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4"/>
  </p:sldMasterIdLst>
  <p:sldIdLst>
    <p:sldId id="256" r:id="rId5"/>
    <p:sldId id="257" r:id="rId6"/>
    <p:sldId id="264" r:id="rId7"/>
    <p:sldId id="258" r:id="rId8"/>
    <p:sldId id="259" r:id="rId9"/>
    <p:sldId id="260" r:id="rId10"/>
    <p:sldId id="261" r:id="rId11"/>
    <p:sldId id="262"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7261D1-D778-4218-B339-5F7BC88EBC38}" v="16" dt="2022-10-18T14:39:43.681"/>
    <p1510:client id="{6C7A7065-91D5-77E1-1888-21F586368C33}" v="105" dt="2022-10-20T11:32:28.118"/>
    <p1510:client id="{76E8DF98-A1E3-40E8-9334-19C3A50616D2}" v="889" dt="2022-10-18T14:36:38.6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ran Nur (2210674)" userId="S::2210674@student.uwtsd.ac.uk::a83f2321-9ed4-4638-a65c-ae67a2d59fe9" providerId="AD" clId="Web-{6C7A7065-91D5-77E1-1888-21F586368C33}"/>
    <pc:docChg chg="addSld modSld sldOrd">
      <pc:chgData name="Amran Nur (2210674)" userId="S::2210674@student.uwtsd.ac.uk::a83f2321-9ed4-4638-a65c-ae67a2d59fe9" providerId="AD" clId="Web-{6C7A7065-91D5-77E1-1888-21F586368C33}" dt="2022-10-20T11:32:28.118" v="112" actId="20577"/>
      <pc:docMkLst>
        <pc:docMk/>
      </pc:docMkLst>
      <pc:sldChg chg="modSp">
        <pc:chgData name="Amran Nur (2210674)" userId="S::2210674@student.uwtsd.ac.uk::a83f2321-9ed4-4638-a65c-ae67a2d59fe9" providerId="AD" clId="Web-{6C7A7065-91D5-77E1-1888-21F586368C33}" dt="2022-10-20T11:13:55.501" v="66" actId="20577"/>
        <pc:sldMkLst>
          <pc:docMk/>
          <pc:sldMk cId="2746699344" sldId="257"/>
        </pc:sldMkLst>
        <pc:spChg chg="mod">
          <ac:chgData name="Amran Nur (2210674)" userId="S::2210674@student.uwtsd.ac.uk::a83f2321-9ed4-4638-a65c-ae67a2d59fe9" providerId="AD" clId="Web-{6C7A7065-91D5-77E1-1888-21F586368C33}" dt="2022-10-20T11:13:55.501" v="66" actId="20577"/>
          <ac:spMkLst>
            <pc:docMk/>
            <pc:sldMk cId="2746699344" sldId="257"/>
            <ac:spMk id="3" creationId="{3D1ED38D-3065-0E8A-F124-98EB3F76DF0E}"/>
          </ac:spMkLst>
        </pc:spChg>
      </pc:sldChg>
      <pc:sldChg chg="modSp">
        <pc:chgData name="Amran Nur (2210674)" userId="S::2210674@student.uwtsd.ac.uk::a83f2321-9ed4-4638-a65c-ae67a2d59fe9" providerId="AD" clId="Web-{6C7A7065-91D5-77E1-1888-21F586368C33}" dt="2022-10-20T11:32:28.118" v="112" actId="20577"/>
        <pc:sldMkLst>
          <pc:docMk/>
          <pc:sldMk cId="2066807889" sldId="263"/>
        </pc:sldMkLst>
        <pc:spChg chg="mod">
          <ac:chgData name="Amran Nur (2210674)" userId="S::2210674@student.uwtsd.ac.uk::a83f2321-9ed4-4638-a65c-ae67a2d59fe9" providerId="AD" clId="Web-{6C7A7065-91D5-77E1-1888-21F586368C33}" dt="2022-10-20T10:56:14.425" v="62" actId="20577"/>
          <ac:spMkLst>
            <pc:docMk/>
            <pc:sldMk cId="2066807889" sldId="263"/>
            <ac:spMk id="2" creationId="{3C4F90EC-E877-8E56-CC49-CEEC13F7430F}"/>
          </ac:spMkLst>
        </pc:spChg>
        <pc:spChg chg="mod">
          <ac:chgData name="Amran Nur (2210674)" userId="S::2210674@student.uwtsd.ac.uk::a83f2321-9ed4-4638-a65c-ae67a2d59fe9" providerId="AD" clId="Web-{6C7A7065-91D5-77E1-1888-21F586368C33}" dt="2022-10-20T11:32:28.118" v="112" actId="20577"/>
          <ac:spMkLst>
            <pc:docMk/>
            <pc:sldMk cId="2066807889" sldId="263"/>
            <ac:spMk id="3" creationId="{DEF3D0AD-A25D-8AD3-CFA7-73B8AAF76C93}"/>
          </ac:spMkLst>
        </pc:spChg>
      </pc:sldChg>
      <pc:sldChg chg="addSp delSp modSp new ord">
        <pc:chgData name="Amran Nur (2210674)" userId="S::2210674@student.uwtsd.ac.uk::a83f2321-9ed4-4638-a65c-ae67a2d59fe9" providerId="AD" clId="Web-{6C7A7065-91D5-77E1-1888-21F586368C33}" dt="2022-10-20T11:30:51.380" v="99" actId="20577"/>
        <pc:sldMkLst>
          <pc:docMk/>
          <pc:sldMk cId="3737488461" sldId="264"/>
        </pc:sldMkLst>
        <pc:spChg chg="mod">
          <ac:chgData name="Amran Nur (2210674)" userId="S::2210674@student.uwtsd.ac.uk::a83f2321-9ed4-4638-a65c-ae67a2d59fe9" providerId="AD" clId="Web-{6C7A7065-91D5-77E1-1888-21F586368C33}" dt="2022-10-20T11:30:51.380" v="99" actId="20577"/>
          <ac:spMkLst>
            <pc:docMk/>
            <pc:sldMk cId="3737488461" sldId="264"/>
            <ac:spMk id="2" creationId="{33DD7A6C-F2AB-3FA7-8B5E-3D6A80110966}"/>
          </ac:spMkLst>
        </pc:spChg>
        <pc:spChg chg="del">
          <ac:chgData name="Amran Nur (2210674)" userId="S::2210674@student.uwtsd.ac.uk::a83f2321-9ed4-4638-a65c-ae67a2d59fe9" providerId="AD" clId="Web-{6C7A7065-91D5-77E1-1888-21F586368C33}" dt="2022-10-20T11:27:08.435" v="68"/>
          <ac:spMkLst>
            <pc:docMk/>
            <pc:sldMk cId="3737488461" sldId="264"/>
            <ac:spMk id="3" creationId="{6905B932-1D3B-E97E-6B7D-75C3EAAFA9C8}"/>
          </ac:spMkLst>
        </pc:spChg>
        <pc:picChg chg="add mod ord">
          <ac:chgData name="Amran Nur (2210674)" userId="S::2210674@student.uwtsd.ac.uk::a83f2321-9ed4-4638-a65c-ae67a2d59fe9" providerId="AD" clId="Web-{6C7A7065-91D5-77E1-1888-21F586368C33}" dt="2022-10-20T11:28:57.861" v="87" actId="14100"/>
          <ac:picMkLst>
            <pc:docMk/>
            <pc:sldMk cId="3737488461" sldId="264"/>
            <ac:picMk id="4" creationId="{641CBBF5-419A-DD7F-1FAF-4750AAF76DF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dirty="0"/>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10/20/2022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918030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D162C4-EDD9-4389-A98B-B87ECEA2A816}" type="datetimeFigureOut">
              <a:rPr lang="en-US" dirty="0"/>
              <a:t>10/20/2022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119597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dirty="0"/>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10/20/2022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62723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dirty="0"/>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A954B2F-12DE-47F5-8894-472B206D2E1E}" type="datetimeFigureOut">
              <a:rPr lang="en-US" dirty="0"/>
              <a:t>10/20/2022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470118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dirty="0"/>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3F30E46F-7819-4ACF-B48B-48222C2ACC88}" type="datetimeFigureOut">
              <a:rPr lang="en-US" dirty="0"/>
              <a:t>10/20/2022</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7625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10/20/2022</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403969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10/20/2022</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464802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dirty="0"/>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10/20/2022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588316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dirty="0"/>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10/20/2022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43255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857E33E-8B18-4087-B112-809917729534}" type="datetimeFigureOut">
              <a:rPr lang="en-US" dirty="0"/>
              <a:t>10/20/2022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22140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dirty="0"/>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3FFE419-2371-464F-8239-3959401C3561}" type="datetimeFigureOut">
              <a:rPr lang="en-US" dirty="0"/>
              <a:t>10/20/2022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74566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10/20/2022</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27463062"/>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news/uk-wales-politics-37429889.amp" TargetMode="External"/><Relationship Id="rId2" Type="http://schemas.openxmlformats.org/officeDocument/2006/relationships/hyperlink" Target="http://news.bbc.co.uk/today/hi/today/newsid_9781000/9781006.stm" TargetMode="External"/><Relationship Id="rId1" Type="http://schemas.openxmlformats.org/officeDocument/2006/relationships/slideLayout" Target="../slideLayouts/slideLayout2.xml"/><Relationship Id="rId5" Type="http://schemas.openxmlformats.org/officeDocument/2006/relationships/hyperlink" Target="https://www.bbc.com/worklife/article/20220923-why-digital-literacy-is-now-a-workplace-non-negotiable" TargetMode="External"/><Relationship Id="rId4" Type="http://schemas.openxmlformats.org/officeDocument/2006/relationships/hyperlink" Target="https://communique.uccs.edu/?p=5437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3CEE9-A4EF-371A-3FF0-9168D39C5913}"/>
              </a:ext>
            </a:extLst>
          </p:cNvPr>
          <p:cNvSpPr>
            <a:spLocks noGrp="1"/>
          </p:cNvSpPr>
          <p:nvPr>
            <p:ph type="ctrTitle"/>
          </p:nvPr>
        </p:nvSpPr>
        <p:spPr>
          <a:xfrm>
            <a:off x="1452113" y="863571"/>
            <a:ext cx="9144000" cy="2358846"/>
          </a:xfrm>
        </p:spPr>
        <p:txBody>
          <a:bodyPr>
            <a:normAutofit/>
          </a:bodyPr>
          <a:lstStyle/>
          <a:p>
            <a:r>
              <a:rPr lang="en-GB" sz="2800" dirty="0"/>
              <a:t>Amran Nur 2210674</a:t>
            </a:r>
            <a:br>
              <a:rPr lang="en-GB" sz="2800" dirty="0"/>
            </a:br>
            <a:r>
              <a:rPr lang="en-GB" sz="2800" dirty="0"/>
              <a:t>Ashlene Barnes 2208278</a:t>
            </a:r>
            <a:br>
              <a:rPr lang="en-GB" sz="2800" dirty="0"/>
            </a:br>
            <a:r>
              <a:rPr lang="en-GB" sz="2800" dirty="0"/>
              <a:t>Jamie Jones 2210063</a:t>
            </a:r>
          </a:p>
        </p:txBody>
      </p:sp>
      <p:sp>
        <p:nvSpPr>
          <p:cNvPr id="3" name="Subtitle 2">
            <a:extLst>
              <a:ext uri="{FF2B5EF4-FFF2-40B4-BE49-F238E27FC236}">
                <a16:creationId xmlns:a16="http://schemas.microsoft.com/office/drawing/2014/main" id="{F4249386-C482-470F-097C-B8DD4E93E5B1}"/>
              </a:ext>
            </a:extLst>
          </p:cNvPr>
          <p:cNvSpPr>
            <a:spLocks noGrp="1"/>
          </p:cNvSpPr>
          <p:nvPr>
            <p:ph type="subTitle" idx="1"/>
          </p:nvPr>
        </p:nvSpPr>
        <p:spPr>
          <a:xfrm>
            <a:off x="1955321" y="3645169"/>
            <a:ext cx="10109865" cy="2208303"/>
          </a:xfrm>
        </p:spPr>
        <p:txBody>
          <a:bodyPr vert="horz" lIns="91440" tIns="45720" rIns="91440" bIns="45720" rtlCol="0" anchor="t">
            <a:normAutofit fontScale="85000" lnSpcReduction="10000"/>
          </a:bodyPr>
          <a:lstStyle/>
          <a:p>
            <a:r>
              <a:rPr lang="en-GB" sz="3200" b="1" u="sng" dirty="0">
                <a:solidFill>
                  <a:srgbClr val="FF0000"/>
                </a:solidFill>
                <a:cs typeface="Calibri"/>
              </a:rPr>
              <a:t>How do students use technology to collaborate at UWTSD?</a:t>
            </a:r>
          </a:p>
          <a:p>
            <a:endParaRPr lang="en-GB" dirty="0">
              <a:cs typeface="Calibri"/>
            </a:endParaRPr>
          </a:p>
          <a:p>
            <a:endParaRPr lang="en-GB" dirty="0">
              <a:cs typeface="Calibri"/>
            </a:endParaRPr>
          </a:p>
          <a:p>
            <a:r>
              <a:rPr lang="en-GB" dirty="0" err="1">
                <a:cs typeface="Calibri"/>
              </a:rPr>
              <a:t>Ashlene</a:t>
            </a:r>
            <a:endParaRPr lang="en-GB">
              <a:cs typeface="Calibri"/>
            </a:endParaRPr>
          </a:p>
        </p:txBody>
      </p:sp>
    </p:spTree>
    <p:extLst>
      <p:ext uri="{BB962C8B-B14F-4D97-AF65-F5344CB8AC3E}">
        <p14:creationId xmlns:p14="http://schemas.microsoft.com/office/powerpoint/2010/main" val="2136005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DCCA9-0CE1-6A2E-6C99-16D113AFECA1}"/>
              </a:ext>
            </a:extLst>
          </p:cNvPr>
          <p:cNvSpPr>
            <a:spLocks noGrp="1"/>
          </p:cNvSpPr>
          <p:nvPr>
            <p:ph type="title"/>
          </p:nvPr>
        </p:nvSpPr>
        <p:spPr/>
        <p:txBody>
          <a:bodyPr/>
          <a:lstStyle/>
          <a:p>
            <a:r>
              <a:rPr lang="en-GB" dirty="0"/>
              <a:t>                                Introduction </a:t>
            </a:r>
          </a:p>
        </p:txBody>
      </p:sp>
      <p:sp>
        <p:nvSpPr>
          <p:cNvPr id="3" name="Content Placeholder 2">
            <a:extLst>
              <a:ext uri="{FF2B5EF4-FFF2-40B4-BE49-F238E27FC236}">
                <a16:creationId xmlns:a16="http://schemas.microsoft.com/office/drawing/2014/main" id="{3D1ED38D-3065-0E8A-F124-98EB3F76DF0E}"/>
              </a:ext>
            </a:extLst>
          </p:cNvPr>
          <p:cNvSpPr>
            <a:spLocks noGrp="1"/>
          </p:cNvSpPr>
          <p:nvPr>
            <p:ph idx="1"/>
          </p:nvPr>
        </p:nvSpPr>
        <p:spPr/>
        <p:txBody>
          <a:bodyPr vert="horz" lIns="91440" tIns="45720" rIns="91440" bIns="45720" rtlCol="0" anchor="t">
            <a:normAutofit fontScale="70000" lnSpcReduction="20000"/>
          </a:bodyPr>
          <a:lstStyle/>
          <a:p>
            <a:pPr marL="344170" indent="-344170"/>
            <a:endParaRPr lang="en-GB" dirty="0">
              <a:cs typeface="Arial" panose="020B0604020202020204"/>
            </a:endParaRPr>
          </a:p>
          <a:p>
            <a:pPr marL="0" indent="0">
              <a:buNone/>
            </a:pPr>
            <a:r>
              <a:rPr lang="en-GB" dirty="0">
                <a:cs typeface="Calibri"/>
              </a:rPr>
              <a:t>The purpose of this presentation is to find out from our students on campus if they believe the question at hand to be effective to them and their learning here on campus, the question we will be asking is :</a:t>
            </a:r>
          </a:p>
          <a:p>
            <a:pPr marL="344170" indent="-344170"/>
            <a:endParaRPr lang="en-GB" dirty="0">
              <a:cs typeface="Arial" panose="020B0604020202020204"/>
            </a:endParaRPr>
          </a:p>
          <a:p>
            <a:pPr marL="344170" indent="-344170"/>
            <a:endParaRPr lang="en-GB" dirty="0">
              <a:cs typeface="Calibri" panose="020F0502020204030204"/>
            </a:endParaRPr>
          </a:p>
          <a:p>
            <a:pPr marL="344170" indent="-344170"/>
            <a:r>
              <a:rPr lang="en-GB" dirty="0"/>
              <a:t>Is there a need to provide training on how to use technology to collaborate at UWTSD?</a:t>
            </a:r>
            <a:endParaRPr lang="en-GB">
              <a:cs typeface="Arial" panose="020B0604020202020204"/>
            </a:endParaRPr>
          </a:p>
          <a:p>
            <a:pPr marL="0" indent="0">
              <a:buNone/>
            </a:pPr>
            <a:endParaRPr lang="en-GB" dirty="0">
              <a:cs typeface="Arial" panose="020B0604020202020204"/>
            </a:endParaRPr>
          </a:p>
          <a:p>
            <a:pPr marL="0" indent="0">
              <a:buNone/>
            </a:pPr>
            <a:endParaRPr lang="en-GB" dirty="0">
              <a:cs typeface="Calibri" panose="020F0502020204030204"/>
            </a:endParaRPr>
          </a:p>
          <a:p>
            <a:pPr marL="0" indent="0">
              <a:buNone/>
            </a:pPr>
            <a:r>
              <a:rPr lang="en-GB" dirty="0" err="1">
                <a:cs typeface="Calibri" panose="020F0502020204030204"/>
              </a:rPr>
              <a:t>amran</a:t>
            </a:r>
            <a:endParaRPr lang="en-GB">
              <a:cs typeface="Calibri" panose="020F0502020204030204"/>
            </a:endParaRPr>
          </a:p>
        </p:txBody>
      </p:sp>
    </p:spTree>
    <p:extLst>
      <p:ext uri="{BB962C8B-B14F-4D97-AF65-F5344CB8AC3E}">
        <p14:creationId xmlns:p14="http://schemas.microsoft.com/office/powerpoint/2010/main" val="2746699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D7A6C-F2AB-3FA7-8B5E-3D6A80110966}"/>
              </a:ext>
            </a:extLst>
          </p:cNvPr>
          <p:cNvSpPr>
            <a:spLocks noGrp="1"/>
          </p:cNvSpPr>
          <p:nvPr>
            <p:ph type="title"/>
          </p:nvPr>
        </p:nvSpPr>
        <p:spPr>
          <a:xfrm rot="10620000" flipV="1">
            <a:off x="3562126" y="6168051"/>
            <a:ext cx="5485427" cy="475526"/>
          </a:xfrm>
        </p:spPr>
        <p:txBody>
          <a:bodyPr>
            <a:normAutofit/>
          </a:bodyPr>
          <a:lstStyle/>
          <a:p>
            <a:r>
              <a:rPr lang="en-US" sz="1100" dirty="0">
                <a:cs typeface="Arial"/>
              </a:rPr>
              <a:t>Verner (2019)</a:t>
            </a:r>
            <a:endParaRPr lang="en-US" sz="1100" dirty="0"/>
          </a:p>
        </p:txBody>
      </p:sp>
      <p:pic>
        <p:nvPicPr>
          <p:cNvPr id="4" name="Picture 4" descr="A picture containing text, white goods, vector graphics&#10;&#10;Description automatically generated">
            <a:extLst>
              <a:ext uri="{FF2B5EF4-FFF2-40B4-BE49-F238E27FC236}">
                <a16:creationId xmlns:a16="http://schemas.microsoft.com/office/drawing/2014/main" id="{641CBBF5-419A-DD7F-1FAF-4750AAF76DF2}"/>
              </a:ext>
            </a:extLst>
          </p:cNvPr>
          <p:cNvPicPr>
            <a:picLocks noGrp="1" noChangeAspect="1"/>
          </p:cNvPicPr>
          <p:nvPr>
            <p:ph idx="1"/>
          </p:nvPr>
        </p:nvPicPr>
        <p:blipFill>
          <a:blip r:embed="rId2"/>
          <a:stretch>
            <a:fillRect/>
          </a:stretch>
        </p:blipFill>
        <p:spPr>
          <a:xfrm>
            <a:off x="2055373" y="758154"/>
            <a:ext cx="8154691" cy="4587299"/>
          </a:xfrm>
        </p:spPr>
      </p:pic>
    </p:spTree>
    <p:extLst>
      <p:ext uri="{BB962C8B-B14F-4D97-AF65-F5344CB8AC3E}">
        <p14:creationId xmlns:p14="http://schemas.microsoft.com/office/powerpoint/2010/main" val="3737488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B6E6D-C5D9-A827-4276-9CA3AF7EF3B9}"/>
              </a:ext>
            </a:extLst>
          </p:cNvPr>
          <p:cNvSpPr>
            <a:spLocks noGrp="1"/>
          </p:cNvSpPr>
          <p:nvPr>
            <p:ph type="title"/>
          </p:nvPr>
        </p:nvSpPr>
        <p:spPr/>
        <p:txBody>
          <a:bodyPr/>
          <a:lstStyle/>
          <a:p>
            <a:r>
              <a:rPr lang="en-GB" dirty="0"/>
              <a:t>                                   Rationale</a:t>
            </a:r>
          </a:p>
        </p:txBody>
      </p:sp>
      <p:sp>
        <p:nvSpPr>
          <p:cNvPr id="3" name="Content Placeholder 2">
            <a:extLst>
              <a:ext uri="{FF2B5EF4-FFF2-40B4-BE49-F238E27FC236}">
                <a16:creationId xmlns:a16="http://schemas.microsoft.com/office/drawing/2014/main" id="{C549C407-8739-75D0-8CF4-C91F6D4AA466}"/>
              </a:ext>
            </a:extLst>
          </p:cNvPr>
          <p:cNvSpPr>
            <a:spLocks noGrp="1"/>
          </p:cNvSpPr>
          <p:nvPr>
            <p:ph idx="1"/>
          </p:nvPr>
        </p:nvSpPr>
        <p:spPr/>
        <p:txBody>
          <a:bodyPr vert="horz" lIns="91440" tIns="45720" rIns="91440" bIns="45720" rtlCol="0" anchor="t">
            <a:normAutofit fontScale="92500" lnSpcReduction="20000"/>
          </a:bodyPr>
          <a:lstStyle/>
          <a:p>
            <a:r>
              <a:rPr lang="en-GB" dirty="0"/>
              <a:t>According to an article on the BBC  ‘Students need to learn digital skills in school to help them be more employable in the future, the education secretary has said’. BBC (2016)</a:t>
            </a:r>
            <a:endParaRPr lang="en-GB" dirty="0">
              <a:cs typeface="Calibri"/>
            </a:endParaRPr>
          </a:p>
          <a:p>
            <a:r>
              <a:rPr lang="en-GB" dirty="0"/>
              <a:t>According to an article on the BBC ‘ It becomes a race between digital skills and technology: the faster it advances, the quicker we have to update our skills’ Zhou (2022)       </a:t>
            </a:r>
          </a:p>
          <a:p>
            <a:r>
              <a:rPr lang="en-GB" dirty="0">
                <a:cs typeface="Calibri"/>
              </a:rPr>
              <a:t>Article on the BBC called ' Is technology transforming schools'  states ''Great teacher use technology to do even greater things, they use the technology as a bridge'' Jones (2012)</a:t>
            </a:r>
          </a:p>
          <a:p>
            <a:endParaRPr lang="en-GB" dirty="0"/>
          </a:p>
          <a:p>
            <a:pPr marL="0" indent="0">
              <a:buNone/>
            </a:pPr>
            <a:endParaRPr lang="en-GB" dirty="0">
              <a:cs typeface="Calibri" panose="020F0502020204030204"/>
            </a:endParaRPr>
          </a:p>
          <a:p>
            <a:pPr marL="0" indent="0">
              <a:buNone/>
            </a:pPr>
            <a:r>
              <a:rPr lang="en-GB" dirty="0" err="1"/>
              <a:t>jamie</a:t>
            </a:r>
            <a:r>
              <a:rPr lang="en-GB" dirty="0"/>
              <a:t>      </a:t>
            </a:r>
            <a:endParaRPr lang="en-GB" dirty="0">
              <a:cs typeface="Calibri"/>
            </a:endParaRPr>
          </a:p>
        </p:txBody>
      </p:sp>
    </p:spTree>
    <p:extLst>
      <p:ext uri="{BB962C8B-B14F-4D97-AF65-F5344CB8AC3E}">
        <p14:creationId xmlns:p14="http://schemas.microsoft.com/office/powerpoint/2010/main" val="1519539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F633E-C6D5-A946-04E0-195B49C01D3A}"/>
              </a:ext>
            </a:extLst>
          </p:cNvPr>
          <p:cNvSpPr>
            <a:spLocks noGrp="1"/>
          </p:cNvSpPr>
          <p:nvPr>
            <p:ph type="title"/>
          </p:nvPr>
        </p:nvSpPr>
        <p:spPr/>
        <p:txBody>
          <a:bodyPr/>
          <a:lstStyle/>
          <a:p>
            <a:r>
              <a:rPr lang="en-GB" dirty="0"/>
              <a:t>                          Proposed Method</a:t>
            </a:r>
          </a:p>
        </p:txBody>
      </p:sp>
      <p:sp>
        <p:nvSpPr>
          <p:cNvPr id="3" name="Content Placeholder 2">
            <a:extLst>
              <a:ext uri="{FF2B5EF4-FFF2-40B4-BE49-F238E27FC236}">
                <a16:creationId xmlns:a16="http://schemas.microsoft.com/office/drawing/2014/main" id="{B3A5C724-1530-6BE1-6504-AE591F5C0FE2}"/>
              </a:ext>
            </a:extLst>
          </p:cNvPr>
          <p:cNvSpPr>
            <a:spLocks noGrp="1"/>
          </p:cNvSpPr>
          <p:nvPr>
            <p:ph idx="1"/>
          </p:nvPr>
        </p:nvSpPr>
        <p:spPr/>
        <p:txBody>
          <a:bodyPr vert="horz" lIns="91440" tIns="45720" rIns="91440" bIns="45720" rtlCol="0" anchor="t">
            <a:normAutofit fontScale="77500" lnSpcReduction="20000"/>
          </a:bodyPr>
          <a:lstStyle/>
          <a:p>
            <a:r>
              <a:rPr lang="en-GB" dirty="0"/>
              <a:t>Do you feel able to use MS Teams to collaborate with others at UWTSD? Yes Or No</a:t>
            </a:r>
            <a:endParaRPr lang="en-GB" dirty="0">
              <a:cs typeface="Calibri" panose="020F0502020204030204"/>
            </a:endParaRPr>
          </a:p>
          <a:p>
            <a:r>
              <a:rPr lang="en-GB" dirty="0"/>
              <a:t>Would you like to have some training on how to use the OneDrive to collaborate with other? Yes Or No</a:t>
            </a:r>
          </a:p>
          <a:p>
            <a:r>
              <a:rPr lang="en-GB" dirty="0"/>
              <a:t>Would you like to have training on how to use MS Teams to collaborate with others?</a:t>
            </a:r>
          </a:p>
          <a:p>
            <a:r>
              <a:rPr lang="en-GB" dirty="0"/>
              <a:t>Rank these applications in order according to which you would like to have training  on how to use? MS Teams, OneDrive Ms Word, </a:t>
            </a:r>
            <a:r>
              <a:rPr lang="en-GB" dirty="0" err="1"/>
              <a:t>Whatsapp</a:t>
            </a:r>
            <a:r>
              <a:rPr lang="en-GB" dirty="0"/>
              <a:t> and Moodle.</a:t>
            </a:r>
          </a:p>
          <a:p>
            <a:r>
              <a:rPr lang="en-GB" dirty="0"/>
              <a:t>I feel that I am able to use a range of different digital tools to collaborate. Strongly Agree   Agree    Disagree      Strongly Disagree</a:t>
            </a:r>
          </a:p>
          <a:p>
            <a:endParaRPr lang="en-GB" dirty="0"/>
          </a:p>
          <a:p>
            <a:pPr marL="0" indent="0">
              <a:buNone/>
            </a:pPr>
            <a:r>
              <a:rPr lang="en-GB" dirty="0"/>
              <a:t>We will be asking students on campus, in a survey by using MS Word.</a:t>
            </a:r>
          </a:p>
          <a:p>
            <a:pPr marL="0" indent="0">
              <a:buNone/>
            </a:pPr>
            <a:endParaRPr lang="en-GB" dirty="0">
              <a:cs typeface="Calibri" panose="020F0502020204030204"/>
            </a:endParaRPr>
          </a:p>
          <a:p>
            <a:pPr marL="0" indent="0">
              <a:buNone/>
            </a:pPr>
            <a:endParaRPr lang="en-GB" dirty="0">
              <a:cs typeface="Calibri" panose="020F0502020204030204"/>
            </a:endParaRPr>
          </a:p>
          <a:p>
            <a:pPr marL="0" indent="0">
              <a:buNone/>
            </a:pPr>
            <a:r>
              <a:rPr lang="en-GB" dirty="0">
                <a:cs typeface="Calibri" panose="020F0502020204030204"/>
              </a:rPr>
              <a:t>Amran</a:t>
            </a:r>
          </a:p>
        </p:txBody>
      </p:sp>
    </p:spTree>
    <p:extLst>
      <p:ext uri="{BB962C8B-B14F-4D97-AF65-F5344CB8AC3E}">
        <p14:creationId xmlns:p14="http://schemas.microsoft.com/office/powerpoint/2010/main" val="4223269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6D5B7-F53B-ECA6-FAE7-6DF438D26C6D}"/>
              </a:ext>
            </a:extLst>
          </p:cNvPr>
          <p:cNvSpPr>
            <a:spLocks noGrp="1"/>
          </p:cNvSpPr>
          <p:nvPr>
            <p:ph type="title"/>
          </p:nvPr>
        </p:nvSpPr>
        <p:spPr/>
        <p:txBody>
          <a:bodyPr/>
          <a:lstStyle/>
          <a:p>
            <a:r>
              <a:rPr lang="en-GB" dirty="0"/>
              <a:t>                         Ethical Consideration</a:t>
            </a:r>
          </a:p>
        </p:txBody>
      </p:sp>
      <p:sp>
        <p:nvSpPr>
          <p:cNvPr id="3" name="Content Placeholder 2">
            <a:extLst>
              <a:ext uri="{FF2B5EF4-FFF2-40B4-BE49-F238E27FC236}">
                <a16:creationId xmlns:a16="http://schemas.microsoft.com/office/drawing/2014/main" id="{9F2C7116-BC0B-9AD4-AFBF-C249CEFD3D87}"/>
              </a:ext>
            </a:extLst>
          </p:cNvPr>
          <p:cNvSpPr>
            <a:spLocks noGrp="1"/>
          </p:cNvSpPr>
          <p:nvPr>
            <p:ph idx="1"/>
          </p:nvPr>
        </p:nvSpPr>
        <p:spPr/>
        <p:txBody>
          <a:bodyPr vert="horz" lIns="91440" tIns="45720" rIns="91440" bIns="45720" rtlCol="0" anchor="t">
            <a:normAutofit lnSpcReduction="10000"/>
          </a:bodyPr>
          <a:lstStyle/>
          <a:p>
            <a:r>
              <a:rPr lang="en-GB" dirty="0"/>
              <a:t>Consent </a:t>
            </a:r>
          </a:p>
          <a:p>
            <a:r>
              <a:rPr lang="en-GB" dirty="0"/>
              <a:t>Data Protection</a:t>
            </a:r>
          </a:p>
          <a:p>
            <a:r>
              <a:rPr lang="en-GB" dirty="0"/>
              <a:t>Integrate</a:t>
            </a:r>
          </a:p>
          <a:p>
            <a:r>
              <a:rPr lang="en-GB" dirty="0"/>
              <a:t>Confidentiality </a:t>
            </a:r>
            <a:endParaRPr lang="en-GB" dirty="0">
              <a:cs typeface="Calibri"/>
            </a:endParaRPr>
          </a:p>
          <a:p>
            <a:r>
              <a:rPr lang="en-GB" dirty="0">
                <a:cs typeface="Calibri"/>
              </a:rPr>
              <a:t>Anonymously</a:t>
            </a:r>
          </a:p>
          <a:p>
            <a:r>
              <a:rPr lang="en-GB" dirty="0">
                <a:cs typeface="Calibri"/>
              </a:rPr>
              <a:t>Different genders</a:t>
            </a:r>
          </a:p>
          <a:p>
            <a:r>
              <a:rPr lang="en-GB" dirty="0">
                <a:cs typeface="Calibri"/>
              </a:rPr>
              <a:t>Diversity</a:t>
            </a:r>
          </a:p>
          <a:p>
            <a:pPr marL="0" indent="0">
              <a:buNone/>
            </a:pPr>
            <a:endParaRPr lang="en-GB" dirty="0">
              <a:cs typeface="Calibri"/>
            </a:endParaRPr>
          </a:p>
          <a:p>
            <a:pPr marL="0" indent="0">
              <a:buNone/>
            </a:pPr>
            <a:r>
              <a:rPr lang="en-GB" dirty="0" err="1">
                <a:cs typeface="Calibri"/>
              </a:rPr>
              <a:t>ashlene</a:t>
            </a:r>
          </a:p>
          <a:p>
            <a:endParaRPr lang="en-GB" dirty="0">
              <a:cs typeface="Calibri"/>
            </a:endParaRPr>
          </a:p>
          <a:p>
            <a:endParaRPr lang="en-GB" dirty="0">
              <a:cs typeface="Calibri"/>
            </a:endParaRPr>
          </a:p>
          <a:p>
            <a:endParaRPr lang="en-GB" dirty="0">
              <a:cs typeface="Calibri"/>
            </a:endParaRPr>
          </a:p>
          <a:p>
            <a:endParaRPr lang="en-GB" dirty="0">
              <a:cs typeface="Calibri"/>
            </a:endParaRPr>
          </a:p>
        </p:txBody>
      </p:sp>
    </p:spTree>
    <p:extLst>
      <p:ext uri="{BB962C8B-B14F-4D97-AF65-F5344CB8AC3E}">
        <p14:creationId xmlns:p14="http://schemas.microsoft.com/office/powerpoint/2010/main" val="4061304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1FDB4-1A3B-13FA-2C25-62743CA60A5C}"/>
              </a:ext>
            </a:extLst>
          </p:cNvPr>
          <p:cNvSpPr>
            <a:spLocks noGrp="1"/>
          </p:cNvSpPr>
          <p:nvPr>
            <p:ph type="title"/>
          </p:nvPr>
        </p:nvSpPr>
        <p:spPr/>
        <p:txBody>
          <a:bodyPr/>
          <a:lstStyle/>
          <a:p>
            <a:r>
              <a:rPr lang="en-GB" dirty="0"/>
              <a:t>                         Research Timetable</a:t>
            </a:r>
          </a:p>
        </p:txBody>
      </p:sp>
      <p:sp>
        <p:nvSpPr>
          <p:cNvPr id="3" name="Content Placeholder 2">
            <a:extLst>
              <a:ext uri="{FF2B5EF4-FFF2-40B4-BE49-F238E27FC236}">
                <a16:creationId xmlns:a16="http://schemas.microsoft.com/office/drawing/2014/main" id="{723007E7-0366-1B8C-15F3-2FD79D8BEB95}"/>
              </a:ext>
            </a:extLst>
          </p:cNvPr>
          <p:cNvSpPr>
            <a:spLocks noGrp="1"/>
          </p:cNvSpPr>
          <p:nvPr>
            <p:ph idx="1"/>
          </p:nvPr>
        </p:nvSpPr>
        <p:spPr/>
        <p:txBody>
          <a:bodyPr vert="horz" lIns="91440" tIns="45720" rIns="91440" bIns="45720" rtlCol="0" anchor="t">
            <a:normAutofit/>
          </a:bodyPr>
          <a:lstStyle/>
          <a:p>
            <a:pPr marL="344170" indent="-344170"/>
            <a:r>
              <a:rPr lang="en-GB" dirty="0"/>
              <a:t>Week  7- Collect data from students on campus, using a survey.</a:t>
            </a:r>
            <a:endParaRPr lang="en-US" dirty="0"/>
          </a:p>
          <a:p>
            <a:pPr marL="344170" indent="-344170"/>
            <a:r>
              <a:rPr lang="en-GB" dirty="0"/>
              <a:t>Week 8 Analyse Data  discus within our group</a:t>
            </a:r>
            <a:endParaRPr lang="en-GB" dirty="0">
              <a:cs typeface="Arial"/>
            </a:endParaRPr>
          </a:p>
          <a:p>
            <a:pPr marL="344170" indent="-344170"/>
            <a:r>
              <a:rPr lang="en-GB" dirty="0"/>
              <a:t>Week 9 &amp; 10 Write a full final Report</a:t>
            </a:r>
          </a:p>
          <a:p>
            <a:pPr marL="344170" indent="-344170"/>
            <a:endParaRPr lang="en-GB" dirty="0">
              <a:cs typeface="Calibri"/>
            </a:endParaRPr>
          </a:p>
          <a:p>
            <a:pPr marL="344170" indent="-344170"/>
            <a:endParaRPr lang="en-GB" dirty="0">
              <a:cs typeface="Calibri"/>
            </a:endParaRPr>
          </a:p>
          <a:p>
            <a:pPr marL="344170" indent="-344170"/>
            <a:endParaRPr lang="en-GB" dirty="0">
              <a:cs typeface="Calibri"/>
            </a:endParaRPr>
          </a:p>
          <a:p>
            <a:pPr marL="344170" indent="-344170"/>
            <a:endParaRPr lang="en-GB" dirty="0">
              <a:cs typeface="Calibri"/>
            </a:endParaRPr>
          </a:p>
          <a:p>
            <a:pPr marL="0" indent="0">
              <a:buNone/>
            </a:pPr>
            <a:r>
              <a:rPr lang="en-GB" dirty="0">
                <a:cs typeface="Arial"/>
              </a:rPr>
              <a:t>Jamie</a:t>
            </a:r>
            <a:endParaRPr lang="en-GB" dirty="0">
              <a:cs typeface="Calibri"/>
            </a:endParaRPr>
          </a:p>
        </p:txBody>
      </p:sp>
    </p:spTree>
    <p:extLst>
      <p:ext uri="{BB962C8B-B14F-4D97-AF65-F5344CB8AC3E}">
        <p14:creationId xmlns:p14="http://schemas.microsoft.com/office/powerpoint/2010/main" val="3529751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DF072-9E0D-9C1A-1C2A-276438775055}"/>
              </a:ext>
            </a:extLst>
          </p:cNvPr>
          <p:cNvSpPr>
            <a:spLocks noGrp="1"/>
          </p:cNvSpPr>
          <p:nvPr>
            <p:ph type="title"/>
          </p:nvPr>
        </p:nvSpPr>
        <p:spPr/>
        <p:txBody>
          <a:bodyPr/>
          <a:lstStyle/>
          <a:p>
            <a:r>
              <a:rPr lang="en-GB" dirty="0"/>
              <a:t>                                Hypothesis</a:t>
            </a:r>
          </a:p>
        </p:txBody>
      </p:sp>
      <p:sp>
        <p:nvSpPr>
          <p:cNvPr id="3" name="Content Placeholder 2">
            <a:extLst>
              <a:ext uri="{FF2B5EF4-FFF2-40B4-BE49-F238E27FC236}">
                <a16:creationId xmlns:a16="http://schemas.microsoft.com/office/drawing/2014/main" id="{5CC8129B-2E04-B091-F60D-8E96F4361CE7}"/>
              </a:ext>
            </a:extLst>
          </p:cNvPr>
          <p:cNvSpPr>
            <a:spLocks noGrp="1"/>
          </p:cNvSpPr>
          <p:nvPr>
            <p:ph idx="1"/>
          </p:nvPr>
        </p:nvSpPr>
        <p:spPr/>
        <p:txBody>
          <a:bodyPr vert="horz" lIns="91440" tIns="45720" rIns="91440" bIns="45720" rtlCol="0" anchor="t">
            <a:normAutofit fontScale="92500" lnSpcReduction="20000"/>
          </a:bodyPr>
          <a:lstStyle/>
          <a:p>
            <a:endParaRPr lang="en-GB"/>
          </a:p>
          <a:p>
            <a:pPr marL="0" indent="0">
              <a:buNone/>
            </a:pPr>
            <a:r>
              <a:rPr lang="en-GB" dirty="0">
                <a:cs typeface="Calibri"/>
              </a:rPr>
              <a:t>Our Hypothesis is training on how to use technology is paramount and there is a definite need for it here at UWTSD, Without this knowledge we believe it will make learning very difficult for students. </a:t>
            </a: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endParaRPr lang="en-GB" dirty="0">
              <a:cs typeface="Calibri"/>
            </a:endParaRPr>
          </a:p>
          <a:p>
            <a:pPr marL="0" indent="0">
              <a:buNone/>
            </a:pPr>
            <a:r>
              <a:rPr lang="en-GB" dirty="0">
                <a:cs typeface="Calibri"/>
              </a:rPr>
              <a:t>Amran</a:t>
            </a:r>
          </a:p>
        </p:txBody>
      </p:sp>
    </p:spTree>
    <p:extLst>
      <p:ext uri="{BB962C8B-B14F-4D97-AF65-F5344CB8AC3E}">
        <p14:creationId xmlns:p14="http://schemas.microsoft.com/office/powerpoint/2010/main" val="4217847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F90EC-E877-8E56-CC49-CEEC13F7430F}"/>
              </a:ext>
            </a:extLst>
          </p:cNvPr>
          <p:cNvSpPr>
            <a:spLocks noGrp="1"/>
          </p:cNvSpPr>
          <p:nvPr>
            <p:ph type="title"/>
          </p:nvPr>
        </p:nvSpPr>
        <p:spPr/>
        <p:txBody>
          <a:bodyPr/>
          <a:lstStyle/>
          <a:p>
            <a:r>
              <a:rPr lang="en-GB" dirty="0"/>
              <a:t>                      Reference List</a:t>
            </a:r>
          </a:p>
        </p:txBody>
      </p:sp>
      <p:sp>
        <p:nvSpPr>
          <p:cNvPr id="3" name="Content Placeholder 2">
            <a:extLst>
              <a:ext uri="{FF2B5EF4-FFF2-40B4-BE49-F238E27FC236}">
                <a16:creationId xmlns:a16="http://schemas.microsoft.com/office/drawing/2014/main" id="{DEF3D0AD-A25D-8AD3-CFA7-73B8AAF76C93}"/>
              </a:ext>
            </a:extLst>
          </p:cNvPr>
          <p:cNvSpPr>
            <a:spLocks noGrp="1"/>
          </p:cNvSpPr>
          <p:nvPr>
            <p:ph idx="1"/>
          </p:nvPr>
        </p:nvSpPr>
        <p:spPr>
          <a:xfrm>
            <a:off x="1626026" y="1176780"/>
            <a:ext cx="9146822" cy="5296782"/>
          </a:xfrm>
        </p:spPr>
        <p:txBody>
          <a:bodyPr vert="horz" lIns="91440" tIns="45720" rIns="91440" bIns="45720" rtlCol="0" anchor="t">
            <a:noAutofit/>
          </a:bodyPr>
          <a:lstStyle/>
          <a:p>
            <a:pPr marL="344170" indent="-344170"/>
            <a:endParaRPr lang="en-GB" sz="1600" dirty="0"/>
          </a:p>
          <a:p>
            <a:pPr marL="344170" indent="-344170"/>
            <a:r>
              <a:rPr lang="en-GB" sz="1600" dirty="0"/>
              <a:t>BBC (2016</a:t>
            </a:r>
            <a:r>
              <a:rPr lang="en-GB" sz="1600" i="1" dirty="0"/>
              <a:t>)‘Pupils more employable learning digital skills in schools’ </a:t>
            </a:r>
            <a:endParaRPr lang="en-GB" sz="1600" i="1">
              <a:cs typeface="Arial"/>
            </a:endParaRPr>
          </a:p>
          <a:p>
            <a:pPr marL="344170" indent="-344170">
              <a:buNone/>
            </a:pPr>
            <a:r>
              <a:rPr lang="en-GB" sz="1600" dirty="0">
                <a:ea typeface="+mn-lt"/>
                <a:cs typeface="+mn-lt"/>
                <a:hlinkClick r:id="rId2"/>
              </a:rPr>
              <a:t>http://news.bbc.co.uk/today/hi/today/newsid_9781000/9781006.stm</a:t>
            </a:r>
            <a:r>
              <a:rPr lang="en-GB" sz="1600" dirty="0">
                <a:ea typeface="+mn-lt"/>
                <a:cs typeface="+mn-lt"/>
              </a:rPr>
              <a:t> </a:t>
            </a:r>
            <a:endParaRPr lang="en-GB" sz="1600" dirty="0">
              <a:cs typeface="Arial" panose="020B0604020202020204"/>
            </a:endParaRPr>
          </a:p>
          <a:p>
            <a:pPr marL="344170" indent="-344170">
              <a:buNone/>
            </a:pPr>
            <a:endParaRPr lang="en-GB" sz="1600" dirty="0">
              <a:ea typeface="+mn-lt"/>
              <a:cs typeface="+mn-lt"/>
            </a:endParaRPr>
          </a:p>
          <a:p>
            <a:pPr marL="344170" indent="-344170"/>
            <a:r>
              <a:rPr lang="en-GB" sz="1600" dirty="0">
                <a:ea typeface="+mn-lt"/>
                <a:cs typeface="+mn-lt"/>
              </a:rPr>
              <a:t>Rory Cellan Jones</a:t>
            </a:r>
            <a:r>
              <a:rPr lang="en-GB" sz="1600" i="1" dirty="0">
                <a:ea typeface="+mn-lt"/>
                <a:cs typeface="+mn-lt"/>
              </a:rPr>
              <a:t> (2012) 'Is technology transforming schools'</a:t>
            </a:r>
            <a:endParaRPr lang="en-US" sz="1600" dirty="0">
              <a:ea typeface="+mn-lt"/>
              <a:cs typeface="+mn-lt"/>
            </a:endParaRPr>
          </a:p>
          <a:p>
            <a:pPr marL="344170" indent="-344170">
              <a:buNone/>
            </a:pPr>
            <a:r>
              <a:rPr lang="en-GB" sz="1600" dirty="0">
                <a:ea typeface="+mn-lt"/>
                <a:cs typeface="+mn-lt"/>
                <a:hlinkClick r:id="rId3"/>
              </a:rPr>
              <a:t>https://www.bbc.co.uk/news/uk-wales-politics-37429889.amp</a:t>
            </a:r>
            <a:endParaRPr lang="en-GB" sz="1600">
              <a:ea typeface="+mn-lt"/>
              <a:cs typeface="+mn-lt"/>
            </a:endParaRPr>
          </a:p>
          <a:p>
            <a:pPr marL="344170" indent="-344170"/>
            <a:r>
              <a:rPr lang="en-GB" sz="1600" dirty="0">
                <a:cs typeface="Arial"/>
              </a:rPr>
              <a:t>Jared Verner (2019) </a:t>
            </a:r>
            <a:r>
              <a:rPr lang="en-GB" sz="1600" dirty="0">
                <a:ea typeface="+mn-lt"/>
                <a:cs typeface="+mn-lt"/>
                <a:hlinkClick r:id="rId4"/>
              </a:rPr>
              <a:t>UCCS adopts Microsoft Teams as designated collaboration platform – UCCS Communique</a:t>
            </a:r>
          </a:p>
          <a:p>
            <a:pPr marL="344170" indent="-344170"/>
            <a:r>
              <a:rPr lang="en-GB" sz="1600" dirty="0"/>
              <a:t>Ying Zhou (2022) </a:t>
            </a:r>
            <a:r>
              <a:rPr lang="en-GB" sz="1600" i="1" dirty="0"/>
              <a:t>‘ Why digital literacy is now a workplace non-negotiable’</a:t>
            </a:r>
            <a:r>
              <a:rPr lang="en-GB" sz="1600" dirty="0">
                <a:ea typeface="+mn-lt"/>
                <a:cs typeface="+mn-lt"/>
              </a:rPr>
              <a:t>  </a:t>
            </a:r>
            <a:endParaRPr lang="en-GB" sz="1600" dirty="0">
              <a:cs typeface="Arial" panose="020B0604020202020204"/>
            </a:endParaRPr>
          </a:p>
          <a:p>
            <a:pPr marL="0" indent="0">
              <a:buNone/>
            </a:pPr>
            <a:r>
              <a:rPr lang="en-GB" sz="1600" dirty="0">
                <a:ea typeface="+mn-lt"/>
                <a:cs typeface="+mn-lt"/>
                <a:hlinkClick r:id="rId5"/>
              </a:rPr>
              <a:t>https://www.bbc.com/worklife/article/20220923-why-digital-literacy-is-now-a-workplace-non-negotiable</a:t>
            </a:r>
            <a:r>
              <a:rPr lang="en-GB" sz="1600" dirty="0">
                <a:ea typeface="+mn-lt"/>
                <a:cs typeface="+mn-lt"/>
              </a:rPr>
              <a:t> </a:t>
            </a:r>
            <a:endParaRPr lang="en-GB" sz="1600">
              <a:cs typeface="Arial"/>
            </a:endParaRPr>
          </a:p>
          <a:p>
            <a:pPr marL="0" indent="0">
              <a:buNone/>
            </a:pPr>
            <a:endParaRPr lang="en-GB" sz="1600" i="1" dirty="0">
              <a:cs typeface="Calibri" panose="020F0502020204030204"/>
            </a:endParaRPr>
          </a:p>
          <a:p>
            <a:pPr marL="0" indent="0">
              <a:buNone/>
            </a:pPr>
            <a:endParaRPr lang="en-GB" sz="1600" i="1" dirty="0">
              <a:cs typeface="Calibri" panose="020F0502020204030204"/>
            </a:endParaRPr>
          </a:p>
          <a:p>
            <a:pPr marL="0" indent="0">
              <a:buNone/>
            </a:pPr>
            <a:endParaRPr lang="en-GB" sz="1600" i="1" dirty="0">
              <a:cs typeface="Calibri" panose="020F0502020204030204"/>
            </a:endParaRPr>
          </a:p>
          <a:p>
            <a:pPr marL="0" indent="0">
              <a:buNone/>
            </a:pPr>
            <a:endParaRPr lang="en-GB" sz="1600" i="1" dirty="0">
              <a:cs typeface="Calibri" panose="020F0502020204030204"/>
            </a:endParaRPr>
          </a:p>
          <a:p>
            <a:pPr marL="0" indent="0">
              <a:buNone/>
            </a:pPr>
            <a:r>
              <a:rPr lang="en-GB" sz="1600" i="1" dirty="0" err="1">
                <a:cs typeface="Calibri" panose="020F0502020204030204"/>
              </a:rPr>
              <a:t>Ashlene</a:t>
            </a:r>
            <a:endParaRPr lang="en-GB" sz="1600" i="1" dirty="0">
              <a:cs typeface="Calibri" panose="020F0502020204030204"/>
            </a:endParaRPr>
          </a:p>
        </p:txBody>
      </p:sp>
    </p:spTree>
    <p:extLst>
      <p:ext uri="{BB962C8B-B14F-4D97-AF65-F5344CB8AC3E}">
        <p14:creationId xmlns:p14="http://schemas.microsoft.com/office/powerpoint/2010/main" val="20668078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3FE60FBA00DFD4EA0E1E66DCDED4993" ma:contentTypeVersion="0" ma:contentTypeDescription="Create a new document." ma:contentTypeScope="" ma:versionID="be6c81e0e0e28038a53a411da5fe1031">
  <xsd:schema xmlns:xsd="http://www.w3.org/2001/XMLSchema" xmlns:xs="http://www.w3.org/2001/XMLSchema" xmlns:p="http://schemas.microsoft.com/office/2006/metadata/properties" targetNamespace="http://schemas.microsoft.com/office/2006/metadata/properties" ma:root="true" ma:fieldsID="eb220b237f3d7133724db0c027ac28e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445F39A-A661-48CA-9737-FD5D9698E8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1107A778-E93C-4F32-9C31-056E4EBBC74F}">
  <ds:schemaRefs>
    <ds:schemaRef ds:uri="http://schemas.microsoft.com/sharepoint/v3/contenttype/forms"/>
  </ds:schemaRefs>
</ds:datastoreItem>
</file>

<file path=customXml/itemProps3.xml><?xml version="1.0" encoding="utf-8"?>
<ds:datastoreItem xmlns:ds="http://schemas.openxmlformats.org/officeDocument/2006/customXml" ds:itemID="{A47CAC69-DCEF-46DD-8943-225B922E4538}">
  <ds:schemaRefs>
    <ds:schemaRef ds:uri="http://purl.org/dc/terms/"/>
    <ds:schemaRef ds:uri="http://purl.org/dc/elements/1.1/"/>
    <ds:schemaRef ds:uri="http://schemas.openxmlformats.org/package/2006/metadata/core-properties"/>
    <ds:schemaRef ds:uri="http://www.w3.org/XML/1998/namespace"/>
    <ds:schemaRef ds:uri="http://schemas.microsoft.com/office/2006/metadata/properties"/>
    <ds:schemaRef ds:uri="http://schemas.microsoft.com/office/2006/documentManagement/types"/>
    <ds:schemaRef ds:uri="http://purl.org/dc/dcmityp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33</TotalTime>
  <Words>279</Words>
  <Application>Microsoft Office PowerPoint</Application>
  <PresentationFormat>Widescreen</PresentationFormat>
  <Paragraphs>27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Madison</vt:lpstr>
      <vt:lpstr>Amran Nur 2210674 Ashlene Barnes 2208278 Jamie Jones 2210063</vt:lpstr>
      <vt:lpstr>                                Introduction </vt:lpstr>
      <vt:lpstr>Verner (2019)</vt:lpstr>
      <vt:lpstr>                                   Rationale</vt:lpstr>
      <vt:lpstr>                          Proposed Method</vt:lpstr>
      <vt:lpstr>                         Ethical Consideration</vt:lpstr>
      <vt:lpstr>                         Research Timetable</vt:lpstr>
      <vt:lpstr>                                Hypothesis</vt:lpstr>
      <vt:lpstr>                      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Amran Nur 2210674 Ashlene Barnes 2208278 Jamie Jones 2210063</dc:title>
  <dc:creator>Amran Nur</dc:creator>
  <cp:lastModifiedBy>Amran Nur</cp:lastModifiedBy>
  <cp:revision>248</cp:revision>
  <dcterms:created xsi:type="dcterms:W3CDTF">2022-10-18T11:23:46Z</dcterms:created>
  <dcterms:modified xsi:type="dcterms:W3CDTF">2022-10-20T11:32:28Z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0x01010003FE60FBA00DFD4EA0E1E66DCDED4993</vt:lpwstr>
  </property>
</Properties>
</file>