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8"/>
  </p:notesMasterIdLst>
  <p:handoutMasterIdLst>
    <p:handoutMasterId r:id="rId19"/>
  </p:handoutMasterIdLst>
  <p:sldIdLst>
    <p:sldId id="256" r:id="rId2"/>
    <p:sldId id="257" r:id="rId3"/>
    <p:sldId id="263" r:id="rId4"/>
    <p:sldId id="258" r:id="rId5"/>
    <p:sldId id="260" r:id="rId6"/>
    <p:sldId id="264" r:id="rId7"/>
    <p:sldId id="261" r:id="rId8"/>
    <p:sldId id="262" r:id="rId9"/>
    <p:sldId id="265" r:id="rId10"/>
    <p:sldId id="266" r:id="rId11"/>
    <p:sldId id="267" r:id="rId12"/>
    <p:sldId id="268" r:id="rId13"/>
    <p:sldId id="269" r:id="rId14"/>
    <p:sldId id="270" r:id="rId15"/>
    <p:sldId id="25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5121" autoAdjust="0"/>
  </p:normalViewPr>
  <p:slideViewPr>
    <p:cSldViewPr snapToGrid="0">
      <p:cViewPr varScale="1">
        <p:scale>
          <a:sx n="47" d="100"/>
          <a:sy n="47" d="100"/>
        </p:scale>
        <p:origin x="162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965F1C8-BBFF-4F98-BE7B-FC21212CAC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B05C02-3F1A-4AB7-AB21-887D29E24D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00363B-2919-472D-860D-340EDB012325}" type="datetimeFigureOut">
              <a:rPr lang="en-GB" smtClean="0"/>
              <a:t>16/12/2019</a:t>
            </a:fld>
            <a:endParaRPr lang="en-GB"/>
          </a:p>
        </p:txBody>
      </p:sp>
      <p:sp>
        <p:nvSpPr>
          <p:cNvPr id="4" name="Footer Placeholder 3">
            <a:extLst>
              <a:ext uri="{FF2B5EF4-FFF2-40B4-BE49-F238E27FC236}">
                <a16:creationId xmlns:a16="http://schemas.microsoft.com/office/drawing/2014/main" id="{8B7A5064-5E75-44E6-A4B0-CFB546FBFB4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4041A64-4B62-46B2-8FAC-FE8CA80937F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DC56556-C3C6-4553-8068-42BC4D3D5B6B}" type="slidenum">
              <a:rPr lang="en-GB" smtClean="0"/>
              <a:t>‹#›</a:t>
            </a:fld>
            <a:endParaRPr lang="en-GB"/>
          </a:p>
        </p:txBody>
      </p:sp>
    </p:spTree>
    <p:extLst>
      <p:ext uri="{BB962C8B-B14F-4D97-AF65-F5344CB8AC3E}">
        <p14:creationId xmlns:p14="http://schemas.microsoft.com/office/powerpoint/2010/main" val="1327881096"/>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0A32AC-F3CF-4044-96AA-AF961FACF213}" type="datetimeFigureOut">
              <a:rPr lang="en-GB" smtClean="0"/>
              <a:t>16/12/2019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9D22EE-46D3-4AFD-B7A9-D9AF9F7743E4}" type="slidenum">
              <a:rPr lang="en-GB" smtClean="0"/>
              <a:t>‹#›</a:t>
            </a:fld>
            <a:endParaRPr lang="en-GB"/>
          </a:p>
        </p:txBody>
      </p:sp>
    </p:spTree>
    <p:extLst>
      <p:ext uri="{BB962C8B-B14F-4D97-AF65-F5344CB8AC3E}">
        <p14:creationId xmlns:p14="http://schemas.microsoft.com/office/powerpoint/2010/main" val="2304682528"/>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Allende was even in Presidency, the country had faced quite a few problems, after the great depression, the country was rife with poverty, Communist powers did not help in the matter, the fact that Chile was a communist power made the country go through even worse poverty. It wasn’t long before the country had changed to democracy, in this time Allende was working as a doctor, though he had founded Chile’s socialist Party and had been involved in politics in bits and pieces. Before he was elected Allende did have other attempts to become president of the country, this being in 1952 as well as 1958 and 1962, all of these attempts resulted in failure.</a:t>
            </a:r>
          </a:p>
        </p:txBody>
      </p:sp>
      <p:sp>
        <p:nvSpPr>
          <p:cNvPr id="4" name="Slide Number Placeholder 3"/>
          <p:cNvSpPr>
            <a:spLocks noGrp="1"/>
          </p:cNvSpPr>
          <p:nvPr>
            <p:ph type="sldNum" sz="quarter" idx="5"/>
          </p:nvPr>
        </p:nvSpPr>
        <p:spPr/>
        <p:txBody>
          <a:bodyPr/>
          <a:lstStyle/>
          <a:p>
            <a:fld id="{FD9D22EE-46D3-4AFD-B7A9-D9AF9F7743E4}" type="slidenum">
              <a:rPr lang="en-GB" smtClean="0"/>
              <a:t>3</a:t>
            </a:fld>
            <a:endParaRPr lang="en-GB"/>
          </a:p>
        </p:txBody>
      </p:sp>
      <p:sp>
        <p:nvSpPr>
          <p:cNvPr id="5" name="Footer Placeholder 4">
            <a:extLst>
              <a:ext uri="{FF2B5EF4-FFF2-40B4-BE49-F238E27FC236}">
                <a16:creationId xmlns:a16="http://schemas.microsoft.com/office/drawing/2014/main" id="{BFE63C66-8229-492B-BCD0-6225F4710AEB}"/>
              </a:ext>
            </a:extLst>
          </p:cNvPr>
          <p:cNvSpPr>
            <a:spLocks noGrp="1"/>
          </p:cNvSpPr>
          <p:nvPr>
            <p:ph type="ftr" sz="quarter" idx="4"/>
          </p:nvPr>
        </p:nvSpPr>
        <p:spPr/>
        <p:txBody>
          <a:bodyPr/>
          <a:lstStyle/>
          <a:p>
            <a:endParaRPr lang="en-GB"/>
          </a:p>
        </p:txBody>
      </p:sp>
    </p:spTree>
    <p:extLst>
      <p:ext uri="{BB962C8B-B14F-4D97-AF65-F5344CB8AC3E}">
        <p14:creationId xmlns:p14="http://schemas.microsoft.com/office/powerpoint/2010/main" val="434651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Allende was Voted into presidency democratically in 1970, even though he had the unpopular vote in the country. In his policies, Allende wanted to change the country for the better, implementing new systems that changed the countries economy for the better. He wanted to go against democracy, to implement socialism into the country. This fact was problematic in America, so the Americans tried every way they cold to undermine his Election, which didn’t work.</a:t>
            </a:r>
          </a:p>
        </p:txBody>
      </p:sp>
      <p:sp>
        <p:nvSpPr>
          <p:cNvPr id="4" name="Slide Number Placeholder 3"/>
          <p:cNvSpPr>
            <a:spLocks noGrp="1"/>
          </p:cNvSpPr>
          <p:nvPr>
            <p:ph type="sldNum" sz="quarter" idx="5"/>
          </p:nvPr>
        </p:nvSpPr>
        <p:spPr/>
        <p:txBody>
          <a:bodyPr/>
          <a:lstStyle/>
          <a:p>
            <a:fld id="{FD9D22EE-46D3-4AFD-B7A9-D9AF9F7743E4}" type="slidenum">
              <a:rPr lang="en-GB" smtClean="0"/>
              <a:t>4</a:t>
            </a:fld>
            <a:endParaRPr lang="en-GB"/>
          </a:p>
        </p:txBody>
      </p:sp>
      <p:sp>
        <p:nvSpPr>
          <p:cNvPr id="5" name="Footer Placeholder 4">
            <a:extLst>
              <a:ext uri="{FF2B5EF4-FFF2-40B4-BE49-F238E27FC236}">
                <a16:creationId xmlns:a16="http://schemas.microsoft.com/office/drawing/2014/main" id="{A9F3F583-3194-4263-AA85-0FED5CE8926D}"/>
              </a:ext>
            </a:extLst>
          </p:cNvPr>
          <p:cNvSpPr>
            <a:spLocks noGrp="1"/>
          </p:cNvSpPr>
          <p:nvPr>
            <p:ph type="ftr" sz="quarter" idx="4"/>
          </p:nvPr>
        </p:nvSpPr>
        <p:spPr/>
        <p:txBody>
          <a:bodyPr/>
          <a:lstStyle/>
          <a:p>
            <a:endParaRPr lang="en-GB"/>
          </a:p>
        </p:txBody>
      </p:sp>
    </p:spTree>
    <p:extLst>
      <p:ext uri="{BB962C8B-B14F-4D97-AF65-F5344CB8AC3E}">
        <p14:creationId xmlns:p14="http://schemas.microsoft.com/office/powerpoint/2010/main" val="2572802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Allende was a Marxist, he believed that Socialism would bring great change into Chile but to bring Socialism into the country was to destroy its own power, democracy. This was to also go against many of the other countries that were democratic, this included America. But this included another problem, for him to even go for this type of ideal, he would need to create a dictatorship for the country, and grant complete control over the country and its people to himself. These views were made abundantly clear when his group, “Chile’s Socialist Party”, had declared only 5 years before Presidency that this would be necessary, that they would be aiming for this type of power.</a:t>
            </a:r>
          </a:p>
        </p:txBody>
      </p:sp>
      <p:sp>
        <p:nvSpPr>
          <p:cNvPr id="4" name="Slide Number Placeholder 3"/>
          <p:cNvSpPr>
            <a:spLocks noGrp="1"/>
          </p:cNvSpPr>
          <p:nvPr>
            <p:ph type="sldNum" sz="quarter" idx="5"/>
          </p:nvPr>
        </p:nvSpPr>
        <p:spPr/>
        <p:txBody>
          <a:bodyPr/>
          <a:lstStyle/>
          <a:p>
            <a:fld id="{FD9D22EE-46D3-4AFD-B7A9-D9AF9F7743E4}" type="slidenum">
              <a:rPr lang="en-GB" smtClean="0"/>
              <a:t>5</a:t>
            </a:fld>
            <a:endParaRPr lang="en-GB"/>
          </a:p>
        </p:txBody>
      </p:sp>
      <p:sp>
        <p:nvSpPr>
          <p:cNvPr id="5" name="Footer Placeholder 4">
            <a:extLst>
              <a:ext uri="{FF2B5EF4-FFF2-40B4-BE49-F238E27FC236}">
                <a16:creationId xmlns:a16="http://schemas.microsoft.com/office/drawing/2014/main" id="{BD773C97-A154-4CAA-A633-D7B764FE56BB}"/>
              </a:ext>
            </a:extLst>
          </p:cNvPr>
          <p:cNvSpPr>
            <a:spLocks noGrp="1"/>
          </p:cNvSpPr>
          <p:nvPr>
            <p:ph type="ftr" sz="quarter" idx="4"/>
          </p:nvPr>
        </p:nvSpPr>
        <p:spPr/>
        <p:txBody>
          <a:bodyPr/>
          <a:lstStyle/>
          <a:p>
            <a:endParaRPr lang="en-GB"/>
          </a:p>
        </p:txBody>
      </p:sp>
    </p:spTree>
    <p:extLst>
      <p:ext uri="{BB962C8B-B14F-4D97-AF65-F5344CB8AC3E}">
        <p14:creationId xmlns:p14="http://schemas.microsoft.com/office/powerpoint/2010/main" val="38524714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the Coup had taken place, congress had gotten together and voted against Allende on August 22</a:t>
            </a:r>
            <a:r>
              <a:rPr lang="en-GB" baseline="30000" dirty="0"/>
              <a:t>nd</a:t>
            </a:r>
            <a:r>
              <a:rPr lang="en-GB" dirty="0"/>
              <a:t> 1973. They had concluded that he had many violations that saw him to be unfit as president, this resulted in them asked Chile’s armed forces to take down Allende. Allende was fully aware of the act and had written a letter in response to this, telling them that to do such tasks “is to ask for a Coup d'état”. Allende couldn’t be voted out according to law that states that 2/3rds of the senate must vote for his removal, which was virtually impossible even for the most hated president`. </a:t>
            </a:r>
          </a:p>
        </p:txBody>
      </p:sp>
      <p:sp>
        <p:nvSpPr>
          <p:cNvPr id="4" name="Slide Number Placeholder 3"/>
          <p:cNvSpPr>
            <a:spLocks noGrp="1"/>
          </p:cNvSpPr>
          <p:nvPr>
            <p:ph type="sldNum" sz="quarter" idx="5"/>
          </p:nvPr>
        </p:nvSpPr>
        <p:spPr/>
        <p:txBody>
          <a:bodyPr/>
          <a:lstStyle/>
          <a:p>
            <a:fld id="{FD9D22EE-46D3-4AFD-B7A9-D9AF9F7743E4}" type="slidenum">
              <a:rPr lang="en-GB" smtClean="0"/>
              <a:t>6</a:t>
            </a:fld>
            <a:endParaRPr lang="en-GB"/>
          </a:p>
        </p:txBody>
      </p:sp>
      <p:sp>
        <p:nvSpPr>
          <p:cNvPr id="5" name="Footer Placeholder 4">
            <a:extLst>
              <a:ext uri="{FF2B5EF4-FFF2-40B4-BE49-F238E27FC236}">
                <a16:creationId xmlns:a16="http://schemas.microsoft.com/office/drawing/2014/main" id="{7665367B-CE12-4E64-9C69-F8008A427841}"/>
              </a:ext>
            </a:extLst>
          </p:cNvPr>
          <p:cNvSpPr>
            <a:spLocks noGrp="1"/>
          </p:cNvSpPr>
          <p:nvPr>
            <p:ph type="ftr" sz="quarter" idx="4"/>
          </p:nvPr>
        </p:nvSpPr>
        <p:spPr/>
        <p:txBody>
          <a:bodyPr/>
          <a:lstStyle/>
          <a:p>
            <a:endParaRPr lang="en-GB"/>
          </a:p>
        </p:txBody>
      </p:sp>
    </p:spTree>
    <p:extLst>
      <p:ext uri="{BB962C8B-B14F-4D97-AF65-F5344CB8AC3E}">
        <p14:creationId xmlns:p14="http://schemas.microsoft.com/office/powerpoint/2010/main" val="837677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11</a:t>
            </a:r>
            <a:r>
              <a:rPr lang="en-GB" baseline="30000" dirty="0"/>
              <a:t>th</a:t>
            </a:r>
            <a:r>
              <a:rPr lang="en-GB" dirty="0"/>
              <a:t> of September, 1973. A Coup was launched against Allende by his own military after they were asked by congress to take him away from power, this included a man named Pinochet who ended up as the next president. They stormed his Villa while he fought back. But by the time they arrived, Allende use a gun to shoot himself. </a:t>
            </a:r>
          </a:p>
        </p:txBody>
      </p:sp>
      <p:sp>
        <p:nvSpPr>
          <p:cNvPr id="4" name="Slide Number Placeholder 3"/>
          <p:cNvSpPr>
            <a:spLocks noGrp="1"/>
          </p:cNvSpPr>
          <p:nvPr>
            <p:ph type="sldNum" sz="quarter" idx="5"/>
          </p:nvPr>
        </p:nvSpPr>
        <p:spPr/>
        <p:txBody>
          <a:bodyPr/>
          <a:lstStyle/>
          <a:p>
            <a:fld id="{FD9D22EE-46D3-4AFD-B7A9-D9AF9F7743E4}" type="slidenum">
              <a:rPr lang="en-GB" smtClean="0"/>
              <a:t>7</a:t>
            </a:fld>
            <a:endParaRPr lang="en-GB"/>
          </a:p>
        </p:txBody>
      </p:sp>
      <p:sp>
        <p:nvSpPr>
          <p:cNvPr id="5" name="Footer Placeholder 4">
            <a:extLst>
              <a:ext uri="{FF2B5EF4-FFF2-40B4-BE49-F238E27FC236}">
                <a16:creationId xmlns:a16="http://schemas.microsoft.com/office/drawing/2014/main" id="{A271F703-AC7F-4848-90C5-93C5C5B92ACD}"/>
              </a:ext>
            </a:extLst>
          </p:cNvPr>
          <p:cNvSpPr>
            <a:spLocks noGrp="1"/>
          </p:cNvSpPr>
          <p:nvPr>
            <p:ph type="ftr" sz="quarter" idx="4"/>
          </p:nvPr>
        </p:nvSpPr>
        <p:spPr/>
        <p:txBody>
          <a:bodyPr/>
          <a:lstStyle/>
          <a:p>
            <a:endParaRPr lang="en-GB"/>
          </a:p>
        </p:txBody>
      </p:sp>
    </p:spTree>
    <p:extLst>
      <p:ext uri="{BB962C8B-B14F-4D97-AF65-F5344CB8AC3E}">
        <p14:creationId xmlns:p14="http://schemas.microsoft.com/office/powerpoint/2010/main" val="2109807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Allende didn’t really follow the rules during his presidency, he essentially destroyed democracy in Chile through his actions as well as his election, rebelling against democracy. But this is not the only thing that Allende had committed, he was accused of multiple violations as well as human rights violations, such as things like “Support of armed group, illegal arrests, torture, muzzling the press, manipulating education” etc. He became the new dictator of Chile, trying to create a Totalitarian regime during his time as president. Finally he had a lot of dealings with Fidel Castro, this co-</a:t>
            </a:r>
            <a:r>
              <a:rPr lang="en-GB" dirty="0" err="1"/>
              <a:t>incided</a:t>
            </a:r>
            <a:r>
              <a:rPr lang="en-GB" dirty="0"/>
              <a:t> with his plans for socialism as he would have need help from the middle-east, though this was not perceived well by congress.</a:t>
            </a:r>
          </a:p>
        </p:txBody>
      </p:sp>
      <p:sp>
        <p:nvSpPr>
          <p:cNvPr id="4" name="Slide Number Placeholder 3"/>
          <p:cNvSpPr>
            <a:spLocks noGrp="1"/>
          </p:cNvSpPr>
          <p:nvPr>
            <p:ph type="sldNum" sz="quarter" idx="5"/>
          </p:nvPr>
        </p:nvSpPr>
        <p:spPr/>
        <p:txBody>
          <a:bodyPr/>
          <a:lstStyle/>
          <a:p>
            <a:fld id="{FD9D22EE-46D3-4AFD-B7A9-D9AF9F7743E4}" type="slidenum">
              <a:rPr lang="en-GB" smtClean="0"/>
              <a:t>8</a:t>
            </a:fld>
            <a:endParaRPr lang="en-GB"/>
          </a:p>
        </p:txBody>
      </p:sp>
      <p:sp>
        <p:nvSpPr>
          <p:cNvPr id="5" name="Footer Placeholder 4">
            <a:extLst>
              <a:ext uri="{FF2B5EF4-FFF2-40B4-BE49-F238E27FC236}">
                <a16:creationId xmlns:a16="http://schemas.microsoft.com/office/drawing/2014/main" id="{38B1C654-E51C-4040-AF46-0EBB8D1479DD}"/>
              </a:ext>
            </a:extLst>
          </p:cNvPr>
          <p:cNvSpPr>
            <a:spLocks noGrp="1"/>
          </p:cNvSpPr>
          <p:nvPr>
            <p:ph type="ftr" sz="quarter" idx="4"/>
          </p:nvPr>
        </p:nvSpPr>
        <p:spPr/>
        <p:txBody>
          <a:bodyPr/>
          <a:lstStyle/>
          <a:p>
            <a:endParaRPr lang="en-GB"/>
          </a:p>
        </p:txBody>
      </p:sp>
    </p:spTree>
    <p:extLst>
      <p:ext uri="{BB962C8B-B14F-4D97-AF65-F5344CB8AC3E}">
        <p14:creationId xmlns:p14="http://schemas.microsoft.com/office/powerpoint/2010/main" val="1947378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so interesting about Allende is how the public perceives him and his actions, outside of Chile, he is mostly seen as a dictator, his views on socialism and also his actions really didn’t help him in this regard. But in Chile he was seen in a completely different light by the Chilean people, he is seen as the good man.</a:t>
            </a:r>
          </a:p>
        </p:txBody>
      </p:sp>
      <p:sp>
        <p:nvSpPr>
          <p:cNvPr id="4" name="Slide Number Placeholder 3"/>
          <p:cNvSpPr>
            <a:spLocks noGrp="1"/>
          </p:cNvSpPr>
          <p:nvPr>
            <p:ph type="sldNum" sz="quarter" idx="5"/>
          </p:nvPr>
        </p:nvSpPr>
        <p:spPr/>
        <p:txBody>
          <a:bodyPr/>
          <a:lstStyle/>
          <a:p>
            <a:fld id="{FD9D22EE-46D3-4AFD-B7A9-D9AF9F7743E4}" type="slidenum">
              <a:rPr lang="en-GB" smtClean="0"/>
              <a:t>9</a:t>
            </a:fld>
            <a:endParaRPr lang="en-GB"/>
          </a:p>
        </p:txBody>
      </p:sp>
      <p:sp>
        <p:nvSpPr>
          <p:cNvPr id="5" name="Footer Placeholder 4">
            <a:extLst>
              <a:ext uri="{FF2B5EF4-FFF2-40B4-BE49-F238E27FC236}">
                <a16:creationId xmlns:a16="http://schemas.microsoft.com/office/drawing/2014/main" id="{BAB96C5F-502F-47E8-9621-08B37261E5E8}"/>
              </a:ext>
            </a:extLst>
          </p:cNvPr>
          <p:cNvSpPr>
            <a:spLocks noGrp="1"/>
          </p:cNvSpPr>
          <p:nvPr>
            <p:ph type="ftr" sz="quarter" idx="4"/>
          </p:nvPr>
        </p:nvSpPr>
        <p:spPr/>
        <p:txBody>
          <a:bodyPr/>
          <a:lstStyle/>
          <a:p>
            <a:endParaRPr lang="en-GB"/>
          </a:p>
        </p:txBody>
      </p:sp>
    </p:spTree>
    <p:extLst>
      <p:ext uri="{BB962C8B-B14F-4D97-AF65-F5344CB8AC3E}">
        <p14:creationId xmlns:p14="http://schemas.microsoft.com/office/powerpoint/2010/main" val="425487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Chile, Allende was seen as quite the heroic figure in some circles. His policies were implemented to help those who were living in complete poverty. He tried to be completely honest to the people of the country and was committed to bettering Chile. His policies were meant to bring a larger economy to the country as well, but America wasn’t a big fan of this. While these policies were great for Chile, Americas hold on the country was shrinking in size. </a:t>
            </a:r>
          </a:p>
        </p:txBody>
      </p:sp>
      <p:sp>
        <p:nvSpPr>
          <p:cNvPr id="4" name="Slide Number Placeholder 3"/>
          <p:cNvSpPr>
            <a:spLocks noGrp="1"/>
          </p:cNvSpPr>
          <p:nvPr>
            <p:ph type="sldNum" sz="quarter" idx="5"/>
          </p:nvPr>
        </p:nvSpPr>
        <p:spPr/>
        <p:txBody>
          <a:bodyPr/>
          <a:lstStyle/>
          <a:p>
            <a:fld id="{FD9D22EE-46D3-4AFD-B7A9-D9AF9F7743E4}" type="slidenum">
              <a:rPr lang="en-GB" smtClean="0"/>
              <a:t>10</a:t>
            </a:fld>
            <a:endParaRPr lang="en-GB"/>
          </a:p>
        </p:txBody>
      </p:sp>
      <p:sp>
        <p:nvSpPr>
          <p:cNvPr id="5" name="Footer Placeholder 4">
            <a:extLst>
              <a:ext uri="{FF2B5EF4-FFF2-40B4-BE49-F238E27FC236}">
                <a16:creationId xmlns:a16="http://schemas.microsoft.com/office/drawing/2014/main" id="{0B7152C0-E630-4D96-848D-58AD0B26445D}"/>
              </a:ext>
            </a:extLst>
          </p:cNvPr>
          <p:cNvSpPr>
            <a:spLocks noGrp="1"/>
          </p:cNvSpPr>
          <p:nvPr>
            <p:ph type="ftr" sz="quarter" idx="4"/>
          </p:nvPr>
        </p:nvSpPr>
        <p:spPr/>
        <p:txBody>
          <a:bodyPr/>
          <a:lstStyle/>
          <a:p>
            <a:endParaRPr lang="en-GB"/>
          </a:p>
        </p:txBody>
      </p:sp>
    </p:spTree>
    <p:extLst>
      <p:ext uri="{BB962C8B-B14F-4D97-AF65-F5344CB8AC3E}">
        <p14:creationId xmlns:p14="http://schemas.microsoft.com/office/powerpoint/2010/main" val="3224383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Allende had failed, his polices led to a shortage of everything, food, water, everything. People were starving while the economy fluctuated up for a short time, only for it to fall after. Allende faced more troubles as Chiles relationship with America soured over the small course of time. Allendes other attempts to change his systems also failed in response. Even though this was happening, the poor stayed loyal to him, though this was a different story for the rich. Allende also had started dealing with other countries, such as Cuba, though he had always expressed his distaste for the violence used in each of these countries as well as drawing a distinction between different countries and Chile, though this didn’t matter to countries like America who thought that he was a threat.</a:t>
            </a:r>
          </a:p>
        </p:txBody>
      </p:sp>
      <p:sp>
        <p:nvSpPr>
          <p:cNvPr id="4" name="Slide Number Placeholder 3"/>
          <p:cNvSpPr>
            <a:spLocks noGrp="1"/>
          </p:cNvSpPr>
          <p:nvPr>
            <p:ph type="sldNum" sz="quarter" idx="5"/>
          </p:nvPr>
        </p:nvSpPr>
        <p:spPr/>
        <p:txBody>
          <a:bodyPr/>
          <a:lstStyle/>
          <a:p>
            <a:fld id="{FD9D22EE-46D3-4AFD-B7A9-D9AF9F7743E4}" type="slidenum">
              <a:rPr lang="en-GB" smtClean="0"/>
              <a:t>11</a:t>
            </a:fld>
            <a:endParaRPr lang="en-GB"/>
          </a:p>
        </p:txBody>
      </p:sp>
      <p:sp>
        <p:nvSpPr>
          <p:cNvPr id="5" name="Footer Placeholder 4">
            <a:extLst>
              <a:ext uri="{FF2B5EF4-FFF2-40B4-BE49-F238E27FC236}">
                <a16:creationId xmlns:a16="http://schemas.microsoft.com/office/drawing/2014/main" id="{188B27F2-DF76-49D3-9C51-FC52533C0A42}"/>
              </a:ext>
            </a:extLst>
          </p:cNvPr>
          <p:cNvSpPr>
            <a:spLocks noGrp="1"/>
          </p:cNvSpPr>
          <p:nvPr>
            <p:ph type="ftr" sz="quarter" idx="4"/>
          </p:nvPr>
        </p:nvSpPr>
        <p:spPr/>
        <p:txBody>
          <a:bodyPr/>
          <a:lstStyle/>
          <a:p>
            <a:endParaRPr lang="en-GB"/>
          </a:p>
        </p:txBody>
      </p:sp>
    </p:spTree>
    <p:extLst>
      <p:ext uri="{BB962C8B-B14F-4D97-AF65-F5344CB8AC3E}">
        <p14:creationId xmlns:p14="http://schemas.microsoft.com/office/powerpoint/2010/main" val="2348586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preciously talked about meeting with congress on August 22</a:t>
            </a:r>
            <a:r>
              <a:rPr lang="en-GB" baseline="30000" dirty="0"/>
              <a:t>nd</a:t>
            </a:r>
            <a:r>
              <a:rPr lang="en-GB" dirty="0"/>
              <a:t> 1973, Congress came to the conclusion that Allende was a dictator, what was not talked about was how America felt about this during the time, they wanted him gone as they felt he was a threat to their power. Allendes ambitions sought to relieve Chile of Americas hold on the country and America didn’t really like that, calling for military action against Allende. Allende had known his death was coming and delivered his final words to the country, saying “Long live Chile! Long live the people! Long live the workers! These are my last words, and I am certain that my sacrifice will not be in vain…”. The US denies any involvement in the death of Allende, though there is evidence to otherwise.</a:t>
            </a:r>
          </a:p>
        </p:txBody>
      </p:sp>
      <p:sp>
        <p:nvSpPr>
          <p:cNvPr id="4" name="Slide Number Placeholder 3"/>
          <p:cNvSpPr>
            <a:spLocks noGrp="1"/>
          </p:cNvSpPr>
          <p:nvPr>
            <p:ph type="sldNum" sz="quarter" idx="5"/>
          </p:nvPr>
        </p:nvSpPr>
        <p:spPr/>
        <p:txBody>
          <a:bodyPr/>
          <a:lstStyle/>
          <a:p>
            <a:fld id="{FD9D22EE-46D3-4AFD-B7A9-D9AF9F7743E4}" type="slidenum">
              <a:rPr lang="en-GB" smtClean="0"/>
              <a:t>12</a:t>
            </a:fld>
            <a:endParaRPr lang="en-GB"/>
          </a:p>
        </p:txBody>
      </p:sp>
      <p:sp>
        <p:nvSpPr>
          <p:cNvPr id="5" name="Footer Placeholder 4">
            <a:extLst>
              <a:ext uri="{FF2B5EF4-FFF2-40B4-BE49-F238E27FC236}">
                <a16:creationId xmlns:a16="http://schemas.microsoft.com/office/drawing/2014/main" id="{43D93D57-1190-46EB-BBEA-51B8BDAEBE1B}"/>
              </a:ext>
            </a:extLst>
          </p:cNvPr>
          <p:cNvSpPr>
            <a:spLocks noGrp="1"/>
          </p:cNvSpPr>
          <p:nvPr>
            <p:ph type="ftr" sz="quarter" idx="4"/>
          </p:nvPr>
        </p:nvSpPr>
        <p:spPr/>
        <p:txBody>
          <a:bodyPr/>
          <a:lstStyle/>
          <a:p>
            <a:endParaRPr lang="en-GB"/>
          </a:p>
        </p:txBody>
      </p:sp>
    </p:spTree>
    <p:extLst>
      <p:ext uri="{BB962C8B-B14F-4D97-AF65-F5344CB8AC3E}">
        <p14:creationId xmlns:p14="http://schemas.microsoft.com/office/powerpoint/2010/main" val="2113116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Allendes death on September 11</a:t>
            </a:r>
            <a:r>
              <a:rPr lang="en-GB" baseline="30000" dirty="0"/>
              <a:t>th</a:t>
            </a:r>
            <a:r>
              <a:rPr lang="en-GB" dirty="0"/>
              <a:t> 1973, a man by the name of Pinochet came into power, this man was worse than Allende could have ever been.</a:t>
            </a:r>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FD9D22EE-46D3-4AFD-B7A9-D9AF9F7743E4}" type="slidenum">
              <a:rPr lang="en-GB" smtClean="0"/>
              <a:t>13</a:t>
            </a:fld>
            <a:endParaRPr lang="en-GB"/>
          </a:p>
        </p:txBody>
      </p:sp>
    </p:spTree>
    <p:extLst>
      <p:ext uri="{BB962C8B-B14F-4D97-AF65-F5344CB8AC3E}">
        <p14:creationId xmlns:p14="http://schemas.microsoft.com/office/powerpoint/2010/main" val="37089356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FD9D22EE-46D3-4AFD-B7A9-D9AF9F7743E4}" type="slidenum">
              <a:rPr lang="en-GB" smtClean="0"/>
              <a:t>14</a:t>
            </a:fld>
            <a:endParaRPr lang="en-GB"/>
          </a:p>
        </p:txBody>
      </p:sp>
    </p:spTree>
    <p:extLst>
      <p:ext uri="{BB962C8B-B14F-4D97-AF65-F5344CB8AC3E}">
        <p14:creationId xmlns:p14="http://schemas.microsoft.com/office/powerpoint/2010/main" val="32327980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FD9D22EE-46D3-4AFD-B7A9-D9AF9F7743E4}" type="slidenum">
              <a:rPr lang="en-GB" smtClean="0"/>
              <a:t>15</a:t>
            </a:fld>
            <a:endParaRPr lang="en-GB"/>
          </a:p>
        </p:txBody>
      </p:sp>
    </p:spTree>
    <p:extLst>
      <p:ext uri="{BB962C8B-B14F-4D97-AF65-F5344CB8AC3E}">
        <p14:creationId xmlns:p14="http://schemas.microsoft.com/office/powerpoint/2010/main" val="574562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endParaRPr lang="en-GB"/>
          </a:p>
        </p:txBody>
      </p:sp>
      <p:sp>
        <p:nvSpPr>
          <p:cNvPr id="5" name="Slide Number Placeholder 4"/>
          <p:cNvSpPr>
            <a:spLocks noGrp="1"/>
          </p:cNvSpPr>
          <p:nvPr>
            <p:ph type="sldNum" sz="quarter" idx="5"/>
          </p:nvPr>
        </p:nvSpPr>
        <p:spPr/>
        <p:txBody>
          <a:bodyPr/>
          <a:lstStyle/>
          <a:p>
            <a:fld id="{FD9D22EE-46D3-4AFD-B7A9-D9AF9F7743E4}" type="slidenum">
              <a:rPr lang="en-GB" smtClean="0"/>
              <a:t>16</a:t>
            </a:fld>
            <a:endParaRPr lang="en-GB"/>
          </a:p>
        </p:txBody>
      </p:sp>
    </p:spTree>
    <p:extLst>
      <p:ext uri="{BB962C8B-B14F-4D97-AF65-F5344CB8AC3E}">
        <p14:creationId xmlns:p14="http://schemas.microsoft.com/office/powerpoint/2010/main" val="3912457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7E896C2C-1794-45C9-B200-9E907E1F2D55}" type="datetimeFigureOut">
              <a:rPr lang="en-GB" smtClean="0"/>
              <a:t>16/12/2019</a:t>
            </a:fld>
            <a:endParaRPr lang="en-GB"/>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GB"/>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DE2C300B-B4CB-443E-884D-D20840EA0F09}" type="slidenum">
              <a:rPr lang="en-GB" smtClean="0"/>
              <a:t>‹#›</a:t>
            </a:fld>
            <a:endParaRPr lang="en-GB"/>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6857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896C2C-1794-45C9-B200-9E907E1F2D55}"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2C300B-B4CB-443E-884D-D20840EA0F09}" type="slidenum">
              <a:rPr lang="en-GB" smtClean="0"/>
              <a:t>‹#›</a:t>
            </a:fld>
            <a:endParaRPr lang="en-GB"/>
          </a:p>
        </p:txBody>
      </p:sp>
    </p:spTree>
    <p:extLst>
      <p:ext uri="{BB962C8B-B14F-4D97-AF65-F5344CB8AC3E}">
        <p14:creationId xmlns:p14="http://schemas.microsoft.com/office/powerpoint/2010/main" val="37572701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7E896C2C-1794-45C9-B200-9E907E1F2D55}" type="datetimeFigureOut">
              <a:rPr lang="en-GB" smtClean="0"/>
              <a:t>16/12/2019</a:t>
            </a:fld>
            <a:endParaRPr lang="en-GB"/>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GB"/>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DE2C300B-B4CB-443E-884D-D20840EA0F09}" type="slidenum">
              <a:rPr lang="en-GB" smtClean="0"/>
              <a:t>‹#›</a:t>
            </a:fld>
            <a:endParaRPr lang="en-GB"/>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32471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pos="64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896C2C-1794-45C9-B200-9E907E1F2D55}"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2C300B-B4CB-443E-884D-D20840EA0F09}" type="slidenum">
              <a:rPr lang="en-GB" smtClean="0"/>
              <a:t>‹#›</a:t>
            </a:fld>
            <a:endParaRPr lang="en-GB"/>
          </a:p>
        </p:txBody>
      </p:sp>
    </p:spTree>
    <p:extLst>
      <p:ext uri="{BB962C8B-B14F-4D97-AF65-F5344CB8AC3E}">
        <p14:creationId xmlns:p14="http://schemas.microsoft.com/office/powerpoint/2010/main" val="27628309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896C2C-1794-45C9-B200-9E907E1F2D55}" type="datetimeFigureOut">
              <a:rPr lang="en-GB" smtClean="0"/>
              <a:t>16/12/2019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2C300B-B4CB-443E-884D-D20840EA0F09}" type="slidenum">
              <a:rPr lang="en-GB" smtClean="0"/>
              <a:t>‹#›</a:t>
            </a:fld>
            <a:endParaRPr lang="en-GB"/>
          </a:p>
        </p:txBody>
      </p:sp>
    </p:spTree>
    <p:extLst>
      <p:ext uri="{BB962C8B-B14F-4D97-AF65-F5344CB8AC3E}">
        <p14:creationId xmlns:p14="http://schemas.microsoft.com/office/powerpoint/2010/main" val="22422936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896C2C-1794-45C9-B200-9E907E1F2D55}" type="datetimeFigureOut">
              <a:rPr lang="en-GB" smtClean="0"/>
              <a:t>16/12/2019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2C300B-B4CB-443E-884D-D20840EA0F09}" type="slidenum">
              <a:rPr lang="en-GB" smtClean="0"/>
              <a:t>‹#›</a:t>
            </a:fld>
            <a:endParaRPr lang="en-GB"/>
          </a:p>
        </p:txBody>
      </p:sp>
    </p:spTree>
    <p:extLst>
      <p:ext uri="{BB962C8B-B14F-4D97-AF65-F5344CB8AC3E}">
        <p14:creationId xmlns:p14="http://schemas.microsoft.com/office/powerpoint/2010/main" val="24241538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896C2C-1794-45C9-B200-9E907E1F2D55}" type="datetimeFigureOut">
              <a:rPr lang="en-GB" smtClean="0"/>
              <a:t>16/12/2019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2C300B-B4CB-443E-884D-D20840EA0F09}" type="slidenum">
              <a:rPr lang="en-GB" smtClean="0"/>
              <a:t>‹#›</a:t>
            </a:fld>
            <a:endParaRPr lang="en-GB"/>
          </a:p>
        </p:txBody>
      </p:sp>
    </p:spTree>
    <p:extLst>
      <p:ext uri="{BB962C8B-B14F-4D97-AF65-F5344CB8AC3E}">
        <p14:creationId xmlns:p14="http://schemas.microsoft.com/office/powerpoint/2010/main" val="18356696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US"/>
              <a:t>Click to edit Master title style</a:t>
            </a:r>
            <a:endParaRPr lang="en-US" dirty="0"/>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96C2C-1794-45C9-B200-9E907E1F2D55}"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2C300B-B4CB-443E-884D-D20840EA0F09}" type="slidenum">
              <a:rPr lang="en-GB" smtClean="0"/>
              <a:t>‹#›</a:t>
            </a:fld>
            <a:endParaRPr lang="en-GB"/>
          </a:p>
        </p:txBody>
      </p:sp>
    </p:spTree>
    <p:extLst>
      <p:ext uri="{BB962C8B-B14F-4D97-AF65-F5344CB8AC3E}">
        <p14:creationId xmlns:p14="http://schemas.microsoft.com/office/powerpoint/2010/main" val="24157816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96C2C-1794-45C9-B200-9E907E1F2D55}"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2C300B-B4CB-443E-884D-D20840EA0F09}" type="slidenum">
              <a:rPr lang="en-GB" smtClean="0"/>
              <a:t>‹#›</a:t>
            </a:fld>
            <a:endParaRPr lang="en-GB"/>
          </a:p>
        </p:txBody>
      </p:sp>
    </p:spTree>
    <p:extLst>
      <p:ext uri="{BB962C8B-B14F-4D97-AF65-F5344CB8AC3E}">
        <p14:creationId xmlns:p14="http://schemas.microsoft.com/office/powerpoint/2010/main" val="20240883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896C2C-1794-45C9-B200-9E907E1F2D55}"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2C300B-B4CB-443E-884D-D20840EA0F09}" type="slidenum">
              <a:rPr lang="en-GB" smtClean="0"/>
              <a:t>‹#›</a:t>
            </a:fld>
            <a:endParaRPr lang="en-GB"/>
          </a:p>
        </p:txBody>
      </p:sp>
    </p:spTree>
    <p:extLst>
      <p:ext uri="{BB962C8B-B14F-4D97-AF65-F5344CB8AC3E}">
        <p14:creationId xmlns:p14="http://schemas.microsoft.com/office/powerpoint/2010/main" val="19375340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536187" y="5927131"/>
            <a:ext cx="3814856" cy="365125"/>
          </a:xfrm>
        </p:spPr>
        <p:txBody>
          <a:bodyPr/>
          <a:lstStyle/>
          <a:p>
            <a:fld id="{7E896C2C-1794-45C9-B200-9E907E1F2D55}" type="datetimeFigureOut">
              <a:rPr lang="en-GB" smtClean="0"/>
              <a:t>16/12/2019</a:t>
            </a:fld>
            <a:endParaRPr lang="en-GB"/>
          </a:p>
        </p:txBody>
      </p:sp>
      <p:sp>
        <p:nvSpPr>
          <p:cNvPr id="5" name="Footer Placeholder 4"/>
          <p:cNvSpPr>
            <a:spLocks noGrp="1"/>
          </p:cNvSpPr>
          <p:nvPr>
            <p:ph type="ftr" sz="quarter" idx="11"/>
          </p:nvPr>
        </p:nvSpPr>
        <p:spPr>
          <a:xfrm>
            <a:off x="6536187" y="6315949"/>
            <a:ext cx="3814856" cy="365125"/>
          </a:xfrm>
        </p:spPr>
        <p:txBody>
          <a:bodyPr/>
          <a:lstStyle/>
          <a:p>
            <a:endParaRPr lang="en-GB"/>
          </a:p>
        </p:txBody>
      </p:sp>
      <p:sp>
        <p:nvSpPr>
          <p:cNvPr id="6" name="Slide Number Placeholder 5"/>
          <p:cNvSpPr>
            <a:spLocks noGrp="1"/>
          </p:cNvSpPr>
          <p:nvPr>
            <p:ph type="sldNum" sz="quarter" idx="12"/>
          </p:nvPr>
        </p:nvSpPr>
        <p:spPr>
          <a:xfrm>
            <a:off x="11784011" y="5607592"/>
            <a:ext cx="407988" cy="365125"/>
          </a:xfrm>
        </p:spPr>
        <p:txBody>
          <a:bodyPr/>
          <a:lstStyle/>
          <a:p>
            <a:fld id="{DE2C300B-B4CB-443E-884D-D20840EA0F09}" type="slidenum">
              <a:rPr lang="en-GB" smtClean="0"/>
              <a:t>‹#›</a:t>
            </a:fld>
            <a:endParaRPr lang="en-GB"/>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65610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pos="645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7E896C2C-1794-45C9-B200-9E907E1F2D55}" type="datetimeFigureOut">
              <a:rPr lang="en-GB" smtClean="0"/>
              <a:t>16/12/2019</a:t>
            </a:fld>
            <a:endParaRPr lang="en-GB"/>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GB"/>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DE2C300B-B4CB-443E-884D-D20840EA0F09}" type="slidenum">
              <a:rPr lang="en-GB" smtClean="0"/>
              <a:t>‹#›</a:t>
            </a:fld>
            <a:endParaRPr lang="en-GB"/>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91108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mmons.wikimedia.org/wiki/File:Salvador_Allende_Gossens-.jp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commons.wikimedia.org/wiki/File:Flag_of_the_Socialist_Party_of_Chile.sv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en.wikipedia.org/wiki/File:Golpe_de_Estado_1973.jp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ommons.wikimedia.org/wiki/File:Economic_growth_of_Chile.PNG" TargetMode="External"/><Relationship Id="rId4" Type="http://schemas.openxmlformats.org/officeDocument/2006/relationships/hyperlink" Target="https://commons.wikimedia.org/wiki/File:Carlos_Altamirano,_Fidel_Castro,_Salvador_Allende_y_Luis_Corval%C3%A1n.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A7306-88AC-4BB3-8659-44A0725940C6}"/>
              </a:ext>
            </a:extLst>
          </p:cNvPr>
          <p:cNvSpPr>
            <a:spLocks noGrp="1"/>
          </p:cNvSpPr>
          <p:nvPr>
            <p:ph type="ctrTitle"/>
          </p:nvPr>
        </p:nvSpPr>
        <p:spPr/>
        <p:txBody>
          <a:bodyPr/>
          <a:lstStyle/>
          <a:p>
            <a:r>
              <a:rPr lang="en-GB" dirty="0"/>
              <a:t>Salvador Allende</a:t>
            </a:r>
          </a:p>
        </p:txBody>
      </p:sp>
      <p:sp>
        <p:nvSpPr>
          <p:cNvPr id="3" name="Subtitle 2">
            <a:extLst>
              <a:ext uri="{FF2B5EF4-FFF2-40B4-BE49-F238E27FC236}">
                <a16:creationId xmlns:a16="http://schemas.microsoft.com/office/drawing/2014/main" id="{A01FC611-9994-4783-8C47-A9925785F9C4}"/>
              </a:ext>
            </a:extLst>
          </p:cNvPr>
          <p:cNvSpPr>
            <a:spLocks noGrp="1"/>
          </p:cNvSpPr>
          <p:nvPr>
            <p:ph type="subTitle" idx="1"/>
          </p:nvPr>
        </p:nvSpPr>
        <p:spPr>
          <a:xfrm>
            <a:off x="1088913" y="3308980"/>
            <a:ext cx="7034362" cy="706355"/>
          </a:xfrm>
        </p:spPr>
        <p:txBody>
          <a:bodyPr/>
          <a:lstStyle/>
          <a:p>
            <a:r>
              <a:rPr lang="en-GB" dirty="0"/>
              <a:t>Chile and the fall of democracy.</a:t>
            </a:r>
          </a:p>
        </p:txBody>
      </p:sp>
      <p:pic>
        <p:nvPicPr>
          <p:cNvPr id="5" name="Picture 4">
            <a:extLst>
              <a:ext uri="{FF2B5EF4-FFF2-40B4-BE49-F238E27FC236}">
                <a16:creationId xmlns:a16="http://schemas.microsoft.com/office/drawing/2014/main" id="{71586127-69E7-41D0-9DDE-D935AEA0CB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7462" y="898207"/>
            <a:ext cx="3095625" cy="4010025"/>
          </a:xfrm>
          <a:prstGeom prst="rect">
            <a:avLst/>
          </a:prstGeom>
        </p:spPr>
      </p:pic>
    </p:spTree>
    <p:extLst>
      <p:ext uri="{BB962C8B-B14F-4D97-AF65-F5344CB8AC3E}">
        <p14:creationId xmlns:p14="http://schemas.microsoft.com/office/powerpoint/2010/main" val="30976602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64A00-6431-4F73-89DA-94243EC7C7E9}"/>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23DA0632-D829-4EC9-8CAC-7EF9BB1C2770}"/>
              </a:ext>
            </a:extLst>
          </p:cNvPr>
          <p:cNvSpPr>
            <a:spLocks noGrp="1"/>
          </p:cNvSpPr>
          <p:nvPr>
            <p:ph idx="1"/>
          </p:nvPr>
        </p:nvSpPr>
        <p:spPr/>
        <p:txBody>
          <a:bodyPr/>
          <a:lstStyle/>
          <a:p>
            <a:r>
              <a:rPr lang="en-GB" dirty="0"/>
              <a:t>Before Presidency</a:t>
            </a:r>
          </a:p>
          <a:p>
            <a:r>
              <a:rPr lang="en-GB" dirty="0"/>
              <a:t>Presidency.</a:t>
            </a:r>
          </a:p>
          <a:p>
            <a:r>
              <a:rPr lang="en-GB" dirty="0"/>
              <a:t>Socialism in Chile.</a:t>
            </a:r>
          </a:p>
          <a:p>
            <a:r>
              <a:rPr lang="en-GB" dirty="0"/>
              <a:t>Before the Coup </a:t>
            </a:r>
            <a:r>
              <a:rPr lang="en-GB" dirty="0" err="1"/>
              <a:t>d’etat</a:t>
            </a:r>
            <a:endParaRPr lang="en-GB" dirty="0"/>
          </a:p>
        </p:txBody>
      </p:sp>
      <p:sp>
        <p:nvSpPr>
          <p:cNvPr id="5" name="Content Placeholder 2">
            <a:extLst>
              <a:ext uri="{FF2B5EF4-FFF2-40B4-BE49-F238E27FC236}">
                <a16:creationId xmlns:a16="http://schemas.microsoft.com/office/drawing/2014/main" id="{E9D255C3-04FF-4A8C-A317-3332A87C78FA}"/>
              </a:ext>
            </a:extLst>
          </p:cNvPr>
          <p:cNvSpPr txBox="1">
            <a:spLocks/>
          </p:cNvSpPr>
          <p:nvPr/>
        </p:nvSpPr>
        <p:spPr>
          <a:xfrm>
            <a:off x="5181600" y="2425382"/>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The Coup of 1973.</a:t>
            </a:r>
          </a:p>
          <a:p>
            <a:r>
              <a:rPr lang="en-GB" sz="2000" dirty="0"/>
              <a:t>Why Allende had to die.</a:t>
            </a:r>
          </a:p>
          <a:p>
            <a:r>
              <a:rPr lang="en-GB" sz="2000" dirty="0"/>
              <a:t>The Two Sides of Allende.</a:t>
            </a:r>
          </a:p>
        </p:txBody>
      </p:sp>
    </p:spTree>
    <p:extLst>
      <p:ext uri="{BB962C8B-B14F-4D97-AF65-F5344CB8AC3E}">
        <p14:creationId xmlns:p14="http://schemas.microsoft.com/office/powerpoint/2010/main" val="27115474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1F10F-B537-4061-9EFD-979CD9EFA9DF}"/>
              </a:ext>
            </a:extLst>
          </p:cNvPr>
          <p:cNvSpPr>
            <a:spLocks noGrp="1"/>
          </p:cNvSpPr>
          <p:nvPr>
            <p:ph type="title"/>
          </p:nvPr>
        </p:nvSpPr>
        <p:spPr/>
        <p:txBody>
          <a:bodyPr/>
          <a:lstStyle/>
          <a:p>
            <a:r>
              <a:rPr lang="en-GB" dirty="0"/>
              <a:t>Before Presidency</a:t>
            </a:r>
          </a:p>
        </p:txBody>
      </p:sp>
      <p:sp>
        <p:nvSpPr>
          <p:cNvPr id="3" name="Content Placeholder 2">
            <a:extLst>
              <a:ext uri="{FF2B5EF4-FFF2-40B4-BE49-F238E27FC236}">
                <a16:creationId xmlns:a16="http://schemas.microsoft.com/office/drawing/2014/main" id="{6194351F-49F6-4E53-AA7B-A1FCB3988484}"/>
              </a:ext>
            </a:extLst>
          </p:cNvPr>
          <p:cNvSpPr>
            <a:spLocks noGrp="1"/>
          </p:cNvSpPr>
          <p:nvPr>
            <p:ph idx="1"/>
          </p:nvPr>
        </p:nvSpPr>
        <p:spPr/>
        <p:txBody>
          <a:bodyPr/>
          <a:lstStyle/>
          <a:p>
            <a:r>
              <a:rPr lang="en-GB" dirty="0"/>
              <a:t>Before Presidency, he had founded “Chile’s Socialist Party”.</a:t>
            </a:r>
          </a:p>
          <a:p>
            <a:r>
              <a:rPr lang="en-GB" dirty="0"/>
              <a:t>Chile was a Communist power that was then turned democratic before Allende.</a:t>
            </a:r>
          </a:p>
          <a:p>
            <a:r>
              <a:rPr lang="en-GB" dirty="0"/>
              <a:t>Allende had tried to go into politics before 1970, failing three times in elections in 1952, 1958 and 1962.</a:t>
            </a:r>
          </a:p>
        </p:txBody>
      </p:sp>
      <p:pic>
        <p:nvPicPr>
          <p:cNvPr id="5" name="Picture 4" descr="A picture containing drawing&#10;&#10;Description automatically generated">
            <a:extLst>
              <a:ext uri="{FF2B5EF4-FFF2-40B4-BE49-F238E27FC236}">
                <a16:creationId xmlns:a16="http://schemas.microsoft.com/office/drawing/2014/main" id="{F38FC8F5-EDAA-4C7E-961E-6E6908516A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2747" y="3035924"/>
            <a:ext cx="4226104" cy="2815642"/>
          </a:xfrm>
          <a:prstGeom prst="rect">
            <a:avLst/>
          </a:prstGeom>
        </p:spPr>
      </p:pic>
    </p:spTree>
    <p:extLst>
      <p:ext uri="{BB962C8B-B14F-4D97-AF65-F5344CB8AC3E}">
        <p14:creationId xmlns:p14="http://schemas.microsoft.com/office/powerpoint/2010/main" val="37364974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92A4D-BB33-4D2D-A8C4-14CDB98C7FA3}"/>
              </a:ext>
            </a:extLst>
          </p:cNvPr>
          <p:cNvSpPr>
            <a:spLocks noGrp="1"/>
          </p:cNvSpPr>
          <p:nvPr>
            <p:ph type="title"/>
          </p:nvPr>
        </p:nvSpPr>
        <p:spPr/>
        <p:txBody>
          <a:bodyPr/>
          <a:lstStyle/>
          <a:p>
            <a:r>
              <a:rPr lang="en-GB" dirty="0"/>
              <a:t>Presidency</a:t>
            </a:r>
          </a:p>
        </p:txBody>
      </p:sp>
      <p:sp>
        <p:nvSpPr>
          <p:cNvPr id="3" name="Content Placeholder 2">
            <a:extLst>
              <a:ext uri="{FF2B5EF4-FFF2-40B4-BE49-F238E27FC236}">
                <a16:creationId xmlns:a16="http://schemas.microsoft.com/office/drawing/2014/main" id="{A3C4BAEF-8FDB-49D4-9AB9-C3DCB94A8E27}"/>
              </a:ext>
            </a:extLst>
          </p:cNvPr>
          <p:cNvSpPr>
            <a:spLocks noGrp="1"/>
          </p:cNvSpPr>
          <p:nvPr>
            <p:ph idx="1"/>
          </p:nvPr>
        </p:nvSpPr>
        <p:spPr/>
        <p:txBody>
          <a:bodyPr/>
          <a:lstStyle/>
          <a:p>
            <a:r>
              <a:rPr lang="en-GB" dirty="0"/>
              <a:t>Allende was Elected in 1970.</a:t>
            </a:r>
          </a:p>
          <a:p>
            <a:r>
              <a:rPr lang="en-GB" dirty="0"/>
              <a:t>He wanted to change Chile Economically.</a:t>
            </a:r>
          </a:p>
          <a:p>
            <a:r>
              <a:rPr lang="en-GB" dirty="0"/>
              <a:t>He wanted to implement Socialism, which led to problems between Chile and America.</a:t>
            </a:r>
          </a:p>
        </p:txBody>
      </p:sp>
    </p:spTree>
    <p:extLst>
      <p:ext uri="{BB962C8B-B14F-4D97-AF65-F5344CB8AC3E}">
        <p14:creationId xmlns:p14="http://schemas.microsoft.com/office/powerpoint/2010/main" val="15882171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655C5-1885-400D-B366-BFE8BE957E10}"/>
              </a:ext>
            </a:extLst>
          </p:cNvPr>
          <p:cNvSpPr>
            <a:spLocks noGrp="1"/>
          </p:cNvSpPr>
          <p:nvPr>
            <p:ph type="title"/>
          </p:nvPr>
        </p:nvSpPr>
        <p:spPr/>
        <p:txBody>
          <a:bodyPr/>
          <a:lstStyle/>
          <a:p>
            <a:r>
              <a:rPr lang="en-GB" dirty="0"/>
              <a:t>Socialism in Chile</a:t>
            </a:r>
          </a:p>
        </p:txBody>
      </p:sp>
      <p:sp>
        <p:nvSpPr>
          <p:cNvPr id="3" name="Content Placeholder 2">
            <a:extLst>
              <a:ext uri="{FF2B5EF4-FFF2-40B4-BE49-F238E27FC236}">
                <a16:creationId xmlns:a16="http://schemas.microsoft.com/office/drawing/2014/main" id="{8D86843A-1D52-4A3D-AE08-B931BA1D4A85}"/>
              </a:ext>
            </a:extLst>
          </p:cNvPr>
          <p:cNvSpPr>
            <a:spLocks noGrp="1"/>
          </p:cNvSpPr>
          <p:nvPr>
            <p:ph idx="1"/>
          </p:nvPr>
        </p:nvSpPr>
        <p:spPr/>
        <p:txBody>
          <a:bodyPr/>
          <a:lstStyle/>
          <a:p>
            <a:r>
              <a:rPr lang="en-GB" dirty="0"/>
              <a:t>During his Presidency, Allende wanted to create a Socialist Chile.</a:t>
            </a:r>
          </a:p>
          <a:p>
            <a:r>
              <a:rPr lang="en-GB" dirty="0"/>
              <a:t>During this time, Democracy was the main power in Chile.</a:t>
            </a:r>
          </a:p>
          <a:p>
            <a:r>
              <a:rPr lang="en-GB" dirty="0"/>
              <a:t>The Socialist Party had declared war against democracy only a few years earlier, in 1965 and 1967.</a:t>
            </a:r>
          </a:p>
        </p:txBody>
      </p:sp>
    </p:spTree>
    <p:extLst>
      <p:ext uri="{BB962C8B-B14F-4D97-AF65-F5344CB8AC3E}">
        <p14:creationId xmlns:p14="http://schemas.microsoft.com/office/powerpoint/2010/main" val="3299296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6746A-9328-4011-8066-7875099DD208}"/>
              </a:ext>
            </a:extLst>
          </p:cNvPr>
          <p:cNvSpPr>
            <a:spLocks noGrp="1"/>
          </p:cNvSpPr>
          <p:nvPr>
            <p:ph type="title"/>
          </p:nvPr>
        </p:nvSpPr>
        <p:spPr/>
        <p:txBody>
          <a:bodyPr/>
          <a:lstStyle/>
          <a:p>
            <a:r>
              <a:rPr lang="en-GB" dirty="0"/>
              <a:t>Before the Coup </a:t>
            </a:r>
            <a:r>
              <a:rPr lang="en-GB" dirty="0" err="1"/>
              <a:t>d’etat</a:t>
            </a:r>
            <a:endParaRPr lang="en-GB" dirty="0"/>
          </a:p>
        </p:txBody>
      </p:sp>
      <p:sp>
        <p:nvSpPr>
          <p:cNvPr id="3" name="Content Placeholder 2">
            <a:extLst>
              <a:ext uri="{FF2B5EF4-FFF2-40B4-BE49-F238E27FC236}">
                <a16:creationId xmlns:a16="http://schemas.microsoft.com/office/drawing/2014/main" id="{F1C20382-CFD3-4461-96D0-39B299A2283B}"/>
              </a:ext>
            </a:extLst>
          </p:cNvPr>
          <p:cNvSpPr>
            <a:spLocks noGrp="1"/>
          </p:cNvSpPr>
          <p:nvPr>
            <p:ph idx="1"/>
          </p:nvPr>
        </p:nvSpPr>
        <p:spPr/>
        <p:txBody>
          <a:bodyPr/>
          <a:lstStyle/>
          <a:p>
            <a:r>
              <a:rPr lang="en-GB" dirty="0"/>
              <a:t>A meeting was held by congress, voting to remove Allende from power.</a:t>
            </a:r>
          </a:p>
          <a:p>
            <a:r>
              <a:rPr lang="en-GB" dirty="0"/>
              <a:t>Congress had asked the Armed Forces to put an end to Allende’s Regime.</a:t>
            </a:r>
          </a:p>
          <a:p>
            <a:r>
              <a:rPr lang="en-GB" dirty="0"/>
              <a:t>Allende was aware of the act, writing a letter to the nation in response.</a:t>
            </a:r>
          </a:p>
        </p:txBody>
      </p:sp>
    </p:spTree>
    <p:extLst>
      <p:ext uri="{BB962C8B-B14F-4D97-AF65-F5344CB8AC3E}">
        <p14:creationId xmlns:p14="http://schemas.microsoft.com/office/powerpoint/2010/main" val="1280183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85F03-8EE9-48DC-9508-983403DA4A17}"/>
              </a:ext>
            </a:extLst>
          </p:cNvPr>
          <p:cNvSpPr>
            <a:spLocks noGrp="1"/>
          </p:cNvSpPr>
          <p:nvPr>
            <p:ph type="title"/>
          </p:nvPr>
        </p:nvSpPr>
        <p:spPr/>
        <p:txBody>
          <a:bodyPr/>
          <a:lstStyle/>
          <a:p>
            <a:r>
              <a:rPr lang="en-GB" dirty="0"/>
              <a:t>The Coup of 1973</a:t>
            </a:r>
          </a:p>
        </p:txBody>
      </p:sp>
      <p:sp>
        <p:nvSpPr>
          <p:cNvPr id="3" name="Content Placeholder 2">
            <a:extLst>
              <a:ext uri="{FF2B5EF4-FFF2-40B4-BE49-F238E27FC236}">
                <a16:creationId xmlns:a16="http://schemas.microsoft.com/office/drawing/2014/main" id="{85B8C278-A4B6-4B71-95EA-127C9E828715}"/>
              </a:ext>
            </a:extLst>
          </p:cNvPr>
          <p:cNvSpPr>
            <a:spLocks noGrp="1"/>
          </p:cNvSpPr>
          <p:nvPr>
            <p:ph idx="1"/>
          </p:nvPr>
        </p:nvSpPr>
        <p:spPr/>
        <p:txBody>
          <a:bodyPr/>
          <a:lstStyle/>
          <a:p>
            <a:r>
              <a:rPr lang="en-GB" dirty="0"/>
              <a:t>On the 11</a:t>
            </a:r>
            <a:r>
              <a:rPr lang="en-GB" baseline="30000" dirty="0"/>
              <a:t>th</a:t>
            </a:r>
            <a:r>
              <a:rPr lang="en-GB" dirty="0"/>
              <a:t> of September 1973, a coup was launched against Allende from both people in his military and also in co-ordination with the USA.</a:t>
            </a:r>
          </a:p>
          <a:p>
            <a:r>
              <a:rPr lang="en-GB" dirty="0"/>
              <a:t>This resulted in his death, Allende committed suicide.</a:t>
            </a:r>
          </a:p>
        </p:txBody>
      </p:sp>
      <p:pic>
        <p:nvPicPr>
          <p:cNvPr id="5" name="Picture 4" descr="A black and white photo of an old building&#10;&#10;Description automatically generated">
            <a:extLst>
              <a:ext uri="{FF2B5EF4-FFF2-40B4-BE49-F238E27FC236}">
                <a16:creationId xmlns:a16="http://schemas.microsoft.com/office/drawing/2014/main" id="{964704A8-C1E3-47C4-919C-F35C0E1B7B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6979" y="3035924"/>
            <a:ext cx="3977639" cy="2903676"/>
          </a:xfrm>
          <a:prstGeom prst="rect">
            <a:avLst/>
          </a:prstGeom>
        </p:spPr>
      </p:pic>
    </p:spTree>
    <p:extLst>
      <p:ext uri="{BB962C8B-B14F-4D97-AF65-F5344CB8AC3E}">
        <p14:creationId xmlns:p14="http://schemas.microsoft.com/office/powerpoint/2010/main" val="16203273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BAFF4-E660-4AA5-9E68-0A897AFB5F00}"/>
              </a:ext>
            </a:extLst>
          </p:cNvPr>
          <p:cNvSpPr>
            <a:spLocks noGrp="1"/>
          </p:cNvSpPr>
          <p:nvPr>
            <p:ph type="title"/>
          </p:nvPr>
        </p:nvSpPr>
        <p:spPr/>
        <p:txBody>
          <a:bodyPr/>
          <a:lstStyle/>
          <a:p>
            <a:r>
              <a:rPr lang="en-GB" dirty="0"/>
              <a:t>Why Allende had to die.</a:t>
            </a:r>
          </a:p>
        </p:txBody>
      </p:sp>
      <p:sp>
        <p:nvSpPr>
          <p:cNvPr id="3" name="Content Placeholder 2">
            <a:extLst>
              <a:ext uri="{FF2B5EF4-FFF2-40B4-BE49-F238E27FC236}">
                <a16:creationId xmlns:a16="http://schemas.microsoft.com/office/drawing/2014/main" id="{564ED462-53D6-4569-8063-640B6DAED97F}"/>
              </a:ext>
            </a:extLst>
          </p:cNvPr>
          <p:cNvSpPr>
            <a:spLocks noGrp="1"/>
          </p:cNvSpPr>
          <p:nvPr>
            <p:ph idx="1"/>
          </p:nvPr>
        </p:nvSpPr>
        <p:spPr/>
        <p:txBody>
          <a:bodyPr/>
          <a:lstStyle/>
          <a:p>
            <a:r>
              <a:rPr lang="en-GB" dirty="0"/>
              <a:t>He had rebelled against the democratic process of Chile.</a:t>
            </a:r>
          </a:p>
          <a:p>
            <a:r>
              <a:rPr lang="en-GB" dirty="0"/>
              <a:t>He was accused of multiple violations.</a:t>
            </a:r>
          </a:p>
          <a:p>
            <a:r>
              <a:rPr lang="en-GB" dirty="0"/>
              <a:t>During his Presidency, Allende had many dealings with Fidel Castro.</a:t>
            </a:r>
          </a:p>
        </p:txBody>
      </p:sp>
      <p:pic>
        <p:nvPicPr>
          <p:cNvPr id="5" name="Picture 4" descr="A vintage photo of a group of people posing for the camera&#10;&#10;Description automatically generated">
            <a:extLst>
              <a:ext uri="{FF2B5EF4-FFF2-40B4-BE49-F238E27FC236}">
                <a16:creationId xmlns:a16="http://schemas.microsoft.com/office/drawing/2014/main" id="{425A08E8-C156-43AD-BBFB-F0207037BC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48349" y="3035924"/>
            <a:ext cx="4914900" cy="3114818"/>
          </a:xfrm>
          <a:prstGeom prst="rect">
            <a:avLst/>
          </a:prstGeom>
        </p:spPr>
      </p:pic>
    </p:spTree>
    <p:extLst>
      <p:ext uri="{BB962C8B-B14F-4D97-AF65-F5344CB8AC3E}">
        <p14:creationId xmlns:p14="http://schemas.microsoft.com/office/powerpoint/2010/main" val="36930966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5F63F-551D-4E4F-9C6C-08816307C1DB}"/>
              </a:ext>
            </a:extLst>
          </p:cNvPr>
          <p:cNvSpPr>
            <a:spLocks noGrp="1"/>
          </p:cNvSpPr>
          <p:nvPr>
            <p:ph type="title"/>
          </p:nvPr>
        </p:nvSpPr>
        <p:spPr/>
        <p:txBody>
          <a:bodyPr/>
          <a:lstStyle/>
          <a:p>
            <a:r>
              <a:rPr lang="en-GB" dirty="0"/>
              <a:t>Two Sides</a:t>
            </a:r>
          </a:p>
        </p:txBody>
      </p:sp>
      <p:sp>
        <p:nvSpPr>
          <p:cNvPr id="3" name="Content Placeholder 2">
            <a:extLst>
              <a:ext uri="{FF2B5EF4-FFF2-40B4-BE49-F238E27FC236}">
                <a16:creationId xmlns:a16="http://schemas.microsoft.com/office/drawing/2014/main" id="{3685CBC5-7C98-4468-A836-B7DE1AC9CFA3}"/>
              </a:ext>
            </a:extLst>
          </p:cNvPr>
          <p:cNvSpPr>
            <a:spLocks noGrp="1"/>
          </p:cNvSpPr>
          <p:nvPr>
            <p:ph idx="1"/>
          </p:nvPr>
        </p:nvSpPr>
        <p:spPr/>
        <p:txBody>
          <a:bodyPr/>
          <a:lstStyle/>
          <a:p>
            <a:r>
              <a:rPr lang="en-GB" dirty="0"/>
              <a:t>Allende is seen in one of two ways:</a:t>
            </a:r>
          </a:p>
          <a:p>
            <a:r>
              <a:rPr lang="en-GB" dirty="0"/>
              <a:t>A dictator.</a:t>
            </a:r>
          </a:p>
          <a:p>
            <a:r>
              <a:rPr lang="en-GB" dirty="0"/>
              <a:t>A good man.</a:t>
            </a:r>
          </a:p>
        </p:txBody>
      </p:sp>
    </p:spTree>
    <p:extLst>
      <p:ext uri="{BB962C8B-B14F-4D97-AF65-F5344CB8AC3E}">
        <p14:creationId xmlns:p14="http://schemas.microsoft.com/office/powerpoint/2010/main" val="8341891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AC9B4-5833-4E43-8452-4CDAC500458D}"/>
              </a:ext>
            </a:extLst>
          </p:cNvPr>
          <p:cNvSpPr>
            <a:spLocks noGrp="1"/>
          </p:cNvSpPr>
          <p:nvPr>
            <p:ph type="title"/>
          </p:nvPr>
        </p:nvSpPr>
        <p:spPr/>
        <p:txBody>
          <a:bodyPr/>
          <a:lstStyle/>
          <a:p>
            <a:r>
              <a:rPr lang="en-GB" dirty="0"/>
              <a:t>The Good Man</a:t>
            </a:r>
          </a:p>
        </p:txBody>
      </p:sp>
      <p:sp>
        <p:nvSpPr>
          <p:cNvPr id="3" name="Content Placeholder 2">
            <a:extLst>
              <a:ext uri="{FF2B5EF4-FFF2-40B4-BE49-F238E27FC236}">
                <a16:creationId xmlns:a16="http://schemas.microsoft.com/office/drawing/2014/main" id="{B1FD33A9-EE9B-438E-9046-CED5EF257E5F}"/>
              </a:ext>
            </a:extLst>
          </p:cNvPr>
          <p:cNvSpPr>
            <a:spLocks noGrp="1"/>
          </p:cNvSpPr>
          <p:nvPr>
            <p:ph idx="1"/>
          </p:nvPr>
        </p:nvSpPr>
        <p:spPr/>
        <p:txBody>
          <a:bodyPr/>
          <a:lstStyle/>
          <a:p>
            <a:r>
              <a:rPr lang="en-GB" dirty="0"/>
              <a:t>He showed a large appreciation to the country and its people.</a:t>
            </a:r>
          </a:p>
          <a:p>
            <a:r>
              <a:rPr lang="en-GB" dirty="0"/>
              <a:t>His socialist views were shown to be beneficial to the country, even if countries like America disagreed, his policies were put in place to allow for socialism to take over.</a:t>
            </a:r>
          </a:p>
          <a:p>
            <a:r>
              <a:rPr lang="en-GB" dirty="0"/>
              <a:t>He wanted Socialism to be beneficial to everyone.</a:t>
            </a:r>
          </a:p>
        </p:txBody>
      </p:sp>
    </p:spTree>
    <p:extLst>
      <p:ext uri="{BB962C8B-B14F-4D97-AF65-F5344CB8AC3E}">
        <p14:creationId xmlns:p14="http://schemas.microsoft.com/office/powerpoint/2010/main" val="37465604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85314-D1F1-4ABD-B233-8CED80AD1FCC}"/>
              </a:ext>
            </a:extLst>
          </p:cNvPr>
          <p:cNvSpPr>
            <a:spLocks noGrp="1"/>
          </p:cNvSpPr>
          <p:nvPr>
            <p:ph type="title"/>
          </p:nvPr>
        </p:nvSpPr>
        <p:spPr/>
        <p:txBody>
          <a:bodyPr/>
          <a:lstStyle/>
          <a:p>
            <a:r>
              <a:rPr lang="en-GB" dirty="0"/>
              <a:t>The Failure of a Good Man</a:t>
            </a:r>
          </a:p>
        </p:txBody>
      </p:sp>
      <p:sp>
        <p:nvSpPr>
          <p:cNvPr id="3" name="Content Placeholder 2">
            <a:extLst>
              <a:ext uri="{FF2B5EF4-FFF2-40B4-BE49-F238E27FC236}">
                <a16:creationId xmlns:a16="http://schemas.microsoft.com/office/drawing/2014/main" id="{1BE4276C-2DD6-49AE-974D-31A5B507511D}"/>
              </a:ext>
            </a:extLst>
          </p:cNvPr>
          <p:cNvSpPr>
            <a:spLocks noGrp="1"/>
          </p:cNvSpPr>
          <p:nvPr>
            <p:ph idx="1"/>
          </p:nvPr>
        </p:nvSpPr>
        <p:spPr/>
        <p:txBody>
          <a:bodyPr/>
          <a:lstStyle/>
          <a:p>
            <a:r>
              <a:rPr lang="en-GB" dirty="0"/>
              <a:t>His policies failed, it led to a shortage of things like food and the economy was only boosted for a short time.</a:t>
            </a:r>
          </a:p>
          <a:p>
            <a:r>
              <a:rPr lang="en-GB" dirty="0"/>
              <a:t>He resorted to talking to other countries, such as Cuba, for deals.</a:t>
            </a:r>
          </a:p>
          <a:p>
            <a:r>
              <a:rPr lang="en-GB" dirty="0"/>
              <a:t>Even through this, the poor were quite loyal to Allende.</a:t>
            </a:r>
          </a:p>
        </p:txBody>
      </p:sp>
      <p:pic>
        <p:nvPicPr>
          <p:cNvPr id="5" name="Picture 4" descr="A close up of a map&#10;&#10;Description automatically generated">
            <a:extLst>
              <a:ext uri="{FF2B5EF4-FFF2-40B4-BE49-F238E27FC236}">
                <a16:creationId xmlns:a16="http://schemas.microsoft.com/office/drawing/2014/main" id="{B30DDF8F-8E1C-4B15-89AE-3B5EDB7217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0309" y="3396644"/>
            <a:ext cx="4030980" cy="2728474"/>
          </a:xfrm>
          <a:prstGeom prst="rect">
            <a:avLst/>
          </a:prstGeom>
        </p:spPr>
      </p:pic>
    </p:spTree>
    <p:extLst>
      <p:ext uri="{BB962C8B-B14F-4D97-AF65-F5344CB8AC3E}">
        <p14:creationId xmlns:p14="http://schemas.microsoft.com/office/powerpoint/2010/main" val="1966892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C588C-84C7-4EDB-877D-A70989CE890B}"/>
              </a:ext>
            </a:extLst>
          </p:cNvPr>
          <p:cNvSpPr>
            <a:spLocks noGrp="1"/>
          </p:cNvSpPr>
          <p:nvPr>
            <p:ph type="title"/>
          </p:nvPr>
        </p:nvSpPr>
        <p:spPr>
          <a:xfrm>
            <a:off x="761999" y="559678"/>
            <a:ext cx="4065587" cy="4952492"/>
          </a:xfrm>
        </p:spPr>
        <p:txBody>
          <a:bodyPr/>
          <a:lstStyle/>
          <a:p>
            <a:r>
              <a:rPr lang="en-GB" dirty="0"/>
              <a:t>The Misconceived Man</a:t>
            </a:r>
          </a:p>
        </p:txBody>
      </p:sp>
      <p:sp>
        <p:nvSpPr>
          <p:cNvPr id="3" name="Content Placeholder 2">
            <a:extLst>
              <a:ext uri="{FF2B5EF4-FFF2-40B4-BE49-F238E27FC236}">
                <a16:creationId xmlns:a16="http://schemas.microsoft.com/office/drawing/2014/main" id="{6F7DEDFD-158B-4EA6-88E0-48967F7BBB29}"/>
              </a:ext>
            </a:extLst>
          </p:cNvPr>
          <p:cNvSpPr>
            <a:spLocks noGrp="1"/>
          </p:cNvSpPr>
          <p:nvPr>
            <p:ph idx="1"/>
          </p:nvPr>
        </p:nvSpPr>
        <p:spPr/>
        <p:txBody>
          <a:bodyPr/>
          <a:lstStyle/>
          <a:p>
            <a:r>
              <a:rPr lang="en-GB" dirty="0"/>
              <a:t>America had, in August of 1973, accused Allende of being a dictator.</a:t>
            </a:r>
          </a:p>
          <a:p>
            <a:r>
              <a:rPr lang="en-GB" dirty="0"/>
              <a:t>This led to America asking for military action against Allende.</a:t>
            </a:r>
          </a:p>
          <a:p>
            <a:r>
              <a:rPr lang="en-GB" dirty="0"/>
              <a:t>Allende was aware that he was about to die, he delivered his final words to the country due to this.</a:t>
            </a:r>
          </a:p>
          <a:p>
            <a:r>
              <a:rPr lang="en-GB" dirty="0"/>
              <a:t>“Long live Chile! Long live the people! Long live the workers! These are my last words, and I am certain that my sacrifice will not be in vain…” [1]</a:t>
            </a:r>
          </a:p>
          <a:p>
            <a:pPr marL="0" indent="0">
              <a:buNone/>
            </a:pPr>
            <a:endParaRPr lang="en-GB" dirty="0"/>
          </a:p>
        </p:txBody>
      </p:sp>
      <p:sp>
        <p:nvSpPr>
          <p:cNvPr id="4" name="Slide Number Placeholder 3">
            <a:extLst>
              <a:ext uri="{FF2B5EF4-FFF2-40B4-BE49-F238E27FC236}">
                <a16:creationId xmlns:a16="http://schemas.microsoft.com/office/drawing/2014/main" id="{2901DBF2-2353-4B69-8DFB-0E41E1BBE75C}"/>
              </a:ext>
            </a:extLst>
          </p:cNvPr>
          <p:cNvSpPr>
            <a:spLocks noGrp="1"/>
          </p:cNvSpPr>
          <p:nvPr>
            <p:ph type="sldNum" sz="quarter" idx="12"/>
          </p:nvPr>
        </p:nvSpPr>
        <p:spPr/>
        <p:txBody>
          <a:bodyPr/>
          <a:lstStyle/>
          <a:p>
            <a:r>
              <a:rPr lang="en-GB" dirty="0"/>
              <a:t>[1.] Flynn, Mollie. “Peace Profile: Salvador Allende”. </a:t>
            </a:r>
            <a:r>
              <a:rPr lang="en-GB" i="1" dirty="0"/>
              <a:t>Peace Review. </a:t>
            </a:r>
            <a:r>
              <a:rPr lang="en-GB" dirty="0"/>
              <a:t>Vol.26, Issue 2. (2014). P. 281 – 286 </a:t>
            </a:r>
          </a:p>
          <a:p>
            <a:endParaRPr lang="en-GB" dirty="0"/>
          </a:p>
        </p:txBody>
      </p:sp>
    </p:spTree>
    <p:extLst>
      <p:ext uri="{BB962C8B-B14F-4D97-AF65-F5344CB8AC3E}">
        <p14:creationId xmlns:p14="http://schemas.microsoft.com/office/powerpoint/2010/main" val="20305920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5E04D-8671-4966-A325-28F24F6A472A}"/>
              </a:ext>
            </a:extLst>
          </p:cNvPr>
          <p:cNvSpPr>
            <a:spLocks noGrp="1"/>
          </p:cNvSpPr>
          <p:nvPr>
            <p:ph type="title"/>
          </p:nvPr>
        </p:nvSpPr>
        <p:spPr/>
        <p:txBody>
          <a:bodyPr/>
          <a:lstStyle/>
          <a:p>
            <a:r>
              <a:rPr lang="en-GB" dirty="0"/>
              <a:t>Death and Consequences</a:t>
            </a:r>
          </a:p>
        </p:txBody>
      </p:sp>
      <p:sp>
        <p:nvSpPr>
          <p:cNvPr id="3" name="Content Placeholder 2">
            <a:extLst>
              <a:ext uri="{FF2B5EF4-FFF2-40B4-BE49-F238E27FC236}">
                <a16:creationId xmlns:a16="http://schemas.microsoft.com/office/drawing/2014/main" id="{DBC66AA5-20B2-4F60-936A-F1414530901B}"/>
              </a:ext>
            </a:extLst>
          </p:cNvPr>
          <p:cNvSpPr>
            <a:spLocks noGrp="1"/>
          </p:cNvSpPr>
          <p:nvPr>
            <p:ph idx="1"/>
          </p:nvPr>
        </p:nvSpPr>
        <p:spPr/>
        <p:txBody>
          <a:bodyPr/>
          <a:lstStyle/>
          <a:p>
            <a:r>
              <a:rPr lang="en-GB" dirty="0"/>
              <a:t>After Allendes death, all of his policies were wiped away and a new man had came into power.</a:t>
            </a:r>
          </a:p>
          <a:p>
            <a:r>
              <a:rPr lang="en-GB" dirty="0"/>
              <a:t>This man was worse than Allende could have ever been.</a:t>
            </a:r>
          </a:p>
        </p:txBody>
      </p:sp>
    </p:spTree>
    <p:extLst>
      <p:ext uri="{BB962C8B-B14F-4D97-AF65-F5344CB8AC3E}">
        <p14:creationId xmlns:p14="http://schemas.microsoft.com/office/powerpoint/2010/main" val="7175753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E0E08-4A0D-41A4-81C8-A4D5C9872752}"/>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573382F2-63C0-4803-9C3F-A5AD5576447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091712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602BC-30E7-4087-AF61-65B4D9A968EB}"/>
              </a:ext>
            </a:extLst>
          </p:cNvPr>
          <p:cNvSpPr>
            <a:spLocks noGrp="1"/>
          </p:cNvSpPr>
          <p:nvPr>
            <p:ph type="title"/>
          </p:nvPr>
        </p:nvSpPr>
        <p:spPr>
          <a:xfrm>
            <a:off x="762000" y="559678"/>
            <a:ext cx="4038600" cy="4952492"/>
          </a:xfrm>
        </p:spPr>
        <p:txBody>
          <a:bodyPr/>
          <a:lstStyle/>
          <a:p>
            <a:r>
              <a:rPr lang="en-GB" dirty="0"/>
              <a:t>Bibliography</a:t>
            </a:r>
          </a:p>
        </p:txBody>
      </p:sp>
      <p:sp>
        <p:nvSpPr>
          <p:cNvPr id="3" name="Content Placeholder 2">
            <a:extLst>
              <a:ext uri="{FF2B5EF4-FFF2-40B4-BE49-F238E27FC236}">
                <a16:creationId xmlns:a16="http://schemas.microsoft.com/office/drawing/2014/main" id="{87B2BCDC-54F5-4E90-96A9-0CD7CC10E187}"/>
              </a:ext>
            </a:extLst>
          </p:cNvPr>
          <p:cNvSpPr>
            <a:spLocks noGrp="1"/>
          </p:cNvSpPr>
          <p:nvPr>
            <p:ph idx="1"/>
          </p:nvPr>
        </p:nvSpPr>
        <p:spPr/>
        <p:txBody>
          <a:bodyPr>
            <a:normAutofit/>
          </a:bodyPr>
          <a:lstStyle/>
          <a:p>
            <a:r>
              <a:rPr lang="en-GB" dirty="0"/>
              <a:t>Muir, Richard. ‘Commentary: Salvador Allende: His role in Chilean politics’. </a:t>
            </a:r>
            <a:r>
              <a:rPr lang="en-GB" i="1" dirty="0"/>
              <a:t>International Journal of Epidemiology. </a:t>
            </a:r>
            <a:r>
              <a:rPr lang="en-GB" dirty="0"/>
              <a:t>Volume 34, Issue 4.</a:t>
            </a:r>
            <a:r>
              <a:rPr lang="en-GB" i="1" dirty="0"/>
              <a:t> </a:t>
            </a:r>
            <a:r>
              <a:rPr lang="en-GB" dirty="0"/>
              <a:t>(2005). P. 737 – 739</a:t>
            </a:r>
          </a:p>
          <a:p>
            <a:r>
              <a:rPr lang="en-GB" dirty="0"/>
              <a:t>Pinera, Jose. ‘How Salvador Allende Destroyed Democracy in Chile’. </a:t>
            </a:r>
            <a:r>
              <a:rPr lang="en-GB" i="1" dirty="0"/>
              <a:t>Society. </a:t>
            </a:r>
            <a:r>
              <a:rPr lang="en-GB" dirty="0"/>
              <a:t>Vol. 42 Issue 6. (2005). P. 20.</a:t>
            </a:r>
          </a:p>
          <a:p>
            <a:r>
              <a:rPr lang="en-GB" dirty="0"/>
              <a:t>Flynn, Mollie. “Peace Profile: Salvador Allende”. </a:t>
            </a:r>
            <a:r>
              <a:rPr lang="en-GB" i="1" dirty="0"/>
              <a:t>Peace Review. </a:t>
            </a:r>
            <a:r>
              <a:rPr lang="en-GB" dirty="0"/>
              <a:t>Vol.26, Issue 2. (2014). P. 281 – 286 </a:t>
            </a:r>
          </a:p>
          <a:p>
            <a:r>
              <a:rPr lang="en-GB" dirty="0" err="1"/>
              <a:t>Seminola</a:t>
            </a:r>
            <a:r>
              <a:rPr lang="en-GB" dirty="0"/>
              <a:t>, </a:t>
            </a:r>
            <a:r>
              <a:rPr lang="en-GB" dirty="0" err="1"/>
              <a:t>Semola</a:t>
            </a:r>
            <a:r>
              <a:rPr lang="en-GB" dirty="0"/>
              <a:t>. ‘Salvador Allende </a:t>
            </a:r>
            <a:r>
              <a:rPr lang="en-GB" dirty="0" err="1"/>
              <a:t>Gossens</a:t>
            </a:r>
            <a:r>
              <a:rPr lang="en-GB" dirty="0"/>
              <a:t>’, </a:t>
            </a:r>
            <a:r>
              <a:rPr lang="en-GB" dirty="0">
                <a:hlinkClick r:id="rId3"/>
              </a:rPr>
              <a:t>https://commons.wikimedia.org/wiki/File:Salvador_Allende_Gossens-.jpg</a:t>
            </a:r>
            <a:r>
              <a:rPr lang="en-GB" dirty="0"/>
              <a:t>. [Accessed 16 December 2019]</a:t>
            </a:r>
          </a:p>
          <a:p>
            <a:r>
              <a:rPr lang="en-GB" dirty="0"/>
              <a:t>B1MBO. ‘Flag of the Socialist Party of Chile’. </a:t>
            </a:r>
            <a:r>
              <a:rPr lang="en-GB" dirty="0">
                <a:hlinkClick r:id="rId4"/>
              </a:rPr>
              <a:t>https://commons.wikimedia.org/wiki/File:Flag_of_the_Socialist_Party_of_Chile.svg</a:t>
            </a:r>
            <a:r>
              <a:rPr lang="en-GB" dirty="0"/>
              <a:t>. [Accessed 16 December 2019]</a:t>
            </a:r>
          </a:p>
        </p:txBody>
      </p:sp>
    </p:spTree>
    <p:extLst>
      <p:ext uri="{BB962C8B-B14F-4D97-AF65-F5344CB8AC3E}">
        <p14:creationId xmlns:p14="http://schemas.microsoft.com/office/powerpoint/2010/main" val="31918128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602BC-30E7-4087-AF61-65B4D9A968EB}"/>
              </a:ext>
            </a:extLst>
          </p:cNvPr>
          <p:cNvSpPr>
            <a:spLocks noGrp="1"/>
          </p:cNvSpPr>
          <p:nvPr>
            <p:ph type="title"/>
          </p:nvPr>
        </p:nvSpPr>
        <p:spPr>
          <a:xfrm>
            <a:off x="762000" y="559678"/>
            <a:ext cx="4038600" cy="4952492"/>
          </a:xfrm>
        </p:spPr>
        <p:txBody>
          <a:bodyPr/>
          <a:lstStyle/>
          <a:p>
            <a:r>
              <a:rPr lang="en-GB" dirty="0"/>
              <a:t>Extended</a:t>
            </a:r>
            <a:br>
              <a:rPr lang="en-GB" dirty="0"/>
            </a:br>
            <a:r>
              <a:rPr lang="en-GB" dirty="0"/>
              <a:t>Bibliography</a:t>
            </a:r>
          </a:p>
        </p:txBody>
      </p:sp>
      <p:sp>
        <p:nvSpPr>
          <p:cNvPr id="3" name="Content Placeholder 2">
            <a:extLst>
              <a:ext uri="{FF2B5EF4-FFF2-40B4-BE49-F238E27FC236}">
                <a16:creationId xmlns:a16="http://schemas.microsoft.com/office/drawing/2014/main" id="{87B2BCDC-54F5-4E90-96A9-0CD7CC10E187}"/>
              </a:ext>
            </a:extLst>
          </p:cNvPr>
          <p:cNvSpPr>
            <a:spLocks noGrp="1"/>
          </p:cNvSpPr>
          <p:nvPr>
            <p:ph idx="1"/>
          </p:nvPr>
        </p:nvSpPr>
        <p:spPr/>
        <p:txBody>
          <a:bodyPr>
            <a:normAutofit/>
          </a:bodyPr>
          <a:lstStyle/>
          <a:p>
            <a:r>
              <a:rPr lang="en-GB" dirty="0"/>
              <a:t>AGDE. ‘Golpe de Estado 1973’. </a:t>
            </a:r>
            <a:r>
              <a:rPr lang="en-GB" dirty="0">
                <a:hlinkClick r:id="rId3"/>
              </a:rPr>
              <a:t>https://en.wikipedia.org/wiki/File:Golpe_de_Estado_1973.jpg</a:t>
            </a:r>
            <a:r>
              <a:rPr lang="en-GB" dirty="0"/>
              <a:t>. [accessed 16 December 2019]</a:t>
            </a:r>
          </a:p>
          <a:p>
            <a:r>
              <a:rPr lang="en-GB" dirty="0"/>
              <a:t>Napoleon333. ‘Carlos Altamirano, Fidel Castro, Salvador Allende y Luis </a:t>
            </a:r>
            <a:r>
              <a:rPr lang="en-GB" dirty="0" err="1"/>
              <a:t>Corvalan</a:t>
            </a:r>
            <a:r>
              <a:rPr lang="en-GB" dirty="0"/>
              <a:t>’. </a:t>
            </a:r>
            <a:r>
              <a:rPr lang="en-GB" dirty="0">
                <a:hlinkClick r:id="rId4"/>
              </a:rPr>
              <a:t>https://commons.wikimedia.org/wiki/File:Carlos_Altamirano,_Fidel_Castro,_Salvador_Allende_y_Luis_Corval%C3%A1n.jpg</a:t>
            </a:r>
            <a:r>
              <a:rPr lang="en-GB" dirty="0"/>
              <a:t>. [accessed 16 December 2019]</a:t>
            </a:r>
          </a:p>
          <a:p>
            <a:r>
              <a:rPr lang="en-GB" dirty="0"/>
              <a:t>Pass3456. ‘ Economic growth of Chile’. </a:t>
            </a:r>
            <a:r>
              <a:rPr lang="en-GB" dirty="0">
                <a:hlinkClick r:id="rId5"/>
              </a:rPr>
              <a:t>https://commons.wikimedia.org/wiki/File:Economic_growth_of_Chile.PNG</a:t>
            </a:r>
            <a:r>
              <a:rPr lang="en-GB" dirty="0"/>
              <a:t>. [accessed 16 December 2019]</a:t>
            </a:r>
          </a:p>
          <a:p>
            <a:endParaRPr lang="en-GB" dirty="0"/>
          </a:p>
          <a:p>
            <a:endParaRPr lang="en-GB" dirty="0"/>
          </a:p>
        </p:txBody>
      </p:sp>
    </p:spTree>
    <p:extLst>
      <p:ext uri="{BB962C8B-B14F-4D97-AF65-F5344CB8AC3E}">
        <p14:creationId xmlns:p14="http://schemas.microsoft.com/office/powerpoint/2010/main" val="25104483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TM10001103[[fn=Headlines]]</Template>
  <TotalTime>905</TotalTime>
  <Words>2038</Words>
  <Application>Microsoft Office PowerPoint</Application>
  <PresentationFormat>Widescreen</PresentationFormat>
  <Paragraphs>90</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Schoolbook</vt:lpstr>
      <vt:lpstr>Corbel</vt:lpstr>
      <vt:lpstr>Headlines</vt:lpstr>
      <vt:lpstr>Salvador Allende</vt:lpstr>
      <vt:lpstr>Overview</vt:lpstr>
      <vt:lpstr>Before Presidency</vt:lpstr>
      <vt:lpstr>Presidency</vt:lpstr>
      <vt:lpstr>Socialism in Chile</vt:lpstr>
      <vt:lpstr>Before the Coup d’etat</vt:lpstr>
      <vt:lpstr>The Coup of 1973</vt:lpstr>
      <vt:lpstr>Why Allende had to die.</vt:lpstr>
      <vt:lpstr>Two Sides</vt:lpstr>
      <vt:lpstr>The Good Man</vt:lpstr>
      <vt:lpstr>The Failure of a Good Man</vt:lpstr>
      <vt:lpstr>The Misconceived Man</vt:lpstr>
      <vt:lpstr>Death and Consequences</vt:lpstr>
      <vt:lpstr>Any questions?</vt:lpstr>
      <vt:lpstr>Bibliography</vt:lpstr>
      <vt:lpstr>Extended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phillips</dc:creator>
  <cp:lastModifiedBy>john phillips</cp:lastModifiedBy>
  <cp:revision>62</cp:revision>
  <dcterms:created xsi:type="dcterms:W3CDTF">2019-12-06T12:55:31Z</dcterms:created>
  <dcterms:modified xsi:type="dcterms:W3CDTF">2019-12-16T19:04:04Z</dcterms:modified>
</cp:coreProperties>
</file>