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8" r:id="rId8"/>
    <p:sldId id="269" r:id="rId9"/>
    <p:sldId id="270" r:id="rId10"/>
    <p:sldId id="267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F50998-65B8-BBCC-966D-47B4551E1C11}" v="268" dt="2022-02-19T23:28:39.514"/>
    <p1510:client id="{51B0B0A4-0750-CAA5-36F3-568CADF6E4E1}" v="32" dt="2022-02-20T15:38:23.919"/>
    <p1510:client id="{6CA059C2-A770-2086-04C1-19F2F3ABBBA8}" v="820" dt="2022-02-26T20:05:51.069"/>
    <p1510:client id="{8C58E0E6-35CD-D4BB-D394-F476211FF89B}" v="134" dt="2022-02-20T23:35:01.573"/>
    <p1510:client id="{9B70FFF5-83D4-F2DC-9167-8406E2FA5F16}" v="13" dt="2022-02-20T17:03:16.674"/>
    <p1510:client id="{B9EE8753-1770-4EB1-9100-5902D0836F66}" v="329" dt="2022-02-19T16:32:25.665"/>
    <p1510:client id="{BE8C6D99-4E13-2631-DBC9-12C7310949B8}" v="1966" dt="2022-02-24T21:23:18.041"/>
    <p1510:client id="{CFEFC569-9BFA-192A-92E1-21B8507A0C52}" v="527" dt="2022-02-23T21:45:07.832"/>
    <p1510:client id="{D13B67C4-5F0D-A95A-9173-EF16AAFE8559}" v="241" dt="2022-02-20T13:41:08.489"/>
    <p1510:client id="{E238B3FF-DB7C-06D0-6B50-9302D16DBD40}" v="864" dt="2022-02-25T19:53:05.0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D217F2-163C-4C7A-8738-5B4625123BBB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A30E9C3-6A8E-458F-961B-59DB368E8E1A}">
      <dgm:prSet/>
      <dgm:spPr/>
      <dgm:t>
        <a:bodyPr/>
        <a:lstStyle/>
        <a:p>
          <a:pPr>
            <a:defRPr cap="all"/>
          </a:pPr>
          <a:r>
            <a:rPr lang="en-GB"/>
            <a:t>Introduction</a:t>
          </a:r>
          <a:endParaRPr lang="en-US"/>
        </a:p>
      </dgm:t>
    </dgm:pt>
    <dgm:pt modelId="{E300ED60-EA93-4096-B3F8-A84E4A4859AF}" type="parTrans" cxnId="{9960DBC9-2195-4422-87DB-D1255178E87D}">
      <dgm:prSet/>
      <dgm:spPr/>
      <dgm:t>
        <a:bodyPr/>
        <a:lstStyle/>
        <a:p>
          <a:endParaRPr lang="en-US"/>
        </a:p>
      </dgm:t>
    </dgm:pt>
    <dgm:pt modelId="{0AA06727-27C5-4075-9C90-84A9CBD25E99}" type="sibTrans" cxnId="{9960DBC9-2195-4422-87DB-D1255178E8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55E3B4-F3CD-4862-B158-498938AC7DCF}">
      <dgm:prSet/>
      <dgm:spPr/>
      <dgm:t>
        <a:bodyPr/>
        <a:lstStyle/>
        <a:p>
          <a:pPr>
            <a:defRPr cap="all"/>
          </a:pPr>
          <a:r>
            <a:rPr lang="en-GB"/>
            <a:t>Research question</a:t>
          </a:r>
          <a:endParaRPr lang="en-US"/>
        </a:p>
      </dgm:t>
    </dgm:pt>
    <dgm:pt modelId="{ED21C87C-CC48-4C85-B78F-4105BEE9D10A}" type="parTrans" cxnId="{D579C345-6063-4C4B-85F4-BF099215A9E2}">
      <dgm:prSet/>
      <dgm:spPr/>
      <dgm:t>
        <a:bodyPr/>
        <a:lstStyle/>
        <a:p>
          <a:endParaRPr lang="en-US"/>
        </a:p>
      </dgm:t>
    </dgm:pt>
    <dgm:pt modelId="{103B173E-D4E0-4DCA-8B25-0E038AD8059E}" type="sibTrans" cxnId="{D579C345-6063-4C4B-85F4-BF099215A9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8B087C-1B9F-424D-A818-4F479A35007E}">
      <dgm:prSet/>
      <dgm:spPr/>
      <dgm:t>
        <a:bodyPr/>
        <a:lstStyle/>
        <a:p>
          <a:pPr>
            <a:defRPr cap="all"/>
          </a:pPr>
          <a:r>
            <a:rPr lang="en-GB"/>
            <a:t>Existing research</a:t>
          </a:r>
          <a:endParaRPr lang="en-US"/>
        </a:p>
      </dgm:t>
    </dgm:pt>
    <dgm:pt modelId="{7F8A5A93-010E-4C39-BA15-EE9D83217127}" type="parTrans" cxnId="{E64F1053-4171-4F23-AA9B-579B43D9B566}">
      <dgm:prSet/>
      <dgm:spPr/>
      <dgm:t>
        <a:bodyPr/>
        <a:lstStyle/>
        <a:p>
          <a:endParaRPr lang="en-US"/>
        </a:p>
      </dgm:t>
    </dgm:pt>
    <dgm:pt modelId="{58A921B4-9456-4B33-A184-13240494B512}" type="sibTrans" cxnId="{E64F1053-4171-4F23-AA9B-579B43D9B5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660FF6-65B5-40FE-AD97-B352162CC596}">
      <dgm:prSet/>
      <dgm:spPr/>
      <dgm:t>
        <a:bodyPr/>
        <a:lstStyle/>
        <a:p>
          <a:pPr>
            <a:defRPr cap="all"/>
          </a:pPr>
          <a:r>
            <a:rPr lang="en-GB"/>
            <a:t>Ethical consideration</a:t>
          </a:r>
          <a:endParaRPr lang="en-US"/>
        </a:p>
      </dgm:t>
    </dgm:pt>
    <dgm:pt modelId="{B94274F4-EF7A-405E-9911-D873E124B33A}" type="parTrans" cxnId="{B76B929F-700F-4611-8DD8-667F5E93BC96}">
      <dgm:prSet/>
      <dgm:spPr/>
      <dgm:t>
        <a:bodyPr/>
        <a:lstStyle/>
        <a:p>
          <a:endParaRPr lang="en-US"/>
        </a:p>
      </dgm:t>
    </dgm:pt>
    <dgm:pt modelId="{DAAD24AE-B91A-412B-8546-1721BD05C738}" type="sibTrans" cxnId="{B76B929F-700F-4611-8DD8-667F5E93BC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088303-2C4C-427B-AB3A-0FEADFB113E5}">
      <dgm:prSet/>
      <dgm:spPr/>
      <dgm:t>
        <a:bodyPr/>
        <a:lstStyle/>
        <a:p>
          <a:pPr>
            <a:defRPr cap="all"/>
          </a:pPr>
          <a:r>
            <a:rPr lang="en-GB"/>
            <a:t>Proposed method</a:t>
          </a:r>
          <a:endParaRPr lang="en-US"/>
        </a:p>
      </dgm:t>
    </dgm:pt>
    <dgm:pt modelId="{F390486D-D09A-45AE-9F70-09928F515F86}" type="parTrans" cxnId="{1AC13162-A380-4032-B577-80D2B4F38044}">
      <dgm:prSet/>
      <dgm:spPr/>
      <dgm:t>
        <a:bodyPr/>
        <a:lstStyle/>
        <a:p>
          <a:endParaRPr lang="en-US"/>
        </a:p>
      </dgm:t>
    </dgm:pt>
    <dgm:pt modelId="{413DB8CB-0CFB-4029-A964-480CADB5C0B4}" type="sibTrans" cxnId="{1AC13162-A380-4032-B577-80D2B4F380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00B67D-CC2B-4936-96C6-3650199C99B2}">
      <dgm:prSet/>
      <dgm:spPr/>
      <dgm:t>
        <a:bodyPr/>
        <a:lstStyle/>
        <a:p>
          <a:pPr>
            <a:defRPr cap="all"/>
          </a:pPr>
          <a:r>
            <a:rPr lang="en-GB"/>
            <a:t>Research timeline</a:t>
          </a:r>
          <a:endParaRPr lang="en-US"/>
        </a:p>
      </dgm:t>
    </dgm:pt>
    <dgm:pt modelId="{03C1FE0C-0F06-4786-A18C-EBDA0A85397D}" type="parTrans" cxnId="{EE8FBD09-29FD-4985-92DA-C9DFDCFEC6E9}">
      <dgm:prSet/>
      <dgm:spPr/>
      <dgm:t>
        <a:bodyPr/>
        <a:lstStyle/>
        <a:p>
          <a:endParaRPr lang="en-US"/>
        </a:p>
      </dgm:t>
    </dgm:pt>
    <dgm:pt modelId="{4FA4A0F5-0BAD-4693-8E16-CB722B7C0BAA}" type="sibTrans" cxnId="{EE8FBD09-29FD-4985-92DA-C9DFDCFEC6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A7C19C-C7E1-471D-974C-3DD85FB6CB21}">
      <dgm:prSet/>
      <dgm:spPr/>
      <dgm:t>
        <a:bodyPr/>
        <a:lstStyle/>
        <a:p>
          <a:pPr>
            <a:defRPr cap="all"/>
          </a:pPr>
          <a:r>
            <a:rPr lang="en-GB"/>
            <a:t>Hypothesis </a:t>
          </a:r>
          <a:endParaRPr lang="en-US"/>
        </a:p>
      </dgm:t>
    </dgm:pt>
    <dgm:pt modelId="{0E351C43-74F7-439B-B597-084B56706261}" type="parTrans" cxnId="{4A90F71F-4079-4820-B405-E3130DE4C47F}">
      <dgm:prSet/>
      <dgm:spPr/>
      <dgm:t>
        <a:bodyPr/>
        <a:lstStyle/>
        <a:p>
          <a:endParaRPr lang="en-US"/>
        </a:p>
      </dgm:t>
    </dgm:pt>
    <dgm:pt modelId="{66FDDE72-EE40-4DE5-8760-2FE7B0CD23B1}" type="sibTrans" cxnId="{4A90F71F-4079-4820-B405-E3130DE4C47F}">
      <dgm:prSet/>
      <dgm:spPr/>
      <dgm:t>
        <a:bodyPr/>
        <a:lstStyle/>
        <a:p>
          <a:endParaRPr lang="en-US"/>
        </a:p>
      </dgm:t>
    </dgm:pt>
    <dgm:pt modelId="{7101CEB3-D3F4-4360-B1D5-148DA00565B0}" type="pres">
      <dgm:prSet presAssocID="{2DD217F2-163C-4C7A-8738-5B4625123BBB}" presName="diagram" presStyleCnt="0">
        <dgm:presLayoutVars>
          <dgm:dir/>
          <dgm:resizeHandles val="exact"/>
        </dgm:presLayoutVars>
      </dgm:prSet>
      <dgm:spPr/>
    </dgm:pt>
    <dgm:pt modelId="{BBF51BE2-8BCB-47E7-BB74-5C493EAB01B6}" type="pres">
      <dgm:prSet presAssocID="{CA30E9C3-6A8E-458F-961B-59DB368E8E1A}" presName="node" presStyleLbl="node1" presStyleIdx="0" presStyleCnt="7">
        <dgm:presLayoutVars>
          <dgm:bulletEnabled val="1"/>
        </dgm:presLayoutVars>
      </dgm:prSet>
      <dgm:spPr/>
    </dgm:pt>
    <dgm:pt modelId="{6FB79E13-2BCA-4418-AB31-0EF5190E9227}" type="pres">
      <dgm:prSet presAssocID="{0AA06727-27C5-4075-9C90-84A9CBD25E99}" presName="sibTrans" presStyleCnt="0"/>
      <dgm:spPr/>
    </dgm:pt>
    <dgm:pt modelId="{B55DBC7A-E87B-470F-A5F4-C93C445A6BF8}" type="pres">
      <dgm:prSet presAssocID="{E455E3B4-F3CD-4862-B158-498938AC7DCF}" presName="node" presStyleLbl="node1" presStyleIdx="1" presStyleCnt="7">
        <dgm:presLayoutVars>
          <dgm:bulletEnabled val="1"/>
        </dgm:presLayoutVars>
      </dgm:prSet>
      <dgm:spPr/>
    </dgm:pt>
    <dgm:pt modelId="{357C1AFF-ACF6-4122-87D5-37B3BA93AB80}" type="pres">
      <dgm:prSet presAssocID="{103B173E-D4E0-4DCA-8B25-0E038AD8059E}" presName="sibTrans" presStyleCnt="0"/>
      <dgm:spPr/>
    </dgm:pt>
    <dgm:pt modelId="{D2B863AE-C07D-4730-89D0-39F66BA8AF66}" type="pres">
      <dgm:prSet presAssocID="{E68B087C-1B9F-424D-A818-4F479A35007E}" presName="node" presStyleLbl="node1" presStyleIdx="2" presStyleCnt="7">
        <dgm:presLayoutVars>
          <dgm:bulletEnabled val="1"/>
        </dgm:presLayoutVars>
      </dgm:prSet>
      <dgm:spPr/>
    </dgm:pt>
    <dgm:pt modelId="{D030A005-2062-4E5B-8A8B-21A4AE4AB786}" type="pres">
      <dgm:prSet presAssocID="{58A921B4-9456-4B33-A184-13240494B512}" presName="sibTrans" presStyleCnt="0"/>
      <dgm:spPr/>
    </dgm:pt>
    <dgm:pt modelId="{041B0EC1-6A65-4D64-AFB2-4CFA4C233BDB}" type="pres">
      <dgm:prSet presAssocID="{E2660FF6-65B5-40FE-AD97-B352162CC596}" presName="node" presStyleLbl="node1" presStyleIdx="3" presStyleCnt="7">
        <dgm:presLayoutVars>
          <dgm:bulletEnabled val="1"/>
        </dgm:presLayoutVars>
      </dgm:prSet>
      <dgm:spPr/>
    </dgm:pt>
    <dgm:pt modelId="{FFB03AD6-9214-4F44-AAA4-201D5D4E7A9C}" type="pres">
      <dgm:prSet presAssocID="{DAAD24AE-B91A-412B-8546-1721BD05C738}" presName="sibTrans" presStyleCnt="0"/>
      <dgm:spPr/>
    </dgm:pt>
    <dgm:pt modelId="{3D6108B7-9A5E-4218-BFD2-5B4DEAC99670}" type="pres">
      <dgm:prSet presAssocID="{93088303-2C4C-427B-AB3A-0FEADFB113E5}" presName="node" presStyleLbl="node1" presStyleIdx="4" presStyleCnt="7">
        <dgm:presLayoutVars>
          <dgm:bulletEnabled val="1"/>
        </dgm:presLayoutVars>
      </dgm:prSet>
      <dgm:spPr/>
    </dgm:pt>
    <dgm:pt modelId="{3ED6B547-EC4F-419A-A71B-3A66ECA7A8EB}" type="pres">
      <dgm:prSet presAssocID="{413DB8CB-0CFB-4029-A964-480CADB5C0B4}" presName="sibTrans" presStyleCnt="0"/>
      <dgm:spPr/>
    </dgm:pt>
    <dgm:pt modelId="{20ACD3F5-169F-48A7-8CF5-E111557EED56}" type="pres">
      <dgm:prSet presAssocID="{9F00B67D-CC2B-4936-96C6-3650199C99B2}" presName="node" presStyleLbl="node1" presStyleIdx="5" presStyleCnt="7">
        <dgm:presLayoutVars>
          <dgm:bulletEnabled val="1"/>
        </dgm:presLayoutVars>
      </dgm:prSet>
      <dgm:spPr/>
    </dgm:pt>
    <dgm:pt modelId="{BD2A9B74-6DCE-4821-9176-5DD6B995E8E2}" type="pres">
      <dgm:prSet presAssocID="{4FA4A0F5-0BAD-4693-8E16-CB722B7C0BAA}" presName="sibTrans" presStyleCnt="0"/>
      <dgm:spPr/>
    </dgm:pt>
    <dgm:pt modelId="{89A11731-61ED-4755-9C14-857270FBF962}" type="pres">
      <dgm:prSet presAssocID="{28A7C19C-C7E1-471D-974C-3DD85FB6CB21}" presName="node" presStyleLbl="node1" presStyleIdx="6" presStyleCnt="7">
        <dgm:presLayoutVars>
          <dgm:bulletEnabled val="1"/>
        </dgm:presLayoutVars>
      </dgm:prSet>
      <dgm:spPr/>
    </dgm:pt>
  </dgm:ptLst>
  <dgm:cxnLst>
    <dgm:cxn modelId="{8D686D03-E1DB-4FB3-BD38-B2A4606CAA42}" type="presOf" srcId="{E455E3B4-F3CD-4862-B158-498938AC7DCF}" destId="{B55DBC7A-E87B-470F-A5F4-C93C445A6BF8}" srcOrd="0" destOrd="0" presId="urn:microsoft.com/office/officeart/2005/8/layout/default"/>
    <dgm:cxn modelId="{EE8FBD09-29FD-4985-92DA-C9DFDCFEC6E9}" srcId="{2DD217F2-163C-4C7A-8738-5B4625123BBB}" destId="{9F00B67D-CC2B-4936-96C6-3650199C99B2}" srcOrd="5" destOrd="0" parTransId="{03C1FE0C-0F06-4786-A18C-EBDA0A85397D}" sibTransId="{4FA4A0F5-0BAD-4693-8E16-CB722B7C0BAA}"/>
    <dgm:cxn modelId="{4A90F71F-4079-4820-B405-E3130DE4C47F}" srcId="{2DD217F2-163C-4C7A-8738-5B4625123BBB}" destId="{28A7C19C-C7E1-471D-974C-3DD85FB6CB21}" srcOrd="6" destOrd="0" parTransId="{0E351C43-74F7-439B-B597-084B56706261}" sibTransId="{66FDDE72-EE40-4DE5-8760-2FE7B0CD23B1}"/>
    <dgm:cxn modelId="{0B63C730-F7A2-4E4A-8C73-89A40E80E04F}" type="presOf" srcId="{93088303-2C4C-427B-AB3A-0FEADFB113E5}" destId="{3D6108B7-9A5E-4218-BFD2-5B4DEAC99670}" srcOrd="0" destOrd="0" presId="urn:microsoft.com/office/officeart/2005/8/layout/default"/>
    <dgm:cxn modelId="{45048940-DD49-4DAC-B284-F81F51A10DF1}" type="presOf" srcId="{2DD217F2-163C-4C7A-8738-5B4625123BBB}" destId="{7101CEB3-D3F4-4360-B1D5-148DA00565B0}" srcOrd="0" destOrd="0" presId="urn:microsoft.com/office/officeart/2005/8/layout/default"/>
    <dgm:cxn modelId="{1AC13162-A380-4032-B577-80D2B4F38044}" srcId="{2DD217F2-163C-4C7A-8738-5B4625123BBB}" destId="{93088303-2C4C-427B-AB3A-0FEADFB113E5}" srcOrd="4" destOrd="0" parTransId="{F390486D-D09A-45AE-9F70-09928F515F86}" sibTransId="{413DB8CB-0CFB-4029-A964-480CADB5C0B4}"/>
    <dgm:cxn modelId="{D579C345-6063-4C4B-85F4-BF099215A9E2}" srcId="{2DD217F2-163C-4C7A-8738-5B4625123BBB}" destId="{E455E3B4-F3CD-4862-B158-498938AC7DCF}" srcOrd="1" destOrd="0" parTransId="{ED21C87C-CC48-4C85-B78F-4105BEE9D10A}" sibTransId="{103B173E-D4E0-4DCA-8B25-0E038AD8059E}"/>
    <dgm:cxn modelId="{13092867-15B6-42F2-B479-8FF79D4159B9}" type="presOf" srcId="{CA30E9C3-6A8E-458F-961B-59DB368E8E1A}" destId="{BBF51BE2-8BCB-47E7-BB74-5C493EAB01B6}" srcOrd="0" destOrd="0" presId="urn:microsoft.com/office/officeart/2005/8/layout/default"/>
    <dgm:cxn modelId="{0230AB52-4BAF-4B79-8BED-4082402CAAF1}" type="presOf" srcId="{E2660FF6-65B5-40FE-AD97-B352162CC596}" destId="{041B0EC1-6A65-4D64-AFB2-4CFA4C233BDB}" srcOrd="0" destOrd="0" presId="urn:microsoft.com/office/officeart/2005/8/layout/default"/>
    <dgm:cxn modelId="{E64F1053-4171-4F23-AA9B-579B43D9B566}" srcId="{2DD217F2-163C-4C7A-8738-5B4625123BBB}" destId="{E68B087C-1B9F-424D-A818-4F479A35007E}" srcOrd="2" destOrd="0" parTransId="{7F8A5A93-010E-4C39-BA15-EE9D83217127}" sibTransId="{58A921B4-9456-4B33-A184-13240494B512}"/>
    <dgm:cxn modelId="{43844292-F530-4D92-9B48-7D9D90DA3A4C}" type="presOf" srcId="{E68B087C-1B9F-424D-A818-4F479A35007E}" destId="{D2B863AE-C07D-4730-89D0-39F66BA8AF66}" srcOrd="0" destOrd="0" presId="urn:microsoft.com/office/officeart/2005/8/layout/default"/>
    <dgm:cxn modelId="{3858C197-06E4-401D-81BB-9F5C16B5681A}" type="presOf" srcId="{28A7C19C-C7E1-471D-974C-3DD85FB6CB21}" destId="{89A11731-61ED-4755-9C14-857270FBF962}" srcOrd="0" destOrd="0" presId="urn:microsoft.com/office/officeart/2005/8/layout/default"/>
    <dgm:cxn modelId="{B76B929F-700F-4611-8DD8-667F5E93BC96}" srcId="{2DD217F2-163C-4C7A-8738-5B4625123BBB}" destId="{E2660FF6-65B5-40FE-AD97-B352162CC596}" srcOrd="3" destOrd="0" parTransId="{B94274F4-EF7A-405E-9911-D873E124B33A}" sibTransId="{DAAD24AE-B91A-412B-8546-1721BD05C738}"/>
    <dgm:cxn modelId="{47C1DDC0-2B18-41A9-B7BA-580A463AD5BB}" type="presOf" srcId="{9F00B67D-CC2B-4936-96C6-3650199C99B2}" destId="{20ACD3F5-169F-48A7-8CF5-E111557EED56}" srcOrd="0" destOrd="0" presId="urn:microsoft.com/office/officeart/2005/8/layout/default"/>
    <dgm:cxn modelId="{9960DBC9-2195-4422-87DB-D1255178E87D}" srcId="{2DD217F2-163C-4C7A-8738-5B4625123BBB}" destId="{CA30E9C3-6A8E-458F-961B-59DB368E8E1A}" srcOrd="0" destOrd="0" parTransId="{E300ED60-EA93-4096-B3F8-A84E4A4859AF}" sibTransId="{0AA06727-27C5-4075-9C90-84A9CBD25E99}"/>
    <dgm:cxn modelId="{12CB6348-2F68-4C1A-9BB6-B60184A6DBB5}" type="presParOf" srcId="{7101CEB3-D3F4-4360-B1D5-148DA00565B0}" destId="{BBF51BE2-8BCB-47E7-BB74-5C493EAB01B6}" srcOrd="0" destOrd="0" presId="urn:microsoft.com/office/officeart/2005/8/layout/default"/>
    <dgm:cxn modelId="{952B58B5-A45F-470C-B990-EAEA5924C327}" type="presParOf" srcId="{7101CEB3-D3F4-4360-B1D5-148DA00565B0}" destId="{6FB79E13-2BCA-4418-AB31-0EF5190E9227}" srcOrd="1" destOrd="0" presId="urn:microsoft.com/office/officeart/2005/8/layout/default"/>
    <dgm:cxn modelId="{9F6D6C50-2DEE-421D-842C-F3FD4E15D3F0}" type="presParOf" srcId="{7101CEB3-D3F4-4360-B1D5-148DA00565B0}" destId="{B55DBC7A-E87B-470F-A5F4-C93C445A6BF8}" srcOrd="2" destOrd="0" presId="urn:microsoft.com/office/officeart/2005/8/layout/default"/>
    <dgm:cxn modelId="{7D440671-BF1B-4F58-A8B1-2B31369551A5}" type="presParOf" srcId="{7101CEB3-D3F4-4360-B1D5-148DA00565B0}" destId="{357C1AFF-ACF6-4122-87D5-37B3BA93AB80}" srcOrd="3" destOrd="0" presId="urn:microsoft.com/office/officeart/2005/8/layout/default"/>
    <dgm:cxn modelId="{1D6F2ABF-686A-428B-A880-426ADF5A8288}" type="presParOf" srcId="{7101CEB3-D3F4-4360-B1D5-148DA00565B0}" destId="{D2B863AE-C07D-4730-89D0-39F66BA8AF66}" srcOrd="4" destOrd="0" presId="urn:microsoft.com/office/officeart/2005/8/layout/default"/>
    <dgm:cxn modelId="{90C72B8E-274E-4EB2-ABCC-939FD2E7C0AD}" type="presParOf" srcId="{7101CEB3-D3F4-4360-B1D5-148DA00565B0}" destId="{D030A005-2062-4E5B-8A8B-21A4AE4AB786}" srcOrd="5" destOrd="0" presId="urn:microsoft.com/office/officeart/2005/8/layout/default"/>
    <dgm:cxn modelId="{CF0649BB-9084-46E6-ADCD-5CB514AA2542}" type="presParOf" srcId="{7101CEB3-D3F4-4360-B1D5-148DA00565B0}" destId="{041B0EC1-6A65-4D64-AFB2-4CFA4C233BDB}" srcOrd="6" destOrd="0" presId="urn:microsoft.com/office/officeart/2005/8/layout/default"/>
    <dgm:cxn modelId="{E0187D62-BFEB-4829-AE01-A135EC62280B}" type="presParOf" srcId="{7101CEB3-D3F4-4360-B1D5-148DA00565B0}" destId="{FFB03AD6-9214-4F44-AAA4-201D5D4E7A9C}" srcOrd="7" destOrd="0" presId="urn:microsoft.com/office/officeart/2005/8/layout/default"/>
    <dgm:cxn modelId="{FD659038-92A8-41B3-92A3-D553C75129F1}" type="presParOf" srcId="{7101CEB3-D3F4-4360-B1D5-148DA00565B0}" destId="{3D6108B7-9A5E-4218-BFD2-5B4DEAC99670}" srcOrd="8" destOrd="0" presId="urn:microsoft.com/office/officeart/2005/8/layout/default"/>
    <dgm:cxn modelId="{A55A933F-B96E-4DB0-B132-E712AC7B5B90}" type="presParOf" srcId="{7101CEB3-D3F4-4360-B1D5-148DA00565B0}" destId="{3ED6B547-EC4F-419A-A71B-3A66ECA7A8EB}" srcOrd="9" destOrd="0" presId="urn:microsoft.com/office/officeart/2005/8/layout/default"/>
    <dgm:cxn modelId="{99B547F7-BA89-4DA3-A8BA-08F72CC4AE7F}" type="presParOf" srcId="{7101CEB3-D3F4-4360-B1D5-148DA00565B0}" destId="{20ACD3F5-169F-48A7-8CF5-E111557EED56}" srcOrd="10" destOrd="0" presId="urn:microsoft.com/office/officeart/2005/8/layout/default"/>
    <dgm:cxn modelId="{D1DD73D5-AE37-421F-A96C-ED200A275126}" type="presParOf" srcId="{7101CEB3-D3F4-4360-B1D5-148DA00565B0}" destId="{BD2A9B74-6DCE-4821-9176-5DD6B995E8E2}" srcOrd="11" destOrd="0" presId="urn:microsoft.com/office/officeart/2005/8/layout/default"/>
    <dgm:cxn modelId="{E941E0A1-1DFF-46B7-81C1-ACEA58B4DBA1}" type="presParOf" srcId="{7101CEB3-D3F4-4360-B1D5-148DA00565B0}" destId="{89A11731-61ED-4755-9C14-857270FBF96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170507-5860-47B5-B064-7BF0CD367CD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EAA7DD-8E9A-49A6-BA42-B5DA75B510D1}">
      <dgm:prSet/>
      <dgm:spPr/>
      <dgm:t>
        <a:bodyPr/>
        <a:lstStyle/>
        <a:p>
          <a:r>
            <a:rPr lang="en-GB" b="1"/>
            <a:t>Integrity, fairness and open-mindedness. </a:t>
          </a:r>
          <a:endParaRPr lang="en-US"/>
        </a:p>
      </dgm:t>
    </dgm:pt>
    <dgm:pt modelId="{B8D0EA36-C891-4BC0-988F-49957F35A5CF}" type="parTrans" cxnId="{4EC10BE9-D618-4C46-BC01-23E87BB0228F}">
      <dgm:prSet/>
      <dgm:spPr/>
      <dgm:t>
        <a:bodyPr/>
        <a:lstStyle/>
        <a:p>
          <a:endParaRPr lang="en-US"/>
        </a:p>
      </dgm:t>
    </dgm:pt>
    <dgm:pt modelId="{A93DAA2C-2176-4C39-B11B-44A9685580D7}" type="sibTrans" cxnId="{4EC10BE9-D618-4C46-BC01-23E87BB0228F}">
      <dgm:prSet/>
      <dgm:spPr/>
      <dgm:t>
        <a:bodyPr/>
        <a:lstStyle/>
        <a:p>
          <a:endParaRPr lang="en-US"/>
        </a:p>
      </dgm:t>
    </dgm:pt>
    <dgm:pt modelId="{79BCF8A2-6103-4FA9-BAFA-6E39E6F6156B}">
      <dgm:prSet/>
      <dgm:spPr/>
      <dgm:t>
        <a:bodyPr/>
        <a:lstStyle/>
        <a:p>
          <a:r>
            <a:rPr lang="en-GB" b="1"/>
            <a:t>Respect for others</a:t>
          </a:r>
          <a:endParaRPr lang="en-US"/>
        </a:p>
      </dgm:t>
    </dgm:pt>
    <dgm:pt modelId="{182BD57F-7511-4B96-B489-D59ECB65ABE2}" type="parTrans" cxnId="{73892A39-88A4-4278-9A0C-EE2C89FE0B13}">
      <dgm:prSet/>
      <dgm:spPr/>
      <dgm:t>
        <a:bodyPr/>
        <a:lstStyle/>
        <a:p>
          <a:endParaRPr lang="en-US"/>
        </a:p>
      </dgm:t>
    </dgm:pt>
    <dgm:pt modelId="{3AE362ED-CA60-419A-9E27-C3480545A438}" type="sibTrans" cxnId="{73892A39-88A4-4278-9A0C-EE2C89FE0B13}">
      <dgm:prSet/>
      <dgm:spPr/>
      <dgm:t>
        <a:bodyPr/>
        <a:lstStyle/>
        <a:p>
          <a:endParaRPr lang="en-US"/>
        </a:p>
      </dgm:t>
    </dgm:pt>
    <dgm:pt modelId="{EAF7AFC7-A786-4A58-8537-7E37011C224F}">
      <dgm:prSet/>
      <dgm:spPr/>
      <dgm:t>
        <a:bodyPr/>
        <a:lstStyle/>
        <a:p>
          <a:r>
            <a:rPr lang="en-GB" b="1"/>
            <a:t>Privacy of those talking part</a:t>
          </a:r>
          <a:endParaRPr lang="en-US"/>
        </a:p>
      </dgm:t>
    </dgm:pt>
    <dgm:pt modelId="{C1E1FADB-5E81-4173-A3A5-182F8203142B}" type="parTrans" cxnId="{ECFED5F9-11FA-4F30-A1F7-271241B93866}">
      <dgm:prSet/>
      <dgm:spPr/>
      <dgm:t>
        <a:bodyPr/>
        <a:lstStyle/>
        <a:p>
          <a:endParaRPr lang="en-US"/>
        </a:p>
      </dgm:t>
    </dgm:pt>
    <dgm:pt modelId="{28D8242A-ACBF-44A1-9269-79DCFAC06E7B}" type="sibTrans" cxnId="{ECFED5F9-11FA-4F30-A1F7-271241B93866}">
      <dgm:prSet/>
      <dgm:spPr/>
      <dgm:t>
        <a:bodyPr/>
        <a:lstStyle/>
        <a:p>
          <a:endParaRPr lang="en-US"/>
        </a:p>
      </dgm:t>
    </dgm:pt>
    <dgm:pt modelId="{5965E94B-B11A-417B-B0A1-113D8DF5A417}">
      <dgm:prSet/>
      <dgm:spPr/>
      <dgm:t>
        <a:bodyPr/>
        <a:lstStyle/>
        <a:p>
          <a:r>
            <a:rPr lang="en-GB" b="1"/>
            <a:t>Voluntary nature of participation and right to withdraw</a:t>
          </a:r>
          <a:endParaRPr lang="en-US"/>
        </a:p>
      </dgm:t>
    </dgm:pt>
    <dgm:pt modelId="{425F697E-E0FC-4EFE-844F-84607DBD92EA}" type="parTrans" cxnId="{971B6BB8-417C-424C-AD22-785C7F06E6B6}">
      <dgm:prSet/>
      <dgm:spPr/>
      <dgm:t>
        <a:bodyPr/>
        <a:lstStyle/>
        <a:p>
          <a:endParaRPr lang="en-US"/>
        </a:p>
      </dgm:t>
    </dgm:pt>
    <dgm:pt modelId="{EB79FBFD-418E-4125-8570-A2F1B1FFF9F0}" type="sibTrans" cxnId="{971B6BB8-417C-424C-AD22-785C7F06E6B6}">
      <dgm:prSet/>
      <dgm:spPr/>
      <dgm:t>
        <a:bodyPr/>
        <a:lstStyle/>
        <a:p>
          <a:endParaRPr lang="en-US"/>
        </a:p>
      </dgm:t>
    </dgm:pt>
    <dgm:pt modelId="{34F69BF0-286D-4A37-832B-6DC440E214D7}">
      <dgm:prSet/>
      <dgm:spPr/>
      <dgm:t>
        <a:bodyPr/>
        <a:lstStyle/>
        <a:p>
          <a:r>
            <a:rPr lang="en-GB" b="1"/>
            <a:t>Avoidance of harm</a:t>
          </a:r>
          <a:endParaRPr lang="en-US"/>
        </a:p>
      </dgm:t>
    </dgm:pt>
    <dgm:pt modelId="{90E7FC0D-6162-4B8C-B0E8-70763AB92B60}" type="parTrans" cxnId="{980C1430-778B-431C-B726-0D0F97887ACD}">
      <dgm:prSet/>
      <dgm:spPr/>
      <dgm:t>
        <a:bodyPr/>
        <a:lstStyle/>
        <a:p>
          <a:endParaRPr lang="en-US"/>
        </a:p>
      </dgm:t>
    </dgm:pt>
    <dgm:pt modelId="{9FEE675F-C26E-4F12-9354-DF5CA23C4CF9}" type="sibTrans" cxnId="{980C1430-778B-431C-B726-0D0F97887ACD}">
      <dgm:prSet/>
      <dgm:spPr/>
      <dgm:t>
        <a:bodyPr/>
        <a:lstStyle/>
        <a:p>
          <a:endParaRPr lang="en-US"/>
        </a:p>
      </dgm:t>
    </dgm:pt>
    <dgm:pt modelId="{ADACF123-3876-47DC-917A-8403CFBCC54E}">
      <dgm:prSet/>
      <dgm:spPr/>
      <dgm:t>
        <a:bodyPr/>
        <a:lstStyle/>
        <a:p>
          <a:r>
            <a:rPr lang="en-GB" b="1"/>
            <a:t>Informed content of those taking part</a:t>
          </a:r>
          <a:endParaRPr lang="en-US"/>
        </a:p>
      </dgm:t>
    </dgm:pt>
    <dgm:pt modelId="{47910DC1-E9B4-4D52-BD83-15745099515F}" type="parTrans" cxnId="{CEAA9A09-F6DF-46AC-9DCF-1F97BE79DA4A}">
      <dgm:prSet/>
      <dgm:spPr/>
      <dgm:t>
        <a:bodyPr/>
        <a:lstStyle/>
        <a:p>
          <a:endParaRPr lang="en-US"/>
        </a:p>
      </dgm:t>
    </dgm:pt>
    <dgm:pt modelId="{2EBCB8B8-A98F-4D1F-9FA9-D8322B6D3EB7}" type="sibTrans" cxnId="{CEAA9A09-F6DF-46AC-9DCF-1F97BE79DA4A}">
      <dgm:prSet/>
      <dgm:spPr/>
      <dgm:t>
        <a:bodyPr/>
        <a:lstStyle/>
        <a:p>
          <a:endParaRPr lang="en-US"/>
        </a:p>
      </dgm:t>
    </dgm:pt>
    <dgm:pt modelId="{799C3D46-1167-404B-8D6B-81476904A826}" type="pres">
      <dgm:prSet presAssocID="{CB170507-5860-47B5-B064-7BF0CD367CD5}" presName="Name0" presStyleCnt="0">
        <dgm:presLayoutVars>
          <dgm:dir/>
          <dgm:resizeHandles val="exact"/>
        </dgm:presLayoutVars>
      </dgm:prSet>
      <dgm:spPr/>
    </dgm:pt>
    <dgm:pt modelId="{15FC0BAF-5CE0-4E6C-9A2E-036E57A896EE}" type="pres">
      <dgm:prSet presAssocID="{08EAA7DD-8E9A-49A6-BA42-B5DA75B510D1}" presName="node" presStyleLbl="node1" presStyleIdx="0" presStyleCnt="6">
        <dgm:presLayoutVars>
          <dgm:bulletEnabled val="1"/>
        </dgm:presLayoutVars>
      </dgm:prSet>
      <dgm:spPr/>
    </dgm:pt>
    <dgm:pt modelId="{C5F988C2-DA74-418F-870A-1217344992E6}" type="pres">
      <dgm:prSet presAssocID="{A93DAA2C-2176-4C39-B11B-44A9685580D7}" presName="sibTrans" presStyleLbl="sibTrans1D1" presStyleIdx="0" presStyleCnt="5"/>
      <dgm:spPr/>
    </dgm:pt>
    <dgm:pt modelId="{CB09C12D-0D7C-42C2-BB83-F6005F8A73B0}" type="pres">
      <dgm:prSet presAssocID="{A93DAA2C-2176-4C39-B11B-44A9685580D7}" presName="connectorText" presStyleLbl="sibTrans1D1" presStyleIdx="0" presStyleCnt="5"/>
      <dgm:spPr/>
    </dgm:pt>
    <dgm:pt modelId="{2C607419-4FEC-4DC7-AA3C-09CE7EEA185B}" type="pres">
      <dgm:prSet presAssocID="{79BCF8A2-6103-4FA9-BAFA-6E39E6F6156B}" presName="node" presStyleLbl="node1" presStyleIdx="1" presStyleCnt="6">
        <dgm:presLayoutVars>
          <dgm:bulletEnabled val="1"/>
        </dgm:presLayoutVars>
      </dgm:prSet>
      <dgm:spPr/>
    </dgm:pt>
    <dgm:pt modelId="{DC68D985-C44D-43BD-8690-5D91AFC32C18}" type="pres">
      <dgm:prSet presAssocID="{3AE362ED-CA60-419A-9E27-C3480545A438}" presName="sibTrans" presStyleLbl="sibTrans1D1" presStyleIdx="1" presStyleCnt="5"/>
      <dgm:spPr/>
    </dgm:pt>
    <dgm:pt modelId="{059E4EDC-3F60-4DD9-B40E-4EEC99507327}" type="pres">
      <dgm:prSet presAssocID="{3AE362ED-CA60-419A-9E27-C3480545A438}" presName="connectorText" presStyleLbl="sibTrans1D1" presStyleIdx="1" presStyleCnt="5"/>
      <dgm:spPr/>
    </dgm:pt>
    <dgm:pt modelId="{F9C1D913-ED82-4057-8486-334B0E12BC99}" type="pres">
      <dgm:prSet presAssocID="{EAF7AFC7-A786-4A58-8537-7E37011C224F}" presName="node" presStyleLbl="node1" presStyleIdx="2" presStyleCnt="6">
        <dgm:presLayoutVars>
          <dgm:bulletEnabled val="1"/>
        </dgm:presLayoutVars>
      </dgm:prSet>
      <dgm:spPr/>
    </dgm:pt>
    <dgm:pt modelId="{6839E843-D8F2-47C3-A2CD-A9CF8D66BCE2}" type="pres">
      <dgm:prSet presAssocID="{28D8242A-ACBF-44A1-9269-79DCFAC06E7B}" presName="sibTrans" presStyleLbl="sibTrans1D1" presStyleIdx="2" presStyleCnt="5"/>
      <dgm:spPr/>
    </dgm:pt>
    <dgm:pt modelId="{ED5468BE-9E2E-4D80-A9AF-31B3E09BA7A7}" type="pres">
      <dgm:prSet presAssocID="{28D8242A-ACBF-44A1-9269-79DCFAC06E7B}" presName="connectorText" presStyleLbl="sibTrans1D1" presStyleIdx="2" presStyleCnt="5"/>
      <dgm:spPr/>
    </dgm:pt>
    <dgm:pt modelId="{221CD468-A86C-4A45-883C-DE64EEDAA91E}" type="pres">
      <dgm:prSet presAssocID="{5965E94B-B11A-417B-B0A1-113D8DF5A417}" presName="node" presStyleLbl="node1" presStyleIdx="3" presStyleCnt="6">
        <dgm:presLayoutVars>
          <dgm:bulletEnabled val="1"/>
        </dgm:presLayoutVars>
      </dgm:prSet>
      <dgm:spPr/>
    </dgm:pt>
    <dgm:pt modelId="{57DFDB81-661C-42A9-87FB-BE88D206C270}" type="pres">
      <dgm:prSet presAssocID="{EB79FBFD-418E-4125-8570-A2F1B1FFF9F0}" presName="sibTrans" presStyleLbl="sibTrans1D1" presStyleIdx="3" presStyleCnt="5"/>
      <dgm:spPr/>
    </dgm:pt>
    <dgm:pt modelId="{6E98CFBB-20CF-4B69-B532-92682568258C}" type="pres">
      <dgm:prSet presAssocID="{EB79FBFD-418E-4125-8570-A2F1B1FFF9F0}" presName="connectorText" presStyleLbl="sibTrans1D1" presStyleIdx="3" presStyleCnt="5"/>
      <dgm:spPr/>
    </dgm:pt>
    <dgm:pt modelId="{000C4251-63E4-465D-B72A-5C777C2818D6}" type="pres">
      <dgm:prSet presAssocID="{34F69BF0-286D-4A37-832B-6DC440E214D7}" presName="node" presStyleLbl="node1" presStyleIdx="4" presStyleCnt="6">
        <dgm:presLayoutVars>
          <dgm:bulletEnabled val="1"/>
        </dgm:presLayoutVars>
      </dgm:prSet>
      <dgm:spPr/>
    </dgm:pt>
    <dgm:pt modelId="{30B34787-4EBB-4BC8-BB92-364681040695}" type="pres">
      <dgm:prSet presAssocID="{9FEE675F-C26E-4F12-9354-DF5CA23C4CF9}" presName="sibTrans" presStyleLbl="sibTrans1D1" presStyleIdx="4" presStyleCnt="5"/>
      <dgm:spPr/>
    </dgm:pt>
    <dgm:pt modelId="{99A6A2B7-0B85-4340-8990-77A43304F652}" type="pres">
      <dgm:prSet presAssocID="{9FEE675F-C26E-4F12-9354-DF5CA23C4CF9}" presName="connectorText" presStyleLbl="sibTrans1D1" presStyleIdx="4" presStyleCnt="5"/>
      <dgm:spPr/>
    </dgm:pt>
    <dgm:pt modelId="{CC4BD6CB-6F7B-450A-B4A4-73B28D47B613}" type="pres">
      <dgm:prSet presAssocID="{ADACF123-3876-47DC-917A-8403CFBCC54E}" presName="node" presStyleLbl="node1" presStyleIdx="5" presStyleCnt="6">
        <dgm:presLayoutVars>
          <dgm:bulletEnabled val="1"/>
        </dgm:presLayoutVars>
      </dgm:prSet>
      <dgm:spPr/>
    </dgm:pt>
  </dgm:ptLst>
  <dgm:cxnLst>
    <dgm:cxn modelId="{034ECF05-38C7-4689-A518-D5AACCB808BF}" type="presOf" srcId="{79BCF8A2-6103-4FA9-BAFA-6E39E6F6156B}" destId="{2C607419-4FEC-4DC7-AA3C-09CE7EEA185B}" srcOrd="0" destOrd="0" presId="urn:microsoft.com/office/officeart/2016/7/layout/RepeatingBendingProcessNew"/>
    <dgm:cxn modelId="{CEAA9A09-F6DF-46AC-9DCF-1F97BE79DA4A}" srcId="{CB170507-5860-47B5-B064-7BF0CD367CD5}" destId="{ADACF123-3876-47DC-917A-8403CFBCC54E}" srcOrd="5" destOrd="0" parTransId="{47910DC1-E9B4-4D52-BD83-15745099515F}" sibTransId="{2EBCB8B8-A98F-4D1F-9FA9-D8322B6D3EB7}"/>
    <dgm:cxn modelId="{3569561F-5236-4766-941C-B4F149B86F23}" type="presOf" srcId="{9FEE675F-C26E-4F12-9354-DF5CA23C4CF9}" destId="{30B34787-4EBB-4BC8-BB92-364681040695}" srcOrd="0" destOrd="0" presId="urn:microsoft.com/office/officeart/2016/7/layout/RepeatingBendingProcessNew"/>
    <dgm:cxn modelId="{980C1430-778B-431C-B726-0D0F97887ACD}" srcId="{CB170507-5860-47B5-B064-7BF0CD367CD5}" destId="{34F69BF0-286D-4A37-832B-6DC440E214D7}" srcOrd="4" destOrd="0" parTransId="{90E7FC0D-6162-4B8C-B0E8-70763AB92B60}" sibTransId="{9FEE675F-C26E-4F12-9354-DF5CA23C4CF9}"/>
    <dgm:cxn modelId="{36C1FC37-794D-41FD-ADCF-651B2852BED2}" type="presOf" srcId="{5965E94B-B11A-417B-B0A1-113D8DF5A417}" destId="{221CD468-A86C-4A45-883C-DE64EEDAA91E}" srcOrd="0" destOrd="0" presId="urn:microsoft.com/office/officeart/2016/7/layout/RepeatingBendingProcessNew"/>
    <dgm:cxn modelId="{D0949F38-67D0-45B7-A64E-3F50E530AFA5}" type="presOf" srcId="{3AE362ED-CA60-419A-9E27-C3480545A438}" destId="{DC68D985-C44D-43BD-8690-5D91AFC32C18}" srcOrd="0" destOrd="0" presId="urn:microsoft.com/office/officeart/2016/7/layout/RepeatingBendingProcessNew"/>
    <dgm:cxn modelId="{73892A39-88A4-4278-9A0C-EE2C89FE0B13}" srcId="{CB170507-5860-47B5-B064-7BF0CD367CD5}" destId="{79BCF8A2-6103-4FA9-BAFA-6E39E6F6156B}" srcOrd="1" destOrd="0" parTransId="{182BD57F-7511-4B96-B489-D59ECB65ABE2}" sibTransId="{3AE362ED-CA60-419A-9E27-C3480545A438}"/>
    <dgm:cxn modelId="{C56A665C-1655-4C8D-ABCC-5E18FCCC6DD1}" type="presOf" srcId="{EB79FBFD-418E-4125-8570-A2F1B1FFF9F0}" destId="{6E98CFBB-20CF-4B69-B532-92682568258C}" srcOrd="1" destOrd="0" presId="urn:microsoft.com/office/officeart/2016/7/layout/RepeatingBendingProcessNew"/>
    <dgm:cxn modelId="{D0F58946-D7CA-4DC2-9938-F51591AE977C}" type="presOf" srcId="{28D8242A-ACBF-44A1-9269-79DCFAC06E7B}" destId="{6839E843-D8F2-47C3-A2CD-A9CF8D66BCE2}" srcOrd="0" destOrd="0" presId="urn:microsoft.com/office/officeart/2016/7/layout/RepeatingBendingProcessNew"/>
    <dgm:cxn modelId="{2DCBEC66-7F07-4C9F-A5FC-C0E210BE5B6A}" type="presOf" srcId="{A93DAA2C-2176-4C39-B11B-44A9685580D7}" destId="{CB09C12D-0D7C-42C2-BB83-F6005F8A73B0}" srcOrd="1" destOrd="0" presId="urn:microsoft.com/office/officeart/2016/7/layout/RepeatingBendingProcessNew"/>
    <dgm:cxn modelId="{FDBA1947-1BCE-4CF0-8AB8-E4165B2B5EA7}" type="presOf" srcId="{3AE362ED-CA60-419A-9E27-C3480545A438}" destId="{059E4EDC-3F60-4DD9-B40E-4EEC99507327}" srcOrd="1" destOrd="0" presId="urn:microsoft.com/office/officeart/2016/7/layout/RepeatingBendingProcessNew"/>
    <dgm:cxn modelId="{AB69CA6B-DE1D-49D9-BEA9-28C9942A0CDF}" type="presOf" srcId="{08EAA7DD-8E9A-49A6-BA42-B5DA75B510D1}" destId="{15FC0BAF-5CE0-4E6C-9A2E-036E57A896EE}" srcOrd="0" destOrd="0" presId="urn:microsoft.com/office/officeart/2016/7/layout/RepeatingBendingProcessNew"/>
    <dgm:cxn modelId="{72012C84-FDEB-47F2-999A-48108362CF01}" type="presOf" srcId="{A93DAA2C-2176-4C39-B11B-44A9685580D7}" destId="{C5F988C2-DA74-418F-870A-1217344992E6}" srcOrd="0" destOrd="0" presId="urn:microsoft.com/office/officeart/2016/7/layout/RepeatingBendingProcessNew"/>
    <dgm:cxn modelId="{20958390-5413-411C-808C-E8A0B77A150F}" type="presOf" srcId="{28D8242A-ACBF-44A1-9269-79DCFAC06E7B}" destId="{ED5468BE-9E2E-4D80-A9AF-31B3E09BA7A7}" srcOrd="1" destOrd="0" presId="urn:microsoft.com/office/officeart/2016/7/layout/RepeatingBendingProcessNew"/>
    <dgm:cxn modelId="{9DE4A1B1-FABF-4E84-8F88-AA7E72D21717}" type="presOf" srcId="{34F69BF0-286D-4A37-832B-6DC440E214D7}" destId="{000C4251-63E4-465D-B72A-5C777C2818D6}" srcOrd="0" destOrd="0" presId="urn:microsoft.com/office/officeart/2016/7/layout/RepeatingBendingProcessNew"/>
    <dgm:cxn modelId="{CBE562B6-C140-4427-A258-0C4BC8139B1A}" type="presOf" srcId="{EAF7AFC7-A786-4A58-8537-7E37011C224F}" destId="{F9C1D913-ED82-4057-8486-334B0E12BC99}" srcOrd="0" destOrd="0" presId="urn:microsoft.com/office/officeart/2016/7/layout/RepeatingBendingProcessNew"/>
    <dgm:cxn modelId="{971B6BB8-417C-424C-AD22-785C7F06E6B6}" srcId="{CB170507-5860-47B5-B064-7BF0CD367CD5}" destId="{5965E94B-B11A-417B-B0A1-113D8DF5A417}" srcOrd="3" destOrd="0" parTransId="{425F697E-E0FC-4EFE-844F-84607DBD92EA}" sibTransId="{EB79FBFD-418E-4125-8570-A2F1B1FFF9F0}"/>
    <dgm:cxn modelId="{929A0AB9-7137-4EF4-81CF-3C7CCEFFB05A}" type="presOf" srcId="{CB170507-5860-47B5-B064-7BF0CD367CD5}" destId="{799C3D46-1167-404B-8D6B-81476904A826}" srcOrd="0" destOrd="0" presId="urn:microsoft.com/office/officeart/2016/7/layout/RepeatingBendingProcessNew"/>
    <dgm:cxn modelId="{2D974BCB-4701-4791-BA2D-375A3B26DD18}" type="presOf" srcId="{9FEE675F-C26E-4F12-9354-DF5CA23C4CF9}" destId="{99A6A2B7-0B85-4340-8990-77A43304F652}" srcOrd="1" destOrd="0" presId="urn:microsoft.com/office/officeart/2016/7/layout/RepeatingBendingProcessNew"/>
    <dgm:cxn modelId="{0925E5D2-F9D4-4D61-85AF-FED7CCCEEFE6}" type="presOf" srcId="{ADACF123-3876-47DC-917A-8403CFBCC54E}" destId="{CC4BD6CB-6F7B-450A-B4A4-73B28D47B613}" srcOrd="0" destOrd="0" presId="urn:microsoft.com/office/officeart/2016/7/layout/RepeatingBendingProcessNew"/>
    <dgm:cxn modelId="{4EC10BE9-D618-4C46-BC01-23E87BB0228F}" srcId="{CB170507-5860-47B5-B064-7BF0CD367CD5}" destId="{08EAA7DD-8E9A-49A6-BA42-B5DA75B510D1}" srcOrd="0" destOrd="0" parTransId="{B8D0EA36-C891-4BC0-988F-49957F35A5CF}" sibTransId="{A93DAA2C-2176-4C39-B11B-44A9685580D7}"/>
    <dgm:cxn modelId="{ECFED5F9-11FA-4F30-A1F7-271241B93866}" srcId="{CB170507-5860-47B5-B064-7BF0CD367CD5}" destId="{EAF7AFC7-A786-4A58-8537-7E37011C224F}" srcOrd="2" destOrd="0" parTransId="{C1E1FADB-5E81-4173-A3A5-182F8203142B}" sibTransId="{28D8242A-ACBF-44A1-9269-79DCFAC06E7B}"/>
    <dgm:cxn modelId="{A01039FA-645D-4E1D-AB3E-9E1E5CC5394D}" type="presOf" srcId="{EB79FBFD-418E-4125-8570-A2F1B1FFF9F0}" destId="{57DFDB81-661C-42A9-87FB-BE88D206C270}" srcOrd="0" destOrd="0" presId="urn:microsoft.com/office/officeart/2016/7/layout/RepeatingBendingProcessNew"/>
    <dgm:cxn modelId="{F55D0BC1-6967-4F7D-8B55-91E3252D30F0}" type="presParOf" srcId="{799C3D46-1167-404B-8D6B-81476904A826}" destId="{15FC0BAF-5CE0-4E6C-9A2E-036E57A896EE}" srcOrd="0" destOrd="0" presId="urn:microsoft.com/office/officeart/2016/7/layout/RepeatingBendingProcessNew"/>
    <dgm:cxn modelId="{A6FF6592-DC86-442E-A2C7-16CC564A54CF}" type="presParOf" srcId="{799C3D46-1167-404B-8D6B-81476904A826}" destId="{C5F988C2-DA74-418F-870A-1217344992E6}" srcOrd="1" destOrd="0" presId="urn:microsoft.com/office/officeart/2016/7/layout/RepeatingBendingProcessNew"/>
    <dgm:cxn modelId="{E643F9AF-1A4E-4777-9F13-E1ABF485FD4C}" type="presParOf" srcId="{C5F988C2-DA74-418F-870A-1217344992E6}" destId="{CB09C12D-0D7C-42C2-BB83-F6005F8A73B0}" srcOrd="0" destOrd="0" presId="urn:microsoft.com/office/officeart/2016/7/layout/RepeatingBendingProcessNew"/>
    <dgm:cxn modelId="{EC170E0A-3D56-41EC-B942-96CDD5EDEA62}" type="presParOf" srcId="{799C3D46-1167-404B-8D6B-81476904A826}" destId="{2C607419-4FEC-4DC7-AA3C-09CE7EEA185B}" srcOrd="2" destOrd="0" presId="urn:microsoft.com/office/officeart/2016/7/layout/RepeatingBendingProcessNew"/>
    <dgm:cxn modelId="{14BB10FF-8236-4920-8362-CEEA0E5B3715}" type="presParOf" srcId="{799C3D46-1167-404B-8D6B-81476904A826}" destId="{DC68D985-C44D-43BD-8690-5D91AFC32C18}" srcOrd="3" destOrd="0" presId="urn:microsoft.com/office/officeart/2016/7/layout/RepeatingBendingProcessNew"/>
    <dgm:cxn modelId="{B3383C4F-C559-4E8D-B086-6C43DEED6B7C}" type="presParOf" srcId="{DC68D985-C44D-43BD-8690-5D91AFC32C18}" destId="{059E4EDC-3F60-4DD9-B40E-4EEC99507327}" srcOrd="0" destOrd="0" presId="urn:microsoft.com/office/officeart/2016/7/layout/RepeatingBendingProcessNew"/>
    <dgm:cxn modelId="{F5341B54-9828-4957-B12B-201973F58857}" type="presParOf" srcId="{799C3D46-1167-404B-8D6B-81476904A826}" destId="{F9C1D913-ED82-4057-8486-334B0E12BC99}" srcOrd="4" destOrd="0" presId="urn:microsoft.com/office/officeart/2016/7/layout/RepeatingBendingProcessNew"/>
    <dgm:cxn modelId="{039C0252-3AB1-457A-8AA6-EDBD6753B8AA}" type="presParOf" srcId="{799C3D46-1167-404B-8D6B-81476904A826}" destId="{6839E843-D8F2-47C3-A2CD-A9CF8D66BCE2}" srcOrd="5" destOrd="0" presId="urn:microsoft.com/office/officeart/2016/7/layout/RepeatingBendingProcessNew"/>
    <dgm:cxn modelId="{CA97081D-B441-4006-BC81-3DA042AC3084}" type="presParOf" srcId="{6839E843-D8F2-47C3-A2CD-A9CF8D66BCE2}" destId="{ED5468BE-9E2E-4D80-A9AF-31B3E09BA7A7}" srcOrd="0" destOrd="0" presId="urn:microsoft.com/office/officeart/2016/7/layout/RepeatingBendingProcessNew"/>
    <dgm:cxn modelId="{F5B790A6-DFEC-4BFD-A8D9-9037D19D82F8}" type="presParOf" srcId="{799C3D46-1167-404B-8D6B-81476904A826}" destId="{221CD468-A86C-4A45-883C-DE64EEDAA91E}" srcOrd="6" destOrd="0" presId="urn:microsoft.com/office/officeart/2016/7/layout/RepeatingBendingProcessNew"/>
    <dgm:cxn modelId="{30C7E47F-AB8F-4A57-A3AD-C66A59898CE4}" type="presParOf" srcId="{799C3D46-1167-404B-8D6B-81476904A826}" destId="{57DFDB81-661C-42A9-87FB-BE88D206C270}" srcOrd="7" destOrd="0" presId="urn:microsoft.com/office/officeart/2016/7/layout/RepeatingBendingProcessNew"/>
    <dgm:cxn modelId="{2AC920FB-9BE6-40BD-9E8C-57E331F36871}" type="presParOf" srcId="{57DFDB81-661C-42A9-87FB-BE88D206C270}" destId="{6E98CFBB-20CF-4B69-B532-92682568258C}" srcOrd="0" destOrd="0" presId="urn:microsoft.com/office/officeart/2016/7/layout/RepeatingBendingProcessNew"/>
    <dgm:cxn modelId="{EDA2D23A-150B-4AD9-9064-BE2D7D2FCA1C}" type="presParOf" srcId="{799C3D46-1167-404B-8D6B-81476904A826}" destId="{000C4251-63E4-465D-B72A-5C777C2818D6}" srcOrd="8" destOrd="0" presId="urn:microsoft.com/office/officeart/2016/7/layout/RepeatingBendingProcessNew"/>
    <dgm:cxn modelId="{CCC04EB7-1579-48D6-89E1-3BEF9EA765F4}" type="presParOf" srcId="{799C3D46-1167-404B-8D6B-81476904A826}" destId="{30B34787-4EBB-4BC8-BB92-364681040695}" srcOrd="9" destOrd="0" presId="urn:microsoft.com/office/officeart/2016/7/layout/RepeatingBendingProcessNew"/>
    <dgm:cxn modelId="{6E2C735B-D984-457D-A790-29A20BFED456}" type="presParOf" srcId="{30B34787-4EBB-4BC8-BB92-364681040695}" destId="{99A6A2B7-0B85-4340-8990-77A43304F652}" srcOrd="0" destOrd="0" presId="urn:microsoft.com/office/officeart/2016/7/layout/RepeatingBendingProcessNew"/>
    <dgm:cxn modelId="{8F68A580-0DF7-4C58-83DC-C7315B5BF910}" type="presParOf" srcId="{799C3D46-1167-404B-8D6B-81476904A826}" destId="{CC4BD6CB-6F7B-450A-B4A4-73B28D47B61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8F9E17-73DE-427C-845A-3A6A1D8197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B9437960-4F00-42A5-9AD2-985C47801B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3 – Select a research question and</a:t>
          </a:r>
          <a:r>
            <a:rPr lang="en-GB">
              <a:latin typeface="Corbel" panose="020B0503020204020204"/>
            </a:rPr>
            <a:t> conduct</a:t>
          </a:r>
          <a:r>
            <a:rPr lang="en-GB"/>
            <a:t> a review of existing literature</a:t>
          </a:r>
          <a:endParaRPr lang="en-US"/>
        </a:p>
      </dgm:t>
    </dgm:pt>
    <dgm:pt modelId="{9D3B28D6-A4F3-4247-BF67-37803CBD1348}" type="parTrans" cxnId="{5E0F3507-2FAE-4F57-819F-C1F347A9C305}">
      <dgm:prSet/>
      <dgm:spPr/>
      <dgm:t>
        <a:bodyPr/>
        <a:lstStyle/>
        <a:p>
          <a:endParaRPr lang="en-US"/>
        </a:p>
      </dgm:t>
    </dgm:pt>
    <dgm:pt modelId="{F1F872F4-CE2A-4276-8009-722344EC88EE}" type="sibTrans" cxnId="{5E0F3507-2FAE-4F57-819F-C1F347A9C305}">
      <dgm:prSet/>
      <dgm:spPr/>
      <dgm:t>
        <a:bodyPr/>
        <a:lstStyle/>
        <a:p>
          <a:endParaRPr lang="en-US"/>
        </a:p>
      </dgm:t>
    </dgm:pt>
    <dgm:pt modelId="{04A86E46-52BC-42DE-BDC9-DB25447027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4 – Plan research method and consider ethics</a:t>
          </a:r>
          <a:endParaRPr lang="en-US"/>
        </a:p>
      </dgm:t>
    </dgm:pt>
    <dgm:pt modelId="{2C1C9127-03F0-4476-82B9-BF3A64FC8B3A}" type="parTrans" cxnId="{4741FBCD-271B-4D75-B069-A3551E2AF8F8}">
      <dgm:prSet/>
      <dgm:spPr/>
      <dgm:t>
        <a:bodyPr/>
        <a:lstStyle/>
        <a:p>
          <a:endParaRPr lang="en-US"/>
        </a:p>
      </dgm:t>
    </dgm:pt>
    <dgm:pt modelId="{14919694-9C7E-4F69-9EB9-E0DC31B549D1}" type="sibTrans" cxnId="{4741FBCD-271B-4D75-B069-A3551E2AF8F8}">
      <dgm:prSet/>
      <dgm:spPr/>
      <dgm:t>
        <a:bodyPr/>
        <a:lstStyle/>
        <a:p>
          <a:endParaRPr lang="en-US"/>
        </a:p>
      </dgm:t>
    </dgm:pt>
    <dgm:pt modelId="{BE0E97C8-0554-4787-BD0C-AC427D46F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6 – </a:t>
          </a:r>
          <a:r>
            <a:rPr lang="en-GB">
              <a:latin typeface="Corbel" panose="020B0503020204020204"/>
            </a:rPr>
            <a:t>Presentation</a:t>
          </a:r>
          <a:endParaRPr lang="en-US"/>
        </a:p>
      </dgm:t>
    </dgm:pt>
    <dgm:pt modelId="{C5B7E3F7-4032-4F66-9DD2-5347E481BC40}" type="parTrans" cxnId="{C9718165-A589-4876-A78F-EE218EE1866C}">
      <dgm:prSet/>
      <dgm:spPr/>
      <dgm:t>
        <a:bodyPr/>
        <a:lstStyle/>
        <a:p>
          <a:endParaRPr lang="en-US"/>
        </a:p>
      </dgm:t>
    </dgm:pt>
    <dgm:pt modelId="{8777F564-E29A-4C6E-9E46-629A124A1AFC}" type="sibTrans" cxnId="{C9718165-A589-4876-A78F-EE218EE1866C}">
      <dgm:prSet/>
      <dgm:spPr/>
      <dgm:t>
        <a:bodyPr/>
        <a:lstStyle/>
        <a:p>
          <a:endParaRPr lang="en-US"/>
        </a:p>
      </dgm:t>
    </dgm:pt>
    <dgm:pt modelId="{125F6F3A-5D56-4449-B643-92EFFE1749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7 – Create questionnaire and collect data</a:t>
          </a:r>
          <a:endParaRPr lang="en-US"/>
        </a:p>
      </dgm:t>
    </dgm:pt>
    <dgm:pt modelId="{42124914-FEAC-4EB1-80C0-C06E6AF72E40}" type="parTrans" cxnId="{79E2377E-C0E3-4CB5-AC29-CBD7C6B26FA4}">
      <dgm:prSet/>
      <dgm:spPr/>
      <dgm:t>
        <a:bodyPr/>
        <a:lstStyle/>
        <a:p>
          <a:endParaRPr lang="en-US"/>
        </a:p>
      </dgm:t>
    </dgm:pt>
    <dgm:pt modelId="{C6C78F1B-9141-4F27-AA37-F89E770ABCE6}" type="sibTrans" cxnId="{79E2377E-C0E3-4CB5-AC29-CBD7C6B26FA4}">
      <dgm:prSet/>
      <dgm:spPr/>
      <dgm:t>
        <a:bodyPr/>
        <a:lstStyle/>
        <a:p>
          <a:endParaRPr lang="en-US"/>
        </a:p>
      </dgm:t>
    </dgm:pt>
    <dgm:pt modelId="{8B873E0D-931A-45C9-8F3A-8E31AF6C2A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8 – Analyse results</a:t>
          </a:r>
          <a:endParaRPr lang="en-US"/>
        </a:p>
      </dgm:t>
    </dgm:pt>
    <dgm:pt modelId="{7C2829A8-4714-4A1D-8113-CC346DDDB2BC}" type="parTrans" cxnId="{D50B7E6E-4E42-49DE-93DF-B15270F40598}">
      <dgm:prSet/>
      <dgm:spPr/>
      <dgm:t>
        <a:bodyPr/>
        <a:lstStyle/>
        <a:p>
          <a:endParaRPr lang="en-US"/>
        </a:p>
      </dgm:t>
    </dgm:pt>
    <dgm:pt modelId="{3959A796-128F-4CAD-8014-98275403599C}" type="sibTrans" cxnId="{D50B7E6E-4E42-49DE-93DF-B15270F40598}">
      <dgm:prSet/>
      <dgm:spPr/>
      <dgm:t>
        <a:bodyPr/>
        <a:lstStyle/>
        <a:p>
          <a:endParaRPr lang="en-US"/>
        </a:p>
      </dgm:t>
    </dgm:pt>
    <dgm:pt modelId="{F0D87AD4-A57D-4190-ADBC-502C264F73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9 and 10 – Write up a</a:t>
          </a:r>
          <a:r>
            <a:rPr lang="en-GB">
              <a:latin typeface="Corbel" panose="020B0503020204020204"/>
            </a:rPr>
            <a:t> report</a:t>
          </a:r>
          <a:r>
            <a:rPr lang="en-GB"/>
            <a:t> with discussions and conclusion</a:t>
          </a:r>
          <a:endParaRPr lang="en-US">
            <a:latin typeface="Corbel" panose="020B0503020204020204"/>
          </a:endParaRPr>
        </a:p>
      </dgm:t>
    </dgm:pt>
    <dgm:pt modelId="{EEC93832-6000-47BD-BA0C-E0DB6BFA960E}" type="parTrans" cxnId="{FC8FD844-4574-4DAA-9FDD-9D01B8E7A9F8}">
      <dgm:prSet/>
      <dgm:spPr/>
      <dgm:t>
        <a:bodyPr/>
        <a:lstStyle/>
        <a:p>
          <a:endParaRPr lang="en-US"/>
        </a:p>
      </dgm:t>
    </dgm:pt>
    <dgm:pt modelId="{AFD3AABC-F760-4753-8204-318493C6B18D}" type="sibTrans" cxnId="{FC8FD844-4574-4DAA-9FDD-9D01B8E7A9F8}">
      <dgm:prSet/>
      <dgm:spPr/>
      <dgm:t>
        <a:bodyPr/>
        <a:lstStyle/>
        <a:p>
          <a:endParaRPr lang="en-US"/>
        </a:p>
      </dgm:t>
    </dgm:pt>
    <dgm:pt modelId="{17B21B3D-45BC-437A-8C30-BE37CB3D6D9E}" type="pres">
      <dgm:prSet presAssocID="{388F9E17-73DE-427C-845A-3A6A1D8197A7}" presName="root" presStyleCnt="0">
        <dgm:presLayoutVars>
          <dgm:dir/>
          <dgm:resizeHandles val="exact"/>
        </dgm:presLayoutVars>
      </dgm:prSet>
      <dgm:spPr/>
    </dgm:pt>
    <dgm:pt modelId="{C5EFFA4A-DE4A-4EE8-A74A-6234BF65CAF7}" type="pres">
      <dgm:prSet presAssocID="{B9437960-4F00-42A5-9AD2-985C47801B3B}" presName="compNode" presStyleCnt="0"/>
      <dgm:spPr/>
    </dgm:pt>
    <dgm:pt modelId="{F2C3343F-6CCA-4619-AB0D-995BE5DA7E91}" type="pres">
      <dgm:prSet presAssocID="{B9437960-4F00-42A5-9AD2-985C47801B3B}" presName="bgRect" presStyleLbl="bgShp" presStyleIdx="0" presStyleCnt="6"/>
      <dgm:spPr/>
    </dgm:pt>
    <dgm:pt modelId="{91AD5AA5-F552-4C1E-97AB-CB21B13793A9}" type="pres">
      <dgm:prSet presAssocID="{B9437960-4F00-42A5-9AD2-985C47801B3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DDB3071-B4C7-4727-8605-0ECB907566AA}" type="pres">
      <dgm:prSet presAssocID="{B9437960-4F00-42A5-9AD2-985C47801B3B}" presName="spaceRect" presStyleCnt="0"/>
      <dgm:spPr/>
    </dgm:pt>
    <dgm:pt modelId="{E9DA6609-1FB7-408B-8919-8623EEF0CE86}" type="pres">
      <dgm:prSet presAssocID="{B9437960-4F00-42A5-9AD2-985C47801B3B}" presName="parTx" presStyleLbl="revTx" presStyleIdx="0" presStyleCnt="6">
        <dgm:presLayoutVars>
          <dgm:chMax val="0"/>
          <dgm:chPref val="0"/>
        </dgm:presLayoutVars>
      </dgm:prSet>
      <dgm:spPr/>
    </dgm:pt>
    <dgm:pt modelId="{1CFEDFC4-6C04-4280-8F80-84FA3276D764}" type="pres">
      <dgm:prSet presAssocID="{F1F872F4-CE2A-4276-8009-722344EC88EE}" presName="sibTrans" presStyleCnt="0"/>
      <dgm:spPr/>
    </dgm:pt>
    <dgm:pt modelId="{5AB661BF-35B4-4E70-94FF-160C250293AB}" type="pres">
      <dgm:prSet presAssocID="{04A86E46-52BC-42DE-BDC9-DB2544702744}" presName="compNode" presStyleCnt="0"/>
      <dgm:spPr/>
    </dgm:pt>
    <dgm:pt modelId="{C5AC96E1-E228-4393-A9F1-4ED9DA4BCD12}" type="pres">
      <dgm:prSet presAssocID="{04A86E46-52BC-42DE-BDC9-DB2544702744}" presName="bgRect" presStyleLbl="bgShp" presStyleIdx="1" presStyleCnt="6"/>
      <dgm:spPr/>
    </dgm:pt>
    <dgm:pt modelId="{2821596D-E476-4C7A-93D2-067754D089F5}" type="pres">
      <dgm:prSet presAssocID="{04A86E46-52BC-42DE-BDC9-DB254470274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F485C60-C497-4CF7-84D7-93475D368783}" type="pres">
      <dgm:prSet presAssocID="{04A86E46-52BC-42DE-BDC9-DB2544702744}" presName="spaceRect" presStyleCnt="0"/>
      <dgm:spPr/>
    </dgm:pt>
    <dgm:pt modelId="{6B28D9A4-C60C-4E8C-8DE4-53CC260A10AD}" type="pres">
      <dgm:prSet presAssocID="{04A86E46-52BC-42DE-BDC9-DB2544702744}" presName="parTx" presStyleLbl="revTx" presStyleIdx="1" presStyleCnt="6">
        <dgm:presLayoutVars>
          <dgm:chMax val="0"/>
          <dgm:chPref val="0"/>
        </dgm:presLayoutVars>
      </dgm:prSet>
      <dgm:spPr/>
    </dgm:pt>
    <dgm:pt modelId="{3344321E-A1F2-49F9-ACAA-850ED841ACB9}" type="pres">
      <dgm:prSet presAssocID="{14919694-9C7E-4F69-9EB9-E0DC31B549D1}" presName="sibTrans" presStyleCnt="0"/>
      <dgm:spPr/>
    </dgm:pt>
    <dgm:pt modelId="{FF210157-92E0-408B-B617-5AE10C596F4B}" type="pres">
      <dgm:prSet presAssocID="{BE0E97C8-0554-4787-BD0C-AC427D46FF48}" presName="compNode" presStyleCnt="0"/>
      <dgm:spPr/>
    </dgm:pt>
    <dgm:pt modelId="{35CEEF89-3072-4191-BCAB-DBCBFB55D439}" type="pres">
      <dgm:prSet presAssocID="{BE0E97C8-0554-4787-BD0C-AC427D46FF48}" presName="bgRect" presStyleLbl="bgShp" presStyleIdx="2" presStyleCnt="6"/>
      <dgm:spPr/>
    </dgm:pt>
    <dgm:pt modelId="{A3BF9275-491B-45CD-B704-8CF335870078}" type="pres">
      <dgm:prSet presAssocID="{BE0E97C8-0554-4787-BD0C-AC427D46FF4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95FBC6E-9047-49EA-8864-80E61CA2994B}" type="pres">
      <dgm:prSet presAssocID="{BE0E97C8-0554-4787-BD0C-AC427D46FF48}" presName="spaceRect" presStyleCnt="0"/>
      <dgm:spPr/>
    </dgm:pt>
    <dgm:pt modelId="{44988E9F-4C85-467F-84EF-2679044B9041}" type="pres">
      <dgm:prSet presAssocID="{BE0E97C8-0554-4787-BD0C-AC427D46FF48}" presName="parTx" presStyleLbl="revTx" presStyleIdx="2" presStyleCnt="6">
        <dgm:presLayoutVars>
          <dgm:chMax val="0"/>
          <dgm:chPref val="0"/>
        </dgm:presLayoutVars>
      </dgm:prSet>
      <dgm:spPr/>
    </dgm:pt>
    <dgm:pt modelId="{0E13B589-A03B-42CA-AFE4-14AC2D5D423A}" type="pres">
      <dgm:prSet presAssocID="{8777F564-E29A-4C6E-9E46-629A124A1AFC}" presName="sibTrans" presStyleCnt="0"/>
      <dgm:spPr/>
    </dgm:pt>
    <dgm:pt modelId="{DF721A31-F2A6-4E9B-898B-FA6C68934864}" type="pres">
      <dgm:prSet presAssocID="{125F6F3A-5D56-4449-B643-92EFFE17494C}" presName="compNode" presStyleCnt="0"/>
      <dgm:spPr/>
    </dgm:pt>
    <dgm:pt modelId="{0DF18347-9510-4FE7-A25A-687A1A48723B}" type="pres">
      <dgm:prSet presAssocID="{125F6F3A-5D56-4449-B643-92EFFE17494C}" presName="bgRect" presStyleLbl="bgShp" presStyleIdx="3" presStyleCnt="6"/>
      <dgm:spPr/>
    </dgm:pt>
    <dgm:pt modelId="{9C7C6918-D09A-4AAD-8365-5964BCF826B1}" type="pres">
      <dgm:prSet presAssocID="{125F6F3A-5D56-4449-B643-92EFFE17494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6387341D-EE90-4C5E-8CF0-3B8E8BC30674}" type="pres">
      <dgm:prSet presAssocID="{125F6F3A-5D56-4449-B643-92EFFE17494C}" presName="spaceRect" presStyleCnt="0"/>
      <dgm:spPr/>
    </dgm:pt>
    <dgm:pt modelId="{BB255E2B-FC8E-4DBF-8F40-769D4AB9AEBC}" type="pres">
      <dgm:prSet presAssocID="{125F6F3A-5D56-4449-B643-92EFFE17494C}" presName="parTx" presStyleLbl="revTx" presStyleIdx="3" presStyleCnt="6">
        <dgm:presLayoutVars>
          <dgm:chMax val="0"/>
          <dgm:chPref val="0"/>
        </dgm:presLayoutVars>
      </dgm:prSet>
      <dgm:spPr/>
    </dgm:pt>
    <dgm:pt modelId="{E9875497-83A5-4A59-BD75-0494CAA48E81}" type="pres">
      <dgm:prSet presAssocID="{C6C78F1B-9141-4F27-AA37-F89E770ABCE6}" presName="sibTrans" presStyleCnt="0"/>
      <dgm:spPr/>
    </dgm:pt>
    <dgm:pt modelId="{C1ED58FF-77E9-45DD-B361-71217BAC45DD}" type="pres">
      <dgm:prSet presAssocID="{8B873E0D-931A-45C9-8F3A-8E31AF6C2AA7}" presName="compNode" presStyleCnt="0"/>
      <dgm:spPr/>
    </dgm:pt>
    <dgm:pt modelId="{18B52F56-7782-4BEE-A294-19494C5F9045}" type="pres">
      <dgm:prSet presAssocID="{8B873E0D-931A-45C9-8F3A-8E31AF6C2AA7}" presName="bgRect" presStyleLbl="bgShp" presStyleIdx="4" presStyleCnt="6"/>
      <dgm:spPr/>
    </dgm:pt>
    <dgm:pt modelId="{63CBF080-1FE1-40EA-B0A5-2CF11E344DAE}" type="pres">
      <dgm:prSet presAssocID="{8B873E0D-931A-45C9-8F3A-8E31AF6C2AA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2EBE3DE-0456-4848-B5BB-6E3FCF4AE315}" type="pres">
      <dgm:prSet presAssocID="{8B873E0D-931A-45C9-8F3A-8E31AF6C2AA7}" presName="spaceRect" presStyleCnt="0"/>
      <dgm:spPr/>
    </dgm:pt>
    <dgm:pt modelId="{63497500-7176-4638-B23E-9424460C88AD}" type="pres">
      <dgm:prSet presAssocID="{8B873E0D-931A-45C9-8F3A-8E31AF6C2AA7}" presName="parTx" presStyleLbl="revTx" presStyleIdx="4" presStyleCnt="6">
        <dgm:presLayoutVars>
          <dgm:chMax val="0"/>
          <dgm:chPref val="0"/>
        </dgm:presLayoutVars>
      </dgm:prSet>
      <dgm:spPr/>
    </dgm:pt>
    <dgm:pt modelId="{12AB1F37-86F0-4415-BCAD-CF9F7FC1C979}" type="pres">
      <dgm:prSet presAssocID="{3959A796-128F-4CAD-8014-98275403599C}" presName="sibTrans" presStyleCnt="0"/>
      <dgm:spPr/>
    </dgm:pt>
    <dgm:pt modelId="{F4DC24DB-1299-4651-9C49-ABC8AC0FEBB0}" type="pres">
      <dgm:prSet presAssocID="{F0D87AD4-A57D-4190-ADBC-502C264F7321}" presName="compNode" presStyleCnt="0"/>
      <dgm:spPr/>
    </dgm:pt>
    <dgm:pt modelId="{3BDB0AF3-1081-4887-9009-2151268D8644}" type="pres">
      <dgm:prSet presAssocID="{F0D87AD4-A57D-4190-ADBC-502C264F7321}" presName="bgRect" presStyleLbl="bgShp" presStyleIdx="5" presStyleCnt="6"/>
      <dgm:spPr/>
    </dgm:pt>
    <dgm:pt modelId="{3EE92AD2-046C-440E-94F4-0C211AF799B9}" type="pres">
      <dgm:prSet presAssocID="{F0D87AD4-A57D-4190-ADBC-502C264F732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8BE7FA36-C12C-4754-9146-9938650FFA32}" type="pres">
      <dgm:prSet presAssocID="{F0D87AD4-A57D-4190-ADBC-502C264F7321}" presName="spaceRect" presStyleCnt="0"/>
      <dgm:spPr/>
    </dgm:pt>
    <dgm:pt modelId="{DAC05793-0C58-46C3-96AC-D9FE473D4AD9}" type="pres">
      <dgm:prSet presAssocID="{F0D87AD4-A57D-4190-ADBC-502C264F732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5F15B03-8839-4EEC-91E6-72851067F2F5}" type="presOf" srcId="{388F9E17-73DE-427C-845A-3A6A1D8197A7}" destId="{17B21B3D-45BC-437A-8C30-BE37CB3D6D9E}" srcOrd="0" destOrd="0" presId="urn:microsoft.com/office/officeart/2018/2/layout/IconVerticalSolidList"/>
    <dgm:cxn modelId="{5E0F3507-2FAE-4F57-819F-C1F347A9C305}" srcId="{388F9E17-73DE-427C-845A-3A6A1D8197A7}" destId="{B9437960-4F00-42A5-9AD2-985C47801B3B}" srcOrd="0" destOrd="0" parTransId="{9D3B28D6-A4F3-4247-BF67-37803CBD1348}" sibTransId="{F1F872F4-CE2A-4276-8009-722344EC88EE}"/>
    <dgm:cxn modelId="{FC8FD844-4574-4DAA-9FDD-9D01B8E7A9F8}" srcId="{388F9E17-73DE-427C-845A-3A6A1D8197A7}" destId="{F0D87AD4-A57D-4190-ADBC-502C264F7321}" srcOrd="5" destOrd="0" parTransId="{EEC93832-6000-47BD-BA0C-E0DB6BFA960E}" sibTransId="{AFD3AABC-F760-4753-8204-318493C6B18D}"/>
    <dgm:cxn modelId="{C9718165-A589-4876-A78F-EE218EE1866C}" srcId="{388F9E17-73DE-427C-845A-3A6A1D8197A7}" destId="{BE0E97C8-0554-4787-BD0C-AC427D46FF48}" srcOrd="2" destOrd="0" parTransId="{C5B7E3F7-4032-4F66-9DD2-5347E481BC40}" sibTransId="{8777F564-E29A-4C6E-9E46-629A124A1AFC}"/>
    <dgm:cxn modelId="{9A067E68-EF7C-426E-B6A9-69D949FA7CE1}" type="presOf" srcId="{125F6F3A-5D56-4449-B643-92EFFE17494C}" destId="{BB255E2B-FC8E-4DBF-8F40-769D4AB9AEBC}" srcOrd="0" destOrd="0" presId="urn:microsoft.com/office/officeart/2018/2/layout/IconVerticalSolidList"/>
    <dgm:cxn modelId="{D50B7E6E-4E42-49DE-93DF-B15270F40598}" srcId="{388F9E17-73DE-427C-845A-3A6A1D8197A7}" destId="{8B873E0D-931A-45C9-8F3A-8E31AF6C2AA7}" srcOrd="4" destOrd="0" parTransId="{7C2829A8-4714-4A1D-8113-CC346DDDB2BC}" sibTransId="{3959A796-128F-4CAD-8014-98275403599C}"/>
    <dgm:cxn modelId="{1857A87B-52D5-4C58-B2FD-D13773758E76}" type="presOf" srcId="{8B873E0D-931A-45C9-8F3A-8E31AF6C2AA7}" destId="{63497500-7176-4638-B23E-9424460C88AD}" srcOrd="0" destOrd="0" presId="urn:microsoft.com/office/officeart/2018/2/layout/IconVerticalSolidList"/>
    <dgm:cxn modelId="{79E2377E-C0E3-4CB5-AC29-CBD7C6B26FA4}" srcId="{388F9E17-73DE-427C-845A-3A6A1D8197A7}" destId="{125F6F3A-5D56-4449-B643-92EFFE17494C}" srcOrd="3" destOrd="0" parTransId="{42124914-FEAC-4EB1-80C0-C06E6AF72E40}" sibTransId="{C6C78F1B-9141-4F27-AA37-F89E770ABCE6}"/>
    <dgm:cxn modelId="{215FA8CB-B629-4606-B5E9-FF098E5A7B9C}" type="presOf" srcId="{F0D87AD4-A57D-4190-ADBC-502C264F7321}" destId="{DAC05793-0C58-46C3-96AC-D9FE473D4AD9}" srcOrd="0" destOrd="0" presId="urn:microsoft.com/office/officeart/2018/2/layout/IconVerticalSolidList"/>
    <dgm:cxn modelId="{4741FBCD-271B-4D75-B069-A3551E2AF8F8}" srcId="{388F9E17-73DE-427C-845A-3A6A1D8197A7}" destId="{04A86E46-52BC-42DE-BDC9-DB2544702744}" srcOrd="1" destOrd="0" parTransId="{2C1C9127-03F0-4476-82B9-BF3A64FC8B3A}" sibTransId="{14919694-9C7E-4F69-9EB9-E0DC31B549D1}"/>
    <dgm:cxn modelId="{206C43CE-1A9C-45E0-90A1-D7FBF88F93D3}" type="presOf" srcId="{B9437960-4F00-42A5-9AD2-985C47801B3B}" destId="{E9DA6609-1FB7-408B-8919-8623EEF0CE86}" srcOrd="0" destOrd="0" presId="urn:microsoft.com/office/officeart/2018/2/layout/IconVerticalSolidList"/>
    <dgm:cxn modelId="{58854BCF-0AE5-42C3-B3DC-FF9D344F87AC}" type="presOf" srcId="{04A86E46-52BC-42DE-BDC9-DB2544702744}" destId="{6B28D9A4-C60C-4E8C-8DE4-53CC260A10AD}" srcOrd="0" destOrd="0" presId="urn:microsoft.com/office/officeart/2018/2/layout/IconVerticalSolidList"/>
    <dgm:cxn modelId="{4BFC6AFB-AAFD-4136-A849-9136F0D18098}" type="presOf" srcId="{BE0E97C8-0554-4787-BD0C-AC427D46FF48}" destId="{44988E9F-4C85-467F-84EF-2679044B9041}" srcOrd="0" destOrd="0" presId="urn:microsoft.com/office/officeart/2018/2/layout/IconVerticalSolidList"/>
    <dgm:cxn modelId="{7BD82CC7-9166-476C-B82F-5C09BF48F1F8}" type="presParOf" srcId="{17B21B3D-45BC-437A-8C30-BE37CB3D6D9E}" destId="{C5EFFA4A-DE4A-4EE8-A74A-6234BF65CAF7}" srcOrd="0" destOrd="0" presId="urn:microsoft.com/office/officeart/2018/2/layout/IconVerticalSolidList"/>
    <dgm:cxn modelId="{289017CE-6C74-48BE-B3BF-687F92429582}" type="presParOf" srcId="{C5EFFA4A-DE4A-4EE8-A74A-6234BF65CAF7}" destId="{F2C3343F-6CCA-4619-AB0D-995BE5DA7E91}" srcOrd="0" destOrd="0" presId="urn:microsoft.com/office/officeart/2018/2/layout/IconVerticalSolidList"/>
    <dgm:cxn modelId="{0A7FE9D3-DB0C-40A2-85D5-747BBE137FC0}" type="presParOf" srcId="{C5EFFA4A-DE4A-4EE8-A74A-6234BF65CAF7}" destId="{91AD5AA5-F552-4C1E-97AB-CB21B13793A9}" srcOrd="1" destOrd="0" presId="urn:microsoft.com/office/officeart/2018/2/layout/IconVerticalSolidList"/>
    <dgm:cxn modelId="{767A4BA5-0171-4BD2-8058-7C155DEF21A0}" type="presParOf" srcId="{C5EFFA4A-DE4A-4EE8-A74A-6234BF65CAF7}" destId="{5DDB3071-B4C7-4727-8605-0ECB907566AA}" srcOrd="2" destOrd="0" presId="urn:microsoft.com/office/officeart/2018/2/layout/IconVerticalSolidList"/>
    <dgm:cxn modelId="{7B8B36C9-1C22-4E8A-B5A9-3F86B491A52C}" type="presParOf" srcId="{C5EFFA4A-DE4A-4EE8-A74A-6234BF65CAF7}" destId="{E9DA6609-1FB7-408B-8919-8623EEF0CE86}" srcOrd="3" destOrd="0" presId="urn:microsoft.com/office/officeart/2018/2/layout/IconVerticalSolidList"/>
    <dgm:cxn modelId="{89CFFDE8-B118-49DB-AB56-36EA1FE6D09C}" type="presParOf" srcId="{17B21B3D-45BC-437A-8C30-BE37CB3D6D9E}" destId="{1CFEDFC4-6C04-4280-8F80-84FA3276D764}" srcOrd="1" destOrd="0" presId="urn:microsoft.com/office/officeart/2018/2/layout/IconVerticalSolidList"/>
    <dgm:cxn modelId="{FA1F0A43-2956-4A03-A227-926DCCA37EA7}" type="presParOf" srcId="{17B21B3D-45BC-437A-8C30-BE37CB3D6D9E}" destId="{5AB661BF-35B4-4E70-94FF-160C250293AB}" srcOrd="2" destOrd="0" presId="urn:microsoft.com/office/officeart/2018/2/layout/IconVerticalSolidList"/>
    <dgm:cxn modelId="{A680292D-8DF7-4E4C-B498-7916BA96B8ED}" type="presParOf" srcId="{5AB661BF-35B4-4E70-94FF-160C250293AB}" destId="{C5AC96E1-E228-4393-A9F1-4ED9DA4BCD12}" srcOrd="0" destOrd="0" presId="urn:microsoft.com/office/officeart/2018/2/layout/IconVerticalSolidList"/>
    <dgm:cxn modelId="{12F92899-7794-4CD1-BDA7-DEF80CFE46E3}" type="presParOf" srcId="{5AB661BF-35B4-4E70-94FF-160C250293AB}" destId="{2821596D-E476-4C7A-93D2-067754D089F5}" srcOrd="1" destOrd="0" presId="urn:microsoft.com/office/officeart/2018/2/layout/IconVerticalSolidList"/>
    <dgm:cxn modelId="{01935F35-BFFD-4011-AC8E-7E0B4AC6044B}" type="presParOf" srcId="{5AB661BF-35B4-4E70-94FF-160C250293AB}" destId="{2F485C60-C497-4CF7-84D7-93475D368783}" srcOrd="2" destOrd="0" presId="urn:microsoft.com/office/officeart/2018/2/layout/IconVerticalSolidList"/>
    <dgm:cxn modelId="{791FDA4E-3663-4344-90B1-8AEC3D5BABAD}" type="presParOf" srcId="{5AB661BF-35B4-4E70-94FF-160C250293AB}" destId="{6B28D9A4-C60C-4E8C-8DE4-53CC260A10AD}" srcOrd="3" destOrd="0" presId="urn:microsoft.com/office/officeart/2018/2/layout/IconVerticalSolidList"/>
    <dgm:cxn modelId="{3502288D-F3D4-4E8F-A927-084260B01274}" type="presParOf" srcId="{17B21B3D-45BC-437A-8C30-BE37CB3D6D9E}" destId="{3344321E-A1F2-49F9-ACAA-850ED841ACB9}" srcOrd="3" destOrd="0" presId="urn:microsoft.com/office/officeart/2018/2/layout/IconVerticalSolidList"/>
    <dgm:cxn modelId="{669D0CB1-6FC7-4927-B296-FA9BCCF05E21}" type="presParOf" srcId="{17B21B3D-45BC-437A-8C30-BE37CB3D6D9E}" destId="{FF210157-92E0-408B-B617-5AE10C596F4B}" srcOrd="4" destOrd="0" presId="urn:microsoft.com/office/officeart/2018/2/layout/IconVerticalSolidList"/>
    <dgm:cxn modelId="{1411100E-C47C-4091-8767-355565CC8FD9}" type="presParOf" srcId="{FF210157-92E0-408B-B617-5AE10C596F4B}" destId="{35CEEF89-3072-4191-BCAB-DBCBFB55D439}" srcOrd="0" destOrd="0" presId="urn:microsoft.com/office/officeart/2018/2/layout/IconVerticalSolidList"/>
    <dgm:cxn modelId="{9BAF7DE6-D66C-4D30-8F8C-CA7703BF1321}" type="presParOf" srcId="{FF210157-92E0-408B-B617-5AE10C596F4B}" destId="{A3BF9275-491B-45CD-B704-8CF335870078}" srcOrd="1" destOrd="0" presId="urn:microsoft.com/office/officeart/2018/2/layout/IconVerticalSolidList"/>
    <dgm:cxn modelId="{E459FA64-C07E-4D1C-89FE-F7C8E31D2082}" type="presParOf" srcId="{FF210157-92E0-408B-B617-5AE10C596F4B}" destId="{895FBC6E-9047-49EA-8864-80E61CA2994B}" srcOrd="2" destOrd="0" presId="urn:microsoft.com/office/officeart/2018/2/layout/IconVerticalSolidList"/>
    <dgm:cxn modelId="{46D1B5A6-12EF-452C-9967-58D43CD2FD88}" type="presParOf" srcId="{FF210157-92E0-408B-B617-5AE10C596F4B}" destId="{44988E9F-4C85-467F-84EF-2679044B9041}" srcOrd="3" destOrd="0" presId="urn:microsoft.com/office/officeart/2018/2/layout/IconVerticalSolidList"/>
    <dgm:cxn modelId="{1E339390-0D1D-4508-8D49-82EB7355FFB0}" type="presParOf" srcId="{17B21B3D-45BC-437A-8C30-BE37CB3D6D9E}" destId="{0E13B589-A03B-42CA-AFE4-14AC2D5D423A}" srcOrd="5" destOrd="0" presId="urn:microsoft.com/office/officeart/2018/2/layout/IconVerticalSolidList"/>
    <dgm:cxn modelId="{C7334B8E-B260-4299-811F-758352901D1B}" type="presParOf" srcId="{17B21B3D-45BC-437A-8C30-BE37CB3D6D9E}" destId="{DF721A31-F2A6-4E9B-898B-FA6C68934864}" srcOrd="6" destOrd="0" presId="urn:microsoft.com/office/officeart/2018/2/layout/IconVerticalSolidList"/>
    <dgm:cxn modelId="{998BB6DD-8C8D-45BD-8A53-D585E6E48DC7}" type="presParOf" srcId="{DF721A31-F2A6-4E9B-898B-FA6C68934864}" destId="{0DF18347-9510-4FE7-A25A-687A1A48723B}" srcOrd="0" destOrd="0" presId="urn:microsoft.com/office/officeart/2018/2/layout/IconVerticalSolidList"/>
    <dgm:cxn modelId="{2E671E8E-F500-4202-B953-98D4AB2AC8E9}" type="presParOf" srcId="{DF721A31-F2A6-4E9B-898B-FA6C68934864}" destId="{9C7C6918-D09A-4AAD-8365-5964BCF826B1}" srcOrd="1" destOrd="0" presId="urn:microsoft.com/office/officeart/2018/2/layout/IconVerticalSolidList"/>
    <dgm:cxn modelId="{B0B9E3C9-3B2C-4892-A35E-0398333582D8}" type="presParOf" srcId="{DF721A31-F2A6-4E9B-898B-FA6C68934864}" destId="{6387341D-EE90-4C5E-8CF0-3B8E8BC30674}" srcOrd="2" destOrd="0" presId="urn:microsoft.com/office/officeart/2018/2/layout/IconVerticalSolidList"/>
    <dgm:cxn modelId="{4BE2EC95-5030-426A-B340-3472B330ACF6}" type="presParOf" srcId="{DF721A31-F2A6-4E9B-898B-FA6C68934864}" destId="{BB255E2B-FC8E-4DBF-8F40-769D4AB9AEBC}" srcOrd="3" destOrd="0" presId="urn:microsoft.com/office/officeart/2018/2/layout/IconVerticalSolidList"/>
    <dgm:cxn modelId="{7C290E81-7351-4D44-91DC-6E93E2D6FF6E}" type="presParOf" srcId="{17B21B3D-45BC-437A-8C30-BE37CB3D6D9E}" destId="{E9875497-83A5-4A59-BD75-0494CAA48E81}" srcOrd="7" destOrd="0" presId="urn:microsoft.com/office/officeart/2018/2/layout/IconVerticalSolidList"/>
    <dgm:cxn modelId="{CB52421B-CF2B-4D41-8C10-DAB6FEA37443}" type="presParOf" srcId="{17B21B3D-45BC-437A-8C30-BE37CB3D6D9E}" destId="{C1ED58FF-77E9-45DD-B361-71217BAC45DD}" srcOrd="8" destOrd="0" presId="urn:microsoft.com/office/officeart/2018/2/layout/IconVerticalSolidList"/>
    <dgm:cxn modelId="{5744A70F-9A11-4B49-9AFE-82D32495DAAA}" type="presParOf" srcId="{C1ED58FF-77E9-45DD-B361-71217BAC45DD}" destId="{18B52F56-7782-4BEE-A294-19494C5F9045}" srcOrd="0" destOrd="0" presId="urn:microsoft.com/office/officeart/2018/2/layout/IconVerticalSolidList"/>
    <dgm:cxn modelId="{88BC9CE0-DA63-4BD1-A6CE-24155FFE6944}" type="presParOf" srcId="{C1ED58FF-77E9-45DD-B361-71217BAC45DD}" destId="{63CBF080-1FE1-40EA-B0A5-2CF11E344DAE}" srcOrd="1" destOrd="0" presId="urn:microsoft.com/office/officeart/2018/2/layout/IconVerticalSolidList"/>
    <dgm:cxn modelId="{C208496F-F9CB-4C86-94E1-66D857480BBF}" type="presParOf" srcId="{C1ED58FF-77E9-45DD-B361-71217BAC45DD}" destId="{92EBE3DE-0456-4848-B5BB-6E3FCF4AE315}" srcOrd="2" destOrd="0" presId="urn:microsoft.com/office/officeart/2018/2/layout/IconVerticalSolidList"/>
    <dgm:cxn modelId="{5DD33955-345E-4744-B7A6-EF0DBCDF995A}" type="presParOf" srcId="{C1ED58FF-77E9-45DD-B361-71217BAC45DD}" destId="{63497500-7176-4638-B23E-9424460C88AD}" srcOrd="3" destOrd="0" presId="urn:microsoft.com/office/officeart/2018/2/layout/IconVerticalSolidList"/>
    <dgm:cxn modelId="{B621D4F3-122E-48BA-9838-26CF47CE8A13}" type="presParOf" srcId="{17B21B3D-45BC-437A-8C30-BE37CB3D6D9E}" destId="{12AB1F37-86F0-4415-BCAD-CF9F7FC1C979}" srcOrd="9" destOrd="0" presId="urn:microsoft.com/office/officeart/2018/2/layout/IconVerticalSolidList"/>
    <dgm:cxn modelId="{856E1A3E-17F4-416D-801D-14625CE10C39}" type="presParOf" srcId="{17B21B3D-45BC-437A-8C30-BE37CB3D6D9E}" destId="{F4DC24DB-1299-4651-9C49-ABC8AC0FEBB0}" srcOrd="10" destOrd="0" presId="urn:microsoft.com/office/officeart/2018/2/layout/IconVerticalSolidList"/>
    <dgm:cxn modelId="{3AF2B6CC-E33B-46F8-B72F-94923E20599A}" type="presParOf" srcId="{F4DC24DB-1299-4651-9C49-ABC8AC0FEBB0}" destId="{3BDB0AF3-1081-4887-9009-2151268D8644}" srcOrd="0" destOrd="0" presId="urn:microsoft.com/office/officeart/2018/2/layout/IconVerticalSolidList"/>
    <dgm:cxn modelId="{AFAE80D1-5328-465C-A35F-8AD6A847D1A0}" type="presParOf" srcId="{F4DC24DB-1299-4651-9C49-ABC8AC0FEBB0}" destId="{3EE92AD2-046C-440E-94F4-0C211AF799B9}" srcOrd="1" destOrd="0" presId="urn:microsoft.com/office/officeart/2018/2/layout/IconVerticalSolidList"/>
    <dgm:cxn modelId="{9A0DDE09-0091-4CAE-934D-762F3E2626E9}" type="presParOf" srcId="{F4DC24DB-1299-4651-9C49-ABC8AC0FEBB0}" destId="{8BE7FA36-C12C-4754-9146-9938650FFA32}" srcOrd="2" destOrd="0" presId="urn:microsoft.com/office/officeart/2018/2/layout/IconVerticalSolidList"/>
    <dgm:cxn modelId="{7A66E470-D218-4264-9861-FC46463230FA}" type="presParOf" srcId="{F4DC24DB-1299-4651-9C49-ABC8AC0FEBB0}" destId="{DAC05793-0C58-46C3-96AC-D9FE473D4A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F51BE2-8BCB-47E7-BB74-5C493EAB01B6}">
      <dsp:nvSpPr>
        <dsp:cNvPr id="0" name=""/>
        <dsp:cNvSpPr/>
      </dsp:nvSpPr>
      <dsp:spPr>
        <a:xfrm>
          <a:off x="0" y="420127"/>
          <a:ext cx="1615894" cy="96953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Introduction</a:t>
          </a:r>
          <a:endParaRPr lang="en-US" sz="1500" kern="1200"/>
        </a:p>
      </dsp:txBody>
      <dsp:txXfrm>
        <a:off x="0" y="420127"/>
        <a:ext cx="1615894" cy="969536"/>
      </dsp:txXfrm>
    </dsp:sp>
    <dsp:sp modelId="{B55DBC7A-E87B-470F-A5F4-C93C445A6BF8}">
      <dsp:nvSpPr>
        <dsp:cNvPr id="0" name=""/>
        <dsp:cNvSpPr/>
      </dsp:nvSpPr>
      <dsp:spPr>
        <a:xfrm>
          <a:off x="1777483" y="420127"/>
          <a:ext cx="1615894" cy="969536"/>
        </a:xfrm>
        <a:prstGeom prst="rect">
          <a:avLst/>
        </a:prstGeom>
        <a:solidFill>
          <a:schemeClr val="accent5">
            <a:hueOff val="-619270"/>
            <a:satOff val="610"/>
            <a:lumOff val="137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Research question</a:t>
          </a:r>
          <a:endParaRPr lang="en-US" sz="1500" kern="1200"/>
        </a:p>
      </dsp:txBody>
      <dsp:txXfrm>
        <a:off x="1777483" y="420127"/>
        <a:ext cx="1615894" cy="969536"/>
      </dsp:txXfrm>
    </dsp:sp>
    <dsp:sp modelId="{D2B863AE-C07D-4730-89D0-39F66BA8AF66}">
      <dsp:nvSpPr>
        <dsp:cNvPr id="0" name=""/>
        <dsp:cNvSpPr/>
      </dsp:nvSpPr>
      <dsp:spPr>
        <a:xfrm>
          <a:off x="3554966" y="420127"/>
          <a:ext cx="1615894" cy="969536"/>
        </a:xfrm>
        <a:prstGeom prst="rect">
          <a:avLst/>
        </a:prstGeom>
        <a:solidFill>
          <a:schemeClr val="accent5">
            <a:hueOff val="-1238541"/>
            <a:satOff val="1219"/>
            <a:lumOff val="274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Existing research</a:t>
          </a:r>
          <a:endParaRPr lang="en-US" sz="1500" kern="1200"/>
        </a:p>
      </dsp:txBody>
      <dsp:txXfrm>
        <a:off x="3554966" y="420127"/>
        <a:ext cx="1615894" cy="969536"/>
      </dsp:txXfrm>
    </dsp:sp>
    <dsp:sp modelId="{041B0EC1-6A65-4D64-AFB2-4CFA4C233BDB}">
      <dsp:nvSpPr>
        <dsp:cNvPr id="0" name=""/>
        <dsp:cNvSpPr/>
      </dsp:nvSpPr>
      <dsp:spPr>
        <a:xfrm>
          <a:off x="0" y="1551253"/>
          <a:ext cx="1615894" cy="969536"/>
        </a:xfrm>
        <a:prstGeom prst="rect">
          <a:avLst/>
        </a:prstGeom>
        <a:solidFill>
          <a:schemeClr val="accent5">
            <a:hueOff val="-1857811"/>
            <a:satOff val="1829"/>
            <a:lumOff val="4118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Ethical consideration</a:t>
          </a:r>
          <a:endParaRPr lang="en-US" sz="1500" kern="1200"/>
        </a:p>
      </dsp:txBody>
      <dsp:txXfrm>
        <a:off x="0" y="1551253"/>
        <a:ext cx="1615894" cy="969536"/>
      </dsp:txXfrm>
    </dsp:sp>
    <dsp:sp modelId="{3D6108B7-9A5E-4218-BFD2-5B4DEAC99670}">
      <dsp:nvSpPr>
        <dsp:cNvPr id="0" name=""/>
        <dsp:cNvSpPr/>
      </dsp:nvSpPr>
      <dsp:spPr>
        <a:xfrm>
          <a:off x="1777483" y="1551253"/>
          <a:ext cx="1615894" cy="969536"/>
        </a:xfrm>
        <a:prstGeom prst="rect">
          <a:avLst/>
        </a:prstGeom>
        <a:solidFill>
          <a:schemeClr val="accent5">
            <a:hueOff val="-2477081"/>
            <a:satOff val="2439"/>
            <a:lumOff val="5491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Proposed method</a:t>
          </a:r>
          <a:endParaRPr lang="en-US" sz="1500" kern="1200"/>
        </a:p>
      </dsp:txBody>
      <dsp:txXfrm>
        <a:off x="1777483" y="1551253"/>
        <a:ext cx="1615894" cy="969536"/>
      </dsp:txXfrm>
    </dsp:sp>
    <dsp:sp modelId="{20ACD3F5-169F-48A7-8CF5-E111557EED56}">
      <dsp:nvSpPr>
        <dsp:cNvPr id="0" name=""/>
        <dsp:cNvSpPr/>
      </dsp:nvSpPr>
      <dsp:spPr>
        <a:xfrm>
          <a:off x="3554966" y="1551253"/>
          <a:ext cx="1615894" cy="969536"/>
        </a:xfrm>
        <a:prstGeom prst="rect">
          <a:avLst/>
        </a:prstGeom>
        <a:solidFill>
          <a:schemeClr val="accent5">
            <a:hueOff val="-3096351"/>
            <a:satOff val="3048"/>
            <a:lumOff val="686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Research timeline</a:t>
          </a:r>
          <a:endParaRPr lang="en-US" sz="1500" kern="1200"/>
        </a:p>
      </dsp:txBody>
      <dsp:txXfrm>
        <a:off x="3554966" y="1551253"/>
        <a:ext cx="1615894" cy="969536"/>
      </dsp:txXfrm>
    </dsp:sp>
    <dsp:sp modelId="{89A11731-61ED-4755-9C14-857270FBF962}">
      <dsp:nvSpPr>
        <dsp:cNvPr id="0" name=""/>
        <dsp:cNvSpPr/>
      </dsp:nvSpPr>
      <dsp:spPr>
        <a:xfrm>
          <a:off x="1777483" y="2682379"/>
          <a:ext cx="1615894" cy="969536"/>
        </a:xfrm>
        <a:prstGeom prst="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Hypothesis </a:t>
          </a:r>
          <a:endParaRPr lang="en-US" sz="1500" kern="1200"/>
        </a:p>
      </dsp:txBody>
      <dsp:txXfrm>
        <a:off x="1777483" y="2682379"/>
        <a:ext cx="1615894" cy="969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988C2-DA74-418F-870A-1217344992E6}">
      <dsp:nvSpPr>
        <dsp:cNvPr id="0" name=""/>
        <dsp:cNvSpPr/>
      </dsp:nvSpPr>
      <dsp:spPr>
        <a:xfrm>
          <a:off x="2214306" y="908165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0474" y="951344"/>
        <a:ext cx="25417" cy="5083"/>
      </dsp:txXfrm>
    </dsp:sp>
    <dsp:sp modelId="{15FC0BAF-5CE0-4E6C-9A2E-036E57A896EE}">
      <dsp:nvSpPr>
        <dsp:cNvPr id="0" name=""/>
        <dsp:cNvSpPr/>
      </dsp:nvSpPr>
      <dsp:spPr>
        <a:xfrm>
          <a:off x="5871" y="290815"/>
          <a:ext cx="2210234" cy="1326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Integrity, fairness and open-mindedness. </a:t>
          </a:r>
          <a:endParaRPr lang="en-US" sz="1900" kern="1200"/>
        </a:p>
      </dsp:txBody>
      <dsp:txXfrm>
        <a:off x="5871" y="290815"/>
        <a:ext cx="2210234" cy="1326140"/>
      </dsp:txXfrm>
    </dsp:sp>
    <dsp:sp modelId="{DC68D985-C44D-43BD-8690-5D91AFC32C18}">
      <dsp:nvSpPr>
        <dsp:cNvPr id="0" name=""/>
        <dsp:cNvSpPr/>
      </dsp:nvSpPr>
      <dsp:spPr>
        <a:xfrm>
          <a:off x="4932895" y="908165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59063" y="951344"/>
        <a:ext cx="25417" cy="5083"/>
      </dsp:txXfrm>
    </dsp:sp>
    <dsp:sp modelId="{2C607419-4FEC-4DC7-AA3C-09CE7EEA185B}">
      <dsp:nvSpPr>
        <dsp:cNvPr id="0" name=""/>
        <dsp:cNvSpPr/>
      </dsp:nvSpPr>
      <dsp:spPr>
        <a:xfrm>
          <a:off x="2724460" y="290815"/>
          <a:ext cx="2210234" cy="13261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Respect for others</a:t>
          </a:r>
          <a:endParaRPr lang="en-US" sz="1900" kern="1200"/>
        </a:p>
      </dsp:txBody>
      <dsp:txXfrm>
        <a:off x="2724460" y="290815"/>
        <a:ext cx="2210234" cy="1326140"/>
      </dsp:txXfrm>
    </dsp:sp>
    <dsp:sp modelId="{6839E843-D8F2-47C3-A2CD-A9CF8D66BCE2}">
      <dsp:nvSpPr>
        <dsp:cNvPr id="0" name=""/>
        <dsp:cNvSpPr/>
      </dsp:nvSpPr>
      <dsp:spPr>
        <a:xfrm>
          <a:off x="1110989" y="1615156"/>
          <a:ext cx="5437177" cy="477754"/>
        </a:xfrm>
        <a:custGeom>
          <a:avLst/>
          <a:gdLst/>
          <a:ahLst/>
          <a:cxnLst/>
          <a:rect l="0" t="0" r="0" b="0"/>
          <a:pathLst>
            <a:path>
              <a:moveTo>
                <a:pt x="5437177" y="0"/>
              </a:moveTo>
              <a:lnTo>
                <a:pt x="5437177" y="255977"/>
              </a:lnTo>
              <a:lnTo>
                <a:pt x="0" y="255977"/>
              </a:lnTo>
              <a:lnTo>
                <a:pt x="0" y="477754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3055" y="1851491"/>
        <a:ext cx="273044" cy="5083"/>
      </dsp:txXfrm>
    </dsp:sp>
    <dsp:sp modelId="{F9C1D913-ED82-4057-8486-334B0E12BC99}">
      <dsp:nvSpPr>
        <dsp:cNvPr id="0" name=""/>
        <dsp:cNvSpPr/>
      </dsp:nvSpPr>
      <dsp:spPr>
        <a:xfrm>
          <a:off x="5443049" y="290815"/>
          <a:ext cx="2210234" cy="13261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Privacy of those talking part</a:t>
          </a:r>
          <a:endParaRPr lang="en-US" sz="1900" kern="1200"/>
        </a:p>
      </dsp:txBody>
      <dsp:txXfrm>
        <a:off x="5443049" y="290815"/>
        <a:ext cx="2210234" cy="1326140"/>
      </dsp:txXfrm>
    </dsp:sp>
    <dsp:sp modelId="{57DFDB81-661C-42A9-87FB-BE88D206C270}">
      <dsp:nvSpPr>
        <dsp:cNvPr id="0" name=""/>
        <dsp:cNvSpPr/>
      </dsp:nvSpPr>
      <dsp:spPr>
        <a:xfrm>
          <a:off x="2214306" y="2742661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0474" y="2785839"/>
        <a:ext cx="25417" cy="5083"/>
      </dsp:txXfrm>
    </dsp:sp>
    <dsp:sp modelId="{221CD468-A86C-4A45-883C-DE64EEDAA91E}">
      <dsp:nvSpPr>
        <dsp:cNvPr id="0" name=""/>
        <dsp:cNvSpPr/>
      </dsp:nvSpPr>
      <dsp:spPr>
        <a:xfrm>
          <a:off x="5871" y="2125310"/>
          <a:ext cx="2210234" cy="13261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Voluntary nature of participation and right to withdraw</a:t>
          </a:r>
          <a:endParaRPr lang="en-US" sz="1900" kern="1200"/>
        </a:p>
      </dsp:txBody>
      <dsp:txXfrm>
        <a:off x="5871" y="2125310"/>
        <a:ext cx="2210234" cy="1326140"/>
      </dsp:txXfrm>
    </dsp:sp>
    <dsp:sp modelId="{30B34787-4EBB-4BC8-BB92-364681040695}">
      <dsp:nvSpPr>
        <dsp:cNvPr id="0" name=""/>
        <dsp:cNvSpPr/>
      </dsp:nvSpPr>
      <dsp:spPr>
        <a:xfrm>
          <a:off x="4932895" y="2742661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59063" y="2785839"/>
        <a:ext cx="25417" cy="5083"/>
      </dsp:txXfrm>
    </dsp:sp>
    <dsp:sp modelId="{000C4251-63E4-465D-B72A-5C777C2818D6}">
      <dsp:nvSpPr>
        <dsp:cNvPr id="0" name=""/>
        <dsp:cNvSpPr/>
      </dsp:nvSpPr>
      <dsp:spPr>
        <a:xfrm>
          <a:off x="2724460" y="2125310"/>
          <a:ext cx="2210234" cy="132614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Avoidance of harm</a:t>
          </a:r>
          <a:endParaRPr lang="en-US" sz="1900" kern="1200"/>
        </a:p>
      </dsp:txBody>
      <dsp:txXfrm>
        <a:off x="2724460" y="2125310"/>
        <a:ext cx="2210234" cy="1326140"/>
      </dsp:txXfrm>
    </dsp:sp>
    <dsp:sp modelId="{CC4BD6CB-6F7B-450A-B4A4-73B28D47B613}">
      <dsp:nvSpPr>
        <dsp:cNvPr id="0" name=""/>
        <dsp:cNvSpPr/>
      </dsp:nvSpPr>
      <dsp:spPr>
        <a:xfrm>
          <a:off x="5443049" y="2125310"/>
          <a:ext cx="2210234" cy="1326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Informed content of those taking part</a:t>
          </a:r>
          <a:endParaRPr lang="en-US" sz="1900" kern="1200"/>
        </a:p>
      </dsp:txBody>
      <dsp:txXfrm>
        <a:off x="5443049" y="2125310"/>
        <a:ext cx="2210234" cy="13261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3343F-6CCA-4619-AB0D-995BE5DA7E91}">
      <dsp:nvSpPr>
        <dsp:cNvPr id="0" name=""/>
        <dsp:cNvSpPr/>
      </dsp:nvSpPr>
      <dsp:spPr>
        <a:xfrm>
          <a:off x="0" y="1227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D5AA5-F552-4C1E-97AB-CB21B13793A9}">
      <dsp:nvSpPr>
        <dsp:cNvPr id="0" name=""/>
        <dsp:cNvSpPr/>
      </dsp:nvSpPr>
      <dsp:spPr>
        <a:xfrm>
          <a:off x="158160" y="118866"/>
          <a:ext cx="287563" cy="287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A6609-1FB7-408B-8919-8623EEF0CE86}">
      <dsp:nvSpPr>
        <dsp:cNvPr id="0" name=""/>
        <dsp:cNvSpPr/>
      </dsp:nvSpPr>
      <dsp:spPr>
        <a:xfrm>
          <a:off x="603883" y="1227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3 – Select a research question and</a:t>
          </a:r>
          <a:r>
            <a:rPr lang="en-GB" sz="1400" kern="1200">
              <a:latin typeface="Corbel" panose="020B0503020204020204"/>
            </a:rPr>
            <a:t> conduct</a:t>
          </a:r>
          <a:r>
            <a:rPr lang="en-GB" sz="1400" kern="1200"/>
            <a:t> a review of existing literature</a:t>
          </a:r>
          <a:endParaRPr lang="en-US" sz="1400" kern="1200"/>
        </a:p>
      </dsp:txBody>
      <dsp:txXfrm>
        <a:off x="603883" y="1227"/>
        <a:ext cx="5878103" cy="522843"/>
      </dsp:txXfrm>
    </dsp:sp>
    <dsp:sp modelId="{C5AC96E1-E228-4393-A9F1-4ED9DA4BCD12}">
      <dsp:nvSpPr>
        <dsp:cNvPr id="0" name=""/>
        <dsp:cNvSpPr/>
      </dsp:nvSpPr>
      <dsp:spPr>
        <a:xfrm>
          <a:off x="0" y="654780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718792"/>
            <a:satOff val="4944"/>
            <a:lumOff val="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1596D-E476-4C7A-93D2-067754D089F5}">
      <dsp:nvSpPr>
        <dsp:cNvPr id="0" name=""/>
        <dsp:cNvSpPr/>
      </dsp:nvSpPr>
      <dsp:spPr>
        <a:xfrm>
          <a:off x="158160" y="772420"/>
          <a:ext cx="287563" cy="287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8D9A4-C60C-4E8C-8DE4-53CC260A10AD}">
      <dsp:nvSpPr>
        <dsp:cNvPr id="0" name=""/>
        <dsp:cNvSpPr/>
      </dsp:nvSpPr>
      <dsp:spPr>
        <a:xfrm>
          <a:off x="603883" y="654780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4 – Plan research method and consider ethics</a:t>
          </a:r>
          <a:endParaRPr lang="en-US" sz="1400" kern="1200"/>
        </a:p>
      </dsp:txBody>
      <dsp:txXfrm>
        <a:off x="603883" y="654780"/>
        <a:ext cx="5878103" cy="522843"/>
      </dsp:txXfrm>
    </dsp:sp>
    <dsp:sp modelId="{35CEEF89-3072-4191-BCAB-DBCBFB55D439}">
      <dsp:nvSpPr>
        <dsp:cNvPr id="0" name=""/>
        <dsp:cNvSpPr/>
      </dsp:nvSpPr>
      <dsp:spPr>
        <a:xfrm>
          <a:off x="0" y="1308334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1437584"/>
            <a:satOff val="9889"/>
            <a:lumOff val="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BF9275-491B-45CD-B704-8CF335870078}">
      <dsp:nvSpPr>
        <dsp:cNvPr id="0" name=""/>
        <dsp:cNvSpPr/>
      </dsp:nvSpPr>
      <dsp:spPr>
        <a:xfrm>
          <a:off x="158160" y="1425974"/>
          <a:ext cx="287563" cy="287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88E9F-4C85-467F-84EF-2679044B9041}">
      <dsp:nvSpPr>
        <dsp:cNvPr id="0" name=""/>
        <dsp:cNvSpPr/>
      </dsp:nvSpPr>
      <dsp:spPr>
        <a:xfrm>
          <a:off x="603883" y="1308334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6 – </a:t>
          </a:r>
          <a:r>
            <a:rPr lang="en-GB" sz="1400" kern="1200">
              <a:latin typeface="Corbel" panose="020B0503020204020204"/>
            </a:rPr>
            <a:t>Presentation</a:t>
          </a:r>
          <a:endParaRPr lang="en-US" sz="1400" kern="1200"/>
        </a:p>
      </dsp:txBody>
      <dsp:txXfrm>
        <a:off x="603883" y="1308334"/>
        <a:ext cx="5878103" cy="522843"/>
      </dsp:txXfrm>
    </dsp:sp>
    <dsp:sp modelId="{0DF18347-9510-4FE7-A25A-687A1A48723B}">
      <dsp:nvSpPr>
        <dsp:cNvPr id="0" name=""/>
        <dsp:cNvSpPr/>
      </dsp:nvSpPr>
      <dsp:spPr>
        <a:xfrm>
          <a:off x="0" y="1961888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2156377"/>
            <a:satOff val="14833"/>
            <a:lumOff val="164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C6918-D09A-4AAD-8365-5964BCF826B1}">
      <dsp:nvSpPr>
        <dsp:cNvPr id="0" name=""/>
        <dsp:cNvSpPr/>
      </dsp:nvSpPr>
      <dsp:spPr>
        <a:xfrm>
          <a:off x="158160" y="2079528"/>
          <a:ext cx="287563" cy="287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55E2B-FC8E-4DBF-8F40-769D4AB9AEBC}">
      <dsp:nvSpPr>
        <dsp:cNvPr id="0" name=""/>
        <dsp:cNvSpPr/>
      </dsp:nvSpPr>
      <dsp:spPr>
        <a:xfrm>
          <a:off x="603883" y="1961888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7 – Create questionnaire and collect data</a:t>
          </a:r>
          <a:endParaRPr lang="en-US" sz="1400" kern="1200"/>
        </a:p>
      </dsp:txBody>
      <dsp:txXfrm>
        <a:off x="603883" y="1961888"/>
        <a:ext cx="5878103" cy="522843"/>
      </dsp:txXfrm>
    </dsp:sp>
    <dsp:sp modelId="{18B52F56-7782-4BEE-A294-19494C5F9045}">
      <dsp:nvSpPr>
        <dsp:cNvPr id="0" name=""/>
        <dsp:cNvSpPr/>
      </dsp:nvSpPr>
      <dsp:spPr>
        <a:xfrm>
          <a:off x="0" y="2615442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2875169"/>
            <a:satOff val="19778"/>
            <a:lumOff val="21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CBF080-1FE1-40EA-B0A5-2CF11E344DAE}">
      <dsp:nvSpPr>
        <dsp:cNvPr id="0" name=""/>
        <dsp:cNvSpPr/>
      </dsp:nvSpPr>
      <dsp:spPr>
        <a:xfrm>
          <a:off x="158160" y="2733082"/>
          <a:ext cx="287563" cy="2875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97500-7176-4638-B23E-9424460C88AD}">
      <dsp:nvSpPr>
        <dsp:cNvPr id="0" name=""/>
        <dsp:cNvSpPr/>
      </dsp:nvSpPr>
      <dsp:spPr>
        <a:xfrm>
          <a:off x="603883" y="2615442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8 – Analyse results</a:t>
          </a:r>
          <a:endParaRPr lang="en-US" sz="1400" kern="1200"/>
        </a:p>
      </dsp:txBody>
      <dsp:txXfrm>
        <a:off x="603883" y="2615442"/>
        <a:ext cx="5878103" cy="522843"/>
      </dsp:txXfrm>
    </dsp:sp>
    <dsp:sp modelId="{3BDB0AF3-1081-4887-9009-2151268D8644}">
      <dsp:nvSpPr>
        <dsp:cNvPr id="0" name=""/>
        <dsp:cNvSpPr/>
      </dsp:nvSpPr>
      <dsp:spPr>
        <a:xfrm>
          <a:off x="0" y="3268996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92AD2-046C-440E-94F4-0C211AF799B9}">
      <dsp:nvSpPr>
        <dsp:cNvPr id="0" name=""/>
        <dsp:cNvSpPr/>
      </dsp:nvSpPr>
      <dsp:spPr>
        <a:xfrm>
          <a:off x="158160" y="3386636"/>
          <a:ext cx="287563" cy="2875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05793-0C58-46C3-96AC-D9FE473D4AD9}">
      <dsp:nvSpPr>
        <dsp:cNvPr id="0" name=""/>
        <dsp:cNvSpPr/>
      </dsp:nvSpPr>
      <dsp:spPr>
        <a:xfrm>
          <a:off x="603883" y="3268996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9 and 10 – Write up a</a:t>
          </a:r>
          <a:r>
            <a:rPr lang="en-GB" sz="1400" kern="1200">
              <a:latin typeface="Corbel" panose="020B0503020204020204"/>
            </a:rPr>
            <a:t> report</a:t>
          </a:r>
          <a:r>
            <a:rPr lang="en-GB" sz="1400" kern="1200"/>
            <a:t> with discussions and conclusion</a:t>
          </a:r>
          <a:endParaRPr lang="en-US" sz="1400" kern="1200">
            <a:latin typeface="Corbel" panose="020B0503020204020204"/>
          </a:endParaRPr>
        </a:p>
      </dsp:txBody>
      <dsp:txXfrm>
        <a:off x="603883" y="3268996"/>
        <a:ext cx="5878103" cy="522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896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929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60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87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151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96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70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120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712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990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7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60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518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449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333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527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49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  <p:sldLayoutId id="2147483855" r:id="rId12"/>
    <p:sldLayoutId id="2147483856" r:id="rId13"/>
    <p:sldLayoutId id="2147483857" r:id="rId14"/>
    <p:sldLayoutId id="2147483858" r:id="rId15"/>
    <p:sldLayoutId id="2147483859" r:id="rId16"/>
    <p:sldLayoutId id="214748386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7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99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0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02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background of dark mesh">
            <a:extLst>
              <a:ext uri="{FF2B5EF4-FFF2-40B4-BE49-F238E27FC236}">
                <a16:creationId xmlns:a16="http://schemas.microsoft.com/office/drawing/2014/main" id="{609E1A6B-2A83-4AE8-ACF3-349CB4CC43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993" r="33544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03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0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0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90000"/>
              </a:lnSpc>
            </a:pPr>
            <a:br>
              <a:rPr lang="en-US" sz="2200"/>
            </a:br>
            <a:br>
              <a:rPr lang="en-US" sz="2200"/>
            </a:br>
            <a:r>
              <a:rPr lang="en-US" sz="3600" b="1"/>
              <a:t>TECHNOLOGY AND COLLABORATION</a:t>
            </a:r>
            <a:br>
              <a:rPr lang="en-US" sz="2200"/>
            </a:br>
            <a:br>
              <a:rPr lang="en-US" sz="2200"/>
            </a:br>
            <a:endParaRPr lang="en-US" sz="2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 sz="2000" b="1"/>
              <a:t>Module: Digital Skills and Research Methods</a:t>
            </a:r>
          </a:p>
          <a:p>
            <a:pPr algn="l">
              <a:buFont typeface="Arial"/>
              <a:buChar char="•"/>
            </a:pPr>
            <a:r>
              <a:rPr lang="en-US" sz="2000" b="1"/>
              <a:t>Module code: BMSW4003</a:t>
            </a:r>
          </a:p>
          <a:p>
            <a:pPr algn="l">
              <a:buFont typeface="Arial"/>
              <a:buChar char="•"/>
            </a:pPr>
            <a:r>
              <a:rPr lang="en-US" sz="2000" b="1"/>
              <a:t>Students: Ionela Dana Lostun (2120208)</a:t>
            </a:r>
          </a:p>
          <a:p>
            <a:pPr algn="l">
              <a:buFont typeface="Arial"/>
              <a:buChar char="•"/>
            </a:pPr>
            <a:r>
              <a:rPr lang="en-US" sz="2000" b="1"/>
              <a:t>                Hristina Bufi (2121309)</a:t>
            </a:r>
          </a:p>
          <a:p>
            <a:pPr algn="l">
              <a:buFont typeface="Arial"/>
              <a:buChar char="•"/>
            </a:pPr>
            <a:r>
              <a:rPr lang="en-US" sz="2000" b="1"/>
              <a:t>                Edvinas Statkus(2118898)</a:t>
            </a:r>
          </a:p>
          <a:p>
            <a:pPr algn="l">
              <a:buFont typeface="Arial"/>
              <a:buChar char="•"/>
            </a:pPr>
            <a:r>
              <a:rPr lang="en-US" sz="2000" b="1"/>
              <a:t>Lecturer: Abdi Rahman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4042A2CF-CCEA-409B-9598-DB294BFB6D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ACC751-E5B9-48E8-84E3-4F016767D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CONTENT</a:t>
            </a:r>
          </a:p>
        </p:txBody>
      </p:sp>
      <p:graphicFrame>
        <p:nvGraphicFramePr>
          <p:cNvPr id="58" name="Content Placeholder 2">
            <a:extLst>
              <a:ext uri="{FF2B5EF4-FFF2-40B4-BE49-F238E27FC236}">
                <a16:creationId xmlns:a16="http://schemas.microsoft.com/office/drawing/2014/main" id="{C1575BB8-347A-4318-A97F-2D9CB4EE37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2919842"/>
              </p:ext>
            </p:extLst>
          </p:nvPr>
        </p:nvGraphicFramePr>
        <p:xfrm>
          <a:off x="6185986" y="1671566"/>
          <a:ext cx="5170861" cy="4072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1671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BD962-6C5C-4687-B3E0-BF8BCA35C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 b="1">
                <a:solidFill>
                  <a:srgbClr val="FFFFFF"/>
                </a:solidFill>
                <a:latin typeface="Arial"/>
                <a:cs typeface="Calibri Light"/>
              </a:rPr>
              <a:t>Introduction</a:t>
            </a:r>
            <a:br>
              <a:rPr lang="en-GB" sz="3200">
                <a:solidFill>
                  <a:srgbClr val="FFFFFF"/>
                </a:solidFill>
                <a:latin typeface="Arial"/>
                <a:cs typeface="Calibri Light"/>
              </a:rPr>
            </a:br>
            <a:endParaRPr lang="en-GB" sz="3200">
              <a:solidFill>
                <a:srgbClr val="FFFFFF"/>
              </a:solidFill>
              <a:latin typeface="Arial"/>
              <a:cs typeface="Calibri Light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13224-0571-4F5F-A5FF-941BBA6C8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>
                <a:cs typeface="Calibri"/>
              </a:rPr>
              <a:t>The intention of the following research is to find out if there is a need to provide training on how to use technology to collaborate at UWTSD. </a:t>
            </a:r>
          </a:p>
        </p:txBody>
      </p:sp>
    </p:spTree>
    <p:extLst>
      <p:ext uri="{BB962C8B-B14F-4D97-AF65-F5344CB8AC3E}">
        <p14:creationId xmlns:p14="http://schemas.microsoft.com/office/powerpoint/2010/main" val="601042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088943-3D4A-4B2B-84AB-DDD327C75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b="1"/>
              <a:t>Existing  research</a:t>
            </a:r>
          </a:p>
        </p:txBody>
      </p:sp>
      <p:pic>
        <p:nvPicPr>
          <p:cNvPr id="13" name="Picture 5" descr="Magnifying glass showing decling performance">
            <a:extLst>
              <a:ext uri="{FF2B5EF4-FFF2-40B4-BE49-F238E27FC236}">
                <a16:creationId xmlns:a16="http://schemas.microsoft.com/office/drawing/2014/main" id="{97BB8AC0-AB6B-494C-BF88-2EAD871393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922" r="48409" b="-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57AFE71-63CC-4E51-920B-6F63E897E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>
                <a:cs typeface="Calibri" panose="020F0502020204030204"/>
              </a:rPr>
              <a:t>According to Olson and Olson(2013) technology has been used to collaborate for many decades and working in a team when apart had its challenges to do it </a:t>
            </a:r>
            <a:r>
              <a:rPr lang="en-US">
                <a:ea typeface="+mn-lt"/>
                <a:cs typeface="+mn-lt"/>
              </a:rPr>
              <a:t>successfully.</a:t>
            </a:r>
            <a:r>
              <a:rPr lang="en-US">
                <a:cs typeface="Calibri" panose="020F0502020204030204"/>
              </a:rPr>
              <a:t>  </a:t>
            </a:r>
          </a:p>
          <a:p>
            <a:endParaRPr lang="en-GB"/>
          </a:p>
          <a:p>
            <a:endParaRPr lang="en-GB"/>
          </a:p>
          <a:p>
            <a:endParaRPr lang="en-GB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155F30-0E03-4B22-9288-3261D137D153}"/>
              </a:ext>
            </a:extLst>
          </p:cNvPr>
          <p:cNvSpPr txBox="1"/>
          <p:nvPr/>
        </p:nvSpPr>
        <p:spPr>
          <a:xfrm rot="10920000" flipV="1">
            <a:off x="753414" y="2142323"/>
            <a:ext cx="6735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23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4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6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281324-E532-46A9-AA30-005888BC0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200" b="1"/>
              <a:t>Ethical consideration</a:t>
            </a:r>
            <a:br>
              <a:rPr lang="en-GB" sz="3200" b="1">
                <a:cs typeface="Calibri Light"/>
              </a:rPr>
            </a:br>
            <a:br>
              <a:rPr lang="en-GB" sz="3200" b="1">
                <a:cs typeface="Calibri Light"/>
              </a:rPr>
            </a:br>
            <a:r>
              <a:rPr lang="en-GB" sz="1600" b="1">
                <a:latin typeface="Corbel"/>
                <a:cs typeface="Arial"/>
              </a:rPr>
              <a:t>Saunders et al (2019) presents a series of key ethical principles that </a:t>
            </a:r>
            <a:br>
              <a:rPr lang="en-GB" sz="1600" b="1">
                <a:latin typeface="Corbel"/>
                <a:cs typeface="Arial"/>
              </a:rPr>
            </a:br>
            <a:r>
              <a:rPr lang="en-GB" sz="1600" b="1">
                <a:latin typeface="Corbel"/>
                <a:cs typeface="Arial"/>
              </a:rPr>
              <a:t>a researcher needs to be aware of . The following are the six principles that need to be applied to working with the participants.</a:t>
            </a:r>
            <a:br>
              <a:rPr lang="en-GB" sz="1600" b="1"/>
            </a:br>
            <a:endParaRPr lang="en-GB" sz="1600" b="1">
              <a:cs typeface="Calibri Light"/>
            </a:endParaRP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0819DC6-4A76-48AB-83E4-D3E3962A19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694" r="27637" b="-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EEF3B8A-A840-420A-9D26-843EDA5570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650362"/>
              </p:ext>
            </p:extLst>
          </p:nvPr>
        </p:nvGraphicFramePr>
        <p:xfrm>
          <a:off x="3843867" y="2048933"/>
          <a:ext cx="7659156" cy="3742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6122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BCEB9-CF65-42BE-B635-568914BFA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Proposed method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5EC07-E7EE-422D-8283-5B671FBBE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998133"/>
            <a:ext cx="6855356" cy="3793067"/>
          </a:xfrm>
        </p:spPr>
        <p:txBody>
          <a:bodyPr vert="horz" lIns="91440" tIns="45720" rIns="91440" bIns="45720" rtlCol="0">
            <a:normAutofit/>
          </a:bodyPr>
          <a:lstStyle/>
          <a:p>
            <a:pPr marL="914400" lvl="2" indent="0">
              <a:buNone/>
            </a:pPr>
            <a:r>
              <a:rPr lang="en-GB">
                <a:cs typeface="Calibri"/>
              </a:rPr>
              <a:t>The method that it will be used for this research is quantitative and qualitative or triangulation, the term used by Dawson (2009). In this research,  a </a:t>
            </a:r>
            <a:r>
              <a:rPr lang="en-GB" err="1">
                <a:cs typeface="Calibri"/>
              </a:rPr>
              <a:t>questionnnaire</a:t>
            </a:r>
            <a:r>
              <a:rPr lang="en-GB">
                <a:cs typeface="Calibri"/>
              </a:rPr>
              <a:t> will be created  which will contain 3 types of questions.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Types of questions used: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closed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rank order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Likert scale </a:t>
            </a:r>
          </a:p>
          <a:p>
            <a:pPr marL="914400" lvl="2" indent="0">
              <a:buNone/>
            </a:pPr>
            <a:endParaRPr lang="en-GB">
              <a:cs typeface="Calibri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DB50D326-864D-49E2-8DDA-C6F7E7E12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62" r="1201" b="-3"/>
          <a:stretch/>
        </p:blipFill>
        <p:spPr>
          <a:xfrm>
            <a:off x="8785907" y="1998131"/>
            <a:ext cx="2717116" cy="379151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98758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C8D03-05E3-40E5-9221-A1DFA5996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>
                <a:solidFill>
                  <a:srgbClr val="FFFFFF"/>
                </a:solidFill>
                <a:cs typeface="Calibri Light"/>
              </a:rPr>
              <a:t>Questions </a:t>
            </a:r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D811274D-1C40-4659-8BAB-A58D24934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latin typeface="Arial"/>
                <a:ea typeface="+mn-lt"/>
                <a:cs typeface="+mn-lt"/>
              </a:rPr>
              <a:t>Closed questions. (yes or no answers)</a:t>
            </a:r>
            <a:r>
              <a:rPr lang="en-GB" sz="2000">
                <a:latin typeface="Arial"/>
                <a:ea typeface="+mn-lt"/>
                <a:cs typeface="+mn-lt"/>
              </a:rPr>
              <a:t> </a:t>
            </a:r>
            <a:r>
              <a:rPr lang="en-GB" sz="2000">
                <a:latin typeface="Arial"/>
                <a:cs typeface="Calibri"/>
              </a:rPr>
              <a:t>   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        </a:t>
            </a:r>
            <a:r>
              <a:rPr lang="en-GB" sz="2000">
                <a:latin typeface="Arial"/>
                <a:ea typeface="+mn-lt"/>
                <a:cs typeface="+mn-lt"/>
              </a:rPr>
              <a:t>Do you feel able to use MS Teams to collaborate with others at UWTSD?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Would you like to have some training on how to use MS Teams to collaborate with others?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Would you like to have training on how to use the OneDrive to collaborate with others?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If you were asked to work online with others to create a single PowerPoint presentation, would you know how to achieve this?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If you were asked to work online with others to create a single MS Word document, would you know how to achieve this?</a:t>
            </a:r>
            <a:endParaRPr lang="en-GB" sz="20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8306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A17E4-18EC-4274-BA0E-B8BF556D3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A7236-1D0C-496B-8D75-0942BF45D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>
                <a:latin typeface="Arial"/>
                <a:cs typeface="Calibri"/>
              </a:rPr>
              <a:t>Rank questions</a:t>
            </a:r>
            <a:r>
              <a:rPr lang="en-GB" sz="1800" b="1">
                <a:latin typeface="Arial"/>
                <a:ea typeface="+mn-lt"/>
                <a:cs typeface="+mn-lt"/>
              </a:rPr>
              <a:t>– arrange words in rank order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cs typeface="Calibri"/>
              </a:rPr>
              <a:t>       </a:t>
            </a:r>
            <a:r>
              <a:rPr lang="en-GB" sz="1600">
                <a:latin typeface="Arial"/>
                <a:ea typeface="+mn-lt"/>
                <a:cs typeface="+mn-lt"/>
              </a:rPr>
              <a:t>Rank these applications in order according to which you would like to have training on how to use.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Teams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OneDrive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Word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WhatsApp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Moodle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Rank these applications according to how competent you are in using them to collaborate with others on the OneDrive (Most competent at the top)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PowerPoint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Word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Excel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Streams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Forms </a:t>
            </a:r>
            <a:endParaRPr lang="en-GB" sz="16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5368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A96E0-DEA7-459D-87BB-509ACCF3C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DDD18-9606-4AD6-BD41-BD9A7D3A5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>
                <a:latin typeface="Arial"/>
                <a:ea typeface="+mn-lt"/>
                <a:cs typeface="+mn-lt"/>
              </a:rPr>
              <a:t>Likert Scale questions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cs typeface="Calibri" panose="020F0502020204030204"/>
              </a:rPr>
              <a:t>    </a:t>
            </a:r>
            <a:r>
              <a:rPr lang="en-GB" sz="1400">
                <a:latin typeface="Calibri"/>
                <a:ea typeface="+mn-lt"/>
                <a:cs typeface="+mn-lt"/>
              </a:rPr>
              <a:t> </a:t>
            </a:r>
            <a:r>
              <a:rPr lang="en-GB" sz="1400">
                <a:latin typeface="Arial"/>
                <a:ea typeface="+mn-lt"/>
                <a:cs typeface="+mn-lt"/>
              </a:rPr>
              <a:t>I know how to use MS Teams on the OneDrive to collaborate with others.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 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Disagree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I know how to use MS Teams to collaborate with others online.             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Disagree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</a:t>
            </a:r>
            <a:endParaRPr lang="en-GB" sz="1400"/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There is enough training provided about how to use MS Teams at UWTSD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 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Disagree     Strongly Disagree.</a:t>
            </a:r>
            <a:r>
              <a:rPr lang="en-GB" sz="1400">
                <a:latin typeface="Arial"/>
                <a:ea typeface="+mn-lt"/>
                <a:cs typeface="+mn-lt"/>
              </a:rPr>
              <a:t>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More training on how to use the OneDrive to collaborate is needed at UWTSD.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 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 Disagree  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I feel that I am able to use a range of different digital tools to collaborate.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</a:t>
            </a:r>
            <a:r>
              <a:rPr lang="en-GB" sz="1400" b="1">
                <a:latin typeface="Arial"/>
                <a:ea typeface="+mn-lt"/>
                <a:cs typeface="+mn-lt"/>
              </a:rPr>
              <a:t>    Strongly Agree    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Disagree       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  <a:endParaRPr lang="en-GB" sz="14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71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62D5-30A6-400C-9636-6BEEC7A7D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034" y="905933"/>
            <a:ext cx="6481989" cy="96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/>
              <a:t>Research timeline</a:t>
            </a:r>
          </a:p>
        </p:txBody>
      </p:sp>
      <p:pic>
        <p:nvPicPr>
          <p:cNvPr id="31" name="Picture 13">
            <a:extLst>
              <a:ext uri="{FF2B5EF4-FFF2-40B4-BE49-F238E27FC236}">
                <a16:creationId xmlns:a16="http://schemas.microsoft.com/office/drawing/2014/main" id="{BB9C0F2F-3182-4634-BFB6-466D2F5D3F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8" r="52746"/>
          <a:stretch/>
        </p:blipFill>
        <p:spPr>
          <a:xfrm>
            <a:off x="1641021" y="1069522"/>
            <a:ext cx="3102428" cy="456383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E9FF8E-4224-4EC7-ADCE-95C2C29D4D51}"/>
              </a:ext>
            </a:extLst>
          </p:cNvPr>
          <p:cNvSpPr txBox="1"/>
          <p:nvPr/>
        </p:nvSpPr>
        <p:spPr>
          <a:xfrm>
            <a:off x="7653337" y="56768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endParaRPr lang="en-GB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BAD7858-2D6C-41D7-ACB5-CEB72F1F44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433329"/>
              </p:ext>
            </p:extLst>
          </p:nvPr>
        </p:nvGraphicFramePr>
        <p:xfrm>
          <a:off x="5021035" y="1998133"/>
          <a:ext cx="6481987" cy="379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94573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8DDB6-C0B7-4E91-BE32-450E841C9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Hypothesis and 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3AE74-3B50-4A38-96C3-6E0320FAC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1287C3"/>
              </a:buClr>
            </a:pPr>
            <a:r>
              <a:rPr lang="en-GB"/>
              <a:t>For a better collaboration at the University students need training on how to use technology. With some apps they might be familiar with but with other need a full training.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15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DB89-CCF1-445A-A18C-F15016DA5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References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D1C02-8F91-4B20-8D5D-ADF4C39BF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Dawson, C. (2009) </a:t>
            </a:r>
            <a:r>
              <a:rPr lang="en-GB" i="1">
                <a:ea typeface="+mn-lt"/>
                <a:cs typeface="+mn-lt"/>
              </a:rPr>
              <a:t>Introduction to Research Methods A Practical Guide for Anyone Undertaking a Research Project</a:t>
            </a:r>
            <a:r>
              <a:rPr lang="en-GB">
                <a:ea typeface="+mn-lt"/>
                <a:cs typeface="+mn-lt"/>
              </a:rPr>
              <a:t>. 4th ed. New York: Constable &amp; Robinson.</a:t>
            </a:r>
          </a:p>
          <a:p>
            <a:r>
              <a:rPr lang="en-GB">
                <a:ea typeface="+mn-lt"/>
                <a:cs typeface="+mn-lt"/>
              </a:rPr>
              <a:t>Saunders, M.N.K., Lewis, P. and Thornhill, A. (2019) </a:t>
            </a:r>
            <a:r>
              <a:rPr lang="en-GB" i="1">
                <a:ea typeface="+mn-lt"/>
                <a:cs typeface="+mn-lt"/>
              </a:rPr>
              <a:t>Research methods for business students</a:t>
            </a:r>
            <a:r>
              <a:rPr lang="en-GB">
                <a:ea typeface="+mn-lt"/>
                <a:cs typeface="+mn-lt"/>
              </a:rPr>
              <a:t>. 8th edition. Harlow: Pearson.</a:t>
            </a:r>
          </a:p>
          <a:p>
            <a:r>
              <a:rPr lang="en-GB">
                <a:ea typeface="+mn-lt"/>
                <a:cs typeface="+mn-lt"/>
              </a:rPr>
              <a:t>Judy S. Olson; Gary Olson, </a:t>
            </a:r>
            <a:r>
              <a:rPr lang="en-GB" i="1">
                <a:ea typeface="+mn-lt"/>
                <a:cs typeface="+mn-lt"/>
              </a:rPr>
              <a:t>Working Together Apart: Collaboration over the Internet</a:t>
            </a:r>
            <a:r>
              <a:rPr lang="en-GB">
                <a:ea typeface="+mn-lt"/>
                <a:cs typeface="+mn-lt"/>
              </a:rPr>
              <a:t> , Morgan &amp; Claypool, 2013.</a:t>
            </a: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59561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  TECHNOLOGY AND COLLABORATION  </vt:lpstr>
      <vt:lpstr>CONTENT</vt:lpstr>
      <vt:lpstr>Introduction </vt:lpstr>
      <vt:lpstr>Existing  research</vt:lpstr>
      <vt:lpstr>Ethical consideration  Saunders et al (2019) presents a series of key ethical principles that  a researcher needs to be aware of . The following are the six principles that need to be applied to working with the participants. </vt:lpstr>
      <vt:lpstr>Proposed method</vt:lpstr>
      <vt:lpstr>Questions </vt:lpstr>
      <vt:lpstr>PowerPoint Presentation</vt:lpstr>
      <vt:lpstr>PowerPoint Presentation</vt:lpstr>
      <vt:lpstr>Research timeline</vt:lpstr>
      <vt:lpstr>Hypothesis and 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2022-02-19T13:53:35Z</dcterms:created>
  <dcterms:modified xsi:type="dcterms:W3CDTF">2022-02-26T20:06:22Z</dcterms:modified>
</cp:coreProperties>
</file>