
<file path=[Content_Types].xml><?xml version="1.0" encoding="utf-8"?>
<Types xmlns="http://schemas.openxmlformats.org/package/2006/content-types">
  <Default Extension="1"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Pereira Tawil" userId="34907e6ca401f509" providerId="LiveId" clId="{FF444F44-AD52-4606-A56F-6448EDCA85DD}"/>
    <pc:docChg chg="modSld">
      <pc:chgData name="Fatima Pereira Tawil" userId="34907e6ca401f509" providerId="LiveId" clId="{FF444F44-AD52-4606-A56F-6448EDCA85DD}" dt="2025-12-15T08:13:44.983" v="3" actId="255"/>
      <pc:docMkLst>
        <pc:docMk/>
      </pc:docMkLst>
      <pc:sldChg chg="modSp mod">
        <pc:chgData name="Fatima Pereira Tawil" userId="34907e6ca401f509" providerId="LiveId" clId="{FF444F44-AD52-4606-A56F-6448EDCA85DD}" dt="2025-12-15T08:13:44.983" v="3" actId="255"/>
        <pc:sldMkLst>
          <pc:docMk/>
          <pc:sldMk cId="2829621245" sldId="256"/>
        </pc:sldMkLst>
        <pc:spChg chg="mod">
          <ac:chgData name="Fatima Pereira Tawil" userId="34907e6ca401f509" providerId="LiveId" clId="{FF444F44-AD52-4606-A56F-6448EDCA85DD}" dt="2025-12-15T08:13:44.983" v="3" actId="255"/>
          <ac:spMkLst>
            <pc:docMk/>
            <pc:sldMk cId="2829621245" sldId="256"/>
            <ac:spMk id="2" creationId="{746BC756-6C02-88C4-B54F-E12E3268D538}"/>
          </ac:spMkLst>
        </pc:spChg>
        <pc:spChg chg="mod">
          <ac:chgData name="Fatima Pereira Tawil" userId="34907e6ca401f509" providerId="LiveId" clId="{FF444F44-AD52-4606-A56F-6448EDCA85DD}" dt="2025-12-15T08:13:33.625" v="1" actId="255"/>
          <ac:spMkLst>
            <pc:docMk/>
            <pc:sldMk cId="2829621245" sldId="256"/>
            <ac:spMk id="10" creationId="{48B2E531-01E1-D9A4-FEB4-2032060D6E77}"/>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Lst>
          </p:cNvPr>
          <p:cNvSpPr/>
          <p:nvPr/>
        </p:nvSpPr>
        <p:spPr>
          <a:xfrm>
            <a:off x="5067300" y="-429"/>
            <a:ext cx="7142987" cy="6857571"/>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Lst>
          </p:cNvPr>
          <p:cNvSpPr/>
          <p:nvPr/>
        </p:nvSpPr>
        <p:spPr>
          <a:xfrm rot="10800000">
            <a:off x="5067300" y="4571999"/>
            <a:ext cx="7158340"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bg1"/>
                </a:solidFill>
              </a:defRPr>
            </a:lvl1pPr>
          </a:lstStyle>
          <a:p>
            <a:fld id="{22927AFB-A171-440E-85AE-8173A49EBA6A}"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00236267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274BCA4-07E8-484C-A268-7A7F4DBB4C79}"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37497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A2EF993-7F0D-4ECF-FD85-4AAFAAAF91C6}"/>
              </a:ext>
            </a:extLst>
          </p:cNvPr>
          <p:cNvSpPr/>
          <p:nvPr/>
        </p:nvSpPr>
        <p:spPr>
          <a:xfrm rot="10800000" flipH="1">
            <a:off x="0" y="4571999"/>
            <a:ext cx="12192003" cy="2286219"/>
          </a:xfrm>
          <a:prstGeom prst="rect">
            <a:avLst/>
          </a:prstGeom>
          <a:gradFill>
            <a:gsLst>
              <a:gs pos="0">
                <a:srgbClr val="FF907A"/>
              </a:gs>
              <a:gs pos="100000">
                <a:srgbClr val="DA002F"/>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C6D141E1-516D-D7D9-7CAC-EBABCB077CDD}"/>
              </a:ext>
            </a:extLst>
          </p:cNvPr>
          <p:cNvSpPr/>
          <p:nvPr/>
        </p:nvSpPr>
        <p:spPr>
          <a:xfrm rot="10800000" flipH="1">
            <a:off x="4038600" y="4571779"/>
            <a:ext cx="8151938" cy="2286329"/>
          </a:xfrm>
          <a:prstGeom prst="rect">
            <a:avLst/>
          </a:prstGeom>
          <a:gradFill>
            <a:gsLst>
              <a:gs pos="0">
                <a:srgbClr val="FF5076">
                  <a:alpha val="0"/>
                </a:srgbClr>
              </a:gs>
              <a:gs pos="99000">
                <a:srgbClr val="91049C">
                  <a:alpha val="81961"/>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Freeform: Shape 10">
            <a:extLst>
              <a:ext uri="{FF2B5EF4-FFF2-40B4-BE49-F238E27FC236}">
                <a16:creationId xmlns:a16="http://schemas.microsoft.com/office/drawing/2014/main" id="{D973ECF1-2707-D092-89EA-AC6D4B79E56F}"/>
              </a:ext>
            </a:extLst>
          </p:cNvPr>
          <p:cNvSpPr/>
          <p:nvPr/>
        </p:nvSpPr>
        <p:spPr>
          <a:xfrm rot="14834054">
            <a:off x="3015414" y="2996601"/>
            <a:ext cx="2352194" cy="3826944"/>
          </a:xfrm>
          <a:custGeom>
            <a:avLst/>
            <a:gdLst>
              <a:gd name="connsiteX0" fmla="*/ 2352194 w 2352194"/>
              <a:gd name="connsiteY0" fmla="*/ 8624 h 3826944"/>
              <a:gd name="connsiteX1" fmla="*/ 749804 w 2352194"/>
              <a:gd name="connsiteY1" fmla="*/ 3826944 h 3826944"/>
              <a:gd name="connsiteX2" fmla="*/ 566692 w 2352194"/>
              <a:gd name="connsiteY2" fmla="*/ 3648149 h 3826944"/>
              <a:gd name="connsiteX3" fmla="*/ 0 w 2352194"/>
              <a:gd name="connsiteY3" fmla="*/ 2181415 h 3826944"/>
              <a:gd name="connsiteX4" fmla="*/ 2181415 w 2352194"/>
              <a:gd name="connsiteY4" fmla="*/ 0 h 3826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194" h="3826944">
                <a:moveTo>
                  <a:pt x="2352194" y="8624"/>
                </a:moveTo>
                <a:lnTo>
                  <a:pt x="749804" y="3826944"/>
                </a:lnTo>
                <a:lnTo>
                  <a:pt x="566692" y="3648149"/>
                </a:lnTo>
                <a:cubicBezTo>
                  <a:pt x="214596" y="3260758"/>
                  <a:pt x="0" y="2746147"/>
                  <a:pt x="0" y="2181415"/>
                </a:cubicBezTo>
                <a:cubicBezTo>
                  <a:pt x="0" y="976653"/>
                  <a:pt x="976652" y="0"/>
                  <a:pt x="2181415" y="0"/>
                </a:cubicBezTo>
                <a:close/>
              </a:path>
            </a:pathLst>
          </a:custGeom>
          <a:gradFill>
            <a:gsLst>
              <a:gs pos="0">
                <a:srgbClr val="FFBCAF">
                  <a:alpha val="33725"/>
                </a:srgbClr>
              </a:gs>
              <a:gs pos="100000">
                <a:srgbClr val="FF907A">
                  <a:alpha val="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09FDFDA-46A6-DCC7-FA34-612FC4BF8109}"/>
              </a:ext>
            </a:extLst>
          </p:cNvPr>
          <p:cNvSpPr/>
          <p:nvPr/>
        </p:nvSpPr>
        <p:spPr>
          <a:xfrm flipH="1">
            <a:off x="3047998" y="4571999"/>
            <a:ext cx="9143999" cy="1841109"/>
          </a:xfrm>
          <a:prstGeom prst="rect">
            <a:avLst/>
          </a:prstGeom>
          <a:gradFill>
            <a:gsLst>
              <a:gs pos="0">
                <a:srgbClr val="FF411C">
                  <a:alpha val="29804"/>
                </a:srgbClr>
              </a:gs>
              <a:gs pos="78000">
                <a:srgbClr val="DA002F">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bg1"/>
                </a:solidFill>
                <a:latin typeface="+mj-lt"/>
              </a:defRPr>
            </a:lvl1pPr>
          </a:lstStyle>
          <a:p>
            <a:pPr lvl="0"/>
            <a:r>
              <a:rPr lang="en-US" dirty="0"/>
              <a:t>Click to edit Master subtitle style</a:t>
            </a:r>
          </a:p>
        </p:txBody>
      </p:sp>
      <p:sp>
        <p:nvSpPr>
          <p:cNvPr id="17" name="Picture Placeholder 16">
            <a:extLst>
              <a:ext uri="{FF2B5EF4-FFF2-40B4-BE49-F238E27FC236}">
                <a16:creationId xmlns:a16="http://schemas.microsoft.com/office/drawing/2014/main" id="{CC20621E-D3A1-DE2F-A48A-0A5F27957211}"/>
              </a:ext>
            </a:extLst>
          </p:cNvPr>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dirty="0"/>
              <a:t>.</a:t>
            </a:r>
          </a:p>
        </p:txBody>
      </p:sp>
      <p:sp>
        <p:nvSpPr>
          <p:cNvPr id="19" name="Footer Placeholder 18">
            <a:extLst>
              <a:ext uri="{FF2B5EF4-FFF2-40B4-BE49-F238E27FC236}">
                <a16:creationId xmlns:a16="http://schemas.microsoft.com/office/drawing/2014/main" id="{382602B3-F8C3-D957-5C3F-DF1749FA8532}"/>
              </a:ext>
            </a:extLst>
          </p:cNvPr>
          <p:cNvSpPr>
            <a:spLocks noGrp="1"/>
          </p:cNvSpPr>
          <p:nvPr>
            <p:ph type="ftr" sz="quarter" idx="15"/>
          </p:nvPr>
        </p:nvSpPr>
        <p:spPr>
          <a:xfrm>
            <a:off x="731520" y="6455664"/>
            <a:ext cx="3557016" cy="365760"/>
          </a:xfrm>
        </p:spPr>
        <p:txBody>
          <a:bodyPr/>
          <a:lstStyle>
            <a:lvl1pPr>
              <a:defRPr>
                <a:solidFill>
                  <a:schemeClr val="bg1"/>
                </a:solidFill>
                <a:effectLst/>
              </a:defRPr>
            </a:lvl1pPr>
          </a:lstStyle>
          <a:p>
            <a:r>
              <a:rPr lang="en-US"/>
              <a:t>Sample Footer Text</a:t>
            </a:r>
          </a:p>
        </p:txBody>
      </p:sp>
      <p:sp>
        <p:nvSpPr>
          <p:cNvPr id="18" name="Date Placeholder 17">
            <a:extLst>
              <a:ext uri="{FF2B5EF4-FFF2-40B4-BE49-F238E27FC236}">
                <a16:creationId xmlns:a16="http://schemas.microsoft.com/office/drawing/2014/main" id="{A0E38CC7-EEB9-1AD7-7B03-603746FE3FF6}"/>
              </a:ext>
            </a:extLst>
          </p:cNvPr>
          <p:cNvSpPr>
            <a:spLocks noGrp="1"/>
          </p:cNvSpPr>
          <p:nvPr>
            <p:ph type="dt" sz="half" idx="14"/>
          </p:nvPr>
        </p:nvSpPr>
        <p:spPr/>
        <p:txBody>
          <a:bodyPr/>
          <a:lstStyle>
            <a:lvl1pPr>
              <a:defRPr>
                <a:solidFill>
                  <a:schemeClr val="bg1"/>
                </a:solidFill>
              </a:defRPr>
            </a:lvl1pPr>
          </a:lstStyle>
          <a:p>
            <a:fld id="{8EC5E238-6443-4E66-ABD7-AFE41A3FA712}" type="datetime2">
              <a:rPr lang="en-US" smtClean="0"/>
              <a:t>Monday, December 15, 2025</a:t>
            </a:fld>
            <a:endParaRPr lang="en-US"/>
          </a:p>
        </p:txBody>
      </p:sp>
      <p:sp>
        <p:nvSpPr>
          <p:cNvPr id="20" name="Slide Number Placeholder 19">
            <a:extLst>
              <a:ext uri="{FF2B5EF4-FFF2-40B4-BE49-F238E27FC236}">
                <a16:creationId xmlns:a16="http://schemas.microsoft.com/office/drawing/2014/main" id="{B153FF4E-D18A-13B0-6B0A-CF7AF0A5232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9254335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2DD7BB-25B8-B7A3-8E13-EDE8E1090689}"/>
              </a:ext>
            </a:extLst>
          </p:cNvPr>
          <p:cNvSpPr/>
          <p:nvPr/>
        </p:nvSpPr>
        <p:spPr>
          <a:xfrm rot="10800000" flipH="1">
            <a:off x="0" y="0"/>
            <a:ext cx="6096000" cy="6868461"/>
          </a:xfrm>
          <a:prstGeom prst="rect">
            <a:avLst/>
          </a:prstGeom>
          <a:gradFill>
            <a:gsLst>
              <a:gs pos="0">
                <a:srgbClr val="FE4A00">
                  <a:alpha val="65882"/>
                </a:srgbClr>
              </a:gs>
              <a:gs pos="100000">
                <a:srgbClr val="A6025C"/>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FB6C05D2-D53F-950D-185E-08B200EEFEB9}"/>
              </a:ext>
            </a:extLst>
          </p:cNvPr>
          <p:cNvSpPr/>
          <p:nvPr/>
        </p:nvSpPr>
        <p:spPr>
          <a:xfrm rot="10800000" flipH="1">
            <a:off x="-18287" y="4582455"/>
            <a:ext cx="6114286" cy="2275539"/>
          </a:xfrm>
          <a:prstGeom prst="rect">
            <a:avLst/>
          </a:prstGeom>
          <a:gradFill>
            <a:gsLst>
              <a:gs pos="0">
                <a:srgbClr val="DA002F">
                  <a:alpha val="0"/>
                </a:srgbClr>
              </a:gs>
              <a:gs pos="99000">
                <a:srgbClr val="92248E">
                  <a:alpha val="2666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BC0AF5C2-3AA9-7510-308E-9D21678F7EFC}"/>
              </a:ext>
            </a:extLst>
          </p:cNvPr>
          <p:cNvSpPr/>
          <p:nvPr/>
        </p:nvSpPr>
        <p:spPr>
          <a:xfrm rot="5400000" flipH="1">
            <a:off x="-148955" y="532365"/>
            <a:ext cx="6878924" cy="5814190"/>
          </a:xfrm>
          <a:prstGeom prst="rect">
            <a:avLst/>
          </a:prstGeom>
          <a:gradFill>
            <a:gsLst>
              <a:gs pos="0">
                <a:srgbClr val="FE4A00">
                  <a:alpha val="0"/>
                </a:srgbClr>
              </a:gs>
              <a:gs pos="100000">
                <a:srgbClr val="A60296">
                  <a:alpha val="38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Oval 10">
            <a:extLst>
              <a:ext uri="{FF2B5EF4-FFF2-40B4-BE49-F238E27FC236}">
                <a16:creationId xmlns:a16="http://schemas.microsoft.com/office/drawing/2014/main" id="{13D13448-08C3-4231-6CCA-F17E4C608199}"/>
              </a:ext>
            </a:extLst>
          </p:cNvPr>
          <p:cNvSpPr/>
          <p:nvPr/>
        </p:nvSpPr>
        <p:spPr>
          <a:xfrm rot="10800000">
            <a:off x="949046" y="1319084"/>
            <a:ext cx="4648799" cy="4648799"/>
          </a:xfrm>
          <a:prstGeom prst="ellipse">
            <a:avLst/>
          </a:pr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941832"/>
            <a:ext cx="4626864" cy="320954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74336"/>
            <a:ext cx="4626864" cy="1453896"/>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1520" y="6455664"/>
            <a:ext cx="4096512" cy="365760"/>
          </a:xfrm>
        </p:spPr>
        <p:txBody>
          <a:bodyPr/>
          <a:lstStyle>
            <a:lvl1pPr algn="l">
              <a:defRPr>
                <a:solidFill>
                  <a:schemeClr val="bg1"/>
                </a:solidFill>
              </a:defRPr>
            </a:lvl1pPr>
          </a:lstStyle>
          <a:p>
            <a:fld id="{F2D689D1-54B3-41D9-B112-32329B9B3CC6}"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80974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6092952" y="0"/>
            <a:ext cx="6099048" cy="6858000"/>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3404035925"/>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58E3E8-0931-8EEE-FF77-1C25EBBE79AA}"/>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CE0C29-D9B0-E434-079F-9F0C40DF20EC}"/>
              </a:ext>
            </a:extLst>
          </p:cNvPr>
          <p:cNvSpPr/>
          <p:nvPr/>
        </p:nvSpPr>
        <p:spPr>
          <a:xfrm rot="5400000" flipH="1">
            <a:off x="-1399562" y="1399556"/>
            <a:ext cx="6875820" cy="4076703"/>
          </a:xfrm>
          <a:prstGeom prst="rect">
            <a:avLst/>
          </a:prstGeom>
          <a:gradFill>
            <a:gsLst>
              <a:gs pos="11000">
                <a:srgbClr val="92248E"/>
              </a:gs>
              <a:gs pos="100000">
                <a:srgbClr val="FF411C">
                  <a:alpha val="8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9F604E-FEFA-3809-8244-5B72EE7BB044}"/>
              </a:ext>
            </a:extLst>
          </p:cNvPr>
          <p:cNvSpPr/>
          <p:nvPr/>
        </p:nvSpPr>
        <p:spPr>
          <a:xfrm rot="16200000">
            <a:off x="890124" y="3681875"/>
            <a:ext cx="2296453" cy="4076701"/>
          </a:xfrm>
          <a:prstGeom prst="rect">
            <a:avLst/>
          </a:prstGeom>
          <a:gradFill>
            <a:gsLst>
              <a:gs pos="0">
                <a:srgbClr val="DA002F">
                  <a:alpha val="55000"/>
                </a:srgbClr>
              </a:gs>
              <a:gs pos="100000">
                <a:srgbClr val="FF907A">
                  <a:alpha val="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8E261-930C-6A44-A568-9DD2A88D3526}"/>
              </a:ext>
            </a:extLst>
          </p:cNvPr>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rgbClr val="FFDBCC">
                  <a:alpha val="0"/>
                </a:srgbClr>
              </a:gs>
              <a:gs pos="100000">
                <a:srgbClr val="FF907A">
                  <a:alpha val="3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850392"/>
            <a:ext cx="2935224" cy="3035808"/>
          </a:xfrm>
        </p:spPr>
        <p:txBody>
          <a:bodyPr vert="horz" lIns="91440" tIns="45720" rIns="91440" bIns="45720" rtlCol="0" anchor="t">
            <a:normAutofit/>
          </a:bodyPr>
          <a:lstStyle>
            <a:lvl1pPr>
              <a:defRPr lang="en-US"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5001768"/>
            <a:ext cx="2926080" cy="1490472"/>
          </a:xfrm>
        </p:spPr>
        <p:txBody>
          <a:bodyPr vert="horz" lIns="91440" tIns="45720" rIns="91440" bIns="45720" rtlCol="0" anchor="ctr">
            <a:normAutofit/>
          </a:bodyPr>
          <a:lstStyle>
            <a:lvl1pPr marL="0" indent="0">
              <a:buNone/>
              <a:defRPr lang="en-US" sz="1600" cap="all" spc="400" baseline="0" dirty="0">
                <a:solidFill>
                  <a:schemeClr val="bg1"/>
                </a:solidFill>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a:xfrm>
            <a:off x="3200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a:xfrm>
            <a:off x="612648" y="6455664"/>
            <a:ext cx="3227832" cy="365760"/>
          </a:xfrm>
        </p:spPr>
        <p:txBody>
          <a:bodyPr/>
          <a:lstStyle>
            <a:lvl1pPr algn="l">
              <a:defRPr>
                <a:solidFill>
                  <a:schemeClr val="bg1"/>
                </a:solidFill>
              </a:defRPr>
            </a:lvl1pPr>
          </a:lstStyle>
          <a:p>
            <a:fld id="{E144AFCF-5D00-4E8A-BE78-0A3382672AA6}" type="datetime2">
              <a:rPr lang="en-US" smtClean="0"/>
              <a:t>Monday, December 15, 2025</a:t>
            </a:fld>
            <a:endParaRPr lang="en-US"/>
          </a:p>
        </p:txBody>
      </p:sp>
      <p:sp>
        <p:nvSpPr>
          <p:cNvPr id="15" name="Picture Placeholder 14">
            <a:extLst>
              <a:ext uri="{FF2B5EF4-FFF2-40B4-BE49-F238E27FC236}">
                <a16:creationId xmlns:a16="http://schemas.microsoft.com/office/drawing/2014/main" id="{B889FC6C-F243-CA40-35F8-13153EA5EBE9}"/>
              </a:ext>
            </a:extLst>
          </p:cNvPr>
          <p:cNvSpPr>
            <a:spLocks noGrp="1"/>
          </p:cNvSpPr>
          <p:nvPr>
            <p:ph type="pic" sz="quarter" idx="13" hasCustomPrompt="1"/>
          </p:nvPr>
        </p:nvSpPr>
        <p:spPr>
          <a:xfrm>
            <a:off x="4076700" y="0"/>
            <a:ext cx="8115300" cy="6868452"/>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378561529"/>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FE7F8B-D1C1-6301-75A5-2EC4374F9AF1}"/>
              </a:ext>
            </a:extLst>
          </p:cNvPr>
          <p:cNvSpPr/>
          <p:nvPr/>
        </p:nvSpPr>
        <p:spPr>
          <a:xfrm flipH="1" flipV="1">
            <a:off x="-14449" y="0"/>
            <a:ext cx="1222473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1D8467A-A1B6-E7E6-CAD4-E63E0FE2CCCB}"/>
              </a:ext>
            </a:extLst>
          </p:cNvPr>
          <p:cNvSpPr/>
          <p:nvPr/>
        </p:nvSpPr>
        <p:spPr>
          <a:xfrm flipV="1">
            <a:off x="-7227" y="-5046"/>
            <a:ext cx="12217513" cy="686556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2A9C06E7-BC9C-2F5F-5DD1-D04EB713C63D}"/>
              </a:ext>
            </a:extLst>
          </p:cNvPr>
          <p:cNvSpPr/>
          <p:nvPr/>
        </p:nvSpPr>
        <p:spPr>
          <a:xfrm rot="10800000" flipH="1" flipV="1">
            <a:off x="-25514" y="-5045"/>
            <a:ext cx="12217514" cy="6865568"/>
          </a:xfrm>
          <a:prstGeom prst="rect">
            <a:avLst/>
          </a:prstGeom>
          <a:gradFill>
            <a:gsLst>
              <a:gs pos="0">
                <a:srgbClr val="FA0036">
                  <a:alpha val="4000"/>
                </a:srgbClr>
              </a:gs>
              <a:gs pos="99000">
                <a:schemeClr val="accent2">
                  <a:alpha val="9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985261F8-8CD8-F2E0-C386-BE6A16D95BFC}"/>
              </a:ext>
            </a:extLst>
          </p:cNvPr>
          <p:cNvSpPr/>
          <p:nvPr/>
        </p:nvSpPr>
        <p:spPr>
          <a:xfrm rot="16200000" flipH="1" flipV="1">
            <a:off x="3802775" y="-3817222"/>
            <a:ext cx="4571999" cy="12206450"/>
          </a:xfrm>
          <a:prstGeom prst="rect">
            <a:avLst/>
          </a:prstGeom>
          <a:gradFill>
            <a:gsLst>
              <a:gs pos="0">
                <a:srgbClr val="D861D4">
                  <a:alpha val="0"/>
                </a:srgbClr>
              </a:gs>
              <a:gs pos="100000">
                <a:srgbClr val="FF7037">
                  <a:alpha val="66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D3D4A82C-6849-A88D-6D57-833E9A7481B9}"/>
              </a:ext>
            </a:extLst>
          </p:cNvPr>
          <p:cNvSpPr/>
          <p:nvPr/>
        </p:nvSpPr>
        <p:spPr>
          <a:xfrm rot="13168948" flipH="1" flipV="1">
            <a:off x="1027160" y="609473"/>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55CA38-7F60-D664-4EC0-C54B60C02BCF}"/>
              </a:ext>
            </a:extLst>
          </p:cNvPr>
          <p:cNvSpPr/>
          <p:nvPr/>
        </p:nvSpPr>
        <p:spPr>
          <a:xfrm rot="5400000" flipV="1">
            <a:off x="-1913484" y="1896512"/>
            <a:ext cx="6860522" cy="3062447"/>
          </a:xfrm>
          <a:prstGeom prst="rect">
            <a:avLst/>
          </a:prstGeom>
          <a:gradFill>
            <a:gsLst>
              <a:gs pos="0">
                <a:srgbClr val="FA0036">
                  <a:alpha val="62000"/>
                </a:srgbClr>
              </a:gs>
              <a:gs pos="77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557016" y="987552"/>
            <a:ext cx="7644384" cy="2944368"/>
          </a:xfrm>
        </p:spPr>
        <p:txBody>
          <a:bodyPr vert="horz" lIns="91440" tIns="45720" rIns="91440" bIns="45720" rtlCol="0" anchor="b">
            <a:normAutofit/>
          </a:bodyPr>
          <a:lstStyle>
            <a:lvl1pPr>
              <a:defRPr lang="en-US" sz="54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538728" y="5294376"/>
            <a:ext cx="7644384" cy="1078992"/>
          </a:xfrm>
        </p:spPr>
        <p:txBody>
          <a:bodyPr vert="horz" lIns="91440" tIns="45720" rIns="91440" bIns="45720" rtlCol="0" anchor="ctr">
            <a:normAutofit/>
          </a:bodyPr>
          <a:lstStyle>
            <a:lvl1pPr marL="0" indent="0">
              <a:buNone/>
              <a:defRPr lang="en-US" cap="all" spc="400" baseline="0">
                <a:solidFill>
                  <a:schemeClr val="bg1"/>
                </a:solidFill>
                <a:latin typeface="+mj-lt"/>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F3DE8AB4-3D9C-4366-A8D9-9A4F01D11121}"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36532924"/>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344B8E2B-A9B5-DCE0-5C06-E99F762397CB}"/>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C38FEA-146D-53B3-36B0-5CBD8040636E}"/>
              </a:ext>
            </a:extLst>
          </p:cNvPr>
          <p:cNvSpPr/>
          <p:nvPr/>
        </p:nvSpPr>
        <p:spPr>
          <a:xfrm flipH="1">
            <a:off x="9143995"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684D35E-A520-CA7A-97CB-6D815AB4CC5D}"/>
              </a:ext>
            </a:extLst>
          </p:cNvPr>
          <p:cNvSpPr/>
          <p:nvPr/>
        </p:nvSpPr>
        <p:spPr>
          <a:xfrm flipH="1">
            <a:off x="9143990"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5E890B-58C1-DD36-E90B-FFF0BE0CB5CB}"/>
              </a:ext>
            </a:extLst>
          </p:cNvPr>
          <p:cNvSpPr/>
          <p:nvPr/>
        </p:nvSpPr>
        <p:spPr>
          <a:xfrm rot="5400000" flipH="1">
            <a:off x="7253161"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BCD52CC-E8F2-3220-AE19-8A482DD1F236}"/>
              </a:ext>
            </a:extLst>
          </p:cNvPr>
          <p:cNvSpPr/>
          <p:nvPr/>
        </p:nvSpPr>
        <p:spPr>
          <a:xfrm rot="12508972">
            <a:off x="7949750" y="1673989"/>
            <a:ext cx="3201591" cy="4397456"/>
          </a:xfrm>
          <a:custGeom>
            <a:avLst/>
            <a:gdLst>
              <a:gd name="connsiteX0" fmla="*/ 3201591 w 3201591"/>
              <a:gd name="connsiteY0" fmla="*/ 4296647 h 4397456"/>
              <a:gd name="connsiteX1" fmla="*/ 3007294 w 3201591"/>
              <a:gd name="connsiteY1" fmla="*/ 4346606 h 4397456"/>
              <a:gd name="connsiteX2" fmla="*/ 2502877 w 3201591"/>
              <a:gd name="connsiteY2" fmla="*/ 4397456 h 4397456"/>
              <a:gd name="connsiteX3" fmla="*/ 0 w 3201591"/>
              <a:gd name="connsiteY3" fmla="*/ 1894579 h 4397456"/>
              <a:gd name="connsiteX4" fmla="*/ 733076 w 3201591"/>
              <a:gd name="connsiteY4" fmla="*/ 124777 h 4397456"/>
              <a:gd name="connsiteX5" fmla="*/ 870365 w 3201591"/>
              <a:gd name="connsiteY5" fmla="*/ 0 h 4397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1591" h="4397456">
                <a:moveTo>
                  <a:pt x="3201591" y="4296647"/>
                </a:moveTo>
                <a:lnTo>
                  <a:pt x="3007294" y="4346606"/>
                </a:lnTo>
                <a:cubicBezTo>
                  <a:pt x="2844362" y="4379947"/>
                  <a:pt x="2675664" y="4397456"/>
                  <a:pt x="2502877" y="4397456"/>
                </a:cubicBezTo>
                <a:cubicBezTo>
                  <a:pt x="1120576" y="4397456"/>
                  <a:pt x="0" y="3276880"/>
                  <a:pt x="0" y="1894579"/>
                </a:cubicBezTo>
                <a:cubicBezTo>
                  <a:pt x="0" y="1203428"/>
                  <a:pt x="280144" y="577709"/>
                  <a:pt x="733076" y="124777"/>
                </a:cubicBezTo>
                <a:lnTo>
                  <a:pt x="870365" y="0"/>
                </a:lnTo>
                <a:close/>
              </a:path>
            </a:pathLst>
          </a:cu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7004304" cy="3557016"/>
          </a:xfrm>
        </p:spPr>
        <p:txBody>
          <a:bodyPr vert="horz" lIns="91440" tIns="45720" rIns="91440" bIns="45720" rtlCol="0" anchor="t">
            <a:normAutofit/>
          </a:bodyPr>
          <a:lstStyle>
            <a:lvl1pPr>
              <a:defRPr lang="en-US" sz="4800" cap="all" spc="550" baseline="0"/>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a:latin typeface="+mj-lt"/>
              </a:defRPr>
            </a:lvl1pPr>
          </a:lstStyle>
          <a:p>
            <a:pPr lvl="0"/>
            <a:r>
              <a:rPr lang="en-US" dirty="0"/>
              <a:t>Click to edit Master subtitle style</a:t>
            </a:r>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4954909" y="6455664"/>
            <a:ext cx="3472868" cy="365760"/>
          </a:xfrm>
        </p:spPr>
        <p:txBody>
          <a:bodyPr/>
          <a:lstStyle>
            <a:lvl1pPr>
              <a:defRPr>
                <a:solidFill>
                  <a:schemeClr val="tx1"/>
                </a:solidFill>
              </a:defRPr>
            </a:lvl1pPr>
          </a:lstStyle>
          <a:p>
            <a:fld id="{5259F214-985C-4E7A-8724-986944FA2171}" type="datetime2">
              <a:rPr lang="en-US" smtClean="0"/>
              <a:t>Monday, December 15, 2025</a:t>
            </a:fld>
            <a:endParaRPr lang="en-US"/>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8409489"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06754882"/>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7F7CFA0-C3A1-5564-DD4B-90674874B08D}"/>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4E2F783-0ED7-1F0B-219A-198549E350DD}"/>
              </a:ext>
            </a:extLst>
          </p:cNvPr>
          <p:cNvSpPr/>
          <p:nvPr/>
        </p:nvSpPr>
        <p:spPr>
          <a:xfrm>
            <a:off x="-6" y="-25866"/>
            <a:ext cx="12192005" cy="4589428"/>
          </a:xfrm>
          <a:prstGeom prst="rect">
            <a:avLst/>
          </a:prstGeom>
          <a:gradFill>
            <a:gsLst>
              <a:gs pos="8000">
                <a:srgbClr val="D861D4"/>
              </a:gs>
              <a:gs pos="100000">
                <a:srgbClr val="DA002F">
                  <a:alpha val="85000"/>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2F09062-D41B-0E2E-C1C0-F27562ED9597}"/>
              </a:ext>
            </a:extLst>
          </p:cNvPr>
          <p:cNvSpPr/>
          <p:nvPr/>
        </p:nvSpPr>
        <p:spPr>
          <a:xfrm rot="16200000">
            <a:off x="3805950" y="-3822495"/>
            <a:ext cx="4580101" cy="12191999"/>
          </a:xfrm>
          <a:prstGeom prst="rect">
            <a:avLst/>
          </a:prstGeom>
          <a:gradFill>
            <a:gsLst>
              <a:gs pos="0">
                <a:srgbClr val="FE4A00">
                  <a:alpha val="50000"/>
                </a:srgbClr>
              </a:gs>
              <a:gs pos="99000">
                <a:srgbClr val="A3299D"/>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A6D366-64E2-13D3-2734-861E811E1F1A}"/>
              </a:ext>
            </a:extLst>
          </p:cNvPr>
          <p:cNvSpPr/>
          <p:nvPr/>
        </p:nvSpPr>
        <p:spPr>
          <a:xfrm rot="10800000">
            <a:off x="8150806" y="-25872"/>
            <a:ext cx="4041192" cy="4589427"/>
          </a:xfrm>
          <a:prstGeom prst="rect">
            <a:avLst/>
          </a:prstGeom>
          <a:gradFill>
            <a:gsLst>
              <a:gs pos="0">
                <a:srgbClr val="DA002F">
                  <a:alpha val="0"/>
                </a:srgbClr>
              </a:gs>
              <a:gs pos="84000">
                <a:srgbClr val="FF907A">
                  <a:alpha val="32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E5B9BA8-AE27-B639-DB51-7E498FA9422B}"/>
              </a:ext>
            </a:extLst>
          </p:cNvPr>
          <p:cNvSpPr/>
          <p:nvPr/>
        </p:nvSpPr>
        <p:spPr>
          <a:xfrm rot="12508972">
            <a:off x="5485611" y="-1118641"/>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585216"/>
            <a:ext cx="6858000" cy="3200400"/>
          </a:xfrm>
        </p:spPr>
        <p:txBody>
          <a:bodyPr vert="horz" lIns="91440" tIns="45720" rIns="91440" bIns="45720" rtlCol="0" anchor="b">
            <a:normAutofit/>
          </a:bodyPr>
          <a:lstStyle>
            <a:lvl1pPr>
              <a:defRPr lang="en-US" sz="4800" cap="all" spc="55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dirty="0">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p:txBody>
          <a:bodyPr/>
          <a:lstStyle>
            <a:lvl1pPr>
              <a:defRPr>
                <a:solidFill>
                  <a:schemeClr val="tx1"/>
                </a:solidFill>
              </a:defRPr>
            </a:lvl1pPr>
          </a:lstStyle>
          <a:p>
            <a:fld id="{258C9C02-FCB9-44E9-9951-263455134367}" type="datetime2">
              <a:rPr lang="en-US" smtClean="0"/>
              <a:t>Monday, December 15, 2025</a:t>
            </a:fld>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9571995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1BDDB7-A96E-2151-63B9-28A103D980D2}"/>
              </a:ext>
            </a:extLst>
          </p:cNvPr>
          <p:cNvSpPr/>
          <p:nvPr/>
        </p:nvSpPr>
        <p:spPr>
          <a:xfrm flipH="1">
            <a:off x="-7229" y="-2522"/>
            <a:ext cx="1221751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DA992C5-451E-EC0E-D54A-B0AA21D57F04}"/>
              </a:ext>
            </a:extLst>
          </p:cNvPr>
          <p:cNvSpPr/>
          <p:nvPr/>
        </p:nvSpPr>
        <p:spPr>
          <a:xfrm>
            <a:off x="-7227" y="-5045"/>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5A4914C5-E872-F937-694B-9226A87D21A6}"/>
              </a:ext>
            </a:extLst>
          </p:cNvPr>
          <p:cNvSpPr/>
          <p:nvPr/>
        </p:nvSpPr>
        <p:spPr>
          <a:xfrm rot="10800000" flipH="1">
            <a:off x="7226" y="-5045"/>
            <a:ext cx="12203060" cy="6863044"/>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B2BF5D5-EB9E-9501-6A32-C2BB4C8ED6A7}"/>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Oval 11">
            <a:extLst>
              <a:ext uri="{FF2B5EF4-FFF2-40B4-BE49-F238E27FC236}">
                <a16:creationId xmlns:a16="http://schemas.microsoft.com/office/drawing/2014/main" id="{90768E01-CF59-AC8E-6819-61512B528C04}"/>
              </a:ext>
            </a:extLst>
          </p:cNvPr>
          <p:cNvSpPr/>
          <p:nvPr/>
        </p:nvSpPr>
        <p:spPr>
          <a:xfrm rot="8431052" flipH="1">
            <a:off x="1403739" y="524809"/>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6865A1-AC73-67A9-BC14-E75D3F26BDE9}"/>
              </a:ext>
            </a:extLst>
          </p:cNvPr>
          <p:cNvSpPr/>
          <p:nvPr/>
        </p:nvSpPr>
        <p:spPr>
          <a:xfrm rot="16200000">
            <a:off x="-1913484" y="1896512"/>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657600" y="2807208"/>
            <a:ext cx="7644384" cy="3346704"/>
          </a:xfrm>
        </p:spPr>
        <p:txBody>
          <a:bodyPr anchor="t">
            <a:normAutofit/>
          </a:bodyPr>
          <a:lstStyle>
            <a:lvl1pPr>
              <a:lnSpc>
                <a:spcPct val="110000"/>
              </a:lnSpc>
              <a:defRPr sz="54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18A3F06B-6751-4328-A64C-7E682DA41140}"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253856409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CF9D34E2-F5B0-4166-BCAC-F99A4EBB0C26}"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268116750"/>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5C5E01-6047-09D9-CA8C-ACF771ED4F5F}"/>
              </a:ext>
            </a:extLst>
          </p:cNvPr>
          <p:cNvSpPr/>
          <p:nvPr/>
        </p:nvSpPr>
        <p:spPr>
          <a:xfrm>
            <a:off x="-2" y="0"/>
            <a:ext cx="1219200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3735CD2-2790-A02E-C1A3-EB251A110779}"/>
              </a:ext>
            </a:extLst>
          </p:cNvPr>
          <p:cNvSpPr/>
          <p:nvPr/>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Lst>
          </p:cNvPr>
          <p:cNvSpPr/>
          <p:nvPr/>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Lst>
          </p:cNvPr>
          <p:cNvSpPr/>
          <p:nvPr/>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Lst>
          </p:cNvPr>
          <p:cNvSpPr/>
          <p:nvPr/>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02FDF1D-424D-4F55-8CAE-9342A40AFD81}" type="datetime2">
              <a:rPr lang="en-US" smtClean="0"/>
              <a:t>Monday, December 15, 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37924107"/>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3"/>
            <a:ext cx="12191998" cy="449257"/>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742"/>
            <a:ext cx="6281929" cy="449258"/>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86600" y="1014984"/>
            <a:ext cx="4489704" cy="1463040"/>
          </a:xfrm>
        </p:spPr>
        <p:txBody>
          <a:bodyPr anchor="t">
            <a:normAutofit/>
          </a:bodyPr>
          <a:lstStyle>
            <a:lvl1pPr>
              <a:defRPr sz="4000" cap="all" spc="700" baseline="0"/>
            </a:lvl1pPr>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6281928" cy="6411311"/>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086600" y="2633472"/>
            <a:ext cx="4498848" cy="2980944"/>
          </a:xfrm>
        </p:spPr>
        <p:txBody>
          <a:bodyPr anchor="b">
            <a:normAutofit/>
          </a:bodyPr>
          <a:lstStyle>
            <a:lvl1pPr marL="342900" indent="-342900">
              <a:buFont typeface="+mj-lt"/>
              <a:buAutoNum type="arabicPeriod"/>
              <a:defRPr sz="1800"/>
            </a:lvl1pPr>
            <a:lvl2pPr marL="571500" indent="-342900">
              <a:buFont typeface="+mj-lt"/>
              <a:buAutoNum type="arabicPeriod"/>
              <a:defRPr sz="1600"/>
            </a:lvl2pPr>
            <a:lvl3pPr marL="685800" indent="-2286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137160" y="6455664"/>
            <a:ext cx="3557016" cy="365760"/>
          </a:xfrm>
        </p:spPr>
        <p:txBody>
          <a:bodyPr/>
          <a:lstStyle>
            <a:lvl1pPr>
              <a:defRPr>
                <a:solidFill>
                  <a:schemeClr val="bg1"/>
                </a:solidFill>
              </a:defRPr>
            </a:lvl1pPr>
          </a:lstStyle>
          <a:p>
            <a:r>
              <a:rPr lang="en-US"/>
              <a:t>Sample Footer Text</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A7019B1F-F9E0-40A8-8123-21681C0812EB}" type="datetime2">
              <a:rPr lang="en-US" smtClean="0"/>
              <a:t>Monday, December 15, 2025</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639542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49FF914-ECFF-A4E1-AD86-108676B324D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8606AF-234E-F01C-E350-3E326E5ABE30}"/>
              </a:ext>
            </a:extLst>
          </p:cNvPr>
          <p:cNvSpPr/>
          <p:nvPr/>
        </p:nvSpPr>
        <p:spPr>
          <a:xfrm>
            <a:off x="-11209" y="0"/>
            <a:ext cx="12203208" cy="1698952"/>
          </a:xfrm>
          <a:prstGeom prst="rect">
            <a:avLst/>
          </a:prstGeom>
          <a:gradFill>
            <a:gsLst>
              <a:gs pos="0">
                <a:srgbClr val="DA002F"/>
              </a:gs>
              <a:gs pos="100000">
                <a:srgbClr val="FF8463"/>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FE6AE3A-A1C7-E9CA-615A-87942C8FD35D}"/>
              </a:ext>
            </a:extLst>
          </p:cNvPr>
          <p:cNvSpPr/>
          <p:nvPr/>
        </p:nvSpPr>
        <p:spPr>
          <a:xfrm>
            <a:off x="-11210" y="4199"/>
            <a:ext cx="8126510" cy="1694753"/>
          </a:xfrm>
          <a:prstGeom prst="rect">
            <a:avLst/>
          </a:prstGeom>
          <a:gradFill>
            <a:gsLst>
              <a:gs pos="37000">
                <a:srgbClr val="FF6C4F">
                  <a:alpha val="41961"/>
                </a:srgbClr>
              </a:gs>
              <a:gs pos="99000">
                <a:srgbClr val="DA002F">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082EBC-AF50-5C78-B731-0C4380660AF5}"/>
              </a:ext>
            </a:extLst>
          </p:cNvPr>
          <p:cNvSpPr/>
          <p:nvPr/>
        </p:nvSpPr>
        <p:spPr>
          <a:xfrm>
            <a:off x="5466" y="-6046"/>
            <a:ext cx="12197741" cy="1694753"/>
          </a:xfrm>
          <a:prstGeom prst="rect">
            <a:avLst/>
          </a:prstGeom>
          <a:gradFill>
            <a:gsLst>
              <a:gs pos="32000">
                <a:srgbClr val="D861D4">
                  <a:alpha val="0"/>
                </a:srgbClr>
              </a:gs>
              <a:gs pos="100000">
                <a:srgbClr val="93258E">
                  <a:alpha val="65882"/>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875520" cy="1033272"/>
          </a:xfrm>
        </p:spPr>
        <p:txBody>
          <a:bodyPr anchor="ct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2203703"/>
            <a:ext cx="9875520" cy="4067623"/>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7160" y="6455664"/>
            <a:ext cx="3557016" cy="365760"/>
          </a:xfrm>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326AF6F-B60F-4C18-B9AB-ED82420774C4}"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802111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2103120"/>
            <a:ext cx="4325112" cy="2454796"/>
          </a:xfrm>
        </p:spPr>
        <p:txBody>
          <a:bodyPr anchor="t">
            <a:normAutofit/>
          </a:bodyPr>
          <a:lstStyle>
            <a:lvl1pPr>
              <a:defRPr sz="44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103120"/>
            <a:ext cx="4325112" cy="2459736"/>
          </a:xfrm>
        </p:spPr>
        <p:txBody>
          <a:bodyPr vert="horz" lIns="91440" tIns="45720" rIns="91440" bIns="45720" rtlCol="0">
            <a:normAutofit/>
          </a:bodyPr>
          <a:lstStyle>
            <a:lvl1pPr marL="0" indent="0">
              <a:buNone/>
              <a:defRPr lang="en-US" sz="20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CF6005E-1485-423F-B5D4-36E24475CFEE}"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5596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813048"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11371" y="1600200"/>
            <a:ext cx="4892656" cy="365760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04E31E-DF49-445C-800F-5FFC1FA8170B}"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90932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611880"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3541D06-5B5C-452D-81B5-D55337162AD4}"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42981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8F4B41-77D5-4516-9B41-E9168C96B23B}"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983514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2916936" cy="2916936"/>
          </a:xfrm>
        </p:spPr>
        <p:txBody>
          <a:bodyPr anchor="t">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88626" y="704088"/>
            <a:ext cx="713232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1D37B679-27F6-4DEC-AE7E-AE12D4B5C168}"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551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68DFF7-84C4-DA92-2628-88F515669E31}"/>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8358C6A-FFB7-7F91-94AA-423822AA8C38}"/>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7B507E-31E7-16F8-CF5C-A1250BA873D8}"/>
              </a:ext>
            </a:extLst>
          </p:cNvPr>
          <p:cNvSpPr/>
          <p:nvPr/>
        </p:nvSpPr>
        <p:spPr>
          <a:xfrm flipH="1">
            <a:off x="8022440" y="6406116"/>
            <a:ext cx="4169557"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6400800" cy="119786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56232"/>
            <a:ext cx="640080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33F47ADC-E381-68F6-8F09-4B69A1B92548}"/>
              </a:ext>
            </a:extLst>
          </p:cNvPr>
          <p:cNvSpPr>
            <a:spLocks noGrp="1"/>
          </p:cNvSpPr>
          <p:nvPr>
            <p:ph type="pic" sz="quarter" idx="15" hasCustomPrompt="1"/>
          </p:nvPr>
        </p:nvSpPr>
        <p:spPr>
          <a:xfrm>
            <a:off x="8022440" y="603504"/>
            <a:ext cx="3553863"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A318DFB-5F24-4AAB-A84B-D248D5DAC033}" type="datetime2">
              <a:rPr lang="en-US" smtClean="0"/>
              <a:t>Monday, December 15,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154620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371C36B-E56C-A499-1D3F-AC8DC09B0AE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BC72D07-FB95-F16C-6535-C8AEB3ACAFA0}"/>
              </a:ext>
            </a:extLst>
          </p:cNvPr>
          <p:cNvSpPr/>
          <p:nvPr/>
        </p:nvSpPr>
        <p:spPr>
          <a:xfrm rot="10800000" flipH="1">
            <a:off x="0" y="6408316"/>
            <a:ext cx="12192000" cy="449684"/>
          </a:xfrm>
          <a:prstGeom prst="rect">
            <a:avLst/>
          </a:prstGeom>
          <a:gradFill>
            <a:gsLst>
              <a:gs pos="14000">
                <a:srgbClr val="FE4A00">
                  <a:alpha val="27843"/>
                </a:srgbClr>
              </a:gs>
              <a:gs pos="100000">
                <a:srgbClr val="DA002F">
                  <a:alpha val="84706"/>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AA119A-27E9-C86D-0929-AC7B5A35BD16}"/>
              </a:ext>
            </a:extLst>
          </p:cNvPr>
          <p:cNvSpPr/>
          <p:nvPr/>
        </p:nvSpPr>
        <p:spPr>
          <a:xfrm flipH="1">
            <a:off x="3807553" y="6408316"/>
            <a:ext cx="8384444" cy="449684"/>
          </a:xfrm>
          <a:prstGeom prst="rect">
            <a:avLst/>
          </a:prstGeom>
          <a:gradFill>
            <a:gsLst>
              <a:gs pos="9000">
                <a:srgbClr val="D861D4">
                  <a:alpha val="67843"/>
                </a:srgbClr>
              </a:gs>
              <a:gs pos="99000">
                <a:srgbClr val="92248E"/>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4" y="310896"/>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1" name="Picture Placeholder 10">
            <a:extLst>
              <a:ext uri="{FF2B5EF4-FFF2-40B4-BE49-F238E27FC236}">
                <a16:creationId xmlns:a16="http://schemas.microsoft.com/office/drawing/2014/main" id="{B6DF379E-0D41-B503-1F7F-4E6B2B90CC41}"/>
              </a:ext>
            </a:extLst>
          </p:cNvPr>
          <p:cNvSpPr>
            <a:spLocks noGrp="1"/>
          </p:cNvSpPr>
          <p:nvPr>
            <p:ph type="pic" sz="quarter" idx="15" hasCustomPrompt="1"/>
          </p:nvPr>
        </p:nvSpPr>
        <p:spPr>
          <a:xfrm>
            <a:off x="603503" y="603504"/>
            <a:ext cx="3192563"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4"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effectLst/>
              </a:defRPr>
            </a:lvl1pPr>
          </a:lstStyle>
          <a:p>
            <a:fld id="{71286253-1B6C-4476-BA10-7DFF05BDD8C1}" type="datetime2">
              <a:rPr lang="en-US" smtClean="0"/>
              <a:t>Monday, December 15,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60436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541EC5E-2E3A-29A5-7F01-3D098A93FA76}"/>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CDB1A6A-A82E-C28C-BC71-E59067A1D47F}"/>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26721B-6321-48CC-A06F-4DC67D115E8F}" type="datetime2">
              <a:rPr lang="en-US" smtClean="0"/>
              <a:t>Monday, December 15,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890926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00FDF4-E04E-45E3-73D7-9BD1BD2BCA87}"/>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DCA41D-9DCB-DD45-31CF-2ACE1D2C681B}"/>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Lst>
          </p:cNvPr>
          <p:cNvSpPr/>
          <p:nvPr/>
        </p:nvSpPr>
        <p:spPr>
          <a:xfrm flipH="1">
            <a:off x="5247320" y="6400799"/>
            <a:ext cx="6944677"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3912" y="475488"/>
            <a:ext cx="5440680" cy="1197864"/>
          </a:xfrm>
        </p:spPr>
        <p:txBody>
          <a:bodyPr anchor="b"/>
          <a:lstStyle/>
          <a:p>
            <a:r>
              <a:rPr lang="en-US" dirty="0"/>
              <a:t>Click to edit Master title style</a:t>
            </a:r>
          </a:p>
        </p:txBody>
      </p:sp>
      <p:sp>
        <p:nvSpPr>
          <p:cNvPr id="16" name="Footer Placeholder 15">
            <a:extLst>
              <a:ext uri="{FF2B5EF4-FFF2-40B4-BE49-F238E27FC236}">
                <a16:creationId xmlns:a16="http://schemas.microsoft.com/office/drawing/2014/main" id="{4567FAE1-288E-FD4A-3F64-DC3B7101D933}"/>
              </a:ext>
            </a:extLst>
          </p:cNvPr>
          <p:cNvSpPr>
            <a:spLocks noGrp="1"/>
          </p:cNvSpPr>
          <p:nvPr>
            <p:ph type="ftr" sz="quarter" idx="17"/>
          </p:nvPr>
        </p:nvSpPr>
        <p:spPr/>
        <p:txBody>
          <a:bodyPr/>
          <a:lstStyle/>
          <a:p>
            <a:r>
              <a:rPr lang="en-US"/>
              <a:t>Sample Footer Text</a:t>
            </a:r>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603504" y="603504"/>
            <a:ext cx="4643816"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153912" y="1856232"/>
            <a:ext cx="544068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Date Placeholder 14">
            <a:extLst>
              <a:ext uri="{FF2B5EF4-FFF2-40B4-BE49-F238E27FC236}">
                <a16:creationId xmlns:a16="http://schemas.microsoft.com/office/drawing/2014/main" id="{35913992-B8EA-FD20-FD4D-5B72B7A440D1}"/>
              </a:ext>
            </a:extLst>
          </p:cNvPr>
          <p:cNvSpPr>
            <a:spLocks noGrp="1"/>
          </p:cNvSpPr>
          <p:nvPr>
            <p:ph type="dt" sz="half" idx="16"/>
          </p:nvPr>
        </p:nvSpPr>
        <p:spPr/>
        <p:txBody>
          <a:bodyPr/>
          <a:lstStyle/>
          <a:p>
            <a:fld id="{CD5DF956-88B4-4B11-B70D-3316C48FAF0D}" type="datetime2">
              <a:rPr lang="en-US" smtClean="0"/>
              <a:t>Monday, December 15, 2025</a:t>
            </a:fld>
            <a:endParaRPr lang="en-US"/>
          </a:p>
        </p:txBody>
      </p:sp>
      <p:sp>
        <p:nvSpPr>
          <p:cNvPr id="17" name="Slide Number Placeholder 16">
            <a:extLst>
              <a:ext uri="{FF2B5EF4-FFF2-40B4-BE49-F238E27FC236}">
                <a16:creationId xmlns:a16="http://schemas.microsoft.com/office/drawing/2014/main" id="{D5201357-21DD-EA1C-08A2-FA2DAB225074}"/>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3511315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205052-C3B6-6D2C-A5A8-3EFDF993E71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81E3123-7D9E-2A08-F196-CDF340945D9D}"/>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F22AD7-5E04-F73B-69E6-5FA92F998C90}"/>
              </a:ext>
            </a:extLst>
          </p:cNvPr>
          <p:cNvSpPr/>
          <p:nvPr/>
        </p:nvSpPr>
        <p:spPr>
          <a:xfrm flipH="1">
            <a:off x="7284615" y="6400799"/>
            <a:ext cx="4907382"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4736" y="475488"/>
            <a:ext cx="3401568" cy="1197864"/>
          </a:xfrm>
        </p:spPr>
        <p:txBody>
          <a:bodyPr anchor="b"/>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603504" y="603504"/>
            <a:ext cx="6681111"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4736" y="1856232"/>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9AB004D8-8BA8-480E-9129-E735C18CC49D}" type="datetime2">
              <a:rPr lang="en-US" smtClean="0"/>
              <a:t>Monday, December 15, 2025</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6337397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7562434" y="6406116"/>
            <a:ext cx="462956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7"/>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2843784" cy="51114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7562436" y="0"/>
            <a:ext cx="4629564" cy="6409944"/>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D4A58DCA-69A1-40C7-8F11-9BD47CD4C934}" type="datetime2">
              <a:rPr lang="en-US" smtClean="0"/>
              <a:t>Monday, December 15, 2025</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2944863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8305800" y="6406116"/>
            <a:ext cx="3886200"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8"/>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3776472" cy="534770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8305800" y="0"/>
            <a:ext cx="3886200" cy="6406116"/>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33DFD5A6-3F5B-4C93-83C0-9BE650DA7164}" type="datetime2">
              <a:rPr lang="en-US" smtClean="0"/>
              <a:t>Monday, December 15, 2025</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3761808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270C72-937F-4EEB-59FB-6FC29DF4570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DBABC61-0C94-EB2C-729D-13A2A74C04A2}"/>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F3E17B-3D55-4567-37F8-1842ADBFD144}"/>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923544"/>
            <a:ext cx="3840480" cy="2505456"/>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29184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3511295"/>
            <a:ext cx="6172200" cy="260628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CDFE0BFE-5A09-4B35-B85E-8253DEA6CAA6}" type="datetime2">
              <a:rPr lang="en-US" smtClean="0"/>
              <a:t>Monday, December 15, 2025</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5513193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016717-EA73-3C76-64BF-8AA29BC563AE}"/>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0460BC6-378A-8F4F-1D44-FA6677F92D4E}"/>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AC97FE-4F82-FCF7-08CC-137F322BADB5}"/>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24128" y="932688"/>
            <a:ext cx="3392424" cy="3182112"/>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959352"/>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4206240"/>
            <a:ext cx="6172200" cy="164592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E451324D-67C5-4E93-BC3F-7AE321E5F6D8}" type="datetime2">
              <a:rPr lang="en-US" smtClean="0"/>
              <a:t>Monday, December 15, 2025</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1211037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1"/>
            <a:ext cx="12191998" cy="449259"/>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314"/>
            <a:ext cx="7783998" cy="449686"/>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832104"/>
            <a:ext cx="3273552" cy="1947672"/>
          </a:xfrm>
        </p:spPr>
        <p:txBody>
          <a:bodyPr anchor="b"/>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7783999" cy="6411311"/>
          </a:xfrm>
          <a:blipFill>
            <a:blip r:embed="rId2">
              <a:alphaModFix amt="70000"/>
            </a:blip>
            <a:stretch>
              <a:fillRect/>
            </a:stretch>
          </a:blipFill>
        </p:spPr>
        <p:txBody>
          <a:bodyPr/>
          <a:lstStyle>
            <a:lvl1pPr marL="0" indent="0">
              <a:buNone/>
              <a:defRPr/>
            </a:lvl1pPr>
          </a:lstStyle>
          <a:p>
            <a:r>
              <a:rPr lang="en-US" dirty="0"/>
              <a:t>.</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2852928"/>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59639FB1-C416-4550-8B7F-818DCA7584C4}" type="datetime2">
              <a:rPr lang="en-US" smtClean="0"/>
              <a:t>Monday, December 15, 2025</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587365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471F3A-3E6D-0DF1-74AB-CC9D04CFAEE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BED10C-5619-54D2-5D2D-E5D0A3E26E93}"/>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96777-297F-86C7-883A-2CA5E5F7CD86}"/>
              </a:ext>
            </a:extLst>
          </p:cNvPr>
          <p:cNvSpPr/>
          <p:nvPr/>
        </p:nvSpPr>
        <p:spPr>
          <a:xfrm flipH="1">
            <a:off x="6158536" y="6400799"/>
            <a:ext cx="6033460"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12064"/>
            <a:ext cx="10844784" cy="1170432"/>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BC6A79F2-1363-2482-D116-A2760202AE87}"/>
              </a:ext>
            </a:extLst>
          </p:cNvPr>
          <p:cNvSpPr>
            <a:spLocks noGrp="1"/>
          </p:cNvSpPr>
          <p:nvPr>
            <p:ph type="pic" sz="quarter" idx="15" hasCustomPrompt="1"/>
          </p:nvPr>
        </p:nvSpPr>
        <p:spPr>
          <a:xfrm>
            <a:off x="731520" y="1984247"/>
            <a:ext cx="6214110" cy="3879839"/>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699959" y="1984248"/>
            <a:ext cx="3876346" cy="3879839"/>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3DAA390-4D48-496D-9CF9-AA47EC8054B6}" type="datetime2">
              <a:rPr lang="en-US" smtClean="0"/>
              <a:t>Monday, December 15,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825265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E99FD1-4C4F-942E-5C24-C7F30C3E106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093A5D-CF9E-656F-6E4D-BBE26617BBEC}"/>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D037C8-31EA-E42D-7880-3FC907A897D8}"/>
              </a:ext>
            </a:extLst>
          </p:cNvPr>
          <p:cNvSpPr/>
          <p:nvPr/>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886200"/>
            <a:ext cx="3649468" cy="2048256"/>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hasCustomPrompt="1"/>
          </p:nvPr>
        </p:nvSpPr>
        <p:spPr>
          <a:xfrm>
            <a:off x="731518" y="0"/>
            <a:ext cx="3520440" cy="364845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230368"/>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63F89BF-AB4A-41EB-BD3C-EE6397432347}" type="datetime2">
              <a:rPr lang="en-US" smtClean="0"/>
              <a:t>Monday, December 15,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04072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E75F419-3BE9-4269-E538-DB069E0C329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EA2F20-DFC9-8EAE-10DC-BC89113C2D4F}"/>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4C5968-63F8-AF79-49F2-4D9E9C22DD6B}"/>
              </a:ext>
            </a:extLst>
          </p:cNvPr>
          <p:cNvSpPr/>
          <p:nvPr/>
        </p:nvSpPr>
        <p:spPr>
          <a:xfrm flipH="1">
            <a:off x="3626812" y="6400799"/>
            <a:ext cx="8565184"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2895292" cy="1581912"/>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4A3F22A9-E31A-48F3-DD64-8A1764532472}"/>
              </a:ext>
            </a:extLst>
          </p:cNvPr>
          <p:cNvSpPr>
            <a:spLocks noGrp="1"/>
          </p:cNvSpPr>
          <p:nvPr>
            <p:ph type="pic" sz="quarter" idx="15" hasCustomPrompt="1"/>
          </p:nvPr>
        </p:nvSpPr>
        <p:spPr>
          <a:xfrm>
            <a:off x="731520" y="2368296"/>
            <a:ext cx="2788920" cy="342900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53128" y="704088"/>
            <a:ext cx="7123176" cy="5175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31C1CA1-E6E1-4903-A39F-729F30B73A81}" type="datetime2">
              <a:rPr lang="en-US" smtClean="0"/>
              <a:t>Monday, December 15,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974372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034161-664F-95F7-2318-8455D39DC53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9" name="Group 8">
            <a:extLst>
              <a:ext uri="{FF2B5EF4-FFF2-40B4-BE49-F238E27FC236}">
                <a16:creationId xmlns:a16="http://schemas.microsoft.com/office/drawing/2014/main" id="{02F5F8B4-8FF0-1254-0A5B-CC22084F6C2D}"/>
              </a:ext>
            </a:extLst>
          </p:cNvPr>
          <p:cNvGrpSpPr/>
          <p:nvPr/>
        </p:nvGrpSpPr>
        <p:grpSpPr>
          <a:xfrm flipH="1" flipV="1">
            <a:off x="-12756" y="2522"/>
            <a:ext cx="12217513" cy="6863044"/>
            <a:chOff x="585170" y="-169430"/>
            <a:chExt cx="12217513" cy="6863044"/>
          </a:xfrm>
        </p:grpSpPr>
        <p:sp>
          <p:nvSpPr>
            <p:cNvPr id="10" name="Rectangle 9">
              <a:extLst>
                <a:ext uri="{FF2B5EF4-FFF2-40B4-BE49-F238E27FC236}">
                  <a16:creationId xmlns:a16="http://schemas.microsoft.com/office/drawing/2014/main" id="{5B4E1ECA-F93C-A483-C4F1-29C42597B7D2}"/>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C06865F-89CC-BE15-EAA2-7DE6517391D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EAFE0B0-2261-5CA7-AE61-EDC374B643E3}"/>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F7AA7DB0-DE62-3BEE-FB72-481649D63F9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Rectangle 13">
            <a:extLst>
              <a:ext uri="{FF2B5EF4-FFF2-40B4-BE49-F238E27FC236}">
                <a16:creationId xmlns:a16="http://schemas.microsoft.com/office/drawing/2014/main" id="{B3FCEE29-6799-F2C5-729F-491AE62D49D7}"/>
              </a:ext>
            </a:extLst>
          </p:cNvPr>
          <p:cNvSpPr/>
          <p:nvPr/>
        </p:nvSpPr>
        <p:spPr>
          <a:xfrm>
            <a:off x="-18286" y="4719145"/>
            <a:ext cx="12221346" cy="21489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1060704" y="4974336"/>
            <a:ext cx="10433304" cy="1444752"/>
          </a:xfrm>
        </p:spPr>
        <p:txBody>
          <a:bodyPr anchor="ctr">
            <a:normAutofit/>
          </a:bodyPr>
          <a:lstStyle>
            <a:lvl1pPr algn="ctr">
              <a:lnSpc>
                <a:spcPct val="120000"/>
              </a:lnSpc>
              <a:defRPr sz="2800" b="0" cap="all" spc="300" baseline="0">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1060704" y="704088"/>
            <a:ext cx="10661904" cy="3849624"/>
          </a:xfrm>
        </p:spPr>
        <p:txBody>
          <a:bodyPr anchor="b">
            <a:normAutofit/>
          </a:bodyPr>
          <a:lstStyle>
            <a:lvl1pPr marL="0" indent="0" algn="ctr">
              <a:buNone/>
              <a:defRPr sz="27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tx1"/>
                </a:solidFill>
              </a:defRPr>
            </a:lvl1pPr>
          </a:lstStyle>
          <a:p>
            <a:fld id="{09D80555-5AA0-4039-B1D1-43225C709886}" type="datetime2">
              <a:rPr lang="en-US" smtClean="0"/>
              <a:t>Monday, December 15, 2025</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597576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0BB2D57-DDE5-A73E-9F8B-DA3ACB699FF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5" name="Rectangle 14">
            <a:extLst>
              <a:ext uri="{FF2B5EF4-FFF2-40B4-BE49-F238E27FC236}">
                <a16:creationId xmlns:a16="http://schemas.microsoft.com/office/drawing/2014/main" id="{F366F834-30C7-711B-1DA9-E85C7CC17F11}"/>
              </a:ext>
            </a:extLst>
          </p:cNvPr>
          <p:cNvSpPr/>
          <p:nvPr/>
        </p:nvSpPr>
        <p:spPr>
          <a:xfrm flipH="1">
            <a:off x="18287" y="-2522"/>
            <a:ext cx="12192000" cy="6865568"/>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766A7B6-C07F-DDF6-2DA7-A25316E3DB49}"/>
              </a:ext>
            </a:extLst>
          </p:cNvPr>
          <p:cNvSpPr/>
          <p:nvPr/>
        </p:nvSpPr>
        <p:spPr>
          <a:xfrm>
            <a:off x="-7227" y="-5045"/>
            <a:ext cx="12217513" cy="6868091"/>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D61767CC-CF27-DF8F-8449-932B71E7F814}"/>
              </a:ext>
            </a:extLst>
          </p:cNvPr>
          <p:cNvSpPr/>
          <p:nvPr/>
        </p:nvSpPr>
        <p:spPr>
          <a:xfrm rot="10800000" flipH="1">
            <a:off x="429475" y="-5045"/>
            <a:ext cx="11788038"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FCDF59EC-E66B-10C0-FD29-4F5A7C07CC05}"/>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8">
            <a:extLst>
              <a:ext uri="{FF2B5EF4-FFF2-40B4-BE49-F238E27FC236}">
                <a16:creationId xmlns:a16="http://schemas.microsoft.com/office/drawing/2014/main" id="{014A4547-53B1-493D-CE90-DA2AB946D64A}"/>
              </a:ext>
            </a:extLst>
          </p:cNvPr>
          <p:cNvSpPr/>
          <p:nvPr/>
        </p:nvSpPr>
        <p:spPr>
          <a:xfrm rot="16200000">
            <a:off x="-900224" y="892997"/>
            <a:ext cx="6860522" cy="5074531"/>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2057400" y="4809744"/>
            <a:ext cx="8156448" cy="1545336"/>
          </a:xfrm>
        </p:spPr>
        <p:txBody>
          <a:bodyPr anchor="t">
            <a:normAutofit/>
          </a:bodyPr>
          <a:lstStyle>
            <a:lvl1pPr algn="ctr">
              <a:lnSpc>
                <a:spcPct val="120000"/>
              </a:lnSpc>
              <a:defRPr sz="2800" b="0" cap="all" spc="300" baseline="0">
                <a:solidFill>
                  <a:schemeClr val="bg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822960" y="603504"/>
            <a:ext cx="10543032" cy="4114800"/>
          </a:xfrm>
        </p:spPr>
        <p:txBody>
          <a:bodyPr anchor="b">
            <a:normAutofit/>
          </a:bodyPr>
          <a:lstStyle>
            <a:lvl1pPr marL="0" indent="0" algn="ctr">
              <a:buNone/>
              <a:defRPr sz="25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A3282FB1-48E5-4F0A-9E9C-35DF3C629227}" type="datetime2">
              <a:rPr lang="en-US" smtClean="0"/>
              <a:t>Monday, December 15, 2025</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401831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731520" y="4809744"/>
            <a:ext cx="5897880" cy="1353312"/>
          </a:xfrm>
        </p:spPr>
        <p:txBody>
          <a:bodyPr vert="horz" lIns="91440" tIns="45720" rIns="91440" bIns="45720" rtlCol="0" anchor="t">
            <a:normAutofit/>
          </a:bodyPr>
          <a:lstStyle>
            <a:lvl1pPr>
              <a:lnSpc>
                <a:spcPct val="120000"/>
              </a:lnSpc>
              <a:defRPr lang="en-US" sz="2800" b="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731520" y="603504"/>
            <a:ext cx="10863072" cy="4206240"/>
          </a:xfrm>
        </p:spPr>
        <p:txBody>
          <a:bodyPr vert="horz" lIns="91440" tIns="45720" rIns="91440" bIns="45720" rtlCol="0" anchor="b">
            <a:normAutofit/>
          </a:bodyPr>
          <a:lstStyle>
            <a:lvl1pPr marL="0" indent="0">
              <a:buNone/>
              <a:defRPr lang="en-US" sz="27800" b="1" dirty="0">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E0149A69-19C1-4748-AF82-9FE4A85BF936}" type="datetime2">
              <a:rPr lang="en-US" smtClean="0"/>
              <a:t>Monday, December 15, 2025</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14163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AFD00E-68E4-2C52-ADE7-B3CCEEF5D30D}"/>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FA70C64-A82F-539E-FA22-E9EDFA88F0CB}"/>
              </a:ext>
            </a:extLst>
          </p:cNvPr>
          <p:cNvSpPr/>
          <p:nvPr/>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Lst>
          </p:cNvPr>
          <p:cNvSpPr/>
          <p:nvPr/>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Lst>
          </p:cNvPr>
          <p:cNvSpPr/>
          <p:nvPr/>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16DC94B-3BDB-1A55-CF02-E0ACF543DF06}"/>
              </a:ext>
            </a:extLst>
          </p:cNvPr>
          <p:cNvSpPr/>
          <p:nvPr/>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rm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775528E2-81C6-40A8-BAF0-0F7E271EAAEB}" type="datetime2">
              <a:rPr lang="en-US" smtClean="0"/>
              <a:t>Monday, December 15, 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99563665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20" y="978408"/>
            <a:ext cx="10177272" cy="4837176"/>
          </a:xfrm>
        </p:spPr>
        <p:txBody>
          <a:bodyPr anchor="b">
            <a:normAutofit/>
          </a:bodyPr>
          <a:lstStyle>
            <a:lvl1pPr marL="0" indent="0">
              <a:lnSpc>
                <a:spcPct val="110000"/>
              </a:lnSpc>
              <a:buNone/>
              <a:defRPr sz="4800" b="1" cap="none" spc="100" baseline="0">
                <a:latin typeface="+mj-lt"/>
              </a:defRPr>
            </a:lvl1pPr>
            <a:lvl2pPr marL="228600" indent="0">
              <a:lnSpc>
                <a:spcPct val="110000"/>
              </a:lnSpc>
              <a:buNone/>
              <a:defRPr sz="4000" b="1" cap="none" spc="100" baseline="0">
                <a:latin typeface="+mj-lt"/>
              </a:defRPr>
            </a:lvl2pPr>
            <a:lvl3pPr marL="457200" indent="0">
              <a:lnSpc>
                <a:spcPct val="110000"/>
              </a:lnSpc>
              <a:buNone/>
              <a:defRPr sz="3600" b="1" cap="none" spc="100" baseline="0">
                <a:latin typeface="+mj-lt"/>
              </a:defRPr>
            </a:lvl3pPr>
            <a:lvl4pPr marL="685800" indent="0">
              <a:lnSpc>
                <a:spcPct val="110000"/>
              </a:lnSpc>
              <a:buNone/>
              <a:defRPr sz="3200" b="1" cap="none" spc="100" baseline="0">
                <a:latin typeface="+mj-lt"/>
              </a:defRPr>
            </a:lvl4pPr>
            <a:lvl5pPr marL="914400" indent="0">
              <a:lnSpc>
                <a:spcPct val="110000"/>
              </a:lnSpc>
              <a:buNone/>
              <a:defRPr sz="28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EFC605F-F3B5-44D1-B7F6-31C6B11C8978}" type="datetime2">
              <a:rPr lang="en-US" smtClean="0"/>
              <a:t>Monday, December 15, 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1431472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909A4D1-63C5-2E23-5C6B-F8AF94782183}"/>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8" name="Group 7">
            <a:extLst>
              <a:ext uri="{FF2B5EF4-FFF2-40B4-BE49-F238E27FC236}">
                <a16:creationId xmlns:a16="http://schemas.microsoft.com/office/drawing/2014/main" id="{42070271-1317-4457-72C3-9560AF9D7416}"/>
              </a:ext>
            </a:extLst>
          </p:cNvPr>
          <p:cNvGrpSpPr/>
          <p:nvPr/>
        </p:nvGrpSpPr>
        <p:grpSpPr>
          <a:xfrm flipH="1" flipV="1">
            <a:off x="-12756" y="2522"/>
            <a:ext cx="12217513" cy="6863044"/>
            <a:chOff x="585170" y="-169430"/>
            <a:chExt cx="12217513" cy="6863044"/>
          </a:xfrm>
        </p:grpSpPr>
        <p:sp>
          <p:nvSpPr>
            <p:cNvPr id="9" name="Rectangle 8">
              <a:extLst>
                <a:ext uri="{FF2B5EF4-FFF2-40B4-BE49-F238E27FC236}">
                  <a16:creationId xmlns:a16="http://schemas.microsoft.com/office/drawing/2014/main" id="{A3EA2358-7C35-E7F3-E8C3-3D28909E4016}"/>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8E347F1A-F45E-1DB5-00F2-8254D6979D4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4CF8B62-DFD0-EBF8-5BB9-282EB5B6124B}"/>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3EBCED88-F67D-F1DB-27DB-72BF0D6DDBF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Freeform: Shape 13">
            <a:extLst>
              <a:ext uri="{FF2B5EF4-FFF2-40B4-BE49-F238E27FC236}">
                <a16:creationId xmlns:a16="http://schemas.microsoft.com/office/drawing/2014/main" id="{D6EBBFD2-5112-E929-5402-0348DC2938AB}"/>
              </a:ext>
            </a:extLst>
          </p:cNvPr>
          <p:cNvSpPr/>
          <p:nvPr/>
        </p:nvSpPr>
        <p:spPr>
          <a:xfrm rot="12508972">
            <a:off x="5465204" y="1877618"/>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7069311F-FD36-C119-8B93-522F477634FB}"/>
              </a:ext>
            </a:extLst>
          </p:cNvPr>
          <p:cNvSpPr/>
          <p:nvPr/>
        </p:nvSpPr>
        <p:spPr>
          <a:xfrm flipV="1">
            <a:off x="-18286" y="-5046"/>
            <a:ext cx="12221346" cy="50949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19" y="731520"/>
            <a:ext cx="9181224" cy="3806425"/>
          </a:xfrm>
        </p:spPr>
        <p:txBody>
          <a:bodyPr anchor="t">
            <a:normAutofit/>
          </a:bodyPr>
          <a:lstStyle>
            <a:lvl1pPr marL="0" indent="0">
              <a:lnSpc>
                <a:spcPct val="110000"/>
              </a:lnSpc>
              <a:buNone/>
              <a:defRPr sz="4600" b="1" cap="none" spc="100" baseline="0">
                <a:latin typeface="+mj-lt"/>
              </a:defRPr>
            </a:lvl1pPr>
            <a:lvl2pPr marL="228600" indent="0">
              <a:lnSpc>
                <a:spcPct val="110000"/>
              </a:lnSpc>
              <a:buNone/>
              <a:defRPr sz="3600" b="1" cap="none" spc="100" baseline="0">
                <a:latin typeface="+mj-lt"/>
              </a:defRPr>
            </a:lvl2pPr>
            <a:lvl3pPr marL="457200" indent="0">
              <a:lnSpc>
                <a:spcPct val="110000"/>
              </a:lnSpc>
              <a:buNone/>
              <a:defRPr sz="3200" b="1" cap="none" spc="100" baseline="0">
                <a:latin typeface="+mj-lt"/>
              </a:defRPr>
            </a:lvl3pPr>
            <a:lvl4pPr marL="685800" indent="0">
              <a:lnSpc>
                <a:spcPct val="110000"/>
              </a:lnSpc>
              <a:buNone/>
              <a:defRPr sz="2800" b="1" cap="none" spc="100" baseline="0">
                <a:latin typeface="+mj-lt"/>
              </a:defRPr>
            </a:lvl4pPr>
            <a:lvl5pPr marL="914400" indent="0">
              <a:lnSpc>
                <a:spcPct val="110000"/>
              </a:lnSpc>
              <a:buNone/>
              <a:defRPr sz="24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154D5DB-B0AB-4B30-B4E2-CD0D5A147634}" type="datetime2">
              <a:rPr lang="en-US" smtClean="0"/>
              <a:t>Monday, December 15, 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1203096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6A6A9-A341-BF9D-FA80-3868D42AC72B}"/>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59BFB5-5C25-0FCB-27C7-A478767CACAC}"/>
              </a:ext>
            </a:extLst>
          </p:cNvPr>
          <p:cNvSpPr/>
          <p:nvPr/>
        </p:nvSpPr>
        <p:spPr>
          <a:xfrm>
            <a:off x="1009651" y="1028701"/>
            <a:ext cx="10172700" cy="4800598"/>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B5F22C-2988-B6EC-AA0B-D03BCA1A0B45}"/>
              </a:ext>
            </a:extLst>
          </p:cNvPr>
          <p:cNvSpPr/>
          <p:nvPr/>
        </p:nvSpPr>
        <p:spPr>
          <a:xfrm rot="10800000" flipH="1">
            <a:off x="1009651" y="4853253"/>
            <a:ext cx="10172700" cy="976045"/>
          </a:xfrm>
          <a:prstGeom prst="rect">
            <a:avLst/>
          </a:prstGeom>
          <a:gradFill>
            <a:gsLst>
              <a:gs pos="0">
                <a:srgbClr val="FE4A00">
                  <a:alpha val="66667"/>
                </a:srgbClr>
              </a:gs>
              <a:gs pos="100000">
                <a:srgbClr val="9C2C97"/>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509EC5E-5DB0-5907-06E8-B18F1AE29144}"/>
              </a:ext>
            </a:extLst>
          </p:cNvPr>
          <p:cNvSpPr/>
          <p:nvPr/>
        </p:nvSpPr>
        <p:spPr>
          <a:xfrm flipH="1">
            <a:off x="1009648" y="4853256"/>
            <a:ext cx="7105652" cy="976043"/>
          </a:xfrm>
          <a:prstGeom prst="rect">
            <a:avLst/>
          </a:prstGeom>
          <a:gradFill>
            <a:gsLst>
              <a:gs pos="0">
                <a:srgbClr val="FF6753">
                  <a:alpha val="0"/>
                </a:srgbClr>
              </a:gs>
              <a:gs pos="99000">
                <a:srgbClr val="D6002E">
                  <a:alpha val="4400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499616" y="5020056"/>
            <a:ext cx="9198864" cy="649224"/>
          </a:xfrm>
        </p:spPr>
        <p:txBody>
          <a:bodyPr anchor="ctr">
            <a:normAutofit/>
          </a:bodyPr>
          <a:lstStyle>
            <a:lvl1pPr algn="ctr">
              <a:lnSpc>
                <a:spcPct val="120000"/>
              </a:lnSpc>
              <a:defRPr sz="1600" b="1"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2020824" y="1737360"/>
            <a:ext cx="8156448" cy="2569464"/>
          </a:xfrm>
        </p:spPr>
        <p:txBody>
          <a:bodyPr anchor="ctr">
            <a:normAutofit/>
          </a:bodyPr>
          <a:lstStyle>
            <a:lvl1pPr marL="0" indent="0" algn="ctr">
              <a:lnSpc>
                <a:spcPct val="110000"/>
              </a:lnSpc>
              <a:buNone/>
              <a:defRPr sz="3500">
                <a:latin typeface="+mj-lt"/>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D579EA1B-07C3-4F43-B7BA-72BA44EE9757}" type="datetime2">
              <a:rPr lang="en-US" smtClean="0"/>
              <a:t>Monday, December 15, 2025</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0881277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F513F4-C880-287E-B00A-BD9B413CBEEB}"/>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 name="Rectangle 3">
            <a:extLst>
              <a:ext uri="{FF2B5EF4-FFF2-40B4-BE49-F238E27FC236}">
                <a16:creationId xmlns:a16="http://schemas.microsoft.com/office/drawing/2014/main" id="{9B08A6AB-C3A8-7501-6BC6-83CFA6C0F9A3}"/>
              </a:ext>
            </a:extLst>
          </p:cNvPr>
          <p:cNvSpPr/>
          <p:nvPr/>
        </p:nvSpPr>
        <p:spPr>
          <a:xfrm>
            <a:off x="1009651" y="1028698"/>
            <a:ext cx="10172706" cy="480060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73F9668-0C20-D45C-536B-66FBB7F30C45}"/>
              </a:ext>
            </a:extLst>
          </p:cNvPr>
          <p:cNvSpPr/>
          <p:nvPr/>
        </p:nvSpPr>
        <p:spPr>
          <a:xfrm flipH="1">
            <a:off x="1009649" y="1028699"/>
            <a:ext cx="10174534" cy="4800598"/>
          </a:xfrm>
          <a:prstGeom prst="rect">
            <a:avLst/>
          </a:prstGeom>
          <a:gradFill>
            <a:gsLst>
              <a:gs pos="9000">
                <a:srgbClr val="FF9265"/>
              </a:gs>
              <a:gs pos="95000">
                <a:srgbClr val="DA002F">
                  <a:alpha val="79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C2C855-B15C-090B-5493-3D36B8A52654}"/>
              </a:ext>
            </a:extLst>
          </p:cNvPr>
          <p:cNvSpPr/>
          <p:nvPr/>
        </p:nvSpPr>
        <p:spPr>
          <a:xfrm rot="10800000" flipH="1">
            <a:off x="1005991" y="4421079"/>
            <a:ext cx="10176358" cy="1408215"/>
          </a:xfrm>
          <a:prstGeom prst="rect">
            <a:avLst/>
          </a:prstGeom>
          <a:gradFill>
            <a:gsLst>
              <a:gs pos="26000">
                <a:srgbClr val="BA0267">
                  <a:alpha val="0"/>
                </a:srgbClr>
              </a:gs>
              <a:gs pos="95000">
                <a:srgbClr val="9B3597">
                  <a:alpha val="62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981CB20-1010-8C73-0086-CAB904E4B99D}"/>
              </a:ext>
            </a:extLst>
          </p:cNvPr>
          <p:cNvSpPr/>
          <p:nvPr/>
        </p:nvSpPr>
        <p:spPr>
          <a:xfrm rot="5400000" flipH="1">
            <a:off x="3568444" y="-1531928"/>
            <a:ext cx="4800598" cy="9921854"/>
          </a:xfrm>
          <a:prstGeom prst="rect">
            <a:avLst/>
          </a:prstGeom>
          <a:gradFill>
            <a:gsLst>
              <a:gs pos="22000">
                <a:srgbClr val="A60296">
                  <a:alpha val="49000"/>
                </a:srgbClr>
              </a:gs>
              <a:gs pos="99000">
                <a:srgbClr val="DA002F">
                  <a:alpha val="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792224" y="4736592"/>
            <a:ext cx="8349303" cy="795528"/>
          </a:xfrm>
        </p:spPr>
        <p:txBody>
          <a:bodyPr vert="horz" lIns="91440" tIns="45720" rIns="91440" bIns="45720" rtlCol="0" anchor="ctr">
            <a:normAutofit/>
          </a:bodyPr>
          <a:lstStyle>
            <a:lvl1pPr>
              <a:lnSpc>
                <a:spcPct val="120000"/>
              </a:lnSpc>
              <a:defRPr lang="en-US" sz="2200" cap="all" spc="400" baseline="0" dirty="0">
                <a:solidFill>
                  <a:schemeClr val="bg1"/>
                </a:solidFill>
              </a:defRPr>
            </a:lvl1pPr>
          </a:lstStyle>
          <a:p>
            <a:pPr lvl="0"/>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655064" y="1481328"/>
            <a:ext cx="8001000" cy="2752344"/>
          </a:xfrm>
        </p:spPr>
        <p:txBody>
          <a:bodyPr vert="horz" lIns="91440" tIns="45720" rIns="91440" bIns="45720" rtlCol="0" anchor="ctr">
            <a:normAutofit/>
          </a:bodyPr>
          <a:lstStyle>
            <a:lvl1pPr marL="128016" indent="-137160">
              <a:lnSpc>
                <a:spcPct val="110000"/>
              </a:lnSpc>
              <a:buNone/>
              <a:defRPr lang="en-US" sz="3200" dirty="0">
                <a:solidFill>
                  <a:schemeClr val="bg1"/>
                </a:solidFill>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B7C3807E-EE2A-4FC6-9EE1-019AAE762D48}" type="datetime2">
              <a:rPr lang="en-US" smtClean="0"/>
              <a:t>Monday, December 15, 2025</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0004697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9A9201-705F-55B6-3F46-D68411A32E2A}"/>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E4BBA50-2898-3426-D749-CD2833395810}"/>
              </a:ext>
            </a:extLst>
          </p:cNvPr>
          <p:cNvSpPr/>
          <p:nvPr/>
        </p:nvSpPr>
        <p:spPr>
          <a:xfrm>
            <a:off x="1009651" y="1028701"/>
            <a:ext cx="10172700" cy="4800598"/>
          </a:xfrm>
          <a:prstGeom prst="rect">
            <a:avLst/>
          </a:prstGeom>
          <a:solidFill>
            <a:srgbClr val="FFFFFF"/>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6BEDF5-EA71-E3BD-29EA-A8A58B1227EE}"/>
              </a:ext>
            </a:extLst>
          </p:cNvPr>
          <p:cNvSpPr/>
          <p:nvPr/>
        </p:nvSpPr>
        <p:spPr>
          <a:xfrm flipH="1">
            <a:off x="8115303" y="1028698"/>
            <a:ext cx="3086100" cy="4800599"/>
          </a:xfrm>
          <a:prstGeom prst="rect">
            <a:avLst/>
          </a:prstGeom>
          <a:gradFill>
            <a:gsLst>
              <a:gs pos="0">
                <a:srgbClr val="FE4A00">
                  <a:alpha val="81000"/>
                </a:srgbClr>
              </a:gs>
              <a:gs pos="100000">
                <a:srgbClr val="9C2C97"/>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2ABA6F75-CEBF-CDAC-9F4B-3C794F813211}"/>
              </a:ext>
            </a:extLst>
          </p:cNvPr>
          <p:cNvSpPr/>
          <p:nvPr/>
        </p:nvSpPr>
        <p:spPr>
          <a:xfrm rot="10800000" flipH="1">
            <a:off x="8124832" y="1028696"/>
            <a:ext cx="3076572" cy="3584648"/>
          </a:xfrm>
          <a:prstGeom prst="rect">
            <a:avLst/>
          </a:prstGeom>
          <a:gradFill>
            <a:gsLst>
              <a:gs pos="0">
                <a:srgbClr val="FF6753">
                  <a:alpha val="0"/>
                </a:srgbClr>
              </a:gs>
              <a:gs pos="99000">
                <a:srgbClr val="D6002E">
                  <a:alpha val="44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8531352" y="1792224"/>
            <a:ext cx="2322576" cy="3465576"/>
          </a:xfrm>
        </p:spPr>
        <p:txBody>
          <a:bodyPr anchor="ctr">
            <a:normAutofit/>
          </a:bodyPr>
          <a:lstStyle>
            <a:lvl1pPr algn="ctr">
              <a:lnSpc>
                <a:spcPct val="120000"/>
              </a:lnSpc>
              <a:defRPr sz="1600" b="0"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737360" y="1399032"/>
            <a:ext cx="5751576" cy="4041648"/>
          </a:xfrm>
        </p:spPr>
        <p:txBody>
          <a:bodyPr vert="horz" lIns="91440" tIns="45720" rIns="91440" bIns="45720" rtlCol="0" anchor="ctr">
            <a:normAutofit/>
          </a:bodyPr>
          <a:lstStyle>
            <a:lvl1pPr marL="182880" indent="-182880">
              <a:lnSpc>
                <a:spcPct val="110000"/>
              </a:lnSpc>
              <a:spcBef>
                <a:spcPts val="0"/>
              </a:spcBef>
              <a:buNone/>
              <a:defRPr lang="en-US" sz="3400" b="1" dirty="0">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993F7370-1EC1-45B2-A4ED-6E75D0D33CB2}" type="datetime2">
              <a:rPr lang="en-US" smtClean="0"/>
              <a:t>Monday, December 15, 2025</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3411913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294248"/>
            <a:ext cx="10844784" cy="958480"/>
          </a:xfrm>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731521"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501384"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4DB88F3-C7E5-4A3A-8622-BE18DF2C9CD0}" type="datetime2">
              <a:rPr lang="en-US" smtClean="0"/>
              <a:t>Monday, December 15, 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64251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31520" y="292608"/>
            <a:ext cx="10844784" cy="960120"/>
          </a:xfrm>
        </p:spPr>
        <p:txBody>
          <a:body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07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731520"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500622"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8B58457-C0B1-48D7-AA49-8444851E001C}" type="datetime2">
              <a:rPr lang="en-US" smtClean="0"/>
              <a:t>Monday, December 15, 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2181212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31520" y="292608"/>
            <a:ext cx="9985248" cy="96012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E425F8A-070F-4C2E-8BEF-7769438DDE34}" type="datetime2">
              <a:rPr lang="en-US" smtClean="0"/>
              <a:t>Monday, December 15, 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4419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82FA0DE-C1EF-4C95-BCFB-EDA7D552732F}" type="datetime2">
              <a:rPr lang="en-US" smtClean="0"/>
              <a:t>Monday, December 15, 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720543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39309"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2CA9131-97A4-4253-BF80-685917177C53}" type="datetime2">
              <a:rPr lang="en-US" smtClean="0"/>
              <a:t>Monday, December 15, 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9569499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31520" y="557784"/>
            <a:ext cx="3713996" cy="2212313"/>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9" name="Picture Placeholder 8">
            <a:extLst>
              <a:ext uri="{FF2B5EF4-FFF2-40B4-BE49-F238E27FC236}">
                <a16:creationId xmlns:a16="http://schemas.microsoft.com/office/drawing/2014/main" id="{6E5A5D34-8853-9D0F-8F1B-90E5CC5A7D5F}"/>
              </a:ext>
            </a:extLst>
          </p:cNvPr>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A2EAB38C-EAAD-4752-A6B6-9F33A31C7FA1}" type="datetime2">
              <a:rPr lang="en-US" smtClean="0"/>
              <a:t>Monday, December 15, 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6448265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80E46A2F-19F0-DFCD-9CE3-04C79F793D8F}"/>
              </a:ext>
            </a:extLst>
          </p:cNvPr>
          <p:cNvSpPr/>
          <p:nvPr/>
        </p:nvSpPr>
        <p:spPr>
          <a:xfrm>
            <a:off x="0" y="0"/>
            <a:ext cx="12192000" cy="6858000"/>
          </a:xfrm>
          <a:prstGeom prst="rect">
            <a:avLst/>
          </a:prstGeom>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7" name="Rectangle 6">
            <a:extLst>
              <a:ext uri="{FF2B5EF4-FFF2-40B4-BE49-F238E27FC236}">
                <a16:creationId xmlns:a16="http://schemas.microsoft.com/office/drawing/2014/main" id="{C51DC8D0-ECB3-9C81-4ADA-D2C30B00B146}"/>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A9673D-65B2-D6C4-C53F-8652E7E8A8A2}"/>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32E07E3-56CC-285D-C461-695C95F6ECD4}"/>
              </a:ext>
            </a:extLst>
          </p:cNvPr>
          <p:cNvSpPr/>
          <p:nvPr/>
        </p:nvSpPr>
        <p:spPr>
          <a:xfrm rot="10800000">
            <a:off x="8115300" y="-1"/>
            <a:ext cx="4076700" cy="3200400"/>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013C450-5422-C684-DC49-499D1A1B957B}"/>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10881360"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31520" y="3657600"/>
            <a:ext cx="10881360" cy="274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70D6DD4-D4A4-4FD2-90EE-29743B49734D}"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99959354"/>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3875154-47EA-9315-F160-02DA5541D65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Rectangle 7">
            <a:extLst>
              <a:ext uri="{FF2B5EF4-FFF2-40B4-BE49-F238E27FC236}">
                <a16:creationId xmlns:a16="http://schemas.microsoft.com/office/drawing/2014/main" id="{9617130E-6216-789E-BE08-6D1E3E75622B}"/>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Lst>
          </p:cNvPr>
          <p:cNvSpPr/>
          <p:nvPr/>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9994392"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rm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7812B7D-2375-41E3-8CF6-637C0157FD6F}"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0435064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3211F5-0F92-9768-CA9E-42BD20D242AD}"/>
              </a:ext>
            </a:extLst>
          </p:cNvPr>
          <p:cNvSpPr/>
          <p:nvPr/>
        </p:nvSpPr>
        <p:spPr>
          <a:xfrm rot="10800000" flipH="1">
            <a:off x="0" y="6410026"/>
            <a:ext cx="12192000" cy="448056"/>
          </a:xfrm>
          <a:prstGeom prst="rect">
            <a:avLst/>
          </a:prstGeom>
          <a:gradFill>
            <a:gsLst>
              <a:gs pos="62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965722-DE3B-A05F-AE94-E31AF26EBF9D}"/>
              </a:ext>
            </a:extLst>
          </p:cNvPr>
          <p:cNvSpPr/>
          <p:nvPr/>
        </p:nvSpPr>
        <p:spPr>
          <a:xfrm flipH="1">
            <a:off x="4076700" y="6409937"/>
            <a:ext cx="8115298" cy="448063"/>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33272" y="347472"/>
            <a:ext cx="9985248" cy="13258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33272" y="1837944"/>
            <a:ext cx="9985248" cy="435254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1581912" y="1682496"/>
            <a:ext cx="3557016" cy="36576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922008" y="6455664"/>
            <a:ext cx="4672584" cy="365760"/>
          </a:xfrm>
          <a:prstGeom prst="rect">
            <a:avLst/>
          </a:prstGeom>
        </p:spPr>
        <p:txBody>
          <a:bodyPr vert="horz" lIns="91440" tIns="45720" rIns="91440" bIns="45720" rtlCol="0" anchor="ctr"/>
          <a:lstStyle>
            <a:lvl1pPr algn="r">
              <a:defRPr sz="800" cap="all" spc="300" baseline="0">
                <a:solidFill>
                  <a:schemeClr val="bg1"/>
                </a:solidFill>
              </a:defRPr>
            </a:lvl1pPr>
          </a:lstStyle>
          <a:p>
            <a:fld id="{7FA31CB7-48AA-4691-B614-160E906C518A}" type="datetime2">
              <a:rPr lang="en-US" smtClean="0"/>
              <a:t>Monday, December 15, 2025</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6304" y="6455664"/>
            <a:ext cx="548640" cy="365760"/>
          </a:xfrm>
          <a:prstGeom prst="rect">
            <a:avLst/>
          </a:prstGeom>
        </p:spPr>
        <p:txBody>
          <a:bodyPr vert="horz" lIns="91440" tIns="45720" rIns="91440" bIns="45720" rtlCol="0" anchor="ctr"/>
          <a:lstStyle>
            <a:lvl1pPr algn="r">
              <a:defRPr sz="800" spc="200" baseline="0">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48003739"/>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 id="2147483880" r:id="rId19"/>
    <p:sldLayoutId id="2147483881" r:id="rId20"/>
    <p:sldLayoutId id="2147483882" r:id="rId21"/>
    <p:sldLayoutId id="2147483883" r:id="rId22"/>
    <p:sldLayoutId id="2147483884" r:id="rId23"/>
    <p:sldLayoutId id="2147483885" r:id="rId24"/>
    <p:sldLayoutId id="2147483886" r:id="rId25"/>
    <p:sldLayoutId id="2147483887" r:id="rId26"/>
    <p:sldLayoutId id="2147483888" r:id="rId27"/>
    <p:sldLayoutId id="2147483889" r:id="rId28"/>
    <p:sldLayoutId id="2147483890" r:id="rId29"/>
    <p:sldLayoutId id="2147483891" r:id="rId30"/>
    <p:sldLayoutId id="2147483892" r:id="rId31"/>
    <p:sldLayoutId id="2147483861" r:id="rId32"/>
    <p:sldLayoutId id="2147483893" r:id="rId33"/>
    <p:sldLayoutId id="2147483894" r:id="rId34"/>
    <p:sldLayoutId id="2147483895" r:id="rId35"/>
    <p:sldLayoutId id="2147483896" r:id="rId36"/>
    <p:sldLayoutId id="2147483897" r:id="rId37"/>
    <p:sldLayoutId id="2147483898" r:id="rId38"/>
    <p:sldLayoutId id="2147483899" r:id="rId39"/>
    <p:sldLayoutId id="2147483907" r:id="rId40"/>
    <p:sldLayoutId id="2147483900" r:id="rId41"/>
    <p:sldLayoutId id="2147483901" r:id="rId42"/>
    <p:sldLayoutId id="2147483902" r:id="rId43"/>
    <p:sldLayoutId id="2147483903" r:id="rId44"/>
    <p:sldLayoutId id="2147483904" r:id="rId45"/>
    <p:sldLayoutId id="2147483905" r:id="rId46"/>
    <p:sldLayoutId id="2147483906" r:id="rId47"/>
    <p:sldLayoutId id="2147483860" r:id="rId48"/>
  </p:sldLayoutIdLst>
  <p:hf sldNum="0" hdr="0" ftr="0" dt="0"/>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hyperlink" Target="mailto:2336620@student.uwtsd.ac.uk" TargetMode="Externa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researchoutreach.org/articles/autism-research-pointing-right-direction/"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mynextmove.org/vets/profile/summary/29-1129.01" TargetMode="External"/><Relationship Id="rId2" Type="http://schemas.openxmlformats.org/officeDocument/2006/relationships/image" Target="../media/image21.jpg"/><Relationship Id="rId1" Type="http://schemas.openxmlformats.org/officeDocument/2006/relationships/slideLayout" Target="../slideLayouts/slideLayout34.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pxhere.com/en/photo/1049340" TargetMode="External"/><Relationship Id="rId2" Type="http://schemas.openxmlformats.org/officeDocument/2006/relationships/image" Target="../media/image22.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s://www.blogs.unicamp.br/socialmente/category/psicologia-evolucionista/page/4/" TargetMode="External"/><Relationship Id="rId2" Type="http://schemas.openxmlformats.org/officeDocument/2006/relationships/image" Target="../media/image23.jpg"/><Relationship Id="rId1" Type="http://schemas.openxmlformats.org/officeDocument/2006/relationships/slideLayout" Target="../slideLayouts/slideLayout28.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new-educ.com/%D9%86%D8%B8%D8%B1%D9%8A%D8%A7%D8%AA-%D9%86%D9%85%D9%88-%D8%A7%D9%84%D8%B7%D9%81%D9%84-%D8%AF%D8%B1%D8%A7%D8%B3%D8%A9-%D9%85%D9%82%D8%A7%D8%B1%D9%86%D8%A9" TargetMode="External"/><Relationship Id="rId2" Type="http://schemas.openxmlformats.org/officeDocument/2006/relationships/image" Target="../media/image24.jpg"/><Relationship Id="rId1" Type="http://schemas.openxmlformats.org/officeDocument/2006/relationships/slideLayout" Target="../slideLayouts/slideLayout26.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ixnio.com/people/children-kids/kids-eating" TargetMode="External"/><Relationship Id="rId2" Type="http://schemas.openxmlformats.org/officeDocument/2006/relationships/image" Target="../media/image25.jp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hyperlink" Target="https://cod.pressbooks.pub/ecec1101/chapter/chapter-11-middle-childhood-cognitive-development/" TargetMode="External"/><Relationship Id="rId2" Type="http://schemas.openxmlformats.org/officeDocument/2006/relationships/image" Target="../media/image26.jpeg"/><Relationship Id="rId1" Type="http://schemas.openxmlformats.org/officeDocument/2006/relationships/slideLayout" Target="../slideLayouts/slideLayout46.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od.pressbooks.pub/ecec1101/chapter/chapter-6-social-and-emotional-development-in-infancy-and-toddlerhood/" TargetMode="External"/><Relationship Id="rId2" Type="http://schemas.openxmlformats.org/officeDocument/2006/relationships/image" Target="../media/image27.jpeg"/><Relationship Id="rId1" Type="http://schemas.openxmlformats.org/officeDocument/2006/relationships/slideLayout" Target="../slideLayouts/slideLayout28.xml"/><Relationship Id="rId4" Type="http://schemas.openxmlformats.org/officeDocument/2006/relationships/hyperlink" Target="https://creativecommons.org/licenses/by-nc/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lopesca.blogspot.com/2019/10/psicologia-8-idades-segundoerik-erikson.html" TargetMode="External"/><Relationship Id="rId2" Type="http://schemas.openxmlformats.org/officeDocument/2006/relationships/image" Target="../media/image28.jpg"/><Relationship Id="rId1" Type="http://schemas.openxmlformats.org/officeDocument/2006/relationships/slideLayout" Target="../slideLayouts/slideLayout27.xml"/><Relationship Id="rId4" Type="http://schemas.openxmlformats.org/officeDocument/2006/relationships/hyperlink" Target="https://creativecommons.org/licenses/by-nc-nd/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rawpixel.com/search/care%20kids" TargetMode="External"/><Relationship Id="rId2" Type="http://schemas.openxmlformats.org/officeDocument/2006/relationships/image" Target="../media/image29.1"/><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hyperlink" Target="https://costruttiva-mente.blogspot.com/2016/05/call-for-papers-contribution-of.html" TargetMode="External"/><Relationship Id="rId2" Type="http://schemas.openxmlformats.org/officeDocument/2006/relationships/image" Target="../media/image30.jpg"/><Relationship Id="rId1" Type="http://schemas.openxmlformats.org/officeDocument/2006/relationships/slideLayout" Target="../slideLayouts/slideLayout28.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blogs.ubc.ca/communicatingscience2019w112/tag/physical-health/" TargetMode="External"/><Relationship Id="rId2" Type="http://schemas.openxmlformats.org/officeDocument/2006/relationships/image" Target="../media/image31.jpg"/><Relationship Id="rId1" Type="http://schemas.openxmlformats.org/officeDocument/2006/relationships/slideLayout" Target="../slideLayouts/slideLayout26.xml"/><Relationship Id="rId4" Type="http://schemas.openxmlformats.org/officeDocument/2006/relationships/hyperlink" Target="https://creativecommons.org/licenses/by-nc-nd/3.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BC756-6C02-88C4-B54F-E12E3268D538}"/>
              </a:ext>
            </a:extLst>
          </p:cNvPr>
          <p:cNvSpPr>
            <a:spLocks noGrp="1"/>
          </p:cNvSpPr>
          <p:nvPr>
            <p:ph type="ctrTitle"/>
          </p:nvPr>
        </p:nvSpPr>
        <p:spPr>
          <a:xfrm>
            <a:off x="731520" y="941832"/>
            <a:ext cx="4626864" cy="3209544"/>
          </a:xfrm>
        </p:spPr>
        <p:txBody>
          <a:bodyPr vert="horz" lIns="91440" tIns="45720" rIns="91440" bIns="45720" rtlCol="0" anchor="b">
            <a:normAutofit/>
          </a:bodyPr>
          <a:lstStyle/>
          <a:p>
            <a:pPr>
              <a:lnSpc>
                <a:spcPct val="100000"/>
              </a:lnSpc>
            </a:pPr>
            <a:r>
              <a:rPr lang="en-US" sz="2000" b="1" kern="1200" cap="all" spc="700" baseline="0" dirty="0">
                <a:latin typeface="Arial" panose="020B0604020202020204" pitchFamily="34" charset="0"/>
                <a:cs typeface="Arial" panose="020B0604020202020204" pitchFamily="34" charset="0"/>
              </a:rPr>
              <a:t>Early childhood development and the application of Erikson's psychosocial theory in health and social care</a:t>
            </a:r>
          </a:p>
        </p:txBody>
      </p:sp>
      <p:sp>
        <p:nvSpPr>
          <p:cNvPr id="10" name="TextBox 9">
            <a:extLst>
              <a:ext uri="{FF2B5EF4-FFF2-40B4-BE49-F238E27FC236}">
                <a16:creationId xmlns:a16="http://schemas.microsoft.com/office/drawing/2014/main" id="{48B2E531-01E1-D9A4-FEB4-2032060D6E77}"/>
              </a:ext>
            </a:extLst>
          </p:cNvPr>
          <p:cNvSpPr txBox="1"/>
          <p:nvPr/>
        </p:nvSpPr>
        <p:spPr>
          <a:xfrm>
            <a:off x="731520" y="4974336"/>
            <a:ext cx="4626864" cy="1453896"/>
          </a:xfrm>
          <a:prstGeom prst="rect">
            <a:avLst/>
          </a:prstGeom>
        </p:spPr>
        <p:txBody>
          <a:bodyPr vert="horz" lIns="91440" tIns="45720" rIns="91440" bIns="45720" rtlCol="0" anchor="ctr">
            <a:normAutofit/>
          </a:bodyPr>
          <a:lstStyle/>
          <a:p>
            <a:pPr>
              <a:lnSpc>
                <a:spcPct val="120000"/>
              </a:lnSpc>
              <a:spcBef>
                <a:spcPts val="1000"/>
              </a:spcBef>
            </a:pPr>
            <a:r>
              <a:rPr lang="en-US" sz="1500" b="1" kern="1200" cap="all" spc="400" baseline="0" dirty="0">
                <a:solidFill>
                  <a:schemeClr val="bg1"/>
                </a:solidFill>
                <a:latin typeface="Arial" panose="020B0604020202020204" pitchFamily="34" charset="0"/>
                <a:cs typeface="Arial" panose="020B0604020202020204" pitchFamily="34" charset="0"/>
              </a:rPr>
              <a:t>My name is Fatima Pereira Tawil (</a:t>
            </a:r>
            <a:r>
              <a:rPr lang="en-US" sz="1500" kern="1200" cap="all" spc="400" baseline="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2336620</a:t>
            </a:r>
            <a:r>
              <a:rPr lang="en-US" sz="1500" kern="1200" cap="all" spc="400" baseline="0" dirty="0">
                <a:solidFill>
                  <a:schemeClr val="bg1"/>
                </a:solidFill>
                <a:latin typeface="Arial" panose="020B0604020202020204" pitchFamily="34" charset="0"/>
                <a:cs typeface="Arial" panose="020B0604020202020204" pitchFamily="34" charset="0"/>
              </a:rPr>
              <a:t>)</a:t>
            </a:r>
          </a:p>
        </p:txBody>
      </p:sp>
      <p:pic>
        <p:nvPicPr>
          <p:cNvPr id="5" name="Picture Placeholder 4" descr="A person and a child sitting on the floor holding paper">
            <a:extLst>
              <a:ext uri="{FF2B5EF4-FFF2-40B4-BE49-F238E27FC236}">
                <a16:creationId xmlns:a16="http://schemas.microsoft.com/office/drawing/2014/main" id="{C446B7CB-FAAB-0A87-C0B6-17E6FAD8CAF4}"/>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319" r="20317" b="-1"/>
          <a:stretch>
            <a:fillRect/>
          </a:stretch>
        </p:blipFill>
        <p:spPr>
          <a:xfrm>
            <a:off x="6092952" y="10"/>
            <a:ext cx="6099048" cy="6857990"/>
          </a:xfrm>
          <a:noFill/>
        </p:spPr>
      </p:pic>
      <p:sp>
        <p:nvSpPr>
          <p:cNvPr id="6" name="TextBox 5">
            <a:extLst>
              <a:ext uri="{FF2B5EF4-FFF2-40B4-BE49-F238E27FC236}">
                <a16:creationId xmlns:a16="http://schemas.microsoft.com/office/drawing/2014/main" id="{AF2FB8CE-E132-1DD0-CB53-CF9372D42C38}"/>
              </a:ext>
            </a:extLst>
          </p:cNvPr>
          <p:cNvSpPr txBox="1"/>
          <p:nvPr/>
        </p:nvSpPr>
        <p:spPr>
          <a:xfrm>
            <a:off x="9437720" y="6657945"/>
            <a:ext cx="275428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esearchoutreach.org/articles/autism-research-pointing-right-direc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8296212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A63CC068-1F46-2D07-F0C7-03FB73A7E74B}"/>
              </a:ext>
            </a:extLst>
          </p:cNvPr>
          <p:cNvSpPr>
            <a:spLocks noGrp="1"/>
          </p:cNvSpPr>
          <p:nvPr>
            <p:ph type="title"/>
          </p:nvPr>
        </p:nvSpPr>
        <p:spPr>
          <a:xfrm>
            <a:off x="731520" y="4791919"/>
            <a:ext cx="11352450" cy="902825"/>
          </a:xfrm>
        </p:spPr>
        <p:txBody>
          <a:bodyPr>
            <a:noAutofit/>
          </a:bodyPr>
          <a:lstStyle/>
          <a:p>
            <a:r>
              <a:rPr lang="en-GB" sz="1500" dirty="0">
                <a:latin typeface="Arial" panose="020B0604020202020204" pitchFamily="34" charset="0"/>
                <a:cs typeface="Arial" panose="020B0604020202020204" pitchFamily="34" charset="0"/>
              </a:rPr>
              <a:t>Today, I am here to talk about early childhood development and why it is very important in the paediatric sector, which is the area I want to work in. I will also talk about a psychological theory and explain how it can help healthcare professionals and nurses.</a:t>
            </a:r>
            <a:br>
              <a:rPr lang="en-GB" sz="1500" dirty="0">
                <a:latin typeface="Arial" panose="020B0604020202020204" pitchFamily="34" charset="0"/>
                <a:cs typeface="Arial" panose="020B0604020202020204" pitchFamily="34" charset="0"/>
              </a:rPr>
            </a:br>
            <a:endParaRPr lang="en-US" sz="1500" dirty="0">
              <a:latin typeface="Arial" panose="020B0604020202020204" pitchFamily="34" charset="0"/>
              <a:cs typeface="Arial" panose="020B0604020202020204" pitchFamily="34" charset="0"/>
            </a:endParaRPr>
          </a:p>
        </p:txBody>
      </p:sp>
      <p:pic>
        <p:nvPicPr>
          <p:cNvPr id="6" name="Picture Placeholder 5" descr="A person and a child sitting at a table&#10;&#10;AI-generated content may be incorrect.">
            <a:extLst>
              <a:ext uri="{FF2B5EF4-FFF2-40B4-BE49-F238E27FC236}">
                <a16:creationId xmlns:a16="http://schemas.microsoft.com/office/drawing/2014/main" id="{BF6CB3CF-DB25-187F-CF09-DD6675BA4246}"/>
              </a:ext>
            </a:extLst>
          </p:cNvPr>
          <p:cNvPicPr>
            <a:picLocks noGrp="1" noChangeAspect="1"/>
          </p:cNvPicPr>
          <p:nvPr>
            <p:ph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31164"/>
          <a:stretch>
            <a:fillRect/>
          </a:stretch>
        </p:blipFill>
        <p:spPr>
          <a:xfrm>
            <a:off x="731520" y="0"/>
            <a:ext cx="10863072" cy="4109013"/>
          </a:xfrm>
          <a:noFill/>
        </p:spPr>
      </p:pic>
      <p:sp>
        <p:nvSpPr>
          <p:cNvPr id="7" name="TextBox 6">
            <a:extLst>
              <a:ext uri="{FF2B5EF4-FFF2-40B4-BE49-F238E27FC236}">
                <a16:creationId xmlns:a16="http://schemas.microsoft.com/office/drawing/2014/main" id="{119E642F-710D-94E7-2EBC-B6B186ED3BB2}"/>
              </a:ext>
            </a:extLst>
          </p:cNvPr>
          <p:cNvSpPr txBox="1"/>
          <p:nvPr/>
        </p:nvSpPr>
        <p:spPr>
          <a:xfrm>
            <a:off x="9168928" y="4109013"/>
            <a:ext cx="242566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www.mynextmove.org/vets/profile/summary/29-1129.01">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16355514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5BBB967-4223-C158-C77D-C708AB49A625}"/>
              </a:ext>
            </a:extLst>
          </p:cNvPr>
          <p:cNvSpPr>
            <a:spLocks noGrp="1"/>
          </p:cNvSpPr>
          <p:nvPr>
            <p:ph type="ctrTitle"/>
          </p:nvPr>
        </p:nvSpPr>
        <p:spPr>
          <a:xfrm>
            <a:off x="0" y="1310511"/>
            <a:ext cx="4076700" cy="1099595"/>
          </a:xfrm>
        </p:spPr>
        <p:txBody>
          <a:bodyPr>
            <a:normAutofit/>
          </a:bodyPr>
          <a:lstStyle/>
          <a:p>
            <a:pPr algn="ctr"/>
            <a:r>
              <a:rPr lang="en-GB" sz="2000" dirty="0">
                <a:latin typeface="Arial" panose="020B0604020202020204" pitchFamily="34" charset="0"/>
                <a:cs typeface="Arial" panose="020B0604020202020204" pitchFamily="34" charset="0"/>
              </a:rPr>
              <a:t>Rationale for the presentation</a:t>
            </a:r>
            <a:endParaRPr lang="en-US" sz="2000" dirty="0">
              <a:latin typeface="Arial" panose="020B0604020202020204" pitchFamily="34" charset="0"/>
              <a:cs typeface="Arial" panose="020B0604020202020204" pitchFamily="34" charset="0"/>
            </a:endParaRPr>
          </a:p>
        </p:txBody>
      </p:sp>
      <p:pic>
        <p:nvPicPr>
          <p:cNvPr id="6" name="Picture Placeholder 5" descr="A person feeding a child">
            <a:extLst>
              <a:ext uri="{FF2B5EF4-FFF2-40B4-BE49-F238E27FC236}">
                <a16:creationId xmlns:a16="http://schemas.microsoft.com/office/drawing/2014/main" id="{1E7DFD08-4B02-D475-D1C9-79AADF8E75D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566" r="10568" b="2"/>
          <a:stretch>
            <a:fillRect/>
          </a:stretch>
        </p:blipFill>
        <p:spPr>
          <a:xfrm>
            <a:off x="4076700" y="10"/>
            <a:ext cx="8115300" cy="6868442"/>
          </a:xfrm>
          <a:noFill/>
        </p:spPr>
      </p:pic>
      <p:sp>
        <p:nvSpPr>
          <p:cNvPr id="9" name="TextBox 8">
            <a:extLst>
              <a:ext uri="{FF2B5EF4-FFF2-40B4-BE49-F238E27FC236}">
                <a16:creationId xmlns:a16="http://schemas.microsoft.com/office/drawing/2014/main" id="{05A54D34-92EE-D3D6-D0AC-48D905F49278}"/>
              </a:ext>
            </a:extLst>
          </p:cNvPr>
          <p:cNvSpPr txBox="1"/>
          <p:nvPr/>
        </p:nvSpPr>
        <p:spPr>
          <a:xfrm>
            <a:off x="125055" y="2459504"/>
            <a:ext cx="3826590" cy="1938992"/>
          </a:xfrm>
          <a:prstGeom prst="rect">
            <a:avLst/>
          </a:prstGeom>
          <a:noFill/>
        </p:spPr>
        <p:txBody>
          <a:bodyPr wrap="square" rtlCol="0">
            <a:spAutoFit/>
          </a:bodyPr>
          <a:lstStyle/>
          <a:p>
            <a:pPr algn="ctr"/>
            <a:r>
              <a:rPr lang="en-GB" sz="1500" dirty="0">
                <a:solidFill>
                  <a:schemeClr val="bg1"/>
                </a:solidFill>
                <a:latin typeface="Arial" panose="020B0604020202020204" pitchFamily="34" charset="0"/>
                <a:cs typeface="Arial" panose="020B0604020202020204" pitchFamily="34" charset="0"/>
              </a:rPr>
              <a:t>I chose early childhood because it is a very important stage. Children grow very fast; sometimes, we do not even notice it. They learn new things every day and new skills, but they need support. Understanding development helps healthcare professionals to support children and their families with their development.</a:t>
            </a:r>
          </a:p>
        </p:txBody>
      </p:sp>
    </p:spTree>
    <p:extLst>
      <p:ext uri="{BB962C8B-B14F-4D97-AF65-F5344CB8AC3E}">
        <p14:creationId xmlns:p14="http://schemas.microsoft.com/office/powerpoint/2010/main" val="4209950463"/>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38B0E-5760-3A01-3C05-C6076D67A8E9}"/>
              </a:ext>
            </a:extLst>
          </p:cNvPr>
          <p:cNvSpPr>
            <a:spLocks noGrp="1"/>
          </p:cNvSpPr>
          <p:nvPr>
            <p:ph type="title"/>
          </p:nvPr>
        </p:nvSpPr>
        <p:spPr>
          <a:xfrm>
            <a:off x="8311896" y="832104"/>
            <a:ext cx="3273552" cy="387096"/>
          </a:xfrm>
        </p:spPr>
        <p:txBody>
          <a:bodyPr anchor="b">
            <a:normAutofit/>
          </a:bodyPr>
          <a:lstStyle/>
          <a:p>
            <a:r>
              <a:rPr lang="en-GB" sz="2000" dirty="0">
                <a:latin typeface="Arial" panose="020B0604020202020204" pitchFamily="34" charset="0"/>
                <a:cs typeface="Arial" panose="020B0604020202020204" pitchFamily="34" charset="0"/>
              </a:rPr>
              <a:t>Nature and Nurture</a:t>
            </a:r>
          </a:p>
        </p:txBody>
      </p:sp>
      <p:pic>
        <p:nvPicPr>
          <p:cNvPr id="6" name="Picture Placeholder 5" descr="A baby's head with leaves on hands">
            <a:extLst>
              <a:ext uri="{FF2B5EF4-FFF2-40B4-BE49-F238E27FC236}">
                <a16:creationId xmlns:a16="http://schemas.microsoft.com/office/drawing/2014/main" id="{41253484-C808-A0CE-835B-06484DE871C6}"/>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486" r="9486"/>
          <a:stretch/>
        </p:blipFill>
        <p:spPr>
          <a:xfrm>
            <a:off x="646" y="-1"/>
            <a:ext cx="7782707" cy="6411311"/>
          </a:xfrm>
          <a:noFill/>
        </p:spPr>
      </p:pic>
      <p:sp>
        <p:nvSpPr>
          <p:cNvPr id="12" name="Content Placeholder 3">
            <a:extLst>
              <a:ext uri="{FF2B5EF4-FFF2-40B4-BE49-F238E27FC236}">
                <a16:creationId xmlns:a16="http://schemas.microsoft.com/office/drawing/2014/main" id="{8640F02E-E757-8CD5-954A-39E4407BA210}"/>
              </a:ext>
            </a:extLst>
          </p:cNvPr>
          <p:cNvSpPr>
            <a:spLocks noGrp="1"/>
          </p:cNvSpPr>
          <p:nvPr>
            <p:ph sz="quarter" idx="14"/>
          </p:nvPr>
        </p:nvSpPr>
        <p:spPr>
          <a:xfrm>
            <a:off x="8311896" y="2080768"/>
            <a:ext cx="3273552" cy="2953512"/>
          </a:xfrm>
        </p:spPr>
        <p:txBody>
          <a:bodyPr>
            <a:normAutofit/>
          </a:bodyPr>
          <a:lstStyle/>
          <a:p>
            <a:r>
              <a:rPr lang="en-GB" sz="1500" dirty="0">
                <a:latin typeface="Arial" panose="020B0604020202020204" pitchFamily="34" charset="0"/>
                <a:cs typeface="Arial" panose="020B0604020202020204" pitchFamily="34" charset="0"/>
              </a:rPr>
              <a:t>Development is influenced by both nature and nurture.</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Nature includes biology, such as genes and brain growth.</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Nurture includes the environment, like family, school, and culture.</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Both are important, and they work together.</a:t>
            </a:r>
            <a:endParaRPr lang="en-US" sz="15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05B2D7F-6995-9A06-08E9-A86CD864D14A}"/>
              </a:ext>
            </a:extLst>
          </p:cNvPr>
          <p:cNvSpPr txBox="1"/>
          <p:nvPr/>
        </p:nvSpPr>
        <p:spPr>
          <a:xfrm>
            <a:off x="5029074" y="6211255"/>
            <a:ext cx="2754279"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www.blogs.unicamp.br/socialmente/category/psicologia-evolucionista/page/4/">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278649638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E3117-E89B-CF1E-C1E7-918C82248A0D}"/>
              </a:ext>
            </a:extLst>
          </p:cNvPr>
          <p:cNvSpPr>
            <a:spLocks noGrp="1"/>
          </p:cNvSpPr>
          <p:nvPr>
            <p:ph type="title"/>
          </p:nvPr>
        </p:nvSpPr>
        <p:spPr>
          <a:xfrm>
            <a:off x="518160" y="2854597"/>
            <a:ext cx="3027680" cy="337215"/>
          </a:xfrm>
        </p:spPr>
        <p:txBody>
          <a:bodyPr anchor="b">
            <a:normAutofit fontScale="90000"/>
          </a:bodyPr>
          <a:lstStyle/>
          <a:p>
            <a:r>
              <a:rPr lang="en-GB" sz="2000" dirty="0">
                <a:latin typeface="Arial" panose="020B0604020202020204" pitchFamily="34" charset="0"/>
                <a:cs typeface="Arial" panose="020B0604020202020204" pitchFamily="34" charset="0"/>
              </a:rPr>
              <a:t>Early Childhood Stage</a:t>
            </a:r>
          </a:p>
        </p:txBody>
      </p:sp>
      <p:pic>
        <p:nvPicPr>
          <p:cNvPr id="6" name="Picture Placeholder 5" descr="A group of young boys standing in different poses&#10;&#10;AI-generated content may be incorrect.">
            <a:extLst>
              <a:ext uri="{FF2B5EF4-FFF2-40B4-BE49-F238E27FC236}">
                <a16:creationId xmlns:a16="http://schemas.microsoft.com/office/drawing/2014/main" id="{01206295-BF91-9AA5-F73D-974029BE6B22}"/>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411" r="3411"/>
          <a:stretch/>
        </p:blipFill>
        <p:spPr>
          <a:xfrm>
            <a:off x="5066318" y="0"/>
            <a:ext cx="6134540" cy="3291840"/>
          </a:xfrm>
          <a:noFill/>
        </p:spPr>
      </p:pic>
      <p:sp>
        <p:nvSpPr>
          <p:cNvPr id="12" name="Content Placeholder 3">
            <a:extLst>
              <a:ext uri="{FF2B5EF4-FFF2-40B4-BE49-F238E27FC236}">
                <a16:creationId xmlns:a16="http://schemas.microsoft.com/office/drawing/2014/main" id="{0A43A473-A87B-43CB-2543-6672B467E0FB}"/>
              </a:ext>
            </a:extLst>
          </p:cNvPr>
          <p:cNvSpPr>
            <a:spLocks noGrp="1"/>
          </p:cNvSpPr>
          <p:nvPr>
            <p:ph sz="quarter" idx="14"/>
          </p:nvPr>
        </p:nvSpPr>
        <p:spPr>
          <a:xfrm>
            <a:off x="5028658" y="4070095"/>
            <a:ext cx="6172200" cy="1456945"/>
          </a:xfrm>
        </p:spPr>
        <p:txBody>
          <a:bodyPr>
            <a:normAutofit/>
          </a:bodyPr>
          <a:lstStyle/>
          <a:p>
            <a:r>
              <a:rPr lang="en-GB" sz="1500" dirty="0">
                <a:latin typeface="Arial" panose="020B0604020202020204" pitchFamily="34" charset="0"/>
                <a:cs typeface="Arial" panose="020B0604020202020204" pitchFamily="34" charset="0"/>
              </a:rPr>
              <a:t>Early childhood is approximately from 2 to 6 years old. Children grow physically, their brain starts to develop more, and they begin to learn how to speak and how to socialise with other people. What happens during this stage can affect their future development.</a:t>
            </a:r>
            <a:endParaRPr lang="en-US" sz="15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B5BE3B2-1C7E-BA19-83AE-265F5649C727}"/>
              </a:ext>
            </a:extLst>
          </p:cNvPr>
          <p:cNvSpPr txBox="1"/>
          <p:nvPr/>
        </p:nvSpPr>
        <p:spPr>
          <a:xfrm>
            <a:off x="8470623" y="3091785"/>
            <a:ext cx="273023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new-educ.com/%D9%86%D8%B8%D8%B1%D9%8A%D8%A7%D8%AA-%D9%86%D9%85%D9%88-%D8%A7%D9%84%D8%B7%D9%81%D9%84-%D8%AF%D8%B1%D8%A7%D8%B3%D8%A9-%D9%85%D9%82%D8%A7%D8%B1%D9%86%D8%A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1660095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A8EF7-331A-D142-FE5E-093145F867E2}"/>
              </a:ext>
            </a:extLst>
          </p:cNvPr>
          <p:cNvSpPr>
            <a:spLocks noGrp="1"/>
          </p:cNvSpPr>
          <p:nvPr>
            <p:ph type="title"/>
          </p:nvPr>
        </p:nvSpPr>
        <p:spPr>
          <a:xfrm>
            <a:off x="8311896" y="1178560"/>
            <a:ext cx="3273552" cy="432816"/>
          </a:xfrm>
        </p:spPr>
        <p:txBody>
          <a:bodyPr anchor="b">
            <a:normAutofit/>
          </a:bodyPr>
          <a:lstStyle/>
          <a:p>
            <a:r>
              <a:rPr lang="en-GB" sz="2000" dirty="0">
                <a:latin typeface="Arial" panose="020B0604020202020204" pitchFamily="34" charset="0"/>
                <a:cs typeface="Arial" panose="020B0604020202020204" pitchFamily="34" charset="0"/>
              </a:rPr>
              <a:t>Physical Development</a:t>
            </a:r>
          </a:p>
        </p:txBody>
      </p:sp>
      <p:pic>
        <p:nvPicPr>
          <p:cNvPr id="6" name="Picture Placeholder 5" descr="A group of children running in the woods">
            <a:extLst>
              <a:ext uri="{FF2B5EF4-FFF2-40B4-BE49-F238E27FC236}">
                <a16:creationId xmlns:a16="http://schemas.microsoft.com/office/drawing/2014/main" id="{ADCAFA41-33BA-489F-6D7E-685EEDB304F4}"/>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631" r="9632" b="1"/>
          <a:stretch>
            <a:fillRect/>
          </a:stretch>
        </p:blipFill>
        <p:spPr>
          <a:xfrm>
            <a:off x="20" y="-1"/>
            <a:ext cx="7783979" cy="6411311"/>
          </a:xfrm>
          <a:noFill/>
        </p:spPr>
      </p:pic>
      <p:sp>
        <p:nvSpPr>
          <p:cNvPr id="4" name="Content Placeholder 3">
            <a:extLst>
              <a:ext uri="{FF2B5EF4-FFF2-40B4-BE49-F238E27FC236}">
                <a16:creationId xmlns:a16="http://schemas.microsoft.com/office/drawing/2014/main" id="{0CFCD9F7-8978-DE48-31E6-697FAC7B9E7B}"/>
              </a:ext>
            </a:extLst>
          </p:cNvPr>
          <p:cNvSpPr>
            <a:spLocks noGrp="1"/>
          </p:cNvSpPr>
          <p:nvPr>
            <p:ph sz="quarter" idx="14"/>
          </p:nvPr>
        </p:nvSpPr>
        <p:spPr>
          <a:xfrm>
            <a:off x="8311896" y="2487168"/>
            <a:ext cx="3273552" cy="2953512"/>
          </a:xfrm>
        </p:spPr>
        <p:txBody>
          <a:bodyPr>
            <a:normAutofit/>
          </a:bodyPr>
          <a:lstStyle/>
          <a:p>
            <a:r>
              <a:rPr lang="en-GB" sz="1500" dirty="0">
                <a:latin typeface="Arial" panose="020B0604020202020204" pitchFamily="34" charset="0"/>
                <a:cs typeface="Arial" panose="020B0604020202020204" pitchFamily="34" charset="0"/>
              </a:rPr>
              <a:t>One positive thing about children is that they grow in height and strength. They also improve their motor skills, such as running, drawing, dressing by themselves, and wanting to explore new things like touch, food, and vision. Good nutrition and healthcare at school and at home are very important for their development.</a:t>
            </a:r>
          </a:p>
        </p:txBody>
      </p:sp>
    </p:spTree>
    <p:extLst>
      <p:ext uri="{BB962C8B-B14F-4D97-AF65-F5344CB8AC3E}">
        <p14:creationId xmlns:p14="http://schemas.microsoft.com/office/powerpoint/2010/main" val="1336096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1DB40-AC12-216D-8C75-3D93C8732690}"/>
              </a:ext>
            </a:extLst>
          </p:cNvPr>
          <p:cNvSpPr>
            <a:spLocks noGrp="1"/>
          </p:cNvSpPr>
          <p:nvPr>
            <p:ph type="title"/>
          </p:nvPr>
        </p:nvSpPr>
        <p:spPr>
          <a:xfrm>
            <a:off x="616166" y="1014985"/>
            <a:ext cx="3688080" cy="448056"/>
          </a:xfrm>
        </p:spPr>
        <p:txBody>
          <a:bodyPr anchor="t">
            <a:normAutofit/>
          </a:bodyPr>
          <a:lstStyle/>
          <a:p>
            <a:r>
              <a:rPr lang="en-GB" sz="2000" dirty="0">
                <a:latin typeface="Arial" panose="020B0604020202020204" pitchFamily="34" charset="0"/>
                <a:cs typeface="Arial" panose="020B0604020202020204" pitchFamily="34" charset="0"/>
              </a:rPr>
              <a:t>Cognitive Development</a:t>
            </a:r>
          </a:p>
        </p:txBody>
      </p:sp>
      <p:sp>
        <p:nvSpPr>
          <p:cNvPr id="4" name="Content Placeholder 3">
            <a:extLst>
              <a:ext uri="{FF2B5EF4-FFF2-40B4-BE49-F238E27FC236}">
                <a16:creationId xmlns:a16="http://schemas.microsoft.com/office/drawing/2014/main" id="{3CCBCA78-FA6E-270C-C3D0-C180AE3068C6}"/>
              </a:ext>
            </a:extLst>
          </p:cNvPr>
          <p:cNvSpPr>
            <a:spLocks noGrp="1"/>
          </p:cNvSpPr>
          <p:nvPr>
            <p:ph type="body" sz="half" idx="2"/>
          </p:nvPr>
        </p:nvSpPr>
        <p:spPr>
          <a:xfrm>
            <a:off x="616166" y="2267793"/>
            <a:ext cx="3310128" cy="2322414"/>
          </a:xfrm>
        </p:spPr>
        <p:txBody>
          <a:bodyPr anchor="b">
            <a:normAutofit/>
          </a:bodyPr>
          <a:lstStyle/>
          <a:p>
            <a:r>
              <a:rPr lang="en-GB" sz="1500" dirty="0">
                <a:latin typeface="Arial" panose="020B0604020202020204" pitchFamily="34" charset="0"/>
                <a:cs typeface="Arial" panose="020B0604020202020204" pitchFamily="34" charset="0"/>
              </a:rPr>
              <a:t>Children develop problem-solving skills, imagination, and language.</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They learn these skills through educational games, books, drawing, painting, and other activities. An educational, attractive, and stimulating environment helps brain development.</a:t>
            </a:r>
          </a:p>
        </p:txBody>
      </p:sp>
      <p:pic>
        <p:nvPicPr>
          <p:cNvPr id="6" name="Picture Placeholder 5" descr="A person and a child sitting on the ground">
            <a:extLst>
              <a:ext uri="{FF2B5EF4-FFF2-40B4-BE49-F238E27FC236}">
                <a16:creationId xmlns:a16="http://schemas.microsoft.com/office/drawing/2014/main" id="{7972EF46-2D43-E822-E778-F0B10997455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075" r="7075"/>
          <a:stretch/>
        </p:blipFill>
        <p:spPr>
          <a:xfrm>
            <a:off x="5421528" y="603504"/>
            <a:ext cx="6154306" cy="5376510"/>
          </a:xfrm>
          <a:noFill/>
        </p:spPr>
      </p:pic>
      <p:sp>
        <p:nvSpPr>
          <p:cNvPr id="7" name="TextBox 6">
            <a:extLst>
              <a:ext uri="{FF2B5EF4-FFF2-40B4-BE49-F238E27FC236}">
                <a16:creationId xmlns:a16="http://schemas.microsoft.com/office/drawing/2014/main" id="{707C2723-03B8-D067-AAF8-EC545E0B018E}"/>
              </a:ext>
            </a:extLst>
          </p:cNvPr>
          <p:cNvSpPr txBox="1"/>
          <p:nvPr/>
        </p:nvSpPr>
        <p:spPr>
          <a:xfrm>
            <a:off x="8988267" y="5779959"/>
            <a:ext cx="258756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d.pressbooks.pub/ecec1101/chapter/chapter-11-middle-childhood-cognitive-develop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65495995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CAA5B-467B-4C36-981C-E81CA3AFDD20}"/>
              </a:ext>
            </a:extLst>
          </p:cNvPr>
          <p:cNvSpPr>
            <a:spLocks noGrp="1"/>
          </p:cNvSpPr>
          <p:nvPr>
            <p:ph type="title"/>
          </p:nvPr>
        </p:nvSpPr>
        <p:spPr>
          <a:xfrm>
            <a:off x="8311896" y="1051560"/>
            <a:ext cx="3273552" cy="676656"/>
          </a:xfrm>
        </p:spPr>
        <p:txBody>
          <a:bodyPr anchor="b">
            <a:normAutofit/>
          </a:bodyPr>
          <a:lstStyle/>
          <a:p>
            <a:r>
              <a:rPr lang="en-GB" sz="2000" dirty="0">
                <a:latin typeface="Arial" panose="020B0604020202020204" pitchFamily="34" charset="0"/>
                <a:cs typeface="Arial" panose="020B0604020202020204" pitchFamily="34" charset="0"/>
              </a:rPr>
              <a:t>Social and Emotional Development</a:t>
            </a:r>
          </a:p>
        </p:txBody>
      </p:sp>
      <p:pic>
        <p:nvPicPr>
          <p:cNvPr id="6" name="Picture Placeholder 5" descr="A person and children playing with toys">
            <a:extLst>
              <a:ext uri="{FF2B5EF4-FFF2-40B4-BE49-F238E27FC236}">
                <a16:creationId xmlns:a16="http://schemas.microsoft.com/office/drawing/2014/main" id="{5E84E120-72D8-D225-B9C5-5197DC784F8B}"/>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471" r="4471"/>
          <a:stretch>
            <a:fillRect/>
          </a:stretch>
        </p:blipFill>
        <p:spPr>
          <a:xfrm>
            <a:off x="20" y="-1"/>
            <a:ext cx="7783979" cy="6411311"/>
          </a:xfrm>
          <a:noFill/>
        </p:spPr>
      </p:pic>
      <p:sp>
        <p:nvSpPr>
          <p:cNvPr id="3" name="Text Placeholder 2">
            <a:extLst>
              <a:ext uri="{FF2B5EF4-FFF2-40B4-BE49-F238E27FC236}">
                <a16:creationId xmlns:a16="http://schemas.microsoft.com/office/drawing/2014/main" id="{0391F43E-EA23-83B2-CCCE-6259BECFF1CA}"/>
              </a:ext>
            </a:extLst>
          </p:cNvPr>
          <p:cNvSpPr>
            <a:spLocks noGrp="1"/>
          </p:cNvSpPr>
          <p:nvPr>
            <p:ph sz="quarter" idx="14"/>
          </p:nvPr>
        </p:nvSpPr>
        <p:spPr>
          <a:xfrm>
            <a:off x="7894320" y="2852928"/>
            <a:ext cx="4196080" cy="2389632"/>
          </a:xfrm>
        </p:spPr>
        <p:txBody>
          <a:bodyPr>
            <a:normAutofit/>
          </a:bodyPr>
          <a:lstStyle/>
          <a:p>
            <a:r>
              <a:rPr lang="en-GB" sz="1500" dirty="0">
                <a:latin typeface="Arial" panose="020B0604020202020204" pitchFamily="34" charset="0"/>
                <a:cs typeface="Arial" panose="020B0604020202020204" pitchFamily="34" charset="0"/>
              </a:rPr>
              <a:t>Children learn how to share and cooperate, and they start to understand their emotions. With the help of professionals, such as teachers, nurses, and carers, their confidence and social skills grow. This support helps to guide and encourage children.</a:t>
            </a:r>
          </a:p>
        </p:txBody>
      </p:sp>
      <p:sp>
        <p:nvSpPr>
          <p:cNvPr id="7" name="TextBox 6">
            <a:extLst>
              <a:ext uri="{FF2B5EF4-FFF2-40B4-BE49-F238E27FC236}">
                <a16:creationId xmlns:a16="http://schemas.microsoft.com/office/drawing/2014/main" id="{686FC469-6B93-BC19-F96E-BC7D45DA098E}"/>
              </a:ext>
            </a:extLst>
          </p:cNvPr>
          <p:cNvSpPr txBox="1"/>
          <p:nvPr/>
        </p:nvSpPr>
        <p:spPr>
          <a:xfrm>
            <a:off x="5196431" y="6211255"/>
            <a:ext cx="258756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d.pressbooks.pub/ecec1101/chapter/chapter-6-social-and-emotional-development-in-infancy-and-toddlerhoo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04780123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E9D9-3A06-A3C8-AA8C-0F6DF0625969}"/>
              </a:ext>
            </a:extLst>
          </p:cNvPr>
          <p:cNvSpPr>
            <a:spLocks noGrp="1"/>
          </p:cNvSpPr>
          <p:nvPr>
            <p:ph type="title"/>
          </p:nvPr>
        </p:nvSpPr>
        <p:spPr>
          <a:xfrm>
            <a:off x="302768" y="2225040"/>
            <a:ext cx="4041648" cy="477520"/>
          </a:xfrm>
        </p:spPr>
        <p:txBody>
          <a:bodyPr anchor="b">
            <a:normAutofit/>
          </a:bodyPr>
          <a:lstStyle/>
          <a:p>
            <a:r>
              <a:rPr lang="en-GB" sz="2000" dirty="0">
                <a:latin typeface="Arial" panose="020B0604020202020204" pitchFamily="34" charset="0"/>
                <a:cs typeface="Arial" panose="020B0604020202020204" pitchFamily="34" charset="0"/>
              </a:rPr>
              <a:t>Erikson’s Psychosocial Theory</a:t>
            </a:r>
          </a:p>
        </p:txBody>
      </p:sp>
      <p:pic>
        <p:nvPicPr>
          <p:cNvPr id="6" name="Picture Placeholder 5" descr="A diagram of a child's development">
            <a:extLst>
              <a:ext uri="{FF2B5EF4-FFF2-40B4-BE49-F238E27FC236}">
                <a16:creationId xmlns:a16="http://schemas.microsoft.com/office/drawing/2014/main" id="{36D37117-AFC0-BBF8-88F8-CBC16D53E63E}"/>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695" b="9264"/>
          <a:stretch>
            <a:fillRect/>
          </a:stretch>
        </p:blipFill>
        <p:spPr>
          <a:xfrm>
            <a:off x="5065776" y="10"/>
            <a:ext cx="6135624" cy="3959342"/>
          </a:xfrm>
          <a:noFill/>
        </p:spPr>
      </p:pic>
      <p:sp>
        <p:nvSpPr>
          <p:cNvPr id="3" name="Text Placeholder 2">
            <a:extLst>
              <a:ext uri="{FF2B5EF4-FFF2-40B4-BE49-F238E27FC236}">
                <a16:creationId xmlns:a16="http://schemas.microsoft.com/office/drawing/2014/main" id="{E5D43EAF-6C30-6625-F0A4-B3B538C8843A}"/>
              </a:ext>
            </a:extLst>
          </p:cNvPr>
          <p:cNvSpPr>
            <a:spLocks noGrp="1"/>
          </p:cNvSpPr>
          <p:nvPr>
            <p:ph sz="quarter" idx="14"/>
          </p:nvPr>
        </p:nvSpPr>
        <p:spPr>
          <a:xfrm>
            <a:off x="5029200" y="4206240"/>
            <a:ext cx="6172200" cy="985520"/>
          </a:xfrm>
        </p:spPr>
        <p:txBody>
          <a:bodyPr>
            <a:normAutofit/>
          </a:bodyPr>
          <a:lstStyle/>
          <a:p>
            <a:r>
              <a:rPr lang="en-GB" sz="1500" dirty="0">
                <a:latin typeface="Arial" panose="020B0604020202020204" pitchFamily="34" charset="0"/>
                <a:cs typeface="Arial" panose="020B0604020202020204" pitchFamily="34" charset="0"/>
              </a:rPr>
              <a:t>Erikson said that children in early childhood face the stage of autonomy versus shame and doubt. Because of this, children need support to feel confident, independent, and secure.</a:t>
            </a:r>
          </a:p>
        </p:txBody>
      </p:sp>
      <p:sp>
        <p:nvSpPr>
          <p:cNvPr id="7" name="TextBox 6">
            <a:extLst>
              <a:ext uri="{FF2B5EF4-FFF2-40B4-BE49-F238E27FC236}">
                <a16:creationId xmlns:a16="http://schemas.microsoft.com/office/drawing/2014/main" id="{4F1804FC-62A2-7C17-A4A9-F0B5D3E69FCA}"/>
              </a:ext>
            </a:extLst>
          </p:cNvPr>
          <p:cNvSpPr txBox="1"/>
          <p:nvPr/>
        </p:nvSpPr>
        <p:spPr>
          <a:xfrm>
            <a:off x="8447120" y="3759297"/>
            <a:ext cx="275428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opesca.blogspot.com/2019/10/psicologia-8-idades-segundoerik-eriks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03471803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1AA91-54FC-DEAF-27A3-9FFD38FE9FDC}"/>
              </a:ext>
            </a:extLst>
          </p:cNvPr>
          <p:cNvSpPr>
            <a:spLocks noGrp="1"/>
          </p:cNvSpPr>
          <p:nvPr>
            <p:ph type="title"/>
          </p:nvPr>
        </p:nvSpPr>
        <p:spPr>
          <a:xfrm>
            <a:off x="4039972" y="993913"/>
            <a:ext cx="5598160" cy="512330"/>
          </a:xfrm>
        </p:spPr>
        <p:txBody>
          <a:bodyPr anchor="b">
            <a:normAutofit fontScale="90000"/>
          </a:bodyPr>
          <a:lstStyle/>
          <a:p>
            <a:r>
              <a:rPr lang="en-GB" sz="2000" dirty="0">
                <a:latin typeface="Arial" panose="020B0604020202020204" pitchFamily="34" charset="0"/>
                <a:cs typeface="Arial" panose="020B0604020202020204" pitchFamily="34" charset="0"/>
              </a:rPr>
              <a:t>Applying Erikson’s Theory in Paediatric Care</a:t>
            </a:r>
          </a:p>
        </p:txBody>
      </p:sp>
      <p:pic>
        <p:nvPicPr>
          <p:cNvPr id="6" name="Picture Placeholder 5" descr="A person and a child in a hospital bed">
            <a:extLst>
              <a:ext uri="{FF2B5EF4-FFF2-40B4-BE49-F238E27FC236}">
                <a16:creationId xmlns:a16="http://schemas.microsoft.com/office/drawing/2014/main" id="{1713BF2F-FC7A-0E46-2B6E-50BC1A07C8EB}"/>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878" r="-2" b="2878"/>
          <a:stretch>
            <a:fillRect/>
          </a:stretch>
        </p:blipFill>
        <p:spPr>
          <a:xfrm>
            <a:off x="731520" y="1984247"/>
            <a:ext cx="6214110" cy="3879839"/>
          </a:xfrm>
          <a:noFill/>
        </p:spPr>
      </p:pic>
      <p:sp>
        <p:nvSpPr>
          <p:cNvPr id="4" name="Content Placeholder 3">
            <a:extLst>
              <a:ext uri="{FF2B5EF4-FFF2-40B4-BE49-F238E27FC236}">
                <a16:creationId xmlns:a16="http://schemas.microsoft.com/office/drawing/2014/main" id="{1E0E2E7E-3DB0-DF5B-5089-B9B547E095C7}"/>
              </a:ext>
            </a:extLst>
          </p:cNvPr>
          <p:cNvSpPr>
            <a:spLocks noGrp="1"/>
          </p:cNvSpPr>
          <p:nvPr>
            <p:ph sz="quarter" idx="14"/>
          </p:nvPr>
        </p:nvSpPr>
        <p:spPr>
          <a:xfrm>
            <a:off x="7699959" y="1984248"/>
            <a:ext cx="3876346" cy="3879839"/>
          </a:xfrm>
        </p:spPr>
        <p:txBody>
          <a:bodyPr anchor="ctr">
            <a:normAutofit/>
          </a:bodyPr>
          <a:lstStyle/>
          <a:p>
            <a:pPr marL="0" indent="0">
              <a:buNone/>
            </a:pPr>
            <a:r>
              <a:rPr lang="en-GB" sz="1500" dirty="0">
                <a:latin typeface="Arial" panose="020B0604020202020204" pitchFamily="34" charset="0"/>
                <a:cs typeface="Arial" panose="020B0604020202020204" pitchFamily="34" charset="0"/>
              </a:rPr>
              <a:t>Parents and healthcare or education professionals can support children’s independence. Positive reinforcement and motivation given everyday help children to build confidence. If children do not receive support, they may feel shame, doubt, or worry.</a:t>
            </a:r>
          </a:p>
        </p:txBody>
      </p:sp>
    </p:spTree>
    <p:extLst>
      <p:ext uri="{BB962C8B-B14F-4D97-AF65-F5344CB8AC3E}">
        <p14:creationId xmlns:p14="http://schemas.microsoft.com/office/powerpoint/2010/main" val="89904629"/>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B7CB0-D22A-CE89-3B6A-2C3A20CD5DA8}"/>
              </a:ext>
            </a:extLst>
          </p:cNvPr>
          <p:cNvSpPr>
            <a:spLocks noGrp="1"/>
          </p:cNvSpPr>
          <p:nvPr>
            <p:ph type="title"/>
          </p:nvPr>
        </p:nvSpPr>
        <p:spPr>
          <a:xfrm>
            <a:off x="7906512" y="2217928"/>
            <a:ext cx="4084320" cy="691896"/>
          </a:xfrm>
        </p:spPr>
        <p:txBody>
          <a:bodyPr anchor="b">
            <a:normAutofit/>
          </a:bodyPr>
          <a:lstStyle/>
          <a:p>
            <a:r>
              <a:rPr lang="en-GB" sz="2000" dirty="0">
                <a:latin typeface="Arial" panose="020B0604020202020204" pitchFamily="34" charset="0"/>
                <a:cs typeface="Arial" panose="020B0604020202020204" pitchFamily="34" charset="0"/>
              </a:rPr>
              <a:t>Critical Evaluation of the Theory</a:t>
            </a:r>
          </a:p>
        </p:txBody>
      </p:sp>
      <p:pic>
        <p:nvPicPr>
          <p:cNvPr id="6" name="Picture Placeholder 5" descr="A close-up of words">
            <a:extLst>
              <a:ext uri="{FF2B5EF4-FFF2-40B4-BE49-F238E27FC236}">
                <a16:creationId xmlns:a16="http://schemas.microsoft.com/office/drawing/2014/main" id="{984B39AA-950E-FE13-0E12-EDCEA84847BC}"/>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395" b="8395"/>
          <a:stretch/>
        </p:blipFill>
        <p:spPr>
          <a:xfrm>
            <a:off x="597" y="-1"/>
            <a:ext cx="7782805" cy="6411311"/>
          </a:xfrm>
          <a:noFill/>
        </p:spPr>
      </p:pic>
      <p:sp>
        <p:nvSpPr>
          <p:cNvPr id="4" name="Content Placeholder 3">
            <a:extLst>
              <a:ext uri="{FF2B5EF4-FFF2-40B4-BE49-F238E27FC236}">
                <a16:creationId xmlns:a16="http://schemas.microsoft.com/office/drawing/2014/main" id="{52BFCE71-E1D2-96FF-6861-843308A4C54C}"/>
              </a:ext>
            </a:extLst>
          </p:cNvPr>
          <p:cNvSpPr>
            <a:spLocks noGrp="1"/>
          </p:cNvSpPr>
          <p:nvPr>
            <p:ph sz="quarter" idx="14"/>
          </p:nvPr>
        </p:nvSpPr>
        <p:spPr>
          <a:xfrm>
            <a:off x="8311896" y="3429000"/>
            <a:ext cx="3273552" cy="1769872"/>
          </a:xfrm>
        </p:spPr>
        <p:txBody>
          <a:bodyPr>
            <a:normAutofit/>
          </a:bodyPr>
          <a:lstStyle/>
          <a:p>
            <a:pPr marL="0" indent="0">
              <a:buNone/>
            </a:pPr>
            <a:r>
              <a:rPr lang="en-GB" sz="1500" dirty="0">
                <a:latin typeface="Arial" panose="020B0604020202020204" pitchFamily="34" charset="0"/>
                <a:cs typeface="Arial" panose="020B0604020202020204" pitchFamily="34" charset="0"/>
              </a:rPr>
              <a:t>Erikson’s theory is easy to understand and very useful in healthcare and education. However, like all theories, it has limitations. For example, it does not fully consider cultural differences.</a:t>
            </a:r>
          </a:p>
        </p:txBody>
      </p:sp>
      <p:sp>
        <p:nvSpPr>
          <p:cNvPr id="7" name="TextBox 6">
            <a:extLst>
              <a:ext uri="{FF2B5EF4-FFF2-40B4-BE49-F238E27FC236}">
                <a16:creationId xmlns:a16="http://schemas.microsoft.com/office/drawing/2014/main" id="{F6B66710-98AE-DC8B-C2CC-FE08841C1EAB}"/>
              </a:ext>
            </a:extLst>
          </p:cNvPr>
          <p:cNvSpPr txBox="1"/>
          <p:nvPr/>
        </p:nvSpPr>
        <p:spPr>
          <a:xfrm>
            <a:off x="5195834" y="6211255"/>
            <a:ext cx="258756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struttiva-mente.blogspot.com/2016/05/call-for-papers-contribution-of.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79706861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F182C-F557-04E6-1F01-CD5B4680C875}"/>
              </a:ext>
            </a:extLst>
          </p:cNvPr>
          <p:cNvSpPr>
            <a:spLocks noGrp="1"/>
          </p:cNvSpPr>
          <p:nvPr>
            <p:ph type="title"/>
          </p:nvPr>
        </p:nvSpPr>
        <p:spPr>
          <a:xfrm>
            <a:off x="30480" y="194976"/>
            <a:ext cx="3362960" cy="660400"/>
          </a:xfrm>
        </p:spPr>
        <p:txBody>
          <a:bodyPr anchor="b">
            <a:normAutofit/>
          </a:bodyPr>
          <a:lstStyle/>
          <a:p>
            <a:pPr algn="l"/>
            <a:r>
              <a:rPr lang="en-GB" sz="2000" dirty="0">
                <a:latin typeface="Arial" panose="020B0604020202020204" pitchFamily="34" charset="0"/>
                <a:cs typeface="Arial" panose="020B0604020202020204" pitchFamily="34" charset="0"/>
              </a:rPr>
              <a:t>Importance in Healthcare Practice</a:t>
            </a:r>
          </a:p>
        </p:txBody>
      </p:sp>
      <p:pic>
        <p:nvPicPr>
          <p:cNvPr id="7" name="Picture Placeholder 6" descr="A poster of a diagram of a child drinking water">
            <a:extLst>
              <a:ext uri="{FF2B5EF4-FFF2-40B4-BE49-F238E27FC236}">
                <a16:creationId xmlns:a16="http://schemas.microsoft.com/office/drawing/2014/main" id="{FD4A689B-A94A-F6DE-6BB0-B87A720F71BD}"/>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740" b="3740"/>
          <a:stretch/>
        </p:blipFill>
        <p:spPr>
          <a:xfrm>
            <a:off x="3248759" y="0"/>
            <a:ext cx="8943241" cy="4714241"/>
          </a:xfrm>
          <a:noFill/>
        </p:spPr>
      </p:pic>
      <p:sp>
        <p:nvSpPr>
          <p:cNvPr id="4" name="Content Placeholder 3">
            <a:extLst>
              <a:ext uri="{FF2B5EF4-FFF2-40B4-BE49-F238E27FC236}">
                <a16:creationId xmlns:a16="http://schemas.microsoft.com/office/drawing/2014/main" id="{4D3A8B12-9E62-B1B8-E582-1961FCFD736F}"/>
              </a:ext>
            </a:extLst>
          </p:cNvPr>
          <p:cNvSpPr>
            <a:spLocks noGrp="1"/>
          </p:cNvSpPr>
          <p:nvPr>
            <p:ph sz="quarter" idx="14"/>
          </p:nvPr>
        </p:nvSpPr>
        <p:spPr>
          <a:xfrm>
            <a:off x="30480" y="1590034"/>
            <a:ext cx="3434080" cy="3319183"/>
          </a:xfrm>
        </p:spPr>
        <p:txBody>
          <a:bodyPr>
            <a:normAutofit/>
          </a:bodyPr>
          <a:lstStyle/>
          <a:p>
            <a:pPr marL="0" indent="0">
              <a:buNone/>
            </a:pPr>
            <a:r>
              <a:rPr lang="en-GB" sz="1500" dirty="0">
                <a:latin typeface="Arial" panose="020B0604020202020204" pitchFamily="34" charset="0"/>
                <a:cs typeface="Arial" panose="020B0604020202020204" pitchFamily="34" charset="0"/>
              </a:rPr>
              <a:t>Understanding early childhood development helps nurses to provide better care and better communication with children and their families. This also allows care to be adapted to each child’s individual needs.</a:t>
            </a:r>
          </a:p>
        </p:txBody>
      </p:sp>
      <p:sp>
        <p:nvSpPr>
          <p:cNvPr id="8" name="TextBox 7">
            <a:extLst>
              <a:ext uri="{FF2B5EF4-FFF2-40B4-BE49-F238E27FC236}">
                <a16:creationId xmlns:a16="http://schemas.microsoft.com/office/drawing/2014/main" id="{5DAD5CF4-255A-B639-CF4D-DA84EFBF3ABC}"/>
              </a:ext>
            </a:extLst>
          </p:cNvPr>
          <p:cNvSpPr txBox="1"/>
          <p:nvPr/>
        </p:nvSpPr>
        <p:spPr>
          <a:xfrm>
            <a:off x="9437721" y="4711702"/>
            <a:ext cx="2754279"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3" tooltip="https://blogs.ubc.ca/communicatingscience2019w112/tag/physical-health/">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1025570015"/>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8EA7A-4E61-5B42-C3F4-9492C54EA29F}"/>
              </a:ext>
            </a:extLst>
          </p:cNvPr>
          <p:cNvSpPr>
            <a:spLocks noGrp="1"/>
          </p:cNvSpPr>
          <p:nvPr>
            <p:ph type="title"/>
          </p:nvPr>
        </p:nvSpPr>
        <p:spPr>
          <a:xfrm>
            <a:off x="822960" y="2029968"/>
            <a:ext cx="4398264" cy="2825496"/>
          </a:xfrm>
        </p:spPr>
        <p:txBody>
          <a:bodyPr anchor="ctr">
            <a:normAutofit/>
          </a:bodyPr>
          <a:lstStyle/>
          <a:p>
            <a:r>
              <a:rPr lang="en-GB" dirty="0"/>
              <a:t>References</a:t>
            </a:r>
          </a:p>
        </p:txBody>
      </p:sp>
      <p:sp>
        <p:nvSpPr>
          <p:cNvPr id="4" name="Content Placeholder 3">
            <a:extLst>
              <a:ext uri="{FF2B5EF4-FFF2-40B4-BE49-F238E27FC236}">
                <a16:creationId xmlns:a16="http://schemas.microsoft.com/office/drawing/2014/main" id="{A7EE9AC9-41C5-A769-E810-C2FC413EE6DD}"/>
              </a:ext>
            </a:extLst>
          </p:cNvPr>
          <p:cNvSpPr>
            <a:spLocks noGrp="1"/>
          </p:cNvSpPr>
          <p:nvPr>
            <p:ph sz="quarter" idx="13"/>
          </p:nvPr>
        </p:nvSpPr>
        <p:spPr>
          <a:xfrm>
            <a:off x="6970778" y="306060"/>
            <a:ext cx="4517136" cy="6273312"/>
          </a:xfrm>
        </p:spPr>
        <p:txBody>
          <a:bodyPr anchor="ctr">
            <a:normAutofit/>
          </a:bodyPr>
          <a:lstStyle/>
          <a:p>
            <a:r>
              <a:rPr lang="en-GB" sz="1600" dirty="0"/>
              <a:t>Berk, L.E. (2022) </a:t>
            </a:r>
            <a:r>
              <a:rPr lang="en-GB" sz="1600" i="1" dirty="0"/>
              <a:t>Development through the lifespan</a:t>
            </a:r>
            <a:r>
              <a:rPr lang="en-GB" sz="1600" dirty="0"/>
              <a:t>. 7th </a:t>
            </a:r>
            <a:r>
              <a:rPr lang="en-GB" sz="1600" dirty="0" err="1"/>
              <a:t>edn</a:t>
            </a:r>
            <a:r>
              <a:rPr lang="en-GB" sz="1600" dirty="0"/>
              <a:t>. Harlow: Pearson Education.</a:t>
            </a:r>
          </a:p>
          <a:p>
            <a:r>
              <a:rPr lang="en-GB" sz="1600" dirty="0"/>
              <a:t>Erikson, E.H. (1963) </a:t>
            </a:r>
            <a:r>
              <a:rPr lang="en-GB" sz="1600" i="1" dirty="0"/>
              <a:t>Childhood and society</a:t>
            </a:r>
            <a:r>
              <a:rPr lang="en-GB" sz="1600" dirty="0"/>
              <a:t>. New York: W.W. Norton &amp; Company.</a:t>
            </a:r>
          </a:p>
          <a:p>
            <a:r>
              <a:rPr lang="en-GB" sz="1600" dirty="0"/>
              <a:t>Bee, H. and Boyd, D. (2014) </a:t>
            </a:r>
            <a:r>
              <a:rPr lang="en-GB" sz="1600" i="1" dirty="0"/>
              <a:t>The developing child</a:t>
            </a:r>
            <a:r>
              <a:rPr lang="en-GB" sz="1600" dirty="0"/>
              <a:t>. 13th </a:t>
            </a:r>
            <a:r>
              <a:rPr lang="en-GB" sz="1600" dirty="0" err="1"/>
              <a:t>edn</a:t>
            </a:r>
            <a:r>
              <a:rPr lang="en-GB" sz="1600" dirty="0"/>
              <a:t>. Harlow: Pearson Education.</a:t>
            </a:r>
          </a:p>
          <a:p>
            <a:r>
              <a:rPr lang="en-GB" sz="1600" dirty="0"/>
              <a:t>Shaffer, D.R. and Kipp, K. (2014) </a:t>
            </a:r>
            <a:r>
              <a:rPr lang="en-GB" sz="1600" i="1" dirty="0"/>
              <a:t>Developmental psychology: childhood and adolescence</a:t>
            </a:r>
            <a:r>
              <a:rPr lang="en-GB" sz="1600" dirty="0"/>
              <a:t>. 9th </a:t>
            </a:r>
            <a:r>
              <a:rPr lang="en-GB" sz="1600" dirty="0" err="1"/>
              <a:t>edn</a:t>
            </a:r>
            <a:r>
              <a:rPr lang="en-GB" sz="1600" dirty="0"/>
              <a:t>. Belmont, CA: Cengage Learning.</a:t>
            </a:r>
          </a:p>
          <a:p>
            <a:r>
              <a:rPr lang="en-GB" sz="1600" dirty="0"/>
              <a:t>Gross, R. (2020) </a:t>
            </a:r>
            <a:r>
              <a:rPr lang="en-GB" sz="1600" i="1" dirty="0"/>
              <a:t>Psychology: the science of mind and behaviour</a:t>
            </a:r>
            <a:r>
              <a:rPr lang="en-GB" sz="1600" dirty="0"/>
              <a:t>. 8th </a:t>
            </a:r>
            <a:r>
              <a:rPr lang="en-GB" sz="1600" dirty="0" err="1"/>
              <a:t>edn</a:t>
            </a:r>
            <a:r>
              <a:rPr lang="en-GB" sz="1600" dirty="0"/>
              <a:t>. London: Hodder Education.</a:t>
            </a:r>
          </a:p>
          <a:p>
            <a:r>
              <a:rPr lang="en-GB" sz="1600" dirty="0"/>
              <a:t>NHS Health Education England (2019) </a:t>
            </a:r>
            <a:r>
              <a:rPr lang="en-GB" sz="1600" i="1" dirty="0"/>
              <a:t>Person-centred care and communication skills</a:t>
            </a:r>
            <a:r>
              <a:rPr lang="en-GB" sz="1600" dirty="0"/>
              <a:t>. London: Health Education England.</a:t>
            </a:r>
          </a:p>
          <a:p>
            <a:pPr>
              <a:lnSpc>
                <a:spcPct val="110000"/>
              </a:lnSpc>
            </a:pPr>
            <a:endParaRPr lang="en-GB" sz="1500" dirty="0"/>
          </a:p>
        </p:txBody>
      </p:sp>
    </p:spTree>
    <p:extLst>
      <p:ext uri="{BB962C8B-B14F-4D97-AF65-F5344CB8AC3E}">
        <p14:creationId xmlns:p14="http://schemas.microsoft.com/office/powerpoint/2010/main" val="871603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3C00B-8FFF-2E28-B401-50DCADF11C5D}"/>
              </a:ext>
            </a:extLst>
          </p:cNvPr>
          <p:cNvSpPr>
            <a:spLocks noGrp="1"/>
          </p:cNvSpPr>
          <p:nvPr>
            <p:ph type="title"/>
          </p:nvPr>
        </p:nvSpPr>
        <p:spPr>
          <a:xfrm>
            <a:off x="457200" y="2865120"/>
            <a:ext cx="11450320" cy="751840"/>
          </a:xfrm>
        </p:spPr>
        <p:txBody>
          <a:bodyPr anchor="t">
            <a:normAutofit/>
          </a:bodyPr>
          <a:lstStyle/>
          <a:p>
            <a:pPr algn="ctr"/>
            <a:r>
              <a:rPr lang="en-GB" sz="2000" dirty="0">
                <a:latin typeface="Arial" panose="020B0604020202020204" pitchFamily="34" charset="0"/>
                <a:cs typeface="Arial" panose="020B0604020202020204" pitchFamily="34" charset="0"/>
              </a:rPr>
              <a:t>Thank you for your attention !!</a:t>
            </a:r>
          </a:p>
        </p:txBody>
      </p:sp>
    </p:spTree>
    <p:extLst>
      <p:ext uri="{BB962C8B-B14F-4D97-AF65-F5344CB8AC3E}">
        <p14:creationId xmlns:p14="http://schemas.microsoft.com/office/powerpoint/2010/main" val="91787701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theme/theme1.xml><?xml version="1.0" encoding="utf-8"?>
<a:theme xmlns:a="http://schemas.openxmlformats.org/drawingml/2006/main" name="GradientRise">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Custom 3">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 id="{FF74CFCA-15A8-4A19-8791-A4B07AC19AED}" vid="{4F1DA30D-FBF7-47F9-8AB5-ACED5332D3E0}"/>
    </a:ext>
  </a:extLst>
</a:theme>
</file>

<file path=docProps/app.xml><?xml version="1.0" encoding="utf-8"?>
<Properties xmlns="http://schemas.openxmlformats.org/officeDocument/2006/extended-properties" xmlns:vt="http://schemas.openxmlformats.org/officeDocument/2006/docPropsVTypes">
  <TotalTime>74</TotalTime>
  <Words>792</Words>
  <Application>Microsoft Office PowerPoint</Application>
  <PresentationFormat>Widescreen</PresentationFormat>
  <Paragraphs>40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Avenir Next LT Pro</vt:lpstr>
      <vt:lpstr>Avenir Next LT Pro Light</vt:lpstr>
      <vt:lpstr>Neue Haas Grotesk Text Pro</vt:lpstr>
      <vt:lpstr>GradientRise</vt:lpstr>
      <vt:lpstr>Early childhood development and the application of Erikson's psychosocial theory in health and social care</vt:lpstr>
      <vt:lpstr>Today, I am here to talk about early childhood development and why it is very important in the paediatric sector, which is the area I want to work in. I will also talk about a psychological theory and explain how it can help healthcare professionals and nurses. </vt:lpstr>
      <vt:lpstr>Rationale for the presentation</vt:lpstr>
      <vt:lpstr>Nature and Nurture</vt:lpstr>
      <vt:lpstr>Early Childhood Stage</vt:lpstr>
      <vt:lpstr>Physical Development</vt:lpstr>
      <vt:lpstr>Cognitive Development</vt:lpstr>
      <vt:lpstr>Social and Emotional Development</vt:lpstr>
      <vt:lpstr>Erikson’s Psychosocial Theory</vt:lpstr>
      <vt:lpstr>Applying Erikson’s Theory in Paediatric Care</vt:lpstr>
      <vt:lpstr>Critical Evaluation of the Theory</vt:lpstr>
      <vt:lpstr>Importance in Healthcare Practice</vt:lpstr>
      <vt:lpstr>References</vt:lpstr>
      <vt:lpstr>Thank you for your attention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Fatima Pereira Tawil</dc:creator>
  <cp:lastModifiedBy>Fatima Pereira Tawil</cp:lastModifiedBy>
  <cp:revision>1</cp:revision>
  <dcterms:created xsi:type="dcterms:W3CDTF">2025-12-15T06:58:30Z</dcterms:created>
  <dcterms:modified xsi:type="dcterms:W3CDTF">2025-12-15T08:13:51Z</dcterms:modified>
</cp:coreProperties>
</file>