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0.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1.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2.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6.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7.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24.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27.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28.xml" ContentType="application/vnd.openxmlformats-officedocument.presentationml.notesSlide+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notesSlides/notesSlide31.xml" ContentType="application/vnd.openxmlformats-officedocument.presentationml.notesSlide+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notesSlides/notesSlide32.xml" ContentType="application/vnd.openxmlformats-officedocument.presentationml.notesSlide+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notesSlides/notesSlide33.xml" ContentType="application/vnd.openxmlformats-officedocument.presentationml.notesSlide+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notesSlides/notesSlide34.xml" ContentType="application/vnd.openxmlformats-officedocument.presentationml.notesSlide+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notesSlides/notesSlide35.xml" ContentType="application/vnd.openxmlformats-officedocument.presentationml.notesSlide+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tags/tag1.xml" ContentType="application/vnd.openxmlformats-officedocument.presentationml.tags+xml"/>
  <Override PartName="/ppt/notesSlides/notesSlide38.xml" ContentType="application/vnd.openxmlformats-officedocument.presentationml.notesSlide+xml"/>
  <Override PartName="/ppt/diagrams/data27.xml" ContentType="application/vnd.openxmlformats-officedocument.drawingml.diagramData+xml"/>
  <Override PartName="/ppt/diagrams/layout27.xml" ContentType="application/vnd.openxmlformats-officedocument.drawingml.diagramLayout+xml"/>
  <Override PartName="/ppt/diagrams/quickStyle27.xml" ContentType="application/vnd.openxmlformats-officedocument.drawingml.diagramStyle+xml"/>
  <Override PartName="/ppt/diagrams/colors27.xml" ContentType="application/vnd.openxmlformats-officedocument.drawingml.diagramColors+xml"/>
  <Override PartName="/ppt/diagrams/drawing27.xml" ContentType="application/vnd.ms-office.drawingml.diagramDrawing+xml"/>
  <Override PartName="/ppt/notesSlides/notesSlide39.xml" ContentType="application/vnd.openxmlformats-officedocument.presentationml.notesSlide+xml"/>
  <Override PartName="/ppt/diagrams/data28.xml" ContentType="application/vnd.openxmlformats-officedocument.drawingml.diagramData+xml"/>
  <Override PartName="/ppt/diagrams/layout28.xml" ContentType="application/vnd.openxmlformats-officedocument.drawingml.diagramLayout+xml"/>
  <Override PartName="/ppt/diagrams/quickStyle28.xml" ContentType="application/vnd.openxmlformats-officedocument.drawingml.diagramStyle+xml"/>
  <Override PartName="/ppt/diagrams/colors28.xml" ContentType="application/vnd.openxmlformats-officedocument.drawingml.diagramColors+xml"/>
  <Override PartName="/ppt/diagrams/drawing28.xml" ContentType="application/vnd.ms-office.drawingml.diagramDrawing+xml"/>
  <Override PartName="/ppt/notesSlides/notesSlide40.xml" ContentType="application/vnd.openxmlformats-officedocument.presentationml.notesSlide+xml"/>
  <Override PartName="/ppt/diagrams/data29.xml" ContentType="application/vnd.openxmlformats-officedocument.drawingml.diagramData+xml"/>
  <Override PartName="/ppt/diagrams/layout29.xml" ContentType="application/vnd.openxmlformats-officedocument.drawingml.diagramLayout+xml"/>
  <Override PartName="/ppt/diagrams/quickStyle29.xml" ContentType="application/vnd.openxmlformats-officedocument.drawingml.diagramStyle+xml"/>
  <Override PartName="/ppt/diagrams/colors29.xml" ContentType="application/vnd.openxmlformats-officedocument.drawingml.diagramColors+xml"/>
  <Override PartName="/ppt/diagrams/drawing29.xml" ContentType="application/vnd.ms-office.drawingml.diagramDrawing+xml"/>
  <Override PartName="/ppt/notesSlides/notesSlide41.xml" ContentType="application/vnd.openxmlformats-officedocument.presentationml.notesSlide+xml"/>
  <Override PartName="/ppt/diagrams/data30.xml" ContentType="application/vnd.openxmlformats-officedocument.drawingml.diagramData+xml"/>
  <Override PartName="/ppt/diagrams/layout30.xml" ContentType="application/vnd.openxmlformats-officedocument.drawingml.diagramLayout+xml"/>
  <Override PartName="/ppt/diagrams/quickStyle30.xml" ContentType="application/vnd.openxmlformats-officedocument.drawingml.diagramStyle+xml"/>
  <Override PartName="/ppt/diagrams/colors30.xml" ContentType="application/vnd.openxmlformats-officedocument.drawingml.diagramColors+xml"/>
  <Override PartName="/ppt/diagrams/drawing30.xml" ContentType="application/vnd.ms-office.drawingml.diagramDrawing+xml"/>
  <Override PartName="/ppt/notesSlides/notesSlide42.xml" ContentType="application/vnd.openxmlformats-officedocument.presentationml.notesSlide+xml"/>
  <Override PartName="/ppt/diagrams/data31.xml" ContentType="application/vnd.openxmlformats-officedocument.drawingml.diagramData+xml"/>
  <Override PartName="/ppt/diagrams/layout31.xml" ContentType="application/vnd.openxmlformats-officedocument.drawingml.diagramLayout+xml"/>
  <Override PartName="/ppt/diagrams/quickStyle31.xml" ContentType="application/vnd.openxmlformats-officedocument.drawingml.diagramStyle+xml"/>
  <Override PartName="/ppt/diagrams/colors31.xml" ContentType="application/vnd.openxmlformats-officedocument.drawingml.diagramColors+xml"/>
  <Override PartName="/ppt/diagrams/drawing31.xml" ContentType="application/vnd.ms-office.drawingml.diagramDrawing+xml"/>
  <Override PartName="/ppt/diagrams/data32.xml" ContentType="application/vnd.openxmlformats-officedocument.drawingml.diagramData+xml"/>
  <Override PartName="/ppt/diagrams/layout32.xml" ContentType="application/vnd.openxmlformats-officedocument.drawingml.diagramLayout+xml"/>
  <Override PartName="/ppt/diagrams/quickStyle32.xml" ContentType="application/vnd.openxmlformats-officedocument.drawingml.diagramStyle+xml"/>
  <Override PartName="/ppt/diagrams/colors32.xml" ContentType="application/vnd.openxmlformats-officedocument.drawingml.diagramColors+xml"/>
  <Override PartName="/ppt/diagrams/drawing32.xml" ContentType="application/vnd.ms-office.drawingml.diagramDrawing+xml"/>
  <Override PartName="/ppt/notesSlides/notesSlide43.xml" ContentType="application/vnd.openxmlformats-officedocument.presentationml.notesSlide+xml"/>
  <Override PartName="/ppt/diagrams/data33.xml" ContentType="application/vnd.openxmlformats-officedocument.drawingml.diagramData+xml"/>
  <Override PartName="/ppt/diagrams/layout33.xml" ContentType="application/vnd.openxmlformats-officedocument.drawingml.diagramLayout+xml"/>
  <Override PartName="/ppt/diagrams/quickStyle33.xml" ContentType="application/vnd.openxmlformats-officedocument.drawingml.diagramStyle+xml"/>
  <Override PartName="/ppt/diagrams/colors33.xml" ContentType="application/vnd.openxmlformats-officedocument.drawingml.diagramColors+xml"/>
  <Override PartName="/ppt/diagrams/drawing33.xml" ContentType="application/vnd.ms-office.drawingml.diagramDrawing+xml"/>
  <Override PartName="/ppt/notesSlides/notesSlide44.xml" ContentType="application/vnd.openxmlformats-officedocument.presentationml.notesSlide+xml"/>
  <Override PartName="/ppt/diagrams/data34.xml" ContentType="application/vnd.openxmlformats-officedocument.drawingml.diagramData+xml"/>
  <Override PartName="/ppt/diagrams/layout34.xml" ContentType="application/vnd.openxmlformats-officedocument.drawingml.diagramLayout+xml"/>
  <Override PartName="/ppt/diagrams/quickStyle34.xml" ContentType="application/vnd.openxmlformats-officedocument.drawingml.diagramStyle+xml"/>
  <Override PartName="/ppt/diagrams/colors34.xml" ContentType="application/vnd.openxmlformats-officedocument.drawingml.diagramColors+xml"/>
  <Override PartName="/ppt/diagrams/drawing34.xml" ContentType="application/vnd.ms-office.drawingml.diagramDrawing+xml"/>
  <Override PartName="/ppt/notesSlides/notesSlide45.xml" ContentType="application/vnd.openxmlformats-officedocument.presentationml.notesSlide+xml"/>
  <Override PartName="/ppt/diagrams/data35.xml" ContentType="application/vnd.openxmlformats-officedocument.drawingml.diagramData+xml"/>
  <Override PartName="/ppt/diagrams/layout35.xml" ContentType="application/vnd.openxmlformats-officedocument.drawingml.diagramLayout+xml"/>
  <Override PartName="/ppt/diagrams/quickStyle35.xml" ContentType="application/vnd.openxmlformats-officedocument.drawingml.diagramStyle+xml"/>
  <Override PartName="/ppt/diagrams/colors35.xml" ContentType="application/vnd.openxmlformats-officedocument.drawingml.diagramColors+xml"/>
  <Override PartName="/ppt/diagrams/drawing35.xml" ContentType="application/vnd.ms-office.drawingml.diagramDrawing+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diagrams/data36.xml" ContentType="application/vnd.openxmlformats-officedocument.drawingml.diagramData+xml"/>
  <Override PartName="/ppt/diagrams/layout36.xml" ContentType="application/vnd.openxmlformats-officedocument.drawingml.diagramLayout+xml"/>
  <Override PartName="/ppt/diagrams/quickStyle36.xml" ContentType="application/vnd.openxmlformats-officedocument.drawingml.diagramStyle+xml"/>
  <Override PartName="/ppt/diagrams/colors36.xml" ContentType="application/vnd.openxmlformats-officedocument.drawingml.diagramColors+xml"/>
  <Override PartName="/ppt/diagrams/drawing36.xml" ContentType="application/vnd.ms-office.drawingml.diagramDrawing+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diagrams/data37.xml" ContentType="application/vnd.openxmlformats-officedocument.drawingml.diagramData+xml"/>
  <Override PartName="/ppt/diagrams/layout37.xml" ContentType="application/vnd.openxmlformats-officedocument.drawingml.diagramLayout+xml"/>
  <Override PartName="/ppt/diagrams/quickStyle37.xml" ContentType="application/vnd.openxmlformats-officedocument.drawingml.diagramStyle+xml"/>
  <Override PartName="/ppt/diagrams/colors37.xml" ContentType="application/vnd.openxmlformats-officedocument.drawingml.diagramColors+xml"/>
  <Override PartName="/ppt/diagrams/drawing37.xml" ContentType="application/vnd.ms-office.drawingml.diagramDrawing+xml"/>
  <Override PartName="/ppt/notesSlides/notesSlide51.xml" ContentType="application/vnd.openxmlformats-officedocument.presentationml.notesSlide+xml"/>
  <Override PartName="/ppt/diagrams/data38.xml" ContentType="application/vnd.openxmlformats-officedocument.drawingml.diagramData+xml"/>
  <Override PartName="/ppt/diagrams/layout38.xml" ContentType="application/vnd.openxmlformats-officedocument.drawingml.diagramLayout+xml"/>
  <Override PartName="/ppt/diagrams/quickStyle38.xml" ContentType="application/vnd.openxmlformats-officedocument.drawingml.diagramStyle+xml"/>
  <Override PartName="/ppt/diagrams/colors38.xml" ContentType="application/vnd.openxmlformats-officedocument.drawingml.diagramColors+xml"/>
  <Override PartName="/ppt/diagrams/drawing38.xml" ContentType="application/vnd.ms-office.drawingml.diagramDrawing+xml"/>
  <Override PartName="/ppt/diagrams/data39.xml" ContentType="application/vnd.openxmlformats-officedocument.drawingml.diagramData+xml"/>
  <Override PartName="/ppt/diagrams/layout39.xml" ContentType="application/vnd.openxmlformats-officedocument.drawingml.diagramLayout+xml"/>
  <Override PartName="/ppt/diagrams/quickStyle39.xml" ContentType="application/vnd.openxmlformats-officedocument.drawingml.diagramStyle+xml"/>
  <Override PartName="/ppt/diagrams/colors39.xml" ContentType="application/vnd.openxmlformats-officedocument.drawingml.diagramColors+xml"/>
  <Override PartName="/ppt/diagrams/drawing39.xml" ContentType="application/vnd.ms-office.drawingml.diagramDrawing+xml"/>
  <Override PartName="/ppt/notesSlides/notesSlide52.xml" ContentType="application/vnd.openxmlformats-officedocument.presentationml.notesSlide+xml"/>
  <Override PartName="/ppt/diagrams/data40.xml" ContentType="application/vnd.openxmlformats-officedocument.drawingml.diagramData+xml"/>
  <Override PartName="/ppt/diagrams/layout40.xml" ContentType="application/vnd.openxmlformats-officedocument.drawingml.diagramLayout+xml"/>
  <Override PartName="/ppt/diagrams/quickStyle40.xml" ContentType="application/vnd.openxmlformats-officedocument.drawingml.diagramStyle+xml"/>
  <Override PartName="/ppt/diagrams/colors40.xml" ContentType="application/vnd.openxmlformats-officedocument.drawingml.diagramColors+xml"/>
  <Override PartName="/ppt/diagrams/drawing40.xml" ContentType="application/vnd.ms-office.drawingml.diagramDrawing+xml"/>
  <Override PartName="/ppt/notesSlides/notesSlide53.xml" ContentType="application/vnd.openxmlformats-officedocument.presentationml.notesSlide+xml"/>
  <Override PartName="/ppt/diagrams/data41.xml" ContentType="application/vnd.openxmlformats-officedocument.drawingml.diagramData+xml"/>
  <Override PartName="/ppt/diagrams/layout41.xml" ContentType="application/vnd.openxmlformats-officedocument.drawingml.diagramLayout+xml"/>
  <Override PartName="/ppt/diagrams/quickStyle41.xml" ContentType="application/vnd.openxmlformats-officedocument.drawingml.diagramStyle+xml"/>
  <Override PartName="/ppt/diagrams/colors41.xml" ContentType="application/vnd.openxmlformats-officedocument.drawingml.diagramColors+xml"/>
  <Override PartName="/ppt/diagrams/drawing41.xml" ContentType="application/vnd.ms-office.drawingml.diagramDrawing+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diagrams/data42.xml" ContentType="application/vnd.openxmlformats-officedocument.drawingml.diagramData+xml"/>
  <Override PartName="/ppt/diagrams/layout42.xml" ContentType="application/vnd.openxmlformats-officedocument.drawingml.diagramLayout+xml"/>
  <Override PartName="/ppt/diagrams/quickStyle42.xml" ContentType="application/vnd.openxmlformats-officedocument.drawingml.diagramStyle+xml"/>
  <Override PartName="/ppt/diagrams/colors42.xml" ContentType="application/vnd.openxmlformats-officedocument.drawingml.diagramColors+xml"/>
  <Override PartName="/ppt/diagrams/drawing42.xml" ContentType="application/vnd.ms-office.drawingml.diagramDrawing+xml"/>
  <Override PartName="/ppt/notesSlides/notesSlide56.xml" ContentType="application/vnd.openxmlformats-officedocument.presentationml.notesSlide+xml"/>
  <Override PartName="/ppt/diagrams/data43.xml" ContentType="application/vnd.openxmlformats-officedocument.drawingml.diagramData+xml"/>
  <Override PartName="/ppt/diagrams/layout43.xml" ContentType="application/vnd.openxmlformats-officedocument.drawingml.diagramLayout+xml"/>
  <Override PartName="/ppt/diagrams/quickStyle43.xml" ContentType="application/vnd.openxmlformats-officedocument.drawingml.diagramStyle+xml"/>
  <Override PartName="/ppt/diagrams/colors43.xml" ContentType="application/vnd.openxmlformats-officedocument.drawingml.diagramColors+xml"/>
  <Override PartName="/ppt/diagrams/drawing43.xml" ContentType="application/vnd.ms-office.drawingml.diagramDrawing+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diagrams/data44.xml" ContentType="application/vnd.openxmlformats-officedocument.drawingml.diagramData+xml"/>
  <Override PartName="/ppt/diagrams/layout44.xml" ContentType="application/vnd.openxmlformats-officedocument.drawingml.diagramLayout+xml"/>
  <Override PartName="/ppt/diagrams/quickStyle44.xml" ContentType="application/vnd.openxmlformats-officedocument.drawingml.diagramStyle+xml"/>
  <Override PartName="/ppt/diagrams/colors44.xml" ContentType="application/vnd.openxmlformats-officedocument.drawingml.diagramColors+xml"/>
  <Override PartName="/ppt/diagrams/drawing44.xml" ContentType="application/vnd.ms-office.drawingml.diagramDrawing+xml"/>
  <Override PartName="/ppt/notesSlides/notesSlide59.xml" ContentType="application/vnd.openxmlformats-officedocument.presentationml.notesSlide+xml"/>
  <Override PartName="/ppt/diagrams/data45.xml" ContentType="application/vnd.openxmlformats-officedocument.drawingml.diagramData+xml"/>
  <Override PartName="/ppt/diagrams/layout45.xml" ContentType="application/vnd.openxmlformats-officedocument.drawingml.diagramLayout+xml"/>
  <Override PartName="/ppt/diagrams/quickStyle45.xml" ContentType="application/vnd.openxmlformats-officedocument.drawingml.diagramStyle+xml"/>
  <Override PartName="/ppt/diagrams/colors45.xml" ContentType="application/vnd.openxmlformats-officedocument.drawingml.diagramColors+xml"/>
  <Override PartName="/ppt/diagrams/drawing45.xml" ContentType="application/vnd.ms-office.drawingml.diagramDrawing+xml"/>
  <Override PartName="/ppt/notesSlides/notesSlide60.xml" ContentType="application/vnd.openxmlformats-officedocument.presentationml.notesSlide+xml"/>
  <Override PartName="/ppt/diagrams/data46.xml" ContentType="application/vnd.openxmlformats-officedocument.drawingml.diagramData+xml"/>
  <Override PartName="/ppt/diagrams/layout46.xml" ContentType="application/vnd.openxmlformats-officedocument.drawingml.diagramLayout+xml"/>
  <Override PartName="/ppt/diagrams/quickStyle46.xml" ContentType="application/vnd.openxmlformats-officedocument.drawingml.diagramStyle+xml"/>
  <Override PartName="/ppt/diagrams/colors46.xml" ContentType="application/vnd.openxmlformats-officedocument.drawingml.diagramColors+xml"/>
  <Override PartName="/ppt/diagrams/drawing46.xml" ContentType="application/vnd.ms-office.drawingml.diagramDrawing+xml"/>
  <Override PartName="/ppt/notesSlides/notesSlide61.xml" ContentType="application/vnd.openxmlformats-officedocument.presentationml.notesSlide+xml"/>
  <Override PartName="/ppt/diagrams/data47.xml" ContentType="application/vnd.openxmlformats-officedocument.drawingml.diagramData+xml"/>
  <Override PartName="/ppt/diagrams/layout47.xml" ContentType="application/vnd.openxmlformats-officedocument.drawingml.diagramLayout+xml"/>
  <Override PartName="/ppt/diagrams/quickStyle47.xml" ContentType="application/vnd.openxmlformats-officedocument.drawingml.diagramStyle+xml"/>
  <Override PartName="/ppt/diagrams/colors47.xml" ContentType="application/vnd.openxmlformats-officedocument.drawingml.diagramColors+xml"/>
  <Override PartName="/ppt/diagrams/drawing47.xml" ContentType="application/vnd.ms-office.drawingml.diagramDrawing+xml"/>
  <Override PartName="/ppt/notesSlides/notesSlide62.xml" ContentType="application/vnd.openxmlformats-officedocument.presentationml.notesSlide+xml"/>
  <Override PartName="/ppt/diagrams/data48.xml" ContentType="application/vnd.openxmlformats-officedocument.drawingml.diagramData+xml"/>
  <Override PartName="/ppt/diagrams/layout48.xml" ContentType="application/vnd.openxmlformats-officedocument.drawingml.diagramLayout+xml"/>
  <Override PartName="/ppt/diagrams/quickStyle48.xml" ContentType="application/vnd.openxmlformats-officedocument.drawingml.diagramStyle+xml"/>
  <Override PartName="/ppt/diagrams/colors48.xml" ContentType="application/vnd.openxmlformats-officedocument.drawingml.diagramColors+xml"/>
  <Override PartName="/ppt/diagrams/drawing48.xml" ContentType="application/vnd.ms-office.drawingml.diagramDrawing+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diagrams/data49.xml" ContentType="application/vnd.openxmlformats-officedocument.drawingml.diagramData+xml"/>
  <Override PartName="/ppt/diagrams/layout49.xml" ContentType="application/vnd.openxmlformats-officedocument.drawingml.diagramLayout+xml"/>
  <Override PartName="/ppt/diagrams/quickStyle49.xml" ContentType="application/vnd.openxmlformats-officedocument.drawingml.diagramStyle+xml"/>
  <Override PartName="/ppt/diagrams/colors49.xml" ContentType="application/vnd.openxmlformats-officedocument.drawingml.diagramColors+xml"/>
  <Override PartName="/ppt/diagrams/drawing49.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76"/>
  </p:notesMasterIdLst>
  <p:sldIdLst>
    <p:sldId id="256" r:id="rId2"/>
    <p:sldId id="257" r:id="rId3"/>
    <p:sldId id="304" r:id="rId4"/>
    <p:sldId id="413" r:id="rId5"/>
    <p:sldId id="591" r:id="rId6"/>
    <p:sldId id="592" r:id="rId7"/>
    <p:sldId id="593" r:id="rId8"/>
    <p:sldId id="595" r:id="rId9"/>
    <p:sldId id="705" r:id="rId10"/>
    <p:sldId id="286" r:id="rId11"/>
    <p:sldId id="287" r:id="rId12"/>
    <p:sldId id="706" r:id="rId13"/>
    <p:sldId id="289" r:id="rId14"/>
    <p:sldId id="707" r:id="rId15"/>
    <p:sldId id="291" r:id="rId16"/>
    <p:sldId id="596" r:id="rId17"/>
    <p:sldId id="307" r:id="rId18"/>
    <p:sldId id="310" r:id="rId19"/>
    <p:sldId id="296" r:id="rId20"/>
    <p:sldId id="556" r:id="rId21"/>
    <p:sldId id="563" r:id="rId22"/>
    <p:sldId id="602" r:id="rId23"/>
    <p:sldId id="708" r:id="rId24"/>
    <p:sldId id="564" r:id="rId25"/>
    <p:sldId id="571" r:id="rId26"/>
    <p:sldId id="709" r:id="rId27"/>
    <p:sldId id="437" r:id="rId28"/>
    <p:sldId id="442" r:id="rId29"/>
    <p:sldId id="438" r:id="rId30"/>
    <p:sldId id="443" r:id="rId31"/>
    <p:sldId id="377" r:id="rId32"/>
    <p:sldId id="379" r:id="rId33"/>
    <p:sldId id="378" r:id="rId34"/>
    <p:sldId id="380" r:id="rId35"/>
    <p:sldId id="382" r:id="rId36"/>
    <p:sldId id="384" r:id="rId37"/>
    <p:sldId id="445" r:id="rId38"/>
    <p:sldId id="711" r:id="rId39"/>
    <p:sldId id="387" r:id="rId40"/>
    <p:sldId id="446" r:id="rId41"/>
    <p:sldId id="389" r:id="rId42"/>
    <p:sldId id="390" r:id="rId43"/>
    <p:sldId id="448" r:id="rId44"/>
    <p:sldId id="391" r:id="rId45"/>
    <p:sldId id="392" r:id="rId46"/>
    <p:sldId id="394" r:id="rId47"/>
    <p:sldId id="449" r:id="rId48"/>
    <p:sldId id="395" r:id="rId49"/>
    <p:sldId id="450" r:id="rId50"/>
    <p:sldId id="396" r:id="rId51"/>
    <p:sldId id="398" r:id="rId52"/>
    <p:sldId id="397" r:id="rId53"/>
    <p:sldId id="399" r:id="rId54"/>
    <p:sldId id="400" r:id="rId55"/>
    <p:sldId id="402" r:id="rId56"/>
    <p:sldId id="403" r:id="rId57"/>
    <p:sldId id="405" r:id="rId58"/>
    <p:sldId id="406" r:id="rId59"/>
    <p:sldId id="410" r:id="rId60"/>
    <p:sldId id="414" r:id="rId61"/>
    <p:sldId id="416" r:id="rId62"/>
    <p:sldId id="420" r:id="rId63"/>
    <p:sldId id="712" r:id="rId64"/>
    <p:sldId id="421" r:id="rId65"/>
    <p:sldId id="423" r:id="rId66"/>
    <p:sldId id="422" r:id="rId67"/>
    <p:sldId id="425" r:id="rId68"/>
    <p:sldId id="427" r:id="rId69"/>
    <p:sldId id="426" r:id="rId70"/>
    <p:sldId id="429" r:id="rId71"/>
    <p:sldId id="428" r:id="rId72"/>
    <p:sldId id="430" r:id="rId73"/>
    <p:sldId id="431" r:id="rId74"/>
    <p:sldId id="258" r:id="rId7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Jt2X+ruhvri+d2+oTCJIpA==" hashData="Lxt2KscYz5Y6JDMkPHuLraIxkHCtzoA656x9xhDXNDt7eIQiofjN9mq/t5tJqI90YLIwcL0sSTsvuZ2GlMSkNw=="/>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2316"/>
    <p:restoredTop sz="42739"/>
  </p:normalViewPr>
  <p:slideViewPr>
    <p:cSldViewPr snapToGrid="0">
      <p:cViewPr varScale="1">
        <p:scale>
          <a:sx n="64" d="100"/>
          <a:sy n="64" d="100"/>
        </p:scale>
        <p:origin x="2904"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16" Type="http://schemas.openxmlformats.org/officeDocument/2006/relationships/slide" Target="slides/slide1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theme" Target="theme/theme1.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notesMaster" Target="notesMasters/notesMaster1.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3">
  <dgm:title val=""/>
  <dgm:desc val=""/>
  <dgm:catLst>
    <dgm:cat type="accent2" pri="11300"/>
  </dgm:catLst>
  <dgm:styleLbl name="node0">
    <dgm:fillClrLst meth="repeat">
      <a:schemeClr val="accent2">
        <a:shade val="80000"/>
      </a:schemeClr>
    </dgm:fillClrLst>
    <dgm:linClrLst meth="repeat">
      <a:schemeClr val="lt1"/>
    </dgm:linClrLst>
    <dgm:effectClrLst/>
    <dgm:txLinClrLst/>
    <dgm:txFillClrLst/>
    <dgm:txEffectClrLst/>
  </dgm:styleLbl>
  <dgm:styleLbl name="node1">
    <dgm:fillClrLst>
      <a:schemeClr val="accent2">
        <a:shade val="80000"/>
      </a:schemeClr>
      <a:schemeClr val="accent2">
        <a:tint val="70000"/>
      </a:schemeClr>
    </dgm:fillClrLst>
    <dgm:linClrLst meth="repeat">
      <a:schemeClr val="lt1"/>
    </dgm:linClrLst>
    <dgm:effectClrLst/>
    <dgm:txLinClrLst/>
    <dgm:txFillClrLst/>
    <dgm:txEffectClrLst/>
  </dgm:styleLbl>
  <dgm:styleLbl name="alignNode1">
    <dgm:fillClrLst>
      <a:schemeClr val="accent2">
        <a:shade val="80000"/>
      </a:schemeClr>
      <a:schemeClr val="accent2">
        <a:tint val="70000"/>
      </a:schemeClr>
    </dgm:fillClrLst>
    <dgm:linClrLst>
      <a:schemeClr val="accent2">
        <a:shade val="80000"/>
      </a:schemeClr>
      <a:schemeClr val="accent2">
        <a:tint val="70000"/>
      </a:schemeClr>
    </dgm:linClrLst>
    <dgm:effectClrLst/>
    <dgm:txLinClrLst/>
    <dgm:txFillClrLst/>
    <dgm:txEffectClrLst/>
  </dgm:styleLbl>
  <dgm:styleLbl name="lnNode1">
    <dgm:fillClrLst>
      <a:schemeClr val="accent2">
        <a:shade val="80000"/>
      </a:schemeClr>
      <a:schemeClr val="accent2">
        <a:tint val="7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tint val="70000"/>
        <a:alpha val="50000"/>
      </a:schemeClr>
    </dgm:fillClrLst>
    <dgm:linClrLst meth="repeat">
      <a:schemeClr val="lt1"/>
    </dgm:linClrLst>
    <dgm:effectClrLst/>
    <dgm:txLinClrLst/>
    <dgm:txFillClrLst/>
    <dgm:txEffectClrLst/>
  </dgm:styleLbl>
  <dgm:styleLbl name="node2">
    <dgm:fillClrLst>
      <a:schemeClr val="accent2">
        <a:tint val="99000"/>
      </a:schemeClr>
    </dgm:fillClrLst>
    <dgm:linClrLst meth="repeat">
      <a:schemeClr val="lt1"/>
    </dgm:linClrLst>
    <dgm:effectClrLst/>
    <dgm:txLinClrLst/>
    <dgm:txFillClrLst/>
    <dgm:txEffectClrLst/>
  </dgm:styleLbl>
  <dgm:styleLbl name="node3">
    <dgm:fillClrLst>
      <a:schemeClr val="accent2">
        <a:tint val="80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dgm:txEffectClrLst/>
  </dgm:styleLbl>
  <dgm:styleLbl name="f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b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sibTrans1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9000"/>
      </a:schemeClr>
    </dgm:fillClrLst>
    <dgm:linClrLst meth="repeat">
      <a:schemeClr val="lt1"/>
    </dgm:linClrLst>
    <dgm:effectClrLst/>
    <dgm:txLinClrLst/>
    <dgm:txFillClrLst/>
    <dgm:txEffectClrLst/>
  </dgm:styleLbl>
  <dgm:styleLbl name="asst3">
    <dgm:fillClrLst>
      <a:schemeClr val="accent2">
        <a:tint val="80000"/>
      </a:schemeClr>
    </dgm:fillClrLst>
    <dgm:linClrLst meth="repeat">
      <a:schemeClr val="lt1"/>
    </dgm:linClrLst>
    <dgm:effectClrLst/>
    <dgm:txLinClrLst/>
    <dgm:txFillClrLst/>
    <dgm:txEffectClrLst/>
  </dgm:styleLbl>
  <dgm:styleLbl name="asst4">
    <dgm:fillClrLst>
      <a:schemeClr val="accent2">
        <a:tint val="7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lt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9000"/>
      </a:schemeClr>
    </dgm:fillClrLst>
    <dgm:linClrLst meth="repeat">
      <a:schemeClr val="accent2">
        <a:tint val="99000"/>
      </a:schemeClr>
    </dgm:linClrLst>
    <dgm:effectClrLst/>
    <dgm:txLinClrLst/>
    <dgm:txFillClrLst meth="repeat">
      <a:schemeClr val="tx1"/>
    </dgm:txFillClrLst>
    <dgm:txEffectClrLst/>
  </dgm:styleLbl>
  <dgm:styleLbl name="parChTrans1D3">
    <dgm:fillClrLst meth="repeat">
      <a:schemeClr val="accent2">
        <a:tint val="80000"/>
      </a:schemeClr>
    </dgm:fillClrLst>
    <dgm:linClrLst meth="repeat">
      <a:schemeClr val="accent2">
        <a:tint val="80000"/>
      </a:schemeClr>
    </dgm:linClrLst>
    <dgm:effectClrLst/>
    <dgm:txLinClrLst/>
    <dgm:txFillClrLst meth="repeat">
      <a:schemeClr val="tx1"/>
    </dgm:txFillClrLst>
    <dgm:txEffectClrLst/>
  </dgm:styleLbl>
  <dgm:styleLbl name="parChTrans1D4">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6_4">
  <dgm:title val=""/>
  <dgm:desc val=""/>
  <dgm:catLst>
    <dgm:cat type="accent6" pri="11400"/>
  </dgm:catLst>
  <dgm:styleLbl name="node0">
    <dgm:fillClrLst meth="cycle">
      <a:schemeClr val="accent6">
        <a:shade val="60000"/>
      </a:schemeClr>
    </dgm:fillClrLst>
    <dgm:linClrLst meth="repeat">
      <a:schemeClr val="lt1"/>
    </dgm:linClrLst>
    <dgm:effectClrLst/>
    <dgm:txLinClrLst/>
    <dgm:txFillClrLst/>
    <dgm:txEffectClrLst/>
  </dgm:styleLbl>
  <dgm:styleLbl name="alignNode1">
    <dgm:fillClrLst meth="cycle">
      <a:schemeClr val="accent6">
        <a:shade val="50000"/>
      </a:schemeClr>
      <a:schemeClr val="accent6">
        <a:tint val="55000"/>
      </a:schemeClr>
    </dgm:fillClrLst>
    <dgm:linClrLst meth="cycle">
      <a:schemeClr val="accent6">
        <a:shade val="50000"/>
      </a:schemeClr>
      <a:schemeClr val="accent6">
        <a:tint val="55000"/>
      </a:schemeClr>
    </dgm:linClrLst>
    <dgm:effectClrLst/>
    <dgm:txLinClrLst/>
    <dgm:txFillClrLst/>
    <dgm:txEffectClrLst/>
  </dgm:styleLbl>
  <dgm:styleLbl name="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ln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vennNode1">
    <dgm:fillClrLst meth="cycle">
      <a:schemeClr val="accent6">
        <a:shade val="80000"/>
        <a:alpha val="50000"/>
      </a:schemeClr>
      <a:schemeClr val="accent6">
        <a:tint val="50000"/>
        <a:alpha val="50000"/>
      </a:schemeClr>
    </dgm:fillClrLst>
    <dgm:linClrLst meth="repeat">
      <a:schemeClr val="lt1"/>
    </dgm:linClrLst>
    <dgm:effectClrLst/>
    <dgm:txLinClrLst/>
    <dgm:txFillClrLst/>
    <dgm:txEffectClrLst/>
  </dgm:styleLbl>
  <dgm:styleLbl name="node2">
    <dgm:fillClrLst>
      <a:schemeClr val="accent6">
        <a:shade val="80000"/>
      </a:schemeClr>
    </dgm:fillClrLst>
    <dgm:linClrLst meth="repeat">
      <a:schemeClr val="lt1"/>
    </dgm:linClrLst>
    <dgm:effectClrLst/>
    <dgm:txLinClrLst/>
    <dgm:txFillClrLst/>
    <dgm:txEffectClrLst/>
  </dgm:styleLbl>
  <dgm:styleLbl name="node3">
    <dgm:fillClrLst>
      <a:schemeClr val="accent6">
        <a:tint val="99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f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b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sibTrans1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0000"/>
      </a:schemeClr>
    </dgm:fillClrLst>
    <dgm:linClrLst meth="repeat">
      <a:schemeClr val="lt1"/>
    </dgm:linClrLst>
    <dgm:effectClrLst/>
    <dgm:txLinClrLst/>
    <dgm:txFillClrLst/>
    <dgm:txEffectClrLst/>
  </dgm:styleLbl>
  <dgm:styleLbl name="asst3">
    <dgm:fillClrLst>
      <a:schemeClr val="accent6">
        <a:tint val="70000"/>
      </a:schemeClr>
    </dgm:fillClrLst>
    <dgm:linClrLst meth="repeat">
      <a:schemeClr val="lt1"/>
    </dgm:linClrLst>
    <dgm:effectClrLst/>
    <dgm:txLinClrLst/>
    <dgm:txFillClrLst/>
    <dgm:txEffectClrLst/>
  </dgm:styleLbl>
  <dgm:styleLbl name="asst4">
    <dgm:fillClrLst>
      <a:schemeClr val="accent6">
        <a:tint val="5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align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bgAccFollowNode1">
    <dgm:fillClrLst meth="repeat">
      <a:schemeClr val="accent6">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55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3_3">
  <dgm:title val=""/>
  <dgm:desc val=""/>
  <dgm:catLst>
    <dgm:cat type="accent3" pri="11300"/>
  </dgm:catLst>
  <dgm:styleLbl name="node0">
    <dgm:fillClrLst meth="repeat">
      <a:schemeClr val="accent3">
        <a:shade val="80000"/>
      </a:schemeClr>
    </dgm:fillClrLst>
    <dgm:linClrLst meth="repeat">
      <a:schemeClr val="lt1"/>
    </dgm:linClrLst>
    <dgm:effectClrLst/>
    <dgm:txLinClrLst/>
    <dgm:txFillClrLst/>
    <dgm:txEffectClrLst/>
  </dgm:styleLbl>
  <dgm:styleLbl name="node1">
    <dgm:fillClrLst>
      <a:schemeClr val="accent3">
        <a:shade val="80000"/>
      </a:schemeClr>
      <a:schemeClr val="accent3">
        <a:tint val="70000"/>
      </a:schemeClr>
    </dgm:fillClrLst>
    <dgm:linClrLst meth="repeat">
      <a:schemeClr val="lt1"/>
    </dgm:linClrLst>
    <dgm:effectClrLst/>
    <dgm:txLinClrLst/>
    <dgm:txFillClrLst/>
    <dgm:txEffectClrLst/>
  </dgm:styleLbl>
  <dgm:styleLbl name="alignNode1">
    <dgm:fillClrLst>
      <a:schemeClr val="accent3">
        <a:shade val="80000"/>
      </a:schemeClr>
      <a:schemeClr val="accent3">
        <a:tint val="70000"/>
      </a:schemeClr>
    </dgm:fillClrLst>
    <dgm:linClrLst>
      <a:schemeClr val="accent3">
        <a:shade val="80000"/>
      </a:schemeClr>
      <a:schemeClr val="accent3">
        <a:tint val="70000"/>
      </a:schemeClr>
    </dgm:linClrLst>
    <dgm:effectClrLst/>
    <dgm:txLinClrLst/>
    <dgm:txFillClrLst/>
    <dgm:txEffectClrLst/>
  </dgm:styleLbl>
  <dgm:styleLbl name="lnNode1">
    <dgm:fillClrLst>
      <a:schemeClr val="accent3">
        <a:shade val="80000"/>
      </a:schemeClr>
      <a:schemeClr val="accent3">
        <a:tint val="7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tint val="70000"/>
        <a:alpha val="50000"/>
      </a:schemeClr>
    </dgm:fillClrLst>
    <dgm:linClrLst meth="repeat">
      <a:schemeClr val="lt1"/>
    </dgm:linClrLst>
    <dgm:effectClrLst/>
    <dgm:txLinClrLst/>
    <dgm:txFillClrLst/>
    <dgm:txEffectClrLst/>
  </dgm:styleLbl>
  <dgm:styleLbl name="node2">
    <dgm:fillClrLst>
      <a:schemeClr val="accent3">
        <a:tint val="99000"/>
      </a:schemeClr>
    </dgm:fillClrLst>
    <dgm:linClrLst meth="repeat">
      <a:schemeClr val="lt1"/>
    </dgm:linClrLst>
    <dgm:effectClrLst/>
    <dgm:txLinClrLst/>
    <dgm:txFillClrLst/>
    <dgm:txEffectClrLst/>
  </dgm:styleLbl>
  <dgm:styleLbl name="node3">
    <dgm:fillClrLst>
      <a:schemeClr val="accent3">
        <a:tint val="80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dgm:txEffectClrLst/>
  </dgm:styleLbl>
  <dgm:styleLbl name="f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b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sibTrans1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9000"/>
      </a:schemeClr>
    </dgm:fillClrLst>
    <dgm:linClrLst meth="repeat">
      <a:schemeClr val="lt1"/>
    </dgm:linClrLst>
    <dgm:effectClrLst/>
    <dgm:txLinClrLst/>
    <dgm:txFillClrLst/>
    <dgm:txEffectClrLst/>
  </dgm:styleLbl>
  <dgm:styleLbl name="asst3">
    <dgm:fillClrLst>
      <a:schemeClr val="accent3">
        <a:tint val="80000"/>
      </a:schemeClr>
    </dgm:fillClrLst>
    <dgm:linClrLst meth="repeat">
      <a:schemeClr val="lt1"/>
    </dgm:linClrLst>
    <dgm:effectClrLst/>
    <dgm:txLinClrLst/>
    <dgm:txFillClrLst/>
    <dgm:txEffectClrLst/>
  </dgm:styleLbl>
  <dgm:styleLbl name="asst4">
    <dgm:fillClrLst>
      <a:schemeClr val="accent3">
        <a:tint val="7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lt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9000"/>
      </a:schemeClr>
    </dgm:fillClrLst>
    <dgm:linClrLst meth="repeat">
      <a:schemeClr val="accent3">
        <a:tint val="99000"/>
      </a:schemeClr>
    </dgm:linClrLst>
    <dgm:effectClrLst/>
    <dgm:txLinClrLst/>
    <dgm:txFillClrLst meth="repeat">
      <a:schemeClr val="tx1"/>
    </dgm:txFillClrLst>
    <dgm:txEffectClrLst/>
  </dgm:styleLbl>
  <dgm:styleLbl name="parChTrans1D3">
    <dgm:fillClrLst meth="repeat">
      <a:schemeClr val="accent3">
        <a:tint val="80000"/>
      </a:schemeClr>
    </dgm:fillClrLst>
    <dgm:linClrLst meth="repeat">
      <a:schemeClr val="accent3">
        <a:tint val="80000"/>
      </a:schemeClr>
    </dgm:linClrLst>
    <dgm:effectClrLst/>
    <dgm:txLinClrLst/>
    <dgm:txFillClrLst meth="repeat">
      <a:schemeClr val="tx1"/>
    </dgm:txFillClrLst>
    <dgm:txEffectClrLst/>
  </dgm:styleLbl>
  <dgm:styleLbl name="parChTrans1D4">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7.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8.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9.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0.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1.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2.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3.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5.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6.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7.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8.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9.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0.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7.xml><?xml version="1.0" encoding="utf-8"?>
<dgm:colorsDef xmlns:dgm="http://schemas.openxmlformats.org/drawingml/2006/diagram" xmlns:a="http://schemas.openxmlformats.org/drawingml/2006/main" uniqueId="urn:microsoft.com/office/officeart/2005/8/colors/accent2_5">
  <dgm:title val=""/>
  <dgm:desc val=""/>
  <dgm:catLst>
    <dgm:cat type="accent2" pri="11500"/>
  </dgm:catLst>
  <dgm:styleLbl name="node0">
    <dgm:fillClrLst meth="cycle">
      <a:schemeClr val="accent2">
        <a:alpha val="80000"/>
      </a:schemeClr>
    </dgm:fillClrLst>
    <dgm:linClrLst meth="repeat">
      <a:schemeClr val="lt1"/>
    </dgm:linClrLst>
    <dgm:effectClrLst/>
    <dgm:txLinClrLst/>
    <dgm:txFillClrLst/>
    <dgm:txEffectClrLst/>
  </dgm:styleLbl>
  <dgm:styleLbl name="node1">
    <dgm:fillClrLst>
      <a:schemeClr val="accent2">
        <a:alpha val="90000"/>
      </a:schemeClr>
      <a:schemeClr val="accent2">
        <a:alpha val="50000"/>
      </a:schemeClr>
    </dgm:fillClrLst>
    <dgm:linClrLst meth="repeat">
      <a:schemeClr val="lt1"/>
    </dgm:linClrLst>
    <dgm:effectClrLst/>
    <dgm:txLinClrLst/>
    <dgm:txFillClrLst/>
    <dgm:txEffectClrLst/>
  </dgm:styleLbl>
  <dgm:styleLbl name="alignNode1">
    <dgm:fillClrLst>
      <a:schemeClr val="accent2">
        <a:alpha val="90000"/>
      </a:schemeClr>
      <a:schemeClr val="accent2">
        <a:alpha val="50000"/>
      </a:schemeClr>
    </dgm:fillClrLst>
    <dgm:linClrLst>
      <a:schemeClr val="accent2">
        <a:alpha val="90000"/>
      </a:schemeClr>
      <a:schemeClr val="accent2">
        <a:alpha val="50000"/>
      </a:schemeClr>
    </dgm:linClrLst>
    <dgm:effectClrLst/>
    <dgm:txLinClrLst/>
    <dgm:txFillClrLst/>
    <dgm:txEffectClrLst/>
  </dgm:styleLbl>
  <dgm:styleLbl name="lnNode1">
    <dgm:fillClrLst>
      <a:schemeClr val="accent2">
        <a:shade val="90000"/>
      </a:schemeClr>
      <a:schemeClr val="accent2">
        <a:alpha val="50000"/>
        <a:tint val="5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alpha val="20000"/>
      </a:schemeClr>
    </dgm:fillClrLst>
    <dgm:linClrLst meth="repeat">
      <a:schemeClr val="lt1"/>
    </dgm:linClrLst>
    <dgm:effectClrLst/>
    <dgm:txLinClrLst/>
    <dgm:txFillClrLst/>
    <dgm:txEffectClrLst/>
  </dgm:styleLbl>
  <dgm:styleLbl name="node2">
    <dgm:fillClrLst>
      <a:schemeClr val="accent2">
        <a:alpha val="70000"/>
      </a:schemeClr>
    </dgm:fillClrLst>
    <dgm:linClrLst meth="repeat">
      <a:schemeClr val="lt1"/>
    </dgm:linClrLst>
    <dgm:effectClrLst/>
    <dgm:txLinClrLst/>
    <dgm:txFillClrLst/>
    <dgm:txEffectClrLst/>
  </dgm:styleLbl>
  <dgm:styleLbl name="node3">
    <dgm:fillClrLst>
      <a:schemeClr val="accent2">
        <a:alpha val="50000"/>
      </a:schemeClr>
    </dgm:fillClrLst>
    <dgm:linClrLst meth="repeat">
      <a:schemeClr val="lt1"/>
    </dgm:linClrLst>
    <dgm:effectClrLst/>
    <dgm:txLinClrLst/>
    <dgm:txFillClrLst/>
    <dgm:txEffectClrLst/>
  </dgm:styleLbl>
  <dgm:styleLbl name="node4">
    <dgm:fillClrLst>
      <a:schemeClr val="accent2">
        <a:alpha val="30000"/>
      </a:schemeClr>
    </dgm:fillClrLst>
    <dgm:linClrLst meth="repeat">
      <a:schemeClr val="lt1"/>
    </dgm:linClrLst>
    <dgm:effectClrLst/>
    <dgm:txLinClrLst/>
    <dgm:txFillClrLst/>
    <dgm:txEffectClrLst/>
  </dgm:styleLbl>
  <dgm:styleLbl name="fgImgPlace1">
    <dgm:fillClrLst>
      <a:schemeClr val="accent2">
        <a:tint val="50000"/>
        <a:alpha val="90000"/>
      </a:schemeClr>
      <a:schemeClr val="accent2">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f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b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sibTrans1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alpha val="90000"/>
      </a:schemeClr>
    </dgm:fillClrLst>
    <dgm:linClrLst meth="repeat">
      <a:schemeClr val="lt1"/>
    </dgm:linClrLst>
    <dgm:effectClrLst/>
    <dgm:txLinClrLst/>
    <dgm:txFillClrLst/>
    <dgm:txEffectClrLst/>
  </dgm:styleLbl>
  <dgm:styleLbl name="asst1">
    <dgm:fillClrLst meth="repeat">
      <a:schemeClr val="accent2">
        <a:alpha val="90000"/>
      </a:schemeClr>
    </dgm:fillClrLst>
    <dgm:linClrLst meth="repeat">
      <a:schemeClr val="lt1"/>
    </dgm:linClrLst>
    <dgm:effectClrLst/>
    <dgm:txLinClrLst/>
    <dgm:txFillClrLst/>
    <dgm:txEffectClrLst/>
  </dgm:styleLbl>
  <dgm:styleLbl name="asst2">
    <dgm:fillClrLst>
      <a:schemeClr val="accent2">
        <a:alpha val="90000"/>
      </a:schemeClr>
    </dgm:fillClrLst>
    <dgm:linClrLst meth="repeat">
      <a:schemeClr val="lt1"/>
    </dgm:linClrLst>
    <dgm:effectClrLst/>
    <dgm:txLinClrLst/>
    <dgm:txFillClrLst/>
    <dgm:txEffectClrLst/>
  </dgm:styleLbl>
  <dgm:styleLbl name="asst3">
    <dgm:fillClrLst>
      <a:schemeClr val="accent2">
        <a:alpha val="70000"/>
      </a:schemeClr>
    </dgm:fillClrLst>
    <dgm:linClrLst meth="repeat">
      <a:schemeClr val="lt1"/>
    </dgm:linClrLst>
    <dgm:effectClrLst/>
    <dgm:txLinClrLst/>
    <dgm:txFillClrLst/>
    <dgm:txEffectClrLst/>
  </dgm:styleLbl>
  <dgm:styleLbl name="asst4">
    <dgm:fillClrLst>
      <a:schemeClr val="accent2">
        <a:alpha val="50000"/>
      </a:schemeClr>
    </dgm:fillClrLst>
    <dgm:linClrLst meth="repeat">
      <a:schemeClr val="lt1"/>
    </dgm:linClrLst>
    <dgm:effectClrLst/>
    <dgm:txLinClrLst/>
    <dgm:txFillClrLst/>
    <dgm:txEffectClrLst/>
  </dgm:styleLbl>
  <dgm:styleLbl name="parChTrans2D1">
    <dgm:fillClrLst meth="repeat">
      <a:schemeClr val="accent2">
        <a:shade val="8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a:schemeClr val="accent2">
        <a:alpha val="90000"/>
        <a:tint val="40000"/>
      </a:schemeClr>
      <a:schemeClr val="accent2">
        <a:alpha val="5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8.xml><?xml version="1.0" encoding="utf-8"?>
<dgm:colorsDef xmlns:dgm="http://schemas.openxmlformats.org/drawingml/2006/diagram" xmlns:a="http://schemas.openxmlformats.org/drawingml/2006/main" uniqueId="urn:microsoft.com/office/officeart/2005/8/colors/accent2_5">
  <dgm:title val=""/>
  <dgm:desc val=""/>
  <dgm:catLst>
    <dgm:cat type="accent2" pri="11500"/>
  </dgm:catLst>
  <dgm:styleLbl name="node0">
    <dgm:fillClrLst meth="cycle">
      <a:schemeClr val="accent2">
        <a:alpha val="80000"/>
      </a:schemeClr>
    </dgm:fillClrLst>
    <dgm:linClrLst meth="repeat">
      <a:schemeClr val="lt1"/>
    </dgm:linClrLst>
    <dgm:effectClrLst/>
    <dgm:txLinClrLst/>
    <dgm:txFillClrLst/>
    <dgm:txEffectClrLst/>
  </dgm:styleLbl>
  <dgm:styleLbl name="node1">
    <dgm:fillClrLst>
      <a:schemeClr val="accent2">
        <a:alpha val="90000"/>
      </a:schemeClr>
      <a:schemeClr val="accent2">
        <a:alpha val="50000"/>
      </a:schemeClr>
    </dgm:fillClrLst>
    <dgm:linClrLst meth="repeat">
      <a:schemeClr val="lt1"/>
    </dgm:linClrLst>
    <dgm:effectClrLst/>
    <dgm:txLinClrLst/>
    <dgm:txFillClrLst/>
    <dgm:txEffectClrLst/>
  </dgm:styleLbl>
  <dgm:styleLbl name="alignNode1">
    <dgm:fillClrLst>
      <a:schemeClr val="accent2">
        <a:alpha val="90000"/>
      </a:schemeClr>
      <a:schemeClr val="accent2">
        <a:alpha val="50000"/>
      </a:schemeClr>
    </dgm:fillClrLst>
    <dgm:linClrLst>
      <a:schemeClr val="accent2">
        <a:alpha val="90000"/>
      </a:schemeClr>
      <a:schemeClr val="accent2">
        <a:alpha val="50000"/>
      </a:schemeClr>
    </dgm:linClrLst>
    <dgm:effectClrLst/>
    <dgm:txLinClrLst/>
    <dgm:txFillClrLst/>
    <dgm:txEffectClrLst/>
  </dgm:styleLbl>
  <dgm:styleLbl name="lnNode1">
    <dgm:fillClrLst>
      <a:schemeClr val="accent2">
        <a:shade val="90000"/>
      </a:schemeClr>
      <a:schemeClr val="accent2">
        <a:alpha val="50000"/>
        <a:tint val="5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alpha val="20000"/>
      </a:schemeClr>
    </dgm:fillClrLst>
    <dgm:linClrLst meth="repeat">
      <a:schemeClr val="lt1"/>
    </dgm:linClrLst>
    <dgm:effectClrLst/>
    <dgm:txLinClrLst/>
    <dgm:txFillClrLst/>
    <dgm:txEffectClrLst/>
  </dgm:styleLbl>
  <dgm:styleLbl name="node2">
    <dgm:fillClrLst>
      <a:schemeClr val="accent2">
        <a:alpha val="70000"/>
      </a:schemeClr>
    </dgm:fillClrLst>
    <dgm:linClrLst meth="repeat">
      <a:schemeClr val="lt1"/>
    </dgm:linClrLst>
    <dgm:effectClrLst/>
    <dgm:txLinClrLst/>
    <dgm:txFillClrLst/>
    <dgm:txEffectClrLst/>
  </dgm:styleLbl>
  <dgm:styleLbl name="node3">
    <dgm:fillClrLst>
      <a:schemeClr val="accent2">
        <a:alpha val="50000"/>
      </a:schemeClr>
    </dgm:fillClrLst>
    <dgm:linClrLst meth="repeat">
      <a:schemeClr val="lt1"/>
    </dgm:linClrLst>
    <dgm:effectClrLst/>
    <dgm:txLinClrLst/>
    <dgm:txFillClrLst/>
    <dgm:txEffectClrLst/>
  </dgm:styleLbl>
  <dgm:styleLbl name="node4">
    <dgm:fillClrLst>
      <a:schemeClr val="accent2">
        <a:alpha val="30000"/>
      </a:schemeClr>
    </dgm:fillClrLst>
    <dgm:linClrLst meth="repeat">
      <a:schemeClr val="lt1"/>
    </dgm:linClrLst>
    <dgm:effectClrLst/>
    <dgm:txLinClrLst/>
    <dgm:txFillClrLst/>
    <dgm:txEffectClrLst/>
  </dgm:styleLbl>
  <dgm:styleLbl name="fgImgPlace1">
    <dgm:fillClrLst>
      <a:schemeClr val="accent2">
        <a:tint val="50000"/>
        <a:alpha val="90000"/>
      </a:schemeClr>
      <a:schemeClr val="accent2">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f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b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sibTrans1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alpha val="90000"/>
      </a:schemeClr>
    </dgm:fillClrLst>
    <dgm:linClrLst meth="repeat">
      <a:schemeClr val="lt1"/>
    </dgm:linClrLst>
    <dgm:effectClrLst/>
    <dgm:txLinClrLst/>
    <dgm:txFillClrLst/>
    <dgm:txEffectClrLst/>
  </dgm:styleLbl>
  <dgm:styleLbl name="asst1">
    <dgm:fillClrLst meth="repeat">
      <a:schemeClr val="accent2">
        <a:alpha val="90000"/>
      </a:schemeClr>
    </dgm:fillClrLst>
    <dgm:linClrLst meth="repeat">
      <a:schemeClr val="lt1"/>
    </dgm:linClrLst>
    <dgm:effectClrLst/>
    <dgm:txLinClrLst/>
    <dgm:txFillClrLst/>
    <dgm:txEffectClrLst/>
  </dgm:styleLbl>
  <dgm:styleLbl name="asst2">
    <dgm:fillClrLst>
      <a:schemeClr val="accent2">
        <a:alpha val="90000"/>
      </a:schemeClr>
    </dgm:fillClrLst>
    <dgm:linClrLst meth="repeat">
      <a:schemeClr val="lt1"/>
    </dgm:linClrLst>
    <dgm:effectClrLst/>
    <dgm:txLinClrLst/>
    <dgm:txFillClrLst/>
    <dgm:txEffectClrLst/>
  </dgm:styleLbl>
  <dgm:styleLbl name="asst3">
    <dgm:fillClrLst>
      <a:schemeClr val="accent2">
        <a:alpha val="70000"/>
      </a:schemeClr>
    </dgm:fillClrLst>
    <dgm:linClrLst meth="repeat">
      <a:schemeClr val="lt1"/>
    </dgm:linClrLst>
    <dgm:effectClrLst/>
    <dgm:txLinClrLst/>
    <dgm:txFillClrLst/>
    <dgm:txEffectClrLst/>
  </dgm:styleLbl>
  <dgm:styleLbl name="asst4">
    <dgm:fillClrLst>
      <a:schemeClr val="accent2">
        <a:alpha val="50000"/>
      </a:schemeClr>
    </dgm:fillClrLst>
    <dgm:linClrLst meth="repeat">
      <a:schemeClr val="lt1"/>
    </dgm:linClrLst>
    <dgm:effectClrLst/>
    <dgm:txLinClrLst/>
    <dgm:txFillClrLst/>
    <dgm:txEffectClrLst/>
  </dgm:styleLbl>
  <dgm:styleLbl name="parChTrans2D1">
    <dgm:fillClrLst meth="repeat">
      <a:schemeClr val="accent2">
        <a:shade val="8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a:schemeClr val="accent2">
        <a:alpha val="90000"/>
        <a:tint val="40000"/>
      </a:schemeClr>
      <a:schemeClr val="accent2">
        <a:alpha val="5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9CE089C-B7C3-4377-9675-7ED76049D8CA}"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US"/>
        </a:p>
      </dgm:t>
    </dgm:pt>
    <dgm:pt modelId="{E8D6C361-519F-4FFD-A122-C1475183A692}">
      <dgm:prSet/>
      <dgm:spPr/>
      <dgm:t>
        <a:bodyPr/>
        <a:lstStyle/>
        <a:p>
          <a:r>
            <a:rPr lang="en-US"/>
            <a:t>Part 1: Finish off Burglary and Robbery </a:t>
          </a:r>
        </a:p>
      </dgm:t>
    </dgm:pt>
    <dgm:pt modelId="{0890DF33-F66A-4944-B5AE-A25541F495BC}" type="parTrans" cxnId="{7B4FBB88-B135-450C-BD17-BFF78AB930CB}">
      <dgm:prSet/>
      <dgm:spPr/>
      <dgm:t>
        <a:bodyPr/>
        <a:lstStyle/>
        <a:p>
          <a:endParaRPr lang="en-US"/>
        </a:p>
      </dgm:t>
    </dgm:pt>
    <dgm:pt modelId="{DCA44ED6-03A5-4769-8F01-4FB59A03402B}" type="sibTrans" cxnId="{7B4FBB88-B135-450C-BD17-BFF78AB930CB}">
      <dgm:prSet/>
      <dgm:spPr/>
      <dgm:t>
        <a:bodyPr/>
        <a:lstStyle/>
        <a:p>
          <a:endParaRPr lang="en-US"/>
        </a:p>
      </dgm:t>
    </dgm:pt>
    <dgm:pt modelId="{4EB0248F-A1AA-4462-961F-B7C08AC86BB5}">
      <dgm:prSet/>
      <dgm:spPr/>
      <dgm:t>
        <a:bodyPr/>
        <a:lstStyle/>
        <a:p>
          <a:r>
            <a:rPr lang="en-US"/>
            <a:t>Part 2: Intelligence Overview </a:t>
          </a:r>
        </a:p>
      </dgm:t>
    </dgm:pt>
    <dgm:pt modelId="{F6C3E51B-8360-4DB7-988D-38A80399B1D6}" type="parTrans" cxnId="{33D13401-BFF2-4C1B-B04A-878D6011CABD}">
      <dgm:prSet/>
      <dgm:spPr/>
      <dgm:t>
        <a:bodyPr/>
        <a:lstStyle/>
        <a:p>
          <a:endParaRPr lang="en-US"/>
        </a:p>
      </dgm:t>
    </dgm:pt>
    <dgm:pt modelId="{DCA3F182-2C4E-4503-BD9C-0E3F00ABBECD}" type="sibTrans" cxnId="{33D13401-BFF2-4C1B-B04A-878D6011CABD}">
      <dgm:prSet/>
      <dgm:spPr/>
      <dgm:t>
        <a:bodyPr/>
        <a:lstStyle/>
        <a:p>
          <a:endParaRPr lang="en-US"/>
        </a:p>
      </dgm:t>
    </dgm:pt>
    <dgm:pt modelId="{97B1D92C-0659-3340-98EF-F90FE06CA9E2}">
      <dgm:prSet/>
      <dgm:spPr/>
      <dgm:t>
        <a:bodyPr/>
        <a:lstStyle/>
        <a:p>
          <a:r>
            <a:rPr lang="en-GB" dirty="0"/>
            <a:t>Part 3: Guest Speaker Thursday 13:30hrs</a:t>
          </a:r>
        </a:p>
      </dgm:t>
    </dgm:pt>
    <dgm:pt modelId="{891D7929-C97A-6049-85D0-861028D8B15C}" type="parTrans" cxnId="{3563EB8F-0171-A046-B1F1-953BCDE8ED21}">
      <dgm:prSet/>
      <dgm:spPr/>
    </dgm:pt>
    <dgm:pt modelId="{A4607182-EDC2-1D48-805D-463BB9339A06}" type="sibTrans" cxnId="{3563EB8F-0171-A046-B1F1-953BCDE8ED21}">
      <dgm:prSet/>
      <dgm:spPr/>
    </dgm:pt>
    <dgm:pt modelId="{25681FC4-ACA3-3F49-80FF-6A0200B4CAE1}" type="pres">
      <dgm:prSet presAssocID="{F9CE089C-B7C3-4377-9675-7ED76049D8CA}" presName="linear" presStyleCnt="0">
        <dgm:presLayoutVars>
          <dgm:animLvl val="lvl"/>
          <dgm:resizeHandles val="exact"/>
        </dgm:presLayoutVars>
      </dgm:prSet>
      <dgm:spPr/>
    </dgm:pt>
    <dgm:pt modelId="{6A4E10D0-E98D-7A4A-BCCD-459ADB897EE6}" type="pres">
      <dgm:prSet presAssocID="{E8D6C361-519F-4FFD-A122-C1475183A692}" presName="parentText" presStyleLbl="node1" presStyleIdx="0" presStyleCnt="3">
        <dgm:presLayoutVars>
          <dgm:chMax val="0"/>
          <dgm:bulletEnabled val="1"/>
        </dgm:presLayoutVars>
      </dgm:prSet>
      <dgm:spPr/>
    </dgm:pt>
    <dgm:pt modelId="{A7EF4B44-2F88-7D4B-82F7-6DB638442B7E}" type="pres">
      <dgm:prSet presAssocID="{DCA44ED6-03A5-4769-8F01-4FB59A03402B}" presName="spacer" presStyleCnt="0"/>
      <dgm:spPr/>
    </dgm:pt>
    <dgm:pt modelId="{A65D64C0-7EE4-E941-822A-1BE8C716A181}" type="pres">
      <dgm:prSet presAssocID="{4EB0248F-A1AA-4462-961F-B7C08AC86BB5}" presName="parentText" presStyleLbl="node1" presStyleIdx="1" presStyleCnt="3">
        <dgm:presLayoutVars>
          <dgm:chMax val="0"/>
          <dgm:bulletEnabled val="1"/>
        </dgm:presLayoutVars>
      </dgm:prSet>
      <dgm:spPr/>
    </dgm:pt>
    <dgm:pt modelId="{26B1F576-6AA4-E24B-89C8-727A0C7381B9}" type="pres">
      <dgm:prSet presAssocID="{DCA3F182-2C4E-4503-BD9C-0E3F00ABBECD}" presName="spacer" presStyleCnt="0"/>
      <dgm:spPr/>
    </dgm:pt>
    <dgm:pt modelId="{B2EDEAEE-3F35-464E-A4A9-1A648493F272}" type="pres">
      <dgm:prSet presAssocID="{97B1D92C-0659-3340-98EF-F90FE06CA9E2}" presName="parentText" presStyleLbl="node1" presStyleIdx="2" presStyleCnt="3">
        <dgm:presLayoutVars>
          <dgm:chMax val="0"/>
          <dgm:bulletEnabled val="1"/>
        </dgm:presLayoutVars>
      </dgm:prSet>
      <dgm:spPr/>
    </dgm:pt>
  </dgm:ptLst>
  <dgm:cxnLst>
    <dgm:cxn modelId="{33D13401-BFF2-4C1B-B04A-878D6011CABD}" srcId="{F9CE089C-B7C3-4377-9675-7ED76049D8CA}" destId="{4EB0248F-A1AA-4462-961F-B7C08AC86BB5}" srcOrd="1" destOrd="0" parTransId="{F6C3E51B-8360-4DB7-988D-38A80399B1D6}" sibTransId="{DCA3F182-2C4E-4503-BD9C-0E3F00ABBECD}"/>
    <dgm:cxn modelId="{A60CBA0D-F20E-B645-BBF0-233FFF0B57B9}" type="presOf" srcId="{97B1D92C-0659-3340-98EF-F90FE06CA9E2}" destId="{B2EDEAEE-3F35-464E-A4A9-1A648493F272}" srcOrd="0" destOrd="0" presId="urn:microsoft.com/office/officeart/2005/8/layout/vList2"/>
    <dgm:cxn modelId="{9717B41C-1308-C745-BE92-206937243851}" type="presOf" srcId="{E8D6C361-519F-4FFD-A122-C1475183A692}" destId="{6A4E10D0-E98D-7A4A-BCCD-459ADB897EE6}" srcOrd="0" destOrd="0" presId="urn:microsoft.com/office/officeart/2005/8/layout/vList2"/>
    <dgm:cxn modelId="{78B23E24-2393-BE46-99ED-67828346731F}" type="presOf" srcId="{4EB0248F-A1AA-4462-961F-B7C08AC86BB5}" destId="{A65D64C0-7EE4-E941-822A-1BE8C716A181}" srcOrd="0" destOrd="0" presId="urn:microsoft.com/office/officeart/2005/8/layout/vList2"/>
    <dgm:cxn modelId="{7B4FBB88-B135-450C-BD17-BFF78AB930CB}" srcId="{F9CE089C-B7C3-4377-9675-7ED76049D8CA}" destId="{E8D6C361-519F-4FFD-A122-C1475183A692}" srcOrd="0" destOrd="0" parTransId="{0890DF33-F66A-4944-B5AE-A25541F495BC}" sibTransId="{DCA44ED6-03A5-4769-8F01-4FB59A03402B}"/>
    <dgm:cxn modelId="{3563EB8F-0171-A046-B1F1-953BCDE8ED21}" srcId="{F9CE089C-B7C3-4377-9675-7ED76049D8CA}" destId="{97B1D92C-0659-3340-98EF-F90FE06CA9E2}" srcOrd="2" destOrd="0" parTransId="{891D7929-C97A-6049-85D0-861028D8B15C}" sibTransId="{A4607182-EDC2-1D48-805D-463BB9339A06}"/>
    <dgm:cxn modelId="{817764AB-9A4C-A846-8CFB-200C175ADC82}" type="presOf" srcId="{F9CE089C-B7C3-4377-9675-7ED76049D8CA}" destId="{25681FC4-ACA3-3F49-80FF-6A0200B4CAE1}" srcOrd="0" destOrd="0" presId="urn:microsoft.com/office/officeart/2005/8/layout/vList2"/>
    <dgm:cxn modelId="{C7D2E0A2-84BA-0141-A50E-ED62A39B9B6D}" type="presParOf" srcId="{25681FC4-ACA3-3F49-80FF-6A0200B4CAE1}" destId="{6A4E10D0-E98D-7A4A-BCCD-459ADB897EE6}" srcOrd="0" destOrd="0" presId="urn:microsoft.com/office/officeart/2005/8/layout/vList2"/>
    <dgm:cxn modelId="{C2FA8FBC-71B6-B646-A4FC-7EBFE2BE07AB}" type="presParOf" srcId="{25681FC4-ACA3-3F49-80FF-6A0200B4CAE1}" destId="{A7EF4B44-2F88-7D4B-82F7-6DB638442B7E}" srcOrd="1" destOrd="0" presId="urn:microsoft.com/office/officeart/2005/8/layout/vList2"/>
    <dgm:cxn modelId="{7F5C1815-85D3-AE42-8AAD-BC492A34D4EE}" type="presParOf" srcId="{25681FC4-ACA3-3F49-80FF-6A0200B4CAE1}" destId="{A65D64C0-7EE4-E941-822A-1BE8C716A181}" srcOrd="2" destOrd="0" presId="urn:microsoft.com/office/officeart/2005/8/layout/vList2"/>
    <dgm:cxn modelId="{2BCED8C9-6E85-204E-B589-5D635303BBDD}" type="presParOf" srcId="{25681FC4-ACA3-3F49-80FF-6A0200B4CAE1}" destId="{26B1F576-6AA4-E24B-89C8-727A0C7381B9}" srcOrd="3" destOrd="0" presId="urn:microsoft.com/office/officeart/2005/8/layout/vList2"/>
    <dgm:cxn modelId="{E666F819-630F-C94E-A585-6C6FBE193E10}" type="presParOf" srcId="{25681FC4-ACA3-3F49-80FF-6A0200B4CAE1}" destId="{B2EDEAEE-3F35-464E-A4A9-1A648493F272}"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482742C-D5D1-414A-B282-2A46FAC0ECD0}"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43A8BACF-E83F-4092-B737-EFF4515CC8B1}">
      <dgm:prSet/>
      <dgm:spPr/>
      <dgm:t>
        <a:bodyPr/>
        <a:lstStyle/>
        <a:p>
          <a:r>
            <a:rPr lang="en-US" dirty="0"/>
            <a:t>To understand what amounts to:</a:t>
          </a:r>
        </a:p>
      </dgm:t>
    </dgm:pt>
    <dgm:pt modelId="{765928B2-6DD0-4B89-B1DE-1ED6FCFC5613}" type="parTrans" cxnId="{DDE618CD-2D90-4F7F-995B-AE8CAB6280DB}">
      <dgm:prSet/>
      <dgm:spPr/>
      <dgm:t>
        <a:bodyPr/>
        <a:lstStyle/>
        <a:p>
          <a:endParaRPr lang="en-US"/>
        </a:p>
      </dgm:t>
    </dgm:pt>
    <dgm:pt modelId="{4E5B7F26-EBBD-47CF-B0B3-16AF6F03CFBA}" type="sibTrans" cxnId="{DDE618CD-2D90-4F7F-995B-AE8CAB6280DB}">
      <dgm:prSet/>
      <dgm:spPr/>
      <dgm:t>
        <a:bodyPr/>
        <a:lstStyle/>
        <a:p>
          <a:endParaRPr lang="en-US"/>
        </a:p>
      </dgm:t>
    </dgm:pt>
    <dgm:pt modelId="{10E8F019-F136-47DA-813C-0427B9DC32DE}">
      <dgm:prSet/>
      <dgm:spPr/>
      <dgm:t>
        <a:bodyPr/>
        <a:lstStyle/>
        <a:p>
          <a:r>
            <a:rPr lang="en-US"/>
            <a:t>-Burglary Sec. 91A/91B</a:t>
          </a:r>
        </a:p>
      </dgm:t>
    </dgm:pt>
    <dgm:pt modelId="{A8615964-9215-40B0-B1C9-CA900FD09A72}" type="parTrans" cxnId="{35481EEB-2812-482A-B68F-EB294E061198}">
      <dgm:prSet/>
      <dgm:spPr/>
      <dgm:t>
        <a:bodyPr/>
        <a:lstStyle/>
        <a:p>
          <a:endParaRPr lang="en-US"/>
        </a:p>
      </dgm:t>
    </dgm:pt>
    <dgm:pt modelId="{E62EC1FA-66E1-4351-ACEE-9E2FB96EDC24}" type="sibTrans" cxnId="{35481EEB-2812-482A-B68F-EB294E061198}">
      <dgm:prSet/>
      <dgm:spPr/>
      <dgm:t>
        <a:bodyPr/>
        <a:lstStyle/>
        <a:p>
          <a:endParaRPr lang="en-US"/>
        </a:p>
      </dgm:t>
    </dgm:pt>
    <dgm:pt modelId="{2F784339-FBC2-451D-9AF4-B2A4FACBF07D}">
      <dgm:prSet/>
      <dgm:spPr/>
      <dgm:t>
        <a:bodyPr/>
        <a:lstStyle/>
        <a:p>
          <a:r>
            <a:rPr lang="en-US"/>
            <a:t>-Robbery Sec.8</a:t>
          </a:r>
        </a:p>
      </dgm:t>
    </dgm:pt>
    <dgm:pt modelId="{332817E4-9919-4A04-95AE-94533C2DA84D}" type="parTrans" cxnId="{077A302A-0318-464B-BAE2-95F75F58A08C}">
      <dgm:prSet/>
      <dgm:spPr/>
      <dgm:t>
        <a:bodyPr/>
        <a:lstStyle/>
        <a:p>
          <a:endParaRPr lang="en-US"/>
        </a:p>
      </dgm:t>
    </dgm:pt>
    <dgm:pt modelId="{0EC51DCC-1FC5-4CD1-B3D0-E0F1BA82CC66}" type="sibTrans" cxnId="{077A302A-0318-464B-BAE2-95F75F58A08C}">
      <dgm:prSet/>
      <dgm:spPr/>
      <dgm:t>
        <a:bodyPr/>
        <a:lstStyle/>
        <a:p>
          <a:endParaRPr lang="en-US"/>
        </a:p>
      </dgm:t>
    </dgm:pt>
    <dgm:pt modelId="{9237ABD7-5F6F-614F-8AD1-EA0A250D3435}" type="pres">
      <dgm:prSet presAssocID="{D482742C-D5D1-414A-B282-2A46FAC0ECD0}" presName="outerComposite" presStyleCnt="0">
        <dgm:presLayoutVars>
          <dgm:chMax val="5"/>
          <dgm:dir/>
          <dgm:resizeHandles val="exact"/>
        </dgm:presLayoutVars>
      </dgm:prSet>
      <dgm:spPr/>
    </dgm:pt>
    <dgm:pt modelId="{04868670-6B6E-AF4F-9A0C-724BBB7C72EC}" type="pres">
      <dgm:prSet presAssocID="{D482742C-D5D1-414A-B282-2A46FAC0ECD0}" presName="dummyMaxCanvas" presStyleCnt="0">
        <dgm:presLayoutVars/>
      </dgm:prSet>
      <dgm:spPr/>
    </dgm:pt>
    <dgm:pt modelId="{FB3668BD-CA1E-C046-B0D0-D2243B0766DC}" type="pres">
      <dgm:prSet presAssocID="{D482742C-D5D1-414A-B282-2A46FAC0ECD0}" presName="ThreeNodes_1" presStyleLbl="node1" presStyleIdx="0" presStyleCnt="3">
        <dgm:presLayoutVars>
          <dgm:bulletEnabled val="1"/>
        </dgm:presLayoutVars>
      </dgm:prSet>
      <dgm:spPr/>
    </dgm:pt>
    <dgm:pt modelId="{5CBA242B-65BA-A34B-82B3-87F05F8C1A69}" type="pres">
      <dgm:prSet presAssocID="{D482742C-D5D1-414A-B282-2A46FAC0ECD0}" presName="ThreeNodes_2" presStyleLbl="node1" presStyleIdx="1" presStyleCnt="3">
        <dgm:presLayoutVars>
          <dgm:bulletEnabled val="1"/>
        </dgm:presLayoutVars>
      </dgm:prSet>
      <dgm:spPr/>
    </dgm:pt>
    <dgm:pt modelId="{8F4AFB6D-97F1-2447-BEAD-293A5E37E9D6}" type="pres">
      <dgm:prSet presAssocID="{D482742C-D5D1-414A-B282-2A46FAC0ECD0}" presName="ThreeNodes_3" presStyleLbl="node1" presStyleIdx="2" presStyleCnt="3">
        <dgm:presLayoutVars>
          <dgm:bulletEnabled val="1"/>
        </dgm:presLayoutVars>
      </dgm:prSet>
      <dgm:spPr/>
    </dgm:pt>
    <dgm:pt modelId="{2F9D97F7-24F1-2649-81E7-1B14560E7CD4}" type="pres">
      <dgm:prSet presAssocID="{D482742C-D5D1-414A-B282-2A46FAC0ECD0}" presName="ThreeConn_1-2" presStyleLbl="fgAccFollowNode1" presStyleIdx="0" presStyleCnt="2">
        <dgm:presLayoutVars>
          <dgm:bulletEnabled val="1"/>
        </dgm:presLayoutVars>
      </dgm:prSet>
      <dgm:spPr/>
    </dgm:pt>
    <dgm:pt modelId="{5EF28DB8-4E2B-DC4F-B3C5-3F75A2E4881C}" type="pres">
      <dgm:prSet presAssocID="{D482742C-D5D1-414A-B282-2A46FAC0ECD0}" presName="ThreeConn_2-3" presStyleLbl="fgAccFollowNode1" presStyleIdx="1" presStyleCnt="2">
        <dgm:presLayoutVars>
          <dgm:bulletEnabled val="1"/>
        </dgm:presLayoutVars>
      </dgm:prSet>
      <dgm:spPr/>
    </dgm:pt>
    <dgm:pt modelId="{87E265C4-937A-9E43-BB36-D0A4719F82E4}" type="pres">
      <dgm:prSet presAssocID="{D482742C-D5D1-414A-B282-2A46FAC0ECD0}" presName="ThreeNodes_1_text" presStyleLbl="node1" presStyleIdx="2" presStyleCnt="3">
        <dgm:presLayoutVars>
          <dgm:bulletEnabled val="1"/>
        </dgm:presLayoutVars>
      </dgm:prSet>
      <dgm:spPr/>
    </dgm:pt>
    <dgm:pt modelId="{FC6788F9-749E-504E-8899-2FF04AB6E2D5}" type="pres">
      <dgm:prSet presAssocID="{D482742C-D5D1-414A-B282-2A46FAC0ECD0}" presName="ThreeNodes_2_text" presStyleLbl="node1" presStyleIdx="2" presStyleCnt="3">
        <dgm:presLayoutVars>
          <dgm:bulletEnabled val="1"/>
        </dgm:presLayoutVars>
      </dgm:prSet>
      <dgm:spPr/>
    </dgm:pt>
    <dgm:pt modelId="{DD9959E9-6F95-334B-8EB2-0917B12C10E9}" type="pres">
      <dgm:prSet presAssocID="{D482742C-D5D1-414A-B282-2A46FAC0ECD0}" presName="ThreeNodes_3_text" presStyleLbl="node1" presStyleIdx="2" presStyleCnt="3">
        <dgm:presLayoutVars>
          <dgm:bulletEnabled val="1"/>
        </dgm:presLayoutVars>
      </dgm:prSet>
      <dgm:spPr/>
    </dgm:pt>
  </dgm:ptLst>
  <dgm:cxnLst>
    <dgm:cxn modelId="{D50EB606-C7E5-B441-BC15-C2EDC66ABC75}" type="presOf" srcId="{43A8BACF-E83F-4092-B737-EFF4515CC8B1}" destId="{87E265C4-937A-9E43-BB36-D0A4719F82E4}" srcOrd="1" destOrd="0" presId="urn:microsoft.com/office/officeart/2005/8/layout/vProcess5"/>
    <dgm:cxn modelId="{C3A1F324-9E63-5C4B-856E-531470CB9F5A}" type="presOf" srcId="{2F784339-FBC2-451D-9AF4-B2A4FACBF07D}" destId="{8F4AFB6D-97F1-2447-BEAD-293A5E37E9D6}" srcOrd="0" destOrd="0" presId="urn:microsoft.com/office/officeart/2005/8/layout/vProcess5"/>
    <dgm:cxn modelId="{077A302A-0318-464B-BAE2-95F75F58A08C}" srcId="{D482742C-D5D1-414A-B282-2A46FAC0ECD0}" destId="{2F784339-FBC2-451D-9AF4-B2A4FACBF07D}" srcOrd="2" destOrd="0" parTransId="{332817E4-9919-4A04-95AE-94533C2DA84D}" sibTransId="{0EC51DCC-1FC5-4CD1-B3D0-E0F1BA82CC66}"/>
    <dgm:cxn modelId="{12ACA436-5A2A-044C-8AC8-3099FFE1BF36}" type="presOf" srcId="{4E5B7F26-EBBD-47CF-B0B3-16AF6F03CFBA}" destId="{2F9D97F7-24F1-2649-81E7-1B14560E7CD4}" srcOrd="0" destOrd="0" presId="urn:microsoft.com/office/officeart/2005/8/layout/vProcess5"/>
    <dgm:cxn modelId="{96BCCD3B-2D79-804E-8C28-747C76B56A1A}" type="presOf" srcId="{43A8BACF-E83F-4092-B737-EFF4515CC8B1}" destId="{FB3668BD-CA1E-C046-B0D0-D2243B0766DC}" srcOrd="0" destOrd="0" presId="urn:microsoft.com/office/officeart/2005/8/layout/vProcess5"/>
    <dgm:cxn modelId="{68BB7A45-C305-444F-9618-742450758254}" type="presOf" srcId="{10E8F019-F136-47DA-813C-0427B9DC32DE}" destId="{5CBA242B-65BA-A34B-82B3-87F05F8C1A69}" srcOrd="0" destOrd="0" presId="urn:microsoft.com/office/officeart/2005/8/layout/vProcess5"/>
    <dgm:cxn modelId="{44EF8C58-292D-A043-A135-7FC09AE72CAB}" type="presOf" srcId="{D482742C-D5D1-414A-B282-2A46FAC0ECD0}" destId="{9237ABD7-5F6F-614F-8AD1-EA0A250D3435}" srcOrd="0" destOrd="0" presId="urn:microsoft.com/office/officeart/2005/8/layout/vProcess5"/>
    <dgm:cxn modelId="{094AA4A8-0AEE-F44F-B82B-7F9ACDC92F81}" type="presOf" srcId="{E62EC1FA-66E1-4351-ACEE-9E2FB96EDC24}" destId="{5EF28DB8-4E2B-DC4F-B3C5-3F75A2E4881C}" srcOrd="0" destOrd="0" presId="urn:microsoft.com/office/officeart/2005/8/layout/vProcess5"/>
    <dgm:cxn modelId="{DDE618CD-2D90-4F7F-995B-AE8CAB6280DB}" srcId="{D482742C-D5D1-414A-B282-2A46FAC0ECD0}" destId="{43A8BACF-E83F-4092-B737-EFF4515CC8B1}" srcOrd="0" destOrd="0" parTransId="{765928B2-6DD0-4B89-B1DE-1ED6FCFC5613}" sibTransId="{4E5B7F26-EBBD-47CF-B0B3-16AF6F03CFBA}"/>
    <dgm:cxn modelId="{35481EEB-2812-482A-B68F-EB294E061198}" srcId="{D482742C-D5D1-414A-B282-2A46FAC0ECD0}" destId="{10E8F019-F136-47DA-813C-0427B9DC32DE}" srcOrd="1" destOrd="0" parTransId="{A8615964-9215-40B0-B1C9-CA900FD09A72}" sibTransId="{E62EC1FA-66E1-4351-ACEE-9E2FB96EDC24}"/>
    <dgm:cxn modelId="{FC8C73F8-A837-1049-98A6-41C1E20ED985}" type="presOf" srcId="{2F784339-FBC2-451D-9AF4-B2A4FACBF07D}" destId="{DD9959E9-6F95-334B-8EB2-0917B12C10E9}" srcOrd="1" destOrd="0" presId="urn:microsoft.com/office/officeart/2005/8/layout/vProcess5"/>
    <dgm:cxn modelId="{44732BFE-24F6-7240-9733-6A99C51F19BF}" type="presOf" srcId="{10E8F019-F136-47DA-813C-0427B9DC32DE}" destId="{FC6788F9-749E-504E-8899-2FF04AB6E2D5}" srcOrd="1" destOrd="0" presId="urn:microsoft.com/office/officeart/2005/8/layout/vProcess5"/>
    <dgm:cxn modelId="{42496267-B89B-BB45-BCDC-00C11C3FA908}" type="presParOf" srcId="{9237ABD7-5F6F-614F-8AD1-EA0A250D3435}" destId="{04868670-6B6E-AF4F-9A0C-724BBB7C72EC}" srcOrd="0" destOrd="0" presId="urn:microsoft.com/office/officeart/2005/8/layout/vProcess5"/>
    <dgm:cxn modelId="{C8FF2E2C-8E82-2847-823B-8EF6D1F30C28}" type="presParOf" srcId="{9237ABD7-5F6F-614F-8AD1-EA0A250D3435}" destId="{FB3668BD-CA1E-C046-B0D0-D2243B0766DC}" srcOrd="1" destOrd="0" presId="urn:microsoft.com/office/officeart/2005/8/layout/vProcess5"/>
    <dgm:cxn modelId="{5979794E-52C6-4E43-AA4E-7E06F535F170}" type="presParOf" srcId="{9237ABD7-5F6F-614F-8AD1-EA0A250D3435}" destId="{5CBA242B-65BA-A34B-82B3-87F05F8C1A69}" srcOrd="2" destOrd="0" presId="urn:microsoft.com/office/officeart/2005/8/layout/vProcess5"/>
    <dgm:cxn modelId="{641E8372-80C1-A74D-8796-607866984D30}" type="presParOf" srcId="{9237ABD7-5F6F-614F-8AD1-EA0A250D3435}" destId="{8F4AFB6D-97F1-2447-BEAD-293A5E37E9D6}" srcOrd="3" destOrd="0" presId="urn:microsoft.com/office/officeart/2005/8/layout/vProcess5"/>
    <dgm:cxn modelId="{C5041FC1-AEBE-084D-8F77-B7EE182A7048}" type="presParOf" srcId="{9237ABD7-5F6F-614F-8AD1-EA0A250D3435}" destId="{2F9D97F7-24F1-2649-81E7-1B14560E7CD4}" srcOrd="4" destOrd="0" presId="urn:microsoft.com/office/officeart/2005/8/layout/vProcess5"/>
    <dgm:cxn modelId="{2FE00741-4CFF-A145-814B-1D82B372E134}" type="presParOf" srcId="{9237ABD7-5F6F-614F-8AD1-EA0A250D3435}" destId="{5EF28DB8-4E2B-DC4F-B3C5-3F75A2E4881C}" srcOrd="5" destOrd="0" presId="urn:microsoft.com/office/officeart/2005/8/layout/vProcess5"/>
    <dgm:cxn modelId="{8BF7586A-926B-5745-AB3E-CFEF6A8C82BB}" type="presParOf" srcId="{9237ABD7-5F6F-614F-8AD1-EA0A250D3435}" destId="{87E265C4-937A-9E43-BB36-D0A4719F82E4}" srcOrd="6" destOrd="0" presId="urn:microsoft.com/office/officeart/2005/8/layout/vProcess5"/>
    <dgm:cxn modelId="{83E03C1B-0738-9143-A9FC-1F71461E287E}" type="presParOf" srcId="{9237ABD7-5F6F-614F-8AD1-EA0A250D3435}" destId="{FC6788F9-749E-504E-8899-2FF04AB6E2D5}" srcOrd="7" destOrd="0" presId="urn:microsoft.com/office/officeart/2005/8/layout/vProcess5"/>
    <dgm:cxn modelId="{0EEBDE6B-3B8B-7847-BEA3-B7A38762DCB1}" type="presParOf" srcId="{9237ABD7-5F6F-614F-8AD1-EA0A250D3435}" destId="{DD9959E9-6F95-334B-8EB2-0917B12C10E9}"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20AD838-3586-4A40-873F-DA5CBA9AF16F}" type="doc">
      <dgm:prSet loTypeId="urn:microsoft.com/office/officeart/2005/8/layout/hProcess9" loCatId="process" qsTypeId="urn:microsoft.com/office/officeart/2005/8/quickstyle/simple3" qsCatId="simple" csTypeId="urn:microsoft.com/office/officeart/2005/8/colors/accent1_2" csCatId="accent1" phldr="1"/>
      <dgm:spPr/>
    </dgm:pt>
    <dgm:pt modelId="{2DED7716-C38E-4FB4-89B0-BF9BE1456121}">
      <dgm:prSet phldrT="[Text]" custT="1"/>
      <dgm:spPr>
        <a:solidFill>
          <a:schemeClr val="accent5">
            <a:lumMod val="40000"/>
            <a:lumOff val="60000"/>
          </a:schemeClr>
        </a:solidFill>
      </dgm:spPr>
      <dgm:t>
        <a:bodyPr/>
        <a:lstStyle/>
        <a:p>
          <a:r>
            <a:rPr lang="en-US" sz="2400" b="1" i="1" u="sng" dirty="0">
              <a:solidFill>
                <a:srgbClr val="FF0000"/>
              </a:solidFill>
            </a:rPr>
            <a:t>S</a:t>
          </a:r>
          <a:r>
            <a:rPr lang="en-US" sz="2400" b="1" i="1" u="sng" dirty="0"/>
            <a:t>teal</a:t>
          </a:r>
          <a:r>
            <a:rPr lang="en-US" sz="2400" dirty="0"/>
            <a:t> anything therein </a:t>
          </a:r>
          <a:r>
            <a:rPr lang="en-US" sz="2400" dirty="0">
              <a:solidFill>
                <a:srgbClr val="FF0000"/>
              </a:solidFill>
            </a:rPr>
            <a:t>OR</a:t>
          </a:r>
        </a:p>
      </dgm:t>
    </dgm:pt>
    <dgm:pt modelId="{8AFFBA98-2D40-40FE-BB43-1E1E55F2909F}" type="parTrans" cxnId="{5AE02B18-8136-479B-A3CA-8E635B67BFE4}">
      <dgm:prSet/>
      <dgm:spPr/>
      <dgm:t>
        <a:bodyPr/>
        <a:lstStyle/>
        <a:p>
          <a:endParaRPr lang="en-US"/>
        </a:p>
      </dgm:t>
    </dgm:pt>
    <dgm:pt modelId="{72AB650B-D7CD-4C67-AE99-799AC77504C0}" type="sibTrans" cxnId="{5AE02B18-8136-479B-A3CA-8E635B67BFE4}">
      <dgm:prSet/>
      <dgm:spPr/>
      <dgm:t>
        <a:bodyPr/>
        <a:lstStyle/>
        <a:p>
          <a:endParaRPr lang="en-US"/>
        </a:p>
      </dgm:t>
    </dgm:pt>
    <dgm:pt modelId="{CD7AF975-668B-49E8-9EA6-098D78EC88D7}">
      <dgm:prSet phldrT="[Text]" custT="1"/>
      <dgm:spPr>
        <a:solidFill>
          <a:schemeClr val="accent5">
            <a:lumMod val="40000"/>
            <a:lumOff val="60000"/>
          </a:schemeClr>
        </a:solidFill>
      </dgm:spPr>
      <dgm:t>
        <a:bodyPr/>
        <a:lstStyle/>
        <a:p>
          <a:r>
            <a:rPr lang="en-US" sz="2400" b="1" u="sng" dirty="0">
              <a:solidFill>
                <a:srgbClr val="FF0000"/>
              </a:solidFill>
            </a:rPr>
            <a:t>I</a:t>
          </a:r>
          <a:r>
            <a:rPr lang="en-US" sz="2400" dirty="0"/>
            <a:t>nflict </a:t>
          </a:r>
          <a:r>
            <a:rPr lang="en-US" sz="2400" b="1" i="1" u="sng" dirty="0"/>
            <a:t>grievous bodily harm </a:t>
          </a:r>
          <a:r>
            <a:rPr lang="en-US" sz="2400" dirty="0"/>
            <a:t>on any person therein </a:t>
          </a:r>
          <a:r>
            <a:rPr lang="en-US" sz="2400" dirty="0">
              <a:solidFill>
                <a:srgbClr val="FF0000"/>
              </a:solidFill>
            </a:rPr>
            <a:t>OR</a:t>
          </a:r>
        </a:p>
      </dgm:t>
    </dgm:pt>
    <dgm:pt modelId="{AB868904-A340-49F3-9154-D207009A2C69}" type="parTrans" cxnId="{9716D28A-B572-4EA9-A116-DF757632958D}">
      <dgm:prSet/>
      <dgm:spPr/>
      <dgm:t>
        <a:bodyPr/>
        <a:lstStyle/>
        <a:p>
          <a:endParaRPr lang="en-US"/>
        </a:p>
      </dgm:t>
    </dgm:pt>
    <dgm:pt modelId="{D5F176A1-3445-4274-BC31-24C9CC171389}" type="sibTrans" cxnId="{9716D28A-B572-4EA9-A116-DF757632958D}">
      <dgm:prSet/>
      <dgm:spPr/>
      <dgm:t>
        <a:bodyPr/>
        <a:lstStyle/>
        <a:p>
          <a:endParaRPr lang="en-US"/>
        </a:p>
      </dgm:t>
    </dgm:pt>
    <dgm:pt modelId="{26825B44-A6C1-4563-8DEF-14078D03F6D5}">
      <dgm:prSet phldrT="[Text]" custT="1"/>
      <dgm:spPr>
        <a:solidFill>
          <a:schemeClr val="accent5">
            <a:lumMod val="40000"/>
            <a:lumOff val="60000"/>
          </a:schemeClr>
        </a:solidFill>
      </dgm:spPr>
      <dgm:t>
        <a:bodyPr/>
        <a:lstStyle/>
        <a:p>
          <a:r>
            <a:rPr lang="en-US" sz="2400" b="1" i="1" u="sng" dirty="0">
              <a:solidFill>
                <a:srgbClr val="FF0000"/>
              </a:solidFill>
            </a:rPr>
            <a:t>D</a:t>
          </a:r>
          <a:r>
            <a:rPr lang="en-US" sz="2400" b="1" i="1" u="sng" dirty="0"/>
            <a:t>amage</a:t>
          </a:r>
          <a:r>
            <a:rPr lang="en-US" sz="2400" dirty="0"/>
            <a:t> any property therein</a:t>
          </a:r>
        </a:p>
      </dgm:t>
    </dgm:pt>
    <dgm:pt modelId="{BB05F8D9-A56A-488E-A6B5-A98408EE742E}" type="parTrans" cxnId="{AE447C8D-EA43-403F-8156-60DBD235EE17}">
      <dgm:prSet/>
      <dgm:spPr/>
      <dgm:t>
        <a:bodyPr/>
        <a:lstStyle/>
        <a:p>
          <a:endParaRPr lang="en-US"/>
        </a:p>
      </dgm:t>
    </dgm:pt>
    <dgm:pt modelId="{1ED77A08-872C-4779-BB87-D3843870E73F}" type="sibTrans" cxnId="{AE447C8D-EA43-403F-8156-60DBD235EE17}">
      <dgm:prSet/>
      <dgm:spPr/>
      <dgm:t>
        <a:bodyPr/>
        <a:lstStyle/>
        <a:p>
          <a:endParaRPr lang="en-US"/>
        </a:p>
      </dgm:t>
    </dgm:pt>
    <dgm:pt modelId="{840DAEC2-FB2B-9A49-AC67-BEC9D7FC86BE}" type="pres">
      <dgm:prSet presAssocID="{B20AD838-3586-4A40-873F-DA5CBA9AF16F}" presName="CompostProcess" presStyleCnt="0">
        <dgm:presLayoutVars>
          <dgm:dir/>
          <dgm:resizeHandles val="exact"/>
        </dgm:presLayoutVars>
      </dgm:prSet>
      <dgm:spPr/>
    </dgm:pt>
    <dgm:pt modelId="{42F95CF6-C098-C449-97E6-CC7D8A54C21C}" type="pres">
      <dgm:prSet presAssocID="{B20AD838-3586-4A40-873F-DA5CBA9AF16F}" presName="arrow" presStyleLbl="bgShp" presStyleIdx="0" presStyleCnt="1" custLinFactNeighborX="6462" custLinFactNeighborY="450"/>
      <dgm:spPr>
        <a:solidFill>
          <a:schemeClr val="accent1"/>
        </a:solidFill>
      </dgm:spPr>
    </dgm:pt>
    <dgm:pt modelId="{8279ABC0-C5DA-E04F-9DB8-D1B6B0E92C1E}" type="pres">
      <dgm:prSet presAssocID="{B20AD838-3586-4A40-873F-DA5CBA9AF16F}" presName="linearProcess" presStyleCnt="0"/>
      <dgm:spPr/>
    </dgm:pt>
    <dgm:pt modelId="{C3CEB9EA-F4CF-AE49-B113-5A97ABAA0C41}" type="pres">
      <dgm:prSet presAssocID="{2DED7716-C38E-4FB4-89B0-BF9BE1456121}" presName="textNode" presStyleLbl="node1" presStyleIdx="0" presStyleCnt="3" custLinFactNeighborX="-4763" custLinFactNeighborY="1061">
        <dgm:presLayoutVars>
          <dgm:bulletEnabled val="1"/>
        </dgm:presLayoutVars>
      </dgm:prSet>
      <dgm:spPr/>
    </dgm:pt>
    <dgm:pt modelId="{885F2CF9-00A2-054E-B907-9B1E160DF883}" type="pres">
      <dgm:prSet presAssocID="{72AB650B-D7CD-4C67-AE99-799AC77504C0}" presName="sibTrans" presStyleCnt="0"/>
      <dgm:spPr/>
    </dgm:pt>
    <dgm:pt modelId="{9A9C85EE-B97E-8F4D-9C17-7734EC8CA20A}" type="pres">
      <dgm:prSet presAssocID="{CD7AF975-668B-49E8-9EA6-098D78EC88D7}" presName="textNode" presStyleLbl="node1" presStyleIdx="1" presStyleCnt="3">
        <dgm:presLayoutVars>
          <dgm:bulletEnabled val="1"/>
        </dgm:presLayoutVars>
      </dgm:prSet>
      <dgm:spPr/>
    </dgm:pt>
    <dgm:pt modelId="{3A6AF872-C01C-6B4F-BAD9-A005400D89B9}" type="pres">
      <dgm:prSet presAssocID="{D5F176A1-3445-4274-BC31-24C9CC171389}" presName="sibTrans" presStyleCnt="0"/>
      <dgm:spPr/>
    </dgm:pt>
    <dgm:pt modelId="{C1D58214-8715-5448-82C1-8EE3F04F4F58}" type="pres">
      <dgm:prSet presAssocID="{26825B44-A6C1-4563-8DEF-14078D03F6D5}" presName="textNode" presStyleLbl="node1" presStyleIdx="2" presStyleCnt="3">
        <dgm:presLayoutVars>
          <dgm:bulletEnabled val="1"/>
        </dgm:presLayoutVars>
      </dgm:prSet>
      <dgm:spPr/>
    </dgm:pt>
  </dgm:ptLst>
  <dgm:cxnLst>
    <dgm:cxn modelId="{10106F0B-FC61-BF4C-8006-47D2EA9B2161}" type="presOf" srcId="{2DED7716-C38E-4FB4-89B0-BF9BE1456121}" destId="{C3CEB9EA-F4CF-AE49-B113-5A97ABAA0C41}" srcOrd="0" destOrd="0" presId="urn:microsoft.com/office/officeart/2005/8/layout/hProcess9"/>
    <dgm:cxn modelId="{B90C5314-ACA8-DC44-9FBA-4F1DE0AEA26B}" type="presOf" srcId="{CD7AF975-668B-49E8-9EA6-098D78EC88D7}" destId="{9A9C85EE-B97E-8F4D-9C17-7734EC8CA20A}" srcOrd="0" destOrd="0" presId="urn:microsoft.com/office/officeart/2005/8/layout/hProcess9"/>
    <dgm:cxn modelId="{5AE02B18-8136-479B-A3CA-8E635B67BFE4}" srcId="{B20AD838-3586-4A40-873F-DA5CBA9AF16F}" destId="{2DED7716-C38E-4FB4-89B0-BF9BE1456121}" srcOrd="0" destOrd="0" parTransId="{8AFFBA98-2D40-40FE-BB43-1E1E55F2909F}" sibTransId="{72AB650B-D7CD-4C67-AE99-799AC77504C0}"/>
    <dgm:cxn modelId="{7E940D68-3CCD-BF48-9FFA-C64D12F3FA71}" type="presOf" srcId="{B20AD838-3586-4A40-873F-DA5CBA9AF16F}" destId="{840DAEC2-FB2B-9A49-AC67-BEC9D7FC86BE}" srcOrd="0" destOrd="0" presId="urn:microsoft.com/office/officeart/2005/8/layout/hProcess9"/>
    <dgm:cxn modelId="{9716D28A-B572-4EA9-A116-DF757632958D}" srcId="{B20AD838-3586-4A40-873F-DA5CBA9AF16F}" destId="{CD7AF975-668B-49E8-9EA6-098D78EC88D7}" srcOrd="1" destOrd="0" parTransId="{AB868904-A340-49F3-9154-D207009A2C69}" sibTransId="{D5F176A1-3445-4274-BC31-24C9CC171389}"/>
    <dgm:cxn modelId="{AE447C8D-EA43-403F-8156-60DBD235EE17}" srcId="{B20AD838-3586-4A40-873F-DA5CBA9AF16F}" destId="{26825B44-A6C1-4563-8DEF-14078D03F6D5}" srcOrd="2" destOrd="0" parTransId="{BB05F8D9-A56A-488E-A6B5-A98408EE742E}" sibTransId="{1ED77A08-872C-4779-BB87-D3843870E73F}"/>
    <dgm:cxn modelId="{007445CD-A462-554F-AAAD-DDE6B54C5484}" type="presOf" srcId="{26825B44-A6C1-4563-8DEF-14078D03F6D5}" destId="{C1D58214-8715-5448-82C1-8EE3F04F4F58}" srcOrd="0" destOrd="0" presId="urn:microsoft.com/office/officeart/2005/8/layout/hProcess9"/>
    <dgm:cxn modelId="{59C6AE16-5754-2C4B-963E-A0529CB6200B}" type="presParOf" srcId="{840DAEC2-FB2B-9A49-AC67-BEC9D7FC86BE}" destId="{42F95CF6-C098-C449-97E6-CC7D8A54C21C}" srcOrd="0" destOrd="0" presId="urn:microsoft.com/office/officeart/2005/8/layout/hProcess9"/>
    <dgm:cxn modelId="{920B4162-4B63-8843-AD2A-AC091745D5A3}" type="presParOf" srcId="{840DAEC2-FB2B-9A49-AC67-BEC9D7FC86BE}" destId="{8279ABC0-C5DA-E04F-9DB8-D1B6B0E92C1E}" srcOrd="1" destOrd="0" presId="urn:microsoft.com/office/officeart/2005/8/layout/hProcess9"/>
    <dgm:cxn modelId="{CBE8B397-D34C-AE48-B4A0-FFF83FFAA44C}" type="presParOf" srcId="{8279ABC0-C5DA-E04F-9DB8-D1B6B0E92C1E}" destId="{C3CEB9EA-F4CF-AE49-B113-5A97ABAA0C41}" srcOrd="0" destOrd="0" presId="urn:microsoft.com/office/officeart/2005/8/layout/hProcess9"/>
    <dgm:cxn modelId="{33CE6F69-758B-EF44-8C13-8F7B2436B20B}" type="presParOf" srcId="{8279ABC0-C5DA-E04F-9DB8-D1B6B0E92C1E}" destId="{885F2CF9-00A2-054E-B907-9B1E160DF883}" srcOrd="1" destOrd="0" presId="urn:microsoft.com/office/officeart/2005/8/layout/hProcess9"/>
    <dgm:cxn modelId="{31B542B2-E7C8-D248-B58A-38F5CD3BEC84}" type="presParOf" srcId="{8279ABC0-C5DA-E04F-9DB8-D1B6B0E92C1E}" destId="{9A9C85EE-B97E-8F4D-9C17-7734EC8CA20A}" srcOrd="2" destOrd="0" presId="urn:microsoft.com/office/officeart/2005/8/layout/hProcess9"/>
    <dgm:cxn modelId="{946126E3-C501-E042-81AF-7C8ED6B164C1}" type="presParOf" srcId="{8279ABC0-C5DA-E04F-9DB8-D1B6B0E92C1E}" destId="{3A6AF872-C01C-6B4F-BAD9-A005400D89B9}" srcOrd="3" destOrd="0" presId="urn:microsoft.com/office/officeart/2005/8/layout/hProcess9"/>
    <dgm:cxn modelId="{5054F6FE-3EC5-4C46-85A5-8C9B94CC7E8E}" type="presParOf" srcId="{8279ABC0-C5DA-E04F-9DB8-D1B6B0E92C1E}" destId="{C1D58214-8715-5448-82C1-8EE3F04F4F58}" srcOrd="4"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CA83B57-1D44-404E-A6A2-2B8A97920E8E}" type="doc">
      <dgm:prSet loTypeId="urn:microsoft.com/office/officeart/2008/layout/LinedList" loCatId="process" qsTypeId="urn:microsoft.com/office/officeart/2005/8/quickstyle/simple1" qsCatId="simple" csTypeId="urn:microsoft.com/office/officeart/2005/8/colors/accent1_4" csCatId="accent1" phldr="1"/>
      <dgm:spPr/>
      <dgm:t>
        <a:bodyPr/>
        <a:lstStyle/>
        <a:p>
          <a:endParaRPr lang="en-US"/>
        </a:p>
      </dgm:t>
    </dgm:pt>
    <dgm:pt modelId="{BCC0910A-CA55-4B73-96C8-CEA1BC6C9BD1}">
      <dgm:prSet phldrT="[Text]" custT="1"/>
      <dgm:spPr/>
      <dgm:t>
        <a:bodyPr/>
        <a:lstStyle/>
        <a:p>
          <a:pPr algn="l"/>
          <a:r>
            <a:rPr lang="en-US" sz="2400" dirty="0"/>
            <a:t>-The accused has crossed a boundary</a:t>
          </a:r>
        </a:p>
      </dgm:t>
    </dgm:pt>
    <dgm:pt modelId="{A93CA927-9945-4DD4-96EA-7F7D40F5ECB3}" type="parTrans" cxnId="{9311DE29-B90E-454F-B777-F07427D3B76F}">
      <dgm:prSet/>
      <dgm:spPr/>
      <dgm:t>
        <a:bodyPr/>
        <a:lstStyle/>
        <a:p>
          <a:endParaRPr lang="en-US"/>
        </a:p>
      </dgm:t>
    </dgm:pt>
    <dgm:pt modelId="{4275870E-8BC7-4E84-8E32-2207E5E284EE}" type="sibTrans" cxnId="{9311DE29-B90E-454F-B777-F07427D3B76F}">
      <dgm:prSet/>
      <dgm:spPr/>
      <dgm:t>
        <a:bodyPr/>
        <a:lstStyle/>
        <a:p>
          <a:endParaRPr lang="en-US"/>
        </a:p>
      </dgm:t>
    </dgm:pt>
    <dgm:pt modelId="{0A7FE1E6-F679-441C-BEBF-857CA41043BD}">
      <dgm:prSet phldrT="[Text]" custT="1"/>
      <dgm:spPr/>
      <dgm:t>
        <a:bodyPr/>
        <a:lstStyle/>
        <a:p>
          <a:pPr algn="l"/>
          <a:r>
            <a:rPr lang="en-US" sz="2400" dirty="0"/>
            <a:t>-Entry must be deliberate &amp; not accidental</a:t>
          </a:r>
        </a:p>
      </dgm:t>
    </dgm:pt>
    <dgm:pt modelId="{3D75814F-855F-49B8-B672-9DE9DB87FBE8}" type="parTrans" cxnId="{DEF3FEE1-580B-4BC2-93D3-2D42DA0EF618}">
      <dgm:prSet/>
      <dgm:spPr/>
      <dgm:t>
        <a:bodyPr/>
        <a:lstStyle/>
        <a:p>
          <a:endParaRPr lang="en-US"/>
        </a:p>
      </dgm:t>
    </dgm:pt>
    <dgm:pt modelId="{0BE02989-B616-4A18-845A-5DD6ABA52172}" type="sibTrans" cxnId="{DEF3FEE1-580B-4BC2-93D3-2D42DA0EF618}">
      <dgm:prSet/>
      <dgm:spPr/>
      <dgm:t>
        <a:bodyPr/>
        <a:lstStyle/>
        <a:p>
          <a:endParaRPr lang="en-US"/>
        </a:p>
      </dgm:t>
    </dgm:pt>
    <dgm:pt modelId="{3147BCAD-28F0-4A10-8182-42DA76E663BF}">
      <dgm:prSet phldrT="[Text]" custT="1"/>
      <dgm:spPr/>
      <dgm:t>
        <a:bodyPr/>
        <a:lstStyle/>
        <a:p>
          <a:pPr algn="l"/>
          <a:r>
            <a:rPr lang="en-US" sz="2400" dirty="0"/>
            <a:t>-It is not necessary for the whole body to have entered</a:t>
          </a:r>
        </a:p>
      </dgm:t>
    </dgm:pt>
    <dgm:pt modelId="{593D70D9-9675-486D-91A1-14295578F17A}" type="parTrans" cxnId="{EAC61962-8D12-45D3-A14F-3432DD3CE4E2}">
      <dgm:prSet/>
      <dgm:spPr/>
      <dgm:t>
        <a:bodyPr/>
        <a:lstStyle/>
        <a:p>
          <a:endParaRPr lang="en-US"/>
        </a:p>
      </dgm:t>
    </dgm:pt>
    <dgm:pt modelId="{C53D9983-BFC7-4A30-9C6E-9EBB38B2EC55}" type="sibTrans" cxnId="{EAC61962-8D12-45D3-A14F-3432DD3CE4E2}">
      <dgm:prSet/>
      <dgm:spPr/>
      <dgm:t>
        <a:bodyPr/>
        <a:lstStyle/>
        <a:p>
          <a:endParaRPr lang="en-US"/>
        </a:p>
      </dgm:t>
    </dgm:pt>
    <dgm:pt modelId="{A99B1AC7-6523-4B3B-A04C-3CF60EA53EFD}">
      <dgm:prSet phldrT="[Text]" custT="1"/>
      <dgm:spPr/>
      <dgm:t>
        <a:bodyPr/>
        <a:lstStyle/>
        <a:p>
          <a:pPr algn="l"/>
          <a:r>
            <a:rPr lang="en-US" sz="2400" dirty="0"/>
            <a:t>-Entry can be by an innocent agent</a:t>
          </a:r>
        </a:p>
      </dgm:t>
    </dgm:pt>
    <dgm:pt modelId="{38221030-87BD-48A5-B630-705A51F1A76C}" type="parTrans" cxnId="{A2F4914E-B996-42B9-B64F-9C30FABC10D3}">
      <dgm:prSet/>
      <dgm:spPr/>
      <dgm:t>
        <a:bodyPr/>
        <a:lstStyle/>
        <a:p>
          <a:endParaRPr lang="en-US"/>
        </a:p>
      </dgm:t>
    </dgm:pt>
    <dgm:pt modelId="{EBE8B6FE-21F5-47E2-B29B-75A1691CA1D4}" type="sibTrans" cxnId="{A2F4914E-B996-42B9-B64F-9C30FABC10D3}">
      <dgm:prSet/>
      <dgm:spPr/>
      <dgm:t>
        <a:bodyPr/>
        <a:lstStyle/>
        <a:p>
          <a:endParaRPr lang="en-US"/>
        </a:p>
      </dgm:t>
    </dgm:pt>
    <dgm:pt modelId="{9816BEEC-E460-45A0-A7C4-777952C669A3}">
      <dgm:prSet phldrT="[Text]" custT="1"/>
      <dgm:spPr/>
      <dgm:t>
        <a:bodyPr/>
        <a:lstStyle/>
        <a:p>
          <a:pPr algn="l"/>
          <a:r>
            <a:rPr lang="en-US" sz="2400" dirty="0"/>
            <a:t>-Can include an instrument as long as that is to commit one of the relevant offences (Not just to facilitate entry)</a:t>
          </a:r>
        </a:p>
      </dgm:t>
    </dgm:pt>
    <dgm:pt modelId="{5BC088A3-2D3E-4427-A15F-9591C2C7F6DD}" type="parTrans" cxnId="{4F224C81-DB49-41E7-B308-4F628D7E3072}">
      <dgm:prSet/>
      <dgm:spPr/>
      <dgm:t>
        <a:bodyPr/>
        <a:lstStyle/>
        <a:p>
          <a:endParaRPr lang="en-US"/>
        </a:p>
      </dgm:t>
    </dgm:pt>
    <dgm:pt modelId="{B0C04484-14BE-4A87-B1F3-170FDA3CA7F0}" type="sibTrans" cxnId="{4F224C81-DB49-41E7-B308-4F628D7E3072}">
      <dgm:prSet/>
      <dgm:spPr/>
      <dgm:t>
        <a:bodyPr/>
        <a:lstStyle/>
        <a:p>
          <a:endParaRPr lang="en-US"/>
        </a:p>
      </dgm:t>
    </dgm:pt>
    <dgm:pt modelId="{FA454570-69C8-4B4F-A3EC-EBF8DBBB3CD9}" type="pres">
      <dgm:prSet presAssocID="{8CA83B57-1D44-404E-A6A2-2B8A97920E8E}" presName="vert0" presStyleCnt="0">
        <dgm:presLayoutVars>
          <dgm:dir/>
          <dgm:animOne val="branch"/>
          <dgm:animLvl val="lvl"/>
        </dgm:presLayoutVars>
      </dgm:prSet>
      <dgm:spPr/>
    </dgm:pt>
    <dgm:pt modelId="{EDCF96E0-282B-534D-8901-3A61F83108A0}" type="pres">
      <dgm:prSet presAssocID="{BCC0910A-CA55-4B73-96C8-CEA1BC6C9BD1}" presName="thickLine" presStyleLbl="alignNode1" presStyleIdx="0" presStyleCnt="5"/>
      <dgm:spPr/>
    </dgm:pt>
    <dgm:pt modelId="{FD797261-37D0-FD47-95D5-86CDC2A55609}" type="pres">
      <dgm:prSet presAssocID="{BCC0910A-CA55-4B73-96C8-CEA1BC6C9BD1}" presName="horz1" presStyleCnt="0"/>
      <dgm:spPr/>
    </dgm:pt>
    <dgm:pt modelId="{9E25317C-D9D5-2C41-A370-6B049236A866}" type="pres">
      <dgm:prSet presAssocID="{BCC0910A-CA55-4B73-96C8-CEA1BC6C9BD1}" presName="tx1" presStyleLbl="revTx" presStyleIdx="0" presStyleCnt="5"/>
      <dgm:spPr/>
    </dgm:pt>
    <dgm:pt modelId="{DBEB82B3-F731-7947-A176-5255C9FECDB7}" type="pres">
      <dgm:prSet presAssocID="{BCC0910A-CA55-4B73-96C8-CEA1BC6C9BD1}" presName="vert1" presStyleCnt="0"/>
      <dgm:spPr/>
    </dgm:pt>
    <dgm:pt modelId="{887FF3E7-D37E-1A43-A5F4-62960C63CB98}" type="pres">
      <dgm:prSet presAssocID="{0A7FE1E6-F679-441C-BEBF-857CA41043BD}" presName="thickLine" presStyleLbl="alignNode1" presStyleIdx="1" presStyleCnt="5"/>
      <dgm:spPr/>
    </dgm:pt>
    <dgm:pt modelId="{193620D9-DC66-0C4C-9A9B-AE7C2A957257}" type="pres">
      <dgm:prSet presAssocID="{0A7FE1E6-F679-441C-BEBF-857CA41043BD}" presName="horz1" presStyleCnt="0"/>
      <dgm:spPr/>
    </dgm:pt>
    <dgm:pt modelId="{F3D93E70-7E4A-AE44-B3C6-29909D32488E}" type="pres">
      <dgm:prSet presAssocID="{0A7FE1E6-F679-441C-BEBF-857CA41043BD}" presName="tx1" presStyleLbl="revTx" presStyleIdx="1" presStyleCnt="5"/>
      <dgm:spPr/>
    </dgm:pt>
    <dgm:pt modelId="{B8E144FB-A935-3D40-AE84-5BBF97B47EC2}" type="pres">
      <dgm:prSet presAssocID="{0A7FE1E6-F679-441C-BEBF-857CA41043BD}" presName="vert1" presStyleCnt="0"/>
      <dgm:spPr/>
    </dgm:pt>
    <dgm:pt modelId="{F534C156-37E8-8346-AC90-966F26E3CF23}" type="pres">
      <dgm:prSet presAssocID="{3147BCAD-28F0-4A10-8182-42DA76E663BF}" presName="thickLine" presStyleLbl="alignNode1" presStyleIdx="2" presStyleCnt="5"/>
      <dgm:spPr/>
    </dgm:pt>
    <dgm:pt modelId="{680DD599-5026-CD4F-92ED-B5A6E7B6A6A2}" type="pres">
      <dgm:prSet presAssocID="{3147BCAD-28F0-4A10-8182-42DA76E663BF}" presName="horz1" presStyleCnt="0"/>
      <dgm:spPr/>
    </dgm:pt>
    <dgm:pt modelId="{1DB5BD26-A557-A046-A286-EBC97C948347}" type="pres">
      <dgm:prSet presAssocID="{3147BCAD-28F0-4A10-8182-42DA76E663BF}" presName="tx1" presStyleLbl="revTx" presStyleIdx="2" presStyleCnt="5"/>
      <dgm:spPr/>
    </dgm:pt>
    <dgm:pt modelId="{9497CF3E-FE53-9A4A-B367-671BD6FABDD3}" type="pres">
      <dgm:prSet presAssocID="{3147BCAD-28F0-4A10-8182-42DA76E663BF}" presName="vert1" presStyleCnt="0"/>
      <dgm:spPr/>
    </dgm:pt>
    <dgm:pt modelId="{BB9F5754-F737-824B-8FB7-7118D17756DE}" type="pres">
      <dgm:prSet presAssocID="{A99B1AC7-6523-4B3B-A04C-3CF60EA53EFD}" presName="thickLine" presStyleLbl="alignNode1" presStyleIdx="3" presStyleCnt="5"/>
      <dgm:spPr/>
    </dgm:pt>
    <dgm:pt modelId="{C15AF116-E94E-0341-99B1-D7FEF8CDA89A}" type="pres">
      <dgm:prSet presAssocID="{A99B1AC7-6523-4B3B-A04C-3CF60EA53EFD}" presName="horz1" presStyleCnt="0"/>
      <dgm:spPr/>
    </dgm:pt>
    <dgm:pt modelId="{A99AB00D-31C4-354D-B013-E95BE68ECB52}" type="pres">
      <dgm:prSet presAssocID="{A99B1AC7-6523-4B3B-A04C-3CF60EA53EFD}" presName="tx1" presStyleLbl="revTx" presStyleIdx="3" presStyleCnt="5"/>
      <dgm:spPr/>
    </dgm:pt>
    <dgm:pt modelId="{AAB17380-3762-3842-9C48-26352DDCECC4}" type="pres">
      <dgm:prSet presAssocID="{A99B1AC7-6523-4B3B-A04C-3CF60EA53EFD}" presName="vert1" presStyleCnt="0"/>
      <dgm:spPr/>
    </dgm:pt>
    <dgm:pt modelId="{35D3FC89-C0DC-4643-8C48-D0BEA13B1D0D}" type="pres">
      <dgm:prSet presAssocID="{9816BEEC-E460-45A0-A7C4-777952C669A3}" presName="thickLine" presStyleLbl="alignNode1" presStyleIdx="4" presStyleCnt="5"/>
      <dgm:spPr/>
    </dgm:pt>
    <dgm:pt modelId="{0322BE54-2EA9-8445-AB4B-B497BDD3AD4D}" type="pres">
      <dgm:prSet presAssocID="{9816BEEC-E460-45A0-A7C4-777952C669A3}" presName="horz1" presStyleCnt="0"/>
      <dgm:spPr/>
    </dgm:pt>
    <dgm:pt modelId="{D2B7065F-9825-8D49-9924-BA569ED9C028}" type="pres">
      <dgm:prSet presAssocID="{9816BEEC-E460-45A0-A7C4-777952C669A3}" presName="tx1" presStyleLbl="revTx" presStyleIdx="4" presStyleCnt="5"/>
      <dgm:spPr/>
    </dgm:pt>
    <dgm:pt modelId="{84894A38-2419-AA4B-A72E-6BE812B292DF}" type="pres">
      <dgm:prSet presAssocID="{9816BEEC-E460-45A0-A7C4-777952C669A3}" presName="vert1" presStyleCnt="0"/>
      <dgm:spPr/>
    </dgm:pt>
  </dgm:ptLst>
  <dgm:cxnLst>
    <dgm:cxn modelId="{9311DE29-B90E-454F-B777-F07427D3B76F}" srcId="{8CA83B57-1D44-404E-A6A2-2B8A97920E8E}" destId="{BCC0910A-CA55-4B73-96C8-CEA1BC6C9BD1}" srcOrd="0" destOrd="0" parTransId="{A93CA927-9945-4DD4-96EA-7F7D40F5ECB3}" sibTransId="{4275870E-8BC7-4E84-8E32-2207E5E284EE}"/>
    <dgm:cxn modelId="{BA89172B-5A06-864C-AEF7-A6F1841FDCA5}" type="presOf" srcId="{8CA83B57-1D44-404E-A6A2-2B8A97920E8E}" destId="{FA454570-69C8-4B4F-A3EC-EBF8DBBB3CD9}" srcOrd="0" destOrd="0" presId="urn:microsoft.com/office/officeart/2008/layout/LinedList"/>
    <dgm:cxn modelId="{A2F4914E-B996-42B9-B64F-9C30FABC10D3}" srcId="{8CA83B57-1D44-404E-A6A2-2B8A97920E8E}" destId="{A99B1AC7-6523-4B3B-A04C-3CF60EA53EFD}" srcOrd="3" destOrd="0" parTransId="{38221030-87BD-48A5-B630-705A51F1A76C}" sibTransId="{EBE8B6FE-21F5-47E2-B29B-75A1691CA1D4}"/>
    <dgm:cxn modelId="{E70E2254-97A7-EE4C-9008-B4A337D69153}" type="presOf" srcId="{9816BEEC-E460-45A0-A7C4-777952C669A3}" destId="{D2B7065F-9825-8D49-9924-BA569ED9C028}" srcOrd="0" destOrd="0" presId="urn:microsoft.com/office/officeart/2008/layout/LinedList"/>
    <dgm:cxn modelId="{EAC61962-8D12-45D3-A14F-3432DD3CE4E2}" srcId="{8CA83B57-1D44-404E-A6A2-2B8A97920E8E}" destId="{3147BCAD-28F0-4A10-8182-42DA76E663BF}" srcOrd="2" destOrd="0" parTransId="{593D70D9-9675-486D-91A1-14295578F17A}" sibTransId="{C53D9983-BFC7-4A30-9C6E-9EBB38B2EC55}"/>
    <dgm:cxn modelId="{4F224C81-DB49-41E7-B308-4F628D7E3072}" srcId="{8CA83B57-1D44-404E-A6A2-2B8A97920E8E}" destId="{9816BEEC-E460-45A0-A7C4-777952C669A3}" srcOrd="4" destOrd="0" parTransId="{5BC088A3-2D3E-4427-A15F-9591C2C7F6DD}" sibTransId="{B0C04484-14BE-4A87-B1F3-170FDA3CA7F0}"/>
    <dgm:cxn modelId="{FADF40B1-1BB7-E249-84B1-1825E6AE7E08}" type="presOf" srcId="{0A7FE1E6-F679-441C-BEBF-857CA41043BD}" destId="{F3D93E70-7E4A-AE44-B3C6-29909D32488E}" srcOrd="0" destOrd="0" presId="urn:microsoft.com/office/officeart/2008/layout/LinedList"/>
    <dgm:cxn modelId="{BEF758B9-9629-794B-986E-7FE2EB6562DD}" type="presOf" srcId="{BCC0910A-CA55-4B73-96C8-CEA1BC6C9BD1}" destId="{9E25317C-D9D5-2C41-A370-6B049236A866}" srcOrd="0" destOrd="0" presId="urn:microsoft.com/office/officeart/2008/layout/LinedList"/>
    <dgm:cxn modelId="{24307CDB-F9F1-9D44-9148-363B533170A2}" type="presOf" srcId="{3147BCAD-28F0-4A10-8182-42DA76E663BF}" destId="{1DB5BD26-A557-A046-A286-EBC97C948347}" srcOrd="0" destOrd="0" presId="urn:microsoft.com/office/officeart/2008/layout/LinedList"/>
    <dgm:cxn modelId="{DEF3FEE1-580B-4BC2-93D3-2D42DA0EF618}" srcId="{8CA83B57-1D44-404E-A6A2-2B8A97920E8E}" destId="{0A7FE1E6-F679-441C-BEBF-857CA41043BD}" srcOrd="1" destOrd="0" parTransId="{3D75814F-855F-49B8-B672-9DE9DB87FBE8}" sibTransId="{0BE02989-B616-4A18-845A-5DD6ABA52172}"/>
    <dgm:cxn modelId="{1F7604FF-FA13-BE49-A47B-0E1EA32564F4}" type="presOf" srcId="{A99B1AC7-6523-4B3B-A04C-3CF60EA53EFD}" destId="{A99AB00D-31C4-354D-B013-E95BE68ECB52}" srcOrd="0" destOrd="0" presId="urn:microsoft.com/office/officeart/2008/layout/LinedList"/>
    <dgm:cxn modelId="{25C6561A-6EEB-6D45-9851-867782AF3E83}" type="presParOf" srcId="{FA454570-69C8-4B4F-A3EC-EBF8DBBB3CD9}" destId="{EDCF96E0-282B-534D-8901-3A61F83108A0}" srcOrd="0" destOrd="0" presId="urn:microsoft.com/office/officeart/2008/layout/LinedList"/>
    <dgm:cxn modelId="{33CA4115-4CEC-A04C-A6E8-80443EEC109B}" type="presParOf" srcId="{FA454570-69C8-4B4F-A3EC-EBF8DBBB3CD9}" destId="{FD797261-37D0-FD47-95D5-86CDC2A55609}" srcOrd="1" destOrd="0" presId="urn:microsoft.com/office/officeart/2008/layout/LinedList"/>
    <dgm:cxn modelId="{1E86B145-ECFF-AE4D-A61D-0B5B141CB081}" type="presParOf" srcId="{FD797261-37D0-FD47-95D5-86CDC2A55609}" destId="{9E25317C-D9D5-2C41-A370-6B049236A866}" srcOrd="0" destOrd="0" presId="urn:microsoft.com/office/officeart/2008/layout/LinedList"/>
    <dgm:cxn modelId="{D86929D0-0746-9C4E-BCE7-6B7D45026493}" type="presParOf" srcId="{FD797261-37D0-FD47-95D5-86CDC2A55609}" destId="{DBEB82B3-F731-7947-A176-5255C9FECDB7}" srcOrd="1" destOrd="0" presId="urn:microsoft.com/office/officeart/2008/layout/LinedList"/>
    <dgm:cxn modelId="{F55CFC93-703F-F64F-AAE6-CC7176B8D82F}" type="presParOf" srcId="{FA454570-69C8-4B4F-A3EC-EBF8DBBB3CD9}" destId="{887FF3E7-D37E-1A43-A5F4-62960C63CB98}" srcOrd="2" destOrd="0" presId="urn:microsoft.com/office/officeart/2008/layout/LinedList"/>
    <dgm:cxn modelId="{033E9B25-529F-D542-9B69-FBDEC52F14E2}" type="presParOf" srcId="{FA454570-69C8-4B4F-A3EC-EBF8DBBB3CD9}" destId="{193620D9-DC66-0C4C-9A9B-AE7C2A957257}" srcOrd="3" destOrd="0" presId="urn:microsoft.com/office/officeart/2008/layout/LinedList"/>
    <dgm:cxn modelId="{25C5D2C3-9FC7-9946-9BE5-C43F9B62C96A}" type="presParOf" srcId="{193620D9-DC66-0C4C-9A9B-AE7C2A957257}" destId="{F3D93E70-7E4A-AE44-B3C6-29909D32488E}" srcOrd="0" destOrd="0" presId="urn:microsoft.com/office/officeart/2008/layout/LinedList"/>
    <dgm:cxn modelId="{DCAB9CB2-EF85-9348-9F28-87933DB63E14}" type="presParOf" srcId="{193620D9-DC66-0C4C-9A9B-AE7C2A957257}" destId="{B8E144FB-A935-3D40-AE84-5BBF97B47EC2}" srcOrd="1" destOrd="0" presId="urn:microsoft.com/office/officeart/2008/layout/LinedList"/>
    <dgm:cxn modelId="{49A17541-970B-AB43-BB89-DCD18E7CF19C}" type="presParOf" srcId="{FA454570-69C8-4B4F-A3EC-EBF8DBBB3CD9}" destId="{F534C156-37E8-8346-AC90-966F26E3CF23}" srcOrd="4" destOrd="0" presId="urn:microsoft.com/office/officeart/2008/layout/LinedList"/>
    <dgm:cxn modelId="{99FD88BE-597B-904F-B277-E21074DE6A55}" type="presParOf" srcId="{FA454570-69C8-4B4F-A3EC-EBF8DBBB3CD9}" destId="{680DD599-5026-CD4F-92ED-B5A6E7B6A6A2}" srcOrd="5" destOrd="0" presId="urn:microsoft.com/office/officeart/2008/layout/LinedList"/>
    <dgm:cxn modelId="{C4F3E96C-5534-3446-8D0D-E3C8FF12D333}" type="presParOf" srcId="{680DD599-5026-CD4F-92ED-B5A6E7B6A6A2}" destId="{1DB5BD26-A557-A046-A286-EBC97C948347}" srcOrd="0" destOrd="0" presId="urn:microsoft.com/office/officeart/2008/layout/LinedList"/>
    <dgm:cxn modelId="{D28EA928-48C4-1E4B-B161-EA288A588A22}" type="presParOf" srcId="{680DD599-5026-CD4F-92ED-B5A6E7B6A6A2}" destId="{9497CF3E-FE53-9A4A-B367-671BD6FABDD3}" srcOrd="1" destOrd="0" presId="urn:microsoft.com/office/officeart/2008/layout/LinedList"/>
    <dgm:cxn modelId="{616D7A65-3B5E-384E-8B22-E657D2412AB8}" type="presParOf" srcId="{FA454570-69C8-4B4F-A3EC-EBF8DBBB3CD9}" destId="{BB9F5754-F737-824B-8FB7-7118D17756DE}" srcOrd="6" destOrd="0" presId="urn:microsoft.com/office/officeart/2008/layout/LinedList"/>
    <dgm:cxn modelId="{F28A8E70-71D7-1740-9FF9-344881D2E9C2}" type="presParOf" srcId="{FA454570-69C8-4B4F-A3EC-EBF8DBBB3CD9}" destId="{C15AF116-E94E-0341-99B1-D7FEF8CDA89A}" srcOrd="7" destOrd="0" presId="urn:microsoft.com/office/officeart/2008/layout/LinedList"/>
    <dgm:cxn modelId="{A05E9AAF-BCE2-A245-9187-49D9A62180FD}" type="presParOf" srcId="{C15AF116-E94E-0341-99B1-D7FEF8CDA89A}" destId="{A99AB00D-31C4-354D-B013-E95BE68ECB52}" srcOrd="0" destOrd="0" presId="urn:microsoft.com/office/officeart/2008/layout/LinedList"/>
    <dgm:cxn modelId="{42695084-6F5B-5D4A-9B46-761BBB303965}" type="presParOf" srcId="{C15AF116-E94E-0341-99B1-D7FEF8CDA89A}" destId="{AAB17380-3762-3842-9C48-26352DDCECC4}" srcOrd="1" destOrd="0" presId="urn:microsoft.com/office/officeart/2008/layout/LinedList"/>
    <dgm:cxn modelId="{248D486F-FACF-9E47-91EE-9D8749F8DF44}" type="presParOf" srcId="{FA454570-69C8-4B4F-A3EC-EBF8DBBB3CD9}" destId="{35D3FC89-C0DC-4643-8C48-D0BEA13B1D0D}" srcOrd="8" destOrd="0" presId="urn:microsoft.com/office/officeart/2008/layout/LinedList"/>
    <dgm:cxn modelId="{B4C8C499-2E9E-484E-A767-DC2B5FAE0DF2}" type="presParOf" srcId="{FA454570-69C8-4B4F-A3EC-EBF8DBBB3CD9}" destId="{0322BE54-2EA9-8445-AB4B-B497BDD3AD4D}" srcOrd="9" destOrd="0" presId="urn:microsoft.com/office/officeart/2008/layout/LinedList"/>
    <dgm:cxn modelId="{A572A9E0-6659-E44B-94A6-631F2CF7E5E8}" type="presParOf" srcId="{0322BE54-2EA9-8445-AB4B-B497BDD3AD4D}" destId="{D2B7065F-9825-8D49-9924-BA569ED9C028}" srcOrd="0" destOrd="0" presId="urn:microsoft.com/office/officeart/2008/layout/LinedList"/>
    <dgm:cxn modelId="{E15CF741-81E7-B743-9B66-703F6A300E47}" type="presParOf" srcId="{0322BE54-2EA9-8445-AB4B-B497BDD3AD4D}" destId="{84894A38-2419-AA4B-A72E-6BE812B292DF}"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24339B2-8AF6-419A-A60F-C96B18C8053F}" type="doc">
      <dgm:prSet loTypeId="urn:microsoft.com/office/officeart/2008/layout/LinedList" loCatId="process" qsTypeId="urn:microsoft.com/office/officeart/2005/8/quickstyle/simple1" qsCatId="simple" csTypeId="urn:microsoft.com/office/officeart/2005/8/colors/accent1_5" csCatId="accent1" phldr="1"/>
      <dgm:spPr/>
    </dgm:pt>
    <dgm:pt modelId="{90943CCA-4F45-4C53-BC61-8FBFA356CCB2}">
      <dgm:prSet phldrT="[Text]" custT="1"/>
      <dgm:spPr/>
      <dgm:t>
        <a:bodyPr/>
        <a:lstStyle/>
        <a:p>
          <a:r>
            <a:rPr lang="en-US" sz="2400"/>
            <a:t>The term ‘building’ is not defined under the Theft Act 1968</a:t>
          </a:r>
          <a:endParaRPr lang="en-US" sz="2400" dirty="0"/>
        </a:p>
      </dgm:t>
    </dgm:pt>
    <dgm:pt modelId="{72D701FE-0DA7-4B7B-BD25-2DCEAF719D75}" type="parTrans" cxnId="{D74318EE-FC7F-408B-A88A-6FA8BF7AB318}">
      <dgm:prSet/>
      <dgm:spPr/>
      <dgm:t>
        <a:bodyPr/>
        <a:lstStyle/>
        <a:p>
          <a:endParaRPr lang="en-US"/>
        </a:p>
      </dgm:t>
    </dgm:pt>
    <dgm:pt modelId="{45B12BA9-3C29-4655-817A-2E1A12F31D5E}" type="sibTrans" cxnId="{D74318EE-FC7F-408B-A88A-6FA8BF7AB318}">
      <dgm:prSet/>
      <dgm:spPr/>
      <dgm:t>
        <a:bodyPr/>
        <a:lstStyle/>
        <a:p>
          <a:endParaRPr lang="en-US"/>
        </a:p>
      </dgm:t>
    </dgm:pt>
    <dgm:pt modelId="{3A346345-9A12-4EAD-BF3D-8FA20135BE8D}">
      <dgm:prSet phldrT="[Text]" custT="1"/>
      <dgm:spPr/>
      <dgm:t>
        <a:bodyPr/>
        <a:lstStyle/>
        <a:p>
          <a:pPr algn="l"/>
          <a:r>
            <a:rPr lang="en-US" sz="2400" dirty="0"/>
            <a:t>Case law has established a ‘building’ as:</a:t>
          </a:r>
        </a:p>
        <a:p>
          <a:pPr algn="ctr"/>
          <a:r>
            <a:rPr lang="en-US" sz="2400" dirty="0">
              <a:solidFill>
                <a:schemeClr val="accent1"/>
              </a:solidFill>
            </a:rPr>
            <a:t>‘</a:t>
          </a:r>
          <a:r>
            <a:rPr lang="en-US" sz="2400" b="1" i="1" dirty="0">
              <a:solidFill>
                <a:schemeClr val="accent1"/>
              </a:solidFill>
            </a:rPr>
            <a:t>a structure of considerable size &amp; intended to be permanent or at least endure considerable time’ </a:t>
          </a:r>
        </a:p>
      </dgm:t>
    </dgm:pt>
    <dgm:pt modelId="{35B3ADC5-052E-4DA9-ACEC-1333B7D7B717}" type="parTrans" cxnId="{82431667-339F-48D6-95F7-815CF96DF61C}">
      <dgm:prSet/>
      <dgm:spPr/>
      <dgm:t>
        <a:bodyPr/>
        <a:lstStyle/>
        <a:p>
          <a:endParaRPr lang="en-US"/>
        </a:p>
      </dgm:t>
    </dgm:pt>
    <dgm:pt modelId="{09C9F851-9F91-4E91-816F-E535D00DDCCD}" type="sibTrans" cxnId="{82431667-339F-48D6-95F7-815CF96DF61C}">
      <dgm:prSet/>
      <dgm:spPr/>
      <dgm:t>
        <a:bodyPr/>
        <a:lstStyle/>
        <a:p>
          <a:endParaRPr lang="en-US"/>
        </a:p>
      </dgm:t>
    </dgm:pt>
    <dgm:pt modelId="{4494C241-E3B3-4C01-8176-90F7D26EA692}">
      <dgm:prSet phldrT="[Text]" custT="1"/>
      <dgm:spPr/>
      <dgm:t>
        <a:bodyPr/>
        <a:lstStyle/>
        <a:p>
          <a:r>
            <a:rPr lang="en-US" sz="2400" dirty="0"/>
            <a:t>In simple terms a building must have some degree of permanence</a:t>
          </a:r>
        </a:p>
      </dgm:t>
    </dgm:pt>
    <dgm:pt modelId="{4E488F40-DEF0-4ECE-A07F-19E853BA6195}" type="parTrans" cxnId="{BDD287EB-D6DB-43AD-8B07-A9FAD8381B1E}">
      <dgm:prSet/>
      <dgm:spPr/>
      <dgm:t>
        <a:bodyPr/>
        <a:lstStyle/>
        <a:p>
          <a:endParaRPr lang="en-US"/>
        </a:p>
      </dgm:t>
    </dgm:pt>
    <dgm:pt modelId="{4A051697-A34D-4AF8-9E21-20AD3910BB24}" type="sibTrans" cxnId="{BDD287EB-D6DB-43AD-8B07-A9FAD8381B1E}">
      <dgm:prSet/>
      <dgm:spPr/>
      <dgm:t>
        <a:bodyPr/>
        <a:lstStyle/>
        <a:p>
          <a:endParaRPr lang="en-US"/>
        </a:p>
      </dgm:t>
    </dgm:pt>
    <dgm:pt modelId="{02072853-84D2-7549-87C8-96B97A8A7B06}" type="pres">
      <dgm:prSet presAssocID="{D24339B2-8AF6-419A-A60F-C96B18C8053F}" presName="vert0" presStyleCnt="0">
        <dgm:presLayoutVars>
          <dgm:dir/>
          <dgm:animOne val="branch"/>
          <dgm:animLvl val="lvl"/>
        </dgm:presLayoutVars>
      </dgm:prSet>
      <dgm:spPr/>
    </dgm:pt>
    <dgm:pt modelId="{B4F4C8B1-2410-EE4A-B90A-8966A1BC96FE}" type="pres">
      <dgm:prSet presAssocID="{90943CCA-4F45-4C53-BC61-8FBFA356CCB2}" presName="thickLine" presStyleLbl="alignNode1" presStyleIdx="0" presStyleCnt="3"/>
      <dgm:spPr/>
    </dgm:pt>
    <dgm:pt modelId="{ECA9B2E8-DFBF-F94C-8385-691BDE1F411C}" type="pres">
      <dgm:prSet presAssocID="{90943CCA-4F45-4C53-BC61-8FBFA356CCB2}" presName="horz1" presStyleCnt="0"/>
      <dgm:spPr/>
    </dgm:pt>
    <dgm:pt modelId="{3BF8E6CF-95DB-8F41-9238-9399C78F3819}" type="pres">
      <dgm:prSet presAssocID="{90943CCA-4F45-4C53-BC61-8FBFA356CCB2}" presName="tx1" presStyleLbl="revTx" presStyleIdx="0" presStyleCnt="3"/>
      <dgm:spPr/>
    </dgm:pt>
    <dgm:pt modelId="{40ED1743-71F5-8444-B0F5-17D4C4917A6C}" type="pres">
      <dgm:prSet presAssocID="{90943CCA-4F45-4C53-BC61-8FBFA356CCB2}" presName="vert1" presStyleCnt="0"/>
      <dgm:spPr/>
    </dgm:pt>
    <dgm:pt modelId="{298F1F6C-331C-7047-814E-20893B851828}" type="pres">
      <dgm:prSet presAssocID="{3A346345-9A12-4EAD-BF3D-8FA20135BE8D}" presName="thickLine" presStyleLbl="alignNode1" presStyleIdx="1" presStyleCnt="3"/>
      <dgm:spPr/>
    </dgm:pt>
    <dgm:pt modelId="{742ADB4B-45AB-F641-B2F7-7FAED2641240}" type="pres">
      <dgm:prSet presAssocID="{3A346345-9A12-4EAD-BF3D-8FA20135BE8D}" presName="horz1" presStyleCnt="0"/>
      <dgm:spPr/>
    </dgm:pt>
    <dgm:pt modelId="{F618CA44-C1EB-654A-A34F-508C5733E0ED}" type="pres">
      <dgm:prSet presAssocID="{3A346345-9A12-4EAD-BF3D-8FA20135BE8D}" presName="tx1" presStyleLbl="revTx" presStyleIdx="1" presStyleCnt="3"/>
      <dgm:spPr/>
    </dgm:pt>
    <dgm:pt modelId="{7D4DF523-738F-9449-950E-D7731284E1D8}" type="pres">
      <dgm:prSet presAssocID="{3A346345-9A12-4EAD-BF3D-8FA20135BE8D}" presName="vert1" presStyleCnt="0"/>
      <dgm:spPr/>
    </dgm:pt>
    <dgm:pt modelId="{7A981408-3B7C-5F4F-A877-85A03C429AC7}" type="pres">
      <dgm:prSet presAssocID="{4494C241-E3B3-4C01-8176-90F7D26EA692}" presName="thickLine" presStyleLbl="alignNode1" presStyleIdx="2" presStyleCnt="3"/>
      <dgm:spPr/>
    </dgm:pt>
    <dgm:pt modelId="{7E23D93F-E29B-824C-8F7A-B8F644FC169D}" type="pres">
      <dgm:prSet presAssocID="{4494C241-E3B3-4C01-8176-90F7D26EA692}" presName="horz1" presStyleCnt="0"/>
      <dgm:spPr/>
    </dgm:pt>
    <dgm:pt modelId="{3E79FF22-D7B3-3144-9D0A-CCCDFE257F8E}" type="pres">
      <dgm:prSet presAssocID="{4494C241-E3B3-4C01-8176-90F7D26EA692}" presName="tx1" presStyleLbl="revTx" presStyleIdx="2" presStyleCnt="3"/>
      <dgm:spPr/>
    </dgm:pt>
    <dgm:pt modelId="{94892AA8-A7A6-E143-BD24-E77275CF9B8E}" type="pres">
      <dgm:prSet presAssocID="{4494C241-E3B3-4C01-8176-90F7D26EA692}" presName="vert1" presStyleCnt="0"/>
      <dgm:spPr/>
    </dgm:pt>
  </dgm:ptLst>
  <dgm:cxnLst>
    <dgm:cxn modelId="{BD321029-CEE0-DF46-B16D-2E15D4295732}" type="presOf" srcId="{90943CCA-4F45-4C53-BC61-8FBFA356CCB2}" destId="{3BF8E6CF-95DB-8F41-9238-9399C78F3819}" srcOrd="0" destOrd="0" presId="urn:microsoft.com/office/officeart/2008/layout/LinedList"/>
    <dgm:cxn modelId="{1F3FDE4F-B435-BE48-89A7-E76BD5561986}" type="presOf" srcId="{3A346345-9A12-4EAD-BF3D-8FA20135BE8D}" destId="{F618CA44-C1EB-654A-A34F-508C5733E0ED}" srcOrd="0" destOrd="0" presId="urn:microsoft.com/office/officeart/2008/layout/LinedList"/>
    <dgm:cxn modelId="{82431667-339F-48D6-95F7-815CF96DF61C}" srcId="{D24339B2-8AF6-419A-A60F-C96B18C8053F}" destId="{3A346345-9A12-4EAD-BF3D-8FA20135BE8D}" srcOrd="1" destOrd="0" parTransId="{35B3ADC5-052E-4DA9-ACEC-1333B7D7B717}" sibTransId="{09C9F851-9F91-4E91-816F-E535D00DDCCD}"/>
    <dgm:cxn modelId="{8E8A336D-45CE-5D4A-B59D-177641634E08}" type="presOf" srcId="{4494C241-E3B3-4C01-8176-90F7D26EA692}" destId="{3E79FF22-D7B3-3144-9D0A-CCCDFE257F8E}" srcOrd="0" destOrd="0" presId="urn:microsoft.com/office/officeart/2008/layout/LinedList"/>
    <dgm:cxn modelId="{6E7604DD-73FA-494D-B4EA-11209C953F31}" type="presOf" srcId="{D24339B2-8AF6-419A-A60F-C96B18C8053F}" destId="{02072853-84D2-7549-87C8-96B97A8A7B06}" srcOrd="0" destOrd="0" presId="urn:microsoft.com/office/officeart/2008/layout/LinedList"/>
    <dgm:cxn modelId="{BDD287EB-D6DB-43AD-8B07-A9FAD8381B1E}" srcId="{D24339B2-8AF6-419A-A60F-C96B18C8053F}" destId="{4494C241-E3B3-4C01-8176-90F7D26EA692}" srcOrd="2" destOrd="0" parTransId="{4E488F40-DEF0-4ECE-A07F-19E853BA6195}" sibTransId="{4A051697-A34D-4AF8-9E21-20AD3910BB24}"/>
    <dgm:cxn modelId="{D74318EE-FC7F-408B-A88A-6FA8BF7AB318}" srcId="{D24339B2-8AF6-419A-A60F-C96B18C8053F}" destId="{90943CCA-4F45-4C53-BC61-8FBFA356CCB2}" srcOrd="0" destOrd="0" parTransId="{72D701FE-0DA7-4B7B-BD25-2DCEAF719D75}" sibTransId="{45B12BA9-3C29-4655-817A-2E1A12F31D5E}"/>
    <dgm:cxn modelId="{B89A5852-C2D8-E341-BD7E-9670161F0914}" type="presParOf" srcId="{02072853-84D2-7549-87C8-96B97A8A7B06}" destId="{B4F4C8B1-2410-EE4A-B90A-8966A1BC96FE}" srcOrd="0" destOrd="0" presId="urn:microsoft.com/office/officeart/2008/layout/LinedList"/>
    <dgm:cxn modelId="{093C6332-56BA-F84F-857B-2987B601676D}" type="presParOf" srcId="{02072853-84D2-7549-87C8-96B97A8A7B06}" destId="{ECA9B2E8-DFBF-F94C-8385-691BDE1F411C}" srcOrd="1" destOrd="0" presId="urn:microsoft.com/office/officeart/2008/layout/LinedList"/>
    <dgm:cxn modelId="{882FB292-F9A4-FA4C-9BF0-C67795DD4E7F}" type="presParOf" srcId="{ECA9B2E8-DFBF-F94C-8385-691BDE1F411C}" destId="{3BF8E6CF-95DB-8F41-9238-9399C78F3819}" srcOrd="0" destOrd="0" presId="urn:microsoft.com/office/officeart/2008/layout/LinedList"/>
    <dgm:cxn modelId="{047F33D7-5316-EA4A-B238-0841EB3EE1B6}" type="presParOf" srcId="{ECA9B2E8-DFBF-F94C-8385-691BDE1F411C}" destId="{40ED1743-71F5-8444-B0F5-17D4C4917A6C}" srcOrd="1" destOrd="0" presId="urn:microsoft.com/office/officeart/2008/layout/LinedList"/>
    <dgm:cxn modelId="{347B3190-5AE2-2A41-B3DB-4381E95EAE4B}" type="presParOf" srcId="{02072853-84D2-7549-87C8-96B97A8A7B06}" destId="{298F1F6C-331C-7047-814E-20893B851828}" srcOrd="2" destOrd="0" presId="urn:microsoft.com/office/officeart/2008/layout/LinedList"/>
    <dgm:cxn modelId="{BC851F8C-0781-AB47-A949-5944D2F644D3}" type="presParOf" srcId="{02072853-84D2-7549-87C8-96B97A8A7B06}" destId="{742ADB4B-45AB-F641-B2F7-7FAED2641240}" srcOrd="3" destOrd="0" presId="urn:microsoft.com/office/officeart/2008/layout/LinedList"/>
    <dgm:cxn modelId="{C62CFC64-E206-494E-AFC3-0B4ED8A412A0}" type="presParOf" srcId="{742ADB4B-45AB-F641-B2F7-7FAED2641240}" destId="{F618CA44-C1EB-654A-A34F-508C5733E0ED}" srcOrd="0" destOrd="0" presId="urn:microsoft.com/office/officeart/2008/layout/LinedList"/>
    <dgm:cxn modelId="{35CFA53D-E0A1-ED49-9922-1A1E3DFBC5F5}" type="presParOf" srcId="{742ADB4B-45AB-F641-B2F7-7FAED2641240}" destId="{7D4DF523-738F-9449-950E-D7731284E1D8}" srcOrd="1" destOrd="0" presId="urn:microsoft.com/office/officeart/2008/layout/LinedList"/>
    <dgm:cxn modelId="{EF2CDE84-761E-2A4A-B086-49FA02677271}" type="presParOf" srcId="{02072853-84D2-7549-87C8-96B97A8A7B06}" destId="{7A981408-3B7C-5F4F-A877-85A03C429AC7}" srcOrd="4" destOrd="0" presId="urn:microsoft.com/office/officeart/2008/layout/LinedList"/>
    <dgm:cxn modelId="{5D999889-CF3C-6C4E-B8BA-BF1415459FD8}" type="presParOf" srcId="{02072853-84D2-7549-87C8-96B97A8A7B06}" destId="{7E23D93F-E29B-824C-8F7A-B8F644FC169D}" srcOrd="5" destOrd="0" presId="urn:microsoft.com/office/officeart/2008/layout/LinedList"/>
    <dgm:cxn modelId="{D67D28FA-489E-7648-B3FD-B64358593A02}" type="presParOf" srcId="{7E23D93F-E29B-824C-8F7A-B8F644FC169D}" destId="{3E79FF22-D7B3-3144-9D0A-CCCDFE257F8E}" srcOrd="0" destOrd="0" presId="urn:microsoft.com/office/officeart/2008/layout/LinedList"/>
    <dgm:cxn modelId="{A88ADF04-E862-594A-BAB0-67C2190B8161}" type="presParOf" srcId="{7E23D93F-E29B-824C-8F7A-B8F644FC169D}" destId="{94892AA8-A7A6-E143-BD24-E77275CF9B8E}"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BEA09C9-C263-4CAA-B772-4E373E1AC9EB}" type="doc">
      <dgm:prSet loTypeId="urn:microsoft.com/office/officeart/2008/layout/LinedList" loCatId="process" qsTypeId="urn:microsoft.com/office/officeart/2005/8/quickstyle/simple1" qsCatId="simple" csTypeId="urn:microsoft.com/office/officeart/2005/8/colors/accent2_3" csCatId="accent2" phldr="1"/>
      <dgm:spPr/>
      <dgm:t>
        <a:bodyPr/>
        <a:lstStyle/>
        <a:p>
          <a:endParaRPr lang="en-US"/>
        </a:p>
      </dgm:t>
    </dgm:pt>
    <dgm:pt modelId="{78E406C3-F020-4638-8C90-DB58EE5554C9}">
      <dgm:prSet phldrT="[Text]" custT="1"/>
      <dgm:spPr/>
      <dgm:t>
        <a:bodyPr/>
        <a:lstStyle/>
        <a:p>
          <a:r>
            <a:rPr lang="en-US" sz="2400" dirty="0"/>
            <a:t>-Adjoining bedsits in the same house</a:t>
          </a:r>
        </a:p>
      </dgm:t>
    </dgm:pt>
    <dgm:pt modelId="{BE72BEEF-055B-4235-9E60-8EB3F5D55AF1}" type="parTrans" cxnId="{CEB9142F-32B8-4F10-9368-848C5C7DEBE8}">
      <dgm:prSet/>
      <dgm:spPr/>
      <dgm:t>
        <a:bodyPr/>
        <a:lstStyle/>
        <a:p>
          <a:endParaRPr lang="en-US"/>
        </a:p>
      </dgm:t>
    </dgm:pt>
    <dgm:pt modelId="{140C4425-1850-486B-B148-DF447C276BF2}" type="sibTrans" cxnId="{CEB9142F-32B8-4F10-9368-848C5C7DEBE8}">
      <dgm:prSet/>
      <dgm:spPr/>
      <dgm:t>
        <a:bodyPr/>
        <a:lstStyle/>
        <a:p>
          <a:endParaRPr lang="en-US"/>
        </a:p>
      </dgm:t>
    </dgm:pt>
    <dgm:pt modelId="{DBC1A377-ABE0-4EFA-81C0-65CD15FC3001}">
      <dgm:prSet phldrT="[Text]" custT="1"/>
      <dgm:spPr/>
      <dgm:t>
        <a:bodyPr/>
        <a:lstStyle/>
        <a:p>
          <a:r>
            <a:rPr lang="en-US" sz="2400" dirty="0"/>
            <a:t>-Staffrooms/security offices in supermarkets</a:t>
          </a:r>
        </a:p>
      </dgm:t>
    </dgm:pt>
    <dgm:pt modelId="{B418B123-1B8C-4412-A104-699261394314}" type="parTrans" cxnId="{23D8E9A7-5969-407F-9174-738C3A019D63}">
      <dgm:prSet/>
      <dgm:spPr/>
      <dgm:t>
        <a:bodyPr/>
        <a:lstStyle/>
        <a:p>
          <a:endParaRPr lang="en-US"/>
        </a:p>
      </dgm:t>
    </dgm:pt>
    <dgm:pt modelId="{40F4664B-2C54-45BB-AC55-4F287C98ED05}" type="sibTrans" cxnId="{23D8E9A7-5969-407F-9174-738C3A019D63}">
      <dgm:prSet/>
      <dgm:spPr/>
      <dgm:t>
        <a:bodyPr/>
        <a:lstStyle/>
        <a:p>
          <a:endParaRPr lang="en-US"/>
        </a:p>
      </dgm:t>
    </dgm:pt>
    <dgm:pt modelId="{CB11973F-1B65-459A-B796-8220EE41AA6F}">
      <dgm:prSet phldrT="[Text]" custT="1"/>
      <dgm:spPr/>
      <dgm:t>
        <a:bodyPr/>
        <a:lstStyle/>
        <a:p>
          <a:r>
            <a:rPr lang="en-US" sz="2400"/>
            <a:t>-Behind the till area of a shop</a:t>
          </a:r>
          <a:endParaRPr lang="en-US" sz="2400" dirty="0"/>
        </a:p>
      </dgm:t>
    </dgm:pt>
    <dgm:pt modelId="{1354F411-EDEE-4DCE-B882-9479305BFE74}" type="parTrans" cxnId="{B586DBAE-3BFD-474F-8A76-D2BED02313A0}">
      <dgm:prSet/>
      <dgm:spPr/>
      <dgm:t>
        <a:bodyPr/>
        <a:lstStyle/>
        <a:p>
          <a:endParaRPr lang="en-US"/>
        </a:p>
      </dgm:t>
    </dgm:pt>
    <dgm:pt modelId="{49E01818-E221-4AEF-B657-5A5B0680D599}" type="sibTrans" cxnId="{B586DBAE-3BFD-474F-8A76-D2BED02313A0}">
      <dgm:prSet/>
      <dgm:spPr/>
      <dgm:t>
        <a:bodyPr/>
        <a:lstStyle/>
        <a:p>
          <a:endParaRPr lang="en-US"/>
        </a:p>
      </dgm:t>
    </dgm:pt>
    <dgm:pt modelId="{474B5F7E-008B-4975-8A2D-656EE0B9F8D5}">
      <dgm:prSet phldrT="[Text]" custT="1"/>
      <dgm:spPr/>
      <dgm:t>
        <a:bodyPr/>
        <a:lstStyle/>
        <a:p>
          <a:r>
            <a:rPr lang="en-US" sz="2400" dirty="0"/>
            <a:t>-Behind the bar in a pub</a:t>
          </a:r>
        </a:p>
      </dgm:t>
    </dgm:pt>
    <dgm:pt modelId="{8B81DEAF-619C-4A16-8D7D-CF1D4A4B5EC6}" type="parTrans" cxnId="{400E0C78-82E8-4006-B0B6-3F0D818148CB}">
      <dgm:prSet/>
      <dgm:spPr/>
      <dgm:t>
        <a:bodyPr/>
        <a:lstStyle/>
        <a:p>
          <a:endParaRPr lang="en-US"/>
        </a:p>
      </dgm:t>
    </dgm:pt>
    <dgm:pt modelId="{6F872608-76B0-4F0F-BA6B-387252256E32}" type="sibTrans" cxnId="{400E0C78-82E8-4006-B0B6-3F0D818148CB}">
      <dgm:prSet/>
      <dgm:spPr/>
      <dgm:t>
        <a:bodyPr/>
        <a:lstStyle/>
        <a:p>
          <a:endParaRPr lang="en-US"/>
        </a:p>
      </dgm:t>
    </dgm:pt>
    <dgm:pt modelId="{9E977AB9-56F8-43AA-9D90-76E46412E6B4}">
      <dgm:prSet phldrT="[Text]" custT="1"/>
      <dgm:spPr/>
      <dgm:t>
        <a:bodyPr/>
        <a:lstStyle/>
        <a:p>
          <a:r>
            <a:rPr lang="en-US" sz="2400" dirty="0"/>
            <a:t>-Behind a cordoned off area in a gallery or museum</a:t>
          </a:r>
        </a:p>
      </dgm:t>
    </dgm:pt>
    <dgm:pt modelId="{016B7AE4-9172-4935-9418-5BDF5EF476DD}" type="parTrans" cxnId="{076D9B33-B85D-4879-B466-50A733A57E71}">
      <dgm:prSet/>
      <dgm:spPr/>
      <dgm:t>
        <a:bodyPr/>
        <a:lstStyle/>
        <a:p>
          <a:endParaRPr lang="en-US"/>
        </a:p>
      </dgm:t>
    </dgm:pt>
    <dgm:pt modelId="{D6C03115-41DC-48A3-B1B8-A0A5B432A03E}" type="sibTrans" cxnId="{076D9B33-B85D-4879-B466-50A733A57E71}">
      <dgm:prSet/>
      <dgm:spPr/>
      <dgm:t>
        <a:bodyPr/>
        <a:lstStyle/>
        <a:p>
          <a:endParaRPr lang="en-US"/>
        </a:p>
      </dgm:t>
    </dgm:pt>
    <dgm:pt modelId="{769E7A5A-EE4F-614F-90FC-76AD4EC96EB3}" type="pres">
      <dgm:prSet presAssocID="{ABEA09C9-C263-4CAA-B772-4E373E1AC9EB}" presName="vert0" presStyleCnt="0">
        <dgm:presLayoutVars>
          <dgm:dir/>
          <dgm:animOne val="branch"/>
          <dgm:animLvl val="lvl"/>
        </dgm:presLayoutVars>
      </dgm:prSet>
      <dgm:spPr/>
    </dgm:pt>
    <dgm:pt modelId="{C441C93B-DF59-984F-8911-FA0C478A09CE}" type="pres">
      <dgm:prSet presAssocID="{78E406C3-F020-4638-8C90-DB58EE5554C9}" presName="thickLine" presStyleLbl="alignNode1" presStyleIdx="0" presStyleCnt="5"/>
      <dgm:spPr/>
    </dgm:pt>
    <dgm:pt modelId="{23A0715D-4D8B-4E4C-82F9-AF81EAC55610}" type="pres">
      <dgm:prSet presAssocID="{78E406C3-F020-4638-8C90-DB58EE5554C9}" presName="horz1" presStyleCnt="0"/>
      <dgm:spPr/>
    </dgm:pt>
    <dgm:pt modelId="{6E2C29FF-FF42-7F41-8162-A712A6D4D12B}" type="pres">
      <dgm:prSet presAssocID="{78E406C3-F020-4638-8C90-DB58EE5554C9}" presName="tx1" presStyleLbl="revTx" presStyleIdx="0" presStyleCnt="5"/>
      <dgm:spPr/>
    </dgm:pt>
    <dgm:pt modelId="{3D1BE377-A3B1-2E4E-A82F-84088F2AE3CC}" type="pres">
      <dgm:prSet presAssocID="{78E406C3-F020-4638-8C90-DB58EE5554C9}" presName="vert1" presStyleCnt="0"/>
      <dgm:spPr/>
    </dgm:pt>
    <dgm:pt modelId="{03E241AC-A3F1-7A47-ACC0-08B2ADBC69CA}" type="pres">
      <dgm:prSet presAssocID="{DBC1A377-ABE0-4EFA-81C0-65CD15FC3001}" presName="thickLine" presStyleLbl="alignNode1" presStyleIdx="1" presStyleCnt="5"/>
      <dgm:spPr/>
    </dgm:pt>
    <dgm:pt modelId="{BCF02AB4-1D2F-CA43-9E5B-9324C5504312}" type="pres">
      <dgm:prSet presAssocID="{DBC1A377-ABE0-4EFA-81C0-65CD15FC3001}" presName="horz1" presStyleCnt="0"/>
      <dgm:spPr/>
    </dgm:pt>
    <dgm:pt modelId="{BABF438E-145C-EE48-8B4F-DE21554A35B2}" type="pres">
      <dgm:prSet presAssocID="{DBC1A377-ABE0-4EFA-81C0-65CD15FC3001}" presName="tx1" presStyleLbl="revTx" presStyleIdx="1" presStyleCnt="5"/>
      <dgm:spPr/>
    </dgm:pt>
    <dgm:pt modelId="{8DFDE92C-1C80-754F-BE3E-BFC29B81B09A}" type="pres">
      <dgm:prSet presAssocID="{DBC1A377-ABE0-4EFA-81C0-65CD15FC3001}" presName="vert1" presStyleCnt="0"/>
      <dgm:spPr/>
    </dgm:pt>
    <dgm:pt modelId="{FD2327A3-5CCF-5144-B3AD-4CCD29128909}" type="pres">
      <dgm:prSet presAssocID="{CB11973F-1B65-459A-B796-8220EE41AA6F}" presName="thickLine" presStyleLbl="alignNode1" presStyleIdx="2" presStyleCnt="5"/>
      <dgm:spPr/>
    </dgm:pt>
    <dgm:pt modelId="{2CD72DD2-97D9-4A46-A660-345EAAB25315}" type="pres">
      <dgm:prSet presAssocID="{CB11973F-1B65-459A-B796-8220EE41AA6F}" presName="horz1" presStyleCnt="0"/>
      <dgm:spPr/>
    </dgm:pt>
    <dgm:pt modelId="{B898A011-164A-4E4F-B52F-62D84070F49E}" type="pres">
      <dgm:prSet presAssocID="{CB11973F-1B65-459A-B796-8220EE41AA6F}" presName="tx1" presStyleLbl="revTx" presStyleIdx="2" presStyleCnt="5"/>
      <dgm:spPr/>
    </dgm:pt>
    <dgm:pt modelId="{C9F05137-F038-644B-A850-375913B1D400}" type="pres">
      <dgm:prSet presAssocID="{CB11973F-1B65-459A-B796-8220EE41AA6F}" presName="vert1" presStyleCnt="0"/>
      <dgm:spPr/>
    </dgm:pt>
    <dgm:pt modelId="{382D6E98-98D5-8C46-8E7D-CFF9A533BF70}" type="pres">
      <dgm:prSet presAssocID="{474B5F7E-008B-4975-8A2D-656EE0B9F8D5}" presName="thickLine" presStyleLbl="alignNode1" presStyleIdx="3" presStyleCnt="5"/>
      <dgm:spPr/>
    </dgm:pt>
    <dgm:pt modelId="{F85BF6DB-6FE2-D44B-B7FB-2FAE7FAE2D11}" type="pres">
      <dgm:prSet presAssocID="{474B5F7E-008B-4975-8A2D-656EE0B9F8D5}" presName="horz1" presStyleCnt="0"/>
      <dgm:spPr/>
    </dgm:pt>
    <dgm:pt modelId="{8F459DB2-5E1A-E24D-931F-86F384A187CF}" type="pres">
      <dgm:prSet presAssocID="{474B5F7E-008B-4975-8A2D-656EE0B9F8D5}" presName="tx1" presStyleLbl="revTx" presStyleIdx="3" presStyleCnt="5"/>
      <dgm:spPr/>
    </dgm:pt>
    <dgm:pt modelId="{1461F249-B3D2-D244-B3D7-F975B9142D43}" type="pres">
      <dgm:prSet presAssocID="{474B5F7E-008B-4975-8A2D-656EE0B9F8D5}" presName="vert1" presStyleCnt="0"/>
      <dgm:spPr/>
    </dgm:pt>
    <dgm:pt modelId="{027FE016-686B-8C4F-9A40-0628DE83F5FA}" type="pres">
      <dgm:prSet presAssocID="{9E977AB9-56F8-43AA-9D90-76E46412E6B4}" presName="thickLine" presStyleLbl="alignNode1" presStyleIdx="4" presStyleCnt="5"/>
      <dgm:spPr/>
    </dgm:pt>
    <dgm:pt modelId="{5162A2DA-889E-B24B-9F92-DA11AFC78A57}" type="pres">
      <dgm:prSet presAssocID="{9E977AB9-56F8-43AA-9D90-76E46412E6B4}" presName="horz1" presStyleCnt="0"/>
      <dgm:spPr/>
    </dgm:pt>
    <dgm:pt modelId="{C5E343F2-5D95-E648-A4FF-5A3C7EB36524}" type="pres">
      <dgm:prSet presAssocID="{9E977AB9-56F8-43AA-9D90-76E46412E6B4}" presName="tx1" presStyleLbl="revTx" presStyleIdx="4" presStyleCnt="5"/>
      <dgm:spPr/>
    </dgm:pt>
    <dgm:pt modelId="{E2F8F938-660F-6C4E-B572-010A3580303F}" type="pres">
      <dgm:prSet presAssocID="{9E977AB9-56F8-43AA-9D90-76E46412E6B4}" presName="vert1" presStyleCnt="0"/>
      <dgm:spPr/>
    </dgm:pt>
  </dgm:ptLst>
  <dgm:cxnLst>
    <dgm:cxn modelId="{CEB9142F-32B8-4F10-9368-848C5C7DEBE8}" srcId="{ABEA09C9-C263-4CAA-B772-4E373E1AC9EB}" destId="{78E406C3-F020-4638-8C90-DB58EE5554C9}" srcOrd="0" destOrd="0" parTransId="{BE72BEEF-055B-4235-9E60-8EB3F5D55AF1}" sibTransId="{140C4425-1850-486B-B148-DF447C276BF2}"/>
    <dgm:cxn modelId="{076D9B33-B85D-4879-B466-50A733A57E71}" srcId="{ABEA09C9-C263-4CAA-B772-4E373E1AC9EB}" destId="{9E977AB9-56F8-43AA-9D90-76E46412E6B4}" srcOrd="4" destOrd="0" parTransId="{016B7AE4-9172-4935-9418-5BDF5EF476DD}" sibTransId="{D6C03115-41DC-48A3-B1B8-A0A5B432A03E}"/>
    <dgm:cxn modelId="{97087640-6710-224A-97E8-8BA883CCDEF0}" type="presOf" srcId="{CB11973F-1B65-459A-B796-8220EE41AA6F}" destId="{B898A011-164A-4E4F-B52F-62D84070F49E}" srcOrd="0" destOrd="0" presId="urn:microsoft.com/office/officeart/2008/layout/LinedList"/>
    <dgm:cxn modelId="{400E0C78-82E8-4006-B0B6-3F0D818148CB}" srcId="{ABEA09C9-C263-4CAA-B772-4E373E1AC9EB}" destId="{474B5F7E-008B-4975-8A2D-656EE0B9F8D5}" srcOrd="3" destOrd="0" parTransId="{8B81DEAF-619C-4A16-8D7D-CF1D4A4B5EC6}" sibTransId="{6F872608-76B0-4F0F-BA6B-387252256E32}"/>
    <dgm:cxn modelId="{208AD281-D24A-4F42-8A0C-4EDD3108F355}" type="presOf" srcId="{ABEA09C9-C263-4CAA-B772-4E373E1AC9EB}" destId="{769E7A5A-EE4F-614F-90FC-76AD4EC96EB3}" srcOrd="0" destOrd="0" presId="urn:microsoft.com/office/officeart/2008/layout/LinedList"/>
    <dgm:cxn modelId="{927B539A-9B85-F640-960E-D499ACA363CE}" type="presOf" srcId="{78E406C3-F020-4638-8C90-DB58EE5554C9}" destId="{6E2C29FF-FF42-7F41-8162-A712A6D4D12B}" srcOrd="0" destOrd="0" presId="urn:microsoft.com/office/officeart/2008/layout/LinedList"/>
    <dgm:cxn modelId="{23D8E9A7-5969-407F-9174-738C3A019D63}" srcId="{ABEA09C9-C263-4CAA-B772-4E373E1AC9EB}" destId="{DBC1A377-ABE0-4EFA-81C0-65CD15FC3001}" srcOrd="1" destOrd="0" parTransId="{B418B123-1B8C-4412-A104-699261394314}" sibTransId="{40F4664B-2C54-45BB-AC55-4F287C98ED05}"/>
    <dgm:cxn modelId="{B586DBAE-3BFD-474F-8A76-D2BED02313A0}" srcId="{ABEA09C9-C263-4CAA-B772-4E373E1AC9EB}" destId="{CB11973F-1B65-459A-B796-8220EE41AA6F}" srcOrd="2" destOrd="0" parTransId="{1354F411-EDEE-4DCE-B882-9479305BFE74}" sibTransId="{49E01818-E221-4AEF-B657-5A5B0680D599}"/>
    <dgm:cxn modelId="{D0FA74B6-8C94-4444-9F4C-36AA2FF15136}" type="presOf" srcId="{9E977AB9-56F8-43AA-9D90-76E46412E6B4}" destId="{C5E343F2-5D95-E648-A4FF-5A3C7EB36524}" srcOrd="0" destOrd="0" presId="urn:microsoft.com/office/officeart/2008/layout/LinedList"/>
    <dgm:cxn modelId="{018878C7-1E8B-B74D-8332-6D3E034A0DBC}" type="presOf" srcId="{474B5F7E-008B-4975-8A2D-656EE0B9F8D5}" destId="{8F459DB2-5E1A-E24D-931F-86F384A187CF}" srcOrd="0" destOrd="0" presId="urn:microsoft.com/office/officeart/2008/layout/LinedList"/>
    <dgm:cxn modelId="{96346EE5-602D-174A-A95D-71152FE2E0FA}" type="presOf" srcId="{DBC1A377-ABE0-4EFA-81C0-65CD15FC3001}" destId="{BABF438E-145C-EE48-8B4F-DE21554A35B2}" srcOrd="0" destOrd="0" presId="urn:microsoft.com/office/officeart/2008/layout/LinedList"/>
    <dgm:cxn modelId="{11BE7FDB-FBE0-634E-B6C0-D46BEDBEB274}" type="presParOf" srcId="{769E7A5A-EE4F-614F-90FC-76AD4EC96EB3}" destId="{C441C93B-DF59-984F-8911-FA0C478A09CE}" srcOrd="0" destOrd="0" presId="urn:microsoft.com/office/officeart/2008/layout/LinedList"/>
    <dgm:cxn modelId="{5E75046F-6928-A545-BE84-F6CD4E4C437D}" type="presParOf" srcId="{769E7A5A-EE4F-614F-90FC-76AD4EC96EB3}" destId="{23A0715D-4D8B-4E4C-82F9-AF81EAC55610}" srcOrd="1" destOrd="0" presId="urn:microsoft.com/office/officeart/2008/layout/LinedList"/>
    <dgm:cxn modelId="{172C90A6-460B-274E-877E-7D77E3CCFE13}" type="presParOf" srcId="{23A0715D-4D8B-4E4C-82F9-AF81EAC55610}" destId="{6E2C29FF-FF42-7F41-8162-A712A6D4D12B}" srcOrd="0" destOrd="0" presId="urn:microsoft.com/office/officeart/2008/layout/LinedList"/>
    <dgm:cxn modelId="{2CD775A4-F8CB-C047-A24E-5F35067F68CE}" type="presParOf" srcId="{23A0715D-4D8B-4E4C-82F9-AF81EAC55610}" destId="{3D1BE377-A3B1-2E4E-A82F-84088F2AE3CC}" srcOrd="1" destOrd="0" presId="urn:microsoft.com/office/officeart/2008/layout/LinedList"/>
    <dgm:cxn modelId="{704ACBDD-DAF2-7B4E-9AE6-3A50440C8F31}" type="presParOf" srcId="{769E7A5A-EE4F-614F-90FC-76AD4EC96EB3}" destId="{03E241AC-A3F1-7A47-ACC0-08B2ADBC69CA}" srcOrd="2" destOrd="0" presId="urn:microsoft.com/office/officeart/2008/layout/LinedList"/>
    <dgm:cxn modelId="{2D53C0EC-6A80-0145-B74F-99C3A681840C}" type="presParOf" srcId="{769E7A5A-EE4F-614F-90FC-76AD4EC96EB3}" destId="{BCF02AB4-1D2F-CA43-9E5B-9324C5504312}" srcOrd="3" destOrd="0" presId="urn:microsoft.com/office/officeart/2008/layout/LinedList"/>
    <dgm:cxn modelId="{588260FA-0608-4B4C-84AF-E5DDAB669398}" type="presParOf" srcId="{BCF02AB4-1D2F-CA43-9E5B-9324C5504312}" destId="{BABF438E-145C-EE48-8B4F-DE21554A35B2}" srcOrd="0" destOrd="0" presId="urn:microsoft.com/office/officeart/2008/layout/LinedList"/>
    <dgm:cxn modelId="{6388ED5D-1E09-F144-BD49-A0152262E608}" type="presParOf" srcId="{BCF02AB4-1D2F-CA43-9E5B-9324C5504312}" destId="{8DFDE92C-1C80-754F-BE3E-BFC29B81B09A}" srcOrd="1" destOrd="0" presId="urn:microsoft.com/office/officeart/2008/layout/LinedList"/>
    <dgm:cxn modelId="{26CD2A93-EAEA-0246-913D-60B7A44C6DCA}" type="presParOf" srcId="{769E7A5A-EE4F-614F-90FC-76AD4EC96EB3}" destId="{FD2327A3-5CCF-5144-B3AD-4CCD29128909}" srcOrd="4" destOrd="0" presId="urn:microsoft.com/office/officeart/2008/layout/LinedList"/>
    <dgm:cxn modelId="{7BCC5631-77A1-6949-AE0D-9E105C07C73C}" type="presParOf" srcId="{769E7A5A-EE4F-614F-90FC-76AD4EC96EB3}" destId="{2CD72DD2-97D9-4A46-A660-345EAAB25315}" srcOrd="5" destOrd="0" presId="urn:microsoft.com/office/officeart/2008/layout/LinedList"/>
    <dgm:cxn modelId="{729C8777-17CA-C84D-9992-ABDBA031E09D}" type="presParOf" srcId="{2CD72DD2-97D9-4A46-A660-345EAAB25315}" destId="{B898A011-164A-4E4F-B52F-62D84070F49E}" srcOrd="0" destOrd="0" presId="urn:microsoft.com/office/officeart/2008/layout/LinedList"/>
    <dgm:cxn modelId="{7E95DB90-4196-E843-9C18-D982A61CF100}" type="presParOf" srcId="{2CD72DD2-97D9-4A46-A660-345EAAB25315}" destId="{C9F05137-F038-644B-A850-375913B1D400}" srcOrd="1" destOrd="0" presId="urn:microsoft.com/office/officeart/2008/layout/LinedList"/>
    <dgm:cxn modelId="{7CB7E584-B9F8-E449-8CDC-DD70155ED7B7}" type="presParOf" srcId="{769E7A5A-EE4F-614F-90FC-76AD4EC96EB3}" destId="{382D6E98-98D5-8C46-8E7D-CFF9A533BF70}" srcOrd="6" destOrd="0" presId="urn:microsoft.com/office/officeart/2008/layout/LinedList"/>
    <dgm:cxn modelId="{585DF2D6-3484-2A42-A223-1B427E156B9B}" type="presParOf" srcId="{769E7A5A-EE4F-614F-90FC-76AD4EC96EB3}" destId="{F85BF6DB-6FE2-D44B-B7FB-2FAE7FAE2D11}" srcOrd="7" destOrd="0" presId="urn:microsoft.com/office/officeart/2008/layout/LinedList"/>
    <dgm:cxn modelId="{F16DF312-B174-1148-AC2C-ACC375895BB4}" type="presParOf" srcId="{F85BF6DB-6FE2-D44B-B7FB-2FAE7FAE2D11}" destId="{8F459DB2-5E1A-E24D-931F-86F384A187CF}" srcOrd="0" destOrd="0" presId="urn:microsoft.com/office/officeart/2008/layout/LinedList"/>
    <dgm:cxn modelId="{9C9B9534-2E85-8A46-B230-09B67A6BCAE3}" type="presParOf" srcId="{F85BF6DB-6FE2-D44B-B7FB-2FAE7FAE2D11}" destId="{1461F249-B3D2-D244-B3D7-F975B9142D43}" srcOrd="1" destOrd="0" presId="urn:microsoft.com/office/officeart/2008/layout/LinedList"/>
    <dgm:cxn modelId="{F2C9C9A4-E833-CF48-B141-25ADDD6084A9}" type="presParOf" srcId="{769E7A5A-EE4F-614F-90FC-76AD4EC96EB3}" destId="{027FE016-686B-8C4F-9A40-0628DE83F5FA}" srcOrd="8" destOrd="0" presId="urn:microsoft.com/office/officeart/2008/layout/LinedList"/>
    <dgm:cxn modelId="{B21812B0-548B-E049-A107-9731318B18C3}" type="presParOf" srcId="{769E7A5A-EE4F-614F-90FC-76AD4EC96EB3}" destId="{5162A2DA-889E-B24B-9F92-DA11AFC78A57}" srcOrd="9" destOrd="0" presId="urn:microsoft.com/office/officeart/2008/layout/LinedList"/>
    <dgm:cxn modelId="{69E25E3D-B27D-C640-855A-AD8E6C692222}" type="presParOf" srcId="{5162A2DA-889E-B24B-9F92-DA11AFC78A57}" destId="{C5E343F2-5D95-E648-A4FF-5A3C7EB36524}" srcOrd="0" destOrd="0" presId="urn:microsoft.com/office/officeart/2008/layout/LinedList"/>
    <dgm:cxn modelId="{D91BBA1A-0B41-2140-96D5-69F29AD6FEB0}" type="presParOf" srcId="{5162A2DA-889E-B24B-9F92-DA11AFC78A57}" destId="{E2F8F938-660F-6C4E-B572-010A3580303F}"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C0B4906-6ABA-424C-BD84-101F08A6FAD8}" type="doc">
      <dgm:prSet loTypeId="urn:microsoft.com/office/officeart/2005/8/layout/list1" loCatId="process" qsTypeId="urn:microsoft.com/office/officeart/2005/8/quickstyle/simple2" qsCatId="simple" csTypeId="urn:microsoft.com/office/officeart/2005/8/colors/accent6_4" csCatId="accent6" phldr="1"/>
      <dgm:spPr/>
      <dgm:t>
        <a:bodyPr/>
        <a:lstStyle/>
        <a:p>
          <a:endParaRPr lang="en-US"/>
        </a:p>
      </dgm:t>
    </dgm:pt>
    <dgm:pt modelId="{C30C6D00-522E-4060-85A8-15483C981542}">
      <dgm:prSet phldrT="[Text]" custT="1"/>
      <dgm:spPr/>
      <dgm:t>
        <a:bodyPr/>
        <a:lstStyle/>
        <a:p>
          <a:pPr algn="ctr"/>
          <a:r>
            <a:rPr lang="en-US" sz="2800" dirty="0"/>
            <a:t>Trespasser</a:t>
          </a:r>
        </a:p>
      </dgm:t>
    </dgm:pt>
    <dgm:pt modelId="{4EFBF20F-0343-4DC6-87A1-A969F2C78E1C}" type="parTrans" cxnId="{05E3C493-8E24-4546-9921-9BBCE2D095F3}">
      <dgm:prSet/>
      <dgm:spPr/>
      <dgm:t>
        <a:bodyPr/>
        <a:lstStyle/>
        <a:p>
          <a:endParaRPr lang="en-US"/>
        </a:p>
      </dgm:t>
    </dgm:pt>
    <dgm:pt modelId="{CE77358E-E662-4658-80F1-046A1E220297}" type="sibTrans" cxnId="{05E3C493-8E24-4546-9921-9BBCE2D095F3}">
      <dgm:prSet/>
      <dgm:spPr/>
      <dgm:t>
        <a:bodyPr/>
        <a:lstStyle/>
        <a:p>
          <a:endParaRPr lang="en-US"/>
        </a:p>
      </dgm:t>
    </dgm:pt>
    <dgm:pt modelId="{B75911BB-35A0-49EC-800A-760CFC360197}">
      <dgm:prSet phldrT="[Text]" custT="1"/>
      <dgm:spPr/>
      <dgm:t>
        <a:bodyPr/>
        <a:lstStyle/>
        <a:p>
          <a:r>
            <a:rPr lang="en-US" sz="2400" dirty="0"/>
            <a:t>A person will be deemed to be trespassing if they either:</a:t>
          </a:r>
        </a:p>
      </dgm:t>
    </dgm:pt>
    <dgm:pt modelId="{7DAE6C36-83E7-4D10-BF5C-6E7E9C8C1E82}" type="parTrans" cxnId="{73BABACA-5AC4-4E6B-9107-DB9E19CF7262}">
      <dgm:prSet/>
      <dgm:spPr/>
      <dgm:t>
        <a:bodyPr/>
        <a:lstStyle/>
        <a:p>
          <a:endParaRPr lang="en-US"/>
        </a:p>
      </dgm:t>
    </dgm:pt>
    <dgm:pt modelId="{C611AE11-3DCC-47AC-BE56-FF3AAFB51AF9}" type="sibTrans" cxnId="{73BABACA-5AC4-4E6B-9107-DB9E19CF7262}">
      <dgm:prSet/>
      <dgm:spPr/>
      <dgm:t>
        <a:bodyPr/>
        <a:lstStyle/>
        <a:p>
          <a:endParaRPr lang="en-US"/>
        </a:p>
      </dgm:t>
    </dgm:pt>
    <dgm:pt modelId="{39F5CDC3-075F-4958-9593-7ACB560F34F4}">
      <dgm:prSet phldrT="[Text]" custT="1"/>
      <dgm:spPr/>
      <dgm:t>
        <a:bodyPr/>
        <a:lstStyle/>
        <a:p>
          <a:r>
            <a:rPr lang="en-US" sz="2400" b="1" i="1" u="none" dirty="0">
              <a:solidFill>
                <a:schemeClr val="accent6"/>
              </a:solidFill>
            </a:rPr>
            <a:t>KNOW</a:t>
          </a:r>
          <a:r>
            <a:rPr lang="en-US" sz="2400" dirty="0"/>
            <a:t> or are (subjectively)</a:t>
          </a:r>
          <a:r>
            <a:rPr lang="en-US" sz="2400" b="1" i="1" dirty="0"/>
            <a:t> </a:t>
          </a:r>
          <a:r>
            <a:rPr lang="en-US" sz="2400" b="1" i="1" dirty="0">
              <a:solidFill>
                <a:schemeClr val="accent6"/>
              </a:solidFill>
            </a:rPr>
            <a:t>RECKLESS </a:t>
          </a:r>
          <a:r>
            <a:rPr lang="en-US" sz="2400" dirty="0"/>
            <a:t>that they have crossed the boundary without either:</a:t>
          </a:r>
        </a:p>
      </dgm:t>
    </dgm:pt>
    <dgm:pt modelId="{8D0202CC-4E1E-4775-AA5E-128FB0F31D61}" type="parTrans" cxnId="{4AB2A4A3-5FCF-437F-9455-8C6B4E283115}">
      <dgm:prSet/>
      <dgm:spPr/>
      <dgm:t>
        <a:bodyPr/>
        <a:lstStyle/>
        <a:p>
          <a:endParaRPr lang="en-US"/>
        </a:p>
      </dgm:t>
    </dgm:pt>
    <dgm:pt modelId="{B5E17166-168F-49F1-A6A7-369508652EE1}" type="sibTrans" cxnId="{4AB2A4A3-5FCF-437F-9455-8C6B4E283115}">
      <dgm:prSet/>
      <dgm:spPr/>
      <dgm:t>
        <a:bodyPr/>
        <a:lstStyle/>
        <a:p>
          <a:endParaRPr lang="en-US"/>
        </a:p>
      </dgm:t>
    </dgm:pt>
    <dgm:pt modelId="{A4D298E8-4B96-40F9-8DB4-BDF4BB8B74F0}">
      <dgm:prSet phldrT="[Text]" custT="1"/>
      <dgm:spPr/>
      <dgm:t>
        <a:bodyPr/>
        <a:lstStyle/>
        <a:p>
          <a:r>
            <a:rPr lang="en-US" sz="2400" b="1" i="1" dirty="0">
              <a:solidFill>
                <a:schemeClr val="accent6"/>
              </a:solidFill>
            </a:rPr>
            <a:t>CONSENT</a:t>
          </a:r>
          <a:r>
            <a:rPr lang="en-US" sz="2400" dirty="0"/>
            <a:t> to do so (express or implied permission) or</a:t>
          </a:r>
        </a:p>
      </dgm:t>
    </dgm:pt>
    <dgm:pt modelId="{4BFBDCB7-687F-4889-924E-B6D7B34A2340}" type="parTrans" cxnId="{E3622A6D-CEF1-414D-9D6E-B5B6A8CA1FDC}">
      <dgm:prSet/>
      <dgm:spPr/>
      <dgm:t>
        <a:bodyPr/>
        <a:lstStyle/>
        <a:p>
          <a:endParaRPr lang="en-US"/>
        </a:p>
      </dgm:t>
    </dgm:pt>
    <dgm:pt modelId="{EA1E74C2-A418-4E6F-8DFA-08CBB5A762EB}" type="sibTrans" cxnId="{E3622A6D-CEF1-414D-9D6E-B5B6A8CA1FDC}">
      <dgm:prSet/>
      <dgm:spPr/>
      <dgm:t>
        <a:bodyPr/>
        <a:lstStyle/>
        <a:p>
          <a:endParaRPr lang="en-US"/>
        </a:p>
      </dgm:t>
    </dgm:pt>
    <dgm:pt modelId="{C50E6257-E99B-4EF6-B2D8-F0CD31323910}">
      <dgm:prSet phldrT="[Text]" custT="1"/>
      <dgm:spPr/>
      <dgm:t>
        <a:bodyPr/>
        <a:lstStyle/>
        <a:p>
          <a:r>
            <a:rPr lang="en-US" sz="2400" b="1" i="1" dirty="0">
              <a:solidFill>
                <a:schemeClr val="accent6"/>
              </a:solidFill>
            </a:rPr>
            <a:t>RIGHT BY LAW </a:t>
          </a:r>
          <a:r>
            <a:rPr lang="en-US" sz="2400" dirty="0"/>
            <a:t>to do so…</a:t>
          </a:r>
        </a:p>
      </dgm:t>
    </dgm:pt>
    <dgm:pt modelId="{55CC7539-CE09-497C-9CE5-7FA94A3592E5}" type="parTrans" cxnId="{70C8650B-63B5-43BB-905F-18E54087BDC6}">
      <dgm:prSet/>
      <dgm:spPr/>
      <dgm:t>
        <a:bodyPr/>
        <a:lstStyle/>
        <a:p>
          <a:endParaRPr lang="en-US"/>
        </a:p>
      </dgm:t>
    </dgm:pt>
    <dgm:pt modelId="{133156D7-C59B-4B3E-8B25-DA7B9DB64325}" type="sibTrans" cxnId="{70C8650B-63B5-43BB-905F-18E54087BDC6}">
      <dgm:prSet/>
      <dgm:spPr/>
      <dgm:t>
        <a:bodyPr/>
        <a:lstStyle/>
        <a:p>
          <a:endParaRPr lang="en-US"/>
        </a:p>
      </dgm:t>
    </dgm:pt>
    <dgm:pt modelId="{E04A3800-E662-704B-82D6-64C99E0E67E4}" type="pres">
      <dgm:prSet presAssocID="{8C0B4906-6ABA-424C-BD84-101F08A6FAD8}" presName="linear" presStyleCnt="0">
        <dgm:presLayoutVars>
          <dgm:dir/>
          <dgm:animLvl val="lvl"/>
          <dgm:resizeHandles val="exact"/>
        </dgm:presLayoutVars>
      </dgm:prSet>
      <dgm:spPr/>
    </dgm:pt>
    <dgm:pt modelId="{DE1C8D90-337B-664A-9F71-4550EF789B29}" type="pres">
      <dgm:prSet presAssocID="{C30C6D00-522E-4060-85A8-15483C981542}" presName="parentLin" presStyleCnt="0"/>
      <dgm:spPr/>
    </dgm:pt>
    <dgm:pt modelId="{7D87533D-1BB3-1347-A852-08C369CFBB3D}" type="pres">
      <dgm:prSet presAssocID="{C30C6D00-522E-4060-85A8-15483C981542}" presName="parentLeftMargin" presStyleLbl="node1" presStyleIdx="0" presStyleCnt="1"/>
      <dgm:spPr/>
    </dgm:pt>
    <dgm:pt modelId="{04356AFC-1985-6242-B9A6-51D1A8F67EEE}" type="pres">
      <dgm:prSet presAssocID="{C30C6D00-522E-4060-85A8-15483C981542}" presName="parentText" presStyleLbl="node1" presStyleIdx="0" presStyleCnt="1">
        <dgm:presLayoutVars>
          <dgm:chMax val="0"/>
          <dgm:bulletEnabled val="1"/>
        </dgm:presLayoutVars>
      </dgm:prSet>
      <dgm:spPr/>
    </dgm:pt>
    <dgm:pt modelId="{CD9997B0-A015-D844-894D-185C6AA9F52C}" type="pres">
      <dgm:prSet presAssocID="{C30C6D00-522E-4060-85A8-15483C981542}" presName="negativeSpace" presStyleCnt="0"/>
      <dgm:spPr/>
    </dgm:pt>
    <dgm:pt modelId="{6E0F95B6-8D0A-AE4A-BED3-FE48E0028023}" type="pres">
      <dgm:prSet presAssocID="{C30C6D00-522E-4060-85A8-15483C981542}" presName="childText" presStyleLbl="conFgAcc1" presStyleIdx="0" presStyleCnt="1" custLinFactNeighborY="8009">
        <dgm:presLayoutVars>
          <dgm:bulletEnabled val="1"/>
        </dgm:presLayoutVars>
      </dgm:prSet>
      <dgm:spPr/>
    </dgm:pt>
  </dgm:ptLst>
  <dgm:cxnLst>
    <dgm:cxn modelId="{0C32700A-CA18-FE44-97C6-59B561C2C073}" type="presOf" srcId="{A4D298E8-4B96-40F9-8DB4-BDF4BB8B74F0}" destId="{6E0F95B6-8D0A-AE4A-BED3-FE48E0028023}" srcOrd="0" destOrd="2" presId="urn:microsoft.com/office/officeart/2005/8/layout/list1"/>
    <dgm:cxn modelId="{70C8650B-63B5-43BB-905F-18E54087BDC6}" srcId="{C30C6D00-522E-4060-85A8-15483C981542}" destId="{C50E6257-E99B-4EF6-B2D8-F0CD31323910}" srcOrd="3" destOrd="0" parTransId="{55CC7539-CE09-497C-9CE5-7FA94A3592E5}" sibTransId="{133156D7-C59B-4B3E-8B25-DA7B9DB64325}"/>
    <dgm:cxn modelId="{36C6970F-B08E-8145-8BF9-EEEEA4802DCA}" type="presOf" srcId="{B75911BB-35A0-49EC-800A-760CFC360197}" destId="{6E0F95B6-8D0A-AE4A-BED3-FE48E0028023}" srcOrd="0" destOrd="0" presId="urn:microsoft.com/office/officeart/2005/8/layout/list1"/>
    <dgm:cxn modelId="{E3622A6D-CEF1-414D-9D6E-B5B6A8CA1FDC}" srcId="{C30C6D00-522E-4060-85A8-15483C981542}" destId="{A4D298E8-4B96-40F9-8DB4-BDF4BB8B74F0}" srcOrd="2" destOrd="0" parTransId="{4BFBDCB7-687F-4889-924E-B6D7B34A2340}" sibTransId="{EA1E74C2-A418-4E6F-8DFA-08CBB5A762EB}"/>
    <dgm:cxn modelId="{F5439A8E-8EE7-4D49-B7C5-2133F8F7AECB}" type="presOf" srcId="{39F5CDC3-075F-4958-9593-7ACB560F34F4}" destId="{6E0F95B6-8D0A-AE4A-BED3-FE48E0028023}" srcOrd="0" destOrd="1" presId="urn:microsoft.com/office/officeart/2005/8/layout/list1"/>
    <dgm:cxn modelId="{05E3C493-8E24-4546-9921-9BBCE2D095F3}" srcId="{8C0B4906-6ABA-424C-BD84-101F08A6FAD8}" destId="{C30C6D00-522E-4060-85A8-15483C981542}" srcOrd="0" destOrd="0" parTransId="{4EFBF20F-0343-4DC6-87A1-A969F2C78E1C}" sibTransId="{CE77358E-E662-4658-80F1-046A1E220297}"/>
    <dgm:cxn modelId="{D31189A2-63A9-7D45-8119-6144E235B85F}" type="presOf" srcId="{C30C6D00-522E-4060-85A8-15483C981542}" destId="{7D87533D-1BB3-1347-A852-08C369CFBB3D}" srcOrd="0" destOrd="0" presId="urn:microsoft.com/office/officeart/2005/8/layout/list1"/>
    <dgm:cxn modelId="{4AB2A4A3-5FCF-437F-9455-8C6B4E283115}" srcId="{C30C6D00-522E-4060-85A8-15483C981542}" destId="{39F5CDC3-075F-4958-9593-7ACB560F34F4}" srcOrd="1" destOrd="0" parTransId="{8D0202CC-4E1E-4775-AA5E-128FB0F31D61}" sibTransId="{B5E17166-168F-49F1-A6A7-369508652EE1}"/>
    <dgm:cxn modelId="{A3569FCA-562D-A648-A386-192A0BAFFA37}" type="presOf" srcId="{C50E6257-E99B-4EF6-B2D8-F0CD31323910}" destId="{6E0F95B6-8D0A-AE4A-BED3-FE48E0028023}" srcOrd="0" destOrd="3" presId="urn:microsoft.com/office/officeart/2005/8/layout/list1"/>
    <dgm:cxn modelId="{73BABACA-5AC4-4E6B-9107-DB9E19CF7262}" srcId="{C30C6D00-522E-4060-85A8-15483C981542}" destId="{B75911BB-35A0-49EC-800A-760CFC360197}" srcOrd="0" destOrd="0" parTransId="{7DAE6C36-83E7-4D10-BF5C-6E7E9C8C1E82}" sibTransId="{C611AE11-3DCC-47AC-BE56-FF3AAFB51AF9}"/>
    <dgm:cxn modelId="{A41CFAD9-FC8E-BE4D-8985-5F71AEEDE2EE}" type="presOf" srcId="{8C0B4906-6ABA-424C-BD84-101F08A6FAD8}" destId="{E04A3800-E662-704B-82D6-64C99E0E67E4}" srcOrd="0" destOrd="0" presId="urn:microsoft.com/office/officeart/2005/8/layout/list1"/>
    <dgm:cxn modelId="{D476CAE0-91AD-124D-B3AC-50C79DBC46FC}" type="presOf" srcId="{C30C6D00-522E-4060-85A8-15483C981542}" destId="{04356AFC-1985-6242-B9A6-51D1A8F67EEE}" srcOrd="1" destOrd="0" presId="urn:microsoft.com/office/officeart/2005/8/layout/list1"/>
    <dgm:cxn modelId="{C62CB1CD-B2B4-A245-8940-A3A5BDF53692}" type="presParOf" srcId="{E04A3800-E662-704B-82D6-64C99E0E67E4}" destId="{DE1C8D90-337B-664A-9F71-4550EF789B29}" srcOrd="0" destOrd="0" presId="urn:microsoft.com/office/officeart/2005/8/layout/list1"/>
    <dgm:cxn modelId="{96C21A85-5446-CA4E-B872-3AFB7A33C7A6}" type="presParOf" srcId="{DE1C8D90-337B-664A-9F71-4550EF789B29}" destId="{7D87533D-1BB3-1347-A852-08C369CFBB3D}" srcOrd="0" destOrd="0" presId="urn:microsoft.com/office/officeart/2005/8/layout/list1"/>
    <dgm:cxn modelId="{38CB1777-C8F5-DB48-9409-2B3B7C88AE8D}" type="presParOf" srcId="{DE1C8D90-337B-664A-9F71-4550EF789B29}" destId="{04356AFC-1985-6242-B9A6-51D1A8F67EEE}" srcOrd="1" destOrd="0" presId="urn:microsoft.com/office/officeart/2005/8/layout/list1"/>
    <dgm:cxn modelId="{49908A77-7B0C-5A48-8B20-1AED5ADB82DE}" type="presParOf" srcId="{E04A3800-E662-704B-82D6-64C99E0E67E4}" destId="{CD9997B0-A015-D844-894D-185C6AA9F52C}" srcOrd="1" destOrd="0" presId="urn:microsoft.com/office/officeart/2005/8/layout/list1"/>
    <dgm:cxn modelId="{82C46140-5AAA-7644-A5BE-C1D9D0F120CA}" type="presParOf" srcId="{E04A3800-E662-704B-82D6-64C99E0E67E4}" destId="{6E0F95B6-8D0A-AE4A-BED3-FE48E0028023}" srcOrd="2" destOrd="0" presId="urn:microsoft.com/office/officeart/2005/8/layout/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4D969A98-331A-49A1-A7D7-69B48ADE84EE}" type="doc">
      <dgm:prSet loTypeId="urn:microsoft.com/office/officeart/2008/layout/LinedList" loCatId="process" qsTypeId="urn:microsoft.com/office/officeart/2005/8/quickstyle/simple1" qsCatId="simple" csTypeId="urn:microsoft.com/office/officeart/2005/8/colors/accent3_3" csCatId="accent3" phldr="1"/>
      <dgm:spPr/>
      <dgm:t>
        <a:bodyPr/>
        <a:lstStyle/>
        <a:p>
          <a:endParaRPr lang="en-US"/>
        </a:p>
      </dgm:t>
    </dgm:pt>
    <dgm:pt modelId="{F13F650F-51BD-4074-B76D-3D0AC4170A7F}">
      <dgm:prSet phldrT="[Text]"/>
      <dgm:spPr/>
      <dgm:t>
        <a:bodyPr/>
        <a:lstStyle/>
        <a:p>
          <a:r>
            <a:rPr lang="en-US" b="0" dirty="0">
              <a:solidFill>
                <a:srgbClr val="FF0000"/>
              </a:solidFill>
            </a:rPr>
            <a:t>S</a:t>
          </a:r>
          <a:r>
            <a:rPr lang="en-US" b="0" dirty="0"/>
            <a:t>teal</a:t>
          </a:r>
        </a:p>
      </dgm:t>
    </dgm:pt>
    <dgm:pt modelId="{D4D99C32-1190-4926-8B29-9A9EB9F59F11}" type="parTrans" cxnId="{361F7877-FA04-4F60-B795-23B5BB284324}">
      <dgm:prSet/>
      <dgm:spPr/>
      <dgm:t>
        <a:bodyPr/>
        <a:lstStyle/>
        <a:p>
          <a:endParaRPr lang="en-US"/>
        </a:p>
      </dgm:t>
    </dgm:pt>
    <dgm:pt modelId="{B28B18C5-D269-4208-88F3-3F86FC45FAB6}" type="sibTrans" cxnId="{361F7877-FA04-4F60-B795-23B5BB284324}">
      <dgm:prSet/>
      <dgm:spPr/>
      <dgm:t>
        <a:bodyPr/>
        <a:lstStyle/>
        <a:p>
          <a:endParaRPr lang="en-US"/>
        </a:p>
      </dgm:t>
    </dgm:pt>
    <dgm:pt modelId="{7207E723-27CA-4273-BD13-3FC237CE46C8}">
      <dgm:prSet phldrT="[Text]"/>
      <dgm:spPr/>
      <dgm:t>
        <a:bodyPr/>
        <a:lstStyle/>
        <a:p>
          <a:r>
            <a:rPr lang="en-US" b="0" dirty="0">
              <a:solidFill>
                <a:srgbClr val="FF0000"/>
              </a:solidFill>
            </a:rPr>
            <a:t>I</a:t>
          </a:r>
          <a:r>
            <a:rPr lang="en-US" b="0" dirty="0"/>
            <a:t>nflict G.B.H.</a:t>
          </a:r>
        </a:p>
      </dgm:t>
    </dgm:pt>
    <dgm:pt modelId="{23170D80-8692-43C7-B350-48D618F366B7}" type="parTrans" cxnId="{4E2063FB-03CD-40D8-B079-6679F5E4702E}">
      <dgm:prSet/>
      <dgm:spPr/>
      <dgm:t>
        <a:bodyPr/>
        <a:lstStyle/>
        <a:p>
          <a:endParaRPr lang="en-US"/>
        </a:p>
      </dgm:t>
    </dgm:pt>
    <dgm:pt modelId="{671304EB-3A6A-4E25-B5D4-E2D708CF784B}" type="sibTrans" cxnId="{4E2063FB-03CD-40D8-B079-6679F5E4702E}">
      <dgm:prSet/>
      <dgm:spPr/>
      <dgm:t>
        <a:bodyPr/>
        <a:lstStyle/>
        <a:p>
          <a:endParaRPr lang="en-US"/>
        </a:p>
      </dgm:t>
    </dgm:pt>
    <dgm:pt modelId="{E60A68BE-2DB9-4934-9BDD-FC78143DD3B3}">
      <dgm:prSet phldrT="[Text]"/>
      <dgm:spPr/>
      <dgm:t>
        <a:bodyPr/>
        <a:lstStyle/>
        <a:p>
          <a:r>
            <a:rPr lang="en-US" b="0" dirty="0">
              <a:solidFill>
                <a:srgbClr val="FF0000"/>
              </a:solidFill>
            </a:rPr>
            <a:t>D</a:t>
          </a:r>
          <a:r>
            <a:rPr lang="en-US" b="0" dirty="0"/>
            <a:t>amage</a:t>
          </a:r>
        </a:p>
      </dgm:t>
    </dgm:pt>
    <dgm:pt modelId="{74F65E29-F26F-4216-85C6-CF0DAA5D7047}" type="parTrans" cxnId="{8674A170-E5E2-4FCA-A6CC-4F4FD6512A05}">
      <dgm:prSet/>
      <dgm:spPr/>
      <dgm:t>
        <a:bodyPr/>
        <a:lstStyle/>
        <a:p>
          <a:endParaRPr lang="en-US"/>
        </a:p>
      </dgm:t>
    </dgm:pt>
    <dgm:pt modelId="{519099A4-173B-4B61-BDA4-240626DC7CE8}" type="sibTrans" cxnId="{8674A170-E5E2-4FCA-A6CC-4F4FD6512A05}">
      <dgm:prSet/>
      <dgm:spPr/>
      <dgm:t>
        <a:bodyPr/>
        <a:lstStyle/>
        <a:p>
          <a:endParaRPr lang="en-US"/>
        </a:p>
      </dgm:t>
    </dgm:pt>
    <dgm:pt modelId="{DBAEFFB0-BBF4-7443-82C5-A7DEC899B52B}" type="pres">
      <dgm:prSet presAssocID="{4D969A98-331A-49A1-A7D7-69B48ADE84EE}" presName="vert0" presStyleCnt="0">
        <dgm:presLayoutVars>
          <dgm:dir/>
          <dgm:animOne val="branch"/>
          <dgm:animLvl val="lvl"/>
        </dgm:presLayoutVars>
      </dgm:prSet>
      <dgm:spPr/>
    </dgm:pt>
    <dgm:pt modelId="{9C7B72E2-0EC8-C94D-9186-1904760409BC}" type="pres">
      <dgm:prSet presAssocID="{F13F650F-51BD-4074-B76D-3D0AC4170A7F}" presName="thickLine" presStyleLbl="alignNode1" presStyleIdx="0" presStyleCnt="3"/>
      <dgm:spPr/>
    </dgm:pt>
    <dgm:pt modelId="{970D6725-7A54-4D4A-854F-BF89A7E229C1}" type="pres">
      <dgm:prSet presAssocID="{F13F650F-51BD-4074-B76D-3D0AC4170A7F}" presName="horz1" presStyleCnt="0"/>
      <dgm:spPr/>
    </dgm:pt>
    <dgm:pt modelId="{6DE1421C-5990-5248-8C86-82DEA596C88A}" type="pres">
      <dgm:prSet presAssocID="{F13F650F-51BD-4074-B76D-3D0AC4170A7F}" presName="tx1" presStyleLbl="revTx" presStyleIdx="0" presStyleCnt="3"/>
      <dgm:spPr/>
    </dgm:pt>
    <dgm:pt modelId="{6902848F-C023-794D-9C1E-01F0402162CB}" type="pres">
      <dgm:prSet presAssocID="{F13F650F-51BD-4074-B76D-3D0AC4170A7F}" presName="vert1" presStyleCnt="0"/>
      <dgm:spPr/>
    </dgm:pt>
    <dgm:pt modelId="{AF06D1DB-B014-6B4D-97A4-05488FF34F5A}" type="pres">
      <dgm:prSet presAssocID="{7207E723-27CA-4273-BD13-3FC237CE46C8}" presName="thickLine" presStyleLbl="alignNode1" presStyleIdx="1" presStyleCnt="3"/>
      <dgm:spPr/>
    </dgm:pt>
    <dgm:pt modelId="{1CFC6747-7760-2E48-8FFF-1444408ED6FC}" type="pres">
      <dgm:prSet presAssocID="{7207E723-27CA-4273-BD13-3FC237CE46C8}" presName="horz1" presStyleCnt="0"/>
      <dgm:spPr/>
    </dgm:pt>
    <dgm:pt modelId="{91CB3C4A-48F9-D849-AAD5-E9DA67B2AE91}" type="pres">
      <dgm:prSet presAssocID="{7207E723-27CA-4273-BD13-3FC237CE46C8}" presName="tx1" presStyleLbl="revTx" presStyleIdx="1" presStyleCnt="3"/>
      <dgm:spPr/>
    </dgm:pt>
    <dgm:pt modelId="{348609A3-44A7-E544-9E56-D9BD1EF143AA}" type="pres">
      <dgm:prSet presAssocID="{7207E723-27CA-4273-BD13-3FC237CE46C8}" presName="vert1" presStyleCnt="0"/>
      <dgm:spPr/>
    </dgm:pt>
    <dgm:pt modelId="{140E9B4E-F974-0E4A-8530-71A12182DD23}" type="pres">
      <dgm:prSet presAssocID="{E60A68BE-2DB9-4934-9BDD-FC78143DD3B3}" presName="thickLine" presStyleLbl="alignNode1" presStyleIdx="2" presStyleCnt="3"/>
      <dgm:spPr/>
    </dgm:pt>
    <dgm:pt modelId="{26CEAE76-7446-2C45-9422-7FF56956ECA1}" type="pres">
      <dgm:prSet presAssocID="{E60A68BE-2DB9-4934-9BDD-FC78143DD3B3}" presName="horz1" presStyleCnt="0"/>
      <dgm:spPr/>
    </dgm:pt>
    <dgm:pt modelId="{3E9CAA40-3F08-5F4C-899C-3999AF249FB9}" type="pres">
      <dgm:prSet presAssocID="{E60A68BE-2DB9-4934-9BDD-FC78143DD3B3}" presName="tx1" presStyleLbl="revTx" presStyleIdx="2" presStyleCnt="3"/>
      <dgm:spPr/>
    </dgm:pt>
    <dgm:pt modelId="{033099F0-02AB-0A45-8A76-3EB8464F5ED3}" type="pres">
      <dgm:prSet presAssocID="{E60A68BE-2DB9-4934-9BDD-FC78143DD3B3}" presName="vert1" presStyleCnt="0"/>
      <dgm:spPr/>
    </dgm:pt>
  </dgm:ptLst>
  <dgm:cxnLst>
    <dgm:cxn modelId="{A8A7B60E-14AD-AA4B-A26A-B884C3F52D21}" type="presOf" srcId="{F13F650F-51BD-4074-B76D-3D0AC4170A7F}" destId="{6DE1421C-5990-5248-8C86-82DEA596C88A}" srcOrd="0" destOrd="0" presId="urn:microsoft.com/office/officeart/2008/layout/LinedList"/>
    <dgm:cxn modelId="{4D61E83F-ADEE-DA42-9B16-178E62E90426}" type="presOf" srcId="{4D969A98-331A-49A1-A7D7-69B48ADE84EE}" destId="{DBAEFFB0-BBF4-7443-82C5-A7DEC899B52B}" srcOrd="0" destOrd="0" presId="urn:microsoft.com/office/officeart/2008/layout/LinedList"/>
    <dgm:cxn modelId="{8674A170-E5E2-4FCA-A6CC-4F4FD6512A05}" srcId="{4D969A98-331A-49A1-A7D7-69B48ADE84EE}" destId="{E60A68BE-2DB9-4934-9BDD-FC78143DD3B3}" srcOrd="2" destOrd="0" parTransId="{74F65E29-F26F-4216-85C6-CF0DAA5D7047}" sibTransId="{519099A4-173B-4B61-BDA4-240626DC7CE8}"/>
    <dgm:cxn modelId="{361F7877-FA04-4F60-B795-23B5BB284324}" srcId="{4D969A98-331A-49A1-A7D7-69B48ADE84EE}" destId="{F13F650F-51BD-4074-B76D-3D0AC4170A7F}" srcOrd="0" destOrd="0" parTransId="{D4D99C32-1190-4926-8B29-9A9EB9F59F11}" sibTransId="{B28B18C5-D269-4208-88F3-3F86FC45FAB6}"/>
    <dgm:cxn modelId="{A157DDAC-8A9F-6545-877C-7D4C74897957}" type="presOf" srcId="{7207E723-27CA-4273-BD13-3FC237CE46C8}" destId="{91CB3C4A-48F9-D849-AAD5-E9DA67B2AE91}" srcOrd="0" destOrd="0" presId="urn:microsoft.com/office/officeart/2008/layout/LinedList"/>
    <dgm:cxn modelId="{FD4E98C8-7811-D54B-93C0-B4EC6602332D}" type="presOf" srcId="{E60A68BE-2DB9-4934-9BDD-FC78143DD3B3}" destId="{3E9CAA40-3F08-5F4C-899C-3999AF249FB9}" srcOrd="0" destOrd="0" presId="urn:microsoft.com/office/officeart/2008/layout/LinedList"/>
    <dgm:cxn modelId="{4E2063FB-03CD-40D8-B079-6679F5E4702E}" srcId="{4D969A98-331A-49A1-A7D7-69B48ADE84EE}" destId="{7207E723-27CA-4273-BD13-3FC237CE46C8}" srcOrd="1" destOrd="0" parTransId="{23170D80-8692-43C7-B350-48D618F366B7}" sibTransId="{671304EB-3A6A-4E25-B5D4-E2D708CF784B}"/>
    <dgm:cxn modelId="{C93D7314-55C2-2E45-8B06-54D39B0991AD}" type="presParOf" srcId="{DBAEFFB0-BBF4-7443-82C5-A7DEC899B52B}" destId="{9C7B72E2-0EC8-C94D-9186-1904760409BC}" srcOrd="0" destOrd="0" presId="urn:microsoft.com/office/officeart/2008/layout/LinedList"/>
    <dgm:cxn modelId="{A12889ED-C99A-6D44-89ED-3640F6D94EBF}" type="presParOf" srcId="{DBAEFFB0-BBF4-7443-82C5-A7DEC899B52B}" destId="{970D6725-7A54-4D4A-854F-BF89A7E229C1}" srcOrd="1" destOrd="0" presId="urn:microsoft.com/office/officeart/2008/layout/LinedList"/>
    <dgm:cxn modelId="{05E63610-B8EE-A14C-AB90-E1C332E84357}" type="presParOf" srcId="{970D6725-7A54-4D4A-854F-BF89A7E229C1}" destId="{6DE1421C-5990-5248-8C86-82DEA596C88A}" srcOrd="0" destOrd="0" presId="urn:microsoft.com/office/officeart/2008/layout/LinedList"/>
    <dgm:cxn modelId="{2481D5F1-24C0-2D40-8D41-1BB18C9BCEB4}" type="presParOf" srcId="{970D6725-7A54-4D4A-854F-BF89A7E229C1}" destId="{6902848F-C023-794D-9C1E-01F0402162CB}" srcOrd="1" destOrd="0" presId="urn:microsoft.com/office/officeart/2008/layout/LinedList"/>
    <dgm:cxn modelId="{5FB8AC92-2925-1F45-8B0E-9C66B4AF88B3}" type="presParOf" srcId="{DBAEFFB0-BBF4-7443-82C5-A7DEC899B52B}" destId="{AF06D1DB-B014-6B4D-97A4-05488FF34F5A}" srcOrd="2" destOrd="0" presId="urn:microsoft.com/office/officeart/2008/layout/LinedList"/>
    <dgm:cxn modelId="{BBAF512D-11E0-5F48-8CA7-CAE07F26040D}" type="presParOf" srcId="{DBAEFFB0-BBF4-7443-82C5-A7DEC899B52B}" destId="{1CFC6747-7760-2E48-8FFF-1444408ED6FC}" srcOrd="3" destOrd="0" presId="urn:microsoft.com/office/officeart/2008/layout/LinedList"/>
    <dgm:cxn modelId="{24805681-ED84-644F-ADA9-69DA363EB9EB}" type="presParOf" srcId="{1CFC6747-7760-2E48-8FFF-1444408ED6FC}" destId="{91CB3C4A-48F9-D849-AAD5-E9DA67B2AE91}" srcOrd="0" destOrd="0" presId="urn:microsoft.com/office/officeart/2008/layout/LinedList"/>
    <dgm:cxn modelId="{DB05FC62-7EC7-D74E-AF33-6D82905ADBCD}" type="presParOf" srcId="{1CFC6747-7760-2E48-8FFF-1444408ED6FC}" destId="{348609A3-44A7-E544-9E56-D9BD1EF143AA}" srcOrd="1" destOrd="0" presId="urn:microsoft.com/office/officeart/2008/layout/LinedList"/>
    <dgm:cxn modelId="{E6EE5065-FF8F-4E41-B74C-ED036FAA7C61}" type="presParOf" srcId="{DBAEFFB0-BBF4-7443-82C5-A7DEC899B52B}" destId="{140E9B4E-F974-0E4A-8530-71A12182DD23}" srcOrd="4" destOrd="0" presId="urn:microsoft.com/office/officeart/2008/layout/LinedList"/>
    <dgm:cxn modelId="{2C1E4975-11B7-6C44-9BB8-2A7C5FDB77F4}" type="presParOf" srcId="{DBAEFFB0-BBF4-7443-82C5-A7DEC899B52B}" destId="{26CEAE76-7446-2C45-9422-7FF56956ECA1}" srcOrd="5" destOrd="0" presId="urn:microsoft.com/office/officeart/2008/layout/LinedList"/>
    <dgm:cxn modelId="{51CD77FC-7308-3941-A97E-356671008FCA}" type="presParOf" srcId="{26CEAE76-7446-2C45-9422-7FF56956ECA1}" destId="{3E9CAA40-3F08-5F4C-899C-3999AF249FB9}" srcOrd="0" destOrd="0" presId="urn:microsoft.com/office/officeart/2008/layout/LinedList"/>
    <dgm:cxn modelId="{71721FA8-EADD-9540-914F-BB2A1A6E530E}" type="presParOf" srcId="{26CEAE76-7446-2C45-9422-7FF56956ECA1}" destId="{033099F0-02AB-0A45-8A76-3EB8464F5ED3}"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ECCAD1D0-4C72-4AFB-925D-49DB7F8DF575}" type="doc">
      <dgm:prSet loTypeId="urn:microsoft.com/office/officeart/2005/8/layout/vList2" loCatId="process" qsTypeId="urn:microsoft.com/office/officeart/2005/8/quickstyle/simple1" qsCatId="simple" csTypeId="urn:microsoft.com/office/officeart/2005/8/colors/accent0_2" csCatId="mainScheme" phldr="1"/>
      <dgm:spPr/>
    </dgm:pt>
    <dgm:pt modelId="{EA45350B-1FD9-45CC-8062-30D3AC4AD58F}">
      <dgm:prSet phldrT="[Text]" custT="1"/>
      <dgm:spPr/>
      <dgm:t>
        <a:bodyPr/>
        <a:lstStyle/>
        <a:p>
          <a:r>
            <a:rPr lang="en-US" sz="2400" dirty="0"/>
            <a:t>A person is guilty of burglary if </a:t>
          </a:r>
          <a:r>
            <a:rPr lang="en-US" sz="2400" b="1" dirty="0">
              <a:solidFill>
                <a:srgbClr val="FF0000"/>
              </a:solidFill>
            </a:rPr>
            <a:t>having </a:t>
          </a:r>
          <a:r>
            <a:rPr lang="en-US" sz="2400" b="1" i="1" dirty="0">
              <a:solidFill>
                <a:srgbClr val="FF0000"/>
              </a:solidFill>
            </a:rPr>
            <a:t>entered</a:t>
          </a:r>
          <a:r>
            <a:rPr lang="en-US" sz="2400" b="1" dirty="0">
              <a:solidFill>
                <a:srgbClr val="FF0000"/>
              </a:solidFill>
            </a:rPr>
            <a:t> </a:t>
          </a:r>
          <a:r>
            <a:rPr lang="en-US" sz="2400" dirty="0"/>
            <a:t>a </a:t>
          </a:r>
          <a:r>
            <a:rPr lang="en-US" sz="2400" b="1" i="1" dirty="0"/>
            <a:t>building or part of a building as a trespasser </a:t>
          </a:r>
          <a:r>
            <a:rPr lang="en-US" sz="2400" dirty="0"/>
            <a:t>he goes on to:</a:t>
          </a:r>
        </a:p>
      </dgm:t>
    </dgm:pt>
    <dgm:pt modelId="{08651903-0D97-4D42-A4C8-B1F6B9F29146}" type="parTrans" cxnId="{E8699E16-D246-44CE-B353-5625218B8375}">
      <dgm:prSet/>
      <dgm:spPr/>
      <dgm:t>
        <a:bodyPr/>
        <a:lstStyle/>
        <a:p>
          <a:endParaRPr lang="en-US"/>
        </a:p>
      </dgm:t>
    </dgm:pt>
    <dgm:pt modelId="{75F0B007-0640-4F99-995E-35BBC4C2ECD8}" type="sibTrans" cxnId="{E8699E16-D246-44CE-B353-5625218B8375}">
      <dgm:prSet/>
      <dgm:spPr/>
      <dgm:t>
        <a:bodyPr/>
        <a:lstStyle/>
        <a:p>
          <a:endParaRPr lang="en-US"/>
        </a:p>
      </dgm:t>
    </dgm:pt>
    <dgm:pt modelId="{EEC92A8C-D837-496E-9343-5FE587CA50F9}">
      <dgm:prSet phldrT="[Text]" custT="1"/>
      <dgm:spPr/>
      <dgm:t>
        <a:bodyPr/>
        <a:lstStyle/>
        <a:p>
          <a:r>
            <a:rPr lang="en-US" sz="2400" u="sng" dirty="0">
              <a:solidFill>
                <a:schemeClr val="accent6"/>
              </a:solidFill>
            </a:rPr>
            <a:t>S</a:t>
          </a:r>
          <a:r>
            <a:rPr lang="en-US" sz="2400" dirty="0">
              <a:solidFill>
                <a:srgbClr val="FF0000"/>
              </a:solidFill>
            </a:rPr>
            <a:t>teal</a:t>
          </a:r>
          <a:r>
            <a:rPr lang="en-US" sz="2400" dirty="0"/>
            <a:t> or </a:t>
          </a:r>
          <a:r>
            <a:rPr lang="en-US" sz="2400" dirty="0">
              <a:solidFill>
                <a:srgbClr val="FF0000"/>
              </a:solidFill>
            </a:rPr>
            <a:t>attempt</a:t>
          </a:r>
          <a:r>
            <a:rPr lang="en-US" sz="2400" dirty="0"/>
            <a:t> to steal anything therein </a:t>
          </a:r>
          <a:r>
            <a:rPr lang="en-US" sz="2400" b="1" i="1" dirty="0"/>
            <a:t>OR</a:t>
          </a:r>
        </a:p>
      </dgm:t>
    </dgm:pt>
    <dgm:pt modelId="{5DF98127-DD36-4014-A8BC-09E134D2AC35}" type="parTrans" cxnId="{535D0A8E-1B9E-4F1A-9427-66D4B5C53733}">
      <dgm:prSet/>
      <dgm:spPr/>
      <dgm:t>
        <a:bodyPr/>
        <a:lstStyle/>
        <a:p>
          <a:endParaRPr lang="en-US"/>
        </a:p>
      </dgm:t>
    </dgm:pt>
    <dgm:pt modelId="{49A1459E-8B0D-46B7-9C2D-D53928391887}" type="sibTrans" cxnId="{535D0A8E-1B9E-4F1A-9427-66D4B5C53733}">
      <dgm:prSet/>
      <dgm:spPr/>
      <dgm:t>
        <a:bodyPr/>
        <a:lstStyle/>
        <a:p>
          <a:endParaRPr lang="en-US"/>
        </a:p>
      </dgm:t>
    </dgm:pt>
    <dgm:pt modelId="{24D23C3B-E1B8-4DB7-A937-76169770DEFE}">
      <dgm:prSet phldrT="[Text]" custT="1"/>
      <dgm:spPr/>
      <dgm:t>
        <a:bodyPr/>
        <a:lstStyle/>
        <a:p>
          <a:r>
            <a:rPr lang="en-US" sz="2400" u="sng" dirty="0">
              <a:solidFill>
                <a:schemeClr val="accent6"/>
              </a:solidFill>
            </a:rPr>
            <a:t>I</a:t>
          </a:r>
          <a:r>
            <a:rPr lang="en-US" sz="2400" dirty="0">
              <a:solidFill>
                <a:srgbClr val="FF0000"/>
              </a:solidFill>
            </a:rPr>
            <a:t>nflict</a:t>
          </a:r>
          <a:r>
            <a:rPr lang="en-US" sz="2400" dirty="0"/>
            <a:t> or </a:t>
          </a:r>
          <a:r>
            <a:rPr lang="en-US" sz="2400" dirty="0">
              <a:solidFill>
                <a:srgbClr val="FF0000"/>
              </a:solidFill>
            </a:rPr>
            <a:t>attempt </a:t>
          </a:r>
          <a:r>
            <a:rPr lang="en-US" sz="2400" dirty="0"/>
            <a:t>to inflict </a:t>
          </a:r>
          <a:r>
            <a:rPr lang="en-US" sz="2400" dirty="0">
              <a:solidFill>
                <a:srgbClr val="FF0000"/>
              </a:solidFill>
            </a:rPr>
            <a:t>grievous bodily harm </a:t>
          </a:r>
          <a:r>
            <a:rPr lang="en-US" sz="2400" dirty="0"/>
            <a:t>on any person therein</a:t>
          </a:r>
        </a:p>
      </dgm:t>
    </dgm:pt>
    <dgm:pt modelId="{B658B7E2-E957-42C9-9555-3939AED6C986}" type="sibTrans" cxnId="{4D05F1DF-0A55-4455-BFE5-0DB04AA9D258}">
      <dgm:prSet/>
      <dgm:spPr/>
      <dgm:t>
        <a:bodyPr/>
        <a:lstStyle/>
        <a:p>
          <a:endParaRPr lang="en-US"/>
        </a:p>
      </dgm:t>
    </dgm:pt>
    <dgm:pt modelId="{877FBC87-2F69-462F-BD1E-EAF1728143D4}" type="parTrans" cxnId="{4D05F1DF-0A55-4455-BFE5-0DB04AA9D258}">
      <dgm:prSet/>
      <dgm:spPr/>
      <dgm:t>
        <a:bodyPr/>
        <a:lstStyle/>
        <a:p>
          <a:endParaRPr lang="en-US"/>
        </a:p>
      </dgm:t>
    </dgm:pt>
    <dgm:pt modelId="{E5CC7CB5-2679-BD47-A89A-CB4BF3B9F368}" type="pres">
      <dgm:prSet presAssocID="{ECCAD1D0-4C72-4AFB-925D-49DB7F8DF575}" presName="linear" presStyleCnt="0">
        <dgm:presLayoutVars>
          <dgm:animLvl val="lvl"/>
          <dgm:resizeHandles val="exact"/>
        </dgm:presLayoutVars>
      </dgm:prSet>
      <dgm:spPr/>
    </dgm:pt>
    <dgm:pt modelId="{65FB6A9D-9324-1449-8FD4-083D5BEDA63D}" type="pres">
      <dgm:prSet presAssocID="{EA45350B-1FD9-45CC-8062-30D3AC4AD58F}" presName="parentText" presStyleLbl="node1" presStyleIdx="0" presStyleCnt="3">
        <dgm:presLayoutVars>
          <dgm:chMax val="0"/>
          <dgm:bulletEnabled val="1"/>
        </dgm:presLayoutVars>
      </dgm:prSet>
      <dgm:spPr/>
    </dgm:pt>
    <dgm:pt modelId="{7324EFB7-815A-984E-A585-58E34348E71E}" type="pres">
      <dgm:prSet presAssocID="{75F0B007-0640-4F99-995E-35BBC4C2ECD8}" presName="spacer" presStyleCnt="0"/>
      <dgm:spPr/>
    </dgm:pt>
    <dgm:pt modelId="{CFBF092D-E83F-9B43-9537-DEE051FC9EF4}" type="pres">
      <dgm:prSet presAssocID="{EEC92A8C-D837-496E-9343-5FE587CA50F9}" presName="parentText" presStyleLbl="node1" presStyleIdx="1" presStyleCnt="3">
        <dgm:presLayoutVars>
          <dgm:chMax val="0"/>
          <dgm:bulletEnabled val="1"/>
        </dgm:presLayoutVars>
      </dgm:prSet>
      <dgm:spPr/>
    </dgm:pt>
    <dgm:pt modelId="{0B64881F-546F-BD43-BB42-F8C63D410F93}" type="pres">
      <dgm:prSet presAssocID="{49A1459E-8B0D-46B7-9C2D-D53928391887}" presName="spacer" presStyleCnt="0"/>
      <dgm:spPr/>
    </dgm:pt>
    <dgm:pt modelId="{49B26948-C48E-8449-ABDA-40C92902A22E}" type="pres">
      <dgm:prSet presAssocID="{24D23C3B-E1B8-4DB7-A937-76169770DEFE}" presName="parentText" presStyleLbl="node1" presStyleIdx="2" presStyleCnt="3">
        <dgm:presLayoutVars>
          <dgm:chMax val="0"/>
          <dgm:bulletEnabled val="1"/>
        </dgm:presLayoutVars>
      </dgm:prSet>
      <dgm:spPr/>
    </dgm:pt>
  </dgm:ptLst>
  <dgm:cxnLst>
    <dgm:cxn modelId="{E8699E16-D246-44CE-B353-5625218B8375}" srcId="{ECCAD1D0-4C72-4AFB-925D-49DB7F8DF575}" destId="{EA45350B-1FD9-45CC-8062-30D3AC4AD58F}" srcOrd="0" destOrd="0" parTransId="{08651903-0D97-4D42-A4C8-B1F6B9F29146}" sibTransId="{75F0B007-0640-4F99-995E-35BBC4C2ECD8}"/>
    <dgm:cxn modelId="{A0C58838-BE2E-E34A-889A-517991414762}" type="presOf" srcId="{EA45350B-1FD9-45CC-8062-30D3AC4AD58F}" destId="{65FB6A9D-9324-1449-8FD4-083D5BEDA63D}" srcOrd="0" destOrd="0" presId="urn:microsoft.com/office/officeart/2005/8/layout/vList2"/>
    <dgm:cxn modelId="{535D0A8E-1B9E-4F1A-9427-66D4B5C53733}" srcId="{ECCAD1D0-4C72-4AFB-925D-49DB7F8DF575}" destId="{EEC92A8C-D837-496E-9343-5FE587CA50F9}" srcOrd="1" destOrd="0" parTransId="{5DF98127-DD36-4014-A8BC-09E134D2AC35}" sibTransId="{49A1459E-8B0D-46B7-9C2D-D53928391887}"/>
    <dgm:cxn modelId="{54FFE3B1-5911-4C4C-B995-F52707FE3EAE}" type="presOf" srcId="{ECCAD1D0-4C72-4AFB-925D-49DB7F8DF575}" destId="{E5CC7CB5-2679-BD47-A89A-CB4BF3B9F368}" srcOrd="0" destOrd="0" presId="urn:microsoft.com/office/officeart/2005/8/layout/vList2"/>
    <dgm:cxn modelId="{AA98D2CA-2F63-1644-A00B-488F6F7D553A}" type="presOf" srcId="{EEC92A8C-D837-496E-9343-5FE587CA50F9}" destId="{CFBF092D-E83F-9B43-9537-DEE051FC9EF4}" srcOrd="0" destOrd="0" presId="urn:microsoft.com/office/officeart/2005/8/layout/vList2"/>
    <dgm:cxn modelId="{ACD49BD6-A519-4B4E-A00B-DA1301604F99}" type="presOf" srcId="{24D23C3B-E1B8-4DB7-A937-76169770DEFE}" destId="{49B26948-C48E-8449-ABDA-40C92902A22E}" srcOrd="0" destOrd="0" presId="urn:microsoft.com/office/officeart/2005/8/layout/vList2"/>
    <dgm:cxn modelId="{4D05F1DF-0A55-4455-BFE5-0DB04AA9D258}" srcId="{ECCAD1D0-4C72-4AFB-925D-49DB7F8DF575}" destId="{24D23C3B-E1B8-4DB7-A937-76169770DEFE}" srcOrd="2" destOrd="0" parTransId="{877FBC87-2F69-462F-BD1E-EAF1728143D4}" sibTransId="{B658B7E2-E957-42C9-9555-3939AED6C986}"/>
    <dgm:cxn modelId="{13E0FA8D-7858-E340-B806-D65926EC0B18}" type="presParOf" srcId="{E5CC7CB5-2679-BD47-A89A-CB4BF3B9F368}" destId="{65FB6A9D-9324-1449-8FD4-083D5BEDA63D}" srcOrd="0" destOrd="0" presId="urn:microsoft.com/office/officeart/2005/8/layout/vList2"/>
    <dgm:cxn modelId="{04F544AC-CCFA-CF4E-8711-F1FF2DA317F3}" type="presParOf" srcId="{E5CC7CB5-2679-BD47-A89A-CB4BF3B9F368}" destId="{7324EFB7-815A-984E-A585-58E34348E71E}" srcOrd="1" destOrd="0" presId="urn:microsoft.com/office/officeart/2005/8/layout/vList2"/>
    <dgm:cxn modelId="{E181DFFE-A1DA-A34B-96B8-6AFF3FF1954D}" type="presParOf" srcId="{E5CC7CB5-2679-BD47-A89A-CB4BF3B9F368}" destId="{CFBF092D-E83F-9B43-9537-DEE051FC9EF4}" srcOrd="2" destOrd="0" presId="urn:microsoft.com/office/officeart/2005/8/layout/vList2"/>
    <dgm:cxn modelId="{0D254E38-B8B7-2546-9074-54BD058D6307}" type="presParOf" srcId="{E5CC7CB5-2679-BD47-A89A-CB4BF3B9F368}" destId="{0B64881F-546F-BD43-BB42-F8C63D410F93}" srcOrd="3" destOrd="0" presId="urn:microsoft.com/office/officeart/2005/8/layout/vList2"/>
    <dgm:cxn modelId="{BCA291F8-33B7-3946-8A42-F195826CE72B}" type="presParOf" srcId="{E5CC7CB5-2679-BD47-A89A-CB4BF3B9F368}" destId="{49B26948-C48E-8449-ABDA-40C92902A22E}"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94B452C2-5C31-4400-A0BE-AA44688D0248}" type="doc">
      <dgm:prSet loTypeId="urn:microsoft.com/office/officeart/2005/8/layout/hList7" loCatId="list" qsTypeId="urn:microsoft.com/office/officeart/2005/8/quickstyle/simple1" qsCatId="simple" csTypeId="urn:microsoft.com/office/officeart/2005/8/colors/accent1_1" csCatId="accent1" phldr="1"/>
      <dgm:spPr/>
      <dgm:t>
        <a:bodyPr/>
        <a:lstStyle/>
        <a:p>
          <a:endParaRPr lang="en-US"/>
        </a:p>
      </dgm:t>
    </dgm:pt>
    <dgm:pt modelId="{7AF1C669-2CB6-4EB9-9288-9A4584CDEE71}">
      <dgm:prSet phldrT="[Text]" custT="1"/>
      <dgm:spPr/>
      <dgm:t>
        <a:bodyPr/>
        <a:lstStyle/>
        <a:p>
          <a:r>
            <a:rPr lang="en-US" sz="3200" b="1" i="1" u="sng" dirty="0">
              <a:solidFill>
                <a:schemeClr val="accent1"/>
              </a:solidFill>
            </a:rPr>
            <a:t>W</a:t>
          </a:r>
          <a:r>
            <a:rPr lang="en-US" sz="2400" dirty="0"/>
            <a:t>eapon of offence </a:t>
          </a:r>
          <a:r>
            <a:rPr lang="en-US" sz="2400" dirty="0">
              <a:solidFill>
                <a:schemeClr val="accent1"/>
              </a:solidFill>
            </a:rPr>
            <a:t>OR</a:t>
          </a:r>
        </a:p>
      </dgm:t>
    </dgm:pt>
    <dgm:pt modelId="{362FC628-18C5-473E-BF08-6949D4D37A4E}" type="parTrans" cxnId="{86A85F5E-6C6D-470B-9F05-EBCE75611C90}">
      <dgm:prSet/>
      <dgm:spPr/>
      <dgm:t>
        <a:bodyPr/>
        <a:lstStyle/>
        <a:p>
          <a:endParaRPr lang="en-US"/>
        </a:p>
      </dgm:t>
    </dgm:pt>
    <dgm:pt modelId="{110CB8B1-26E3-4283-8654-C364CE8B1D23}" type="sibTrans" cxnId="{86A85F5E-6C6D-470B-9F05-EBCE75611C90}">
      <dgm:prSet/>
      <dgm:spPr/>
      <dgm:t>
        <a:bodyPr/>
        <a:lstStyle/>
        <a:p>
          <a:endParaRPr lang="en-US"/>
        </a:p>
      </dgm:t>
    </dgm:pt>
    <dgm:pt modelId="{4402024D-BFEF-4FD6-AA3F-13684AA656C6}">
      <dgm:prSet phldrT="[Text]" custT="1"/>
      <dgm:spPr/>
      <dgm:t>
        <a:bodyPr/>
        <a:lstStyle/>
        <a:p>
          <a:r>
            <a:rPr lang="en-US" sz="2400" dirty="0"/>
            <a:t>any </a:t>
          </a:r>
          <a:r>
            <a:rPr lang="en-US" sz="3200" b="1" i="1" u="sng" dirty="0">
              <a:solidFill>
                <a:schemeClr val="accent1"/>
              </a:solidFill>
            </a:rPr>
            <a:t>I</a:t>
          </a:r>
          <a:r>
            <a:rPr lang="en-US" sz="2400" dirty="0"/>
            <a:t>mitation firearm </a:t>
          </a:r>
          <a:r>
            <a:rPr lang="en-US" sz="2400" dirty="0">
              <a:solidFill>
                <a:schemeClr val="accent1"/>
              </a:solidFill>
            </a:rPr>
            <a:t>OR</a:t>
          </a:r>
        </a:p>
      </dgm:t>
    </dgm:pt>
    <dgm:pt modelId="{B96B39F0-58BF-4D98-9DC0-37C0CEA7F901}" type="parTrans" cxnId="{1C6DEE3A-BD43-4E81-ABD9-10F3F65E13A2}">
      <dgm:prSet/>
      <dgm:spPr/>
      <dgm:t>
        <a:bodyPr/>
        <a:lstStyle/>
        <a:p>
          <a:endParaRPr lang="en-US"/>
        </a:p>
      </dgm:t>
    </dgm:pt>
    <dgm:pt modelId="{33D36E84-6F0D-45F4-956A-E6D16412EF9D}" type="sibTrans" cxnId="{1C6DEE3A-BD43-4E81-ABD9-10F3F65E13A2}">
      <dgm:prSet/>
      <dgm:spPr/>
      <dgm:t>
        <a:bodyPr/>
        <a:lstStyle/>
        <a:p>
          <a:endParaRPr lang="en-US"/>
        </a:p>
      </dgm:t>
    </dgm:pt>
    <dgm:pt modelId="{9119978B-9938-4917-B7AB-C026A2CDAE65}">
      <dgm:prSet phldrT="[Text]" custT="1"/>
      <dgm:spPr/>
      <dgm:t>
        <a:bodyPr/>
        <a:lstStyle/>
        <a:p>
          <a:r>
            <a:rPr lang="en-US" sz="2400" dirty="0"/>
            <a:t>any </a:t>
          </a:r>
          <a:r>
            <a:rPr lang="en-US" sz="3200" b="1" i="1" u="sng" dirty="0">
              <a:solidFill>
                <a:schemeClr val="accent1"/>
              </a:solidFill>
            </a:rPr>
            <a:t>F</a:t>
          </a:r>
          <a:r>
            <a:rPr lang="en-US" sz="2400" dirty="0"/>
            <a:t>IREARM OR</a:t>
          </a:r>
        </a:p>
      </dgm:t>
    </dgm:pt>
    <dgm:pt modelId="{AFEAE5BC-26D9-4139-B5A1-0AB2E68BA1A7}" type="parTrans" cxnId="{4F445129-637B-4DED-B6B1-C1354335A9D5}">
      <dgm:prSet/>
      <dgm:spPr/>
      <dgm:t>
        <a:bodyPr/>
        <a:lstStyle/>
        <a:p>
          <a:endParaRPr lang="en-US"/>
        </a:p>
      </dgm:t>
    </dgm:pt>
    <dgm:pt modelId="{DE3489AE-6C2B-4553-BAD8-F2B43037170C}" type="sibTrans" cxnId="{4F445129-637B-4DED-B6B1-C1354335A9D5}">
      <dgm:prSet/>
      <dgm:spPr/>
      <dgm:t>
        <a:bodyPr/>
        <a:lstStyle/>
        <a:p>
          <a:endParaRPr lang="en-US"/>
        </a:p>
      </dgm:t>
    </dgm:pt>
    <dgm:pt modelId="{B9CA3715-6E03-4575-B438-A5304B7EBDAF}">
      <dgm:prSet phldrT="[Text]" custT="1"/>
      <dgm:spPr/>
      <dgm:t>
        <a:bodyPr/>
        <a:lstStyle/>
        <a:p>
          <a:r>
            <a:rPr lang="en-US" sz="2400" dirty="0"/>
            <a:t>any </a:t>
          </a:r>
          <a:r>
            <a:rPr lang="en-US" sz="3200" b="1" i="1" u="sng" dirty="0">
              <a:solidFill>
                <a:schemeClr val="accent1"/>
              </a:solidFill>
            </a:rPr>
            <a:t>E</a:t>
          </a:r>
          <a:r>
            <a:rPr lang="en-US" sz="2400" dirty="0"/>
            <a:t>xplosive</a:t>
          </a:r>
        </a:p>
      </dgm:t>
    </dgm:pt>
    <dgm:pt modelId="{95576FE8-2155-4A1E-B2E4-165952FA4C10}" type="parTrans" cxnId="{55E69DF2-0023-437F-A5B0-0B34E785ACE5}">
      <dgm:prSet/>
      <dgm:spPr/>
      <dgm:t>
        <a:bodyPr/>
        <a:lstStyle/>
        <a:p>
          <a:endParaRPr lang="en-US"/>
        </a:p>
      </dgm:t>
    </dgm:pt>
    <dgm:pt modelId="{78FCAA54-BA7A-48A5-956D-FF21CA3422D9}" type="sibTrans" cxnId="{55E69DF2-0023-437F-A5B0-0B34E785ACE5}">
      <dgm:prSet/>
      <dgm:spPr/>
      <dgm:t>
        <a:bodyPr/>
        <a:lstStyle/>
        <a:p>
          <a:endParaRPr lang="en-US"/>
        </a:p>
      </dgm:t>
    </dgm:pt>
    <dgm:pt modelId="{8437CA90-6739-4546-B0F2-FC0D7949435C}" type="pres">
      <dgm:prSet presAssocID="{94B452C2-5C31-4400-A0BE-AA44688D0248}" presName="Name0" presStyleCnt="0">
        <dgm:presLayoutVars>
          <dgm:dir/>
          <dgm:resizeHandles val="exact"/>
        </dgm:presLayoutVars>
      </dgm:prSet>
      <dgm:spPr/>
    </dgm:pt>
    <dgm:pt modelId="{C833FC9A-3076-4775-B646-32B740CFDE05}" type="pres">
      <dgm:prSet presAssocID="{94B452C2-5C31-4400-A0BE-AA44688D0248}" presName="fgShape" presStyleLbl="fgShp" presStyleIdx="0" presStyleCnt="1"/>
      <dgm:spPr/>
    </dgm:pt>
    <dgm:pt modelId="{26B0B714-7BE0-4FF5-A9B2-9FA8370E38B4}" type="pres">
      <dgm:prSet presAssocID="{94B452C2-5C31-4400-A0BE-AA44688D0248}" presName="linComp" presStyleCnt="0"/>
      <dgm:spPr/>
    </dgm:pt>
    <dgm:pt modelId="{824834D6-325E-4F06-942C-09772CF822B4}" type="pres">
      <dgm:prSet presAssocID="{7AF1C669-2CB6-4EB9-9288-9A4584CDEE71}" presName="compNode" presStyleCnt="0"/>
      <dgm:spPr/>
    </dgm:pt>
    <dgm:pt modelId="{84D29FB4-07D4-4748-B09A-83B7A7E14FDA}" type="pres">
      <dgm:prSet presAssocID="{7AF1C669-2CB6-4EB9-9288-9A4584CDEE71}" presName="bkgdShape" presStyleLbl="node1" presStyleIdx="0" presStyleCnt="4"/>
      <dgm:spPr/>
    </dgm:pt>
    <dgm:pt modelId="{22CEB4A3-F2B1-49BB-B8BC-37396A3586E1}" type="pres">
      <dgm:prSet presAssocID="{7AF1C669-2CB6-4EB9-9288-9A4584CDEE71}" presName="nodeTx" presStyleLbl="node1" presStyleIdx="0" presStyleCnt="4">
        <dgm:presLayoutVars>
          <dgm:bulletEnabled val="1"/>
        </dgm:presLayoutVars>
      </dgm:prSet>
      <dgm:spPr/>
    </dgm:pt>
    <dgm:pt modelId="{9C729799-4F23-4145-927F-640C49FA40AE}" type="pres">
      <dgm:prSet presAssocID="{7AF1C669-2CB6-4EB9-9288-9A4584CDEE71}" presName="invisiNode" presStyleLbl="node1" presStyleIdx="0" presStyleCnt="4"/>
      <dgm:spPr/>
    </dgm:pt>
    <dgm:pt modelId="{B3F8F109-0532-4F70-9D9F-E09EED2349D3}" type="pres">
      <dgm:prSet presAssocID="{7AF1C669-2CB6-4EB9-9288-9A4584CDEE71}" presName="imagNode" presStyleLbl="fgImgPlace1" presStyleIdx="0" presStyleCnt="4" custScaleX="155950"/>
      <dgm:spPr/>
    </dgm:pt>
    <dgm:pt modelId="{CD101E21-8734-403D-8357-4098DF92AEB9}" type="pres">
      <dgm:prSet presAssocID="{110CB8B1-26E3-4283-8654-C364CE8B1D23}" presName="sibTrans" presStyleLbl="sibTrans2D1" presStyleIdx="0" presStyleCnt="0"/>
      <dgm:spPr/>
    </dgm:pt>
    <dgm:pt modelId="{FEE685B6-4D91-4175-958D-BE6C597E1826}" type="pres">
      <dgm:prSet presAssocID="{4402024D-BFEF-4FD6-AA3F-13684AA656C6}" presName="compNode" presStyleCnt="0"/>
      <dgm:spPr/>
    </dgm:pt>
    <dgm:pt modelId="{1CA083FD-357F-4E2C-BDF4-1B1DD2679FC7}" type="pres">
      <dgm:prSet presAssocID="{4402024D-BFEF-4FD6-AA3F-13684AA656C6}" presName="bkgdShape" presStyleLbl="node1" presStyleIdx="1" presStyleCnt="4"/>
      <dgm:spPr/>
    </dgm:pt>
    <dgm:pt modelId="{CF820939-C935-47C6-B6B0-E7E483851192}" type="pres">
      <dgm:prSet presAssocID="{4402024D-BFEF-4FD6-AA3F-13684AA656C6}" presName="nodeTx" presStyleLbl="node1" presStyleIdx="1" presStyleCnt="4">
        <dgm:presLayoutVars>
          <dgm:bulletEnabled val="1"/>
        </dgm:presLayoutVars>
      </dgm:prSet>
      <dgm:spPr/>
    </dgm:pt>
    <dgm:pt modelId="{86E90B5C-A0C2-4D49-8057-8ED700A342A5}" type="pres">
      <dgm:prSet presAssocID="{4402024D-BFEF-4FD6-AA3F-13684AA656C6}" presName="invisiNode" presStyleLbl="node1" presStyleIdx="1" presStyleCnt="4"/>
      <dgm:spPr/>
    </dgm:pt>
    <dgm:pt modelId="{B0BD38C6-B220-4C25-8B9A-CA638F235C65}" type="pres">
      <dgm:prSet presAssocID="{4402024D-BFEF-4FD6-AA3F-13684AA656C6}" presName="imagNode" presStyleLbl="fgImgPlace1" presStyleIdx="1" presStyleCnt="4" custScaleX="144027"/>
      <dgm:spPr/>
    </dgm:pt>
    <dgm:pt modelId="{43BE02D7-B1A4-4468-B169-65AA2207BD3C}" type="pres">
      <dgm:prSet presAssocID="{33D36E84-6F0D-45F4-956A-E6D16412EF9D}" presName="sibTrans" presStyleLbl="sibTrans2D1" presStyleIdx="0" presStyleCnt="0"/>
      <dgm:spPr/>
    </dgm:pt>
    <dgm:pt modelId="{53A73178-90CD-4CDA-BB7F-71930302846C}" type="pres">
      <dgm:prSet presAssocID="{9119978B-9938-4917-B7AB-C026A2CDAE65}" presName="compNode" presStyleCnt="0"/>
      <dgm:spPr/>
    </dgm:pt>
    <dgm:pt modelId="{836BCCAD-386E-493F-AA1D-75A70D722664}" type="pres">
      <dgm:prSet presAssocID="{9119978B-9938-4917-B7AB-C026A2CDAE65}" presName="bkgdShape" presStyleLbl="node1" presStyleIdx="2" presStyleCnt="4"/>
      <dgm:spPr/>
    </dgm:pt>
    <dgm:pt modelId="{621AB255-2142-404C-9D2B-C4CCC2F46EF5}" type="pres">
      <dgm:prSet presAssocID="{9119978B-9938-4917-B7AB-C026A2CDAE65}" presName="nodeTx" presStyleLbl="node1" presStyleIdx="2" presStyleCnt="4">
        <dgm:presLayoutVars>
          <dgm:bulletEnabled val="1"/>
        </dgm:presLayoutVars>
      </dgm:prSet>
      <dgm:spPr/>
    </dgm:pt>
    <dgm:pt modelId="{7BD1E0E3-C057-434A-A646-5693E8FCD4FB}" type="pres">
      <dgm:prSet presAssocID="{9119978B-9938-4917-B7AB-C026A2CDAE65}" presName="invisiNode" presStyleLbl="node1" presStyleIdx="2" presStyleCnt="4"/>
      <dgm:spPr/>
    </dgm:pt>
    <dgm:pt modelId="{9FD589FF-459B-4395-A330-3BF22C6D19DB}" type="pres">
      <dgm:prSet presAssocID="{9119978B-9938-4917-B7AB-C026A2CDAE65}" presName="imagNode" presStyleLbl="fgImgPlace1" presStyleIdx="2" presStyleCnt="4" custScaleX="140599"/>
      <dgm:spPr/>
    </dgm:pt>
    <dgm:pt modelId="{340F9324-9E92-4549-9F39-84113271A110}" type="pres">
      <dgm:prSet presAssocID="{DE3489AE-6C2B-4553-BAD8-F2B43037170C}" presName="sibTrans" presStyleLbl="sibTrans2D1" presStyleIdx="0" presStyleCnt="0"/>
      <dgm:spPr/>
    </dgm:pt>
    <dgm:pt modelId="{4871B1BA-77F6-4D47-988E-4396E5BDA0FD}" type="pres">
      <dgm:prSet presAssocID="{B9CA3715-6E03-4575-B438-A5304B7EBDAF}" presName="compNode" presStyleCnt="0"/>
      <dgm:spPr/>
    </dgm:pt>
    <dgm:pt modelId="{D2F169CB-ABD4-426D-B2D4-CDE76EBE864E}" type="pres">
      <dgm:prSet presAssocID="{B9CA3715-6E03-4575-B438-A5304B7EBDAF}" presName="bkgdShape" presStyleLbl="node1" presStyleIdx="3" presStyleCnt="4"/>
      <dgm:spPr/>
    </dgm:pt>
    <dgm:pt modelId="{0BA61779-D8C8-4A93-8DBA-EE0F925CE14D}" type="pres">
      <dgm:prSet presAssocID="{B9CA3715-6E03-4575-B438-A5304B7EBDAF}" presName="nodeTx" presStyleLbl="node1" presStyleIdx="3" presStyleCnt="4">
        <dgm:presLayoutVars>
          <dgm:bulletEnabled val="1"/>
        </dgm:presLayoutVars>
      </dgm:prSet>
      <dgm:spPr/>
    </dgm:pt>
    <dgm:pt modelId="{0B5D4ABB-1EE9-4F72-A669-A7539BAFB751}" type="pres">
      <dgm:prSet presAssocID="{B9CA3715-6E03-4575-B438-A5304B7EBDAF}" presName="invisiNode" presStyleLbl="node1" presStyleIdx="3" presStyleCnt="4"/>
      <dgm:spPr/>
    </dgm:pt>
    <dgm:pt modelId="{46CC6A4D-E9C1-4CDB-A467-2E5D35350CF3}" type="pres">
      <dgm:prSet presAssocID="{B9CA3715-6E03-4575-B438-A5304B7EBDAF}" presName="imagNode" presStyleLbl="fgImgPlace1" presStyleIdx="3" presStyleCnt="4" custScaleX="141420"/>
      <dgm:spPr/>
    </dgm:pt>
  </dgm:ptLst>
  <dgm:cxnLst>
    <dgm:cxn modelId="{C679500B-D643-4310-A235-CF8C7A32A6F0}" type="presOf" srcId="{4402024D-BFEF-4FD6-AA3F-13684AA656C6}" destId="{1CA083FD-357F-4E2C-BDF4-1B1DD2679FC7}" srcOrd="0" destOrd="0" presId="urn:microsoft.com/office/officeart/2005/8/layout/hList7"/>
    <dgm:cxn modelId="{4F445129-637B-4DED-B6B1-C1354335A9D5}" srcId="{94B452C2-5C31-4400-A0BE-AA44688D0248}" destId="{9119978B-9938-4917-B7AB-C026A2CDAE65}" srcOrd="2" destOrd="0" parTransId="{AFEAE5BC-26D9-4139-B5A1-0AB2E68BA1A7}" sibTransId="{DE3489AE-6C2B-4553-BAD8-F2B43037170C}"/>
    <dgm:cxn modelId="{44006B34-0B98-44A8-A64E-872692FE32F5}" type="presOf" srcId="{9119978B-9938-4917-B7AB-C026A2CDAE65}" destId="{836BCCAD-386E-493F-AA1D-75A70D722664}" srcOrd="0" destOrd="0" presId="urn:microsoft.com/office/officeart/2005/8/layout/hList7"/>
    <dgm:cxn modelId="{1C6DEE3A-BD43-4E81-ABD9-10F3F65E13A2}" srcId="{94B452C2-5C31-4400-A0BE-AA44688D0248}" destId="{4402024D-BFEF-4FD6-AA3F-13684AA656C6}" srcOrd="1" destOrd="0" parTransId="{B96B39F0-58BF-4D98-9DC0-37C0CEA7F901}" sibTransId="{33D36E84-6F0D-45F4-956A-E6D16412EF9D}"/>
    <dgm:cxn modelId="{BF7B453D-5EA0-415B-9929-B0FCEEE03D36}" type="presOf" srcId="{7AF1C669-2CB6-4EB9-9288-9A4584CDEE71}" destId="{84D29FB4-07D4-4748-B09A-83B7A7E14FDA}" srcOrd="0" destOrd="0" presId="urn:microsoft.com/office/officeart/2005/8/layout/hList7"/>
    <dgm:cxn modelId="{ED2BB051-492B-4B4C-89D5-9B740903AD43}" type="presOf" srcId="{4402024D-BFEF-4FD6-AA3F-13684AA656C6}" destId="{CF820939-C935-47C6-B6B0-E7E483851192}" srcOrd="1" destOrd="0" presId="urn:microsoft.com/office/officeart/2005/8/layout/hList7"/>
    <dgm:cxn modelId="{9580CA54-6DDE-48AB-AF6B-AACB2C31D9E2}" type="presOf" srcId="{DE3489AE-6C2B-4553-BAD8-F2B43037170C}" destId="{340F9324-9E92-4549-9F39-84113271A110}" srcOrd="0" destOrd="0" presId="urn:microsoft.com/office/officeart/2005/8/layout/hList7"/>
    <dgm:cxn modelId="{86A85F5E-6C6D-470B-9F05-EBCE75611C90}" srcId="{94B452C2-5C31-4400-A0BE-AA44688D0248}" destId="{7AF1C669-2CB6-4EB9-9288-9A4584CDEE71}" srcOrd="0" destOrd="0" parTransId="{362FC628-18C5-473E-BF08-6949D4D37A4E}" sibTransId="{110CB8B1-26E3-4283-8654-C364CE8B1D23}"/>
    <dgm:cxn modelId="{A801DE66-ED5D-40D7-867D-854B67ED0B15}" type="presOf" srcId="{7AF1C669-2CB6-4EB9-9288-9A4584CDEE71}" destId="{22CEB4A3-F2B1-49BB-B8BC-37396A3586E1}" srcOrd="1" destOrd="0" presId="urn:microsoft.com/office/officeart/2005/8/layout/hList7"/>
    <dgm:cxn modelId="{A60E1878-BBA6-4B92-B86E-A9055FFF1AA9}" type="presOf" srcId="{B9CA3715-6E03-4575-B438-A5304B7EBDAF}" destId="{D2F169CB-ABD4-426D-B2D4-CDE76EBE864E}" srcOrd="0" destOrd="0" presId="urn:microsoft.com/office/officeart/2005/8/layout/hList7"/>
    <dgm:cxn modelId="{EA961F87-6DE2-4E91-9568-F54706823DFD}" type="presOf" srcId="{110CB8B1-26E3-4283-8654-C364CE8B1D23}" destId="{CD101E21-8734-403D-8357-4098DF92AEB9}" srcOrd="0" destOrd="0" presId="urn:microsoft.com/office/officeart/2005/8/layout/hList7"/>
    <dgm:cxn modelId="{37BC928C-5980-4359-93FE-DB089E815BF3}" type="presOf" srcId="{33D36E84-6F0D-45F4-956A-E6D16412EF9D}" destId="{43BE02D7-B1A4-4468-B169-65AA2207BD3C}" srcOrd="0" destOrd="0" presId="urn:microsoft.com/office/officeart/2005/8/layout/hList7"/>
    <dgm:cxn modelId="{34B186B2-343D-41F0-A501-CAA5ABB7C7ED}" type="presOf" srcId="{94B452C2-5C31-4400-A0BE-AA44688D0248}" destId="{8437CA90-6739-4546-B0F2-FC0D7949435C}" srcOrd="0" destOrd="0" presId="urn:microsoft.com/office/officeart/2005/8/layout/hList7"/>
    <dgm:cxn modelId="{FD7B21BA-8905-4E1B-BFDB-99DEB9313BD9}" type="presOf" srcId="{B9CA3715-6E03-4575-B438-A5304B7EBDAF}" destId="{0BA61779-D8C8-4A93-8DBA-EE0F925CE14D}" srcOrd="1" destOrd="0" presId="urn:microsoft.com/office/officeart/2005/8/layout/hList7"/>
    <dgm:cxn modelId="{0AF096BB-C409-4DAF-B085-FD35153617C6}" type="presOf" srcId="{9119978B-9938-4917-B7AB-C026A2CDAE65}" destId="{621AB255-2142-404C-9D2B-C4CCC2F46EF5}" srcOrd="1" destOrd="0" presId="urn:microsoft.com/office/officeart/2005/8/layout/hList7"/>
    <dgm:cxn modelId="{55E69DF2-0023-437F-A5B0-0B34E785ACE5}" srcId="{94B452C2-5C31-4400-A0BE-AA44688D0248}" destId="{B9CA3715-6E03-4575-B438-A5304B7EBDAF}" srcOrd="3" destOrd="0" parTransId="{95576FE8-2155-4A1E-B2E4-165952FA4C10}" sibTransId="{78FCAA54-BA7A-48A5-956D-FF21CA3422D9}"/>
    <dgm:cxn modelId="{17D9BE4F-DB67-452A-B3AF-937A4C39C7D9}" type="presParOf" srcId="{8437CA90-6739-4546-B0F2-FC0D7949435C}" destId="{C833FC9A-3076-4775-B646-32B740CFDE05}" srcOrd="0" destOrd="0" presId="urn:microsoft.com/office/officeart/2005/8/layout/hList7"/>
    <dgm:cxn modelId="{F5BD042A-8ED2-4819-8B35-3F9980EA0BF7}" type="presParOf" srcId="{8437CA90-6739-4546-B0F2-FC0D7949435C}" destId="{26B0B714-7BE0-4FF5-A9B2-9FA8370E38B4}" srcOrd="1" destOrd="0" presId="urn:microsoft.com/office/officeart/2005/8/layout/hList7"/>
    <dgm:cxn modelId="{0D9D18E0-C2E7-4861-AF8F-A16E9555CB7B}" type="presParOf" srcId="{26B0B714-7BE0-4FF5-A9B2-9FA8370E38B4}" destId="{824834D6-325E-4F06-942C-09772CF822B4}" srcOrd="0" destOrd="0" presId="urn:microsoft.com/office/officeart/2005/8/layout/hList7"/>
    <dgm:cxn modelId="{9230AB7C-98D0-4C39-8C34-BD77FC94D4CD}" type="presParOf" srcId="{824834D6-325E-4F06-942C-09772CF822B4}" destId="{84D29FB4-07D4-4748-B09A-83B7A7E14FDA}" srcOrd="0" destOrd="0" presId="urn:microsoft.com/office/officeart/2005/8/layout/hList7"/>
    <dgm:cxn modelId="{E539F82C-72A9-4D6D-9AF4-91CEA271F21B}" type="presParOf" srcId="{824834D6-325E-4F06-942C-09772CF822B4}" destId="{22CEB4A3-F2B1-49BB-B8BC-37396A3586E1}" srcOrd="1" destOrd="0" presId="urn:microsoft.com/office/officeart/2005/8/layout/hList7"/>
    <dgm:cxn modelId="{6A9795D0-C6D6-4082-A485-73042932021A}" type="presParOf" srcId="{824834D6-325E-4F06-942C-09772CF822B4}" destId="{9C729799-4F23-4145-927F-640C49FA40AE}" srcOrd="2" destOrd="0" presId="urn:microsoft.com/office/officeart/2005/8/layout/hList7"/>
    <dgm:cxn modelId="{20BFFFD6-D9FF-489D-9DB1-04EB9759EDE9}" type="presParOf" srcId="{824834D6-325E-4F06-942C-09772CF822B4}" destId="{B3F8F109-0532-4F70-9D9F-E09EED2349D3}" srcOrd="3" destOrd="0" presId="urn:microsoft.com/office/officeart/2005/8/layout/hList7"/>
    <dgm:cxn modelId="{1F0CDAA6-C1E9-4479-9F69-E32703BF2D95}" type="presParOf" srcId="{26B0B714-7BE0-4FF5-A9B2-9FA8370E38B4}" destId="{CD101E21-8734-403D-8357-4098DF92AEB9}" srcOrd="1" destOrd="0" presId="urn:microsoft.com/office/officeart/2005/8/layout/hList7"/>
    <dgm:cxn modelId="{2558371E-27E3-483D-80E1-E2151957B71E}" type="presParOf" srcId="{26B0B714-7BE0-4FF5-A9B2-9FA8370E38B4}" destId="{FEE685B6-4D91-4175-958D-BE6C597E1826}" srcOrd="2" destOrd="0" presId="urn:microsoft.com/office/officeart/2005/8/layout/hList7"/>
    <dgm:cxn modelId="{8CAF0E7D-D696-4C39-ACFC-24DBB1B325D4}" type="presParOf" srcId="{FEE685B6-4D91-4175-958D-BE6C597E1826}" destId="{1CA083FD-357F-4E2C-BDF4-1B1DD2679FC7}" srcOrd="0" destOrd="0" presId="urn:microsoft.com/office/officeart/2005/8/layout/hList7"/>
    <dgm:cxn modelId="{C9FC8BE2-37D2-4FDB-B1C2-7FB63380516C}" type="presParOf" srcId="{FEE685B6-4D91-4175-958D-BE6C597E1826}" destId="{CF820939-C935-47C6-B6B0-E7E483851192}" srcOrd="1" destOrd="0" presId="urn:microsoft.com/office/officeart/2005/8/layout/hList7"/>
    <dgm:cxn modelId="{8EFD0190-716A-424B-A249-CCFFDAD8D253}" type="presParOf" srcId="{FEE685B6-4D91-4175-958D-BE6C597E1826}" destId="{86E90B5C-A0C2-4D49-8057-8ED700A342A5}" srcOrd="2" destOrd="0" presId="urn:microsoft.com/office/officeart/2005/8/layout/hList7"/>
    <dgm:cxn modelId="{BBE3548E-48B5-43C7-8BB9-7F1BC86BF7F4}" type="presParOf" srcId="{FEE685B6-4D91-4175-958D-BE6C597E1826}" destId="{B0BD38C6-B220-4C25-8B9A-CA638F235C65}" srcOrd="3" destOrd="0" presId="urn:microsoft.com/office/officeart/2005/8/layout/hList7"/>
    <dgm:cxn modelId="{F2058D78-F4F3-4978-B9C9-805B96CB4A93}" type="presParOf" srcId="{26B0B714-7BE0-4FF5-A9B2-9FA8370E38B4}" destId="{43BE02D7-B1A4-4468-B169-65AA2207BD3C}" srcOrd="3" destOrd="0" presId="urn:microsoft.com/office/officeart/2005/8/layout/hList7"/>
    <dgm:cxn modelId="{CDC6BD93-7974-4B3A-A848-9F4D8F8CAEA0}" type="presParOf" srcId="{26B0B714-7BE0-4FF5-A9B2-9FA8370E38B4}" destId="{53A73178-90CD-4CDA-BB7F-71930302846C}" srcOrd="4" destOrd="0" presId="urn:microsoft.com/office/officeart/2005/8/layout/hList7"/>
    <dgm:cxn modelId="{F4D953BB-3E04-45CA-BC53-A5FF71EC324C}" type="presParOf" srcId="{53A73178-90CD-4CDA-BB7F-71930302846C}" destId="{836BCCAD-386E-493F-AA1D-75A70D722664}" srcOrd="0" destOrd="0" presId="urn:microsoft.com/office/officeart/2005/8/layout/hList7"/>
    <dgm:cxn modelId="{02F125EC-E548-48CE-859E-CB9DAB6D34DC}" type="presParOf" srcId="{53A73178-90CD-4CDA-BB7F-71930302846C}" destId="{621AB255-2142-404C-9D2B-C4CCC2F46EF5}" srcOrd="1" destOrd="0" presId="urn:microsoft.com/office/officeart/2005/8/layout/hList7"/>
    <dgm:cxn modelId="{259C4433-04C3-4F88-9A56-6856860DEDD9}" type="presParOf" srcId="{53A73178-90CD-4CDA-BB7F-71930302846C}" destId="{7BD1E0E3-C057-434A-A646-5693E8FCD4FB}" srcOrd="2" destOrd="0" presId="urn:microsoft.com/office/officeart/2005/8/layout/hList7"/>
    <dgm:cxn modelId="{F1A588B6-606B-4F85-95A8-79190E869420}" type="presParOf" srcId="{53A73178-90CD-4CDA-BB7F-71930302846C}" destId="{9FD589FF-459B-4395-A330-3BF22C6D19DB}" srcOrd="3" destOrd="0" presId="urn:microsoft.com/office/officeart/2005/8/layout/hList7"/>
    <dgm:cxn modelId="{8EBE882A-141A-4E3C-B8E1-4AAF12091147}" type="presParOf" srcId="{26B0B714-7BE0-4FF5-A9B2-9FA8370E38B4}" destId="{340F9324-9E92-4549-9F39-84113271A110}" srcOrd="5" destOrd="0" presId="urn:microsoft.com/office/officeart/2005/8/layout/hList7"/>
    <dgm:cxn modelId="{1581DACA-8428-442D-890A-4CFB780C564E}" type="presParOf" srcId="{26B0B714-7BE0-4FF5-A9B2-9FA8370E38B4}" destId="{4871B1BA-77F6-4D47-988E-4396E5BDA0FD}" srcOrd="6" destOrd="0" presId="urn:microsoft.com/office/officeart/2005/8/layout/hList7"/>
    <dgm:cxn modelId="{A9312ABA-FCEF-412D-8AF5-6D4161E8AEFB}" type="presParOf" srcId="{4871B1BA-77F6-4D47-988E-4396E5BDA0FD}" destId="{D2F169CB-ABD4-426D-B2D4-CDE76EBE864E}" srcOrd="0" destOrd="0" presId="urn:microsoft.com/office/officeart/2005/8/layout/hList7"/>
    <dgm:cxn modelId="{B9418E93-EAE9-454A-8BFF-7676A0E9E815}" type="presParOf" srcId="{4871B1BA-77F6-4D47-988E-4396E5BDA0FD}" destId="{0BA61779-D8C8-4A93-8DBA-EE0F925CE14D}" srcOrd="1" destOrd="0" presId="urn:microsoft.com/office/officeart/2005/8/layout/hList7"/>
    <dgm:cxn modelId="{1326207E-8FC1-444C-8DAF-6A083838357F}" type="presParOf" srcId="{4871B1BA-77F6-4D47-988E-4396E5BDA0FD}" destId="{0B5D4ABB-1EE9-4F72-A669-A7539BAFB751}" srcOrd="2" destOrd="0" presId="urn:microsoft.com/office/officeart/2005/8/layout/hList7"/>
    <dgm:cxn modelId="{BDAB4EC8-84FE-4FE6-B257-6C87AC3DF886}" type="presParOf" srcId="{4871B1BA-77F6-4D47-988E-4396E5BDA0FD}" destId="{46CC6A4D-E9C1-4CDB-A467-2E5D35350CF3}" srcOrd="3" destOrd="0" presId="urn:microsoft.com/office/officeart/2005/8/layout/hList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A6E00635-CFC2-4E7C-A3DF-D28FB9C03F9D}" type="doc">
      <dgm:prSet loTypeId="urn:microsoft.com/office/officeart/2005/8/layout/process2" loCatId="process" qsTypeId="urn:microsoft.com/office/officeart/2005/8/quickstyle/simple1" qsCatId="simple" csTypeId="urn:microsoft.com/office/officeart/2005/8/colors/accent3_2" csCatId="accent3" phldr="1"/>
      <dgm:spPr/>
    </dgm:pt>
    <dgm:pt modelId="{090D9C60-2356-44E9-8AE8-6891EB7DF394}">
      <dgm:prSet phldrT="[Text]" custT="1"/>
      <dgm:spPr/>
      <dgm:t>
        <a:bodyPr/>
        <a:lstStyle/>
        <a:p>
          <a:r>
            <a:rPr lang="en-GB" sz="2400" dirty="0"/>
            <a:t>A person commits robbery if they </a:t>
          </a:r>
          <a:r>
            <a:rPr lang="en-GB" sz="2400" b="1" i="1" u="sng" dirty="0"/>
            <a:t>steal</a:t>
          </a:r>
          <a:r>
            <a:rPr lang="en-GB" sz="2400" dirty="0"/>
            <a:t> &amp; </a:t>
          </a:r>
          <a:r>
            <a:rPr lang="en-GB" sz="2400" b="1" i="1" u="sng" dirty="0"/>
            <a:t>immediately before </a:t>
          </a:r>
          <a:r>
            <a:rPr lang="en-GB" sz="2400" dirty="0"/>
            <a:t>doing so or</a:t>
          </a:r>
        </a:p>
      </dgm:t>
    </dgm:pt>
    <dgm:pt modelId="{E091CFD6-7B95-4E8A-BE48-3894F4833702}" type="parTrans" cxnId="{30D74AF5-F42D-41B2-8A9D-DAA4E14C67F3}">
      <dgm:prSet/>
      <dgm:spPr/>
      <dgm:t>
        <a:bodyPr/>
        <a:lstStyle/>
        <a:p>
          <a:endParaRPr lang="en-GB"/>
        </a:p>
      </dgm:t>
    </dgm:pt>
    <dgm:pt modelId="{C07D17AF-DA90-4907-8855-A5D109EB1F79}" type="sibTrans" cxnId="{30D74AF5-F42D-41B2-8A9D-DAA4E14C67F3}">
      <dgm:prSet/>
      <dgm:spPr/>
      <dgm:t>
        <a:bodyPr/>
        <a:lstStyle/>
        <a:p>
          <a:endParaRPr lang="en-GB"/>
        </a:p>
      </dgm:t>
    </dgm:pt>
    <dgm:pt modelId="{16423288-119F-4F43-A13B-4E466387048D}">
      <dgm:prSet phldrT="[Text]" custT="1"/>
      <dgm:spPr/>
      <dgm:t>
        <a:bodyPr/>
        <a:lstStyle/>
        <a:p>
          <a:r>
            <a:rPr lang="en-GB" sz="2400" b="1" i="1" u="sng" dirty="0"/>
            <a:t>at the time </a:t>
          </a:r>
          <a:r>
            <a:rPr lang="en-GB" sz="2400" dirty="0"/>
            <a:t>of doing so &amp; </a:t>
          </a:r>
          <a:r>
            <a:rPr lang="en-GB" sz="2400" b="1" u="sng" dirty="0"/>
            <a:t>in order to do so</a:t>
          </a:r>
        </a:p>
      </dgm:t>
    </dgm:pt>
    <dgm:pt modelId="{F13EBF83-EC40-45A0-BAEA-D5085D4F8684}" type="parTrans" cxnId="{A82ED257-366B-4EC3-B1E8-40729C703C34}">
      <dgm:prSet/>
      <dgm:spPr/>
      <dgm:t>
        <a:bodyPr/>
        <a:lstStyle/>
        <a:p>
          <a:endParaRPr lang="en-GB"/>
        </a:p>
      </dgm:t>
    </dgm:pt>
    <dgm:pt modelId="{F292A230-C2DC-4816-81FE-A2554F26DE2E}" type="sibTrans" cxnId="{A82ED257-366B-4EC3-B1E8-40729C703C34}">
      <dgm:prSet/>
      <dgm:spPr/>
      <dgm:t>
        <a:bodyPr/>
        <a:lstStyle/>
        <a:p>
          <a:endParaRPr lang="en-GB"/>
        </a:p>
      </dgm:t>
    </dgm:pt>
    <dgm:pt modelId="{B04464C6-FA9A-48EC-AF62-85D2CFFAFEE8}">
      <dgm:prSet phldrT="[Text]" custT="1"/>
      <dgm:spPr/>
      <dgm:t>
        <a:bodyPr/>
        <a:lstStyle/>
        <a:p>
          <a:r>
            <a:rPr lang="en-GB" sz="2400" b="1" i="1" u="sng" dirty="0"/>
            <a:t>uses force </a:t>
          </a:r>
          <a:r>
            <a:rPr lang="en-GB" sz="2400" dirty="0"/>
            <a:t>on any person or </a:t>
          </a:r>
          <a:r>
            <a:rPr lang="en-GB" sz="2400" b="1" u="sng" dirty="0"/>
            <a:t>puts or seeks </a:t>
          </a:r>
          <a:r>
            <a:rPr lang="en-GB" sz="2400" dirty="0"/>
            <a:t>to put any person </a:t>
          </a:r>
          <a:r>
            <a:rPr lang="en-GB" sz="2400" b="1" i="1" u="sng" dirty="0"/>
            <a:t>in fear </a:t>
          </a:r>
          <a:r>
            <a:rPr lang="en-GB" sz="2400" dirty="0"/>
            <a:t>of being then &amp; there subjected to force</a:t>
          </a:r>
        </a:p>
      </dgm:t>
    </dgm:pt>
    <dgm:pt modelId="{DCB5A759-0469-49A9-B38D-9851E9CDE668}" type="parTrans" cxnId="{FBE569EC-DA2D-48FE-94F7-A58274D06485}">
      <dgm:prSet/>
      <dgm:spPr/>
      <dgm:t>
        <a:bodyPr/>
        <a:lstStyle/>
        <a:p>
          <a:endParaRPr lang="en-GB"/>
        </a:p>
      </dgm:t>
    </dgm:pt>
    <dgm:pt modelId="{2D69481A-4917-4171-A269-E68941720187}" type="sibTrans" cxnId="{FBE569EC-DA2D-48FE-94F7-A58274D06485}">
      <dgm:prSet/>
      <dgm:spPr/>
      <dgm:t>
        <a:bodyPr/>
        <a:lstStyle/>
        <a:p>
          <a:endParaRPr lang="en-GB"/>
        </a:p>
      </dgm:t>
    </dgm:pt>
    <dgm:pt modelId="{4921E89F-5037-4085-8410-61E04C4A2002}" type="pres">
      <dgm:prSet presAssocID="{A6E00635-CFC2-4E7C-A3DF-D28FB9C03F9D}" presName="linearFlow" presStyleCnt="0">
        <dgm:presLayoutVars>
          <dgm:resizeHandles val="exact"/>
        </dgm:presLayoutVars>
      </dgm:prSet>
      <dgm:spPr/>
    </dgm:pt>
    <dgm:pt modelId="{A8BB1718-9BD1-4C7F-BBF6-74A8DAF171A0}" type="pres">
      <dgm:prSet presAssocID="{090D9C60-2356-44E9-8AE8-6891EB7DF394}" presName="node" presStyleLbl="node1" presStyleIdx="0" presStyleCnt="3" custScaleX="243140">
        <dgm:presLayoutVars>
          <dgm:bulletEnabled val="1"/>
        </dgm:presLayoutVars>
      </dgm:prSet>
      <dgm:spPr/>
    </dgm:pt>
    <dgm:pt modelId="{9FCDB88B-D46B-4C16-A2D6-AABCCC76513F}" type="pres">
      <dgm:prSet presAssocID="{C07D17AF-DA90-4907-8855-A5D109EB1F79}" presName="sibTrans" presStyleLbl="sibTrans2D1" presStyleIdx="0" presStyleCnt="2"/>
      <dgm:spPr/>
    </dgm:pt>
    <dgm:pt modelId="{6CD8A07A-67E5-498F-9599-40B5A14F0C84}" type="pres">
      <dgm:prSet presAssocID="{C07D17AF-DA90-4907-8855-A5D109EB1F79}" presName="connectorText" presStyleLbl="sibTrans2D1" presStyleIdx="0" presStyleCnt="2"/>
      <dgm:spPr/>
    </dgm:pt>
    <dgm:pt modelId="{E0F5532D-4B5E-4F39-B439-7185C2143849}" type="pres">
      <dgm:prSet presAssocID="{16423288-119F-4F43-A13B-4E466387048D}" presName="node" presStyleLbl="node1" presStyleIdx="1" presStyleCnt="3" custScaleX="244531" custScaleY="57785">
        <dgm:presLayoutVars>
          <dgm:bulletEnabled val="1"/>
        </dgm:presLayoutVars>
      </dgm:prSet>
      <dgm:spPr/>
    </dgm:pt>
    <dgm:pt modelId="{507E6DD8-A868-4656-AF1B-F8C5201EA5B7}" type="pres">
      <dgm:prSet presAssocID="{F292A230-C2DC-4816-81FE-A2554F26DE2E}" presName="sibTrans" presStyleLbl="sibTrans2D1" presStyleIdx="1" presStyleCnt="2"/>
      <dgm:spPr/>
    </dgm:pt>
    <dgm:pt modelId="{6443EA83-83F6-4CFA-AE7C-BE5FEE67CC46}" type="pres">
      <dgm:prSet presAssocID="{F292A230-C2DC-4816-81FE-A2554F26DE2E}" presName="connectorText" presStyleLbl="sibTrans2D1" presStyleIdx="1" presStyleCnt="2"/>
      <dgm:spPr/>
    </dgm:pt>
    <dgm:pt modelId="{4DCC8728-213B-4C6A-9E23-7CFC07D8C87F}" type="pres">
      <dgm:prSet presAssocID="{B04464C6-FA9A-48EC-AF62-85D2CFFAFEE8}" presName="node" presStyleLbl="node1" presStyleIdx="2" presStyleCnt="3" custScaleX="243140">
        <dgm:presLayoutVars>
          <dgm:bulletEnabled val="1"/>
        </dgm:presLayoutVars>
      </dgm:prSet>
      <dgm:spPr/>
    </dgm:pt>
  </dgm:ptLst>
  <dgm:cxnLst>
    <dgm:cxn modelId="{D0683827-098C-4292-9ADF-6B3701FE087F}" type="presOf" srcId="{A6E00635-CFC2-4E7C-A3DF-D28FB9C03F9D}" destId="{4921E89F-5037-4085-8410-61E04C4A2002}" srcOrd="0" destOrd="0" presId="urn:microsoft.com/office/officeart/2005/8/layout/process2"/>
    <dgm:cxn modelId="{88DFBF2A-E614-4CA3-B285-607467ED572E}" type="presOf" srcId="{16423288-119F-4F43-A13B-4E466387048D}" destId="{E0F5532D-4B5E-4F39-B439-7185C2143849}" srcOrd="0" destOrd="0" presId="urn:microsoft.com/office/officeart/2005/8/layout/process2"/>
    <dgm:cxn modelId="{DEB7612C-98E8-4415-BA4C-0231B5CF2DC9}" type="presOf" srcId="{C07D17AF-DA90-4907-8855-A5D109EB1F79}" destId="{6CD8A07A-67E5-498F-9599-40B5A14F0C84}" srcOrd="1" destOrd="0" presId="urn:microsoft.com/office/officeart/2005/8/layout/process2"/>
    <dgm:cxn modelId="{5CF5BC44-2D43-4C6B-B08C-7B631947C27E}" type="presOf" srcId="{C07D17AF-DA90-4907-8855-A5D109EB1F79}" destId="{9FCDB88B-D46B-4C16-A2D6-AABCCC76513F}" srcOrd="0" destOrd="0" presId="urn:microsoft.com/office/officeart/2005/8/layout/process2"/>
    <dgm:cxn modelId="{A82ED257-366B-4EC3-B1E8-40729C703C34}" srcId="{A6E00635-CFC2-4E7C-A3DF-D28FB9C03F9D}" destId="{16423288-119F-4F43-A13B-4E466387048D}" srcOrd="1" destOrd="0" parTransId="{F13EBF83-EC40-45A0-BAEA-D5085D4F8684}" sibTransId="{F292A230-C2DC-4816-81FE-A2554F26DE2E}"/>
    <dgm:cxn modelId="{0D45D15E-663E-4EB1-822D-52BFC33F61F2}" type="presOf" srcId="{090D9C60-2356-44E9-8AE8-6891EB7DF394}" destId="{A8BB1718-9BD1-4C7F-BBF6-74A8DAF171A0}" srcOrd="0" destOrd="0" presId="urn:microsoft.com/office/officeart/2005/8/layout/process2"/>
    <dgm:cxn modelId="{B3CF1163-FECB-4493-9DF7-62AF68295097}" type="presOf" srcId="{F292A230-C2DC-4816-81FE-A2554F26DE2E}" destId="{507E6DD8-A868-4656-AF1B-F8C5201EA5B7}" srcOrd="0" destOrd="0" presId="urn:microsoft.com/office/officeart/2005/8/layout/process2"/>
    <dgm:cxn modelId="{40F6786E-316F-47D4-A39A-EC1462D4ED0A}" type="presOf" srcId="{F292A230-C2DC-4816-81FE-A2554F26DE2E}" destId="{6443EA83-83F6-4CFA-AE7C-BE5FEE67CC46}" srcOrd="1" destOrd="0" presId="urn:microsoft.com/office/officeart/2005/8/layout/process2"/>
    <dgm:cxn modelId="{FBE569EC-DA2D-48FE-94F7-A58274D06485}" srcId="{A6E00635-CFC2-4E7C-A3DF-D28FB9C03F9D}" destId="{B04464C6-FA9A-48EC-AF62-85D2CFFAFEE8}" srcOrd="2" destOrd="0" parTransId="{DCB5A759-0469-49A9-B38D-9851E9CDE668}" sibTransId="{2D69481A-4917-4171-A269-E68941720187}"/>
    <dgm:cxn modelId="{30D74AF5-F42D-41B2-8A9D-DAA4E14C67F3}" srcId="{A6E00635-CFC2-4E7C-A3DF-D28FB9C03F9D}" destId="{090D9C60-2356-44E9-8AE8-6891EB7DF394}" srcOrd="0" destOrd="0" parTransId="{E091CFD6-7B95-4E8A-BE48-3894F4833702}" sibTransId="{C07D17AF-DA90-4907-8855-A5D109EB1F79}"/>
    <dgm:cxn modelId="{D4CEEFFD-5775-4705-8178-EFE5B088B78A}" type="presOf" srcId="{B04464C6-FA9A-48EC-AF62-85D2CFFAFEE8}" destId="{4DCC8728-213B-4C6A-9E23-7CFC07D8C87F}" srcOrd="0" destOrd="0" presId="urn:microsoft.com/office/officeart/2005/8/layout/process2"/>
    <dgm:cxn modelId="{8958DBDF-CBD4-4344-87E3-82CA26F8B966}" type="presParOf" srcId="{4921E89F-5037-4085-8410-61E04C4A2002}" destId="{A8BB1718-9BD1-4C7F-BBF6-74A8DAF171A0}" srcOrd="0" destOrd="0" presId="urn:microsoft.com/office/officeart/2005/8/layout/process2"/>
    <dgm:cxn modelId="{0CD1995E-3998-4FB4-861D-4329182FD561}" type="presParOf" srcId="{4921E89F-5037-4085-8410-61E04C4A2002}" destId="{9FCDB88B-D46B-4C16-A2D6-AABCCC76513F}" srcOrd="1" destOrd="0" presId="urn:microsoft.com/office/officeart/2005/8/layout/process2"/>
    <dgm:cxn modelId="{291B284A-5943-4C8C-85C6-001A01C12230}" type="presParOf" srcId="{9FCDB88B-D46B-4C16-A2D6-AABCCC76513F}" destId="{6CD8A07A-67E5-498F-9599-40B5A14F0C84}" srcOrd="0" destOrd="0" presId="urn:microsoft.com/office/officeart/2005/8/layout/process2"/>
    <dgm:cxn modelId="{C3D039C0-31C7-4581-BC3F-094331792378}" type="presParOf" srcId="{4921E89F-5037-4085-8410-61E04C4A2002}" destId="{E0F5532D-4B5E-4F39-B439-7185C2143849}" srcOrd="2" destOrd="0" presId="urn:microsoft.com/office/officeart/2005/8/layout/process2"/>
    <dgm:cxn modelId="{7158C84B-970F-4D07-9B59-3721AFF683D9}" type="presParOf" srcId="{4921E89F-5037-4085-8410-61E04C4A2002}" destId="{507E6DD8-A868-4656-AF1B-F8C5201EA5B7}" srcOrd="3" destOrd="0" presId="urn:microsoft.com/office/officeart/2005/8/layout/process2"/>
    <dgm:cxn modelId="{1D62FE53-9877-4159-9AA0-3E11DB19AF0A}" type="presParOf" srcId="{507E6DD8-A868-4656-AF1B-F8C5201EA5B7}" destId="{6443EA83-83F6-4CFA-AE7C-BE5FEE67CC46}" srcOrd="0" destOrd="0" presId="urn:microsoft.com/office/officeart/2005/8/layout/process2"/>
    <dgm:cxn modelId="{FB8303EC-8B86-4418-A267-87CA0590A555}" type="presParOf" srcId="{4921E89F-5037-4085-8410-61E04C4A2002}" destId="{4DCC8728-213B-4C6A-9E23-7CFC07D8C87F}" srcOrd="4" destOrd="0" presId="urn:microsoft.com/office/officeart/2005/8/layout/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77C9812A-F9B9-48E5-88B1-EF09AFFD3CFD}" type="doc">
      <dgm:prSet loTypeId="urn:microsoft.com/office/officeart/2008/layout/LinedList" loCatId="process" qsTypeId="urn:microsoft.com/office/officeart/2005/8/quickstyle/simple2" qsCatId="simple" csTypeId="urn:microsoft.com/office/officeart/2005/8/colors/accent1_2" csCatId="accent1" phldr="1"/>
      <dgm:spPr/>
    </dgm:pt>
    <dgm:pt modelId="{586A2F57-A469-4B4D-94AB-C861C903E660}">
      <dgm:prSet phldrT="[Text]" custT="1"/>
      <dgm:spPr/>
      <dgm:t>
        <a:bodyPr/>
        <a:lstStyle/>
        <a:p>
          <a:r>
            <a:rPr lang="en-GB" sz="2400" dirty="0"/>
            <a:t>NO THEFT = NO ROBBERY!!! </a:t>
          </a:r>
        </a:p>
        <a:p>
          <a:br>
            <a:rPr lang="en-GB" sz="2400" dirty="0"/>
          </a:br>
          <a:r>
            <a:rPr lang="en-GB" sz="2400" dirty="0"/>
            <a:t>You cannot fear for someone else’s safety – that is Blackmail</a:t>
          </a:r>
        </a:p>
      </dgm:t>
    </dgm:pt>
    <dgm:pt modelId="{3295EB05-F50C-44F9-BBA7-8DE65193340C}" type="parTrans" cxnId="{DC182FA1-8B14-4CA6-9C27-477568EAD4D1}">
      <dgm:prSet/>
      <dgm:spPr/>
      <dgm:t>
        <a:bodyPr/>
        <a:lstStyle/>
        <a:p>
          <a:endParaRPr lang="en-GB"/>
        </a:p>
      </dgm:t>
    </dgm:pt>
    <dgm:pt modelId="{8E0C9E57-689B-4C2A-8E12-FDA308F069F3}" type="sibTrans" cxnId="{DC182FA1-8B14-4CA6-9C27-477568EAD4D1}">
      <dgm:prSet/>
      <dgm:spPr/>
      <dgm:t>
        <a:bodyPr/>
        <a:lstStyle/>
        <a:p>
          <a:endParaRPr lang="en-GB"/>
        </a:p>
      </dgm:t>
    </dgm:pt>
    <dgm:pt modelId="{48494887-2DFE-42D7-9774-B3E700513D24}">
      <dgm:prSet phldrT="[Text]" custT="1"/>
      <dgm:spPr/>
      <dgm:t>
        <a:bodyPr/>
        <a:lstStyle/>
        <a:p>
          <a:r>
            <a:rPr lang="en-GB" sz="2400" dirty="0"/>
            <a:t>The accused’s </a:t>
          </a:r>
          <a:r>
            <a:rPr lang="en-GB" sz="2400" b="1" i="1" u="none" dirty="0"/>
            <a:t>intention</a:t>
          </a:r>
          <a:r>
            <a:rPr lang="en-GB" sz="2400" dirty="0"/>
            <a:t> making the threat must be to put a person in </a:t>
          </a:r>
          <a:r>
            <a:rPr lang="en-GB" sz="2400" b="1" i="1" u="none" dirty="0"/>
            <a:t>fear of force being used against </a:t>
          </a:r>
          <a:r>
            <a:rPr lang="en-GB" sz="2400" b="1" i="1" u="sng" dirty="0"/>
            <a:t>them</a:t>
          </a:r>
          <a:br>
            <a:rPr lang="en-GB" sz="2400" b="1" i="1" u="sng" dirty="0"/>
          </a:br>
          <a:r>
            <a:rPr lang="en-GB" sz="2400" b="1" i="1" u="sng" dirty="0"/>
            <a:t> </a:t>
          </a:r>
          <a:br>
            <a:rPr lang="en-GB" sz="2400" b="1" i="1" u="sng" dirty="0"/>
          </a:br>
          <a:r>
            <a:rPr lang="en-GB" sz="2400" dirty="0"/>
            <a:t>(Interesting case law - R v Taylor 1996)</a:t>
          </a:r>
        </a:p>
      </dgm:t>
    </dgm:pt>
    <dgm:pt modelId="{AD2303C7-AAAD-4F38-83CD-AB64278A7DA6}" type="parTrans" cxnId="{DD797E9B-F13F-46F4-AA90-AAD2A672E60B}">
      <dgm:prSet/>
      <dgm:spPr/>
      <dgm:t>
        <a:bodyPr/>
        <a:lstStyle/>
        <a:p>
          <a:endParaRPr lang="en-GB"/>
        </a:p>
      </dgm:t>
    </dgm:pt>
    <dgm:pt modelId="{87BD47E2-9902-47AE-B125-F3D012BEAFC3}" type="sibTrans" cxnId="{DD797E9B-F13F-46F4-AA90-AAD2A672E60B}">
      <dgm:prSet/>
      <dgm:spPr/>
      <dgm:t>
        <a:bodyPr/>
        <a:lstStyle/>
        <a:p>
          <a:endParaRPr lang="en-GB"/>
        </a:p>
      </dgm:t>
    </dgm:pt>
    <dgm:pt modelId="{342C4AD1-7D86-4821-9856-8AACCA38283B}">
      <dgm:prSet phldrT="[Text]" custT="1"/>
      <dgm:spPr/>
      <dgm:t>
        <a:bodyPr/>
        <a:lstStyle/>
        <a:p>
          <a:br>
            <a:rPr lang="en-GB" sz="2400" dirty="0"/>
          </a:br>
          <a:r>
            <a:rPr lang="en-GB" sz="2400" dirty="0"/>
            <a:t>An </a:t>
          </a:r>
          <a:r>
            <a:rPr lang="en-GB" sz="2400" b="1" i="1" dirty="0"/>
            <a:t>intention</a:t>
          </a:r>
          <a:r>
            <a:rPr lang="en-GB" sz="2400" dirty="0"/>
            <a:t> to put the recipient of the threat in </a:t>
          </a:r>
          <a:r>
            <a:rPr lang="en-GB" sz="2400" b="1" i="1" dirty="0"/>
            <a:t>fear of force being used against </a:t>
          </a:r>
          <a:r>
            <a:rPr lang="en-GB" sz="2400" b="1" i="1" u="sng" dirty="0"/>
            <a:t>another</a:t>
          </a:r>
          <a:r>
            <a:rPr lang="en-GB" sz="2400" b="1" i="1" dirty="0"/>
            <a:t> is insufficient</a:t>
          </a:r>
          <a:r>
            <a:rPr lang="en-GB" sz="2400" dirty="0"/>
            <a:t>….= </a:t>
          </a:r>
          <a:r>
            <a:rPr lang="en-GB" sz="2400" b="1" dirty="0"/>
            <a:t>Blackmail</a:t>
          </a:r>
        </a:p>
      </dgm:t>
    </dgm:pt>
    <dgm:pt modelId="{D49FD767-7002-4A76-A148-631C2A46EE92}" type="parTrans" cxnId="{B43914BC-3FCA-4138-8920-172696184E9D}">
      <dgm:prSet/>
      <dgm:spPr/>
      <dgm:t>
        <a:bodyPr/>
        <a:lstStyle/>
        <a:p>
          <a:endParaRPr lang="en-GB"/>
        </a:p>
      </dgm:t>
    </dgm:pt>
    <dgm:pt modelId="{75F439F9-356F-4A13-AA55-FB97D4FC9A56}" type="sibTrans" cxnId="{B43914BC-3FCA-4138-8920-172696184E9D}">
      <dgm:prSet/>
      <dgm:spPr/>
      <dgm:t>
        <a:bodyPr/>
        <a:lstStyle/>
        <a:p>
          <a:endParaRPr lang="en-GB"/>
        </a:p>
      </dgm:t>
    </dgm:pt>
    <dgm:pt modelId="{172BB321-BE1B-B04C-8808-F506C9185874}" type="pres">
      <dgm:prSet presAssocID="{77C9812A-F9B9-48E5-88B1-EF09AFFD3CFD}" presName="vert0" presStyleCnt="0">
        <dgm:presLayoutVars>
          <dgm:dir/>
          <dgm:animOne val="branch"/>
          <dgm:animLvl val="lvl"/>
        </dgm:presLayoutVars>
      </dgm:prSet>
      <dgm:spPr/>
    </dgm:pt>
    <dgm:pt modelId="{6809CB17-0012-C64F-859F-7B9F925FA21F}" type="pres">
      <dgm:prSet presAssocID="{586A2F57-A469-4B4D-94AB-C861C903E660}" presName="thickLine" presStyleLbl="alignNode1" presStyleIdx="0" presStyleCnt="3"/>
      <dgm:spPr/>
    </dgm:pt>
    <dgm:pt modelId="{BF638406-F3A5-3F43-9FE7-1F4F39959E0F}" type="pres">
      <dgm:prSet presAssocID="{586A2F57-A469-4B4D-94AB-C861C903E660}" presName="horz1" presStyleCnt="0"/>
      <dgm:spPr/>
    </dgm:pt>
    <dgm:pt modelId="{EDE17E3F-99BE-AC4A-9BB3-94799FEE8A31}" type="pres">
      <dgm:prSet presAssocID="{586A2F57-A469-4B4D-94AB-C861C903E660}" presName="tx1" presStyleLbl="revTx" presStyleIdx="0" presStyleCnt="3"/>
      <dgm:spPr/>
    </dgm:pt>
    <dgm:pt modelId="{7BD7F5D9-2289-0544-9A27-39DA1D059267}" type="pres">
      <dgm:prSet presAssocID="{586A2F57-A469-4B4D-94AB-C861C903E660}" presName="vert1" presStyleCnt="0"/>
      <dgm:spPr/>
    </dgm:pt>
    <dgm:pt modelId="{A7A98C58-23D9-6B48-B267-15643398240E}" type="pres">
      <dgm:prSet presAssocID="{48494887-2DFE-42D7-9774-B3E700513D24}" presName="thickLine" presStyleLbl="alignNode1" presStyleIdx="1" presStyleCnt="3"/>
      <dgm:spPr/>
    </dgm:pt>
    <dgm:pt modelId="{1390EADF-9072-0E40-8B6D-DD3490BF72CB}" type="pres">
      <dgm:prSet presAssocID="{48494887-2DFE-42D7-9774-B3E700513D24}" presName="horz1" presStyleCnt="0"/>
      <dgm:spPr/>
    </dgm:pt>
    <dgm:pt modelId="{137E3EF6-23EB-3A46-B70A-7D80BEEC9A41}" type="pres">
      <dgm:prSet presAssocID="{48494887-2DFE-42D7-9774-B3E700513D24}" presName="tx1" presStyleLbl="revTx" presStyleIdx="1" presStyleCnt="3"/>
      <dgm:spPr/>
    </dgm:pt>
    <dgm:pt modelId="{D094DB81-6931-1942-A199-7567016B27A0}" type="pres">
      <dgm:prSet presAssocID="{48494887-2DFE-42D7-9774-B3E700513D24}" presName="vert1" presStyleCnt="0"/>
      <dgm:spPr/>
    </dgm:pt>
    <dgm:pt modelId="{69A6B70A-6803-C84A-8C9B-DF3E788385CF}" type="pres">
      <dgm:prSet presAssocID="{342C4AD1-7D86-4821-9856-8AACCA38283B}" presName="thickLine" presStyleLbl="alignNode1" presStyleIdx="2" presStyleCnt="3"/>
      <dgm:spPr/>
    </dgm:pt>
    <dgm:pt modelId="{B02E6864-821B-1F4D-87A2-42644A62F055}" type="pres">
      <dgm:prSet presAssocID="{342C4AD1-7D86-4821-9856-8AACCA38283B}" presName="horz1" presStyleCnt="0"/>
      <dgm:spPr/>
    </dgm:pt>
    <dgm:pt modelId="{1C8DB98E-EF26-3E46-9FAF-C40BA6AEE91E}" type="pres">
      <dgm:prSet presAssocID="{342C4AD1-7D86-4821-9856-8AACCA38283B}" presName="tx1" presStyleLbl="revTx" presStyleIdx="2" presStyleCnt="3"/>
      <dgm:spPr/>
    </dgm:pt>
    <dgm:pt modelId="{63C3CE51-2202-964E-8AD6-B1DA1B6188FA}" type="pres">
      <dgm:prSet presAssocID="{342C4AD1-7D86-4821-9856-8AACCA38283B}" presName="vert1" presStyleCnt="0"/>
      <dgm:spPr/>
    </dgm:pt>
  </dgm:ptLst>
  <dgm:cxnLst>
    <dgm:cxn modelId="{FE8D1D16-5AF8-2848-AA99-5AFC01F1E9E2}" type="presOf" srcId="{586A2F57-A469-4B4D-94AB-C861C903E660}" destId="{EDE17E3F-99BE-AC4A-9BB3-94799FEE8A31}" srcOrd="0" destOrd="0" presId="urn:microsoft.com/office/officeart/2008/layout/LinedList"/>
    <dgm:cxn modelId="{DD797E9B-F13F-46F4-AA90-AAD2A672E60B}" srcId="{77C9812A-F9B9-48E5-88B1-EF09AFFD3CFD}" destId="{48494887-2DFE-42D7-9774-B3E700513D24}" srcOrd="1" destOrd="0" parTransId="{AD2303C7-AAAD-4F38-83CD-AB64278A7DA6}" sibTransId="{87BD47E2-9902-47AE-B125-F3D012BEAFC3}"/>
    <dgm:cxn modelId="{DC182FA1-8B14-4CA6-9C27-477568EAD4D1}" srcId="{77C9812A-F9B9-48E5-88B1-EF09AFFD3CFD}" destId="{586A2F57-A469-4B4D-94AB-C861C903E660}" srcOrd="0" destOrd="0" parTransId="{3295EB05-F50C-44F9-BBA7-8DE65193340C}" sibTransId="{8E0C9E57-689B-4C2A-8E12-FDA308F069F3}"/>
    <dgm:cxn modelId="{DEF141AA-B3E7-5B49-8805-D42DE1F7D1D3}" type="presOf" srcId="{342C4AD1-7D86-4821-9856-8AACCA38283B}" destId="{1C8DB98E-EF26-3E46-9FAF-C40BA6AEE91E}" srcOrd="0" destOrd="0" presId="urn:microsoft.com/office/officeart/2008/layout/LinedList"/>
    <dgm:cxn modelId="{B43914BC-3FCA-4138-8920-172696184E9D}" srcId="{77C9812A-F9B9-48E5-88B1-EF09AFFD3CFD}" destId="{342C4AD1-7D86-4821-9856-8AACCA38283B}" srcOrd="2" destOrd="0" parTransId="{D49FD767-7002-4A76-A148-631C2A46EE92}" sibTransId="{75F439F9-356F-4A13-AA55-FB97D4FC9A56}"/>
    <dgm:cxn modelId="{2EE945DC-71B4-2141-A1A4-0B159882D906}" type="presOf" srcId="{48494887-2DFE-42D7-9774-B3E700513D24}" destId="{137E3EF6-23EB-3A46-B70A-7D80BEEC9A41}" srcOrd="0" destOrd="0" presId="urn:microsoft.com/office/officeart/2008/layout/LinedList"/>
    <dgm:cxn modelId="{0D6565DD-C890-6E4F-97A7-3C80EB6BBC7C}" type="presOf" srcId="{77C9812A-F9B9-48E5-88B1-EF09AFFD3CFD}" destId="{172BB321-BE1B-B04C-8808-F506C9185874}" srcOrd="0" destOrd="0" presId="urn:microsoft.com/office/officeart/2008/layout/LinedList"/>
    <dgm:cxn modelId="{21A32CCA-4A2B-E646-B0F1-9C7EBB8E3924}" type="presParOf" srcId="{172BB321-BE1B-B04C-8808-F506C9185874}" destId="{6809CB17-0012-C64F-859F-7B9F925FA21F}" srcOrd="0" destOrd="0" presId="urn:microsoft.com/office/officeart/2008/layout/LinedList"/>
    <dgm:cxn modelId="{65169317-49F1-7B49-B9B4-C344966DC2B6}" type="presParOf" srcId="{172BB321-BE1B-B04C-8808-F506C9185874}" destId="{BF638406-F3A5-3F43-9FE7-1F4F39959E0F}" srcOrd="1" destOrd="0" presId="urn:microsoft.com/office/officeart/2008/layout/LinedList"/>
    <dgm:cxn modelId="{204A70AB-6FC7-8143-8273-66F1E797BFCE}" type="presParOf" srcId="{BF638406-F3A5-3F43-9FE7-1F4F39959E0F}" destId="{EDE17E3F-99BE-AC4A-9BB3-94799FEE8A31}" srcOrd="0" destOrd="0" presId="urn:microsoft.com/office/officeart/2008/layout/LinedList"/>
    <dgm:cxn modelId="{21C5EB56-31D9-A340-91C6-BD02F6470611}" type="presParOf" srcId="{BF638406-F3A5-3F43-9FE7-1F4F39959E0F}" destId="{7BD7F5D9-2289-0544-9A27-39DA1D059267}" srcOrd="1" destOrd="0" presId="urn:microsoft.com/office/officeart/2008/layout/LinedList"/>
    <dgm:cxn modelId="{F30BF627-D41E-BB4B-B4D8-FCF7DFC0D97F}" type="presParOf" srcId="{172BB321-BE1B-B04C-8808-F506C9185874}" destId="{A7A98C58-23D9-6B48-B267-15643398240E}" srcOrd="2" destOrd="0" presId="urn:microsoft.com/office/officeart/2008/layout/LinedList"/>
    <dgm:cxn modelId="{AE267275-9CEC-3742-B7E0-2D8A9514C640}" type="presParOf" srcId="{172BB321-BE1B-B04C-8808-F506C9185874}" destId="{1390EADF-9072-0E40-8B6D-DD3490BF72CB}" srcOrd="3" destOrd="0" presId="urn:microsoft.com/office/officeart/2008/layout/LinedList"/>
    <dgm:cxn modelId="{AD62A57A-8581-4043-856F-1C05E4BD6900}" type="presParOf" srcId="{1390EADF-9072-0E40-8B6D-DD3490BF72CB}" destId="{137E3EF6-23EB-3A46-B70A-7D80BEEC9A41}" srcOrd="0" destOrd="0" presId="urn:microsoft.com/office/officeart/2008/layout/LinedList"/>
    <dgm:cxn modelId="{244609BB-0702-2E49-858A-D1C35AE4FED8}" type="presParOf" srcId="{1390EADF-9072-0E40-8B6D-DD3490BF72CB}" destId="{D094DB81-6931-1942-A199-7567016B27A0}" srcOrd="1" destOrd="0" presId="urn:microsoft.com/office/officeart/2008/layout/LinedList"/>
    <dgm:cxn modelId="{4BF814FC-B4A1-6442-8052-EBCEEDDB4E0F}" type="presParOf" srcId="{172BB321-BE1B-B04C-8808-F506C9185874}" destId="{69A6B70A-6803-C84A-8C9B-DF3E788385CF}" srcOrd="4" destOrd="0" presId="urn:microsoft.com/office/officeart/2008/layout/LinedList"/>
    <dgm:cxn modelId="{E40E9FD7-9951-324A-BB12-1757E8DD5EE4}" type="presParOf" srcId="{172BB321-BE1B-B04C-8808-F506C9185874}" destId="{B02E6864-821B-1F4D-87A2-42644A62F055}" srcOrd="5" destOrd="0" presId="urn:microsoft.com/office/officeart/2008/layout/LinedList"/>
    <dgm:cxn modelId="{77887275-88D5-7642-A2C0-8E2252C48947}" type="presParOf" srcId="{B02E6864-821B-1F4D-87A2-42644A62F055}" destId="{1C8DB98E-EF26-3E46-9FAF-C40BA6AEE91E}" srcOrd="0" destOrd="0" presId="urn:microsoft.com/office/officeart/2008/layout/LinedList"/>
    <dgm:cxn modelId="{CBF035E5-991A-8944-9DE7-FCF251186ED3}" type="presParOf" srcId="{B02E6864-821B-1F4D-87A2-42644A62F055}" destId="{63C3CE51-2202-964E-8AD6-B1DA1B6188FA}"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BC37CD21-0E82-4529-970C-5177B630BA77}" type="doc">
      <dgm:prSet loTypeId="urn:microsoft.com/office/officeart/2005/8/layout/process4" loCatId="process" qsTypeId="urn:microsoft.com/office/officeart/2005/8/quickstyle/simple1" qsCatId="simple" csTypeId="urn:microsoft.com/office/officeart/2005/8/colors/accent1_1" csCatId="accent1" phldr="1"/>
      <dgm:spPr/>
    </dgm:pt>
    <dgm:pt modelId="{D2A60EAA-892C-4224-847A-A9A6106D1DFB}">
      <dgm:prSet phldrT="[Text]" custT="1"/>
      <dgm:spPr/>
      <dgm:t>
        <a:bodyPr/>
        <a:lstStyle/>
        <a:p>
          <a:r>
            <a:rPr lang="en-GB" sz="2400" u="sng" dirty="0"/>
            <a:t>A baby </a:t>
          </a:r>
          <a:r>
            <a:rPr lang="en-GB" sz="2400" dirty="0"/>
            <a:t>or a </a:t>
          </a:r>
          <a:r>
            <a:rPr lang="en-GB" sz="2400" u="sng" dirty="0"/>
            <a:t>very young child </a:t>
          </a:r>
          <a:r>
            <a:rPr lang="en-GB" sz="2400" dirty="0"/>
            <a:t>may be </a:t>
          </a:r>
          <a:r>
            <a:rPr lang="en-GB" sz="2400" b="1" i="1" dirty="0"/>
            <a:t>too young to be ‘put in fear’ </a:t>
          </a:r>
          <a:r>
            <a:rPr lang="en-GB" sz="2400" b="0" i="0" dirty="0"/>
            <a:t>(Too young to understand) </a:t>
          </a:r>
        </a:p>
      </dgm:t>
    </dgm:pt>
    <dgm:pt modelId="{666F580A-CDEF-4874-ACBA-7FB615805969}" type="parTrans" cxnId="{D18B3D65-803A-4386-AFC1-600CA6C6C830}">
      <dgm:prSet/>
      <dgm:spPr/>
      <dgm:t>
        <a:bodyPr/>
        <a:lstStyle/>
        <a:p>
          <a:endParaRPr lang="en-GB"/>
        </a:p>
      </dgm:t>
    </dgm:pt>
    <dgm:pt modelId="{00433A38-A309-44DB-9B81-8E66265D0DE3}" type="sibTrans" cxnId="{D18B3D65-803A-4386-AFC1-600CA6C6C830}">
      <dgm:prSet/>
      <dgm:spPr/>
      <dgm:t>
        <a:bodyPr/>
        <a:lstStyle/>
        <a:p>
          <a:endParaRPr lang="en-GB"/>
        </a:p>
      </dgm:t>
    </dgm:pt>
    <dgm:pt modelId="{67DF4D54-7CFD-420D-9E00-207EDD60283C}">
      <dgm:prSet phldrT="[Text]" custT="1"/>
      <dgm:spPr/>
      <dgm:t>
        <a:bodyPr/>
        <a:lstStyle/>
        <a:p>
          <a:r>
            <a:rPr lang="en-GB" sz="2400" dirty="0"/>
            <a:t>Cannot be </a:t>
          </a:r>
          <a:r>
            <a:rPr lang="en-GB" sz="2400" b="1" i="1" dirty="0"/>
            <a:t>‘put in fear’ </a:t>
          </a:r>
          <a:r>
            <a:rPr lang="en-GB" sz="2400" b="0" i="0" dirty="0"/>
            <a:t>and therefore not be possible </a:t>
          </a:r>
          <a:r>
            <a:rPr lang="en-GB" sz="2400" i="0" dirty="0"/>
            <a:t>to </a:t>
          </a:r>
          <a:r>
            <a:rPr lang="en-GB" sz="2400" b="1" i="1" dirty="0"/>
            <a:t>‘seek to put’ </a:t>
          </a:r>
          <a:r>
            <a:rPr lang="en-GB" sz="2400" dirty="0"/>
            <a:t>such a child in fear =  N</a:t>
          </a:r>
          <a:r>
            <a:rPr lang="en-GB" sz="2400" b="1" i="0" u="sng" dirty="0"/>
            <a:t>ot</a:t>
          </a:r>
          <a:r>
            <a:rPr lang="en-GB" sz="2400" b="1" i="0" dirty="0"/>
            <a:t> robbery</a:t>
          </a:r>
        </a:p>
      </dgm:t>
    </dgm:pt>
    <dgm:pt modelId="{153181D2-435B-413D-869C-3EB269A00DB1}" type="parTrans" cxnId="{E818DF68-93A1-418D-9652-F666FCC9EF5E}">
      <dgm:prSet/>
      <dgm:spPr/>
      <dgm:t>
        <a:bodyPr/>
        <a:lstStyle/>
        <a:p>
          <a:endParaRPr lang="en-GB"/>
        </a:p>
      </dgm:t>
    </dgm:pt>
    <dgm:pt modelId="{4A823395-ED9C-490E-B6AD-178BF5D2988F}" type="sibTrans" cxnId="{E818DF68-93A1-418D-9652-F666FCC9EF5E}">
      <dgm:prSet/>
      <dgm:spPr/>
      <dgm:t>
        <a:bodyPr/>
        <a:lstStyle/>
        <a:p>
          <a:endParaRPr lang="en-GB"/>
        </a:p>
      </dgm:t>
    </dgm:pt>
    <dgm:pt modelId="{DF174787-16E9-42B1-8EF8-5158AA2AE875}">
      <dgm:prSet phldrT="[Text]" custT="1"/>
      <dgm:spPr/>
      <dgm:t>
        <a:bodyPr/>
        <a:lstStyle/>
        <a:p>
          <a:r>
            <a:rPr lang="en-GB" sz="2400" dirty="0"/>
            <a:t>It would however amount to an </a:t>
          </a:r>
          <a:r>
            <a:rPr lang="en-GB" sz="2400" b="1" u="sng" dirty="0"/>
            <a:t>attempted robbery</a:t>
          </a:r>
        </a:p>
      </dgm:t>
    </dgm:pt>
    <dgm:pt modelId="{24816121-DB26-4870-86F2-FEC9A9BCD5FF}" type="parTrans" cxnId="{A4A46FAE-FABA-4A26-881C-14C4AB078044}">
      <dgm:prSet/>
      <dgm:spPr/>
      <dgm:t>
        <a:bodyPr/>
        <a:lstStyle/>
        <a:p>
          <a:endParaRPr lang="en-GB"/>
        </a:p>
      </dgm:t>
    </dgm:pt>
    <dgm:pt modelId="{D5E52483-2818-4803-93B5-CEB4A5051223}" type="sibTrans" cxnId="{A4A46FAE-FABA-4A26-881C-14C4AB078044}">
      <dgm:prSet/>
      <dgm:spPr/>
      <dgm:t>
        <a:bodyPr/>
        <a:lstStyle/>
        <a:p>
          <a:endParaRPr lang="en-GB"/>
        </a:p>
      </dgm:t>
    </dgm:pt>
    <dgm:pt modelId="{923271CB-A00E-2D4D-8A44-C83CFE824D91}" type="pres">
      <dgm:prSet presAssocID="{BC37CD21-0E82-4529-970C-5177B630BA77}" presName="Name0" presStyleCnt="0">
        <dgm:presLayoutVars>
          <dgm:dir/>
          <dgm:animLvl val="lvl"/>
          <dgm:resizeHandles val="exact"/>
        </dgm:presLayoutVars>
      </dgm:prSet>
      <dgm:spPr/>
    </dgm:pt>
    <dgm:pt modelId="{24B7C1A0-5764-DA44-996C-9ADACD6C6BE4}" type="pres">
      <dgm:prSet presAssocID="{DF174787-16E9-42B1-8EF8-5158AA2AE875}" presName="boxAndChildren" presStyleCnt="0"/>
      <dgm:spPr/>
    </dgm:pt>
    <dgm:pt modelId="{AA9C2494-AA93-8545-BA15-79BB0813333C}" type="pres">
      <dgm:prSet presAssocID="{DF174787-16E9-42B1-8EF8-5158AA2AE875}" presName="parentTextBox" presStyleLbl="node1" presStyleIdx="0" presStyleCnt="3"/>
      <dgm:spPr/>
    </dgm:pt>
    <dgm:pt modelId="{A7DE7BC6-F4F6-3F43-83E4-25F443D6085D}" type="pres">
      <dgm:prSet presAssocID="{4A823395-ED9C-490E-B6AD-178BF5D2988F}" presName="sp" presStyleCnt="0"/>
      <dgm:spPr/>
    </dgm:pt>
    <dgm:pt modelId="{D23BE2FF-1C1C-4E4A-8C40-E0ADCFF50305}" type="pres">
      <dgm:prSet presAssocID="{67DF4D54-7CFD-420D-9E00-207EDD60283C}" presName="arrowAndChildren" presStyleCnt="0"/>
      <dgm:spPr/>
    </dgm:pt>
    <dgm:pt modelId="{8C7403E1-2600-BE4E-BD2B-EF7412F139DA}" type="pres">
      <dgm:prSet presAssocID="{67DF4D54-7CFD-420D-9E00-207EDD60283C}" presName="parentTextArrow" presStyleLbl="node1" presStyleIdx="1" presStyleCnt="3"/>
      <dgm:spPr/>
    </dgm:pt>
    <dgm:pt modelId="{14CD6B30-BB24-7944-BBF9-6DF1A495FF32}" type="pres">
      <dgm:prSet presAssocID="{00433A38-A309-44DB-9B81-8E66265D0DE3}" presName="sp" presStyleCnt="0"/>
      <dgm:spPr/>
    </dgm:pt>
    <dgm:pt modelId="{B7D9FA3A-AE84-624C-B35A-9D55FDF3AF39}" type="pres">
      <dgm:prSet presAssocID="{D2A60EAA-892C-4224-847A-A9A6106D1DFB}" presName="arrowAndChildren" presStyleCnt="0"/>
      <dgm:spPr/>
    </dgm:pt>
    <dgm:pt modelId="{C21B82E0-5E95-AB47-A1C2-A8F2C3C31F1A}" type="pres">
      <dgm:prSet presAssocID="{D2A60EAA-892C-4224-847A-A9A6106D1DFB}" presName="parentTextArrow" presStyleLbl="node1" presStyleIdx="2" presStyleCnt="3"/>
      <dgm:spPr/>
    </dgm:pt>
  </dgm:ptLst>
  <dgm:cxnLst>
    <dgm:cxn modelId="{9629BA2E-0213-B44A-B23E-6094986143E0}" type="presOf" srcId="{D2A60EAA-892C-4224-847A-A9A6106D1DFB}" destId="{C21B82E0-5E95-AB47-A1C2-A8F2C3C31F1A}" srcOrd="0" destOrd="0" presId="urn:microsoft.com/office/officeart/2005/8/layout/process4"/>
    <dgm:cxn modelId="{D18B3D65-803A-4386-AFC1-600CA6C6C830}" srcId="{BC37CD21-0E82-4529-970C-5177B630BA77}" destId="{D2A60EAA-892C-4224-847A-A9A6106D1DFB}" srcOrd="0" destOrd="0" parTransId="{666F580A-CDEF-4874-ACBA-7FB615805969}" sibTransId="{00433A38-A309-44DB-9B81-8E66265D0DE3}"/>
    <dgm:cxn modelId="{E818DF68-93A1-418D-9652-F666FCC9EF5E}" srcId="{BC37CD21-0E82-4529-970C-5177B630BA77}" destId="{67DF4D54-7CFD-420D-9E00-207EDD60283C}" srcOrd="1" destOrd="0" parTransId="{153181D2-435B-413D-869C-3EB269A00DB1}" sibTransId="{4A823395-ED9C-490E-B6AD-178BF5D2988F}"/>
    <dgm:cxn modelId="{5A84CE81-E064-AE40-9FAA-D85DCE6E6488}" type="presOf" srcId="{67DF4D54-7CFD-420D-9E00-207EDD60283C}" destId="{8C7403E1-2600-BE4E-BD2B-EF7412F139DA}" srcOrd="0" destOrd="0" presId="urn:microsoft.com/office/officeart/2005/8/layout/process4"/>
    <dgm:cxn modelId="{A4A46FAE-FABA-4A26-881C-14C4AB078044}" srcId="{BC37CD21-0E82-4529-970C-5177B630BA77}" destId="{DF174787-16E9-42B1-8EF8-5158AA2AE875}" srcOrd="2" destOrd="0" parTransId="{24816121-DB26-4870-86F2-FEC9A9BCD5FF}" sibTransId="{D5E52483-2818-4803-93B5-CEB4A5051223}"/>
    <dgm:cxn modelId="{C452EFDA-5B5F-2242-86FC-2A16D0C37F21}" type="presOf" srcId="{BC37CD21-0E82-4529-970C-5177B630BA77}" destId="{923271CB-A00E-2D4D-8A44-C83CFE824D91}" srcOrd="0" destOrd="0" presId="urn:microsoft.com/office/officeart/2005/8/layout/process4"/>
    <dgm:cxn modelId="{E208ECF0-6160-4545-963A-C40F86DF7D57}" type="presOf" srcId="{DF174787-16E9-42B1-8EF8-5158AA2AE875}" destId="{AA9C2494-AA93-8545-BA15-79BB0813333C}" srcOrd="0" destOrd="0" presId="urn:microsoft.com/office/officeart/2005/8/layout/process4"/>
    <dgm:cxn modelId="{C8B85284-74F0-3448-8B8E-F0EB3F5A5540}" type="presParOf" srcId="{923271CB-A00E-2D4D-8A44-C83CFE824D91}" destId="{24B7C1A0-5764-DA44-996C-9ADACD6C6BE4}" srcOrd="0" destOrd="0" presId="urn:microsoft.com/office/officeart/2005/8/layout/process4"/>
    <dgm:cxn modelId="{383151DA-3ADD-EE4A-AA78-E056B2BB4C3A}" type="presParOf" srcId="{24B7C1A0-5764-DA44-996C-9ADACD6C6BE4}" destId="{AA9C2494-AA93-8545-BA15-79BB0813333C}" srcOrd="0" destOrd="0" presId="urn:microsoft.com/office/officeart/2005/8/layout/process4"/>
    <dgm:cxn modelId="{0469E045-C6D9-E640-A260-BB161261E0DE}" type="presParOf" srcId="{923271CB-A00E-2D4D-8A44-C83CFE824D91}" destId="{A7DE7BC6-F4F6-3F43-83E4-25F443D6085D}" srcOrd="1" destOrd="0" presId="urn:microsoft.com/office/officeart/2005/8/layout/process4"/>
    <dgm:cxn modelId="{186FD5B3-DAAA-364E-A7CC-9CC0C84678B1}" type="presParOf" srcId="{923271CB-A00E-2D4D-8A44-C83CFE824D91}" destId="{D23BE2FF-1C1C-4E4A-8C40-E0ADCFF50305}" srcOrd="2" destOrd="0" presId="urn:microsoft.com/office/officeart/2005/8/layout/process4"/>
    <dgm:cxn modelId="{34B4DA4D-1FC7-8149-88FD-D7DF93C689EA}" type="presParOf" srcId="{D23BE2FF-1C1C-4E4A-8C40-E0ADCFF50305}" destId="{8C7403E1-2600-BE4E-BD2B-EF7412F139DA}" srcOrd="0" destOrd="0" presId="urn:microsoft.com/office/officeart/2005/8/layout/process4"/>
    <dgm:cxn modelId="{34DBD5CB-99D5-1343-B460-A1BFE03F6720}" type="presParOf" srcId="{923271CB-A00E-2D4D-8A44-C83CFE824D91}" destId="{14CD6B30-BB24-7944-BBF9-6DF1A495FF32}" srcOrd="3" destOrd="0" presId="urn:microsoft.com/office/officeart/2005/8/layout/process4"/>
    <dgm:cxn modelId="{E3F74B4D-BAA3-DD4E-AA78-1EFB7658D116}" type="presParOf" srcId="{923271CB-A00E-2D4D-8A44-C83CFE824D91}" destId="{B7D9FA3A-AE84-624C-B35A-9D55FDF3AF39}" srcOrd="4" destOrd="0" presId="urn:microsoft.com/office/officeart/2005/8/layout/process4"/>
    <dgm:cxn modelId="{D9EDFD7C-A8CD-C04B-A58E-91794F447650}" type="presParOf" srcId="{B7D9FA3A-AE84-624C-B35A-9D55FDF3AF39}" destId="{C21B82E0-5E95-AB47-A1C2-A8F2C3C31F1A}"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36052E4F-FE0A-423B-A54A-E8FACC26D249}" type="doc">
      <dgm:prSet loTypeId="urn:microsoft.com/office/officeart/2016/7/layout/VerticalDownArrowProcess" loCatId="process" qsTypeId="urn:microsoft.com/office/officeart/2005/8/quickstyle/simple2" qsCatId="simple" csTypeId="urn:microsoft.com/office/officeart/2005/8/colors/colorful5" csCatId="colorful"/>
      <dgm:spPr/>
      <dgm:t>
        <a:bodyPr/>
        <a:lstStyle/>
        <a:p>
          <a:endParaRPr lang="en-US"/>
        </a:p>
      </dgm:t>
    </dgm:pt>
    <dgm:pt modelId="{CBEA3425-98D7-453E-9D57-E86135D7B875}">
      <dgm:prSet/>
      <dgm:spPr/>
      <dgm:t>
        <a:bodyPr/>
        <a:lstStyle/>
        <a:p>
          <a:r>
            <a:rPr lang="en-US"/>
            <a:t>Identify</a:t>
          </a:r>
        </a:p>
      </dgm:t>
    </dgm:pt>
    <dgm:pt modelId="{75394061-51F4-4FB2-8F33-E1330CC02495}" type="parTrans" cxnId="{4CBF9ECC-7DB7-4DED-963A-5862DCB02241}">
      <dgm:prSet/>
      <dgm:spPr/>
      <dgm:t>
        <a:bodyPr/>
        <a:lstStyle/>
        <a:p>
          <a:endParaRPr lang="en-US"/>
        </a:p>
      </dgm:t>
    </dgm:pt>
    <dgm:pt modelId="{C8E18A76-0B30-49B8-95B6-A66E852739B7}" type="sibTrans" cxnId="{4CBF9ECC-7DB7-4DED-963A-5862DCB02241}">
      <dgm:prSet/>
      <dgm:spPr/>
      <dgm:t>
        <a:bodyPr/>
        <a:lstStyle/>
        <a:p>
          <a:endParaRPr lang="en-US"/>
        </a:p>
      </dgm:t>
    </dgm:pt>
    <dgm:pt modelId="{9B10FF83-A76F-45CC-BAE3-A39F526E9F92}">
      <dgm:prSet/>
      <dgm:spPr/>
      <dgm:t>
        <a:bodyPr/>
        <a:lstStyle/>
        <a:p>
          <a:r>
            <a:rPr lang="en-US"/>
            <a:t>Identify the difference between Information and Intelligence</a:t>
          </a:r>
        </a:p>
      </dgm:t>
    </dgm:pt>
    <dgm:pt modelId="{241C6653-E72B-48C7-8127-60470A31E98A}" type="parTrans" cxnId="{33364487-9A34-47BF-A280-876D405EAC47}">
      <dgm:prSet/>
      <dgm:spPr/>
      <dgm:t>
        <a:bodyPr/>
        <a:lstStyle/>
        <a:p>
          <a:endParaRPr lang="en-US"/>
        </a:p>
      </dgm:t>
    </dgm:pt>
    <dgm:pt modelId="{5784DEEC-53BD-4870-8ADE-0C68A57C9B97}" type="sibTrans" cxnId="{33364487-9A34-47BF-A280-876D405EAC47}">
      <dgm:prSet/>
      <dgm:spPr/>
      <dgm:t>
        <a:bodyPr/>
        <a:lstStyle/>
        <a:p>
          <a:endParaRPr lang="en-US"/>
        </a:p>
      </dgm:t>
    </dgm:pt>
    <dgm:pt modelId="{BA174BD8-C7FD-46E4-BE67-41190967B56B}">
      <dgm:prSet/>
      <dgm:spPr/>
      <dgm:t>
        <a:bodyPr/>
        <a:lstStyle/>
        <a:p>
          <a:r>
            <a:rPr lang="en-US"/>
            <a:t>List</a:t>
          </a:r>
        </a:p>
      </dgm:t>
    </dgm:pt>
    <dgm:pt modelId="{A74CD401-B420-4FBE-85D1-3144EFDDD7B6}" type="parTrans" cxnId="{35734D59-E64A-42E3-9E74-64C0481C0AC5}">
      <dgm:prSet/>
      <dgm:spPr/>
      <dgm:t>
        <a:bodyPr/>
        <a:lstStyle/>
        <a:p>
          <a:endParaRPr lang="en-US"/>
        </a:p>
      </dgm:t>
    </dgm:pt>
    <dgm:pt modelId="{4B41700A-491B-41AA-A458-0D8A09458905}" type="sibTrans" cxnId="{35734D59-E64A-42E3-9E74-64C0481C0AC5}">
      <dgm:prSet/>
      <dgm:spPr/>
      <dgm:t>
        <a:bodyPr/>
        <a:lstStyle/>
        <a:p>
          <a:endParaRPr lang="en-US"/>
        </a:p>
      </dgm:t>
    </dgm:pt>
    <dgm:pt modelId="{B356CDE8-FAC3-4E02-8081-8B0464FA23AA}">
      <dgm:prSet/>
      <dgm:spPr/>
      <dgm:t>
        <a:bodyPr/>
        <a:lstStyle/>
        <a:p>
          <a:r>
            <a:rPr lang="en-US"/>
            <a:t>List the sources of information available to police</a:t>
          </a:r>
        </a:p>
      </dgm:t>
    </dgm:pt>
    <dgm:pt modelId="{1C4C0987-CB09-4968-B8F2-2895C29BA289}" type="parTrans" cxnId="{B1614503-7794-48A1-8D76-AE868904D2F6}">
      <dgm:prSet/>
      <dgm:spPr/>
      <dgm:t>
        <a:bodyPr/>
        <a:lstStyle/>
        <a:p>
          <a:endParaRPr lang="en-US"/>
        </a:p>
      </dgm:t>
    </dgm:pt>
    <dgm:pt modelId="{59712D04-CC01-487D-AEF5-1E36DE707FA8}" type="sibTrans" cxnId="{B1614503-7794-48A1-8D76-AE868904D2F6}">
      <dgm:prSet/>
      <dgm:spPr/>
      <dgm:t>
        <a:bodyPr/>
        <a:lstStyle/>
        <a:p>
          <a:endParaRPr lang="en-US"/>
        </a:p>
      </dgm:t>
    </dgm:pt>
    <dgm:pt modelId="{DE35AB8B-C468-4523-A21D-30C553BBFBC7}">
      <dgm:prSet/>
      <dgm:spPr/>
      <dgm:t>
        <a:bodyPr/>
        <a:lstStyle/>
        <a:p>
          <a:r>
            <a:rPr lang="en-US"/>
            <a:t>Explain</a:t>
          </a:r>
        </a:p>
      </dgm:t>
    </dgm:pt>
    <dgm:pt modelId="{D1B25382-DCC3-493B-B22C-0D504D1121EB}" type="parTrans" cxnId="{25889322-8B3D-47CC-BFE2-F9BD838B42C8}">
      <dgm:prSet/>
      <dgm:spPr/>
      <dgm:t>
        <a:bodyPr/>
        <a:lstStyle/>
        <a:p>
          <a:endParaRPr lang="en-US"/>
        </a:p>
      </dgm:t>
    </dgm:pt>
    <dgm:pt modelId="{C89D56DF-6E53-466D-9BC0-A2DD8EE4A2E1}" type="sibTrans" cxnId="{25889322-8B3D-47CC-BFE2-F9BD838B42C8}">
      <dgm:prSet/>
      <dgm:spPr/>
      <dgm:t>
        <a:bodyPr/>
        <a:lstStyle/>
        <a:p>
          <a:endParaRPr lang="en-US"/>
        </a:p>
      </dgm:t>
    </dgm:pt>
    <dgm:pt modelId="{74A86FD2-E19F-4687-A303-6577CC963066}">
      <dgm:prSet/>
      <dgm:spPr/>
      <dgm:t>
        <a:bodyPr/>
        <a:lstStyle/>
        <a:p>
          <a:r>
            <a:rPr lang="en-US"/>
            <a:t>Explain how NIM applies to a policing context</a:t>
          </a:r>
        </a:p>
      </dgm:t>
    </dgm:pt>
    <dgm:pt modelId="{0A7E7C4E-2081-454D-A7CE-9D4FA361A82C}" type="parTrans" cxnId="{1A5ED98D-58D6-42F6-BBDF-92473E4D24E4}">
      <dgm:prSet/>
      <dgm:spPr/>
      <dgm:t>
        <a:bodyPr/>
        <a:lstStyle/>
        <a:p>
          <a:endParaRPr lang="en-US"/>
        </a:p>
      </dgm:t>
    </dgm:pt>
    <dgm:pt modelId="{C7B87EF5-5910-4C7B-9900-016A837FD976}" type="sibTrans" cxnId="{1A5ED98D-58D6-42F6-BBDF-92473E4D24E4}">
      <dgm:prSet/>
      <dgm:spPr/>
      <dgm:t>
        <a:bodyPr/>
        <a:lstStyle/>
        <a:p>
          <a:endParaRPr lang="en-US"/>
        </a:p>
      </dgm:t>
    </dgm:pt>
    <dgm:pt modelId="{62E8600A-55A8-4F2F-AF6E-6BD60AB23B31}">
      <dgm:prSet/>
      <dgm:spPr/>
      <dgm:t>
        <a:bodyPr/>
        <a:lstStyle/>
        <a:p>
          <a:r>
            <a:rPr lang="en-US"/>
            <a:t>Describe</a:t>
          </a:r>
        </a:p>
      </dgm:t>
    </dgm:pt>
    <dgm:pt modelId="{7C72CB85-7C64-4C27-9FD7-EF4018837211}" type="parTrans" cxnId="{5FEB1F60-B043-4158-81B0-696A890205E1}">
      <dgm:prSet/>
      <dgm:spPr/>
      <dgm:t>
        <a:bodyPr/>
        <a:lstStyle/>
        <a:p>
          <a:endParaRPr lang="en-US"/>
        </a:p>
      </dgm:t>
    </dgm:pt>
    <dgm:pt modelId="{E22963B7-40A2-4B8C-99D1-624EDD3BCA04}" type="sibTrans" cxnId="{5FEB1F60-B043-4158-81B0-696A890205E1}">
      <dgm:prSet/>
      <dgm:spPr/>
      <dgm:t>
        <a:bodyPr/>
        <a:lstStyle/>
        <a:p>
          <a:endParaRPr lang="en-US"/>
        </a:p>
      </dgm:t>
    </dgm:pt>
    <dgm:pt modelId="{61AAAAA5-A635-4834-BA3B-D2A4F9B29CE0}">
      <dgm:prSet/>
      <dgm:spPr/>
      <dgm:t>
        <a:bodyPr/>
        <a:lstStyle/>
        <a:p>
          <a:r>
            <a:rPr lang="en-US" dirty="0"/>
            <a:t>Describe how intelligence is graded according to the 3x5x2 System</a:t>
          </a:r>
        </a:p>
      </dgm:t>
    </dgm:pt>
    <dgm:pt modelId="{6B02940A-4504-4FCB-BC23-2D0E4B2648D0}" type="parTrans" cxnId="{8CD8AA70-0CFD-48E3-8C32-AF5944F91913}">
      <dgm:prSet/>
      <dgm:spPr/>
      <dgm:t>
        <a:bodyPr/>
        <a:lstStyle/>
        <a:p>
          <a:endParaRPr lang="en-US"/>
        </a:p>
      </dgm:t>
    </dgm:pt>
    <dgm:pt modelId="{0D00D5F2-DC74-4F13-B4E0-9D53EE037445}" type="sibTrans" cxnId="{8CD8AA70-0CFD-48E3-8C32-AF5944F91913}">
      <dgm:prSet/>
      <dgm:spPr/>
      <dgm:t>
        <a:bodyPr/>
        <a:lstStyle/>
        <a:p>
          <a:endParaRPr lang="en-US"/>
        </a:p>
      </dgm:t>
    </dgm:pt>
    <dgm:pt modelId="{56F578DA-6AE1-4712-A987-070C23BB7A09}">
      <dgm:prSet/>
      <dgm:spPr/>
      <dgm:t>
        <a:bodyPr/>
        <a:lstStyle/>
        <a:p>
          <a:r>
            <a:rPr lang="en-US"/>
            <a:t>Demonstrate</a:t>
          </a:r>
        </a:p>
      </dgm:t>
    </dgm:pt>
    <dgm:pt modelId="{3E6B5CAF-3ADA-48F4-B6E1-242E358F2827}" type="parTrans" cxnId="{BADFB221-C6FA-46A4-93C4-C8757DE84FF9}">
      <dgm:prSet/>
      <dgm:spPr/>
      <dgm:t>
        <a:bodyPr/>
        <a:lstStyle/>
        <a:p>
          <a:endParaRPr lang="en-US"/>
        </a:p>
      </dgm:t>
    </dgm:pt>
    <dgm:pt modelId="{4C2BE2CC-50E3-4ACB-A870-D53D5FC7140D}" type="sibTrans" cxnId="{BADFB221-C6FA-46A4-93C4-C8757DE84FF9}">
      <dgm:prSet/>
      <dgm:spPr/>
      <dgm:t>
        <a:bodyPr/>
        <a:lstStyle/>
        <a:p>
          <a:endParaRPr lang="en-US"/>
        </a:p>
      </dgm:t>
    </dgm:pt>
    <dgm:pt modelId="{27C7AE0E-5C6E-45B1-9D78-B76FBFFE0DED}">
      <dgm:prSet/>
      <dgm:spPr/>
      <dgm:t>
        <a:bodyPr/>
        <a:lstStyle/>
        <a:p>
          <a:r>
            <a:rPr lang="en-US" dirty="0"/>
            <a:t>Demonstrate an understanding of MOPI and how this applies to a policing context</a:t>
          </a:r>
        </a:p>
      </dgm:t>
    </dgm:pt>
    <dgm:pt modelId="{0D7E8270-8070-4951-903D-CAD7FB55E93E}" type="parTrans" cxnId="{456D5A2C-2938-4715-9D0C-3CE2E3BC5D41}">
      <dgm:prSet/>
      <dgm:spPr/>
      <dgm:t>
        <a:bodyPr/>
        <a:lstStyle/>
        <a:p>
          <a:endParaRPr lang="en-US"/>
        </a:p>
      </dgm:t>
    </dgm:pt>
    <dgm:pt modelId="{3CE7F00F-6BDE-41CE-9AEF-8538A3D491BB}" type="sibTrans" cxnId="{456D5A2C-2938-4715-9D0C-3CE2E3BC5D41}">
      <dgm:prSet/>
      <dgm:spPr/>
      <dgm:t>
        <a:bodyPr/>
        <a:lstStyle/>
        <a:p>
          <a:endParaRPr lang="en-US"/>
        </a:p>
      </dgm:t>
    </dgm:pt>
    <dgm:pt modelId="{CDF389B3-DA7A-4366-B120-21BEDF27CB32}">
      <dgm:prSet/>
      <dgm:spPr/>
      <dgm:t>
        <a:bodyPr/>
        <a:lstStyle/>
        <a:p>
          <a:r>
            <a:rPr lang="en-US"/>
            <a:t>Demonstrate</a:t>
          </a:r>
        </a:p>
      </dgm:t>
    </dgm:pt>
    <dgm:pt modelId="{7180EF20-3EFC-40E6-BAD0-D590A3D18F32}" type="parTrans" cxnId="{449D430E-6A59-4C98-B4E7-5D6F86CFBD5D}">
      <dgm:prSet/>
      <dgm:spPr/>
      <dgm:t>
        <a:bodyPr/>
        <a:lstStyle/>
        <a:p>
          <a:endParaRPr lang="en-US"/>
        </a:p>
      </dgm:t>
    </dgm:pt>
    <dgm:pt modelId="{44B9BC56-B22A-4919-A54D-62E54F5D5BF5}" type="sibTrans" cxnId="{449D430E-6A59-4C98-B4E7-5D6F86CFBD5D}">
      <dgm:prSet/>
      <dgm:spPr/>
      <dgm:t>
        <a:bodyPr/>
        <a:lstStyle/>
        <a:p>
          <a:endParaRPr lang="en-US"/>
        </a:p>
      </dgm:t>
    </dgm:pt>
    <dgm:pt modelId="{B4095AA3-7CF8-4B14-A76D-1E1F7ACA2C4A}">
      <dgm:prSet/>
      <dgm:spPr/>
      <dgm:t>
        <a:bodyPr/>
        <a:lstStyle/>
        <a:p>
          <a:r>
            <a:rPr lang="en-US"/>
            <a:t>Demonstrate an understanding of the main principles relating to Information sharing</a:t>
          </a:r>
        </a:p>
      </dgm:t>
    </dgm:pt>
    <dgm:pt modelId="{5D85612E-3F98-4C73-AFD2-7CD37D6F1E41}" type="parTrans" cxnId="{1C08FB39-46C8-4512-AFB0-69C37FA3EE5C}">
      <dgm:prSet/>
      <dgm:spPr/>
      <dgm:t>
        <a:bodyPr/>
        <a:lstStyle/>
        <a:p>
          <a:endParaRPr lang="en-US"/>
        </a:p>
      </dgm:t>
    </dgm:pt>
    <dgm:pt modelId="{3522917E-6AAC-4731-97CC-5FFDA7E296A9}" type="sibTrans" cxnId="{1C08FB39-46C8-4512-AFB0-69C37FA3EE5C}">
      <dgm:prSet/>
      <dgm:spPr/>
      <dgm:t>
        <a:bodyPr/>
        <a:lstStyle/>
        <a:p>
          <a:endParaRPr lang="en-US"/>
        </a:p>
      </dgm:t>
    </dgm:pt>
    <dgm:pt modelId="{CDBAA791-EEAF-BA49-8119-9F5390C6B710}" type="pres">
      <dgm:prSet presAssocID="{36052E4F-FE0A-423B-A54A-E8FACC26D249}" presName="Name0" presStyleCnt="0">
        <dgm:presLayoutVars>
          <dgm:dir/>
          <dgm:animLvl val="lvl"/>
          <dgm:resizeHandles val="exact"/>
        </dgm:presLayoutVars>
      </dgm:prSet>
      <dgm:spPr/>
    </dgm:pt>
    <dgm:pt modelId="{ED3A013E-1FDE-1C40-AE80-7F8781511F96}" type="pres">
      <dgm:prSet presAssocID="{CDF389B3-DA7A-4366-B120-21BEDF27CB32}" presName="boxAndChildren" presStyleCnt="0"/>
      <dgm:spPr/>
    </dgm:pt>
    <dgm:pt modelId="{481138E3-A835-D341-899F-84F4265BC31F}" type="pres">
      <dgm:prSet presAssocID="{CDF389B3-DA7A-4366-B120-21BEDF27CB32}" presName="parentTextBox" presStyleLbl="alignNode1" presStyleIdx="0" presStyleCnt="6"/>
      <dgm:spPr/>
    </dgm:pt>
    <dgm:pt modelId="{C1BED5EF-161F-434C-ABE5-955D7D5DD5F5}" type="pres">
      <dgm:prSet presAssocID="{CDF389B3-DA7A-4366-B120-21BEDF27CB32}" presName="descendantBox" presStyleLbl="bgAccFollowNode1" presStyleIdx="0" presStyleCnt="6"/>
      <dgm:spPr/>
    </dgm:pt>
    <dgm:pt modelId="{7318E760-3563-B549-A1DF-A2EF0FAAB227}" type="pres">
      <dgm:prSet presAssocID="{4C2BE2CC-50E3-4ACB-A870-D53D5FC7140D}" presName="sp" presStyleCnt="0"/>
      <dgm:spPr/>
    </dgm:pt>
    <dgm:pt modelId="{03DFE56F-A3B9-3848-8324-4834FEB2A0C4}" type="pres">
      <dgm:prSet presAssocID="{56F578DA-6AE1-4712-A987-070C23BB7A09}" presName="arrowAndChildren" presStyleCnt="0"/>
      <dgm:spPr/>
    </dgm:pt>
    <dgm:pt modelId="{F1CBBDC9-7F5C-4F4C-9DC0-D2409F634524}" type="pres">
      <dgm:prSet presAssocID="{56F578DA-6AE1-4712-A987-070C23BB7A09}" presName="parentTextArrow" presStyleLbl="node1" presStyleIdx="0" presStyleCnt="0"/>
      <dgm:spPr/>
    </dgm:pt>
    <dgm:pt modelId="{CE116490-F24C-3449-88DC-61804A78A3AC}" type="pres">
      <dgm:prSet presAssocID="{56F578DA-6AE1-4712-A987-070C23BB7A09}" presName="arrow" presStyleLbl="alignNode1" presStyleIdx="1" presStyleCnt="6"/>
      <dgm:spPr/>
    </dgm:pt>
    <dgm:pt modelId="{6DDE4110-7CFA-9B44-835C-383135DD0446}" type="pres">
      <dgm:prSet presAssocID="{56F578DA-6AE1-4712-A987-070C23BB7A09}" presName="descendantArrow" presStyleLbl="bgAccFollowNode1" presStyleIdx="1" presStyleCnt="6"/>
      <dgm:spPr/>
    </dgm:pt>
    <dgm:pt modelId="{66E42E2B-AD88-8C4A-9011-B929BB7C2BC8}" type="pres">
      <dgm:prSet presAssocID="{E22963B7-40A2-4B8C-99D1-624EDD3BCA04}" presName="sp" presStyleCnt="0"/>
      <dgm:spPr/>
    </dgm:pt>
    <dgm:pt modelId="{885BBB6A-BCAA-C34A-99DB-9E7E715BC446}" type="pres">
      <dgm:prSet presAssocID="{62E8600A-55A8-4F2F-AF6E-6BD60AB23B31}" presName="arrowAndChildren" presStyleCnt="0"/>
      <dgm:spPr/>
    </dgm:pt>
    <dgm:pt modelId="{6633238C-5FCE-2A42-936A-A11226D12A6F}" type="pres">
      <dgm:prSet presAssocID="{62E8600A-55A8-4F2F-AF6E-6BD60AB23B31}" presName="parentTextArrow" presStyleLbl="node1" presStyleIdx="0" presStyleCnt="0"/>
      <dgm:spPr/>
    </dgm:pt>
    <dgm:pt modelId="{9FEBDA9D-2D9C-6C44-A6F2-E4C7BB1FFB81}" type="pres">
      <dgm:prSet presAssocID="{62E8600A-55A8-4F2F-AF6E-6BD60AB23B31}" presName="arrow" presStyleLbl="alignNode1" presStyleIdx="2" presStyleCnt="6"/>
      <dgm:spPr/>
    </dgm:pt>
    <dgm:pt modelId="{BA50F7A7-B441-EB4D-AB59-9A304199D393}" type="pres">
      <dgm:prSet presAssocID="{62E8600A-55A8-4F2F-AF6E-6BD60AB23B31}" presName="descendantArrow" presStyleLbl="bgAccFollowNode1" presStyleIdx="2" presStyleCnt="6"/>
      <dgm:spPr/>
    </dgm:pt>
    <dgm:pt modelId="{6A5895E6-41BB-ED49-A9E4-885B290A0118}" type="pres">
      <dgm:prSet presAssocID="{C89D56DF-6E53-466D-9BC0-A2DD8EE4A2E1}" presName="sp" presStyleCnt="0"/>
      <dgm:spPr/>
    </dgm:pt>
    <dgm:pt modelId="{0849F0CD-DC85-B248-800E-ED976D8D5956}" type="pres">
      <dgm:prSet presAssocID="{DE35AB8B-C468-4523-A21D-30C553BBFBC7}" presName="arrowAndChildren" presStyleCnt="0"/>
      <dgm:spPr/>
    </dgm:pt>
    <dgm:pt modelId="{090FD623-879C-B84A-881B-08B90916553D}" type="pres">
      <dgm:prSet presAssocID="{DE35AB8B-C468-4523-A21D-30C553BBFBC7}" presName="parentTextArrow" presStyleLbl="node1" presStyleIdx="0" presStyleCnt="0"/>
      <dgm:spPr/>
    </dgm:pt>
    <dgm:pt modelId="{2B1ACE80-7696-E641-AC78-32FE1C64D2A5}" type="pres">
      <dgm:prSet presAssocID="{DE35AB8B-C468-4523-A21D-30C553BBFBC7}" presName="arrow" presStyleLbl="alignNode1" presStyleIdx="3" presStyleCnt="6"/>
      <dgm:spPr/>
    </dgm:pt>
    <dgm:pt modelId="{2D86C0AB-DA91-DE46-872A-79CAE19C84B4}" type="pres">
      <dgm:prSet presAssocID="{DE35AB8B-C468-4523-A21D-30C553BBFBC7}" presName="descendantArrow" presStyleLbl="bgAccFollowNode1" presStyleIdx="3" presStyleCnt="6"/>
      <dgm:spPr/>
    </dgm:pt>
    <dgm:pt modelId="{ACCBC58F-C805-2742-B4E9-F4BBF316C73E}" type="pres">
      <dgm:prSet presAssocID="{4B41700A-491B-41AA-A458-0D8A09458905}" presName="sp" presStyleCnt="0"/>
      <dgm:spPr/>
    </dgm:pt>
    <dgm:pt modelId="{DF5B941C-2250-8343-8CC6-1F547CC147CB}" type="pres">
      <dgm:prSet presAssocID="{BA174BD8-C7FD-46E4-BE67-41190967B56B}" presName="arrowAndChildren" presStyleCnt="0"/>
      <dgm:spPr/>
    </dgm:pt>
    <dgm:pt modelId="{F3308587-BDF7-4D47-BE31-1AE19C60E638}" type="pres">
      <dgm:prSet presAssocID="{BA174BD8-C7FD-46E4-BE67-41190967B56B}" presName="parentTextArrow" presStyleLbl="node1" presStyleIdx="0" presStyleCnt="0"/>
      <dgm:spPr/>
    </dgm:pt>
    <dgm:pt modelId="{5EE37E3B-A689-9E47-AEB7-19653B550F66}" type="pres">
      <dgm:prSet presAssocID="{BA174BD8-C7FD-46E4-BE67-41190967B56B}" presName="arrow" presStyleLbl="alignNode1" presStyleIdx="4" presStyleCnt="6"/>
      <dgm:spPr/>
    </dgm:pt>
    <dgm:pt modelId="{C0533798-4E0A-974F-81CD-AC412850CC22}" type="pres">
      <dgm:prSet presAssocID="{BA174BD8-C7FD-46E4-BE67-41190967B56B}" presName="descendantArrow" presStyleLbl="bgAccFollowNode1" presStyleIdx="4" presStyleCnt="6"/>
      <dgm:spPr/>
    </dgm:pt>
    <dgm:pt modelId="{86CFB1A1-A996-1A47-9A9D-5A9DE992CA73}" type="pres">
      <dgm:prSet presAssocID="{C8E18A76-0B30-49B8-95B6-A66E852739B7}" presName="sp" presStyleCnt="0"/>
      <dgm:spPr/>
    </dgm:pt>
    <dgm:pt modelId="{2D9F1771-12CF-DD46-8F22-442B4FDE7A28}" type="pres">
      <dgm:prSet presAssocID="{CBEA3425-98D7-453E-9D57-E86135D7B875}" presName="arrowAndChildren" presStyleCnt="0"/>
      <dgm:spPr/>
    </dgm:pt>
    <dgm:pt modelId="{C236D62B-F630-1A46-9B7B-84D9298FEE28}" type="pres">
      <dgm:prSet presAssocID="{CBEA3425-98D7-453E-9D57-E86135D7B875}" presName="parentTextArrow" presStyleLbl="node1" presStyleIdx="0" presStyleCnt="0"/>
      <dgm:spPr/>
    </dgm:pt>
    <dgm:pt modelId="{1DAFA2DB-58E1-D649-A4ED-FDF2527787DE}" type="pres">
      <dgm:prSet presAssocID="{CBEA3425-98D7-453E-9D57-E86135D7B875}" presName="arrow" presStyleLbl="alignNode1" presStyleIdx="5" presStyleCnt="6"/>
      <dgm:spPr/>
    </dgm:pt>
    <dgm:pt modelId="{A3511E57-6294-0A4E-8A4C-BD0716F38E0D}" type="pres">
      <dgm:prSet presAssocID="{CBEA3425-98D7-453E-9D57-E86135D7B875}" presName="descendantArrow" presStyleLbl="bgAccFollowNode1" presStyleIdx="5" presStyleCnt="6"/>
      <dgm:spPr/>
    </dgm:pt>
  </dgm:ptLst>
  <dgm:cxnLst>
    <dgm:cxn modelId="{918E0800-B229-134D-B824-5B2182DBE19D}" type="presOf" srcId="{56F578DA-6AE1-4712-A987-070C23BB7A09}" destId="{F1CBBDC9-7F5C-4F4C-9DC0-D2409F634524}" srcOrd="0" destOrd="0" presId="urn:microsoft.com/office/officeart/2016/7/layout/VerticalDownArrowProcess"/>
    <dgm:cxn modelId="{B1614503-7794-48A1-8D76-AE868904D2F6}" srcId="{BA174BD8-C7FD-46E4-BE67-41190967B56B}" destId="{B356CDE8-FAC3-4E02-8081-8B0464FA23AA}" srcOrd="0" destOrd="0" parTransId="{1C4C0987-CB09-4968-B8F2-2895C29BA289}" sibTransId="{59712D04-CC01-487D-AEF5-1E36DE707FA8}"/>
    <dgm:cxn modelId="{449D430E-6A59-4C98-B4E7-5D6F86CFBD5D}" srcId="{36052E4F-FE0A-423B-A54A-E8FACC26D249}" destId="{CDF389B3-DA7A-4366-B120-21BEDF27CB32}" srcOrd="5" destOrd="0" parTransId="{7180EF20-3EFC-40E6-BAD0-D590A3D18F32}" sibTransId="{44B9BC56-B22A-4919-A54D-62E54F5D5BF5}"/>
    <dgm:cxn modelId="{2B67010F-E6F3-AC49-9DE8-1C38277D436D}" type="presOf" srcId="{56F578DA-6AE1-4712-A987-070C23BB7A09}" destId="{CE116490-F24C-3449-88DC-61804A78A3AC}" srcOrd="1" destOrd="0" presId="urn:microsoft.com/office/officeart/2016/7/layout/VerticalDownArrowProcess"/>
    <dgm:cxn modelId="{9C738D15-4EE9-504B-B137-76D1DABD359D}" type="presOf" srcId="{CBEA3425-98D7-453E-9D57-E86135D7B875}" destId="{C236D62B-F630-1A46-9B7B-84D9298FEE28}" srcOrd="0" destOrd="0" presId="urn:microsoft.com/office/officeart/2016/7/layout/VerticalDownArrowProcess"/>
    <dgm:cxn modelId="{536FB519-1227-2B48-850F-FE34F2D95B8F}" type="presOf" srcId="{CDF389B3-DA7A-4366-B120-21BEDF27CB32}" destId="{481138E3-A835-D341-899F-84F4265BC31F}" srcOrd="0" destOrd="0" presId="urn:microsoft.com/office/officeart/2016/7/layout/VerticalDownArrowProcess"/>
    <dgm:cxn modelId="{BADFB221-C6FA-46A4-93C4-C8757DE84FF9}" srcId="{36052E4F-FE0A-423B-A54A-E8FACC26D249}" destId="{56F578DA-6AE1-4712-A987-070C23BB7A09}" srcOrd="4" destOrd="0" parTransId="{3E6B5CAF-3ADA-48F4-B6E1-242E358F2827}" sibTransId="{4C2BE2CC-50E3-4ACB-A870-D53D5FC7140D}"/>
    <dgm:cxn modelId="{25889322-8B3D-47CC-BFE2-F9BD838B42C8}" srcId="{36052E4F-FE0A-423B-A54A-E8FACC26D249}" destId="{DE35AB8B-C468-4523-A21D-30C553BBFBC7}" srcOrd="2" destOrd="0" parTransId="{D1B25382-DCC3-493B-B22C-0D504D1121EB}" sibTransId="{C89D56DF-6E53-466D-9BC0-A2DD8EE4A2E1}"/>
    <dgm:cxn modelId="{32619124-A35D-484F-8933-5854754ACAFA}" type="presOf" srcId="{9B10FF83-A76F-45CC-BAE3-A39F526E9F92}" destId="{A3511E57-6294-0A4E-8A4C-BD0716F38E0D}" srcOrd="0" destOrd="0" presId="urn:microsoft.com/office/officeart/2016/7/layout/VerticalDownArrowProcess"/>
    <dgm:cxn modelId="{3D3EC525-782F-C341-9CB2-59790ECB4B7B}" type="presOf" srcId="{74A86FD2-E19F-4687-A303-6577CC963066}" destId="{2D86C0AB-DA91-DE46-872A-79CAE19C84B4}" srcOrd="0" destOrd="0" presId="urn:microsoft.com/office/officeart/2016/7/layout/VerticalDownArrowProcess"/>
    <dgm:cxn modelId="{46B56628-44CC-324B-95E8-9CBADBDAB5BD}" type="presOf" srcId="{BA174BD8-C7FD-46E4-BE67-41190967B56B}" destId="{5EE37E3B-A689-9E47-AEB7-19653B550F66}" srcOrd="1" destOrd="0" presId="urn:microsoft.com/office/officeart/2016/7/layout/VerticalDownArrowProcess"/>
    <dgm:cxn modelId="{456D5A2C-2938-4715-9D0C-3CE2E3BC5D41}" srcId="{56F578DA-6AE1-4712-A987-070C23BB7A09}" destId="{27C7AE0E-5C6E-45B1-9D78-B76FBFFE0DED}" srcOrd="0" destOrd="0" parTransId="{0D7E8270-8070-4951-903D-CAD7FB55E93E}" sibTransId="{3CE7F00F-6BDE-41CE-9AEF-8538A3D491BB}"/>
    <dgm:cxn modelId="{1C08FB39-46C8-4512-AFB0-69C37FA3EE5C}" srcId="{CDF389B3-DA7A-4366-B120-21BEDF27CB32}" destId="{B4095AA3-7CF8-4B14-A76D-1E1F7ACA2C4A}" srcOrd="0" destOrd="0" parTransId="{5D85612E-3F98-4C73-AFD2-7CD37D6F1E41}" sibTransId="{3522917E-6AAC-4731-97CC-5FFDA7E296A9}"/>
    <dgm:cxn modelId="{35734D59-E64A-42E3-9E74-64C0481C0AC5}" srcId="{36052E4F-FE0A-423B-A54A-E8FACC26D249}" destId="{BA174BD8-C7FD-46E4-BE67-41190967B56B}" srcOrd="1" destOrd="0" parTransId="{A74CD401-B420-4FBE-85D1-3144EFDDD7B6}" sibTransId="{4B41700A-491B-41AA-A458-0D8A09458905}"/>
    <dgm:cxn modelId="{3B1DEC5B-2340-6C45-97F9-15F8D21C0084}" type="presOf" srcId="{CBEA3425-98D7-453E-9D57-E86135D7B875}" destId="{1DAFA2DB-58E1-D649-A4ED-FDF2527787DE}" srcOrd="1" destOrd="0" presId="urn:microsoft.com/office/officeart/2016/7/layout/VerticalDownArrowProcess"/>
    <dgm:cxn modelId="{5FEB1F60-B043-4158-81B0-696A890205E1}" srcId="{36052E4F-FE0A-423B-A54A-E8FACC26D249}" destId="{62E8600A-55A8-4F2F-AF6E-6BD60AB23B31}" srcOrd="3" destOrd="0" parTransId="{7C72CB85-7C64-4C27-9FD7-EF4018837211}" sibTransId="{E22963B7-40A2-4B8C-99D1-624EDD3BCA04}"/>
    <dgm:cxn modelId="{3A075D69-8A89-8448-96BE-7101271F8DAC}" type="presOf" srcId="{BA174BD8-C7FD-46E4-BE67-41190967B56B}" destId="{F3308587-BDF7-4D47-BE31-1AE19C60E638}" srcOrd="0" destOrd="0" presId="urn:microsoft.com/office/officeart/2016/7/layout/VerticalDownArrowProcess"/>
    <dgm:cxn modelId="{8CD8AA70-0CFD-48E3-8C32-AF5944F91913}" srcId="{62E8600A-55A8-4F2F-AF6E-6BD60AB23B31}" destId="{61AAAAA5-A635-4834-BA3B-D2A4F9B29CE0}" srcOrd="0" destOrd="0" parTransId="{6B02940A-4504-4FCB-BC23-2D0E4B2648D0}" sibTransId="{0D00D5F2-DC74-4F13-B4E0-9D53EE037445}"/>
    <dgm:cxn modelId="{9A2E4F78-9D3B-0340-8D72-398E97FD16DD}" type="presOf" srcId="{B356CDE8-FAC3-4E02-8081-8B0464FA23AA}" destId="{C0533798-4E0A-974F-81CD-AC412850CC22}" srcOrd="0" destOrd="0" presId="urn:microsoft.com/office/officeart/2016/7/layout/VerticalDownArrowProcess"/>
    <dgm:cxn modelId="{A938A981-DBC3-B743-A3E0-52EC5EB476F2}" type="presOf" srcId="{36052E4F-FE0A-423B-A54A-E8FACC26D249}" destId="{CDBAA791-EEAF-BA49-8119-9F5390C6B710}" srcOrd="0" destOrd="0" presId="urn:microsoft.com/office/officeart/2016/7/layout/VerticalDownArrowProcess"/>
    <dgm:cxn modelId="{33364487-9A34-47BF-A280-876D405EAC47}" srcId="{CBEA3425-98D7-453E-9D57-E86135D7B875}" destId="{9B10FF83-A76F-45CC-BAE3-A39F526E9F92}" srcOrd="0" destOrd="0" parTransId="{241C6653-E72B-48C7-8127-60470A31E98A}" sibTransId="{5784DEEC-53BD-4870-8ADE-0C68A57C9B97}"/>
    <dgm:cxn modelId="{23BFC487-B8A3-7443-BF44-5DEA2ADA9768}" type="presOf" srcId="{27C7AE0E-5C6E-45B1-9D78-B76FBFFE0DED}" destId="{6DDE4110-7CFA-9B44-835C-383135DD0446}" srcOrd="0" destOrd="0" presId="urn:microsoft.com/office/officeart/2016/7/layout/VerticalDownArrowProcess"/>
    <dgm:cxn modelId="{1A5ED98D-58D6-42F6-BBDF-92473E4D24E4}" srcId="{DE35AB8B-C468-4523-A21D-30C553BBFBC7}" destId="{74A86FD2-E19F-4687-A303-6577CC963066}" srcOrd="0" destOrd="0" parTransId="{0A7E7C4E-2081-454D-A7CE-9D4FA361A82C}" sibTransId="{C7B87EF5-5910-4C7B-9900-016A837FD976}"/>
    <dgm:cxn modelId="{E4EC6D95-CE8F-C04C-90D5-42BE8C5541A6}" type="presOf" srcId="{61AAAAA5-A635-4834-BA3B-D2A4F9B29CE0}" destId="{BA50F7A7-B441-EB4D-AB59-9A304199D393}" srcOrd="0" destOrd="0" presId="urn:microsoft.com/office/officeart/2016/7/layout/VerticalDownArrowProcess"/>
    <dgm:cxn modelId="{A9CDD4C8-EFE4-B848-962A-BE2EDDF90EB1}" type="presOf" srcId="{62E8600A-55A8-4F2F-AF6E-6BD60AB23B31}" destId="{6633238C-5FCE-2A42-936A-A11226D12A6F}" srcOrd="0" destOrd="0" presId="urn:microsoft.com/office/officeart/2016/7/layout/VerticalDownArrowProcess"/>
    <dgm:cxn modelId="{4CBF9ECC-7DB7-4DED-963A-5862DCB02241}" srcId="{36052E4F-FE0A-423B-A54A-E8FACC26D249}" destId="{CBEA3425-98D7-453E-9D57-E86135D7B875}" srcOrd="0" destOrd="0" parTransId="{75394061-51F4-4FB2-8F33-E1330CC02495}" sibTransId="{C8E18A76-0B30-49B8-95B6-A66E852739B7}"/>
    <dgm:cxn modelId="{E45DECDB-8BAD-DF49-ABE3-104E6C67DD54}" type="presOf" srcId="{B4095AA3-7CF8-4B14-A76D-1E1F7ACA2C4A}" destId="{C1BED5EF-161F-434C-ABE5-955D7D5DD5F5}" srcOrd="0" destOrd="0" presId="urn:microsoft.com/office/officeart/2016/7/layout/VerticalDownArrowProcess"/>
    <dgm:cxn modelId="{3460B7E3-C75A-244F-922C-4F4BA46E0302}" type="presOf" srcId="{DE35AB8B-C468-4523-A21D-30C553BBFBC7}" destId="{090FD623-879C-B84A-881B-08B90916553D}" srcOrd="0" destOrd="0" presId="urn:microsoft.com/office/officeart/2016/7/layout/VerticalDownArrowProcess"/>
    <dgm:cxn modelId="{BEFEA4E4-4854-A941-B44B-305A84D67907}" type="presOf" srcId="{DE35AB8B-C468-4523-A21D-30C553BBFBC7}" destId="{2B1ACE80-7696-E641-AC78-32FE1C64D2A5}" srcOrd="1" destOrd="0" presId="urn:microsoft.com/office/officeart/2016/7/layout/VerticalDownArrowProcess"/>
    <dgm:cxn modelId="{220572ED-2D28-594E-92B5-D4E5BCA6DA62}" type="presOf" srcId="{62E8600A-55A8-4F2F-AF6E-6BD60AB23B31}" destId="{9FEBDA9D-2D9C-6C44-A6F2-E4C7BB1FFB81}" srcOrd="1" destOrd="0" presId="urn:microsoft.com/office/officeart/2016/7/layout/VerticalDownArrowProcess"/>
    <dgm:cxn modelId="{E922ECE6-2CC0-2D44-A423-A7953C2F9DBE}" type="presParOf" srcId="{CDBAA791-EEAF-BA49-8119-9F5390C6B710}" destId="{ED3A013E-1FDE-1C40-AE80-7F8781511F96}" srcOrd="0" destOrd="0" presId="urn:microsoft.com/office/officeart/2016/7/layout/VerticalDownArrowProcess"/>
    <dgm:cxn modelId="{1EF44657-84FD-6B41-AACE-F2BA51E59302}" type="presParOf" srcId="{ED3A013E-1FDE-1C40-AE80-7F8781511F96}" destId="{481138E3-A835-D341-899F-84F4265BC31F}" srcOrd="0" destOrd="0" presId="urn:microsoft.com/office/officeart/2016/7/layout/VerticalDownArrowProcess"/>
    <dgm:cxn modelId="{B7678E6F-C0AF-CF4B-889A-3E203971494F}" type="presParOf" srcId="{ED3A013E-1FDE-1C40-AE80-7F8781511F96}" destId="{C1BED5EF-161F-434C-ABE5-955D7D5DD5F5}" srcOrd="1" destOrd="0" presId="urn:microsoft.com/office/officeart/2016/7/layout/VerticalDownArrowProcess"/>
    <dgm:cxn modelId="{55DB9A54-82AA-F646-9D0D-E7B05071543E}" type="presParOf" srcId="{CDBAA791-EEAF-BA49-8119-9F5390C6B710}" destId="{7318E760-3563-B549-A1DF-A2EF0FAAB227}" srcOrd="1" destOrd="0" presId="urn:microsoft.com/office/officeart/2016/7/layout/VerticalDownArrowProcess"/>
    <dgm:cxn modelId="{02DF9CD0-7D58-9448-8048-EAC3DCEFE5E6}" type="presParOf" srcId="{CDBAA791-EEAF-BA49-8119-9F5390C6B710}" destId="{03DFE56F-A3B9-3848-8324-4834FEB2A0C4}" srcOrd="2" destOrd="0" presId="urn:microsoft.com/office/officeart/2016/7/layout/VerticalDownArrowProcess"/>
    <dgm:cxn modelId="{1231F021-D2A0-844C-B619-33A08671F259}" type="presParOf" srcId="{03DFE56F-A3B9-3848-8324-4834FEB2A0C4}" destId="{F1CBBDC9-7F5C-4F4C-9DC0-D2409F634524}" srcOrd="0" destOrd="0" presId="urn:microsoft.com/office/officeart/2016/7/layout/VerticalDownArrowProcess"/>
    <dgm:cxn modelId="{A724476A-CEB9-5C4E-9382-5F4FB7A54684}" type="presParOf" srcId="{03DFE56F-A3B9-3848-8324-4834FEB2A0C4}" destId="{CE116490-F24C-3449-88DC-61804A78A3AC}" srcOrd="1" destOrd="0" presId="urn:microsoft.com/office/officeart/2016/7/layout/VerticalDownArrowProcess"/>
    <dgm:cxn modelId="{1C21E52D-8C47-4147-B5D3-1EE78DB51BA7}" type="presParOf" srcId="{03DFE56F-A3B9-3848-8324-4834FEB2A0C4}" destId="{6DDE4110-7CFA-9B44-835C-383135DD0446}" srcOrd="2" destOrd="0" presId="urn:microsoft.com/office/officeart/2016/7/layout/VerticalDownArrowProcess"/>
    <dgm:cxn modelId="{B0FF7927-C39D-D147-816D-62382B5CF152}" type="presParOf" srcId="{CDBAA791-EEAF-BA49-8119-9F5390C6B710}" destId="{66E42E2B-AD88-8C4A-9011-B929BB7C2BC8}" srcOrd="3" destOrd="0" presId="urn:microsoft.com/office/officeart/2016/7/layout/VerticalDownArrowProcess"/>
    <dgm:cxn modelId="{44B83373-88CC-6D42-B00D-566947DD810A}" type="presParOf" srcId="{CDBAA791-EEAF-BA49-8119-9F5390C6B710}" destId="{885BBB6A-BCAA-C34A-99DB-9E7E715BC446}" srcOrd="4" destOrd="0" presId="urn:microsoft.com/office/officeart/2016/7/layout/VerticalDownArrowProcess"/>
    <dgm:cxn modelId="{988A7447-5BFF-4B4C-A2C3-3E826C6306EB}" type="presParOf" srcId="{885BBB6A-BCAA-C34A-99DB-9E7E715BC446}" destId="{6633238C-5FCE-2A42-936A-A11226D12A6F}" srcOrd="0" destOrd="0" presId="urn:microsoft.com/office/officeart/2016/7/layout/VerticalDownArrowProcess"/>
    <dgm:cxn modelId="{47BD9981-6053-1C4D-BA4B-FB81FDA14CE6}" type="presParOf" srcId="{885BBB6A-BCAA-C34A-99DB-9E7E715BC446}" destId="{9FEBDA9D-2D9C-6C44-A6F2-E4C7BB1FFB81}" srcOrd="1" destOrd="0" presId="urn:microsoft.com/office/officeart/2016/7/layout/VerticalDownArrowProcess"/>
    <dgm:cxn modelId="{B7B49D7D-A625-C94E-A823-4C4C4D7251B5}" type="presParOf" srcId="{885BBB6A-BCAA-C34A-99DB-9E7E715BC446}" destId="{BA50F7A7-B441-EB4D-AB59-9A304199D393}" srcOrd="2" destOrd="0" presId="urn:microsoft.com/office/officeart/2016/7/layout/VerticalDownArrowProcess"/>
    <dgm:cxn modelId="{55AAA06C-84A8-3E42-B9B9-0AD224086A4D}" type="presParOf" srcId="{CDBAA791-EEAF-BA49-8119-9F5390C6B710}" destId="{6A5895E6-41BB-ED49-A9E4-885B290A0118}" srcOrd="5" destOrd="0" presId="urn:microsoft.com/office/officeart/2016/7/layout/VerticalDownArrowProcess"/>
    <dgm:cxn modelId="{D253A3A7-DFA3-F44F-997B-B8A9D2249F01}" type="presParOf" srcId="{CDBAA791-EEAF-BA49-8119-9F5390C6B710}" destId="{0849F0CD-DC85-B248-800E-ED976D8D5956}" srcOrd="6" destOrd="0" presId="urn:microsoft.com/office/officeart/2016/7/layout/VerticalDownArrowProcess"/>
    <dgm:cxn modelId="{733904CA-8EE5-CF41-B9F2-9B121D05D7A1}" type="presParOf" srcId="{0849F0CD-DC85-B248-800E-ED976D8D5956}" destId="{090FD623-879C-B84A-881B-08B90916553D}" srcOrd="0" destOrd="0" presId="urn:microsoft.com/office/officeart/2016/7/layout/VerticalDownArrowProcess"/>
    <dgm:cxn modelId="{80CA7665-79BC-9C48-84FA-F7319234FE6D}" type="presParOf" srcId="{0849F0CD-DC85-B248-800E-ED976D8D5956}" destId="{2B1ACE80-7696-E641-AC78-32FE1C64D2A5}" srcOrd="1" destOrd="0" presId="urn:microsoft.com/office/officeart/2016/7/layout/VerticalDownArrowProcess"/>
    <dgm:cxn modelId="{804098AE-9ACC-1849-926B-973254FF948F}" type="presParOf" srcId="{0849F0CD-DC85-B248-800E-ED976D8D5956}" destId="{2D86C0AB-DA91-DE46-872A-79CAE19C84B4}" srcOrd="2" destOrd="0" presId="urn:microsoft.com/office/officeart/2016/7/layout/VerticalDownArrowProcess"/>
    <dgm:cxn modelId="{5B5B10BC-F7C8-9E49-9E6D-D741A7092F96}" type="presParOf" srcId="{CDBAA791-EEAF-BA49-8119-9F5390C6B710}" destId="{ACCBC58F-C805-2742-B4E9-F4BBF316C73E}" srcOrd="7" destOrd="0" presId="urn:microsoft.com/office/officeart/2016/7/layout/VerticalDownArrowProcess"/>
    <dgm:cxn modelId="{DC18D00D-9852-B545-AE7B-168E6A9795E0}" type="presParOf" srcId="{CDBAA791-EEAF-BA49-8119-9F5390C6B710}" destId="{DF5B941C-2250-8343-8CC6-1F547CC147CB}" srcOrd="8" destOrd="0" presId="urn:microsoft.com/office/officeart/2016/7/layout/VerticalDownArrowProcess"/>
    <dgm:cxn modelId="{4B5B5433-BD50-5446-9A95-72650EFB2FB3}" type="presParOf" srcId="{DF5B941C-2250-8343-8CC6-1F547CC147CB}" destId="{F3308587-BDF7-4D47-BE31-1AE19C60E638}" srcOrd="0" destOrd="0" presId="urn:microsoft.com/office/officeart/2016/7/layout/VerticalDownArrowProcess"/>
    <dgm:cxn modelId="{6902C0C1-3DAE-6A42-8792-A9C3DB951EA9}" type="presParOf" srcId="{DF5B941C-2250-8343-8CC6-1F547CC147CB}" destId="{5EE37E3B-A689-9E47-AEB7-19653B550F66}" srcOrd="1" destOrd="0" presId="urn:microsoft.com/office/officeart/2016/7/layout/VerticalDownArrowProcess"/>
    <dgm:cxn modelId="{1760AF4D-7D18-AE40-A307-3E786CBFD8DE}" type="presParOf" srcId="{DF5B941C-2250-8343-8CC6-1F547CC147CB}" destId="{C0533798-4E0A-974F-81CD-AC412850CC22}" srcOrd="2" destOrd="0" presId="urn:microsoft.com/office/officeart/2016/7/layout/VerticalDownArrowProcess"/>
    <dgm:cxn modelId="{BD701B7E-DD7D-F941-B6C2-7F834D7509ED}" type="presParOf" srcId="{CDBAA791-EEAF-BA49-8119-9F5390C6B710}" destId="{86CFB1A1-A996-1A47-9A9D-5A9DE992CA73}" srcOrd="9" destOrd="0" presId="urn:microsoft.com/office/officeart/2016/7/layout/VerticalDownArrowProcess"/>
    <dgm:cxn modelId="{4CB30F1D-A77D-5A43-B00F-272CF808423C}" type="presParOf" srcId="{CDBAA791-EEAF-BA49-8119-9F5390C6B710}" destId="{2D9F1771-12CF-DD46-8F22-442B4FDE7A28}" srcOrd="10" destOrd="0" presId="urn:microsoft.com/office/officeart/2016/7/layout/VerticalDownArrowProcess"/>
    <dgm:cxn modelId="{0A5E705B-E388-1740-B2E2-C1ED4E4B8314}" type="presParOf" srcId="{2D9F1771-12CF-DD46-8F22-442B4FDE7A28}" destId="{C236D62B-F630-1A46-9B7B-84D9298FEE28}" srcOrd="0" destOrd="0" presId="urn:microsoft.com/office/officeart/2016/7/layout/VerticalDownArrowProcess"/>
    <dgm:cxn modelId="{404951F9-47D3-AE43-922D-03C44FEFFFDA}" type="presParOf" srcId="{2D9F1771-12CF-DD46-8F22-442B4FDE7A28}" destId="{1DAFA2DB-58E1-D649-A4ED-FDF2527787DE}" srcOrd="1" destOrd="0" presId="urn:microsoft.com/office/officeart/2016/7/layout/VerticalDownArrowProcess"/>
    <dgm:cxn modelId="{D482E6D6-083A-0841-8E80-F345BBD86D5C}" type="presParOf" srcId="{2D9F1771-12CF-DD46-8F22-442B4FDE7A28}" destId="{A3511E57-6294-0A4E-8A4C-BD0716F38E0D}" srcOrd="2" destOrd="0" presId="urn:microsoft.com/office/officeart/2016/7/layout/VerticalDownArrowProcess"/>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36A103CB-8B4A-4A1C-9E31-13CFC5F0D5CF}" type="doc">
      <dgm:prSet loTypeId="urn:microsoft.com/office/officeart/2005/8/layout/process1" loCatId="process" qsTypeId="urn:microsoft.com/office/officeart/2005/8/quickstyle/simple1" qsCatId="simple" csTypeId="urn:microsoft.com/office/officeart/2005/8/colors/accent1_3" csCatId="accent1" phldr="1"/>
      <dgm:spPr/>
    </dgm:pt>
    <dgm:pt modelId="{03487B14-0891-4A7D-AA92-D26A8EE23701}">
      <dgm:prSet phldrT="[Text]" custT="1"/>
      <dgm:spPr/>
      <dgm:t>
        <a:bodyPr/>
        <a:lstStyle/>
        <a:p>
          <a:r>
            <a:rPr lang="en-GB" sz="1600" dirty="0"/>
            <a:t>Information is the very life-blood of policing. It may be original &amp; generated by you. It may come from the public or other officers or be fed to you by partner agencies &amp; other sources</a:t>
          </a:r>
        </a:p>
      </dgm:t>
    </dgm:pt>
    <dgm:pt modelId="{9774387A-78BF-481B-B5B1-A7AEAF48F0DE}" type="parTrans" cxnId="{697116DC-D981-4265-8018-4CCFBAC9BB8E}">
      <dgm:prSet/>
      <dgm:spPr/>
      <dgm:t>
        <a:bodyPr/>
        <a:lstStyle/>
        <a:p>
          <a:endParaRPr lang="en-GB"/>
        </a:p>
      </dgm:t>
    </dgm:pt>
    <dgm:pt modelId="{AE731F44-34B7-4618-BFC9-4EBFB917D296}" type="sibTrans" cxnId="{697116DC-D981-4265-8018-4CCFBAC9BB8E}">
      <dgm:prSet/>
      <dgm:spPr/>
      <dgm:t>
        <a:bodyPr/>
        <a:lstStyle/>
        <a:p>
          <a:endParaRPr lang="en-GB"/>
        </a:p>
      </dgm:t>
    </dgm:pt>
    <dgm:pt modelId="{D5AE3FED-D6D1-4C20-9F7C-D3F952859B9D}">
      <dgm:prSet phldrT="[Text]" custT="1"/>
      <dgm:spPr/>
      <dgm:t>
        <a:bodyPr/>
        <a:lstStyle/>
        <a:p>
          <a:r>
            <a:rPr lang="en-GB" sz="1800" dirty="0"/>
            <a:t>Police information is: </a:t>
          </a:r>
          <a:br>
            <a:rPr lang="en-GB" sz="1800" dirty="0"/>
          </a:br>
          <a:r>
            <a:rPr lang="en-GB" sz="1800" dirty="0"/>
            <a:t>All the information obtained &amp; recorded for a policing purpose</a:t>
          </a:r>
        </a:p>
      </dgm:t>
    </dgm:pt>
    <dgm:pt modelId="{28202241-C61B-4285-BD90-FD36247EE5D8}" type="parTrans" cxnId="{9BC551E5-7668-438D-AA6B-3CF8F576C8C0}">
      <dgm:prSet/>
      <dgm:spPr/>
      <dgm:t>
        <a:bodyPr/>
        <a:lstStyle/>
        <a:p>
          <a:endParaRPr lang="en-GB"/>
        </a:p>
      </dgm:t>
    </dgm:pt>
    <dgm:pt modelId="{8FEF13B1-67BA-431D-B0AE-C134B9FEAB7B}" type="sibTrans" cxnId="{9BC551E5-7668-438D-AA6B-3CF8F576C8C0}">
      <dgm:prSet/>
      <dgm:spPr/>
      <dgm:t>
        <a:bodyPr/>
        <a:lstStyle/>
        <a:p>
          <a:endParaRPr lang="en-GB"/>
        </a:p>
      </dgm:t>
    </dgm:pt>
    <dgm:pt modelId="{E031D6AC-57AF-4973-BE91-EA7AEB2DFB33}" type="pres">
      <dgm:prSet presAssocID="{36A103CB-8B4A-4A1C-9E31-13CFC5F0D5CF}" presName="Name0" presStyleCnt="0">
        <dgm:presLayoutVars>
          <dgm:dir/>
          <dgm:resizeHandles val="exact"/>
        </dgm:presLayoutVars>
      </dgm:prSet>
      <dgm:spPr/>
    </dgm:pt>
    <dgm:pt modelId="{A98C8997-06D6-4829-80B6-02C8ABB3014B}" type="pres">
      <dgm:prSet presAssocID="{03487B14-0891-4A7D-AA92-D26A8EE23701}" presName="node" presStyleLbl="node1" presStyleIdx="0" presStyleCnt="2" custScaleX="69743" custScaleY="210437">
        <dgm:presLayoutVars>
          <dgm:bulletEnabled val="1"/>
        </dgm:presLayoutVars>
      </dgm:prSet>
      <dgm:spPr/>
    </dgm:pt>
    <dgm:pt modelId="{0F55E47F-3CE6-497F-9A9F-50709D421498}" type="pres">
      <dgm:prSet presAssocID="{AE731F44-34B7-4618-BFC9-4EBFB917D296}" presName="sibTrans" presStyleLbl="sibTrans2D1" presStyleIdx="0" presStyleCnt="1"/>
      <dgm:spPr/>
    </dgm:pt>
    <dgm:pt modelId="{69317F5B-6830-4410-9AA5-72B0EC7F5460}" type="pres">
      <dgm:prSet presAssocID="{AE731F44-34B7-4618-BFC9-4EBFB917D296}" presName="connectorText" presStyleLbl="sibTrans2D1" presStyleIdx="0" presStyleCnt="1"/>
      <dgm:spPr/>
    </dgm:pt>
    <dgm:pt modelId="{0298B860-DB12-472B-8F99-0A80F5652F76}" type="pres">
      <dgm:prSet presAssocID="{D5AE3FED-D6D1-4C20-9F7C-D3F952859B9D}" presName="node" presStyleLbl="node1" presStyleIdx="1" presStyleCnt="2" custScaleX="69873" custScaleY="210437" custLinFactNeighborX="-14460" custLinFactNeighborY="-1763">
        <dgm:presLayoutVars>
          <dgm:bulletEnabled val="1"/>
        </dgm:presLayoutVars>
      </dgm:prSet>
      <dgm:spPr/>
    </dgm:pt>
  </dgm:ptLst>
  <dgm:cxnLst>
    <dgm:cxn modelId="{D0AC744E-C8BC-473B-AB4D-E3962C7C7844}" type="presOf" srcId="{AE731F44-34B7-4618-BFC9-4EBFB917D296}" destId="{0F55E47F-3CE6-497F-9A9F-50709D421498}" srcOrd="0" destOrd="0" presId="urn:microsoft.com/office/officeart/2005/8/layout/process1"/>
    <dgm:cxn modelId="{2C0554BB-79FA-40BC-A01F-61924F4D82B5}" type="presOf" srcId="{36A103CB-8B4A-4A1C-9E31-13CFC5F0D5CF}" destId="{E031D6AC-57AF-4973-BE91-EA7AEB2DFB33}" srcOrd="0" destOrd="0" presId="urn:microsoft.com/office/officeart/2005/8/layout/process1"/>
    <dgm:cxn modelId="{697116DC-D981-4265-8018-4CCFBAC9BB8E}" srcId="{36A103CB-8B4A-4A1C-9E31-13CFC5F0D5CF}" destId="{03487B14-0891-4A7D-AA92-D26A8EE23701}" srcOrd="0" destOrd="0" parTransId="{9774387A-78BF-481B-B5B1-A7AEAF48F0DE}" sibTransId="{AE731F44-34B7-4618-BFC9-4EBFB917D296}"/>
    <dgm:cxn modelId="{087699E1-B1EB-4EFC-A0DD-3DBE3990C273}" type="presOf" srcId="{03487B14-0891-4A7D-AA92-D26A8EE23701}" destId="{A98C8997-06D6-4829-80B6-02C8ABB3014B}" srcOrd="0" destOrd="0" presId="urn:microsoft.com/office/officeart/2005/8/layout/process1"/>
    <dgm:cxn modelId="{9BC551E5-7668-438D-AA6B-3CF8F576C8C0}" srcId="{36A103CB-8B4A-4A1C-9E31-13CFC5F0D5CF}" destId="{D5AE3FED-D6D1-4C20-9F7C-D3F952859B9D}" srcOrd="1" destOrd="0" parTransId="{28202241-C61B-4285-BD90-FD36247EE5D8}" sibTransId="{8FEF13B1-67BA-431D-B0AE-C134B9FEAB7B}"/>
    <dgm:cxn modelId="{77822AEF-190B-4C3A-ABE6-DC4DD0B71E4C}" type="presOf" srcId="{AE731F44-34B7-4618-BFC9-4EBFB917D296}" destId="{69317F5B-6830-4410-9AA5-72B0EC7F5460}" srcOrd="1" destOrd="0" presId="urn:microsoft.com/office/officeart/2005/8/layout/process1"/>
    <dgm:cxn modelId="{20B98EEF-E76A-429E-8831-460FB2CB03C0}" type="presOf" srcId="{D5AE3FED-D6D1-4C20-9F7C-D3F952859B9D}" destId="{0298B860-DB12-472B-8F99-0A80F5652F76}" srcOrd="0" destOrd="0" presId="urn:microsoft.com/office/officeart/2005/8/layout/process1"/>
    <dgm:cxn modelId="{CA2B40EB-3130-407A-BF30-172434FF6F8D}" type="presParOf" srcId="{E031D6AC-57AF-4973-BE91-EA7AEB2DFB33}" destId="{A98C8997-06D6-4829-80B6-02C8ABB3014B}" srcOrd="0" destOrd="0" presId="urn:microsoft.com/office/officeart/2005/8/layout/process1"/>
    <dgm:cxn modelId="{CFC10F62-A288-4C71-8C49-5C2C4DBB0630}" type="presParOf" srcId="{E031D6AC-57AF-4973-BE91-EA7AEB2DFB33}" destId="{0F55E47F-3CE6-497F-9A9F-50709D421498}" srcOrd="1" destOrd="0" presId="urn:microsoft.com/office/officeart/2005/8/layout/process1"/>
    <dgm:cxn modelId="{3DDCD78E-53B2-4F4E-A885-B2C561BEAA94}" type="presParOf" srcId="{0F55E47F-3CE6-497F-9A9F-50709D421498}" destId="{69317F5B-6830-4410-9AA5-72B0EC7F5460}" srcOrd="0" destOrd="0" presId="urn:microsoft.com/office/officeart/2005/8/layout/process1"/>
    <dgm:cxn modelId="{015859F5-73F4-4579-BC54-1AF661DF7D70}" type="presParOf" srcId="{E031D6AC-57AF-4973-BE91-EA7AEB2DFB33}" destId="{0298B860-DB12-472B-8F99-0A80F5652F76}" srcOrd="2"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A33A2B8D-83AF-4862-9CD3-E1DC942602B6}" type="doc">
      <dgm:prSet loTypeId="urn:microsoft.com/office/officeart/2008/layout/LinedList" loCatId="list" qsTypeId="urn:microsoft.com/office/officeart/2005/8/quickstyle/simple1" qsCatId="simple" csTypeId="urn:microsoft.com/office/officeart/2005/8/colors/accent5_2" csCatId="accent5" phldr="1"/>
      <dgm:spPr/>
      <dgm:t>
        <a:bodyPr/>
        <a:lstStyle/>
        <a:p>
          <a:endParaRPr lang="en-US"/>
        </a:p>
      </dgm:t>
    </dgm:pt>
    <dgm:pt modelId="{42236B3D-DAF8-4A40-A26B-D9C62E8D3FBB}">
      <dgm:prSet/>
      <dgm:spPr/>
      <dgm:t>
        <a:bodyPr/>
        <a:lstStyle/>
        <a:p>
          <a:r>
            <a:rPr lang="en-GB" b="0" i="0" baseline="0" dirty="0"/>
            <a:t>Policing - need to identify information from a variety of such sources, both human and technical - potential to become intelligence. </a:t>
          </a:r>
          <a:endParaRPr lang="en-US" dirty="0"/>
        </a:p>
      </dgm:t>
    </dgm:pt>
    <dgm:pt modelId="{45429896-3F3C-4340-9DBD-44A0A29980DE}" type="parTrans" cxnId="{A3B039BE-E948-40C0-933E-BB628E29801E}">
      <dgm:prSet/>
      <dgm:spPr/>
      <dgm:t>
        <a:bodyPr/>
        <a:lstStyle/>
        <a:p>
          <a:endParaRPr lang="en-US"/>
        </a:p>
      </dgm:t>
    </dgm:pt>
    <dgm:pt modelId="{26C25BED-9DDD-42B5-88C7-973590CA5755}" type="sibTrans" cxnId="{A3B039BE-E948-40C0-933E-BB628E29801E}">
      <dgm:prSet/>
      <dgm:spPr/>
      <dgm:t>
        <a:bodyPr/>
        <a:lstStyle/>
        <a:p>
          <a:endParaRPr lang="en-US"/>
        </a:p>
      </dgm:t>
    </dgm:pt>
    <dgm:pt modelId="{C19243E8-511C-47C0-90CB-2A285B5C4673}">
      <dgm:prSet/>
      <dgm:spPr/>
      <dgm:t>
        <a:bodyPr/>
        <a:lstStyle/>
        <a:p>
          <a:r>
            <a:rPr lang="en-GB" b="0" i="0" baseline="0"/>
            <a:t>Depending on what it is, the information gathered may support both local and national policing objectives and you will need to be able to work in accordance with the requirements of the National Intelligence Model and the principles of managing police information and intelligence. </a:t>
          </a:r>
          <a:endParaRPr lang="en-US"/>
        </a:p>
      </dgm:t>
    </dgm:pt>
    <dgm:pt modelId="{748E9D51-C19F-4F9D-B1F9-1CB3C5C2E599}" type="parTrans" cxnId="{9D434379-3912-46FE-A5C1-D5C409E0341C}">
      <dgm:prSet/>
      <dgm:spPr/>
      <dgm:t>
        <a:bodyPr/>
        <a:lstStyle/>
        <a:p>
          <a:endParaRPr lang="en-US"/>
        </a:p>
      </dgm:t>
    </dgm:pt>
    <dgm:pt modelId="{328F5E83-3508-433A-AF02-D844C2DDB370}" type="sibTrans" cxnId="{9D434379-3912-46FE-A5C1-D5C409E0341C}">
      <dgm:prSet/>
      <dgm:spPr/>
      <dgm:t>
        <a:bodyPr/>
        <a:lstStyle/>
        <a:p>
          <a:endParaRPr lang="en-US"/>
        </a:p>
      </dgm:t>
    </dgm:pt>
    <dgm:pt modelId="{37DDFF08-9DF6-4790-AA82-51105BE747E1}">
      <dgm:prSet/>
      <dgm:spPr/>
      <dgm:t>
        <a:bodyPr/>
        <a:lstStyle/>
        <a:p>
          <a:r>
            <a:rPr lang="en-GB" b="0" i="0" baseline="0"/>
            <a:t>You will be gathering information, evaluating and conducting an initial assessment of it, grading it, and reporting it in the proper way. </a:t>
          </a:r>
          <a:endParaRPr lang="en-US"/>
        </a:p>
      </dgm:t>
    </dgm:pt>
    <dgm:pt modelId="{8188C12A-07A2-4F49-AC46-9407520F9413}" type="parTrans" cxnId="{3B785EE2-235B-474A-85D0-C4F8E933AE34}">
      <dgm:prSet/>
      <dgm:spPr/>
      <dgm:t>
        <a:bodyPr/>
        <a:lstStyle/>
        <a:p>
          <a:endParaRPr lang="en-US"/>
        </a:p>
      </dgm:t>
    </dgm:pt>
    <dgm:pt modelId="{B1D7078D-1698-4931-91CD-B67CD6482959}" type="sibTrans" cxnId="{3B785EE2-235B-474A-85D0-C4F8E933AE34}">
      <dgm:prSet/>
      <dgm:spPr/>
      <dgm:t>
        <a:bodyPr/>
        <a:lstStyle/>
        <a:p>
          <a:endParaRPr lang="en-US"/>
        </a:p>
      </dgm:t>
    </dgm:pt>
    <dgm:pt modelId="{BAD268D2-086C-4C92-8C21-523B14AD7C39}">
      <dgm:prSet/>
      <dgm:spPr/>
      <dgm:t>
        <a:bodyPr/>
        <a:lstStyle/>
        <a:p>
          <a:r>
            <a:rPr lang="en-GB" b="0" i="0" baseline="0"/>
            <a:t>The processes for its review, retention and disposal are unlikely to be something with which you will become intimately involved but they are aspects you need to be aware of. </a:t>
          </a:r>
          <a:endParaRPr lang="en-US"/>
        </a:p>
      </dgm:t>
    </dgm:pt>
    <dgm:pt modelId="{CBF08DB3-0D3B-4C61-8285-933FA14BC196}" type="parTrans" cxnId="{2F821928-F019-4B3C-8C99-53233B583AA4}">
      <dgm:prSet/>
      <dgm:spPr/>
      <dgm:t>
        <a:bodyPr/>
        <a:lstStyle/>
        <a:p>
          <a:endParaRPr lang="en-US"/>
        </a:p>
      </dgm:t>
    </dgm:pt>
    <dgm:pt modelId="{2E893EC1-D5F6-448E-A524-353303CFB151}" type="sibTrans" cxnId="{2F821928-F019-4B3C-8C99-53233B583AA4}">
      <dgm:prSet/>
      <dgm:spPr/>
      <dgm:t>
        <a:bodyPr/>
        <a:lstStyle/>
        <a:p>
          <a:endParaRPr lang="en-US"/>
        </a:p>
      </dgm:t>
    </dgm:pt>
    <dgm:pt modelId="{5D71CF59-8754-F94B-BEB6-4C7BCEA3892C}" type="pres">
      <dgm:prSet presAssocID="{A33A2B8D-83AF-4862-9CD3-E1DC942602B6}" presName="vert0" presStyleCnt="0">
        <dgm:presLayoutVars>
          <dgm:dir/>
          <dgm:animOne val="branch"/>
          <dgm:animLvl val="lvl"/>
        </dgm:presLayoutVars>
      </dgm:prSet>
      <dgm:spPr/>
    </dgm:pt>
    <dgm:pt modelId="{F8AF79A3-051A-A04E-A266-B1E4844EF5E5}" type="pres">
      <dgm:prSet presAssocID="{42236B3D-DAF8-4A40-A26B-D9C62E8D3FBB}" presName="thickLine" presStyleLbl="alignNode1" presStyleIdx="0" presStyleCnt="4"/>
      <dgm:spPr/>
    </dgm:pt>
    <dgm:pt modelId="{6D24E3FD-5F1F-B04B-9834-C7786DB34E9C}" type="pres">
      <dgm:prSet presAssocID="{42236B3D-DAF8-4A40-A26B-D9C62E8D3FBB}" presName="horz1" presStyleCnt="0"/>
      <dgm:spPr/>
    </dgm:pt>
    <dgm:pt modelId="{D91A94EB-7EDA-414E-BDA3-D61B01F75B25}" type="pres">
      <dgm:prSet presAssocID="{42236B3D-DAF8-4A40-A26B-D9C62E8D3FBB}" presName="tx1" presStyleLbl="revTx" presStyleIdx="0" presStyleCnt="4"/>
      <dgm:spPr/>
    </dgm:pt>
    <dgm:pt modelId="{3248DA9C-60C6-4C42-850A-1B8AF6CE7117}" type="pres">
      <dgm:prSet presAssocID="{42236B3D-DAF8-4A40-A26B-D9C62E8D3FBB}" presName="vert1" presStyleCnt="0"/>
      <dgm:spPr/>
    </dgm:pt>
    <dgm:pt modelId="{092BD7F8-8E2F-2A47-BF09-B9A2FD629C91}" type="pres">
      <dgm:prSet presAssocID="{C19243E8-511C-47C0-90CB-2A285B5C4673}" presName="thickLine" presStyleLbl="alignNode1" presStyleIdx="1" presStyleCnt="4"/>
      <dgm:spPr/>
    </dgm:pt>
    <dgm:pt modelId="{41C5E10B-85BE-1F46-B6BA-75E4B8B7E576}" type="pres">
      <dgm:prSet presAssocID="{C19243E8-511C-47C0-90CB-2A285B5C4673}" presName="horz1" presStyleCnt="0"/>
      <dgm:spPr/>
    </dgm:pt>
    <dgm:pt modelId="{866441E7-63DE-8C43-B379-B941E53E835A}" type="pres">
      <dgm:prSet presAssocID="{C19243E8-511C-47C0-90CB-2A285B5C4673}" presName="tx1" presStyleLbl="revTx" presStyleIdx="1" presStyleCnt="4"/>
      <dgm:spPr/>
    </dgm:pt>
    <dgm:pt modelId="{F10AA9E3-998E-7946-A7E6-80C66073DBB3}" type="pres">
      <dgm:prSet presAssocID="{C19243E8-511C-47C0-90CB-2A285B5C4673}" presName="vert1" presStyleCnt="0"/>
      <dgm:spPr/>
    </dgm:pt>
    <dgm:pt modelId="{23EC5BF7-009D-FD4A-BDA0-E4669C74C5FD}" type="pres">
      <dgm:prSet presAssocID="{37DDFF08-9DF6-4790-AA82-51105BE747E1}" presName="thickLine" presStyleLbl="alignNode1" presStyleIdx="2" presStyleCnt="4"/>
      <dgm:spPr/>
    </dgm:pt>
    <dgm:pt modelId="{2924A886-4488-B247-9677-E8CAD881EB6F}" type="pres">
      <dgm:prSet presAssocID="{37DDFF08-9DF6-4790-AA82-51105BE747E1}" presName="horz1" presStyleCnt="0"/>
      <dgm:spPr/>
    </dgm:pt>
    <dgm:pt modelId="{0620118E-DDDD-CE40-8585-BCF92BBC6649}" type="pres">
      <dgm:prSet presAssocID="{37DDFF08-9DF6-4790-AA82-51105BE747E1}" presName="tx1" presStyleLbl="revTx" presStyleIdx="2" presStyleCnt="4"/>
      <dgm:spPr/>
    </dgm:pt>
    <dgm:pt modelId="{0DD09A4A-E779-384C-8EF8-C7F2550A3F3A}" type="pres">
      <dgm:prSet presAssocID="{37DDFF08-9DF6-4790-AA82-51105BE747E1}" presName="vert1" presStyleCnt="0"/>
      <dgm:spPr/>
    </dgm:pt>
    <dgm:pt modelId="{0EAD9267-E917-7840-8FCE-D711047BAC85}" type="pres">
      <dgm:prSet presAssocID="{BAD268D2-086C-4C92-8C21-523B14AD7C39}" presName="thickLine" presStyleLbl="alignNode1" presStyleIdx="3" presStyleCnt="4"/>
      <dgm:spPr/>
    </dgm:pt>
    <dgm:pt modelId="{B7B8E6D9-C61F-D549-B5A2-6A8BA3FDFB49}" type="pres">
      <dgm:prSet presAssocID="{BAD268D2-086C-4C92-8C21-523B14AD7C39}" presName="horz1" presStyleCnt="0"/>
      <dgm:spPr/>
    </dgm:pt>
    <dgm:pt modelId="{D764DE79-D437-F846-8462-483468979FB4}" type="pres">
      <dgm:prSet presAssocID="{BAD268D2-086C-4C92-8C21-523B14AD7C39}" presName="tx1" presStyleLbl="revTx" presStyleIdx="3" presStyleCnt="4"/>
      <dgm:spPr/>
    </dgm:pt>
    <dgm:pt modelId="{A6CBC8C3-C0BA-074E-B5B9-C5DAB458894B}" type="pres">
      <dgm:prSet presAssocID="{BAD268D2-086C-4C92-8C21-523B14AD7C39}" presName="vert1" presStyleCnt="0"/>
      <dgm:spPr/>
    </dgm:pt>
  </dgm:ptLst>
  <dgm:cxnLst>
    <dgm:cxn modelId="{2F821928-F019-4B3C-8C99-53233B583AA4}" srcId="{A33A2B8D-83AF-4862-9CD3-E1DC942602B6}" destId="{BAD268D2-086C-4C92-8C21-523B14AD7C39}" srcOrd="3" destOrd="0" parTransId="{CBF08DB3-0D3B-4C61-8285-933FA14BC196}" sibTransId="{2E893EC1-D5F6-448E-A524-353303CFB151}"/>
    <dgm:cxn modelId="{9D434379-3912-46FE-A5C1-D5C409E0341C}" srcId="{A33A2B8D-83AF-4862-9CD3-E1DC942602B6}" destId="{C19243E8-511C-47C0-90CB-2A285B5C4673}" srcOrd="1" destOrd="0" parTransId="{748E9D51-C19F-4F9D-B1F9-1CB3C5C2E599}" sibTransId="{328F5E83-3508-433A-AF02-D844C2DDB370}"/>
    <dgm:cxn modelId="{9487169A-66B8-5B48-92AA-8104025D5C18}" type="presOf" srcId="{C19243E8-511C-47C0-90CB-2A285B5C4673}" destId="{866441E7-63DE-8C43-B379-B941E53E835A}" srcOrd="0" destOrd="0" presId="urn:microsoft.com/office/officeart/2008/layout/LinedList"/>
    <dgm:cxn modelId="{833A75B5-F263-9745-89EF-46E7669044FA}" type="presOf" srcId="{A33A2B8D-83AF-4862-9CD3-E1DC942602B6}" destId="{5D71CF59-8754-F94B-BEB6-4C7BCEA3892C}" srcOrd="0" destOrd="0" presId="urn:microsoft.com/office/officeart/2008/layout/LinedList"/>
    <dgm:cxn modelId="{A3B039BE-E948-40C0-933E-BB628E29801E}" srcId="{A33A2B8D-83AF-4862-9CD3-E1DC942602B6}" destId="{42236B3D-DAF8-4A40-A26B-D9C62E8D3FBB}" srcOrd="0" destOrd="0" parTransId="{45429896-3F3C-4340-9DBD-44A0A29980DE}" sibTransId="{26C25BED-9DDD-42B5-88C7-973590CA5755}"/>
    <dgm:cxn modelId="{982E4BC7-4E70-654B-970D-2A6F0E41CE39}" type="presOf" srcId="{37DDFF08-9DF6-4790-AA82-51105BE747E1}" destId="{0620118E-DDDD-CE40-8585-BCF92BBC6649}" srcOrd="0" destOrd="0" presId="urn:microsoft.com/office/officeart/2008/layout/LinedList"/>
    <dgm:cxn modelId="{F63465DA-9A59-D14E-BB6D-E35A8F89CCEC}" type="presOf" srcId="{42236B3D-DAF8-4A40-A26B-D9C62E8D3FBB}" destId="{D91A94EB-7EDA-414E-BDA3-D61B01F75B25}" srcOrd="0" destOrd="0" presId="urn:microsoft.com/office/officeart/2008/layout/LinedList"/>
    <dgm:cxn modelId="{3B785EE2-235B-474A-85D0-C4F8E933AE34}" srcId="{A33A2B8D-83AF-4862-9CD3-E1DC942602B6}" destId="{37DDFF08-9DF6-4790-AA82-51105BE747E1}" srcOrd="2" destOrd="0" parTransId="{8188C12A-07A2-4F49-AC46-9407520F9413}" sibTransId="{B1D7078D-1698-4931-91CD-B67CD6482959}"/>
    <dgm:cxn modelId="{77E135F5-498C-6148-83A0-788B5F5D92ED}" type="presOf" srcId="{BAD268D2-086C-4C92-8C21-523B14AD7C39}" destId="{D764DE79-D437-F846-8462-483468979FB4}" srcOrd="0" destOrd="0" presId="urn:microsoft.com/office/officeart/2008/layout/LinedList"/>
    <dgm:cxn modelId="{8C9A4FC9-D6E7-404C-B369-B5C28A63CCC8}" type="presParOf" srcId="{5D71CF59-8754-F94B-BEB6-4C7BCEA3892C}" destId="{F8AF79A3-051A-A04E-A266-B1E4844EF5E5}" srcOrd="0" destOrd="0" presId="urn:microsoft.com/office/officeart/2008/layout/LinedList"/>
    <dgm:cxn modelId="{DF65C6B0-AF75-8C4D-ACB3-81BA8DB3F864}" type="presParOf" srcId="{5D71CF59-8754-F94B-BEB6-4C7BCEA3892C}" destId="{6D24E3FD-5F1F-B04B-9834-C7786DB34E9C}" srcOrd="1" destOrd="0" presId="urn:microsoft.com/office/officeart/2008/layout/LinedList"/>
    <dgm:cxn modelId="{BE7F0AC7-F01E-4A4E-8F57-E640B4F9DC23}" type="presParOf" srcId="{6D24E3FD-5F1F-B04B-9834-C7786DB34E9C}" destId="{D91A94EB-7EDA-414E-BDA3-D61B01F75B25}" srcOrd="0" destOrd="0" presId="urn:microsoft.com/office/officeart/2008/layout/LinedList"/>
    <dgm:cxn modelId="{928288DB-F273-B94F-BE86-C87954F18239}" type="presParOf" srcId="{6D24E3FD-5F1F-B04B-9834-C7786DB34E9C}" destId="{3248DA9C-60C6-4C42-850A-1B8AF6CE7117}" srcOrd="1" destOrd="0" presId="urn:microsoft.com/office/officeart/2008/layout/LinedList"/>
    <dgm:cxn modelId="{0378CAD1-04AF-6D40-A561-0402283C6BE3}" type="presParOf" srcId="{5D71CF59-8754-F94B-BEB6-4C7BCEA3892C}" destId="{092BD7F8-8E2F-2A47-BF09-B9A2FD629C91}" srcOrd="2" destOrd="0" presId="urn:microsoft.com/office/officeart/2008/layout/LinedList"/>
    <dgm:cxn modelId="{DBA01296-29F3-3B43-936B-AD7F136492E7}" type="presParOf" srcId="{5D71CF59-8754-F94B-BEB6-4C7BCEA3892C}" destId="{41C5E10B-85BE-1F46-B6BA-75E4B8B7E576}" srcOrd="3" destOrd="0" presId="urn:microsoft.com/office/officeart/2008/layout/LinedList"/>
    <dgm:cxn modelId="{16CB2908-43F5-EE43-B498-FE3015BB6C48}" type="presParOf" srcId="{41C5E10B-85BE-1F46-B6BA-75E4B8B7E576}" destId="{866441E7-63DE-8C43-B379-B941E53E835A}" srcOrd="0" destOrd="0" presId="urn:microsoft.com/office/officeart/2008/layout/LinedList"/>
    <dgm:cxn modelId="{D21A9AA6-9F8D-2D44-B6DE-AF1260CC5462}" type="presParOf" srcId="{41C5E10B-85BE-1F46-B6BA-75E4B8B7E576}" destId="{F10AA9E3-998E-7946-A7E6-80C66073DBB3}" srcOrd="1" destOrd="0" presId="urn:microsoft.com/office/officeart/2008/layout/LinedList"/>
    <dgm:cxn modelId="{BE77B4D2-C119-484D-A225-C4A7F8C2BCA2}" type="presParOf" srcId="{5D71CF59-8754-F94B-BEB6-4C7BCEA3892C}" destId="{23EC5BF7-009D-FD4A-BDA0-E4669C74C5FD}" srcOrd="4" destOrd="0" presId="urn:microsoft.com/office/officeart/2008/layout/LinedList"/>
    <dgm:cxn modelId="{8086F881-1A73-224B-8474-AC0EF290615F}" type="presParOf" srcId="{5D71CF59-8754-F94B-BEB6-4C7BCEA3892C}" destId="{2924A886-4488-B247-9677-E8CAD881EB6F}" srcOrd="5" destOrd="0" presId="urn:microsoft.com/office/officeart/2008/layout/LinedList"/>
    <dgm:cxn modelId="{5048AC57-119E-AE4A-ACCC-4FD17690972D}" type="presParOf" srcId="{2924A886-4488-B247-9677-E8CAD881EB6F}" destId="{0620118E-DDDD-CE40-8585-BCF92BBC6649}" srcOrd="0" destOrd="0" presId="urn:microsoft.com/office/officeart/2008/layout/LinedList"/>
    <dgm:cxn modelId="{54076212-A7BB-5F40-B11A-1E40538E5B68}" type="presParOf" srcId="{2924A886-4488-B247-9677-E8CAD881EB6F}" destId="{0DD09A4A-E779-384C-8EF8-C7F2550A3F3A}" srcOrd="1" destOrd="0" presId="urn:microsoft.com/office/officeart/2008/layout/LinedList"/>
    <dgm:cxn modelId="{FE720880-472B-6B43-88F2-132DBEB22995}" type="presParOf" srcId="{5D71CF59-8754-F94B-BEB6-4C7BCEA3892C}" destId="{0EAD9267-E917-7840-8FCE-D711047BAC85}" srcOrd="6" destOrd="0" presId="urn:microsoft.com/office/officeart/2008/layout/LinedList"/>
    <dgm:cxn modelId="{529A5BDC-465E-6E4E-8C80-2C119E748C13}" type="presParOf" srcId="{5D71CF59-8754-F94B-BEB6-4C7BCEA3892C}" destId="{B7B8E6D9-C61F-D549-B5A2-6A8BA3FDFB49}" srcOrd="7" destOrd="0" presId="urn:microsoft.com/office/officeart/2008/layout/LinedList"/>
    <dgm:cxn modelId="{237EED8B-AF9C-F04A-AAA8-B8591151D02E}" type="presParOf" srcId="{B7B8E6D9-C61F-D549-B5A2-6A8BA3FDFB49}" destId="{D764DE79-D437-F846-8462-483468979FB4}" srcOrd="0" destOrd="0" presId="urn:microsoft.com/office/officeart/2008/layout/LinedList"/>
    <dgm:cxn modelId="{3EAEC4AE-60AF-FD4A-8BD7-088DD7348E31}" type="presParOf" srcId="{B7B8E6D9-C61F-D549-B5A2-6A8BA3FDFB49}" destId="{A6CBC8C3-C0BA-074E-B5B9-C5DAB458894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F9B07A43-BAD6-4EB1-96E2-08B85D9B998B}" type="doc">
      <dgm:prSet loTypeId="urn:microsoft.com/office/officeart/2005/8/layout/bProcess4" loCatId="process" qsTypeId="urn:microsoft.com/office/officeart/2005/8/quickstyle/simple1" qsCatId="simple" csTypeId="urn:microsoft.com/office/officeart/2005/8/colors/accent1_2" csCatId="accent1" phldr="1"/>
      <dgm:spPr/>
      <dgm:t>
        <a:bodyPr/>
        <a:lstStyle/>
        <a:p>
          <a:endParaRPr lang="en-GB"/>
        </a:p>
      </dgm:t>
    </dgm:pt>
    <dgm:pt modelId="{20A0AF67-BE53-4101-B632-EB404783B35D}">
      <dgm:prSet phldrT="[Text]" custT="1"/>
      <dgm:spPr/>
      <dgm:t>
        <a:bodyPr/>
        <a:lstStyle/>
        <a:p>
          <a:r>
            <a:rPr lang="en-GB" sz="2400"/>
            <a:t>At or near the scene</a:t>
          </a:r>
          <a:endParaRPr lang="en-GB" sz="2400" dirty="0"/>
        </a:p>
      </dgm:t>
    </dgm:pt>
    <dgm:pt modelId="{8361DCBF-2B27-4DA1-B10B-9DD180D59572}" type="parTrans" cxnId="{177E26C1-D584-4218-823A-C70984B91374}">
      <dgm:prSet/>
      <dgm:spPr/>
      <dgm:t>
        <a:bodyPr/>
        <a:lstStyle/>
        <a:p>
          <a:endParaRPr lang="en-GB"/>
        </a:p>
      </dgm:t>
    </dgm:pt>
    <dgm:pt modelId="{74752076-80B2-4CD1-9AF9-9FAF88E9F5A3}" type="sibTrans" cxnId="{177E26C1-D584-4218-823A-C70984B91374}">
      <dgm:prSet/>
      <dgm:spPr/>
      <dgm:t>
        <a:bodyPr/>
        <a:lstStyle/>
        <a:p>
          <a:endParaRPr lang="en-GB"/>
        </a:p>
      </dgm:t>
    </dgm:pt>
    <dgm:pt modelId="{E89CA785-C79B-4938-AD83-2A644B263373}">
      <dgm:prSet phldrT="[Text]" custT="1"/>
      <dgm:spPr/>
      <dgm:t>
        <a:bodyPr/>
        <a:lstStyle/>
        <a:p>
          <a:r>
            <a:rPr lang="en-GB" sz="2400"/>
            <a:t>Returning to the scene</a:t>
          </a:r>
          <a:endParaRPr lang="en-GB" sz="2400" dirty="0"/>
        </a:p>
      </dgm:t>
    </dgm:pt>
    <dgm:pt modelId="{17193A57-3077-4131-AEA2-14E5E33D1231}" type="parTrans" cxnId="{BA591E56-9F5B-46D4-BDAF-3DC7E2C48891}">
      <dgm:prSet/>
      <dgm:spPr/>
      <dgm:t>
        <a:bodyPr/>
        <a:lstStyle/>
        <a:p>
          <a:endParaRPr lang="en-GB"/>
        </a:p>
      </dgm:t>
    </dgm:pt>
    <dgm:pt modelId="{4C117204-53F5-4B63-93CB-B845F7D3608E}" type="sibTrans" cxnId="{BA591E56-9F5B-46D4-BDAF-3DC7E2C48891}">
      <dgm:prSet/>
      <dgm:spPr/>
      <dgm:t>
        <a:bodyPr/>
        <a:lstStyle/>
        <a:p>
          <a:endParaRPr lang="en-GB"/>
        </a:p>
      </dgm:t>
    </dgm:pt>
    <dgm:pt modelId="{0107D3E2-4BDB-4343-8A94-8C4A9187E898}">
      <dgm:prSet phldrT="[Text]" custT="1"/>
      <dgm:spPr/>
      <dgm:t>
        <a:bodyPr/>
        <a:lstStyle/>
        <a:p>
          <a:r>
            <a:rPr lang="en-GB" sz="2400"/>
            <a:t>Watch schemes</a:t>
          </a:r>
          <a:endParaRPr lang="en-GB" sz="2400" dirty="0"/>
        </a:p>
      </dgm:t>
    </dgm:pt>
    <dgm:pt modelId="{6474A6B9-7DD3-4EDF-A161-FF41EABB4CCA}" type="parTrans" cxnId="{41EC2388-3770-41A0-8860-23B1E24E8D00}">
      <dgm:prSet/>
      <dgm:spPr/>
      <dgm:t>
        <a:bodyPr/>
        <a:lstStyle/>
        <a:p>
          <a:endParaRPr lang="en-GB"/>
        </a:p>
      </dgm:t>
    </dgm:pt>
    <dgm:pt modelId="{02445284-F8BD-47AC-A857-5F72796C0236}" type="sibTrans" cxnId="{41EC2388-3770-41A0-8860-23B1E24E8D00}">
      <dgm:prSet/>
      <dgm:spPr/>
      <dgm:t>
        <a:bodyPr/>
        <a:lstStyle/>
        <a:p>
          <a:endParaRPr lang="en-GB"/>
        </a:p>
      </dgm:t>
    </dgm:pt>
    <dgm:pt modelId="{45BB0F55-16EF-4116-B135-2D67FDF6A5E4}">
      <dgm:prSet phldrT="[Text]" custT="1"/>
      <dgm:spPr/>
      <dgm:t>
        <a:bodyPr/>
        <a:lstStyle/>
        <a:p>
          <a:r>
            <a:rPr lang="en-GB" sz="2400" dirty="0"/>
            <a:t>Crimewatch UK</a:t>
          </a:r>
        </a:p>
      </dgm:t>
    </dgm:pt>
    <dgm:pt modelId="{7BE507E2-B777-48CC-96BA-7EB20FA52044}" type="parTrans" cxnId="{2FAD6DDB-5576-445B-95B1-EF31FE7E20A7}">
      <dgm:prSet/>
      <dgm:spPr/>
      <dgm:t>
        <a:bodyPr/>
        <a:lstStyle/>
        <a:p>
          <a:endParaRPr lang="en-GB"/>
        </a:p>
      </dgm:t>
    </dgm:pt>
    <dgm:pt modelId="{71FBF375-029E-495E-81C2-B134D4F814BE}" type="sibTrans" cxnId="{2FAD6DDB-5576-445B-95B1-EF31FE7E20A7}">
      <dgm:prSet/>
      <dgm:spPr/>
      <dgm:t>
        <a:bodyPr/>
        <a:lstStyle/>
        <a:p>
          <a:endParaRPr lang="en-GB"/>
        </a:p>
      </dgm:t>
    </dgm:pt>
    <dgm:pt modelId="{D6B54323-42FE-4F2F-9FD6-BF02CED96733}">
      <dgm:prSet phldrT="[Text]" custT="1"/>
      <dgm:spPr/>
      <dgm:t>
        <a:bodyPr/>
        <a:lstStyle/>
        <a:p>
          <a:r>
            <a:rPr lang="en-GB" sz="2400"/>
            <a:t>Crimestoppers</a:t>
          </a:r>
          <a:endParaRPr lang="en-GB" sz="2400" dirty="0"/>
        </a:p>
      </dgm:t>
    </dgm:pt>
    <dgm:pt modelId="{CDDFE4E5-EF54-4339-9716-09DB9224DA55}" type="parTrans" cxnId="{28C35954-962C-4CA3-B996-A912DE3D56FF}">
      <dgm:prSet/>
      <dgm:spPr/>
      <dgm:t>
        <a:bodyPr/>
        <a:lstStyle/>
        <a:p>
          <a:endParaRPr lang="en-GB"/>
        </a:p>
      </dgm:t>
    </dgm:pt>
    <dgm:pt modelId="{1F26AD1E-36D2-4890-B711-C7F2B902E3B0}" type="sibTrans" cxnId="{28C35954-962C-4CA3-B996-A912DE3D56FF}">
      <dgm:prSet/>
      <dgm:spPr/>
      <dgm:t>
        <a:bodyPr/>
        <a:lstStyle/>
        <a:p>
          <a:endParaRPr lang="en-GB"/>
        </a:p>
      </dgm:t>
    </dgm:pt>
    <dgm:pt modelId="{9EB8E585-1C70-4DB7-BE5E-DCE002AB60CC}">
      <dgm:prSet phldrT="[Text]" custT="1"/>
      <dgm:spPr/>
      <dgm:t>
        <a:bodyPr/>
        <a:lstStyle/>
        <a:p>
          <a:r>
            <a:rPr lang="en-GB" sz="2400"/>
            <a:t>Road checks</a:t>
          </a:r>
          <a:endParaRPr lang="en-GB" sz="2400" dirty="0"/>
        </a:p>
      </dgm:t>
    </dgm:pt>
    <dgm:pt modelId="{AC5B9A39-C002-4379-90C1-DEB0CFA2B85B}" type="parTrans" cxnId="{0ECE060E-F0FE-49E8-BE76-15DDC270C248}">
      <dgm:prSet/>
      <dgm:spPr/>
      <dgm:t>
        <a:bodyPr/>
        <a:lstStyle/>
        <a:p>
          <a:endParaRPr lang="en-GB"/>
        </a:p>
      </dgm:t>
    </dgm:pt>
    <dgm:pt modelId="{350ACF43-728E-401A-8235-267DC297B204}" type="sibTrans" cxnId="{0ECE060E-F0FE-49E8-BE76-15DDC270C248}">
      <dgm:prSet/>
      <dgm:spPr/>
      <dgm:t>
        <a:bodyPr/>
        <a:lstStyle/>
        <a:p>
          <a:endParaRPr lang="en-GB"/>
        </a:p>
      </dgm:t>
    </dgm:pt>
    <dgm:pt modelId="{A4DD8F92-1E7B-4417-BD3F-7AC72AA50613}">
      <dgm:prSet phldrT="[Text]" custT="1"/>
      <dgm:spPr/>
      <dgm:t>
        <a:bodyPr/>
        <a:lstStyle/>
        <a:p>
          <a:r>
            <a:rPr lang="en-GB" sz="2400"/>
            <a:t>Witness boards</a:t>
          </a:r>
          <a:endParaRPr lang="en-GB" sz="2400" dirty="0"/>
        </a:p>
      </dgm:t>
    </dgm:pt>
    <dgm:pt modelId="{1C9DB085-C722-4EE3-9C6F-A8DC0F167132}" type="parTrans" cxnId="{BD1AB042-DD39-4245-B5E5-A01CD8C43953}">
      <dgm:prSet/>
      <dgm:spPr/>
      <dgm:t>
        <a:bodyPr/>
        <a:lstStyle/>
        <a:p>
          <a:endParaRPr lang="en-GB"/>
        </a:p>
      </dgm:t>
    </dgm:pt>
    <dgm:pt modelId="{E6F6D80E-5423-4B3E-9399-9CB744372EC0}" type="sibTrans" cxnId="{BD1AB042-DD39-4245-B5E5-A01CD8C43953}">
      <dgm:prSet/>
      <dgm:spPr/>
      <dgm:t>
        <a:bodyPr/>
        <a:lstStyle/>
        <a:p>
          <a:endParaRPr lang="en-GB"/>
        </a:p>
      </dgm:t>
    </dgm:pt>
    <dgm:pt modelId="{3CCDA834-2ED1-418E-9663-B623B096EE52}">
      <dgm:prSet phldrT="[Text]" custT="1"/>
      <dgm:spPr/>
      <dgm:t>
        <a:bodyPr/>
        <a:lstStyle/>
        <a:p>
          <a:r>
            <a:rPr lang="en-GB" sz="2400"/>
            <a:t>Noticeboards outside Police Stations</a:t>
          </a:r>
          <a:endParaRPr lang="en-GB" sz="2400" dirty="0"/>
        </a:p>
      </dgm:t>
    </dgm:pt>
    <dgm:pt modelId="{55D661B3-9B6C-4EBF-9095-D428FE4B8076}" type="parTrans" cxnId="{9CA659C1-5326-43DD-A29A-72DD2E60D5B2}">
      <dgm:prSet/>
      <dgm:spPr/>
      <dgm:t>
        <a:bodyPr/>
        <a:lstStyle/>
        <a:p>
          <a:endParaRPr lang="en-GB"/>
        </a:p>
      </dgm:t>
    </dgm:pt>
    <dgm:pt modelId="{682E139B-0F71-4B43-B243-AE19D34C5FDC}" type="sibTrans" cxnId="{9CA659C1-5326-43DD-A29A-72DD2E60D5B2}">
      <dgm:prSet/>
      <dgm:spPr/>
      <dgm:t>
        <a:bodyPr/>
        <a:lstStyle/>
        <a:p>
          <a:endParaRPr lang="en-GB"/>
        </a:p>
      </dgm:t>
    </dgm:pt>
    <dgm:pt modelId="{05F24865-2550-4808-8879-AC7BFC6E4CBC}">
      <dgm:prSet phldrT="[Text]" custT="1"/>
      <dgm:spPr/>
      <dgm:t>
        <a:bodyPr/>
        <a:lstStyle/>
        <a:p>
          <a:r>
            <a:rPr lang="en-GB" sz="2400"/>
            <a:t>Local newspapers &amp; social media</a:t>
          </a:r>
          <a:endParaRPr lang="en-GB" sz="2400" dirty="0"/>
        </a:p>
      </dgm:t>
    </dgm:pt>
    <dgm:pt modelId="{EEC8AE0A-5264-43C8-805C-8EA4263DD806}" type="parTrans" cxnId="{F13D205C-4459-46E3-A6A5-002ABAA510D6}">
      <dgm:prSet/>
      <dgm:spPr/>
      <dgm:t>
        <a:bodyPr/>
        <a:lstStyle/>
        <a:p>
          <a:endParaRPr lang="en-GB"/>
        </a:p>
      </dgm:t>
    </dgm:pt>
    <dgm:pt modelId="{135A57AD-3941-4EB0-92B6-6F374DD72579}" type="sibTrans" cxnId="{F13D205C-4459-46E3-A6A5-002ABAA510D6}">
      <dgm:prSet/>
      <dgm:spPr/>
      <dgm:t>
        <a:bodyPr/>
        <a:lstStyle/>
        <a:p>
          <a:endParaRPr lang="en-GB"/>
        </a:p>
      </dgm:t>
    </dgm:pt>
    <dgm:pt modelId="{89751045-8A40-4C8D-91EF-BA2A39BCFA20}" type="pres">
      <dgm:prSet presAssocID="{F9B07A43-BAD6-4EB1-96E2-08B85D9B998B}" presName="Name0" presStyleCnt="0">
        <dgm:presLayoutVars>
          <dgm:dir/>
          <dgm:resizeHandles/>
        </dgm:presLayoutVars>
      </dgm:prSet>
      <dgm:spPr/>
    </dgm:pt>
    <dgm:pt modelId="{EDB37A15-7138-43DC-91AF-BFB35ACCCAC9}" type="pres">
      <dgm:prSet presAssocID="{20A0AF67-BE53-4101-B632-EB404783B35D}" presName="compNode" presStyleCnt="0"/>
      <dgm:spPr/>
    </dgm:pt>
    <dgm:pt modelId="{580FA7A7-DEE6-49E1-B469-251D86DCC4D5}" type="pres">
      <dgm:prSet presAssocID="{20A0AF67-BE53-4101-B632-EB404783B35D}" presName="dummyConnPt" presStyleCnt="0"/>
      <dgm:spPr/>
    </dgm:pt>
    <dgm:pt modelId="{F5AF47ED-10D2-4C98-8BAE-A3C77DF58E77}" type="pres">
      <dgm:prSet presAssocID="{20A0AF67-BE53-4101-B632-EB404783B35D}" presName="node" presStyleLbl="node1" presStyleIdx="0" presStyleCnt="9">
        <dgm:presLayoutVars>
          <dgm:bulletEnabled val="1"/>
        </dgm:presLayoutVars>
      </dgm:prSet>
      <dgm:spPr/>
    </dgm:pt>
    <dgm:pt modelId="{09F0C840-65B2-48D9-8B80-79420185892F}" type="pres">
      <dgm:prSet presAssocID="{74752076-80B2-4CD1-9AF9-9FAF88E9F5A3}" presName="sibTrans" presStyleLbl="bgSibTrans2D1" presStyleIdx="0" presStyleCnt="8"/>
      <dgm:spPr/>
    </dgm:pt>
    <dgm:pt modelId="{02084F00-C038-4BDF-B063-E0FE6939CF80}" type="pres">
      <dgm:prSet presAssocID="{E89CA785-C79B-4938-AD83-2A644B263373}" presName="compNode" presStyleCnt="0"/>
      <dgm:spPr/>
    </dgm:pt>
    <dgm:pt modelId="{DF78761B-0F76-48EC-8740-C2C3EF13C5A1}" type="pres">
      <dgm:prSet presAssocID="{E89CA785-C79B-4938-AD83-2A644B263373}" presName="dummyConnPt" presStyleCnt="0"/>
      <dgm:spPr/>
    </dgm:pt>
    <dgm:pt modelId="{071CA870-5A14-44FB-82F0-5532513B0FA4}" type="pres">
      <dgm:prSet presAssocID="{E89CA785-C79B-4938-AD83-2A644B263373}" presName="node" presStyleLbl="node1" presStyleIdx="1" presStyleCnt="9">
        <dgm:presLayoutVars>
          <dgm:bulletEnabled val="1"/>
        </dgm:presLayoutVars>
      </dgm:prSet>
      <dgm:spPr/>
    </dgm:pt>
    <dgm:pt modelId="{BDF04196-75AE-490E-972A-F63465A235E4}" type="pres">
      <dgm:prSet presAssocID="{4C117204-53F5-4B63-93CB-B845F7D3608E}" presName="sibTrans" presStyleLbl="bgSibTrans2D1" presStyleIdx="1" presStyleCnt="8"/>
      <dgm:spPr/>
    </dgm:pt>
    <dgm:pt modelId="{9A0AC996-24CC-42AB-9369-C9E0EEA975C8}" type="pres">
      <dgm:prSet presAssocID="{0107D3E2-4BDB-4343-8A94-8C4A9187E898}" presName="compNode" presStyleCnt="0"/>
      <dgm:spPr/>
    </dgm:pt>
    <dgm:pt modelId="{E77D9F41-1790-49A2-86BA-3BE5CABA92B9}" type="pres">
      <dgm:prSet presAssocID="{0107D3E2-4BDB-4343-8A94-8C4A9187E898}" presName="dummyConnPt" presStyleCnt="0"/>
      <dgm:spPr/>
    </dgm:pt>
    <dgm:pt modelId="{0392138A-EC36-40AD-ACB0-68DB3042C03C}" type="pres">
      <dgm:prSet presAssocID="{0107D3E2-4BDB-4343-8A94-8C4A9187E898}" presName="node" presStyleLbl="node1" presStyleIdx="2" presStyleCnt="9">
        <dgm:presLayoutVars>
          <dgm:bulletEnabled val="1"/>
        </dgm:presLayoutVars>
      </dgm:prSet>
      <dgm:spPr/>
    </dgm:pt>
    <dgm:pt modelId="{492FE4BF-48CB-4CB4-82B2-3FC959051707}" type="pres">
      <dgm:prSet presAssocID="{02445284-F8BD-47AC-A857-5F72796C0236}" presName="sibTrans" presStyleLbl="bgSibTrans2D1" presStyleIdx="2" presStyleCnt="8"/>
      <dgm:spPr/>
    </dgm:pt>
    <dgm:pt modelId="{2BDE7D2F-CF2F-4EA2-96EA-B20CABC87174}" type="pres">
      <dgm:prSet presAssocID="{45BB0F55-16EF-4116-B135-2D67FDF6A5E4}" presName="compNode" presStyleCnt="0"/>
      <dgm:spPr/>
    </dgm:pt>
    <dgm:pt modelId="{6DD84E7F-5D6E-4D46-9871-B8FF17BB07DD}" type="pres">
      <dgm:prSet presAssocID="{45BB0F55-16EF-4116-B135-2D67FDF6A5E4}" presName="dummyConnPt" presStyleCnt="0"/>
      <dgm:spPr/>
    </dgm:pt>
    <dgm:pt modelId="{846DC208-E387-48F8-8C3F-040386B797C6}" type="pres">
      <dgm:prSet presAssocID="{45BB0F55-16EF-4116-B135-2D67FDF6A5E4}" presName="node" presStyleLbl="node1" presStyleIdx="3" presStyleCnt="9">
        <dgm:presLayoutVars>
          <dgm:bulletEnabled val="1"/>
        </dgm:presLayoutVars>
      </dgm:prSet>
      <dgm:spPr/>
    </dgm:pt>
    <dgm:pt modelId="{9F92A70D-FA48-4FF0-B842-404D6B3DD980}" type="pres">
      <dgm:prSet presAssocID="{71FBF375-029E-495E-81C2-B134D4F814BE}" presName="sibTrans" presStyleLbl="bgSibTrans2D1" presStyleIdx="3" presStyleCnt="8"/>
      <dgm:spPr/>
    </dgm:pt>
    <dgm:pt modelId="{3DD5A9DF-2DBF-4237-A7AD-4C99BC96E3AF}" type="pres">
      <dgm:prSet presAssocID="{D6B54323-42FE-4F2F-9FD6-BF02CED96733}" presName="compNode" presStyleCnt="0"/>
      <dgm:spPr/>
    </dgm:pt>
    <dgm:pt modelId="{8BDDC87F-B1EB-4AED-AC26-899E47A1D80A}" type="pres">
      <dgm:prSet presAssocID="{D6B54323-42FE-4F2F-9FD6-BF02CED96733}" presName="dummyConnPt" presStyleCnt="0"/>
      <dgm:spPr/>
    </dgm:pt>
    <dgm:pt modelId="{CBDF3ADB-672E-4189-88D0-2219A066F7FD}" type="pres">
      <dgm:prSet presAssocID="{D6B54323-42FE-4F2F-9FD6-BF02CED96733}" presName="node" presStyleLbl="node1" presStyleIdx="4" presStyleCnt="9">
        <dgm:presLayoutVars>
          <dgm:bulletEnabled val="1"/>
        </dgm:presLayoutVars>
      </dgm:prSet>
      <dgm:spPr/>
    </dgm:pt>
    <dgm:pt modelId="{B2593C1C-1CD7-4DB7-977E-DABD487C9605}" type="pres">
      <dgm:prSet presAssocID="{1F26AD1E-36D2-4890-B711-C7F2B902E3B0}" presName="sibTrans" presStyleLbl="bgSibTrans2D1" presStyleIdx="4" presStyleCnt="8"/>
      <dgm:spPr/>
    </dgm:pt>
    <dgm:pt modelId="{A66582F8-0483-4903-82B1-6EDF932DC8CE}" type="pres">
      <dgm:prSet presAssocID="{9EB8E585-1C70-4DB7-BE5E-DCE002AB60CC}" presName="compNode" presStyleCnt="0"/>
      <dgm:spPr/>
    </dgm:pt>
    <dgm:pt modelId="{F7F9F89E-6958-4669-A2A6-857A5970D66B}" type="pres">
      <dgm:prSet presAssocID="{9EB8E585-1C70-4DB7-BE5E-DCE002AB60CC}" presName="dummyConnPt" presStyleCnt="0"/>
      <dgm:spPr/>
    </dgm:pt>
    <dgm:pt modelId="{BDAC8E3A-8650-41BC-88BA-64BC5E18F629}" type="pres">
      <dgm:prSet presAssocID="{9EB8E585-1C70-4DB7-BE5E-DCE002AB60CC}" presName="node" presStyleLbl="node1" presStyleIdx="5" presStyleCnt="9">
        <dgm:presLayoutVars>
          <dgm:bulletEnabled val="1"/>
        </dgm:presLayoutVars>
      </dgm:prSet>
      <dgm:spPr/>
    </dgm:pt>
    <dgm:pt modelId="{C6059648-515D-4ACB-B6E5-8A063E7DFFBE}" type="pres">
      <dgm:prSet presAssocID="{350ACF43-728E-401A-8235-267DC297B204}" presName="sibTrans" presStyleLbl="bgSibTrans2D1" presStyleIdx="5" presStyleCnt="8"/>
      <dgm:spPr/>
    </dgm:pt>
    <dgm:pt modelId="{BF5B0BFD-5A89-44E9-A889-DA4406AB00F2}" type="pres">
      <dgm:prSet presAssocID="{A4DD8F92-1E7B-4417-BD3F-7AC72AA50613}" presName="compNode" presStyleCnt="0"/>
      <dgm:spPr/>
    </dgm:pt>
    <dgm:pt modelId="{ADA19C8F-207B-4907-AC7C-CF646E167F0D}" type="pres">
      <dgm:prSet presAssocID="{A4DD8F92-1E7B-4417-BD3F-7AC72AA50613}" presName="dummyConnPt" presStyleCnt="0"/>
      <dgm:spPr/>
    </dgm:pt>
    <dgm:pt modelId="{D13DE3A9-6D11-48F2-A8FA-5B98F7444860}" type="pres">
      <dgm:prSet presAssocID="{A4DD8F92-1E7B-4417-BD3F-7AC72AA50613}" presName="node" presStyleLbl="node1" presStyleIdx="6" presStyleCnt="9">
        <dgm:presLayoutVars>
          <dgm:bulletEnabled val="1"/>
        </dgm:presLayoutVars>
      </dgm:prSet>
      <dgm:spPr/>
    </dgm:pt>
    <dgm:pt modelId="{607EEA8B-7591-4C3C-9237-98387EBF4135}" type="pres">
      <dgm:prSet presAssocID="{E6F6D80E-5423-4B3E-9399-9CB744372EC0}" presName="sibTrans" presStyleLbl="bgSibTrans2D1" presStyleIdx="6" presStyleCnt="8"/>
      <dgm:spPr/>
    </dgm:pt>
    <dgm:pt modelId="{1A23AC70-2B95-4868-800E-642A58D3707E}" type="pres">
      <dgm:prSet presAssocID="{3CCDA834-2ED1-418E-9663-B623B096EE52}" presName="compNode" presStyleCnt="0"/>
      <dgm:spPr/>
    </dgm:pt>
    <dgm:pt modelId="{7DD55596-AA07-42A4-AC38-1BB6B8F188EC}" type="pres">
      <dgm:prSet presAssocID="{3CCDA834-2ED1-418E-9663-B623B096EE52}" presName="dummyConnPt" presStyleCnt="0"/>
      <dgm:spPr/>
    </dgm:pt>
    <dgm:pt modelId="{F1C534C1-96FD-427F-82BF-B50848D3930F}" type="pres">
      <dgm:prSet presAssocID="{3CCDA834-2ED1-418E-9663-B623B096EE52}" presName="node" presStyleLbl="node1" presStyleIdx="7" presStyleCnt="9">
        <dgm:presLayoutVars>
          <dgm:bulletEnabled val="1"/>
        </dgm:presLayoutVars>
      </dgm:prSet>
      <dgm:spPr/>
    </dgm:pt>
    <dgm:pt modelId="{2A978FE5-496F-41A4-93ED-E06BA49B7D89}" type="pres">
      <dgm:prSet presAssocID="{682E139B-0F71-4B43-B243-AE19D34C5FDC}" presName="sibTrans" presStyleLbl="bgSibTrans2D1" presStyleIdx="7" presStyleCnt="8"/>
      <dgm:spPr/>
    </dgm:pt>
    <dgm:pt modelId="{6D59389E-5FF6-4D4A-8EA8-73CAEB8DCD33}" type="pres">
      <dgm:prSet presAssocID="{05F24865-2550-4808-8879-AC7BFC6E4CBC}" presName="compNode" presStyleCnt="0"/>
      <dgm:spPr/>
    </dgm:pt>
    <dgm:pt modelId="{273D7A36-24A3-4000-8CAE-F62CAEFEBA14}" type="pres">
      <dgm:prSet presAssocID="{05F24865-2550-4808-8879-AC7BFC6E4CBC}" presName="dummyConnPt" presStyleCnt="0"/>
      <dgm:spPr/>
    </dgm:pt>
    <dgm:pt modelId="{1E8953BD-1533-44A9-9CA1-27EA992EE0A5}" type="pres">
      <dgm:prSet presAssocID="{05F24865-2550-4808-8879-AC7BFC6E4CBC}" presName="node" presStyleLbl="node1" presStyleIdx="8" presStyleCnt="9">
        <dgm:presLayoutVars>
          <dgm:bulletEnabled val="1"/>
        </dgm:presLayoutVars>
      </dgm:prSet>
      <dgm:spPr/>
    </dgm:pt>
  </dgm:ptLst>
  <dgm:cxnLst>
    <dgm:cxn modelId="{364BDD0A-55F0-4132-9CB6-ECA740BCB6BA}" type="presOf" srcId="{20A0AF67-BE53-4101-B632-EB404783B35D}" destId="{F5AF47ED-10D2-4C98-8BAE-A3C77DF58E77}" srcOrd="0" destOrd="0" presId="urn:microsoft.com/office/officeart/2005/8/layout/bProcess4"/>
    <dgm:cxn modelId="{0ECE060E-F0FE-49E8-BE76-15DDC270C248}" srcId="{F9B07A43-BAD6-4EB1-96E2-08B85D9B998B}" destId="{9EB8E585-1C70-4DB7-BE5E-DCE002AB60CC}" srcOrd="5" destOrd="0" parTransId="{AC5B9A39-C002-4379-90C1-DEB0CFA2B85B}" sibTransId="{350ACF43-728E-401A-8235-267DC297B204}"/>
    <dgm:cxn modelId="{B0C0AD1E-9118-40F8-8E79-F9D149AA69A4}" type="presOf" srcId="{3CCDA834-2ED1-418E-9663-B623B096EE52}" destId="{F1C534C1-96FD-427F-82BF-B50848D3930F}" srcOrd="0" destOrd="0" presId="urn:microsoft.com/office/officeart/2005/8/layout/bProcess4"/>
    <dgm:cxn modelId="{13607A27-1588-4B92-8E6A-23E7F28B612D}" type="presOf" srcId="{D6B54323-42FE-4F2F-9FD6-BF02CED96733}" destId="{CBDF3ADB-672E-4189-88D0-2219A066F7FD}" srcOrd="0" destOrd="0" presId="urn:microsoft.com/office/officeart/2005/8/layout/bProcess4"/>
    <dgm:cxn modelId="{1FC5E22C-0DAF-4D32-BFCC-84F4B896254A}" type="presOf" srcId="{71FBF375-029E-495E-81C2-B134D4F814BE}" destId="{9F92A70D-FA48-4FF0-B842-404D6B3DD980}" srcOrd="0" destOrd="0" presId="urn:microsoft.com/office/officeart/2005/8/layout/bProcess4"/>
    <dgm:cxn modelId="{13D17732-5468-4931-8364-C72FC2148916}" type="presOf" srcId="{1F26AD1E-36D2-4890-B711-C7F2B902E3B0}" destId="{B2593C1C-1CD7-4DB7-977E-DABD487C9605}" srcOrd="0" destOrd="0" presId="urn:microsoft.com/office/officeart/2005/8/layout/bProcess4"/>
    <dgm:cxn modelId="{9A80D337-CC42-45D4-A1C8-7C8054601BB6}" type="presOf" srcId="{74752076-80B2-4CD1-9AF9-9FAF88E9F5A3}" destId="{09F0C840-65B2-48D9-8B80-79420185892F}" srcOrd="0" destOrd="0" presId="urn:microsoft.com/office/officeart/2005/8/layout/bProcess4"/>
    <dgm:cxn modelId="{A20AE437-C73C-4C96-8A7A-E7BE6224CF4C}" type="presOf" srcId="{A4DD8F92-1E7B-4417-BD3F-7AC72AA50613}" destId="{D13DE3A9-6D11-48F2-A8FA-5B98F7444860}" srcOrd="0" destOrd="0" presId="urn:microsoft.com/office/officeart/2005/8/layout/bProcess4"/>
    <dgm:cxn modelId="{C6E24C42-1EA3-4BB8-808C-0752E0DFEB98}" type="presOf" srcId="{F9B07A43-BAD6-4EB1-96E2-08B85D9B998B}" destId="{89751045-8A40-4C8D-91EF-BA2A39BCFA20}" srcOrd="0" destOrd="0" presId="urn:microsoft.com/office/officeart/2005/8/layout/bProcess4"/>
    <dgm:cxn modelId="{BD1AB042-DD39-4245-B5E5-A01CD8C43953}" srcId="{F9B07A43-BAD6-4EB1-96E2-08B85D9B998B}" destId="{A4DD8F92-1E7B-4417-BD3F-7AC72AA50613}" srcOrd="6" destOrd="0" parTransId="{1C9DB085-C722-4EE3-9C6F-A8DC0F167132}" sibTransId="{E6F6D80E-5423-4B3E-9399-9CB744372EC0}"/>
    <dgm:cxn modelId="{11F6804C-08DE-4F31-9A53-F6C7F65F7459}" type="presOf" srcId="{02445284-F8BD-47AC-A857-5F72796C0236}" destId="{492FE4BF-48CB-4CB4-82B2-3FC959051707}" srcOrd="0" destOrd="0" presId="urn:microsoft.com/office/officeart/2005/8/layout/bProcess4"/>
    <dgm:cxn modelId="{28C35954-962C-4CA3-B996-A912DE3D56FF}" srcId="{F9B07A43-BAD6-4EB1-96E2-08B85D9B998B}" destId="{D6B54323-42FE-4F2F-9FD6-BF02CED96733}" srcOrd="4" destOrd="0" parTransId="{CDDFE4E5-EF54-4339-9716-09DB9224DA55}" sibTransId="{1F26AD1E-36D2-4890-B711-C7F2B902E3B0}"/>
    <dgm:cxn modelId="{BA591E56-9F5B-46D4-BDAF-3DC7E2C48891}" srcId="{F9B07A43-BAD6-4EB1-96E2-08B85D9B998B}" destId="{E89CA785-C79B-4938-AD83-2A644B263373}" srcOrd="1" destOrd="0" parTransId="{17193A57-3077-4131-AEA2-14E5E33D1231}" sibTransId="{4C117204-53F5-4B63-93CB-B845F7D3608E}"/>
    <dgm:cxn modelId="{6097AA58-CE69-453C-B3B0-E109CF1E6E74}" type="presOf" srcId="{350ACF43-728E-401A-8235-267DC297B204}" destId="{C6059648-515D-4ACB-B6E5-8A063E7DFFBE}" srcOrd="0" destOrd="0" presId="urn:microsoft.com/office/officeart/2005/8/layout/bProcess4"/>
    <dgm:cxn modelId="{F13D205C-4459-46E3-A6A5-002ABAA510D6}" srcId="{F9B07A43-BAD6-4EB1-96E2-08B85D9B998B}" destId="{05F24865-2550-4808-8879-AC7BFC6E4CBC}" srcOrd="8" destOrd="0" parTransId="{EEC8AE0A-5264-43C8-805C-8EA4263DD806}" sibTransId="{135A57AD-3941-4EB0-92B6-6F374DD72579}"/>
    <dgm:cxn modelId="{7F16825C-76C6-440F-BB83-A9262CFAE413}" type="presOf" srcId="{45BB0F55-16EF-4116-B135-2D67FDF6A5E4}" destId="{846DC208-E387-48F8-8C3F-040386B797C6}" srcOrd="0" destOrd="0" presId="urn:microsoft.com/office/officeart/2005/8/layout/bProcess4"/>
    <dgm:cxn modelId="{329F766C-B275-42D9-A831-B27494605931}" type="presOf" srcId="{E89CA785-C79B-4938-AD83-2A644B263373}" destId="{071CA870-5A14-44FB-82F0-5532513B0FA4}" srcOrd="0" destOrd="0" presId="urn:microsoft.com/office/officeart/2005/8/layout/bProcess4"/>
    <dgm:cxn modelId="{41EC2388-3770-41A0-8860-23B1E24E8D00}" srcId="{F9B07A43-BAD6-4EB1-96E2-08B85D9B998B}" destId="{0107D3E2-4BDB-4343-8A94-8C4A9187E898}" srcOrd="2" destOrd="0" parTransId="{6474A6B9-7DD3-4EDF-A161-FF41EABB4CCA}" sibTransId="{02445284-F8BD-47AC-A857-5F72796C0236}"/>
    <dgm:cxn modelId="{F9902F88-8210-48A8-B309-B392ACA8F464}" type="presOf" srcId="{9EB8E585-1C70-4DB7-BE5E-DCE002AB60CC}" destId="{BDAC8E3A-8650-41BC-88BA-64BC5E18F629}" srcOrd="0" destOrd="0" presId="urn:microsoft.com/office/officeart/2005/8/layout/bProcess4"/>
    <dgm:cxn modelId="{177E26C1-D584-4218-823A-C70984B91374}" srcId="{F9B07A43-BAD6-4EB1-96E2-08B85D9B998B}" destId="{20A0AF67-BE53-4101-B632-EB404783B35D}" srcOrd="0" destOrd="0" parTransId="{8361DCBF-2B27-4DA1-B10B-9DD180D59572}" sibTransId="{74752076-80B2-4CD1-9AF9-9FAF88E9F5A3}"/>
    <dgm:cxn modelId="{9CA659C1-5326-43DD-A29A-72DD2E60D5B2}" srcId="{F9B07A43-BAD6-4EB1-96E2-08B85D9B998B}" destId="{3CCDA834-2ED1-418E-9663-B623B096EE52}" srcOrd="7" destOrd="0" parTransId="{55D661B3-9B6C-4EBF-9095-D428FE4B8076}" sibTransId="{682E139B-0F71-4B43-B243-AE19D34C5FDC}"/>
    <dgm:cxn modelId="{2FAD6DDB-5576-445B-95B1-EF31FE7E20A7}" srcId="{F9B07A43-BAD6-4EB1-96E2-08B85D9B998B}" destId="{45BB0F55-16EF-4116-B135-2D67FDF6A5E4}" srcOrd="3" destOrd="0" parTransId="{7BE507E2-B777-48CC-96BA-7EB20FA52044}" sibTransId="{71FBF375-029E-495E-81C2-B134D4F814BE}"/>
    <dgm:cxn modelId="{22286AE6-4DA4-4FCA-B012-333CE7EF62F1}" type="presOf" srcId="{E6F6D80E-5423-4B3E-9399-9CB744372EC0}" destId="{607EEA8B-7591-4C3C-9237-98387EBF4135}" srcOrd="0" destOrd="0" presId="urn:microsoft.com/office/officeart/2005/8/layout/bProcess4"/>
    <dgm:cxn modelId="{AF8EFEEA-E813-4429-ACDF-23DFD450AE13}" type="presOf" srcId="{0107D3E2-4BDB-4343-8A94-8C4A9187E898}" destId="{0392138A-EC36-40AD-ACB0-68DB3042C03C}" srcOrd="0" destOrd="0" presId="urn:microsoft.com/office/officeart/2005/8/layout/bProcess4"/>
    <dgm:cxn modelId="{232C72F4-0A4B-448F-9DAD-F7D7FA37EF69}" type="presOf" srcId="{682E139B-0F71-4B43-B243-AE19D34C5FDC}" destId="{2A978FE5-496F-41A4-93ED-E06BA49B7D89}" srcOrd="0" destOrd="0" presId="urn:microsoft.com/office/officeart/2005/8/layout/bProcess4"/>
    <dgm:cxn modelId="{7BA351FA-B346-4251-AF10-CD633AC4567B}" type="presOf" srcId="{05F24865-2550-4808-8879-AC7BFC6E4CBC}" destId="{1E8953BD-1533-44A9-9CA1-27EA992EE0A5}" srcOrd="0" destOrd="0" presId="urn:microsoft.com/office/officeart/2005/8/layout/bProcess4"/>
    <dgm:cxn modelId="{3A3FCEFB-EBFA-4FAA-8EA4-2BD99CF2FAF1}" type="presOf" srcId="{4C117204-53F5-4B63-93CB-B845F7D3608E}" destId="{BDF04196-75AE-490E-972A-F63465A235E4}" srcOrd="0" destOrd="0" presId="urn:microsoft.com/office/officeart/2005/8/layout/bProcess4"/>
    <dgm:cxn modelId="{B2BA29E1-3291-4887-90F5-17FF75C2F691}" type="presParOf" srcId="{89751045-8A40-4C8D-91EF-BA2A39BCFA20}" destId="{EDB37A15-7138-43DC-91AF-BFB35ACCCAC9}" srcOrd="0" destOrd="0" presId="urn:microsoft.com/office/officeart/2005/8/layout/bProcess4"/>
    <dgm:cxn modelId="{D68E1EC4-8DD0-4707-BC99-8F22734570FE}" type="presParOf" srcId="{EDB37A15-7138-43DC-91AF-BFB35ACCCAC9}" destId="{580FA7A7-DEE6-49E1-B469-251D86DCC4D5}" srcOrd="0" destOrd="0" presId="urn:microsoft.com/office/officeart/2005/8/layout/bProcess4"/>
    <dgm:cxn modelId="{9D8095D0-302E-4FA6-988C-B260412A0DAE}" type="presParOf" srcId="{EDB37A15-7138-43DC-91AF-BFB35ACCCAC9}" destId="{F5AF47ED-10D2-4C98-8BAE-A3C77DF58E77}" srcOrd="1" destOrd="0" presId="urn:microsoft.com/office/officeart/2005/8/layout/bProcess4"/>
    <dgm:cxn modelId="{70A8C57F-7F74-4F52-91F9-BB4008A77F02}" type="presParOf" srcId="{89751045-8A40-4C8D-91EF-BA2A39BCFA20}" destId="{09F0C840-65B2-48D9-8B80-79420185892F}" srcOrd="1" destOrd="0" presId="urn:microsoft.com/office/officeart/2005/8/layout/bProcess4"/>
    <dgm:cxn modelId="{B32D6345-8D55-457C-A825-600552945029}" type="presParOf" srcId="{89751045-8A40-4C8D-91EF-BA2A39BCFA20}" destId="{02084F00-C038-4BDF-B063-E0FE6939CF80}" srcOrd="2" destOrd="0" presId="urn:microsoft.com/office/officeart/2005/8/layout/bProcess4"/>
    <dgm:cxn modelId="{D5295DB2-1253-4E73-ADEA-2A5F264A0902}" type="presParOf" srcId="{02084F00-C038-4BDF-B063-E0FE6939CF80}" destId="{DF78761B-0F76-48EC-8740-C2C3EF13C5A1}" srcOrd="0" destOrd="0" presId="urn:microsoft.com/office/officeart/2005/8/layout/bProcess4"/>
    <dgm:cxn modelId="{319BD860-6E20-4C19-9762-0E87BE7C851C}" type="presParOf" srcId="{02084F00-C038-4BDF-B063-E0FE6939CF80}" destId="{071CA870-5A14-44FB-82F0-5532513B0FA4}" srcOrd="1" destOrd="0" presId="urn:microsoft.com/office/officeart/2005/8/layout/bProcess4"/>
    <dgm:cxn modelId="{C8177F54-5A2D-42E5-AF5B-50A5B489E81A}" type="presParOf" srcId="{89751045-8A40-4C8D-91EF-BA2A39BCFA20}" destId="{BDF04196-75AE-490E-972A-F63465A235E4}" srcOrd="3" destOrd="0" presId="urn:microsoft.com/office/officeart/2005/8/layout/bProcess4"/>
    <dgm:cxn modelId="{6B396162-626F-41E7-8770-F593B2EF473A}" type="presParOf" srcId="{89751045-8A40-4C8D-91EF-BA2A39BCFA20}" destId="{9A0AC996-24CC-42AB-9369-C9E0EEA975C8}" srcOrd="4" destOrd="0" presId="urn:microsoft.com/office/officeart/2005/8/layout/bProcess4"/>
    <dgm:cxn modelId="{17A133D7-3081-4318-8F04-E68B0628A9D7}" type="presParOf" srcId="{9A0AC996-24CC-42AB-9369-C9E0EEA975C8}" destId="{E77D9F41-1790-49A2-86BA-3BE5CABA92B9}" srcOrd="0" destOrd="0" presId="urn:microsoft.com/office/officeart/2005/8/layout/bProcess4"/>
    <dgm:cxn modelId="{1938F4C9-FD49-478C-8E43-224D94543DE3}" type="presParOf" srcId="{9A0AC996-24CC-42AB-9369-C9E0EEA975C8}" destId="{0392138A-EC36-40AD-ACB0-68DB3042C03C}" srcOrd="1" destOrd="0" presId="urn:microsoft.com/office/officeart/2005/8/layout/bProcess4"/>
    <dgm:cxn modelId="{49AC68C9-C9F9-4266-A6B1-E18995351673}" type="presParOf" srcId="{89751045-8A40-4C8D-91EF-BA2A39BCFA20}" destId="{492FE4BF-48CB-4CB4-82B2-3FC959051707}" srcOrd="5" destOrd="0" presId="urn:microsoft.com/office/officeart/2005/8/layout/bProcess4"/>
    <dgm:cxn modelId="{2A6147BD-00F2-4DD5-9395-9253C500EDF1}" type="presParOf" srcId="{89751045-8A40-4C8D-91EF-BA2A39BCFA20}" destId="{2BDE7D2F-CF2F-4EA2-96EA-B20CABC87174}" srcOrd="6" destOrd="0" presId="urn:microsoft.com/office/officeart/2005/8/layout/bProcess4"/>
    <dgm:cxn modelId="{10749C51-1A2D-4782-A066-0E205839A22E}" type="presParOf" srcId="{2BDE7D2F-CF2F-4EA2-96EA-B20CABC87174}" destId="{6DD84E7F-5D6E-4D46-9871-B8FF17BB07DD}" srcOrd="0" destOrd="0" presId="urn:microsoft.com/office/officeart/2005/8/layout/bProcess4"/>
    <dgm:cxn modelId="{802203A0-24B6-4973-B25F-68E17A3CA0B3}" type="presParOf" srcId="{2BDE7D2F-CF2F-4EA2-96EA-B20CABC87174}" destId="{846DC208-E387-48F8-8C3F-040386B797C6}" srcOrd="1" destOrd="0" presId="urn:microsoft.com/office/officeart/2005/8/layout/bProcess4"/>
    <dgm:cxn modelId="{20EA5771-B177-48B3-9154-FD29EA89CC88}" type="presParOf" srcId="{89751045-8A40-4C8D-91EF-BA2A39BCFA20}" destId="{9F92A70D-FA48-4FF0-B842-404D6B3DD980}" srcOrd="7" destOrd="0" presId="urn:microsoft.com/office/officeart/2005/8/layout/bProcess4"/>
    <dgm:cxn modelId="{4F32A236-5D16-4A47-88E3-4907F0BED86C}" type="presParOf" srcId="{89751045-8A40-4C8D-91EF-BA2A39BCFA20}" destId="{3DD5A9DF-2DBF-4237-A7AD-4C99BC96E3AF}" srcOrd="8" destOrd="0" presId="urn:microsoft.com/office/officeart/2005/8/layout/bProcess4"/>
    <dgm:cxn modelId="{A3EA2034-F64B-40E6-A7A8-CE53F6BA5AD4}" type="presParOf" srcId="{3DD5A9DF-2DBF-4237-A7AD-4C99BC96E3AF}" destId="{8BDDC87F-B1EB-4AED-AC26-899E47A1D80A}" srcOrd="0" destOrd="0" presId="urn:microsoft.com/office/officeart/2005/8/layout/bProcess4"/>
    <dgm:cxn modelId="{72FA2090-2CDC-4581-9F4A-BD4E8073B068}" type="presParOf" srcId="{3DD5A9DF-2DBF-4237-A7AD-4C99BC96E3AF}" destId="{CBDF3ADB-672E-4189-88D0-2219A066F7FD}" srcOrd="1" destOrd="0" presId="urn:microsoft.com/office/officeart/2005/8/layout/bProcess4"/>
    <dgm:cxn modelId="{24271E8C-2020-4471-BBEF-AA84C76E9C10}" type="presParOf" srcId="{89751045-8A40-4C8D-91EF-BA2A39BCFA20}" destId="{B2593C1C-1CD7-4DB7-977E-DABD487C9605}" srcOrd="9" destOrd="0" presId="urn:microsoft.com/office/officeart/2005/8/layout/bProcess4"/>
    <dgm:cxn modelId="{D98C8C3B-2498-475D-A6D9-5FBDD4914CF0}" type="presParOf" srcId="{89751045-8A40-4C8D-91EF-BA2A39BCFA20}" destId="{A66582F8-0483-4903-82B1-6EDF932DC8CE}" srcOrd="10" destOrd="0" presId="urn:microsoft.com/office/officeart/2005/8/layout/bProcess4"/>
    <dgm:cxn modelId="{FAF07A0F-CDEE-4686-A9DA-E28EE5D41F3D}" type="presParOf" srcId="{A66582F8-0483-4903-82B1-6EDF932DC8CE}" destId="{F7F9F89E-6958-4669-A2A6-857A5970D66B}" srcOrd="0" destOrd="0" presId="urn:microsoft.com/office/officeart/2005/8/layout/bProcess4"/>
    <dgm:cxn modelId="{E88543CD-F754-4416-8AB4-CF670157DDA4}" type="presParOf" srcId="{A66582F8-0483-4903-82B1-6EDF932DC8CE}" destId="{BDAC8E3A-8650-41BC-88BA-64BC5E18F629}" srcOrd="1" destOrd="0" presId="urn:microsoft.com/office/officeart/2005/8/layout/bProcess4"/>
    <dgm:cxn modelId="{C188184B-331E-4A60-A041-64F25125CEBF}" type="presParOf" srcId="{89751045-8A40-4C8D-91EF-BA2A39BCFA20}" destId="{C6059648-515D-4ACB-B6E5-8A063E7DFFBE}" srcOrd="11" destOrd="0" presId="urn:microsoft.com/office/officeart/2005/8/layout/bProcess4"/>
    <dgm:cxn modelId="{2729E9EE-2B6B-4DDE-9221-FE547BB823C4}" type="presParOf" srcId="{89751045-8A40-4C8D-91EF-BA2A39BCFA20}" destId="{BF5B0BFD-5A89-44E9-A889-DA4406AB00F2}" srcOrd="12" destOrd="0" presId="urn:microsoft.com/office/officeart/2005/8/layout/bProcess4"/>
    <dgm:cxn modelId="{DC709649-24BA-4D50-8E42-DA45DDF39DB7}" type="presParOf" srcId="{BF5B0BFD-5A89-44E9-A889-DA4406AB00F2}" destId="{ADA19C8F-207B-4907-AC7C-CF646E167F0D}" srcOrd="0" destOrd="0" presId="urn:microsoft.com/office/officeart/2005/8/layout/bProcess4"/>
    <dgm:cxn modelId="{D9E50773-14C1-4109-A107-0753DE521AA9}" type="presParOf" srcId="{BF5B0BFD-5A89-44E9-A889-DA4406AB00F2}" destId="{D13DE3A9-6D11-48F2-A8FA-5B98F7444860}" srcOrd="1" destOrd="0" presId="urn:microsoft.com/office/officeart/2005/8/layout/bProcess4"/>
    <dgm:cxn modelId="{0FFEED3C-EC65-4E7D-95F5-B9E872485351}" type="presParOf" srcId="{89751045-8A40-4C8D-91EF-BA2A39BCFA20}" destId="{607EEA8B-7591-4C3C-9237-98387EBF4135}" srcOrd="13" destOrd="0" presId="urn:microsoft.com/office/officeart/2005/8/layout/bProcess4"/>
    <dgm:cxn modelId="{2DFE7D3A-CAEF-4B10-B6AA-AFC4EC9E385C}" type="presParOf" srcId="{89751045-8A40-4C8D-91EF-BA2A39BCFA20}" destId="{1A23AC70-2B95-4868-800E-642A58D3707E}" srcOrd="14" destOrd="0" presId="urn:microsoft.com/office/officeart/2005/8/layout/bProcess4"/>
    <dgm:cxn modelId="{B830BCEC-3E36-4B30-BBFE-BAB80CA3471E}" type="presParOf" srcId="{1A23AC70-2B95-4868-800E-642A58D3707E}" destId="{7DD55596-AA07-42A4-AC38-1BB6B8F188EC}" srcOrd="0" destOrd="0" presId="urn:microsoft.com/office/officeart/2005/8/layout/bProcess4"/>
    <dgm:cxn modelId="{74A35CF9-B584-4E22-BCC0-CBE7BAB91520}" type="presParOf" srcId="{1A23AC70-2B95-4868-800E-642A58D3707E}" destId="{F1C534C1-96FD-427F-82BF-B50848D3930F}" srcOrd="1" destOrd="0" presId="urn:microsoft.com/office/officeart/2005/8/layout/bProcess4"/>
    <dgm:cxn modelId="{F85646A9-D10F-4F27-BA95-EAC1DCA0688F}" type="presParOf" srcId="{89751045-8A40-4C8D-91EF-BA2A39BCFA20}" destId="{2A978FE5-496F-41A4-93ED-E06BA49B7D89}" srcOrd="15" destOrd="0" presId="urn:microsoft.com/office/officeart/2005/8/layout/bProcess4"/>
    <dgm:cxn modelId="{D9B6A8B9-C0AF-490E-8A22-6CA5D790AD65}" type="presParOf" srcId="{89751045-8A40-4C8D-91EF-BA2A39BCFA20}" destId="{6D59389E-5FF6-4D4A-8EA8-73CAEB8DCD33}" srcOrd="16" destOrd="0" presId="urn:microsoft.com/office/officeart/2005/8/layout/bProcess4"/>
    <dgm:cxn modelId="{B026B1EF-47DE-4363-9744-3AB1C07AFDB3}" type="presParOf" srcId="{6D59389E-5FF6-4D4A-8EA8-73CAEB8DCD33}" destId="{273D7A36-24A3-4000-8CAE-F62CAEFEBA14}" srcOrd="0" destOrd="0" presId="urn:microsoft.com/office/officeart/2005/8/layout/bProcess4"/>
    <dgm:cxn modelId="{6F389290-24C2-4D14-A9CC-96BD34C54195}" type="presParOf" srcId="{6D59389E-5FF6-4D4A-8EA8-73CAEB8DCD33}" destId="{1E8953BD-1533-44A9-9CA1-27EA992EE0A5}" srcOrd="1" destOrd="0" presId="urn:microsoft.com/office/officeart/2005/8/layout/b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3B27A243-E8B0-457D-8177-34052A650204}" type="doc">
      <dgm:prSet loTypeId="urn:microsoft.com/office/officeart/2005/8/layout/default" loCatId="list" qsTypeId="urn:microsoft.com/office/officeart/2005/8/quickstyle/simple1" qsCatId="simple" csTypeId="urn:microsoft.com/office/officeart/2005/8/colors/colorful5" csCatId="colorful" phldr="1"/>
      <dgm:spPr/>
      <dgm:t>
        <a:bodyPr/>
        <a:lstStyle/>
        <a:p>
          <a:endParaRPr lang="en-GB"/>
        </a:p>
      </dgm:t>
    </dgm:pt>
    <dgm:pt modelId="{80ED47E1-38E5-430D-A444-1292B050157C}">
      <dgm:prSet phldrT="[Text]" custT="1"/>
      <dgm:spPr/>
      <dgm:t>
        <a:bodyPr/>
        <a:lstStyle/>
        <a:p>
          <a:r>
            <a:rPr lang="en-GB" sz="2200"/>
            <a:t>Searching the PNC</a:t>
          </a:r>
          <a:endParaRPr lang="en-GB" sz="2200" dirty="0"/>
        </a:p>
      </dgm:t>
    </dgm:pt>
    <dgm:pt modelId="{2345A182-6FD3-47DB-8E3C-FBE27E37D5F3}" type="parTrans" cxnId="{0840E503-787A-46DB-9B51-854042BD7BBD}">
      <dgm:prSet/>
      <dgm:spPr/>
      <dgm:t>
        <a:bodyPr/>
        <a:lstStyle/>
        <a:p>
          <a:endParaRPr lang="en-GB"/>
        </a:p>
      </dgm:t>
    </dgm:pt>
    <dgm:pt modelId="{658346A5-01E9-41DD-BA21-E6C0165D8174}" type="sibTrans" cxnId="{0840E503-787A-46DB-9B51-854042BD7BBD}">
      <dgm:prSet/>
      <dgm:spPr/>
      <dgm:t>
        <a:bodyPr/>
        <a:lstStyle/>
        <a:p>
          <a:endParaRPr lang="en-GB"/>
        </a:p>
      </dgm:t>
    </dgm:pt>
    <dgm:pt modelId="{6D38E35D-B03F-439A-8C19-BF61F48B562E}">
      <dgm:prSet phldrT="[Text]" custT="1"/>
      <dgm:spPr/>
      <dgm:t>
        <a:bodyPr/>
        <a:lstStyle/>
        <a:p>
          <a:r>
            <a:rPr lang="en-GB" sz="2200"/>
            <a:t>Local Intelligence Units</a:t>
          </a:r>
          <a:endParaRPr lang="en-GB" sz="2200" dirty="0"/>
        </a:p>
      </dgm:t>
    </dgm:pt>
    <dgm:pt modelId="{2F1EADFC-C08C-4581-84AF-E3170E50BC1F}" type="parTrans" cxnId="{DAFBD33A-A364-4EBC-8148-EC6BC21685B0}">
      <dgm:prSet/>
      <dgm:spPr/>
      <dgm:t>
        <a:bodyPr/>
        <a:lstStyle/>
        <a:p>
          <a:endParaRPr lang="en-GB"/>
        </a:p>
      </dgm:t>
    </dgm:pt>
    <dgm:pt modelId="{F2372EB9-29AB-49F8-A154-3EEA3FD08506}" type="sibTrans" cxnId="{DAFBD33A-A364-4EBC-8148-EC6BC21685B0}">
      <dgm:prSet/>
      <dgm:spPr/>
      <dgm:t>
        <a:bodyPr/>
        <a:lstStyle/>
        <a:p>
          <a:endParaRPr lang="en-GB"/>
        </a:p>
      </dgm:t>
    </dgm:pt>
    <dgm:pt modelId="{52113452-6380-4234-9EAD-815CE1863B91}">
      <dgm:prSet phldrT="[Text]" custT="1"/>
      <dgm:spPr/>
      <dgm:t>
        <a:bodyPr/>
        <a:lstStyle/>
        <a:p>
          <a:r>
            <a:rPr lang="en-GB" sz="2200"/>
            <a:t>Method Index</a:t>
          </a:r>
          <a:br>
            <a:rPr lang="en-GB" sz="2200"/>
          </a:br>
          <a:r>
            <a:rPr lang="en-GB" sz="1100"/>
            <a:t>(Unsolved/Nicknames)</a:t>
          </a:r>
          <a:endParaRPr lang="en-GB" sz="2200" dirty="0"/>
        </a:p>
      </dgm:t>
    </dgm:pt>
    <dgm:pt modelId="{7ECB4708-93EC-4B4E-8E85-BD4800E0D64F}" type="parTrans" cxnId="{5A801AF7-88DC-4DD7-958D-D2CED8469CDC}">
      <dgm:prSet/>
      <dgm:spPr/>
      <dgm:t>
        <a:bodyPr/>
        <a:lstStyle/>
        <a:p>
          <a:endParaRPr lang="en-GB"/>
        </a:p>
      </dgm:t>
    </dgm:pt>
    <dgm:pt modelId="{2A304645-156F-4475-B885-02F4F2FD353F}" type="sibTrans" cxnId="{5A801AF7-88DC-4DD7-958D-D2CED8469CDC}">
      <dgm:prSet/>
      <dgm:spPr/>
      <dgm:t>
        <a:bodyPr/>
        <a:lstStyle/>
        <a:p>
          <a:endParaRPr lang="en-GB"/>
        </a:p>
      </dgm:t>
    </dgm:pt>
    <dgm:pt modelId="{35048354-6C8D-4FA7-A41D-EA8560856DCF}">
      <dgm:prSet phldrT="[Text]" custT="1"/>
      <dgm:spPr/>
      <dgm:t>
        <a:bodyPr/>
        <a:lstStyle/>
        <a:p>
          <a:r>
            <a:rPr lang="en-GB" sz="2200"/>
            <a:t>Witness Albums</a:t>
          </a:r>
          <a:endParaRPr lang="en-GB" sz="2200" dirty="0"/>
        </a:p>
      </dgm:t>
    </dgm:pt>
    <dgm:pt modelId="{F337811B-05F6-4D74-911B-F6CDEBDDA2F9}" type="parTrans" cxnId="{36C4ADD8-7C05-48D6-8AF7-1F7E21908F2E}">
      <dgm:prSet/>
      <dgm:spPr/>
      <dgm:t>
        <a:bodyPr/>
        <a:lstStyle/>
        <a:p>
          <a:endParaRPr lang="en-GB"/>
        </a:p>
      </dgm:t>
    </dgm:pt>
    <dgm:pt modelId="{C824D9FF-1423-4EF7-BB80-81DE8E8075A7}" type="sibTrans" cxnId="{36C4ADD8-7C05-48D6-8AF7-1F7E21908F2E}">
      <dgm:prSet/>
      <dgm:spPr/>
      <dgm:t>
        <a:bodyPr/>
        <a:lstStyle/>
        <a:p>
          <a:endParaRPr lang="en-GB"/>
        </a:p>
      </dgm:t>
    </dgm:pt>
    <dgm:pt modelId="{60F6783A-11C0-4285-BEA8-7A72FD653F9A}">
      <dgm:prSet phldrT="[Text]" custT="1"/>
      <dgm:spPr/>
      <dgm:t>
        <a:bodyPr/>
        <a:lstStyle/>
        <a:p>
          <a:r>
            <a:rPr lang="en-GB" sz="2200"/>
            <a:t>Photo-fit, e-fit &amp; artist’s impressions</a:t>
          </a:r>
          <a:endParaRPr lang="en-GB" sz="2200" dirty="0"/>
        </a:p>
      </dgm:t>
    </dgm:pt>
    <dgm:pt modelId="{42C030E3-4209-4532-86E0-3617FA40F0FF}" type="parTrans" cxnId="{4AA4EF44-2407-4746-886A-9C95C9993F5C}">
      <dgm:prSet/>
      <dgm:spPr/>
      <dgm:t>
        <a:bodyPr/>
        <a:lstStyle/>
        <a:p>
          <a:endParaRPr lang="en-GB"/>
        </a:p>
      </dgm:t>
    </dgm:pt>
    <dgm:pt modelId="{699B8050-A245-430A-9B9C-90BDC0C769B1}" type="sibTrans" cxnId="{4AA4EF44-2407-4746-886A-9C95C9993F5C}">
      <dgm:prSet/>
      <dgm:spPr/>
      <dgm:t>
        <a:bodyPr/>
        <a:lstStyle/>
        <a:p>
          <a:endParaRPr lang="en-GB"/>
        </a:p>
      </dgm:t>
    </dgm:pt>
    <dgm:pt modelId="{5CAEFE8E-D6FD-45E5-ADE6-9F57830FEE1B}">
      <dgm:prSet phldrT="[Text]" custT="1"/>
      <dgm:spPr/>
      <dgm:t>
        <a:bodyPr/>
        <a:lstStyle/>
        <a:p>
          <a:r>
            <a:rPr lang="en-GB" sz="2200"/>
            <a:t>Section parades &amp; briefings</a:t>
          </a:r>
          <a:endParaRPr lang="en-GB" sz="2200" dirty="0"/>
        </a:p>
      </dgm:t>
    </dgm:pt>
    <dgm:pt modelId="{00F3FAAD-006E-4531-A75C-C49948E248AB}" type="parTrans" cxnId="{7FA35EAB-D7F5-4E43-A980-9F17ADA0B4D4}">
      <dgm:prSet/>
      <dgm:spPr/>
      <dgm:t>
        <a:bodyPr/>
        <a:lstStyle/>
        <a:p>
          <a:endParaRPr lang="en-GB"/>
        </a:p>
      </dgm:t>
    </dgm:pt>
    <dgm:pt modelId="{5CEB8EA7-AE72-46EE-8756-0884C5F13A51}" type="sibTrans" cxnId="{7FA35EAB-D7F5-4E43-A980-9F17ADA0B4D4}">
      <dgm:prSet/>
      <dgm:spPr/>
      <dgm:t>
        <a:bodyPr/>
        <a:lstStyle/>
        <a:p>
          <a:endParaRPr lang="en-GB"/>
        </a:p>
      </dgm:t>
    </dgm:pt>
    <dgm:pt modelId="{09BEAF04-5EC1-4797-9454-FD50A1073106}">
      <dgm:prSet phldrT="[Text]" custT="1"/>
      <dgm:spPr/>
      <dgm:t>
        <a:bodyPr/>
        <a:lstStyle/>
        <a:p>
          <a:r>
            <a:rPr lang="en-GB" sz="2200"/>
            <a:t>Enquiries at adjoining stations</a:t>
          </a:r>
          <a:endParaRPr lang="en-GB" sz="2200" dirty="0"/>
        </a:p>
      </dgm:t>
    </dgm:pt>
    <dgm:pt modelId="{CE353CB6-EC4C-4327-874B-FB3169479444}" type="parTrans" cxnId="{C35F96DE-A66A-4AB6-AD75-33E52DA1E91F}">
      <dgm:prSet/>
      <dgm:spPr/>
      <dgm:t>
        <a:bodyPr/>
        <a:lstStyle/>
        <a:p>
          <a:endParaRPr lang="en-GB"/>
        </a:p>
      </dgm:t>
    </dgm:pt>
    <dgm:pt modelId="{AACEBF17-7E12-4564-B19D-D1014E5CCCB8}" type="sibTrans" cxnId="{C35F96DE-A66A-4AB6-AD75-33E52DA1E91F}">
      <dgm:prSet/>
      <dgm:spPr/>
      <dgm:t>
        <a:bodyPr/>
        <a:lstStyle/>
        <a:p>
          <a:endParaRPr lang="en-GB"/>
        </a:p>
      </dgm:t>
    </dgm:pt>
    <dgm:pt modelId="{56FF1215-EABB-463F-8284-3210A4DF3683}">
      <dgm:prSet phldrT="[Text]" custT="1"/>
      <dgm:spPr/>
      <dgm:t>
        <a:bodyPr/>
        <a:lstStyle/>
        <a:p>
          <a:r>
            <a:rPr lang="en-GB" sz="2200"/>
            <a:t>Observations</a:t>
          </a:r>
          <a:endParaRPr lang="en-GB" sz="2200" dirty="0"/>
        </a:p>
      </dgm:t>
    </dgm:pt>
    <dgm:pt modelId="{18218D97-9773-4FB5-91A8-FF63256AB906}" type="parTrans" cxnId="{47B5C2AE-F878-404F-8A54-3169869960E5}">
      <dgm:prSet/>
      <dgm:spPr/>
      <dgm:t>
        <a:bodyPr/>
        <a:lstStyle/>
        <a:p>
          <a:endParaRPr lang="en-GB"/>
        </a:p>
      </dgm:t>
    </dgm:pt>
    <dgm:pt modelId="{0CADDE04-372C-4C04-AD7E-B6693357E8A4}" type="sibTrans" cxnId="{47B5C2AE-F878-404F-8A54-3169869960E5}">
      <dgm:prSet/>
      <dgm:spPr/>
      <dgm:t>
        <a:bodyPr/>
        <a:lstStyle/>
        <a:p>
          <a:endParaRPr lang="en-GB"/>
        </a:p>
      </dgm:t>
    </dgm:pt>
    <dgm:pt modelId="{04DBC1AE-A1FF-4261-AF05-70860839EFDD}">
      <dgm:prSet phldrT="[Text]" custT="1"/>
      <dgm:spPr/>
      <dgm:t>
        <a:bodyPr/>
        <a:lstStyle/>
        <a:p>
          <a:r>
            <a:rPr lang="en-GB" sz="2200"/>
            <a:t>Circulations</a:t>
          </a:r>
          <a:endParaRPr lang="en-GB" sz="2200" dirty="0"/>
        </a:p>
      </dgm:t>
    </dgm:pt>
    <dgm:pt modelId="{06923D28-DC44-4552-A83F-57E8A36EB80B}" type="parTrans" cxnId="{BC22D103-2AB9-434F-AB9A-0162C7377C12}">
      <dgm:prSet/>
      <dgm:spPr/>
      <dgm:t>
        <a:bodyPr/>
        <a:lstStyle/>
        <a:p>
          <a:endParaRPr lang="en-GB"/>
        </a:p>
      </dgm:t>
    </dgm:pt>
    <dgm:pt modelId="{10946705-EBD6-4BE5-9D01-C4D67579EE37}" type="sibTrans" cxnId="{BC22D103-2AB9-434F-AB9A-0162C7377C12}">
      <dgm:prSet/>
      <dgm:spPr/>
      <dgm:t>
        <a:bodyPr/>
        <a:lstStyle/>
        <a:p>
          <a:endParaRPr lang="en-GB"/>
        </a:p>
      </dgm:t>
    </dgm:pt>
    <dgm:pt modelId="{1E569A70-F9C8-4399-8120-4EBE4861605E}">
      <dgm:prSet phldrT="[Text]" custT="1"/>
      <dgm:spPr/>
      <dgm:t>
        <a:bodyPr/>
        <a:lstStyle/>
        <a:p>
          <a:r>
            <a:rPr lang="en-GB" sz="2200"/>
            <a:t>Golden Nominal concept</a:t>
          </a:r>
          <a:endParaRPr lang="en-GB" sz="2200" dirty="0"/>
        </a:p>
      </dgm:t>
    </dgm:pt>
    <dgm:pt modelId="{BC56E0C2-889F-431D-8F58-56928668CF2E}" type="parTrans" cxnId="{4ACD84D0-0B2B-4FA4-BC9D-670C8F3BD4A9}">
      <dgm:prSet/>
      <dgm:spPr/>
      <dgm:t>
        <a:bodyPr/>
        <a:lstStyle/>
        <a:p>
          <a:endParaRPr lang="en-GB"/>
        </a:p>
      </dgm:t>
    </dgm:pt>
    <dgm:pt modelId="{A69BD79D-5DA7-4F10-986F-C6B0C03F6A5B}" type="sibTrans" cxnId="{4ACD84D0-0B2B-4FA4-BC9D-670C8F3BD4A9}">
      <dgm:prSet/>
      <dgm:spPr/>
      <dgm:t>
        <a:bodyPr/>
        <a:lstStyle/>
        <a:p>
          <a:endParaRPr lang="en-GB"/>
        </a:p>
      </dgm:t>
    </dgm:pt>
    <dgm:pt modelId="{BC4874F7-6176-40FA-923A-55690C32F86D}" type="pres">
      <dgm:prSet presAssocID="{3B27A243-E8B0-457D-8177-34052A650204}" presName="diagram" presStyleCnt="0">
        <dgm:presLayoutVars>
          <dgm:dir/>
          <dgm:resizeHandles val="exact"/>
        </dgm:presLayoutVars>
      </dgm:prSet>
      <dgm:spPr/>
    </dgm:pt>
    <dgm:pt modelId="{55A9AAF6-34A2-4E42-974F-F63E4CDBC9FC}" type="pres">
      <dgm:prSet presAssocID="{80ED47E1-38E5-430D-A444-1292B050157C}" presName="node" presStyleLbl="node1" presStyleIdx="0" presStyleCnt="10">
        <dgm:presLayoutVars>
          <dgm:bulletEnabled val="1"/>
        </dgm:presLayoutVars>
      </dgm:prSet>
      <dgm:spPr/>
    </dgm:pt>
    <dgm:pt modelId="{7326C931-4542-4BC3-A06D-85C6283E3768}" type="pres">
      <dgm:prSet presAssocID="{658346A5-01E9-41DD-BA21-E6C0165D8174}" presName="sibTrans" presStyleCnt="0"/>
      <dgm:spPr/>
    </dgm:pt>
    <dgm:pt modelId="{96618DC0-637F-4570-AFDC-2C1C809B3F14}" type="pres">
      <dgm:prSet presAssocID="{6D38E35D-B03F-439A-8C19-BF61F48B562E}" presName="node" presStyleLbl="node1" presStyleIdx="1" presStyleCnt="10">
        <dgm:presLayoutVars>
          <dgm:bulletEnabled val="1"/>
        </dgm:presLayoutVars>
      </dgm:prSet>
      <dgm:spPr/>
    </dgm:pt>
    <dgm:pt modelId="{DC4E2038-472B-4176-9683-DFE7D785F6F0}" type="pres">
      <dgm:prSet presAssocID="{F2372EB9-29AB-49F8-A154-3EEA3FD08506}" presName="sibTrans" presStyleCnt="0"/>
      <dgm:spPr/>
    </dgm:pt>
    <dgm:pt modelId="{7829B1D7-4CCA-42B0-93B9-5A6476EA9AC1}" type="pres">
      <dgm:prSet presAssocID="{52113452-6380-4234-9EAD-815CE1863B91}" presName="node" presStyleLbl="node1" presStyleIdx="2" presStyleCnt="10">
        <dgm:presLayoutVars>
          <dgm:bulletEnabled val="1"/>
        </dgm:presLayoutVars>
      </dgm:prSet>
      <dgm:spPr/>
    </dgm:pt>
    <dgm:pt modelId="{D2C1506E-71BE-48B2-92F9-87B2EB52EAA9}" type="pres">
      <dgm:prSet presAssocID="{2A304645-156F-4475-B885-02F4F2FD353F}" presName="sibTrans" presStyleCnt="0"/>
      <dgm:spPr/>
    </dgm:pt>
    <dgm:pt modelId="{7C2AC7A8-4A31-49DF-BEAB-68129E9CA1C5}" type="pres">
      <dgm:prSet presAssocID="{35048354-6C8D-4FA7-A41D-EA8560856DCF}" presName="node" presStyleLbl="node1" presStyleIdx="3" presStyleCnt="10">
        <dgm:presLayoutVars>
          <dgm:bulletEnabled val="1"/>
        </dgm:presLayoutVars>
      </dgm:prSet>
      <dgm:spPr/>
    </dgm:pt>
    <dgm:pt modelId="{ACC797F0-E73B-42FC-843C-54A75353CDE8}" type="pres">
      <dgm:prSet presAssocID="{C824D9FF-1423-4EF7-BB80-81DE8E8075A7}" presName="sibTrans" presStyleCnt="0"/>
      <dgm:spPr/>
    </dgm:pt>
    <dgm:pt modelId="{27A32CB0-1211-40D6-B65A-A26C81E50873}" type="pres">
      <dgm:prSet presAssocID="{60F6783A-11C0-4285-BEA8-7A72FD653F9A}" presName="node" presStyleLbl="node1" presStyleIdx="4" presStyleCnt="10">
        <dgm:presLayoutVars>
          <dgm:bulletEnabled val="1"/>
        </dgm:presLayoutVars>
      </dgm:prSet>
      <dgm:spPr/>
    </dgm:pt>
    <dgm:pt modelId="{BB03B250-9459-453C-B090-01A6CC8C96E7}" type="pres">
      <dgm:prSet presAssocID="{699B8050-A245-430A-9B9C-90BDC0C769B1}" presName="sibTrans" presStyleCnt="0"/>
      <dgm:spPr/>
    </dgm:pt>
    <dgm:pt modelId="{B1EBEA65-2C1E-45D9-9E9E-47DD906D34F3}" type="pres">
      <dgm:prSet presAssocID="{5CAEFE8E-D6FD-45E5-ADE6-9F57830FEE1B}" presName="node" presStyleLbl="node1" presStyleIdx="5" presStyleCnt="10">
        <dgm:presLayoutVars>
          <dgm:bulletEnabled val="1"/>
        </dgm:presLayoutVars>
      </dgm:prSet>
      <dgm:spPr/>
    </dgm:pt>
    <dgm:pt modelId="{05AA8F31-3FCE-4D35-9A45-955662BF1ED4}" type="pres">
      <dgm:prSet presAssocID="{5CEB8EA7-AE72-46EE-8756-0884C5F13A51}" presName="sibTrans" presStyleCnt="0"/>
      <dgm:spPr/>
    </dgm:pt>
    <dgm:pt modelId="{8BC08E08-2C11-4B9A-A453-B21163967556}" type="pres">
      <dgm:prSet presAssocID="{09BEAF04-5EC1-4797-9454-FD50A1073106}" presName="node" presStyleLbl="node1" presStyleIdx="6" presStyleCnt="10">
        <dgm:presLayoutVars>
          <dgm:bulletEnabled val="1"/>
        </dgm:presLayoutVars>
      </dgm:prSet>
      <dgm:spPr/>
    </dgm:pt>
    <dgm:pt modelId="{F6A88F41-0285-485F-BA3B-6CF3F551C44F}" type="pres">
      <dgm:prSet presAssocID="{AACEBF17-7E12-4564-B19D-D1014E5CCCB8}" presName="sibTrans" presStyleCnt="0"/>
      <dgm:spPr/>
    </dgm:pt>
    <dgm:pt modelId="{19368745-FFC4-4D83-85CC-FA05454DB85D}" type="pres">
      <dgm:prSet presAssocID="{56FF1215-EABB-463F-8284-3210A4DF3683}" presName="node" presStyleLbl="node1" presStyleIdx="7" presStyleCnt="10">
        <dgm:presLayoutVars>
          <dgm:bulletEnabled val="1"/>
        </dgm:presLayoutVars>
      </dgm:prSet>
      <dgm:spPr/>
    </dgm:pt>
    <dgm:pt modelId="{FA389325-3359-4243-A3A3-FA0F7995FBC9}" type="pres">
      <dgm:prSet presAssocID="{0CADDE04-372C-4C04-AD7E-B6693357E8A4}" presName="sibTrans" presStyleCnt="0"/>
      <dgm:spPr/>
    </dgm:pt>
    <dgm:pt modelId="{F568E676-16F9-4F85-B231-BCA8858473B9}" type="pres">
      <dgm:prSet presAssocID="{04DBC1AE-A1FF-4261-AF05-70860839EFDD}" presName="node" presStyleLbl="node1" presStyleIdx="8" presStyleCnt="10">
        <dgm:presLayoutVars>
          <dgm:bulletEnabled val="1"/>
        </dgm:presLayoutVars>
      </dgm:prSet>
      <dgm:spPr/>
    </dgm:pt>
    <dgm:pt modelId="{2B9CC23E-FFAD-473C-B52E-F1AFDD98CEA7}" type="pres">
      <dgm:prSet presAssocID="{10946705-EBD6-4BE5-9D01-C4D67579EE37}" presName="sibTrans" presStyleCnt="0"/>
      <dgm:spPr/>
    </dgm:pt>
    <dgm:pt modelId="{D87568A9-2897-40EB-A540-F926F5C61FB5}" type="pres">
      <dgm:prSet presAssocID="{1E569A70-F9C8-4399-8120-4EBE4861605E}" presName="node" presStyleLbl="node1" presStyleIdx="9" presStyleCnt="10">
        <dgm:presLayoutVars>
          <dgm:bulletEnabled val="1"/>
        </dgm:presLayoutVars>
      </dgm:prSet>
      <dgm:spPr/>
    </dgm:pt>
  </dgm:ptLst>
  <dgm:cxnLst>
    <dgm:cxn modelId="{BC22D103-2AB9-434F-AB9A-0162C7377C12}" srcId="{3B27A243-E8B0-457D-8177-34052A650204}" destId="{04DBC1AE-A1FF-4261-AF05-70860839EFDD}" srcOrd="8" destOrd="0" parTransId="{06923D28-DC44-4552-A83F-57E8A36EB80B}" sibTransId="{10946705-EBD6-4BE5-9D01-C4D67579EE37}"/>
    <dgm:cxn modelId="{0840E503-787A-46DB-9B51-854042BD7BBD}" srcId="{3B27A243-E8B0-457D-8177-34052A650204}" destId="{80ED47E1-38E5-430D-A444-1292B050157C}" srcOrd="0" destOrd="0" parTransId="{2345A182-6FD3-47DB-8E3C-FBE27E37D5F3}" sibTransId="{658346A5-01E9-41DD-BA21-E6C0165D8174}"/>
    <dgm:cxn modelId="{954BD80F-364F-4E02-BE30-1643EA8B00BA}" type="presOf" srcId="{6D38E35D-B03F-439A-8C19-BF61F48B562E}" destId="{96618DC0-637F-4570-AFDC-2C1C809B3F14}" srcOrd="0" destOrd="0" presId="urn:microsoft.com/office/officeart/2005/8/layout/default"/>
    <dgm:cxn modelId="{070D2D22-B7CE-4F5B-8D3F-C6DC4831ABFF}" type="presOf" srcId="{52113452-6380-4234-9EAD-815CE1863B91}" destId="{7829B1D7-4CCA-42B0-93B9-5A6476EA9AC1}" srcOrd="0" destOrd="0" presId="urn:microsoft.com/office/officeart/2005/8/layout/default"/>
    <dgm:cxn modelId="{A8C94A32-147C-4243-A3CC-CE3E6EA72231}" type="presOf" srcId="{5CAEFE8E-D6FD-45E5-ADE6-9F57830FEE1B}" destId="{B1EBEA65-2C1E-45D9-9E9E-47DD906D34F3}" srcOrd="0" destOrd="0" presId="urn:microsoft.com/office/officeart/2005/8/layout/default"/>
    <dgm:cxn modelId="{C61BE038-CC86-4ED2-B1D8-AC6D5CA6640E}" type="presOf" srcId="{35048354-6C8D-4FA7-A41D-EA8560856DCF}" destId="{7C2AC7A8-4A31-49DF-BEAB-68129E9CA1C5}" srcOrd="0" destOrd="0" presId="urn:microsoft.com/office/officeart/2005/8/layout/default"/>
    <dgm:cxn modelId="{DAFBD33A-A364-4EBC-8148-EC6BC21685B0}" srcId="{3B27A243-E8B0-457D-8177-34052A650204}" destId="{6D38E35D-B03F-439A-8C19-BF61F48B562E}" srcOrd="1" destOrd="0" parTransId="{2F1EADFC-C08C-4581-84AF-E3170E50BC1F}" sibTransId="{F2372EB9-29AB-49F8-A154-3EEA3FD08506}"/>
    <dgm:cxn modelId="{4AA4EF44-2407-4746-886A-9C95C9993F5C}" srcId="{3B27A243-E8B0-457D-8177-34052A650204}" destId="{60F6783A-11C0-4285-BEA8-7A72FD653F9A}" srcOrd="4" destOrd="0" parTransId="{42C030E3-4209-4532-86E0-3617FA40F0FF}" sibTransId="{699B8050-A245-430A-9B9C-90BDC0C769B1}"/>
    <dgm:cxn modelId="{DF33FB5B-C0E7-4159-B8CE-4B857CC250C0}" type="presOf" srcId="{09BEAF04-5EC1-4797-9454-FD50A1073106}" destId="{8BC08E08-2C11-4B9A-A453-B21163967556}" srcOrd="0" destOrd="0" presId="urn:microsoft.com/office/officeart/2005/8/layout/default"/>
    <dgm:cxn modelId="{C851647B-CA6E-4F5F-B93B-7D467B50655B}" type="presOf" srcId="{1E569A70-F9C8-4399-8120-4EBE4861605E}" destId="{D87568A9-2897-40EB-A540-F926F5C61FB5}" srcOrd="0" destOrd="0" presId="urn:microsoft.com/office/officeart/2005/8/layout/default"/>
    <dgm:cxn modelId="{6C82E687-F91C-4796-93EF-CC37E946B24E}" type="presOf" srcId="{60F6783A-11C0-4285-BEA8-7A72FD653F9A}" destId="{27A32CB0-1211-40D6-B65A-A26C81E50873}" srcOrd="0" destOrd="0" presId="urn:microsoft.com/office/officeart/2005/8/layout/default"/>
    <dgm:cxn modelId="{CDC2108F-869A-4469-9DAC-C22414028DE2}" type="presOf" srcId="{80ED47E1-38E5-430D-A444-1292B050157C}" destId="{55A9AAF6-34A2-4E42-974F-F63E4CDBC9FC}" srcOrd="0" destOrd="0" presId="urn:microsoft.com/office/officeart/2005/8/layout/default"/>
    <dgm:cxn modelId="{F9907194-29CC-4388-A946-3588191D6EA7}" type="presOf" srcId="{04DBC1AE-A1FF-4261-AF05-70860839EFDD}" destId="{F568E676-16F9-4F85-B231-BCA8858473B9}" srcOrd="0" destOrd="0" presId="urn:microsoft.com/office/officeart/2005/8/layout/default"/>
    <dgm:cxn modelId="{7FA35EAB-D7F5-4E43-A980-9F17ADA0B4D4}" srcId="{3B27A243-E8B0-457D-8177-34052A650204}" destId="{5CAEFE8E-D6FD-45E5-ADE6-9F57830FEE1B}" srcOrd="5" destOrd="0" parTransId="{00F3FAAD-006E-4531-A75C-C49948E248AB}" sibTransId="{5CEB8EA7-AE72-46EE-8756-0884C5F13A51}"/>
    <dgm:cxn modelId="{47B5C2AE-F878-404F-8A54-3169869960E5}" srcId="{3B27A243-E8B0-457D-8177-34052A650204}" destId="{56FF1215-EABB-463F-8284-3210A4DF3683}" srcOrd="7" destOrd="0" parTransId="{18218D97-9773-4FB5-91A8-FF63256AB906}" sibTransId="{0CADDE04-372C-4C04-AD7E-B6693357E8A4}"/>
    <dgm:cxn modelId="{4ACD84D0-0B2B-4FA4-BC9D-670C8F3BD4A9}" srcId="{3B27A243-E8B0-457D-8177-34052A650204}" destId="{1E569A70-F9C8-4399-8120-4EBE4861605E}" srcOrd="9" destOrd="0" parTransId="{BC56E0C2-889F-431D-8F58-56928668CF2E}" sibTransId="{A69BD79D-5DA7-4F10-986F-C6B0C03F6A5B}"/>
    <dgm:cxn modelId="{59BBD0D0-41AC-43B9-97AD-74087EA1FE47}" type="presOf" srcId="{56FF1215-EABB-463F-8284-3210A4DF3683}" destId="{19368745-FFC4-4D83-85CC-FA05454DB85D}" srcOrd="0" destOrd="0" presId="urn:microsoft.com/office/officeart/2005/8/layout/default"/>
    <dgm:cxn modelId="{36C4ADD8-7C05-48D6-8AF7-1F7E21908F2E}" srcId="{3B27A243-E8B0-457D-8177-34052A650204}" destId="{35048354-6C8D-4FA7-A41D-EA8560856DCF}" srcOrd="3" destOrd="0" parTransId="{F337811B-05F6-4D74-911B-F6CDEBDDA2F9}" sibTransId="{C824D9FF-1423-4EF7-BB80-81DE8E8075A7}"/>
    <dgm:cxn modelId="{C35F96DE-A66A-4AB6-AD75-33E52DA1E91F}" srcId="{3B27A243-E8B0-457D-8177-34052A650204}" destId="{09BEAF04-5EC1-4797-9454-FD50A1073106}" srcOrd="6" destOrd="0" parTransId="{CE353CB6-EC4C-4327-874B-FB3169479444}" sibTransId="{AACEBF17-7E12-4564-B19D-D1014E5CCCB8}"/>
    <dgm:cxn modelId="{A568ADED-6FC2-4F57-987D-14E81D3D4D4C}" type="presOf" srcId="{3B27A243-E8B0-457D-8177-34052A650204}" destId="{BC4874F7-6176-40FA-923A-55690C32F86D}" srcOrd="0" destOrd="0" presId="urn:microsoft.com/office/officeart/2005/8/layout/default"/>
    <dgm:cxn modelId="{5A801AF7-88DC-4DD7-958D-D2CED8469CDC}" srcId="{3B27A243-E8B0-457D-8177-34052A650204}" destId="{52113452-6380-4234-9EAD-815CE1863B91}" srcOrd="2" destOrd="0" parTransId="{7ECB4708-93EC-4B4E-8E85-BD4800E0D64F}" sibTransId="{2A304645-156F-4475-B885-02F4F2FD353F}"/>
    <dgm:cxn modelId="{73BCED2A-56D6-410A-9EE4-F5A4E8893FED}" type="presParOf" srcId="{BC4874F7-6176-40FA-923A-55690C32F86D}" destId="{55A9AAF6-34A2-4E42-974F-F63E4CDBC9FC}" srcOrd="0" destOrd="0" presId="urn:microsoft.com/office/officeart/2005/8/layout/default"/>
    <dgm:cxn modelId="{AE0B1D50-3F61-4A69-9B1A-5607B4F6417A}" type="presParOf" srcId="{BC4874F7-6176-40FA-923A-55690C32F86D}" destId="{7326C931-4542-4BC3-A06D-85C6283E3768}" srcOrd="1" destOrd="0" presId="urn:microsoft.com/office/officeart/2005/8/layout/default"/>
    <dgm:cxn modelId="{1C1FF18B-3AA4-4BE7-BFC8-E7F01CAC2D5C}" type="presParOf" srcId="{BC4874F7-6176-40FA-923A-55690C32F86D}" destId="{96618DC0-637F-4570-AFDC-2C1C809B3F14}" srcOrd="2" destOrd="0" presId="urn:microsoft.com/office/officeart/2005/8/layout/default"/>
    <dgm:cxn modelId="{C41A443E-EC19-48FB-AAC1-0901EEB400F1}" type="presParOf" srcId="{BC4874F7-6176-40FA-923A-55690C32F86D}" destId="{DC4E2038-472B-4176-9683-DFE7D785F6F0}" srcOrd="3" destOrd="0" presId="urn:microsoft.com/office/officeart/2005/8/layout/default"/>
    <dgm:cxn modelId="{75E77BB3-B2A0-4415-ADCA-80FE1F8E83D6}" type="presParOf" srcId="{BC4874F7-6176-40FA-923A-55690C32F86D}" destId="{7829B1D7-4CCA-42B0-93B9-5A6476EA9AC1}" srcOrd="4" destOrd="0" presId="urn:microsoft.com/office/officeart/2005/8/layout/default"/>
    <dgm:cxn modelId="{6722FFEB-EA63-470A-B3E9-71BA6C703EE3}" type="presParOf" srcId="{BC4874F7-6176-40FA-923A-55690C32F86D}" destId="{D2C1506E-71BE-48B2-92F9-87B2EB52EAA9}" srcOrd="5" destOrd="0" presId="urn:microsoft.com/office/officeart/2005/8/layout/default"/>
    <dgm:cxn modelId="{C2C7AAC3-53EF-480F-8194-3B4D5A527649}" type="presParOf" srcId="{BC4874F7-6176-40FA-923A-55690C32F86D}" destId="{7C2AC7A8-4A31-49DF-BEAB-68129E9CA1C5}" srcOrd="6" destOrd="0" presId="urn:microsoft.com/office/officeart/2005/8/layout/default"/>
    <dgm:cxn modelId="{ED030F9F-506C-4B09-9C39-7DECAEA6B662}" type="presParOf" srcId="{BC4874F7-6176-40FA-923A-55690C32F86D}" destId="{ACC797F0-E73B-42FC-843C-54A75353CDE8}" srcOrd="7" destOrd="0" presId="urn:microsoft.com/office/officeart/2005/8/layout/default"/>
    <dgm:cxn modelId="{499E332D-8820-4E58-8BF4-19A01E43C4FE}" type="presParOf" srcId="{BC4874F7-6176-40FA-923A-55690C32F86D}" destId="{27A32CB0-1211-40D6-B65A-A26C81E50873}" srcOrd="8" destOrd="0" presId="urn:microsoft.com/office/officeart/2005/8/layout/default"/>
    <dgm:cxn modelId="{C1B0B797-5C63-4463-AEC3-329C4AEA4F22}" type="presParOf" srcId="{BC4874F7-6176-40FA-923A-55690C32F86D}" destId="{BB03B250-9459-453C-B090-01A6CC8C96E7}" srcOrd="9" destOrd="0" presId="urn:microsoft.com/office/officeart/2005/8/layout/default"/>
    <dgm:cxn modelId="{35EFC765-36CE-45D2-BE5E-DFE12759D3B6}" type="presParOf" srcId="{BC4874F7-6176-40FA-923A-55690C32F86D}" destId="{B1EBEA65-2C1E-45D9-9E9E-47DD906D34F3}" srcOrd="10" destOrd="0" presId="urn:microsoft.com/office/officeart/2005/8/layout/default"/>
    <dgm:cxn modelId="{9AE27EC2-6E20-47F3-940E-6D2E62BCA5C6}" type="presParOf" srcId="{BC4874F7-6176-40FA-923A-55690C32F86D}" destId="{05AA8F31-3FCE-4D35-9A45-955662BF1ED4}" srcOrd="11" destOrd="0" presId="urn:microsoft.com/office/officeart/2005/8/layout/default"/>
    <dgm:cxn modelId="{30CFE8A5-3328-4CA8-B93B-2FC8B68448D1}" type="presParOf" srcId="{BC4874F7-6176-40FA-923A-55690C32F86D}" destId="{8BC08E08-2C11-4B9A-A453-B21163967556}" srcOrd="12" destOrd="0" presId="urn:microsoft.com/office/officeart/2005/8/layout/default"/>
    <dgm:cxn modelId="{AF42067A-3335-40D9-8CD2-946857643C4B}" type="presParOf" srcId="{BC4874F7-6176-40FA-923A-55690C32F86D}" destId="{F6A88F41-0285-485F-BA3B-6CF3F551C44F}" srcOrd="13" destOrd="0" presId="urn:microsoft.com/office/officeart/2005/8/layout/default"/>
    <dgm:cxn modelId="{31DADB2D-76D5-44D6-942C-5A34C8D9414F}" type="presParOf" srcId="{BC4874F7-6176-40FA-923A-55690C32F86D}" destId="{19368745-FFC4-4D83-85CC-FA05454DB85D}" srcOrd="14" destOrd="0" presId="urn:microsoft.com/office/officeart/2005/8/layout/default"/>
    <dgm:cxn modelId="{1FEF7F0C-4B69-4FA6-ADBC-D8F03652CAD7}" type="presParOf" srcId="{BC4874F7-6176-40FA-923A-55690C32F86D}" destId="{FA389325-3359-4243-A3A3-FA0F7995FBC9}" srcOrd="15" destOrd="0" presId="urn:microsoft.com/office/officeart/2005/8/layout/default"/>
    <dgm:cxn modelId="{5E61DF4F-9503-4515-904A-385FA05597A1}" type="presParOf" srcId="{BC4874F7-6176-40FA-923A-55690C32F86D}" destId="{F568E676-16F9-4F85-B231-BCA8858473B9}" srcOrd="16" destOrd="0" presId="urn:microsoft.com/office/officeart/2005/8/layout/default"/>
    <dgm:cxn modelId="{8B8D9557-58D5-4FE5-B26F-A564518B2B9C}" type="presParOf" srcId="{BC4874F7-6176-40FA-923A-55690C32F86D}" destId="{2B9CC23E-FFAD-473C-B52E-F1AFDD98CEA7}" srcOrd="17" destOrd="0" presId="urn:microsoft.com/office/officeart/2005/8/layout/default"/>
    <dgm:cxn modelId="{FA7AFAB9-153F-4B28-908C-A6734A3F85E1}" type="presParOf" srcId="{BC4874F7-6176-40FA-923A-55690C32F86D}" destId="{D87568A9-2897-40EB-A540-F926F5C61FB5}" srcOrd="1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F3895A19-D726-478B-BD73-8F005B7F5106}" type="doc">
      <dgm:prSet loTypeId="urn:microsoft.com/office/officeart/2005/8/layout/process2" loCatId="process" qsTypeId="urn:microsoft.com/office/officeart/2005/8/quickstyle/simple1" qsCatId="simple" csTypeId="urn:microsoft.com/office/officeart/2005/8/colors/colorful5" csCatId="colorful" phldr="1"/>
      <dgm:spPr/>
    </dgm:pt>
    <dgm:pt modelId="{71DF070E-846B-421E-A160-0470395EFE36}">
      <dgm:prSet phldrT="[Text]" custT="1"/>
      <dgm:spPr>
        <a:solidFill>
          <a:schemeClr val="accent1">
            <a:lumMod val="40000"/>
            <a:lumOff val="60000"/>
          </a:schemeClr>
        </a:solidFill>
      </dgm:spPr>
      <dgm:t>
        <a:bodyPr/>
        <a:lstStyle/>
        <a:p>
          <a:r>
            <a:rPr lang="en-GB" sz="2400" dirty="0"/>
            <a:t>Intelligence is: Collected information that has been developed for action &amp; may also be classified as confidential or sensitive </a:t>
          </a:r>
          <a:br>
            <a:rPr lang="en-GB" sz="2400" dirty="0"/>
          </a:br>
          <a:r>
            <a:rPr lang="en-GB" sz="2400" dirty="0"/>
            <a:t>(Further reading: APP/COP on Intelligence Management)</a:t>
          </a:r>
        </a:p>
      </dgm:t>
    </dgm:pt>
    <dgm:pt modelId="{B5A4B8EF-96BA-4610-B5A8-0B4450C026EC}" type="parTrans" cxnId="{A7D9FDAF-E80C-41C2-B4BB-73F22D8172DE}">
      <dgm:prSet/>
      <dgm:spPr/>
      <dgm:t>
        <a:bodyPr/>
        <a:lstStyle/>
        <a:p>
          <a:endParaRPr lang="en-GB"/>
        </a:p>
      </dgm:t>
    </dgm:pt>
    <dgm:pt modelId="{7E8B20DE-5DBA-4AB3-A17C-0F50E7DE6585}" type="sibTrans" cxnId="{A7D9FDAF-E80C-41C2-B4BB-73F22D8172DE}">
      <dgm:prSet/>
      <dgm:spPr/>
      <dgm:t>
        <a:bodyPr/>
        <a:lstStyle/>
        <a:p>
          <a:endParaRPr lang="en-GB"/>
        </a:p>
      </dgm:t>
    </dgm:pt>
    <dgm:pt modelId="{6E9FFFEA-4D4D-49BC-AD45-1F7A96808E83}">
      <dgm:prSet phldrT="[Text]" custT="1"/>
      <dgm:spPr>
        <a:solidFill>
          <a:schemeClr val="accent1">
            <a:lumMod val="40000"/>
            <a:lumOff val="60000"/>
          </a:schemeClr>
        </a:solidFill>
      </dgm:spPr>
      <dgm:t>
        <a:bodyPr/>
        <a:lstStyle/>
        <a:p>
          <a:r>
            <a:rPr lang="en-GB" sz="2400" dirty="0"/>
            <a:t>This means information that has been formally processed (Collated &amp; Analysed) but it does not only relate to crime &amp; criminality. It is NOT necessarily evidence</a:t>
          </a:r>
        </a:p>
      </dgm:t>
    </dgm:pt>
    <dgm:pt modelId="{AFAFFFC8-4B15-48B2-98B9-0563831B4814}" type="parTrans" cxnId="{05AE02FD-55C1-4812-8375-B667658310AC}">
      <dgm:prSet/>
      <dgm:spPr/>
      <dgm:t>
        <a:bodyPr/>
        <a:lstStyle/>
        <a:p>
          <a:endParaRPr lang="en-GB"/>
        </a:p>
      </dgm:t>
    </dgm:pt>
    <dgm:pt modelId="{832F0247-F7C2-4B97-BDA9-5553DB26438A}" type="sibTrans" cxnId="{05AE02FD-55C1-4812-8375-B667658310AC}">
      <dgm:prSet/>
      <dgm:spPr/>
      <dgm:t>
        <a:bodyPr/>
        <a:lstStyle/>
        <a:p>
          <a:endParaRPr lang="en-GB"/>
        </a:p>
      </dgm:t>
    </dgm:pt>
    <dgm:pt modelId="{3144DFC1-4952-41FD-B47F-B150B271E626}" type="pres">
      <dgm:prSet presAssocID="{F3895A19-D726-478B-BD73-8F005B7F5106}" presName="linearFlow" presStyleCnt="0">
        <dgm:presLayoutVars>
          <dgm:resizeHandles val="exact"/>
        </dgm:presLayoutVars>
      </dgm:prSet>
      <dgm:spPr/>
    </dgm:pt>
    <dgm:pt modelId="{02C4F101-366B-49A1-BFFB-B2FFA3F4785E}" type="pres">
      <dgm:prSet presAssocID="{71DF070E-846B-421E-A160-0470395EFE36}" presName="node" presStyleLbl="node1" presStyleIdx="0" presStyleCnt="2" custScaleX="173951">
        <dgm:presLayoutVars>
          <dgm:bulletEnabled val="1"/>
        </dgm:presLayoutVars>
      </dgm:prSet>
      <dgm:spPr/>
    </dgm:pt>
    <dgm:pt modelId="{D91FE2E0-6548-47A7-9BB4-DB075CE623FF}" type="pres">
      <dgm:prSet presAssocID="{7E8B20DE-5DBA-4AB3-A17C-0F50E7DE6585}" presName="sibTrans" presStyleLbl="sibTrans2D1" presStyleIdx="0" presStyleCnt="1"/>
      <dgm:spPr/>
    </dgm:pt>
    <dgm:pt modelId="{8854918D-9B0F-49F3-8598-7309BE7696EF}" type="pres">
      <dgm:prSet presAssocID="{7E8B20DE-5DBA-4AB3-A17C-0F50E7DE6585}" presName="connectorText" presStyleLbl="sibTrans2D1" presStyleIdx="0" presStyleCnt="1"/>
      <dgm:spPr/>
    </dgm:pt>
    <dgm:pt modelId="{CB9D155A-B515-4688-B733-71EF3E71DE5D}" type="pres">
      <dgm:prSet presAssocID="{6E9FFFEA-4D4D-49BC-AD45-1F7A96808E83}" presName="node" presStyleLbl="node1" presStyleIdx="1" presStyleCnt="2" custScaleX="155626">
        <dgm:presLayoutVars>
          <dgm:bulletEnabled val="1"/>
        </dgm:presLayoutVars>
      </dgm:prSet>
      <dgm:spPr/>
    </dgm:pt>
  </dgm:ptLst>
  <dgm:cxnLst>
    <dgm:cxn modelId="{0E00EC00-BDA3-4F07-BB0F-E25B57D6872D}" type="presOf" srcId="{F3895A19-D726-478B-BD73-8F005B7F5106}" destId="{3144DFC1-4952-41FD-B47F-B150B271E626}" srcOrd="0" destOrd="0" presId="urn:microsoft.com/office/officeart/2005/8/layout/process2"/>
    <dgm:cxn modelId="{C853A309-E2A4-46A6-A88B-8044D569E355}" type="presOf" srcId="{6E9FFFEA-4D4D-49BC-AD45-1F7A96808E83}" destId="{CB9D155A-B515-4688-B733-71EF3E71DE5D}" srcOrd="0" destOrd="0" presId="urn:microsoft.com/office/officeart/2005/8/layout/process2"/>
    <dgm:cxn modelId="{2977B319-7917-4833-B646-1E7DBE56FC7A}" type="presOf" srcId="{7E8B20DE-5DBA-4AB3-A17C-0F50E7DE6585}" destId="{8854918D-9B0F-49F3-8598-7309BE7696EF}" srcOrd="1" destOrd="0" presId="urn:microsoft.com/office/officeart/2005/8/layout/process2"/>
    <dgm:cxn modelId="{A7D9FDAF-E80C-41C2-B4BB-73F22D8172DE}" srcId="{F3895A19-D726-478B-BD73-8F005B7F5106}" destId="{71DF070E-846B-421E-A160-0470395EFE36}" srcOrd="0" destOrd="0" parTransId="{B5A4B8EF-96BA-4610-B5A8-0B4450C026EC}" sibTransId="{7E8B20DE-5DBA-4AB3-A17C-0F50E7DE6585}"/>
    <dgm:cxn modelId="{D392EDDD-51D4-4C54-B839-6C81B3DC65B6}" type="presOf" srcId="{71DF070E-846B-421E-A160-0470395EFE36}" destId="{02C4F101-366B-49A1-BFFB-B2FFA3F4785E}" srcOrd="0" destOrd="0" presId="urn:microsoft.com/office/officeart/2005/8/layout/process2"/>
    <dgm:cxn modelId="{05AE02FD-55C1-4812-8375-B667658310AC}" srcId="{F3895A19-D726-478B-BD73-8F005B7F5106}" destId="{6E9FFFEA-4D4D-49BC-AD45-1F7A96808E83}" srcOrd="1" destOrd="0" parTransId="{AFAFFFC8-4B15-48B2-98B9-0563831B4814}" sibTransId="{832F0247-F7C2-4B97-BDA9-5553DB26438A}"/>
    <dgm:cxn modelId="{849928FE-3C78-4BB8-9A4A-71CB1DFE5184}" type="presOf" srcId="{7E8B20DE-5DBA-4AB3-A17C-0F50E7DE6585}" destId="{D91FE2E0-6548-47A7-9BB4-DB075CE623FF}" srcOrd="0" destOrd="0" presId="urn:microsoft.com/office/officeart/2005/8/layout/process2"/>
    <dgm:cxn modelId="{69D00994-704F-4F03-8FCF-5631B7928755}" type="presParOf" srcId="{3144DFC1-4952-41FD-B47F-B150B271E626}" destId="{02C4F101-366B-49A1-BFFB-B2FFA3F4785E}" srcOrd="0" destOrd="0" presId="urn:microsoft.com/office/officeart/2005/8/layout/process2"/>
    <dgm:cxn modelId="{5626CB6A-E162-4223-A3A6-5C5137B71BF5}" type="presParOf" srcId="{3144DFC1-4952-41FD-B47F-B150B271E626}" destId="{D91FE2E0-6548-47A7-9BB4-DB075CE623FF}" srcOrd="1" destOrd="0" presId="urn:microsoft.com/office/officeart/2005/8/layout/process2"/>
    <dgm:cxn modelId="{DE95044D-E608-4351-BCA0-C2B2E7BC6D59}" type="presParOf" srcId="{D91FE2E0-6548-47A7-9BB4-DB075CE623FF}" destId="{8854918D-9B0F-49F3-8598-7309BE7696EF}" srcOrd="0" destOrd="0" presId="urn:microsoft.com/office/officeart/2005/8/layout/process2"/>
    <dgm:cxn modelId="{38BE4FA0-CA3B-41C5-8E4D-E6660E019CAA}" type="presParOf" srcId="{3144DFC1-4952-41FD-B47F-B150B271E626}" destId="{CB9D155A-B515-4688-B733-71EF3E71DE5D}" srcOrd="2"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7B91853F-2E2F-450A-8FA8-40E12DC5F056}" type="doc">
      <dgm:prSet loTypeId="urn:microsoft.com/office/officeart/2005/8/layout/process2" loCatId="process" qsTypeId="urn:microsoft.com/office/officeart/2005/8/quickstyle/simple1" qsCatId="simple" csTypeId="urn:microsoft.com/office/officeart/2005/8/colors/accent1_4" csCatId="accent1" phldr="1"/>
      <dgm:spPr/>
    </dgm:pt>
    <dgm:pt modelId="{6A29854F-DFA8-4057-9820-F0B82FA57B39}">
      <dgm:prSet phldrT="[Text]" custT="1"/>
      <dgm:spPr/>
      <dgm:t>
        <a:bodyPr/>
        <a:lstStyle/>
        <a:p>
          <a:r>
            <a:rPr lang="en-GB" sz="2400"/>
            <a:t>Standardised framework to place intelligence at the forefront in reducing crime &amp; disorder</a:t>
          </a:r>
          <a:endParaRPr lang="en-GB" sz="2400" dirty="0"/>
        </a:p>
      </dgm:t>
    </dgm:pt>
    <dgm:pt modelId="{84A60EE8-D0AF-45FB-B44A-A7EDBD04FA49}" type="parTrans" cxnId="{2B12E5EB-8914-4779-A7B4-98F0B127C097}">
      <dgm:prSet/>
      <dgm:spPr/>
      <dgm:t>
        <a:bodyPr/>
        <a:lstStyle/>
        <a:p>
          <a:endParaRPr lang="en-GB"/>
        </a:p>
      </dgm:t>
    </dgm:pt>
    <dgm:pt modelId="{A4A92880-1DD7-4AB0-9A66-040A6A7058FF}" type="sibTrans" cxnId="{2B12E5EB-8914-4779-A7B4-98F0B127C097}">
      <dgm:prSet/>
      <dgm:spPr/>
      <dgm:t>
        <a:bodyPr/>
        <a:lstStyle/>
        <a:p>
          <a:endParaRPr lang="en-GB"/>
        </a:p>
      </dgm:t>
    </dgm:pt>
    <dgm:pt modelId="{B3FB694A-FB87-43B2-9E65-2CC2DA10366F}">
      <dgm:prSet phldrT="[Text]" custT="1"/>
      <dgm:spPr/>
      <dgm:t>
        <a:bodyPr/>
        <a:lstStyle/>
        <a:p>
          <a:r>
            <a:rPr lang="en-GB" sz="2400"/>
            <a:t>Informs strategic &amp; tactical decision making</a:t>
          </a:r>
          <a:endParaRPr lang="en-GB" sz="2400" dirty="0"/>
        </a:p>
      </dgm:t>
    </dgm:pt>
    <dgm:pt modelId="{47324FDA-7F5D-4531-86A3-E5D363A9A606}" type="parTrans" cxnId="{9CC541CE-F3EC-4B14-B74C-1145726ED978}">
      <dgm:prSet/>
      <dgm:spPr/>
      <dgm:t>
        <a:bodyPr/>
        <a:lstStyle/>
        <a:p>
          <a:endParaRPr lang="en-GB"/>
        </a:p>
      </dgm:t>
    </dgm:pt>
    <dgm:pt modelId="{1D1486D8-7898-4104-BF6D-644909A198C5}" type="sibTrans" cxnId="{9CC541CE-F3EC-4B14-B74C-1145726ED978}">
      <dgm:prSet/>
      <dgm:spPr/>
      <dgm:t>
        <a:bodyPr/>
        <a:lstStyle/>
        <a:p>
          <a:endParaRPr lang="en-GB"/>
        </a:p>
      </dgm:t>
    </dgm:pt>
    <dgm:pt modelId="{F248AA01-65F2-4E57-910E-676ADF4E6A4B}" type="pres">
      <dgm:prSet presAssocID="{7B91853F-2E2F-450A-8FA8-40E12DC5F056}" presName="linearFlow" presStyleCnt="0">
        <dgm:presLayoutVars>
          <dgm:resizeHandles val="exact"/>
        </dgm:presLayoutVars>
      </dgm:prSet>
      <dgm:spPr/>
    </dgm:pt>
    <dgm:pt modelId="{74A6E5DF-D26B-4897-9E17-4AA3ED711979}" type="pres">
      <dgm:prSet presAssocID="{6A29854F-DFA8-4057-9820-F0B82FA57B39}" presName="node" presStyleLbl="node1" presStyleIdx="0" presStyleCnt="2" custScaleX="159362" custLinFactNeighborX="-1409" custLinFactNeighborY="1461">
        <dgm:presLayoutVars>
          <dgm:bulletEnabled val="1"/>
        </dgm:presLayoutVars>
      </dgm:prSet>
      <dgm:spPr/>
    </dgm:pt>
    <dgm:pt modelId="{1FC356CF-AA63-4249-B15D-48DBB6ABCABF}" type="pres">
      <dgm:prSet presAssocID="{A4A92880-1DD7-4AB0-9A66-040A6A7058FF}" presName="sibTrans" presStyleLbl="sibTrans2D1" presStyleIdx="0" presStyleCnt="1"/>
      <dgm:spPr/>
    </dgm:pt>
    <dgm:pt modelId="{C7958D38-3D98-41C9-8B81-40FC02193D4E}" type="pres">
      <dgm:prSet presAssocID="{A4A92880-1DD7-4AB0-9A66-040A6A7058FF}" presName="connectorText" presStyleLbl="sibTrans2D1" presStyleIdx="0" presStyleCnt="1"/>
      <dgm:spPr/>
    </dgm:pt>
    <dgm:pt modelId="{1103EA53-7975-4DAE-96BC-7B63BB114687}" type="pres">
      <dgm:prSet presAssocID="{B3FB694A-FB87-43B2-9E65-2CC2DA10366F}" presName="node" presStyleLbl="node1" presStyleIdx="1" presStyleCnt="2">
        <dgm:presLayoutVars>
          <dgm:bulletEnabled val="1"/>
        </dgm:presLayoutVars>
      </dgm:prSet>
      <dgm:spPr/>
    </dgm:pt>
  </dgm:ptLst>
  <dgm:cxnLst>
    <dgm:cxn modelId="{7721BB1A-5647-4DD1-AFC3-2085E2298913}" type="presOf" srcId="{A4A92880-1DD7-4AB0-9A66-040A6A7058FF}" destId="{1FC356CF-AA63-4249-B15D-48DBB6ABCABF}" srcOrd="0" destOrd="0" presId="urn:microsoft.com/office/officeart/2005/8/layout/process2"/>
    <dgm:cxn modelId="{834872A1-9C1C-4E4B-A2A7-EE5609F68A4F}" type="presOf" srcId="{6A29854F-DFA8-4057-9820-F0B82FA57B39}" destId="{74A6E5DF-D26B-4897-9E17-4AA3ED711979}" srcOrd="0" destOrd="0" presId="urn:microsoft.com/office/officeart/2005/8/layout/process2"/>
    <dgm:cxn modelId="{E7098EA5-69E6-41B7-BF0C-D2BE32919592}" type="presOf" srcId="{B3FB694A-FB87-43B2-9E65-2CC2DA10366F}" destId="{1103EA53-7975-4DAE-96BC-7B63BB114687}" srcOrd="0" destOrd="0" presId="urn:microsoft.com/office/officeart/2005/8/layout/process2"/>
    <dgm:cxn modelId="{9CC541CE-F3EC-4B14-B74C-1145726ED978}" srcId="{7B91853F-2E2F-450A-8FA8-40E12DC5F056}" destId="{B3FB694A-FB87-43B2-9E65-2CC2DA10366F}" srcOrd="1" destOrd="0" parTransId="{47324FDA-7F5D-4531-86A3-E5D363A9A606}" sibTransId="{1D1486D8-7898-4104-BF6D-644909A198C5}"/>
    <dgm:cxn modelId="{A81436D2-5EAF-4E58-8D03-770BDA6F40E3}" type="presOf" srcId="{A4A92880-1DD7-4AB0-9A66-040A6A7058FF}" destId="{C7958D38-3D98-41C9-8B81-40FC02193D4E}" srcOrd="1" destOrd="0" presId="urn:microsoft.com/office/officeart/2005/8/layout/process2"/>
    <dgm:cxn modelId="{2B12E5EB-8914-4779-A7B4-98F0B127C097}" srcId="{7B91853F-2E2F-450A-8FA8-40E12DC5F056}" destId="{6A29854F-DFA8-4057-9820-F0B82FA57B39}" srcOrd="0" destOrd="0" parTransId="{84A60EE8-D0AF-45FB-B44A-A7EDBD04FA49}" sibTransId="{A4A92880-1DD7-4AB0-9A66-040A6A7058FF}"/>
    <dgm:cxn modelId="{F10A3FFE-5CF7-48BF-BED6-85BA05B4ECF8}" type="presOf" srcId="{7B91853F-2E2F-450A-8FA8-40E12DC5F056}" destId="{F248AA01-65F2-4E57-910E-676ADF4E6A4B}" srcOrd="0" destOrd="0" presId="urn:microsoft.com/office/officeart/2005/8/layout/process2"/>
    <dgm:cxn modelId="{D45870A2-9927-4EB8-B68D-AFF1F1F30B8E}" type="presParOf" srcId="{F248AA01-65F2-4E57-910E-676ADF4E6A4B}" destId="{74A6E5DF-D26B-4897-9E17-4AA3ED711979}" srcOrd="0" destOrd="0" presId="urn:microsoft.com/office/officeart/2005/8/layout/process2"/>
    <dgm:cxn modelId="{A7D73B9C-01DD-4DEE-B54C-43FB8EC5E704}" type="presParOf" srcId="{F248AA01-65F2-4E57-910E-676ADF4E6A4B}" destId="{1FC356CF-AA63-4249-B15D-48DBB6ABCABF}" srcOrd="1" destOrd="0" presId="urn:microsoft.com/office/officeart/2005/8/layout/process2"/>
    <dgm:cxn modelId="{57CFE62A-DA00-431B-9B41-D58911F57B1D}" type="presParOf" srcId="{1FC356CF-AA63-4249-B15D-48DBB6ABCABF}" destId="{C7958D38-3D98-41C9-8B81-40FC02193D4E}" srcOrd="0" destOrd="0" presId="urn:microsoft.com/office/officeart/2005/8/layout/process2"/>
    <dgm:cxn modelId="{787E845E-40B7-480C-8C62-8760E51B1DA0}" type="presParOf" srcId="{F248AA01-65F2-4E57-910E-676ADF4E6A4B}" destId="{1103EA53-7975-4DAE-96BC-7B63BB114687}" srcOrd="2"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47CC6973-E7FA-42D2-874F-F64A052BCB8A}" type="doc">
      <dgm:prSet loTypeId="urn:microsoft.com/office/officeart/2005/8/layout/process2" loCatId="process" qsTypeId="urn:microsoft.com/office/officeart/2005/8/quickstyle/simple4" qsCatId="simple" csTypeId="urn:microsoft.com/office/officeart/2005/8/colors/accent0_3" csCatId="mainScheme" phldr="1"/>
      <dgm:spPr/>
      <dgm:t>
        <a:bodyPr/>
        <a:lstStyle/>
        <a:p>
          <a:endParaRPr lang="en-US"/>
        </a:p>
      </dgm:t>
    </dgm:pt>
    <dgm:pt modelId="{C8B6A880-7FA5-4BC0-AB71-6642A1A10EF9}">
      <dgm:prSet/>
      <dgm:spPr/>
      <dgm:t>
        <a:bodyPr/>
        <a:lstStyle/>
        <a:p>
          <a:endParaRPr lang="en-US" dirty="0"/>
        </a:p>
      </dgm:t>
    </dgm:pt>
    <dgm:pt modelId="{FE545377-964B-40F9-A45E-8E7594BC15F7}" type="parTrans" cxnId="{76013AFD-1585-49FB-B824-DE481BC460A2}">
      <dgm:prSet/>
      <dgm:spPr/>
      <dgm:t>
        <a:bodyPr/>
        <a:lstStyle/>
        <a:p>
          <a:endParaRPr lang="en-US"/>
        </a:p>
      </dgm:t>
    </dgm:pt>
    <dgm:pt modelId="{698EEB41-C391-4F9B-B43D-6CA7F87BE6FF}" type="sibTrans" cxnId="{76013AFD-1585-49FB-B824-DE481BC460A2}">
      <dgm:prSet/>
      <dgm:spPr/>
      <dgm:t>
        <a:bodyPr/>
        <a:lstStyle/>
        <a:p>
          <a:endParaRPr lang="en-US"/>
        </a:p>
      </dgm:t>
    </dgm:pt>
    <dgm:pt modelId="{45272050-D197-41A3-8DC8-53D30DA8DF82}">
      <dgm:prSet/>
      <dgm:spPr/>
      <dgm:t>
        <a:bodyPr/>
        <a:lstStyle/>
        <a:p>
          <a:r>
            <a:rPr lang="en-GB" baseline="0"/>
            <a:t>a</a:t>
          </a:r>
          <a:r>
            <a:rPr lang="en-GB"/>
            <a:t>llows operational strategies to focus on key priorities</a:t>
          </a:r>
          <a:endParaRPr lang="en-US"/>
        </a:p>
      </dgm:t>
    </dgm:pt>
    <dgm:pt modelId="{70C4524D-064D-4A21-9205-F563C820ECE4}" type="parTrans" cxnId="{764B0503-5C0C-44A0-8496-78F570D45657}">
      <dgm:prSet/>
      <dgm:spPr/>
      <dgm:t>
        <a:bodyPr/>
        <a:lstStyle/>
        <a:p>
          <a:endParaRPr lang="en-US"/>
        </a:p>
      </dgm:t>
    </dgm:pt>
    <dgm:pt modelId="{61348CCA-8808-47D5-893C-A78FF41A5E83}" type="sibTrans" cxnId="{764B0503-5C0C-44A0-8496-78F570D45657}">
      <dgm:prSet/>
      <dgm:spPr/>
      <dgm:t>
        <a:bodyPr/>
        <a:lstStyle/>
        <a:p>
          <a:endParaRPr lang="en-US"/>
        </a:p>
      </dgm:t>
    </dgm:pt>
    <dgm:pt modelId="{D38261CF-6772-43C8-9374-1F093231383E}">
      <dgm:prSet/>
      <dgm:spPr/>
      <dgm:t>
        <a:bodyPr/>
        <a:lstStyle/>
        <a:p>
          <a:r>
            <a:rPr lang="en-GB"/>
            <a:t>allows more officers to focus on solving priority problems and targeting the most prolific and active offenders  </a:t>
          </a:r>
          <a:endParaRPr lang="en-US"/>
        </a:p>
      </dgm:t>
    </dgm:pt>
    <dgm:pt modelId="{F4243B39-EE9E-43DB-936F-29E3FDD0332B}" type="parTrans" cxnId="{1151CB2F-6EF2-4D84-89CA-981DD7265E92}">
      <dgm:prSet/>
      <dgm:spPr/>
      <dgm:t>
        <a:bodyPr/>
        <a:lstStyle/>
        <a:p>
          <a:endParaRPr lang="en-US"/>
        </a:p>
      </dgm:t>
    </dgm:pt>
    <dgm:pt modelId="{616522DF-E7C7-4BD8-B737-ADF25B92484B}" type="sibTrans" cxnId="{1151CB2F-6EF2-4D84-89CA-981DD7265E92}">
      <dgm:prSet/>
      <dgm:spPr/>
      <dgm:t>
        <a:bodyPr/>
        <a:lstStyle/>
        <a:p>
          <a:endParaRPr lang="en-US"/>
        </a:p>
      </dgm:t>
    </dgm:pt>
    <dgm:pt modelId="{F9EE0E6A-CE9C-4491-B5B7-50C9ED445295}">
      <dgm:prSet/>
      <dgm:spPr/>
      <dgm:t>
        <a:bodyPr/>
        <a:lstStyle/>
        <a:p>
          <a:r>
            <a:rPr lang="en-GB"/>
            <a:t>informs the management of risk    </a:t>
          </a:r>
          <a:endParaRPr lang="en-US"/>
        </a:p>
      </dgm:t>
    </dgm:pt>
    <dgm:pt modelId="{C2117A1B-CB08-4680-93F3-5041B6DDF738}" type="parTrans" cxnId="{19300E45-F357-480C-B930-6D1A36C0D271}">
      <dgm:prSet/>
      <dgm:spPr/>
      <dgm:t>
        <a:bodyPr/>
        <a:lstStyle/>
        <a:p>
          <a:endParaRPr lang="en-US"/>
        </a:p>
      </dgm:t>
    </dgm:pt>
    <dgm:pt modelId="{55885446-F83C-4C2B-9298-24BF217BDE39}" type="sibTrans" cxnId="{19300E45-F357-480C-B930-6D1A36C0D271}">
      <dgm:prSet/>
      <dgm:spPr/>
      <dgm:t>
        <a:bodyPr/>
        <a:lstStyle/>
        <a:p>
          <a:endParaRPr lang="en-US"/>
        </a:p>
      </dgm:t>
    </dgm:pt>
    <dgm:pt modelId="{6FB9C3F5-5F24-40DF-9A77-1CBAA6D2EFD0}">
      <dgm:prSet/>
      <dgm:spPr/>
      <dgm:t>
        <a:bodyPr/>
        <a:lstStyle/>
        <a:p>
          <a:r>
            <a:rPr lang="en-GB"/>
            <a:t>provides more informed business planning and a greater link to operational policing issues </a:t>
          </a:r>
          <a:endParaRPr lang="en-US"/>
        </a:p>
      </dgm:t>
    </dgm:pt>
    <dgm:pt modelId="{8C733AC9-32C2-41A5-A66D-F7CBA03E832D}" type="parTrans" cxnId="{A185581B-8E09-4F21-8D0D-30BFDBF4AADF}">
      <dgm:prSet/>
      <dgm:spPr/>
      <dgm:t>
        <a:bodyPr/>
        <a:lstStyle/>
        <a:p>
          <a:endParaRPr lang="en-US"/>
        </a:p>
      </dgm:t>
    </dgm:pt>
    <dgm:pt modelId="{0CB339DE-BC6B-4290-ADFA-FB2C78C7ACFD}" type="sibTrans" cxnId="{A185581B-8E09-4F21-8D0D-30BFDBF4AADF}">
      <dgm:prSet/>
      <dgm:spPr/>
      <dgm:t>
        <a:bodyPr/>
        <a:lstStyle/>
        <a:p>
          <a:endParaRPr lang="en-US"/>
        </a:p>
      </dgm:t>
    </dgm:pt>
    <dgm:pt modelId="{00F72B36-8472-49D9-A1EE-7967EAC5CB57}">
      <dgm:prSet/>
      <dgm:spPr/>
      <dgm:t>
        <a:bodyPr/>
        <a:lstStyle/>
        <a:p>
          <a:r>
            <a:rPr lang="en-GB"/>
            <a:t>improves the direction and briefing of patrols </a:t>
          </a:r>
          <a:endParaRPr lang="en-US"/>
        </a:p>
      </dgm:t>
    </dgm:pt>
    <dgm:pt modelId="{71E92D31-CF29-4D86-8EA7-CDF98C68F67D}" type="parTrans" cxnId="{474F655B-6D73-4F32-946A-1EB9F6224EDD}">
      <dgm:prSet/>
      <dgm:spPr/>
      <dgm:t>
        <a:bodyPr/>
        <a:lstStyle/>
        <a:p>
          <a:endParaRPr lang="en-US"/>
        </a:p>
      </dgm:t>
    </dgm:pt>
    <dgm:pt modelId="{3992B0D7-AB71-4730-B592-25EB6059F78C}" type="sibTrans" cxnId="{474F655B-6D73-4F32-946A-1EB9F6224EDD}">
      <dgm:prSet/>
      <dgm:spPr/>
      <dgm:t>
        <a:bodyPr/>
        <a:lstStyle/>
        <a:p>
          <a:endParaRPr lang="en-US"/>
        </a:p>
      </dgm:t>
    </dgm:pt>
    <dgm:pt modelId="{270FA099-2426-4C02-A772-1A6D9916D91C}">
      <dgm:prSet/>
      <dgm:spPr/>
      <dgm:t>
        <a:bodyPr/>
        <a:lstStyle/>
        <a:p>
          <a:r>
            <a:rPr lang="en-GB"/>
            <a:t>improves integration with partner agencies</a:t>
          </a:r>
          <a:endParaRPr lang="en-US"/>
        </a:p>
      </dgm:t>
    </dgm:pt>
    <dgm:pt modelId="{AC0CF487-EFF7-4880-8BBE-0414E8C35005}" type="parTrans" cxnId="{62238480-32C1-4F66-9CFA-E01EF96BF904}">
      <dgm:prSet/>
      <dgm:spPr/>
      <dgm:t>
        <a:bodyPr/>
        <a:lstStyle/>
        <a:p>
          <a:endParaRPr lang="en-US"/>
        </a:p>
      </dgm:t>
    </dgm:pt>
    <dgm:pt modelId="{1BFA375A-E79B-4685-8FD7-D9BCD4BE9F0C}" type="sibTrans" cxnId="{62238480-32C1-4F66-9CFA-E01EF96BF904}">
      <dgm:prSet/>
      <dgm:spPr/>
      <dgm:t>
        <a:bodyPr/>
        <a:lstStyle/>
        <a:p>
          <a:endParaRPr lang="en-US"/>
        </a:p>
      </dgm:t>
    </dgm:pt>
    <dgm:pt modelId="{9C66E5A1-8536-9847-8A46-46398DD4FC1F}" type="pres">
      <dgm:prSet presAssocID="{47CC6973-E7FA-42D2-874F-F64A052BCB8A}" presName="linearFlow" presStyleCnt="0">
        <dgm:presLayoutVars>
          <dgm:resizeHandles val="exact"/>
        </dgm:presLayoutVars>
      </dgm:prSet>
      <dgm:spPr/>
    </dgm:pt>
    <dgm:pt modelId="{A55E4BE8-9529-E242-9E3C-5FFB5316BE5A}" type="pres">
      <dgm:prSet presAssocID="{C8B6A880-7FA5-4BC0-AB71-6642A1A10EF9}" presName="node" presStyleLbl="node1" presStyleIdx="0" presStyleCnt="1">
        <dgm:presLayoutVars>
          <dgm:bulletEnabled val="1"/>
        </dgm:presLayoutVars>
      </dgm:prSet>
      <dgm:spPr/>
    </dgm:pt>
  </dgm:ptLst>
  <dgm:cxnLst>
    <dgm:cxn modelId="{764B0503-5C0C-44A0-8496-78F570D45657}" srcId="{C8B6A880-7FA5-4BC0-AB71-6642A1A10EF9}" destId="{45272050-D197-41A3-8DC8-53D30DA8DF82}" srcOrd="0" destOrd="0" parTransId="{70C4524D-064D-4A21-9205-F563C820ECE4}" sibTransId="{61348CCA-8808-47D5-893C-A78FF41A5E83}"/>
    <dgm:cxn modelId="{A185581B-8E09-4F21-8D0D-30BFDBF4AADF}" srcId="{C8B6A880-7FA5-4BC0-AB71-6642A1A10EF9}" destId="{6FB9C3F5-5F24-40DF-9A77-1CBAA6D2EFD0}" srcOrd="3" destOrd="0" parTransId="{8C733AC9-32C2-41A5-A66D-F7CBA03E832D}" sibTransId="{0CB339DE-BC6B-4290-ADFA-FB2C78C7ACFD}"/>
    <dgm:cxn modelId="{8AC06526-7D8D-594F-B4E4-09B05441B152}" type="presOf" srcId="{C8B6A880-7FA5-4BC0-AB71-6642A1A10EF9}" destId="{A55E4BE8-9529-E242-9E3C-5FFB5316BE5A}" srcOrd="0" destOrd="0" presId="urn:microsoft.com/office/officeart/2005/8/layout/process2"/>
    <dgm:cxn modelId="{1151CB2F-6EF2-4D84-89CA-981DD7265E92}" srcId="{C8B6A880-7FA5-4BC0-AB71-6642A1A10EF9}" destId="{D38261CF-6772-43C8-9374-1F093231383E}" srcOrd="1" destOrd="0" parTransId="{F4243B39-EE9E-43DB-936F-29E3FDD0332B}" sibTransId="{616522DF-E7C7-4BD8-B737-ADF25B92484B}"/>
    <dgm:cxn modelId="{7791A332-72C1-0F43-9EA5-96CA710E028B}" type="presOf" srcId="{F9EE0E6A-CE9C-4491-B5B7-50C9ED445295}" destId="{A55E4BE8-9529-E242-9E3C-5FFB5316BE5A}" srcOrd="0" destOrd="3" presId="urn:microsoft.com/office/officeart/2005/8/layout/process2"/>
    <dgm:cxn modelId="{19300E45-F357-480C-B930-6D1A36C0D271}" srcId="{C8B6A880-7FA5-4BC0-AB71-6642A1A10EF9}" destId="{F9EE0E6A-CE9C-4491-B5B7-50C9ED445295}" srcOrd="2" destOrd="0" parTransId="{C2117A1B-CB08-4680-93F3-5041B6DDF738}" sibTransId="{55885446-F83C-4C2B-9298-24BF217BDE39}"/>
    <dgm:cxn modelId="{507D8A58-9E1D-004D-91B4-1F6A7DBDCBFF}" type="presOf" srcId="{47CC6973-E7FA-42D2-874F-F64A052BCB8A}" destId="{9C66E5A1-8536-9847-8A46-46398DD4FC1F}" srcOrd="0" destOrd="0" presId="urn:microsoft.com/office/officeart/2005/8/layout/process2"/>
    <dgm:cxn modelId="{474F655B-6D73-4F32-946A-1EB9F6224EDD}" srcId="{C8B6A880-7FA5-4BC0-AB71-6642A1A10EF9}" destId="{00F72B36-8472-49D9-A1EE-7967EAC5CB57}" srcOrd="4" destOrd="0" parTransId="{71E92D31-CF29-4D86-8EA7-CDF98C68F67D}" sibTransId="{3992B0D7-AB71-4730-B592-25EB6059F78C}"/>
    <dgm:cxn modelId="{62238480-32C1-4F66-9CFA-E01EF96BF904}" srcId="{C8B6A880-7FA5-4BC0-AB71-6642A1A10EF9}" destId="{270FA099-2426-4C02-A772-1A6D9916D91C}" srcOrd="5" destOrd="0" parTransId="{AC0CF487-EFF7-4880-8BBE-0414E8C35005}" sibTransId="{1BFA375A-E79B-4685-8FD7-D9BCD4BE9F0C}"/>
    <dgm:cxn modelId="{FCA78691-7186-D04D-8229-2D2B18205AAC}" type="presOf" srcId="{45272050-D197-41A3-8DC8-53D30DA8DF82}" destId="{A55E4BE8-9529-E242-9E3C-5FFB5316BE5A}" srcOrd="0" destOrd="1" presId="urn:microsoft.com/office/officeart/2005/8/layout/process2"/>
    <dgm:cxn modelId="{A93477A8-7D18-C44B-9C0D-E8C3A19C7A77}" type="presOf" srcId="{D38261CF-6772-43C8-9374-1F093231383E}" destId="{A55E4BE8-9529-E242-9E3C-5FFB5316BE5A}" srcOrd="0" destOrd="2" presId="urn:microsoft.com/office/officeart/2005/8/layout/process2"/>
    <dgm:cxn modelId="{8FDC58DD-0618-CA41-A3FE-0BDB9B78024F}" type="presOf" srcId="{270FA099-2426-4C02-A772-1A6D9916D91C}" destId="{A55E4BE8-9529-E242-9E3C-5FFB5316BE5A}" srcOrd="0" destOrd="6" presId="urn:microsoft.com/office/officeart/2005/8/layout/process2"/>
    <dgm:cxn modelId="{B0F0B6E0-F1E9-B24D-BDB7-4851ACF15CF8}" type="presOf" srcId="{6FB9C3F5-5F24-40DF-9A77-1CBAA6D2EFD0}" destId="{A55E4BE8-9529-E242-9E3C-5FFB5316BE5A}" srcOrd="0" destOrd="4" presId="urn:microsoft.com/office/officeart/2005/8/layout/process2"/>
    <dgm:cxn modelId="{76013AFD-1585-49FB-B824-DE481BC460A2}" srcId="{47CC6973-E7FA-42D2-874F-F64A052BCB8A}" destId="{C8B6A880-7FA5-4BC0-AB71-6642A1A10EF9}" srcOrd="0" destOrd="0" parTransId="{FE545377-964B-40F9-A45E-8E7594BC15F7}" sibTransId="{698EEB41-C391-4F9B-B43D-6CA7F87BE6FF}"/>
    <dgm:cxn modelId="{041C42FE-1641-3541-A64A-861664AA7419}" type="presOf" srcId="{00F72B36-8472-49D9-A1EE-7967EAC5CB57}" destId="{A55E4BE8-9529-E242-9E3C-5FFB5316BE5A}" srcOrd="0" destOrd="5" presId="urn:microsoft.com/office/officeart/2005/8/layout/process2"/>
    <dgm:cxn modelId="{BF8A6A16-C0DF-5D49-86F1-F39D85A8F7C4}" type="presParOf" srcId="{9C66E5A1-8536-9847-8A46-46398DD4FC1F}" destId="{A55E4BE8-9529-E242-9E3C-5FFB5316BE5A}" srcOrd="0" destOrd="0" presId="urn:microsoft.com/office/officeart/2005/8/layout/process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7DFACB3E-78A1-4DC9-B73B-7E3811267126}" type="doc">
      <dgm:prSet loTypeId="urn:microsoft.com/office/officeart/2005/8/layout/vList2" loCatId="list" qsTypeId="urn:microsoft.com/office/officeart/2005/8/quickstyle/simple1" qsCatId="simple" csTypeId="urn:microsoft.com/office/officeart/2005/8/colors/accent1_5" csCatId="accent1"/>
      <dgm:spPr/>
      <dgm:t>
        <a:bodyPr/>
        <a:lstStyle/>
        <a:p>
          <a:endParaRPr lang="en-US"/>
        </a:p>
      </dgm:t>
    </dgm:pt>
    <dgm:pt modelId="{C3B60DD4-0401-4215-B9F4-CE6E4A6C513A}">
      <dgm:prSet/>
      <dgm:spPr/>
      <dgm:t>
        <a:bodyPr/>
        <a:lstStyle/>
        <a:p>
          <a:r>
            <a:rPr lang="en-GB" b="1" u="sng" dirty="0"/>
            <a:t>Level 1 </a:t>
          </a:r>
          <a:r>
            <a:rPr lang="en-GB" dirty="0"/>
            <a:t>- deals with crime, incidents and neighbourhood priorities occurring at a local Basic Command Unit (BCU) level.</a:t>
          </a:r>
          <a:r>
            <a:rPr lang="en-GB" baseline="0" dirty="0"/>
            <a:t> </a:t>
          </a:r>
          <a:r>
            <a:rPr lang="en-GB" b="1" dirty="0"/>
            <a:t>Local Intelligence Units</a:t>
          </a:r>
          <a:r>
            <a:rPr lang="en-GB" b="0" dirty="0"/>
            <a:t> </a:t>
          </a:r>
          <a:r>
            <a:rPr lang="en-GB" dirty="0"/>
            <a:t>provide intelligence to operational officers within BCUs or areas and will vary in staffing levels. The intelligence you submit as an operational officer will be submitted via Local Intelligence Units.</a:t>
          </a:r>
          <a:endParaRPr lang="en-US" dirty="0"/>
        </a:p>
      </dgm:t>
    </dgm:pt>
    <dgm:pt modelId="{F2F476BA-433F-4777-99A4-F3A24ED0A63C}" type="parTrans" cxnId="{20D484B4-CA61-453F-8E09-DC02CFC86DE1}">
      <dgm:prSet/>
      <dgm:spPr/>
      <dgm:t>
        <a:bodyPr/>
        <a:lstStyle/>
        <a:p>
          <a:endParaRPr lang="en-US"/>
        </a:p>
      </dgm:t>
    </dgm:pt>
    <dgm:pt modelId="{167AE9EE-2329-4790-9B09-CA0C06975566}" type="sibTrans" cxnId="{20D484B4-CA61-453F-8E09-DC02CFC86DE1}">
      <dgm:prSet/>
      <dgm:spPr/>
      <dgm:t>
        <a:bodyPr/>
        <a:lstStyle/>
        <a:p>
          <a:endParaRPr lang="en-US"/>
        </a:p>
      </dgm:t>
    </dgm:pt>
    <dgm:pt modelId="{3D8927D0-4388-4146-8AB0-6F09BBF88E4D}">
      <dgm:prSet/>
      <dgm:spPr/>
      <dgm:t>
        <a:bodyPr/>
        <a:lstStyle/>
        <a:p>
          <a:r>
            <a:rPr lang="en-GB" b="1" u="sng"/>
            <a:t>Level 2 </a:t>
          </a:r>
          <a:r>
            <a:rPr lang="en-GB"/>
            <a:t>- deals with issues affecting a group of BCUs, neighbouring forces or a group of forces.</a:t>
          </a:r>
          <a:r>
            <a:rPr lang="en-GB" baseline="0"/>
            <a:t> </a:t>
          </a:r>
          <a:r>
            <a:rPr lang="en-GB" b="1"/>
            <a:t>FIB</a:t>
          </a:r>
          <a:r>
            <a:rPr lang="en-GB"/>
            <a:t> is the </a:t>
          </a:r>
          <a:r>
            <a:rPr lang="en-GB" b="1"/>
            <a:t>Force Intelligence Bureau</a:t>
          </a:r>
          <a:r>
            <a:rPr lang="en-GB"/>
            <a:t>, who deal with serious and inter-force intelligence.  Within this department are specialists such as interception of communication experts etc.</a:t>
          </a:r>
          <a:endParaRPr lang="en-US"/>
        </a:p>
      </dgm:t>
    </dgm:pt>
    <dgm:pt modelId="{7FAC4B6A-8067-4ED1-9332-2A56218BD435}" type="parTrans" cxnId="{C39A0F01-B401-4A1B-9878-4DC99438DA8D}">
      <dgm:prSet/>
      <dgm:spPr/>
      <dgm:t>
        <a:bodyPr/>
        <a:lstStyle/>
        <a:p>
          <a:endParaRPr lang="en-US"/>
        </a:p>
      </dgm:t>
    </dgm:pt>
    <dgm:pt modelId="{27FD9D84-E5F2-4B9E-90E4-BBC083678AED}" type="sibTrans" cxnId="{C39A0F01-B401-4A1B-9878-4DC99438DA8D}">
      <dgm:prSet/>
      <dgm:spPr/>
      <dgm:t>
        <a:bodyPr/>
        <a:lstStyle/>
        <a:p>
          <a:endParaRPr lang="en-US"/>
        </a:p>
      </dgm:t>
    </dgm:pt>
    <dgm:pt modelId="{EEC67F20-32D9-408F-9F61-DACD82001760}">
      <dgm:prSet/>
      <dgm:spPr/>
      <dgm:t>
        <a:bodyPr/>
        <a:lstStyle/>
        <a:p>
          <a:r>
            <a:rPr lang="en-GB" b="1" u="sng"/>
            <a:t>Level 3 </a:t>
          </a:r>
          <a:r>
            <a:rPr lang="en-GB"/>
            <a:t>- is dealt with by the National Crime Agency (NCA) and UK Border Agency which operate on a national or international scale.</a:t>
          </a:r>
          <a:r>
            <a:rPr lang="en-GB" baseline="0"/>
            <a:t> </a:t>
          </a:r>
          <a:r>
            <a:rPr lang="en-GB"/>
            <a:t>The </a:t>
          </a:r>
          <a:r>
            <a:rPr lang="en-GB" b="1"/>
            <a:t>National Crime Agency </a:t>
          </a:r>
          <a:r>
            <a:rPr lang="en-GB"/>
            <a:t>handles serious and organised crime as it affects the UK.  It is divided between seven regional offices.  As well as developing strategic pictures of the different areas in which organised crime operates, the UK Division also collates and analyses intelligence on the UK’s top criminal groups and their key players.  NCA is also a one-stop shop for UK law enforcement’s international enquiries.</a:t>
          </a:r>
          <a:endParaRPr lang="en-US"/>
        </a:p>
      </dgm:t>
    </dgm:pt>
    <dgm:pt modelId="{675EAB27-A7C6-4A55-8443-ED27DFC5A598}" type="parTrans" cxnId="{99CFC8F3-9AE6-4037-98E9-7EE8B661841C}">
      <dgm:prSet/>
      <dgm:spPr/>
      <dgm:t>
        <a:bodyPr/>
        <a:lstStyle/>
        <a:p>
          <a:endParaRPr lang="en-US"/>
        </a:p>
      </dgm:t>
    </dgm:pt>
    <dgm:pt modelId="{EF872F4C-BE34-4889-A47B-E3DCB7905143}" type="sibTrans" cxnId="{99CFC8F3-9AE6-4037-98E9-7EE8B661841C}">
      <dgm:prSet/>
      <dgm:spPr/>
      <dgm:t>
        <a:bodyPr/>
        <a:lstStyle/>
        <a:p>
          <a:endParaRPr lang="en-US"/>
        </a:p>
      </dgm:t>
    </dgm:pt>
    <dgm:pt modelId="{680B05A5-FBF9-0946-843E-3B5E7BF3A07D}" type="pres">
      <dgm:prSet presAssocID="{7DFACB3E-78A1-4DC9-B73B-7E3811267126}" presName="linear" presStyleCnt="0">
        <dgm:presLayoutVars>
          <dgm:animLvl val="lvl"/>
          <dgm:resizeHandles val="exact"/>
        </dgm:presLayoutVars>
      </dgm:prSet>
      <dgm:spPr/>
    </dgm:pt>
    <dgm:pt modelId="{28AE8D92-D38C-4C4F-8A3C-AA04A3032243}" type="pres">
      <dgm:prSet presAssocID="{C3B60DD4-0401-4215-B9F4-CE6E4A6C513A}" presName="parentText" presStyleLbl="node1" presStyleIdx="0" presStyleCnt="3" custLinFactNeighborX="-15" custLinFactNeighborY="72641">
        <dgm:presLayoutVars>
          <dgm:chMax val="0"/>
          <dgm:bulletEnabled val="1"/>
        </dgm:presLayoutVars>
      </dgm:prSet>
      <dgm:spPr/>
    </dgm:pt>
    <dgm:pt modelId="{6A91371B-EA85-F642-9416-B9AEF7D99EFB}" type="pres">
      <dgm:prSet presAssocID="{167AE9EE-2329-4790-9B09-CA0C06975566}" presName="spacer" presStyleCnt="0"/>
      <dgm:spPr/>
    </dgm:pt>
    <dgm:pt modelId="{AF42240B-3B68-C946-8E7A-6ED30E335180}" type="pres">
      <dgm:prSet presAssocID="{3D8927D0-4388-4146-8AB0-6F09BBF88E4D}" presName="parentText" presStyleLbl="node1" presStyleIdx="1" presStyleCnt="3">
        <dgm:presLayoutVars>
          <dgm:chMax val="0"/>
          <dgm:bulletEnabled val="1"/>
        </dgm:presLayoutVars>
      </dgm:prSet>
      <dgm:spPr/>
    </dgm:pt>
    <dgm:pt modelId="{45812B95-A421-D145-8700-A373BA85C924}" type="pres">
      <dgm:prSet presAssocID="{27FD9D84-E5F2-4B9E-90E4-BBC083678AED}" presName="spacer" presStyleCnt="0"/>
      <dgm:spPr/>
    </dgm:pt>
    <dgm:pt modelId="{581A86DE-2BE1-2D49-AAA8-94CC79A9B6FA}" type="pres">
      <dgm:prSet presAssocID="{EEC67F20-32D9-408F-9F61-DACD82001760}" presName="parentText" presStyleLbl="node1" presStyleIdx="2" presStyleCnt="3">
        <dgm:presLayoutVars>
          <dgm:chMax val="0"/>
          <dgm:bulletEnabled val="1"/>
        </dgm:presLayoutVars>
      </dgm:prSet>
      <dgm:spPr/>
    </dgm:pt>
  </dgm:ptLst>
  <dgm:cxnLst>
    <dgm:cxn modelId="{C39A0F01-B401-4A1B-9878-4DC99438DA8D}" srcId="{7DFACB3E-78A1-4DC9-B73B-7E3811267126}" destId="{3D8927D0-4388-4146-8AB0-6F09BBF88E4D}" srcOrd="1" destOrd="0" parTransId="{7FAC4B6A-8067-4ED1-9332-2A56218BD435}" sibTransId="{27FD9D84-E5F2-4B9E-90E4-BBC083678AED}"/>
    <dgm:cxn modelId="{1F658661-7543-2A48-A132-635A678738B8}" type="presOf" srcId="{7DFACB3E-78A1-4DC9-B73B-7E3811267126}" destId="{680B05A5-FBF9-0946-843E-3B5E7BF3A07D}" srcOrd="0" destOrd="0" presId="urn:microsoft.com/office/officeart/2005/8/layout/vList2"/>
    <dgm:cxn modelId="{F96E8372-46E8-1847-9682-1EE16D1FB44D}" type="presOf" srcId="{C3B60DD4-0401-4215-B9F4-CE6E4A6C513A}" destId="{28AE8D92-D38C-4C4F-8A3C-AA04A3032243}" srcOrd="0" destOrd="0" presId="urn:microsoft.com/office/officeart/2005/8/layout/vList2"/>
    <dgm:cxn modelId="{02E4E49D-9F67-C44D-97DF-0C9F057C7437}" type="presOf" srcId="{EEC67F20-32D9-408F-9F61-DACD82001760}" destId="{581A86DE-2BE1-2D49-AAA8-94CC79A9B6FA}" srcOrd="0" destOrd="0" presId="urn:microsoft.com/office/officeart/2005/8/layout/vList2"/>
    <dgm:cxn modelId="{20D484B4-CA61-453F-8E09-DC02CFC86DE1}" srcId="{7DFACB3E-78A1-4DC9-B73B-7E3811267126}" destId="{C3B60DD4-0401-4215-B9F4-CE6E4A6C513A}" srcOrd="0" destOrd="0" parTransId="{F2F476BA-433F-4777-99A4-F3A24ED0A63C}" sibTransId="{167AE9EE-2329-4790-9B09-CA0C06975566}"/>
    <dgm:cxn modelId="{EA9EFABD-2FB0-FA46-BB14-EBE1EA522966}" type="presOf" srcId="{3D8927D0-4388-4146-8AB0-6F09BBF88E4D}" destId="{AF42240B-3B68-C946-8E7A-6ED30E335180}" srcOrd="0" destOrd="0" presId="urn:microsoft.com/office/officeart/2005/8/layout/vList2"/>
    <dgm:cxn modelId="{99CFC8F3-9AE6-4037-98E9-7EE8B661841C}" srcId="{7DFACB3E-78A1-4DC9-B73B-7E3811267126}" destId="{EEC67F20-32D9-408F-9F61-DACD82001760}" srcOrd="2" destOrd="0" parTransId="{675EAB27-A7C6-4A55-8443-ED27DFC5A598}" sibTransId="{EF872F4C-BE34-4889-A47B-E3DCB7905143}"/>
    <dgm:cxn modelId="{C848B352-E74B-8A49-A4AD-80DF095A708A}" type="presParOf" srcId="{680B05A5-FBF9-0946-843E-3B5E7BF3A07D}" destId="{28AE8D92-D38C-4C4F-8A3C-AA04A3032243}" srcOrd="0" destOrd="0" presId="urn:microsoft.com/office/officeart/2005/8/layout/vList2"/>
    <dgm:cxn modelId="{3ECFB2A2-275B-E143-9A44-D042F5C41ADC}" type="presParOf" srcId="{680B05A5-FBF9-0946-843E-3B5E7BF3A07D}" destId="{6A91371B-EA85-F642-9416-B9AEF7D99EFB}" srcOrd="1" destOrd="0" presId="urn:microsoft.com/office/officeart/2005/8/layout/vList2"/>
    <dgm:cxn modelId="{37BDDC4F-500E-284F-9D4C-3931EFEE17DB}" type="presParOf" srcId="{680B05A5-FBF9-0946-843E-3B5E7BF3A07D}" destId="{AF42240B-3B68-C946-8E7A-6ED30E335180}" srcOrd="2" destOrd="0" presId="urn:microsoft.com/office/officeart/2005/8/layout/vList2"/>
    <dgm:cxn modelId="{39C22BF6-9EA0-9B4F-A23B-902B4CCA6A0C}" type="presParOf" srcId="{680B05A5-FBF9-0946-843E-3B5E7BF3A07D}" destId="{45812B95-A421-D145-8700-A373BA85C924}" srcOrd="3" destOrd="0" presId="urn:microsoft.com/office/officeart/2005/8/layout/vList2"/>
    <dgm:cxn modelId="{D3C949D4-A706-3A45-8B42-1B592D0CBFDE}" type="presParOf" srcId="{680B05A5-FBF9-0946-843E-3B5E7BF3A07D}" destId="{581A86DE-2BE1-2D49-AAA8-94CC79A9B6FA}"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7A7270D4-F601-457E-ACC6-744FA2ADDFC3}" type="doc">
      <dgm:prSet loTypeId="urn:microsoft.com/office/officeart/2005/8/layout/StepDownProcess" loCatId="process" qsTypeId="urn:microsoft.com/office/officeart/2005/8/quickstyle/simple1" qsCatId="simple" csTypeId="urn:microsoft.com/office/officeart/2005/8/colors/accent1_5" csCatId="accent1" phldr="1"/>
      <dgm:spPr/>
      <dgm:t>
        <a:bodyPr/>
        <a:lstStyle/>
        <a:p>
          <a:endParaRPr lang="en-GB"/>
        </a:p>
      </dgm:t>
    </dgm:pt>
    <dgm:pt modelId="{6368B6EE-49C1-48A7-B2A3-7D640947AD18}">
      <dgm:prSet phldrT="[Text]" custT="1"/>
      <dgm:spPr/>
      <dgm:t>
        <a:bodyPr/>
        <a:lstStyle/>
        <a:p>
          <a:r>
            <a:rPr lang="en-GB" sz="2400"/>
            <a:t>Local Intelligence Officer</a:t>
          </a:r>
          <a:endParaRPr lang="en-GB" sz="2400" dirty="0"/>
        </a:p>
      </dgm:t>
    </dgm:pt>
    <dgm:pt modelId="{0036296D-9FC5-4399-8B1B-901311BEC332}" type="parTrans" cxnId="{2BB4801B-3EF8-444B-81F0-0D9CF9F326AF}">
      <dgm:prSet/>
      <dgm:spPr/>
      <dgm:t>
        <a:bodyPr/>
        <a:lstStyle/>
        <a:p>
          <a:endParaRPr lang="en-GB"/>
        </a:p>
      </dgm:t>
    </dgm:pt>
    <dgm:pt modelId="{3BF95596-173E-4A3E-95E1-3F289C5C589D}" type="sibTrans" cxnId="{2BB4801B-3EF8-444B-81F0-0D9CF9F326AF}">
      <dgm:prSet/>
      <dgm:spPr/>
      <dgm:t>
        <a:bodyPr/>
        <a:lstStyle/>
        <a:p>
          <a:endParaRPr lang="en-GB"/>
        </a:p>
      </dgm:t>
    </dgm:pt>
    <dgm:pt modelId="{F36869C9-5586-4670-834D-1FABDF82A48D}">
      <dgm:prSet phldrT="[Text]" custT="1"/>
      <dgm:spPr/>
      <dgm:t>
        <a:bodyPr/>
        <a:lstStyle/>
        <a:p>
          <a:r>
            <a:rPr lang="en-GB" sz="1800" b="1" dirty="0">
              <a:latin typeface="+mn-lt"/>
            </a:rPr>
            <a:t>LIO -</a:t>
          </a:r>
          <a:r>
            <a:rPr lang="en-GB" altLang="en-US" sz="1800" dirty="0">
              <a:latin typeface="+mn-lt"/>
              <a:cs typeface="Arial" panose="020B0604020202020204" pitchFamily="34" charset="0"/>
            </a:rPr>
            <a:t>manages/processes/collates local intelligence</a:t>
          </a:r>
          <a:r>
            <a:rPr lang="en-GB" sz="1800" b="1" dirty="0">
              <a:latin typeface="+mn-lt"/>
            </a:rPr>
            <a:t> </a:t>
          </a:r>
        </a:p>
      </dgm:t>
    </dgm:pt>
    <dgm:pt modelId="{D0996011-6809-4FB1-9373-C2C23FB9B155}" type="parTrans" cxnId="{7FD9304B-8533-471C-A946-448FA739E4EA}">
      <dgm:prSet/>
      <dgm:spPr/>
      <dgm:t>
        <a:bodyPr/>
        <a:lstStyle/>
        <a:p>
          <a:endParaRPr lang="en-GB"/>
        </a:p>
      </dgm:t>
    </dgm:pt>
    <dgm:pt modelId="{023DEEAC-D9E9-454C-9C6E-6A312DE833D1}" type="sibTrans" cxnId="{7FD9304B-8533-471C-A946-448FA739E4EA}">
      <dgm:prSet/>
      <dgm:spPr/>
      <dgm:t>
        <a:bodyPr/>
        <a:lstStyle/>
        <a:p>
          <a:endParaRPr lang="en-GB"/>
        </a:p>
      </dgm:t>
    </dgm:pt>
    <dgm:pt modelId="{0F70A95D-FDD8-48D7-9F89-B3CA6DA30563}">
      <dgm:prSet phldrT="[Text]" custT="1"/>
      <dgm:spPr/>
      <dgm:t>
        <a:bodyPr/>
        <a:lstStyle/>
        <a:p>
          <a:r>
            <a:rPr lang="en-GB" sz="2400"/>
            <a:t>Field Intelligence Officer</a:t>
          </a:r>
          <a:endParaRPr lang="en-GB" sz="2400" dirty="0"/>
        </a:p>
      </dgm:t>
    </dgm:pt>
    <dgm:pt modelId="{36AF2249-3C4C-4036-8F7A-CB17EB4E7161}" type="parTrans" cxnId="{D1744C5F-2CA3-41A8-A7DC-0EE51ABC7F74}">
      <dgm:prSet/>
      <dgm:spPr/>
      <dgm:t>
        <a:bodyPr/>
        <a:lstStyle/>
        <a:p>
          <a:endParaRPr lang="en-GB"/>
        </a:p>
      </dgm:t>
    </dgm:pt>
    <dgm:pt modelId="{0F7417D1-0DCA-4572-8D8E-6A5A4F1AD0C9}" type="sibTrans" cxnId="{D1744C5F-2CA3-41A8-A7DC-0EE51ABC7F74}">
      <dgm:prSet/>
      <dgm:spPr/>
      <dgm:t>
        <a:bodyPr/>
        <a:lstStyle/>
        <a:p>
          <a:endParaRPr lang="en-GB"/>
        </a:p>
      </dgm:t>
    </dgm:pt>
    <dgm:pt modelId="{B3C90C07-A721-4560-9EF1-9E086689A070}">
      <dgm:prSet phldrT="[Text]" custT="1"/>
      <dgm:spPr/>
      <dgm:t>
        <a:bodyPr/>
        <a:lstStyle/>
        <a:p>
          <a:r>
            <a:rPr lang="en-GB" sz="1800" b="1" dirty="0">
              <a:latin typeface="+mn-lt"/>
            </a:rPr>
            <a:t>FIO -</a:t>
          </a:r>
          <a:r>
            <a:rPr lang="en-GB" altLang="en-US" sz="1800" dirty="0">
              <a:latin typeface="+mn-lt"/>
              <a:cs typeface="Arial" panose="020B0604020202020204" pitchFamily="34" charset="0"/>
            </a:rPr>
            <a:t> actively seeks intelligence from a variety of sources in support of the intelligence function</a:t>
          </a:r>
          <a:r>
            <a:rPr lang="en-GB" sz="1800" b="1" dirty="0">
              <a:latin typeface="+mn-lt"/>
            </a:rPr>
            <a:t> </a:t>
          </a:r>
        </a:p>
      </dgm:t>
    </dgm:pt>
    <dgm:pt modelId="{67979D11-1B3A-4695-8EE4-4E83302CB2A3}" type="parTrans" cxnId="{CA47203E-DF41-49C9-BA97-4B6453E37562}">
      <dgm:prSet/>
      <dgm:spPr/>
      <dgm:t>
        <a:bodyPr/>
        <a:lstStyle/>
        <a:p>
          <a:endParaRPr lang="en-GB"/>
        </a:p>
      </dgm:t>
    </dgm:pt>
    <dgm:pt modelId="{4F8A6508-1948-4353-84FB-4EB102DE5149}" type="sibTrans" cxnId="{CA47203E-DF41-49C9-BA97-4B6453E37562}">
      <dgm:prSet/>
      <dgm:spPr/>
      <dgm:t>
        <a:bodyPr/>
        <a:lstStyle/>
        <a:p>
          <a:endParaRPr lang="en-GB"/>
        </a:p>
      </dgm:t>
    </dgm:pt>
    <dgm:pt modelId="{430E50A5-00B5-4B01-BC01-2EC1E48BD910}">
      <dgm:prSet phldrT="[Text]" custT="1"/>
      <dgm:spPr/>
      <dgm:t>
        <a:bodyPr/>
        <a:lstStyle/>
        <a:p>
          <a:r>
            <a:rPr lang="en-GB" sz="2400" dirty="0"/>
            <a:t>Single Point of Contact</a:t>
          </a:r>
        </a:p>
      </dgm:t>
    </dgm:pt>
    <dgm:pt modelId="{7A4B934F-5C4B-4CE2-9C7D-731CA9C10C83}" type="parTrans" cxnId="{F5367F02-5D71-404A-B01F-A7400226F8EC}">
      <dgm:prSet/>
      <dgm:spPr/>
      <dgm:t>
        <a:bodyPr/>
        <a:lstStyle/>
        <a:p>
          <a:endParaRPr lang="en-GB"/>
        </a:p>
      </dgm:t>
    </dgm:pt>
    <dgm:pt modelId="{B024E221-9751-4D4F-8FAF-BABB10E44667}" type="sibTrans" cxnId="{F5367F02-5D71-404A-B01F-A7400226F8EC}">
      <dgm:prSet/>
      <dgm:spPr/>
      <dgm:t>
        <a:bodyPr/>
        <a:lstStyle/>
        <a:p>
          <a:endParaRPr lang="en-GB"/>
        </a:p>
      </dgm:t>
    </dgm:pt>
    <dgm:pt modelId="{607A6C14-9338-44B1-A5BF-9B137BC8978D}">
      <dgm:prSet phldrT="[Text]" custT="1"/>
      <dgm:spPr/>
      <dgm:t>
        <a:bodyPr/>
        <a:lstStyle/>
        <a:p>
          <a:r>
            <a:rPr lang="en-GB" sz="1800" b="1" dirty="0">
              <a:latin typeface="+mn-lt"/>
            </a:rPr>
            <a:t>SPOC - </a:t>
          </a:r>
          <a:r>
            <a:rPr lang="en-GB" altLang="en-US" sz="1800" dirty="0">
              <a:latin typeface="+mn-lt"/>
              <a:cs typeface="Arial" panose="020B0604020202020204" pitchFamily="34" charset="0"/>
            </a:rPr>
            <a:t>specified person, usually in FIB (Force Intelligence Bureau), who liaises with the telecommunication industry for the purpose of gathering intelligence. Individual officers must not contact telephone companies direct. </a:t>
          </a:r>
          <a:endParaRPr lang="en-GB" sz="1800" b="1" dirty="0">
            <a:latin typeface="+mn-lt"/>
          </a:endParaRPr>
        </a:p>
      </dgm:t>
    </dgm:pt>
    <dgm:pt modelId="{4E5F36A3-21F0-4655-9389-234330C9DDE9}" type="parTrans" cxnId="{6915D9C9-75CF-44BF-B5DA-3A48A1D57669}">
      <dgm:prSet/>
      <dgm:spPr/>
      <dgm:t>
        <a:bodyPr/>
        <a:lstStyle/>
        <a:p>
          <a:endParaRPr lang="en-GB"/>
        </a:p>
      </dgm:t>
    </dgm:pt>
    <dgm:pt modelId="{F5EC75A7-FBA6-4AE0-A810-05D523AA4DB9}" type="sibTrans" cxnId="{6915D9C9-75CF-44BF-B5DA-3A48A1D57669}">
      <dgm:prSet/>
      <dgm:spPr/>
      <dgm:t>
        <a:bodyPr/>
        <a:lstStyle/>
        <a:p>
          <a:endParaRPr lang="en-GB"/>
        </a:p>
      </dgm:t>
    </dgm:pt>
    <dgm:pt modelId="{CEDC2964-4C93-4E6C-9398-3BF552B6D8F9}" type="pres">
      <dgm:prSet presAssocID="{7A7270D4-F601-457E-ACC6-744FA2ADDFC3}" presName="rootnode" presStyleCnt="0">
        <dgm:presLayoutVars>
          <dgm:chMax/>
          <dgm:chPref/>
          <dgm:dir/>
          <dgm:animLvl val="lvl"/>
        </dgm:presLayoutVars>
      </dgm:prSet>
      <dgm:spPr/>
    </dgm:pt>
    <dgm:pt modelId="{01F73992-16AF-4B5D-BC21-346AA50DF614}" type="pres">
      <dgm:prSet presAssocID="{6368B6EE-49C1-48A7-B2A3-7D640947AD18}" presName="composite" presStyleCnt="0"/>
      <dgm:spPr/>
    </dgm:pt>
    <dgm:pt modelId="{7111AFFC-E3EB-43BD-B5EA-9EDEDA20AD94}" type="pres">
      <dgm:prSet presAssocID="{6368B6EE-49C1-48A7-B2A3-7D640947AD18}" presName="bentUpArrow1" presStyleLbl="alignImgPlace1" presStyleIdx="0" presStyleCnt="2" custLinFactNeighborX="55045" custLinFactNeighborY="23247"/>
      <dgm:spPr/>
    </dgm:pt>
    <dgm:pt modelId="{F40291FE-C8EF-4958-8FDC-04DE6F9B7DEB}" type="pres">
      <dgm:prSet presAssocID="{6368B6EE-49C1-48A7-B2A3-7D640947AD18}" presName="ParentText" presStyleLbl="node1" presStyleIdx="0" presStyleCnt="3">
        <dgm:presLayoutVars>
          <dgm:chMax val="1"/>
          <dgm:chPref val="1"/>
          <dgm:bulletEnabled val="1"/>
        </dgm:presLayoutVars>
      </dgm:prSet>
      <dgm:spPr/>
    </dgm:pt>
    <dgm:pt modelId="{5E020B79-370F-4E94-9EE1-D7994B6A2584}" type="pres">
      <dgm:prSet presAssocID="{6368B6EE-49C1-48A7-B2A3-7D640947AD18}" presName="ChildText" presStyleLbl="revTx" presStyleIdx="0" presStyleCnt="3" custScaleX="457047" custLinFactX="100000" custLinFactNeighborX="101431" custLinFactNeighborY="1061">
        <dgm:presLayoutVars>
          <dgm:chMax val="0"/>
          <dgm:chPref val="0"/>
          <dgm:bulletEnabled val="1"/>
        </dgm:presLayoutVars>
      </dgm:prSet>
      <dgm:spPr/>
    </dgm:pt>
    <dgm:pt modelId="{A9A6CB07-825A-4BBB-ADE3-82758FE889B9}" type="pres">
      <dgm:prSet presAssocID="{3BF95596-173E-4A3E-95E1-3F289C5C589D}" presName="sibTrans" presStyleCnt="0"/>
      <dgm:spPr/>
    </dgm:pt>
    <dgm:pt modelId="{07C57CFD-41CA-4A0A-9E8E-93B7683F7200}" type="pres">
      <dgm:prSet presAssocID="{0F70A95D-FDD8-48D7-9F89-B3CA6DA30563}" presName="composite" presStyleCnt="0"/>
      <dgm:spPr/>
    </dgm:pt>
    <dgm:pt modelId="{6ED2C032-B5BA-4DF4-B8D2-6A8F9C63B5E4}" type="pres">
      <dgm:prSet presAssocID="{0F70A95D-FDD8-48D7-9F89-B3CA6DA30563}" presName="bentUpArrow1" presStyleLbl="alignImgPlace1" presStyleIdx="1" presStyleCnt="2" custLinFactNeighborX="15981" custLinFactNeighborY="11118"/>
      <dgm:spPr/>
    </dgm:pt>
    <dgm:pt modelId="{1B160A04-FA3B-4A5D-948D-D83D48EF32BE}" type="pres">
      <dgm:prSet presAssocID="{0F70A95D-FDD8-48D7-9F89-B3CA6DA30563}" presName="ParentText" presStyleLbl="node1" presStyleIdx="1" presStyleCnt="3">
        <dgm:presLayoutVars>
          <dgm:chMax val="1"/>
          <dgm:chPref val="1"/>
          <dgm:bulletEnabled val="1"/>
        </dgm:presLayoutVars>
      </dgm:prSet>
      <dgm:spPr/>
    </dgm:pt>
    <dgm:pt modelId="{9959D1B8-391D-45B5-A528-2215043A4965}" type="pres">
      <dgm:prSet presAssocID="{0F70A95D-FDD8-48D7-9F89-B3CA6DA30563}" presName="ChildText" presStyleLbl="revTx" presStyleIdx="1" presStyleCnt="3" custScaleX="372696" custLinFactX="65761" custLinFactNeighborX="100000" custLinFactNeighborY="6368">
        <dgm:presLayoutVars>
          <dgm:chMax val="0"/>
          <dgm:chPref val="0"/>
          <dgm:bulletEnabled val="1"/>
        </dgm:presLayoutVars>
      </dgm:prSet>
      <dgm:spPr/>
    </dgm:pt>
    <dgm:pt modelId="{B02E905E-98F1-46D6-84BD-9D74A00C6152}" type="pres">
      <dgm:prSet presAssocID="{0F7417D1-0DCA-4572-8D8E-6A5A4F1AD0C9}" presName="sibTrans" presStyleCnt="0"/>
      <dgm:spPr/>
    </dgm:pt>
    <dgm:pt modelId="{DA3B832D-2B54-4453-A8F5-784EDBB7F727}" type="pres">
      <dgm:prSet presAssocID="{430E50A5-00B5-4B01-BC01-2EC1E48BD910}" presName="composite" presStyleCnt="0"/>
      <dgm:spPr/>
    </dgm:pt>
    <dgm:pt modelId="{136AD75D-F002-4EC0-B0DD-F98B7C43D508}" type="pres">
      <dgm:prSet presAssocID="{430E50A5-00B5-4B01-BC01-2EC1E48BD910}" presName="ParentText" presStyleLbl="node1" presStyleIdx="2" presStyleCnt="3" custLinFactNeighborX="-76748" custLinFactNeighborY="13313">
        <dgm:presLayoutVars>
          <dgm:chMax val="1"/>
          <dgm:chPref val="1"/>
          <dgm:bulletEnabled val="1"/>
        </dgm:presLayoutVars>
      </dgm:prSet>
      <dgm:spPr/>
    </dgm:pt>
    <dgm:pt modelId="{4A16F559-7B7A-4BF1-BC3F-9332C526915D}" type="pres">
      <dgm:prSet presAssocID="{430E50A5-00B5-4B01-BC01-2EC1E48BD910}" presName="FinalChildText" presStyleLbl="revTx" presStyleIdx="2" presStyleCnt="3" custScaleX="307351" custLinFactNeighborX="14404" custLinFactNeighborY="13779">
        <dgm:presLayoutVars>
          <dgm:chMax val="0"/>
          <dgm:chPref val="0"/>
          <dgm:bulletEnabled val="1"/>
        </dgm:presLayoutVars>
      </dgm:prSet>
      <dgm:spPr/>
    </dgm:pt>
  </dgm:ptLst>
  <dgm:cxnLst>
    <dgm:cxn modelId="{F5367F02-5D71-404A-B01F-A7400226F8EC}" srcId="{7A7270D4-F601-457E-ACC6-744FA2ADDFC3}" destId="{430E50A5-00B5-4B01-BC01-2EC1E48BD910}" srcOrd="2" destOrd="0" parTransId="{7A4B934F-5C4B-4CE2-9C7D-731CA9C10C83}" sibTransId="{B024E221-9751-4D4F-8FAF-BABB10E44667}"/>
    <dgm:cxn modelId="{2BB4801B-3EF8-444B-81F0-0D9CF9F326AF}" srcId="{7A7270D4-F601-457E-ACC6-744FA2ADDFC3}" destId="{6368B6EE-49C1-48A7-B2A3-7D640947AD18}" srcOrd="0" destOrd="0" parTransId="{0036296D-9FC5-4399-8B1B-901311BEC332}" sibTransId="{3BF95596-173E-4A3E-95E1-3F289C5C589D}"/>
    <dgm:cxn modelId="{CA47203E-DF41-49C9-BA97-4B6453E37562}" srcId="{0F70A95D-FDD8-48D7-9F89-B3CA6DA30563}" destId="{B3C90C07-A721-4560-9EF1-9E086689A070}" srcOrd="0" destOrd="0" parTransId="{67979D11-1B3A-4695-8EE4-4E83302CB2A3}" sibTransId="{4F8A6508-1948-4353-84FB-4EB102DE5149}"/>
    <dgm:cxn modelId="{7FD9304B-8533-471C-A946-448FA739E4EA}" srcId="{6368B6EE-49C1-48A7-B2A3-7D640947AD18}" destId="{F36869C9-5586-4670-834D-1FABDF82A48D}" srcOrd="0" destOrd="0" parTransId="{D0996011-6809-4FB1-9373-C2C23FB9B155}" sibTransId="{023DEEAC-D9E9-454C-9C6E-6A312DE833D1}"/>
    <dgm:cxn modelId="{34442D4C-7549-4CB8-8BCD-BB7E64F83458}" type="presOf" srcId="{B3C90C07-A721-4560-9EF1-9E086689A070}" destId="{9959D1B8-391D-45B5-A528-2215043A4965}" srcOrd="0" destOrd="0" presId="urn:microsoft.com/office/officeart/2005/8/layout/StepDownProcess"/>
    <dgm:cxn modelId="{5FA06A4D-CF1B-4C19-A6ED-5140FB9D8E37}" type="presOf" srcId="{6368B6EE-49C1-48A7-B2A3-7D640947AD18}" destId="{F40291FE-C8EF-4958-8FDC-04DE6F9B7DEB}" srcOrd="0" destOrd="0" presId="urn:microsoft.com/office/officeart/2005/8/layout/StepDownProcess"/>
    <dgm:cxn modelId="{7F575059-33EB-4E43-B808-F5E485EF9098}" type="presOf" srcId="{430E50A5-00B5-4B01-BC01-2EC1E48BD910}" destId="{136AD75D-F002-4EC0-B0DD-F98B7C43D508}" srcOrd="0" destOrd="0" presId="urn:microsoft.com/office/officeart/2005/8/layout/StepDownProcess"/>
    <dgm:cxn modelId="{A9607159-878A-449C-976A-06160CD24C4E}" type="presOf" srcId="{0F70A95D-FDD8-48D7-9F89-B3CA6DA30563}" destId="{1B160A04-FA3B-4A5D-948D-D83D48EF32BE}" srcOrd="0" destOrd="0" presId="urn:microsoft.com/office/officeart/2005/8/layout/StepDownProcess"/>
    <dgm:cxn modelId="{D1744C5F-2CA3-41A8-A7DC-0EE51ABC7F74}" srcId="{7A7270D4-F601-457E-ACC6-744FA2ADDFC3}" destId="{0F70A95D-FDD8-48D7-9F89-B3CA6DA30563}" srcOrd="1" destOrd="0" parTransId="{36AF2249-3C4C-4036-8F7A-CB17EB4E7161}" sibTransId="{0F7417D1-0DCA-4572-8D8E-6A5A4F1AD0C9}"/>
    <dgm:cxn modelId="{57DD1F69-1689-4A8C-9E56-44FFA0B3BD2E}" type="presOf" srcId="{F36869C9-5586-4670-834D-1FABDF82A48D}" destId="{5E020B79-370F-4E94-9EE1-D7994B6A2584}" srcOrd="0" destOrd="0" presId="urn:microsoft.com/office/officeart/2005/8/layout/StepDownProcess"/>
    <dgm:cxn modelId="{FBD87F98-9F0A-480E-8388-8F914BD6D3F0}" type="presOf" srcId="{7A7270D4-F601-457E-ACC6-744FA2ADDFC3}" destId="{CEDC2964-4C93-4E6C-9398-3BF552B6D8F9}" srcOrd="0" destOrd="0" presId="urn:microsoft.com/office/officeart/2005/8/layout/StepDownProcess"/>
    <dgm:cxn modelId="{6915D9C9-75CF-44BF-B5DA-3A48A1D57669}" srcId="{430E50A5-00B5-4B01-BC01-2EC1E48BD910}" destId="{607A6C14-9338-44B1-A5BF-9B137BC8978D}" srcOrd="0" destOrd="0" parTransId="{4E5F36A3-21F0-4655-9389-234330C9DDE9}" sibTransId="{F5EC75A7-FBA6-4AE0-A810-05D523AA4DB9}"/>
    <dgm:cxn modelId="{8F9766FC-B09A-4283-B12E-0330AF6D855F}" type="presOf" srcId="{607A6C14-9338-44B1-A5BF-9B137BC8978D}" destId="{4A16F559-7B7A-4BF1-BC3F-9332C526915D}" srcOrd="0" destOrd="0" presId="urn:microsoft.com/office/officeart/2005/8/layout/StepDownProcess"/>
    <dgm:cxn modelId="{46AB244E-C205-4DF5-8463-6F3B7941DC58}" type="presParOf" srcId="{CEDC2964-4C93-4E6C-9398-3BF552B6D8F9}" destId="{01F73992-16AF-4B5D-BC21-346AA50DF614}" srcOrd="0" destOrd="0" presId="urn:microsoft.com/office/officeart/2005/8/layout/StepDownProcess"/>
    <dgm:cxn modelId="{8CBC399C-D3E3-46A1-AC46-1C4BDD96AD10}" type="presParOf" srcId="{01F73992-16AF-4B5D-BC21-346AA50DF614}" destId="{7111AFFC-E3EB-43BD-B5EA-9EDEDA20AD94}" srcOrd="0" destOrd="0" presId="urn:microsoft.com/office/officeart/2005/8/layout/StepDownProcess"/>
    <dgm:cxn modelId="{F7D03CED-F1A6-425F-BB6B-55EAC145B193}" type="presParOf" srcId="{01F73992-16AF-4B5D-BC21-346AA50DF614}" destId="{F40291FE-C8EF-4958-8FDC-04DE6F9B7DEB}" srcOrd="1" destOrd="0" presId="urn:microsoft.com/office/officeart/2005/8/layout/StepDownProcess"/>
    <dgm:cxn modelId="{AF449D0D-5B61-4C3C-BE00-24C98B254619}" type="presParOf" srcId="{01F73992-16AF-4B5D-BC21-346AA50DF614}" destId="{5E020B79-370F-4E94-9EE1-D7994B6A2584}" srcOrd="2" destOrd="0" presId="urn:microsoft.com/office/officeart/2005/8/layout/StepDownProcess"/>
    <dgm:cxn modelId="{5825F69E-6030-4EB8-B103-EBEB0D0689F2}" type="presParOf" srcId="{CEDC2964-4C93-4E6C-9398-3BF552B6D8F9}" destId="{A9A6CB07-825A-4BBB-ADE3-82758FE889B9}" srcOrd="1" destOrd="0" presId="urn:microsoft.com/office/officeart/2005/8/layout/StepDownProcess"/>
    <dgm:cxn modelId="{CE2EC116-472C-4618-A4B8-AAA49C339DD2}" type="presParOf" srcId="{CEDC2964-4C93-4E6C-9398-3BF552B6D8F9}" destId="{07C57CFD-41CA-4A0A-9E8E-93B7683F7200}" srcOrd="2" destOrd="0" presId="urn:microsoft.com/office/officeart/2005/8/layout/StepDownProcess"/>
    <dgm:cxn modelId="{F7642670-19A5-4C29-9040-8388D1D0EED9}" type="presParOf" srcId="{07C57CFD-41CA-4A0A-9E8E-93B7683F7200}" destId="{6ED2C032-B5BA-4DF4-B8D2-6A8F9C63B5E4}" srcOrd="0" destOrd="0" presId="urn:microsoft.com/office/officeart/2005/8/layout/StepDownProcess"/>
    <dgm:cxn modelId="{FD37AD16-B0BD-4BFD-A504-0CA22A321C51}" type="presParOf" srcId="{07C57CFD-41CA-4A0A-9E8E-93B7683F7200}" destId="{1B160A04-FA3B-4A5D-948D-D83D48EF32BE}" srcOrd="1" destOrd="0" presId="urn:microsoft.com/office/officeart/2005/8/layout/StepDownProcess"/>
    <dgm:cxn modelId="{DE595B0B-A375-403C-BDE3-07BA441ECB4F}" type="presParOf" srcId="{07C57CFD-41CA-4A0A-9E8E-93B7683F7200}" destId="{9959D1B8-391D-45B5-A528-2215043A4965}" srcOrd="2" destOrd="0" presId="urn:microsoft.com/office/officeart/2005/8/layout/StepDownProcess"/>
    <dgm:cxn modelId="{FB200003-98FA-47B3-A5D5-FDCA88EBDB64}" type="presParOf" srcId="{CEDC2964-4C93-4E6C-9398-3BF552B6D8F9}" destId="{B02E905E-98F1-46D6-84BD-9D74A00C6152}" srcOrd="3" destOrd="0" presId="urn:microsoft.com/office/officeart/2005/8/layout/StepDownProcess"/>
    <dgm:cxn modelId="{E8A82F59-4196-47EF-88AF-0261740C88A9}" type="presParOf" srcId="{CEDC2964-4C93-4E6C-9398-3BF552B6D8F9}" destId="{DA3B832D-2B54-4453-A8F5-784EDBB7F727}" srcOrd="4" destOrd="0" presId="urn:microsoft.com/office/officeart/2005/8/layout/StepDownProcess"/>
    <dgm:cxn modelId="{D36F6630-6F6F-4A2A-BEF0-35DAC9D71DDA}" type="presParOf" srcId="{DA3B832D-2B54-4453-A8F5-784EDBB7F727}" destId="{136AD75D-F002-4EC0-B0DD-F98B7C43D508}" srcOrd="0" destOrd="0" presId="urn:microsoft.com/office/officeart/2005/8/layout/StepDownProcess"/>
    <dgm:cxn modelId="{45B74BD0-BBF9-4B8E-A54F-7F91D092459F}" type="presParOf" srcId="{DA3B832D-2B54-4453-A8F5-784EDBB7F727}" destId="{4A16F559-7B7A-4BF1-BC3F-9332C526915D}" srcOrd="1" destOrd="0" presId="urn:microsoft.com/office/officeart/2005/8/layout/StepDown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0E396623-089E-4C12-A5F5-3DB2F9001D5D}" type="doc">
      <dgm:prSet loTypeId="urn:microsoft.com/office/officeart/2005/8/layout/cycle3" loCatId="cycle" qsTypeId="urn:microsoft.com/office/officeart/2005/8/quickstyle/simple1" qsCatId="simple" csTypeId="urn:microsoft.com/office/officeart/2005/8/colors/accent1_3" csCatId="accent1" phldr="1"/>
      <dgm:spPr/>
      <dgm:t>
        <a:bodyPr/>
        <a:lstStyle/>
        <a:p>
          <a:endParaRPr lang="en-GB"/>
        </a:p>
      </dgm:t>
    </dgm:pt>
    <dgm:pt modelId="{15D5596F-9212-4B50-8676-D145328AA55C}">
      <dgm:prSet phldrT="[Text]" custT="1"/>
      <dgm:spPr/>
      <dgm:t>
        <a:bodyPr/>
        <a:lstStyle/>
        <a:p>
          <a:r>
            <a:rPr lang="en-GB" sz="2600"/>
            <a:t>Direction</a:t>
          </a:r>
          <a:endParaRPr lang="en-GB" sz="2600" dirty="0"/>
        </a:p>
      </dgm:t>
    </dgm:pt>
    <dgm:pt modelId="{891D2953-916A-4D4D-9FAE-35C35C5938FE}" type="parTrans" cxnId="{0F926165-4A75-4E9D-8348-5BB0BCCC9920}">
      <dgm:prSet/>
      <dgm:spPr/>
      <dgm:t>
        <a:bodyPr/>
        <a:lstStyle/>
        <a:p>
          <a:endParaRPr lang="en-GB"/>
        </a:p>
      </dgm:t>
    </dgm:pt>
    <dgm:pt modelId="{CC92165C-31A3-47F0-9812-CADAC573704D}" type="sibTrans" cxnId="{0F926165-4A75-4E9D-8348-5BB0BCCC9920}">
      <dgm:prSet/>
      <dgm:spPr/>
      <dgm:t>
        <a:bodyPr/>
        <a:lstStyle/>
        <a:p>
          <a:endParaRPr lang="en-GB"/>
        </a:p>
      </dgm:t>
    </dgm:pt>
    <dgm:pt modelId="{3BC4E993-40A3-487E-9E3F-BBF5C7B4A048}">
      <dgm:prSet phldrT="[Text]" custT="1"/>
      <dgm:spPr/>
      <dgm:t>
        <a:bodyPr/>
        <a:lstStyle/>
        <a:p>
          <a:r>
            <a:rPr lang="en-GB" sz="2600"/>
            <a:t>Collection</a:t>
          </a:r>
          <a:endParaRPr lang="en-GB" sz="2600" dirty="0"/>
        </a:p>
      </dgm:t>
    </dgm:pt>
    <dgm:pt modelId="{BBC6C92E-F7BA-4649-9CD9-020C77DA96D5}" type="parTrans" cxnId="{9FBAEBE6-B48F-4BFA-93D9-32CED3DD27F8}">
      <dgm:prSet/>
      <dgm:spPr/>
      <dgm:t>
        <a:bodyPr/>
        <a:lstStyle/>
        <a:p>
          <a:endParaRPr lang="en-GB"/>
        </a:p>
      </dgm:t>
    </dgm:pt>
    <dgm:pt modelId="{42E838CD-3417-4EDC-B50A-BA7A3453808E}" type="sibTrans" cxnId="{9FBAEBE6-B48F-4BFA-93D9-32CED3DD27F8}">
      <dgm:prSet/>
      <dgm:spPr/>
      <dgm:t>
        <a:bodyPr/>
        <a:lstStyle/>
        <a:p>
          <a:endParaRPr lang="en-GB"/>
        </a:p>
      </dgm:t>
    </dgm:pt>
    <dgm:pt modelId="{304804B9-4D3F-41C2-9A40-99D876A31856}">
      <dgm:prSet phldrT="[Text]" custT="1"/>
      <dgm:spPr/>
      <dgm:t>
        <a:bodyPr/>
        <a:lstStyle/>
        <a:p>
          <a:r>
            <a:rPr lang="en-GB" sz="2600"/>
            <a:t>Evaluation</a:t>
          </a:r>
          <a:endParaRPr lang="en-GB" sz="2600" dirty="0"/>
        </a:p>
      </dgm:t>
    </dgm:pt>
    <dgm:pt modelId="{0A7D279B-0DE9-4CD1-AD83-202500802BA8}" type="parTrans" cxnId="{1728AEAF-DEDE-415B-84B8-5B54B4D96066}">
      <dgm:prSet/>
      <dgm:spPr/>
      <dgm:t>
        <a:bodyPr/>
        <a:lstStyle/>
        <a:p>
          <a:endParaRPr lang="en-GB"/>
        </a:p>
      </dgm:t>
    </dgm:pt>
    <dgm:pt modelId="{4C431D28-499B-40AF-89F9-BEC101E66B6F}" type="sibTrans" cxnId="{1728AEAF-DEDE-415B-84B8-5B54B4D96066}">
      <dgm:prSet/>
      <dgm:spPr/>
      <dgm:t>
        <a:bodyPr/>
        <a:lstStyle/>
        <a:p>
          <a:endParaRPr lang="en-GB"/>
        </a:p>
      </dgm:t>
    </dgm:pt>
    <dgm:pt modelId="{EEDAD27D-D692-45B2-B82D-9EB518271018}">
      <dgm:prSet phldrT="[Text]" custT="1"/>
      <dgm:spPr/>
      <dgm:t>
        <a:bodyPr/>
        <a:lstStyle/>
        <a:p>
          <a:r>
            <a:rPr lang="en-GB" sz="2600"/>
            <a:t>Analysis</a:t>
          </a:r>
          <a:endParaRPr lang="en-GB" sz="2600" dirty="0"/>
        </a:p>
      </dgm:t>
    </dgm:pt>
    <dgm:pt modelId="{5E9F72D1-8B63-43EF-B6F9-4EC51516F2B7}" type="parTrans" cxnId="{E29DE230-876A-488C-AB1A-02569F8BE61B}">
      <dgm:prSet/>
      <dgm:spPr/>
      <dgm:t>
        <a:bodyPr/>
        <a:lstStyle/>
        <a:p>
          <a:endParaRPr lang="en-GB"/>
        </a:p>
      </dgm:t>
    </dgm:pt>
    <dgm:pt modelId="{62E5B463-2742-46EF-98DF-D866BCD70EF8}" type="sibTrans" cxnId="{E29DE230-876A-488C-AB1A-02569F8BE61B}">
      <dgm:prSet/>
      <dgm:spPr/>
      <dgm:t>
        <a:bodyPr/>
        <a:lstStyle/>
        <a:p>
          <a:endParaRPr lang="en-GB"/>
        </a:p>
      </dgm:t>
    </dgm:pt>
    <dgm:pt modelId="{9834DA85-F4DB-4665-96FA-A155D879DDE8}">
      <dgm:prSet phldrT="[Text]" custT="1"/>
      <dgm:spPr/>
      <dgm:t>
        <a:bodyPr/>
        <a:lstStyle/>
        <a:p>
          <a:r>
            <a:rPr lang="en-GB" sz="2600"/>
            <a:t>Dissemination</a:t>
          </a:r>
          <a:endParaRPr lang="en-GB" sz="2600" dirty="0"/>
        </a:p>
      </dgm:t>
    </dgm:pt>
    <dgm:pt modelId="{40EFD09B-4F34-4657-9A48-590F9C3FAEF9}" type="parTrans" cxnId="{BCA1B142-B141-4CBA-8702-5702E8ED56DD}">
      <dgm:prSet/>
      <dgm:spPr/>
      <dgm:t>
        <a:bodyPr/>
        <a:lstStyle/>
        <a:p>
          <a:endParaRPr lang="en-GB"/>
        </a:p>
      </dgm:t>
    </dgm:pt>
    <dgm:pt modelId="{B580622E-A224-43AE-B764-B26CC27886CA}" type="sibTrans" cxnId="{BCA1B142-B141-4CBA-8702-5702E8ED56DD}">
      <dgm:prSet/>
      <dgm:spPr/>
      <dgm:t>
        <a:bodyPr/>
        <a:lstStyle/>
        <a:p>
          <a:endParaRPr lang="en-GB"/>
        </a:p>
      </dgm:t>
    </dgm:pt>
    <dgm:pt modelId="{78B3C871-57EE-47E9-8ACB-47F3DB3331D6}" type="pres">
      <dgm:prSet presAssocID="{0E396623-089E-4C12-A5F5-3DB2F9001D5D}" presName="Name0" presStyleCnt="0">
        <dgm:presLayoutVars>
          <dgm:dir/>
          <dgm:resizeHandles val="exact"/>
        </dgm:presLayoutVars>
      </dgm:prSet>
      <dgm:spPr/>
    </dgm:pt>
    <dgm:pt modelId="{DD2585FD-65BB-4851-A34A-5688F44A62F3}" type="pres">
      <dgm:prSet presAssocID="{0E396623-089E-4C12-A5F5-3DB2F9001D5D}" presName="cycle" presStyleCnt="0"/>
      <dgm:spPr/>
    </dgm:pt>
    <dgm:pt modelId="{A967219A-B39F-408D-9003-C9CBCE2A15D6}" type="pres">
      <dgm:prSet presAssocID="{15D5596F-9212-4B50-8676-D145328AA55C}" presName="nodeFirstNode" presStyleLbl="node1" presStyleIdx="0" presStyleCnt="5">
        <dgm:presLayoutVars>
          <dgm:bulletEnabled val="1"/>
        </dgm:presLayoutVars>
      </dgm:prSet>
      <dgm:spPr/>
    </dgm:pt>
    <dgm:pt modelId="{5A1BDDEE-A33C-4B95-9EC6-602100108C19}" type="pres">
      <dgm:prSet presAssocID="{CC92165C-31A3-47F0-9812-CADAC573704D}" presName="sibTransFirstNode" presStyleLbl="bgShp" presStyleIdx="0" presStyleCnt="1"/>
      <dgm:spPr/>
    </dgm:pt>
    <dgm:pt modelId="{EDBD58E2-8854-4692-B81B-291CACB92EFB}" type="pres">
      <dgm:prSet presAssocID="{3BC4E993-40A3-487E-9E3F-BBF5C7B4A048}" presName="nodeFollowingNodes" presStyleLbl="node1" presStyleIdx="1" presStyleCnt="5">
        <dgm:presLayoutVars>
          <dgm:bulletEnabled val="1"/>
        </dgm:presLayoutVars>
      </dgm:prSet>
      <dgm:spPr/>
    </dgm:pt>
    <dgm:pt modelId="{7DEDDA5F-A8C5-45C4-B8B9-47D95F3122D1}" type="pres">
      <dgm:prSet presAssocID="{304804B9-4D3F-41C2-9A40-99D876A31856}" presName="nodeFollowingNodes" presStyleLbl="node1" presStyleIdx="2" presStyleCnt="5">
        <dgm:presLayoutVars>
          <dgm:bulletEnabled val="1"/>
        </dgm:presLayoutVars>
      </dgm:prSet>
      <dgm:spPr/>
    </dgm:pt>
    <dgm:pt modelId="{4B99D4AE-9A1E-437E-97D7-ADA5F44BA387}" type="pres">
      <dgm:prSet presAssocID="{EEDAD27D-D692-45B2-B82D-9EB518271018}" presName="nodeFollowingNodes" presStyleLbl="node1" presStyleIdx="3" presStyleCnt="5">
        <dgm:presLayoutVars>
          <dgm:bulletEnabled val="1"/>
        </dgm:presLayoutVars>
      </dgm:prSet>
      <dgm:spPr/>
    </dgm:pt>
    <dgm:pt modelId="{FA4ECC99-A57F-49FC-B075-7132BCCEF340}" type="pres">
      <dgm:prSet presAssocID="{9834DA85-F4DB-4665-96FA-A155D879DDE8}" presName="nodeFollowingNodes" presStyleLbl="node1" presStyleIdx="4" presStyleCnt="5">
        <dgm:presLayoutVars>
          <dgm:bulletEnabled val="1"/>
        </dgm:presLayoutVars>
      </dgm:prSet>
      <dgm:spPr/>
    </dgm:pt>
  </dgm:ptLst>
  <dgm:cxnLst>
    <dgm:cxn modelId="{E29DE230-876A-488C-AB1A-02569F8BE61B}" srcId="{0E396623-089E-4C12-A5F5-3DB2F9001D5D}" destId="{EEDAD27D-D692-45B2-B82D-9EB518271018}" srcOrd="3" destOrd="0" parTransId="{5E9F72D1-8B63-43EF-B6F9-4EC51516F2B7}" sibTransId="{62E5B463-2742-46EF-98DF-D866BCD70EF8}"/>
    <dgm:cxn modelId="{BCA1B142-B141-4CBA-8702-5702E8ED56DD}" srcId="{0E396623-089E-4C12-A5F5-3DB2F9001D5D}" destId="{9834DA85-F4DB-4665-96FA-A155D879DDE8}" srcOrd="4" destOrd="0" parTransId="{40EFD09B-4F34-4657-9A48-590F9C3FAEF9}" sibTransId="{B580622E-A224-43AE-B764-B26CC27886CA}"/>
    <dgm:cxn modelId="{0F444844-9810-4BB4-89B1-4A7E7A6A135D}" type="presOf" srcId="{0E396623-089E-4C12-A5F5-3DB2F9001D5D}" destId="{78B3C871-57EE-47E9-8ACB-47F3DB3331D6}" srcOrd="0" destOrd="0" presId="urn:microsoft.com/office/officeart/2005/8/layout/cycle3"/>
    <dgm:cxn modelId="{B942EE52-58B0-491D-868E-EC6F10837401}" type="presOf" srcId="{EEDAD27D-D692-45B2-B82D-9EB518271018}" destId="{4B99D4AE-9A1E-437E-97D7-ADA5F44BA387}" srcOrd="0" destOrd="0" presId="urn:microsoft.com/office/officeart/2005/8/layout/cycle3"/>
    <dgm:cxn modelId="{0F926165-4A75-4E9D-8348-5BB0BCCC9920}" srcId="{0E396623-089E-4C12-A5F5-3DB2F9001D5D}" destId="{15D5596F-9212-4B50-8676-D145328AA55C}" srcOrd="0" destOrd="0" parTransId="{891D2953-916A-4D4D-9FAE-35C35C5938FE}" sibTransId="{CC92165C-31A3-47F0-9812-CADAC573704D}"/>
    <dgm:cxn modelId="{AFAC9969-4491-4999-89D3-46B0E1D33E07}" type="presOf" srcId="{15D5596F-9212-4B50-8676-D145328AA55C}" destId="{A967219A-B39F-408D-9003-C9CBCE2A15D6}" srcOrd="0" destOrd="0" presId="urn:microsoft.com/office/officeart/2005/8/layout/cycle3"/>
    <dgm:cxn modelId="{58706378-07DE-4C95-8FA9-067BB9D76467}" type="presOf" srcId="{304804B9-4D3F-41C2-9A40-99D876A31856}" destId="{7DEDDA5F-A8C5-45C4-B8B9-47D95F3122D1}" srcOrd="0" destOrd="0" presId="urn:microsoft.com/office/officeart/2005/8/layout/cycle3"/>
    <dgm:cxn modelId="{1728AEAF-DEDE-415B-84B8-5B54B4D96066}" srcId="{0E396623-089E-4C12-A5F5-3DB2F9001D5D}" destId="{304804B9-4D3F-41C2-9A40-99D876A31856}" srcOrd="2" destOrd="0" parTransId="{0A7D279B-0DE9-4CD1-AD83-202500802BA8}" sibTransId="{4C431D28-499B-40AF-89F9-BEC101E66B6F}"/>
    <dgm:cxn modelId="{2C95F0E0-E087-4002-9DED-ADA9B1164C51}" type="presOf" srcId="{9834DA85-F4DB-4665-96FA-A155D879DDE8}" destId="{FA4ECC99-A57F-49FC-B075-7132BCCEF340}" srcOrd="0" destOrd="0" presId="urn:microsoft.com/office/officeart/2005/8/layout/cycle3"/>
    <dgm:cxn modelId="{9FBAEBE6-B48F-4BFA-93D9-32CED3DD27F8}" srcId="{0E396623-089E-4C12-A5F5-3DB2F9001D5D}" destId="{3BC4E993-40A3-487E-9E3F-BBF5C7B4A048}" srcOrd="1" destOrd="0" parTransId="{BBC6C92E-F7BA-4649-9CD9-020C77DA96D5}" sibTransId="{42E838CD-3417-4EDC-B50A-BA7A3453808E}"/>
    <dgm:cxn modelId="{0CBEDDF4-4975-47FD-BA61-1F6A3F03624F}" type="presOf" srcId="{3BC4E993-40A3-487E-9E3F-BBF5C7B4A048}" destId="{EDBD58E2-8854-4692-B81B-291CACB92EFB}" srcOrd="0" destOrd="0" presId="urn:microsoft.com/office/officeart/2005/8/layout/cycle3"/>
    <dgm:cxn modelId="{590B1CFD-CC4C-4B3A-A7CC-DB8D15E776A4}" type="presOf" srcId="{CC92165C-31A3-47F0-9812-CADAC573704D}" destId="{5A1BDDEE-A33C-4B95-9EC6-602100108C19}" srcOrd="0" destOrd="0" presId="urn:microsoft.com/office/officeart/2005/8/layout/cycle3"/>
    <dgm:cxn modelId="{217E0B12-EC97-490A-A015-46D14B4A96AA}" type="presParOf" srcId="{78B3C871-57EE-47E9-8ACB-47F3DB3331D6}" destId="{DD2585FD-65BB-4851-A34A-5688F44A62F3}" srcOrd="0" destOrd="0" presId="urn:microsoft.com/office/officeart/2005/8/layout/cycle3"/>
    <dgm:cxn modelId="{BCC309F2-8614-49B2-8EFB-5F5D3122BA8D}" type="presParOf" srcId="{DD2585FD-65BB-4851-A34A-5688F44A62F3}" destId="{A967219A-B39F-408D-9003-C9CBCE2A15D6}" srcOrd="0" destOrd="0" presId="urn:microsoft.com/office/officeart/2005/8/layout/cycle3"/>
    <dgm:cxn modelId="{2C4B8BE3-A349-4DF8-8C8A-2D3855BE8D67}" type="presParOf" srcId="{DD2585FD-65BB-4851-A34A-5688F44A62F3}" destId="{5A1BDDEE-A33C-4B95-9EC6-602100108C19}" srcOrd="1" destOrd="0" presId="urn:microsoft.com/office/officeart/2005/8/layout/cycle3"/>
    <dgm:cxn modelId="{4180599D-DDB2-4FA3-9361-0C58A6862B31}" type="presParOf" srcId="{DD2585FD-65BB-4851-A34A-5688F44A62F3}" destId="{EDBD58E2-8854-4692-B81B-291CACB92EFB}" srcOrd="2" destOrd="0" presId="urn:microsoft.com/office/officeart/2005/8/layout/cycle3"/>
    <dgm:cxn modelId="{58E72E80-0C49-4B95-AD80-EA259E1AE724}" type="presParOf" srcId="{DD2585FD-65BB-4851-A34A-5688F44A62F3}" destId="{7DEDDA5F-A8C5-45C4-B8B9-47D95F3122D1}" srcOrd="3" destOrd="0" presId="urn:microsoft.com/office/officeart/2005/8/layout/cycle3"/>
    <dgm:cxn modelId="{890A3147-25A1-4753-930F-7EA0E6A46A90}" type="presParOf" srcId="{DD2585FD-65BB-4851-A34A-5688F44A62F3}" destId="{4B99D4AE-9A1E-437E-97D7-ADA5F44BA387}" srcOrd="4" destOrd="0" presId="urn:microsoft.com/office/officeart/2005/8/layout/cycle3"/>
    <dgm:cxn modelId="{230452EC-13CF-4695-9122-13A2FA9B00A2}" type="presParOf" srcId="{DD2585FD-65BB-4851-A34A-5688F44A62F3}" destId="{FA4ECC99-A57F-49FC-B075-7132BCCEF340}" srcOrd="5" destOrd="0" presId="urn:microsoft.com/office/officeart/2005/8/layout/cycle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0E396623-089E-4C12-A5F5-3DB2F9001D5D}" type="doc">
      <dgm:prSet loTypeId="urn:microsoft.com/office/officeart/2005/8/layout/cycle3" loCatId="cycle" qsTypeId="urn:microsoft.com/office/officeart/2005/8/quickstyle/simple1" qsCatId="simple" csTypeId="urn:microsoft.com/office/officeart/2005/8/colors/accent1_3" csCatId="accent1" phldr="1"/>
      <dgm:spPr/>
      <dgm:t>
        <a:bodyPr/>
        <a:lstStyle/>
        <a:p>
          <a:endParaRPr lang="en-GB"/>
        </a:p>
      </dgm:t>
    </dgm:pt>
    <dgm:pt modelId="{15D5596F-9212-4B50-8676-D145328AA55C}">
      <dgm:prSet phldrT="[Text]" custT="1"/>
      <dgm:spPr/>
      <dgm:t>
        <a:bodyPr/>
        <a:lstStyle/>
        <a:p>
          <a:r>
            <a:rPr lang="en-GB" sz="2600"/>
            <a:t>Direction</a:t>
          </a:r>
          <a:endParaRPr lang="en-GB" sz="2600" dirty="0"/>
        </a:p>
      </dgm:t>
    </dgm:pt>
    <dgm:pt modelId="{891D2953-916A-4D4D-9FAE-35C35C5938FE}" type="parTrans" cxnId="{0F926165-4A75-4E9D-8348-5BB0BCCC9920}">
      <dgm:prSet/>
      <dgm:spPr/>
      <dgm:t>
        <a:bodyPr/>
        <a:lstStyle/>
        <a:p>
          <a:endParaRPr lang="en-GB"/>
        </a:p>
      </dgm:t>
    </dgm:pt>
    <dgm:pt modelId="{CC92165C-31A3-47F0-9812-CADAC573704D}" type="sibTrans" cxnId="{0F926165-4A75-4E9D-8348-5BB0BCCC9920}">
      <dgm:prSet/>
      <dgm:spPr/>
      <dgm:t>
        <a:bodyPr/>
        <a:lstStyle/>
        <a:p>
          <a:endParaRPr lang="en-GB"/>
        </a:p>
      </dgm:t>
    </dgm:pt>
    <dgm:pt modelId="{3BC4E993-40A3-487E-9E3F-BBF5C7B4A048}">
      <dgm:prSet phldrT="[Text]" custT="1"/>
      <dgm:spPr/>
      <dgm:t>
        <a:bodyPr/>
        <a:lstStyle/>
        <a:p>
          <a:r>
            <a:rPr lang="en-GB" sz="2600"/>
            <a:t>Collection</a:t>
          </a:r>
          <a:endParaRPr lang="en-GB" sz="2600" dirty="0"/>
        </a:p>
      </dgm:t>
    </dgm:pt>
    <dgm:pt modelId="{BBC6C92E-F7BA-4649-9CD9-020C77DA96D5}" type="parTrans" cxnId="{9FBAEBE6-B48F-4BFA-93D9-32CED3DD27F8}">
      <dgm:prSet/>
      <dgm:spPr/>
      <dgm:t>
        <a:bodyPr/>
        <a:lstStyle/>
        <a:p>
          <a:endParaRPr lang="en-GB"/>
        </a:p>
      </dgm:t>
    </dgm:pt>
    <dgm:pt modelId="{42E838CD-3417-4EDC-B50A-BA7A3453808E}" type="sibTrans" cxnId="{9FBAEBE6-B48F-4BFA-93D9-32CED3DD27F8}">
      <dgm:prSet/>
      <dgm:spPr/>
      <dgm:t>
        <a:bodyPr/>
        <a:lstStyle/>
        <a:p>
          <a:endParaRPr lang="en-GB"/>
        </a:p>
      </dgm:t>
    </dgm:pt>
    <dgm:pt modelId="{304804B9-4D3F-41C2-9A40-99D876A31856}">
      <dgm:prSet phldrT="[Text]" custT="1"/>
      <dgm:spPr/>
      <dgm:t>
        <a:bodyPr/>
        <a:lstStyle/>
        <a:p>
          <a:r>
            <a:rPr lang="en-GB" sz="2600"/>
            <a:t>Evaluation</a:t>
          </a:r>
          <a:endParaRPr lang="en-GB" sz="2600" dirty="0"/>
        </a:p>
      </dgm:t>
    </dgm:pt>
    <dgm:pt modelId="{0A7D279B-0DE9-4CD1-AD83-202500802BA8}" type="parTrans" cxnId="{1728AEAF-DEDE-415B-84B8-5B54B4D96066}">
      <dgm:prSet/>
      <dgm:spPr/>
      <dgm:t>
        <a:bodyPr/>
        <a:lstStyle/>
        <a:p>
          <a:endParaRPr lang="en-GB"/>
        </a:p>
      </dgm:t>
    </dgm:pt>
    <dgm:pt modelId="{4C431D28-499B-40AF-89F9-BEC101E66B6F}" type="sibTrans" cxnId="{1728AEAF-DEDE-415B-84B8-5B54B4D96066}">
      <dgm:prSet/>
      <dgm:spPr/>
      <dgm:t>
        <a:bodyPr/>
        <a:lstStyle/>
        <a:p>
          <a:endParaRPr lang="en-GB"/>
        </a:p>
      </dgm:t>
    </dgm:pt>
    <dgm:pt modelId="{EEDAD27D-D692-45B2-B82D-9EB518271018}">
      <dgm:prSet phldrT="[Text]" custT="1"/>
      <dgm:spPr/>
      <dgm:t>
        <a:bodyPr/>
        <a:lstStyle/>
        <a:p>
          <a:r>
            <a:rPr lang="en-GB" sz="2600"/>
            <a:t>Analysis</a:t>
          </a:r>
          <a:endParaRPr lang="en-GB" sz="2600" dirty="0"/>
        </a:p>
      </dgm:t>
    </dgm:pt>
    <dgm:pt modelId="{5E9F72D1-8B63-43EF-B6F9-4EC51516F2B7}" type="parTrans" cxnId="{E29DE230-876A-488C-AB1A-02569F8BE61B}">
      <dgm:prSet/>
      <dgm:spPr/>
      <dgm:t>
        <a:bodyPr/>
        <a:lstStyle/>
        <a:p>
          <a:endParaRPr lang="en-GB"/>
        </a:p>
      </dgm:t>
    </dgm:pt>
    <dgm:pt modelId="{62E5B463-2742-46EF-98DF-D866BCD70EF8}" type="sibTrans" cxnId="{E29DE230-876A-488C-AB1A-02569F8BE61B}">
      <dgm:prSet/>
      <dgm:spPr/>
      <dgm:t>
        <a:bodyPr/>
        <a:lstStyle/>
        <a:p>
          <a:endParaRPr lang="en-GB"/>
        </a:p>
      </dgm:t>
    </dgm:pt>
    <dgm:pt modelId="{9834DA85-F4DB-4665-96FA-A155D879DDE8}">
      <dgm:prSet phldrT="[Text]" custT="1"/>
      <dgm:spPr/>
      <dgm:t>
        <a:bodyPr/>
        <a:lstStyle/>
        <a:p>
          <a:r>
            <a:rPr lang="en-GB" sz="2600"/>
            <a:t>Dissemination</a:t>
          </a:r>
          <a:endParaRPr lang="en-GB" sz="2600" dirty="0"/>
        </a:p>
      </dgm:t>
    </dgm:pt>
    <dgm:pt modelId="{40EFD09B-4F34-4657-9A48-590F9C3FAEF9}" type="parTrans" cxnId="{BCA1B142-B141-4CBA-8702-5702E8ED56DD}">
      <dgm:prSet/>
      <dgm:spPr/>
      <dgm:t>
        <a:bodyPr/>
        <a:lstStyle/>
        <a:p>
          <a:endParaRPr lang="en-GB"/>
        </a:p>
      </dgm:t>
    </dgm:pt>
    <dgm:pt modelId="{B580622E-A224-43AE-B764-B26CC27886CA}" type="sibTrans" cxnId="{BCA1B142-B141-4CBA-8702-5702E8ED56DD}">
      <dgm:prSet/>
      <dgm:spPr/>
      <dgm:t>
        <a:bodyPr/>
        <a:lstStyle/>
        <a:p>
          <a:endParaRPr lang="en-GB"/>
        </a:p>
      </dgm:t>
    </dgm:pt>
    <dgm:pt modelId="{78B3C871-57EE-47E9-8ACB-47F3DB3331D6}" type="pres">
      <dgm:prSet presAssocID="{0E396623-089E-4C12-A5F5-3DB2F9001D5D}" presName="Name0" presStyleCnt="0">
        <dgm:presLayoutVars>
          <dgm:dir/>
          <dgm:resizeHandles val="exact"/>
        </dgm:presLayoutVars>
      </dgm:prSet>
      <dgm:spPr/>
    </dgm:pt>
    <dgm:pt modelId="{DD2585FD-65BB-4851-A34A-5688F44A62F3}" type="pres">
      <dgm:prSet presAssocID="{0E396623-089E-4C12-A5F5-3DB2F9001D5D}" presName="cycle" presStyleCnt="0"/>
      <dgm:spPr/>
    </dgm:pt>
    <dgm:pt modelId="{A967219A-B39F-408D-9003-C9CBCE2A15D6}" type="pres">
      <dgm:prSet presAssocID="{15D5596F-9212-4B50-8676-D145328AA55C}" presName="nodeFirstNode" presStyleLbl="node1" presStyleIdx="0" presStyleCnt="5">
        <dgm:presLayoutVars>
          <dgm:bulletEnabled val="1"/>
        </dgm:presLayoutVars>
      </dgm:prSet>
      <dgm:spPr/>
    </dgm:pt>
    <dgm:pt modelId="{5A1BDDEE-A33C-4B95-9EC6-602100108C19}" type="pres">
      <dgm:prSet presAssocID="{CC92165C-31A3-47F0-9812-CADAC573704D}" presName="sibTransFirstNode" presStyleLbl="bgShp" presStyleIdx="0" presStyleCnt="1"/>
      <dgm:spPr/>
    </dgm:pt>
    <dgm:pt modelId="{EDBD58E2-8854-4692-B81B-291CACB92EFB}" type="pres">
      <dgm:prSet presAssocID="{3BC4E993-40A3-487E-9E3F-BBF5C7B4A048}" presName="nodeFollowingNodes" presStyleLbl="node1" presStyleIdx="1" presStyleCnt="5">
        <dgm:presLayoutVars>
          <dgm:bulletEnabled val="1"/>
        </dgm:presLayoutVars>
      </dgm:prSet>
      <dgm:spPr/>
    </dgm:pt>
    <dgm:pt modelId="{7DEDDA5F-A8C5-45C4-B8B9-47D95F3122D1}" type="pres">
      <dgm:prSet presAssocID="{304804B9-4D3F-41C2-9A40-99D876A31856}" presName="nodeFollowingNodes" presStyleLbl="node1" presStyleIdx="2" presStyleCnt="5">
        <dgm:presLayoutVars>
          <dgm:bulletEnabled val="1"/>
        </dgm:presLayoutVars>
      </dgm:prSet>
      <dgm:spPr/>
    </dgm:pt>
    <dgm:pt modelId="{4B99D4AE-9A1E-437E-97D7-ADA5F44BA387}" type="pres">
      <dgm:prSet presAssocID="{EEDAD27D-D692-45B2-B82D-9EB518271018}" presName="nodeFollowingNodes" presStyleLbl="node1" presStyleIdx="3" presStyleCnt="5">
        <dgm:presLayoutVars>
          <dgm:bulletEnabled val="1"/>
        </dgm:presLayoutVars>
      </dgm:prSet>
      <dgm:spPr/>
    </dgm:pt>
    <dgm:pt modelId="{FA4ECC99-A57F-49FC-B075-7132BCCEF340}" type="pres">
      <dgm:prSet presAssocID="{9834DA85-F4DB-4665-96FA-A155D879DDE8}" presName="nodeFollowingNodes" presStyleLbl="node1" presStyleIdx="4" presStyleCnt="5">
        <dgm:presLayoutVars>
          <dgm:bulletEnabled val="1"/>
        </dgm:presLayoutVars>
      </dgm:prSet>
      <dgm:spPr/>
    </dgm:pt>
  </dgm:ptLst>
  <dgm:cxnLst>
    <dgm:cxn modelId="{E29DE230-876A-488C-AB1A-02569F8BE61B}" srcId="{0E396623-089E-4C12-A5F5-3DB2F9001D5D}" destId="{EEDAD27D-D692-45B2-B82D-9EB518271018}" srcOrd="3" destOrd="0" parTransId="{5E9F72D1-8B63-43EF-B6F9-4EC51516F2B7}" sibTransId="{62E5B463-2742-46EF-98DF-D866BCD70EF8}"/>
    <dgm:cxn modelId="{BCA1B142-B141-4CBA-8702-5702E8ED56DD}" srcId="{0E396623-089E-4C12-A5F5-3DB2F9001D5D}" destId="{9834DA85-F4DB-4665-96FA-A155D879DDE8}" srcOrd="4" destOrd="0" parTransId="{40EFD09B-4F34-4657-9A48-590F9C3FAEF9}" sibTransId="{B580622E-A224-43AE-B764-B26CC27886CA}"/>
    <dgm:cxn modelId="{0F444844-9810-4BB4-89B1-4A7E7A6A135D}" type="presOf" srcId="{0E396623-089E-4C12-A5F5-3DB2F9001D5D}" destId="{78B3C871-57EE-47E9-8ACB-47F3DB3331D6}" srcOrd="0" destOrd="0" presId="urn:microsoft.com/office/officeart/2005/8/layout/cycle3"/>
    <dgm:cxn modelId="{B942EE52-58B0-491D-868E-EC6F10837401}" type="presOf" srcId="{EEDAD27D-D692-45B2-B82D-9EB518271018}" destId="{4B99D4AE-9A1E-437E-97D7-ADA5F44BA387}" srcOrd="0" destOrd="0" presId="urn:microsoft.com/office/officeart/2005/8/layout/cycle3"/>
    <dgm:cxn modelId="{0F926165-4A75-4E9D-8348-5BB0BCCC9920}" srcId="{0E396623-089E-4C12-A5F5-3DB2F9001D5D}" destId="{15D5596F-9212-4B50-8676-D145328AA55C}" srcOrd="0" destOrd="0" parTransId="{891D2953-916A-4D4D-9FAE-35C35C5938FE}" sibTransId="{CC92165C-31A3-47F0-9812-CADAC573704D}"/>
    <dgm:cxn modelId="{AFAC9969-4491-4999-89D3-46B0E1D33E07}" type="presOf" srcId="{15D5596F-9212-4B50-8676-D145328AA55C}" destId="{A967219A-B39F-408D-9003-C9CBCE2A15D6}" srcOrd="0" destOrd="0" presId="urn:microsoft.com/office/officeart/2005/8/layout/cycle3"/>
    <dgm:cxn modelId="{58706378-07DE-4C95-8FA9-067BB9D76467}" type="presOf" srcId="{304804B9-4D3F-41C2-9A40-99D876A31856}" destId="{7DEDDA5F-A8C5-45C4-B8B9-47D95F3122D1}" srcOrd="0" destOrd="0" presId="urn:microsoft.com/office/officeart/2005/8/layout/cycle3"/>
    <dgm:cxn modelId="{1728AEAF-DEDE-415B-84B8-5B54B4D96066}" srcId="{0E396623-089E-4C12-A5F5-3DB2F9001D5D}" destId="{304804B9-4D3F-41C2-9A40-99D876A31856}" srcOrd="2" destOrd="0" parTransId="{0A7D279B-0DE9-4CD1-AD83-202500802BA8}" sibTransId="{4C431D28-499B-40AF-89F9-BEC101E66B6F}"/>
    <dgm:cxn modelId="{2C95F0E0-E087-4002-9DED-ADA9B1164C51}" type="presOf" srcId="{9834DA85-F4DB-4665-96FA-A155D879DDE8}" destId="{FA4ECC99-A57F-49FC-B075-7132BCCEF340}" srcOrd="0" destOrd="0" presId="urn:microsoft.com/office/officeart/2005/8/layout/cycle3"/>
    <dgm:cxn modelId="{9FBAEBE6-B48F-4BFA-93D9-32CED3DD27F8}" srcId="{0E396623-089E-4C12-A5F5-3DB2F9001D5D}" destId="{3BC4E993-40A3-487E-9E3F-BBF5C7B4A048}" srcOrd="1" destOrd="0" parTransId="{BBC6C92E-F7BA-4649-9CD9-020C77DA96D5}" sibTransId="{42E838CD-3417-4EDC-B50A-BA7A3453808E}"/>
    <dgm:cxn modelId="{0CBEDDF4-4975-47FD-BA61-1F6A3F03624F}" type="presOf" srcId="{3BC4E993-40A3-487E-9E3F-BBF5C7B4A048}" destId="{EDBD58E2-8854-4692-B81B-291CACB92EFB}" srcOrd="0" destOrd="0" presId="urn:microsoft.com/office/officeart/2005/8/layout/cycle3"/>
    <dgm:cxn modelId="{590B1CFD-CC4C-4B3A-A7CC-DB8D15E776A4}" type="presOf" srcId="{CC92165C-31A3-47F0-9812-CADAC573704D}" destId="{5A1BDDEE-A33C-4B95-9EC6-602100108C19}" srcOrd="0" destOrd="0" presId="urn:microsoft.com/office/officeart/2005/8/layout/cycle3"/>
    <dgm:cxn modelId="{217E0B12-EC97-490A-A015-46D14B4A96AA}" type="presParOf" srcId="{78B3C871-57EE-47E9-8ACB-47F3DB3331D6}" destId="{DD2585FD-65BB-4851-A34A-5688F44A62F3}" srcOrd="0" destOrd="0" presId="urn:microsoft.com/office/officeart/2005/8/layout/cycle3"/>
    <dgm:cxn modelId="{BCC309F2-8614-49B2-8EFB-5F5D3122BA8D}" type="presParOf" srcId="{DD2585FD-65BB-4851-A34A-5688F44A62F3}" destId="{A967219A-B39F-408D-9003-C9CBCE2A15D6}" srcOrd="0" destOrd="0" presId="urn:microsoft.com/office/officeart/2005/8/layout/cycle3"/>
    <dgm:cxn modelId="{2C4B8BE3-A349-4DF8-8C8A-2D3855BE8D67}" type="presParOf" srcId="{DD2585FD-65BB-4851-A34A-5688F44A62F3}" destId="{5A1BDDEE-A33C-4B95-9EC6-602100108C19}" srcOrd="1" destOrd="0" presId="urn:microsoft.com/office/officeart/2005/8/layout/cycle3"/>
    <dgm:cxn modelId="{4180599D-DDB2-4FA3-9361-0C58A6862B31}" type="presParOf" srcId="{DD2585FD-65BB-4851-A34A-5688F44A62F3}" destId="{EDBD58E2-8854-4692-B81B-291CACB92EFB}" srcOrd="2" destOrd="0" presId="urn:microsoft.com/office/officeart/2005/8/layout/cycle3"/>
    <dgm:cxn modelId="{58E72E80-0C49-4B95-AD80-EA259E1AE724}" type="presParOf" srcId="{DD2585FD-65BB-4851-A34A-5688F44A62F3}" destId="{7DEDDA5F-A8C5-45C4-B8B9-47D95F3122D1}" srcOrd="3" destOrd="0" presId="urn:microsoft.com/office/officeart/2005/8/layout/cycle3"/>
    <dgm:cxn modelId="{890A3147-25A1-4753-930F-7EA0E6A46A90}" type="presParOf" srcId="{DD2585FD-65BB-4851-A34A-5688F44A62F3}" destId="{4B99D4AE-9A1E-437E-97D7-ADA5F44BA387}" srcOrd="4" destOrd="0" presId="urn:microsoft.com/office/officeart/2005/8/layout/cycle3"/>
    <dgm:cxn modelId="{230452EC-13CF-4695-9122-13A2FA9B00A2}" type="presParOf" srcId="{DD2585FD-65BB-4851-A34A-5688F44A62F3}" destId="{FA4ECC99-A57F-49FC-B075-7132BCCEF340}" srcOrd="5" destOrd="0" presId="urn:microsoft.com/office/officeart/2005/8/layout/cycle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6099D128-4A34-4D2E-900E-40C8C4E2F0D3}" type="doc">
      <dgm:prSet loTypeId="urn:microsoft.com/office/officeart/2005/8/layout/process5" loCatId="process" qsTypeId="urn:microsoft.com/office/officeart/2005/8/quickstyle/simple1" qsCatId="simple" csTypeId="urn:microsoft.com/office/officeart/2005/8/colors/accent1_3" csCatId="accent1" phldr="1"/>
      <dgm:spPr/>
      <dgm:t>
        <a:bodyPr/>
        <a:lstStyle/>
        <a:p>
          <a:endParaRPr lang="en-GB"/>
        </a:p>
      </dgm:t>
    </dgm:pt>
    <dgm:pt modelId="{743C82C7-1C98-4CE3-80EC-A7839B8FE1FD}">
      <dgm:prSet phldrT="[Text]" custT="1"/>
      <dgm:spPr/>
      <dgm:t>
        <a:bodyPr/>
        <a:lstStyle/>
        <a:p>
          <a:r>
            <a:rPr lang="en-GB" sz="2400"/>
            <a:t>National Intelligence Model</a:t>
          </a:r>
          <a:endParaRPr lang="en-GB" sz="2400" dirty="0"/>
        </a:p>
      </dgm:t>
    </dgm:pt>
    <dgm:pt modelId="{504C89A0-34E6-4234-9DF7-F0E53A564AD8}" type="parTrans" cxnId="{A9024D54-A98C-4553-8874-754FB8722F71}">
      <dgm:prSet/>
      <dgm:spPr/>
      <dgm:t>
        <a:bodyPr/>
        <a:lstStyle/>
        <a:p>
          <a:endParaRPr lang="en-GB"/>
        </a:p>
      </dgm:t>
    </dgm:pt>
    <dgm:pt modelId="{D0978556-7F49-4DC6-B176-4B3DD663A1EA}" type="sibTrans" cxnId="{A9024D54-A98C-4553-8874-754FB8722F71}">
      <dgm:prSet/>
      <dgm:spPr/>
      <dgm:t>
        <a:bodyPr/>
        <a:lstStyle/>
        <a:p>
          <a:endParaRPr lang="en-GB"/>
        </a:p>
      </dgm:t>
    </dgm:pt>
    <dgm:pt modelId="{DF7A6471-0DE3-4D7B-9066-4DDDEB0C1A64}">
      <dgm:prSet phldrT="[Text]" custT="1"/>
      <dgm:spPr/>
      <dgm:t>
        <a:bodyPr/>
        <a:lstStyle/>
        <a:p>
          <a:r>
            <a:rPr lang="en-GB" sz="2400"/>
            <a:t>3x5x2 grading system</a:t>
          </a:r>
          <a:endParaRPr lang="en-GB" sz="2400" dirty="0"/>
        </a:p>
      </dgm:t>
    </dgm:pt>
    <dgm:pt modelId="{F216975A-A2BB-48EA-A776-1122B326E826}" type="parTrans" cxnId="{CA685115-28C5-4C22-8F20-040F8C809EF8}">
      <dgm:prSet/>
      <dgm:spPr/>
      <dgm:t>
        <a:bodyPr/>
        <a:lstStyle/>
        <a:p>
          <a:endParaRPr lang="en-GB"/>
        </a:p>
      </dgm:t>
    </dgm:pt>
    <dgm:pt modelId="{6817ECA3-3809-41B6-800D-4A3FBE4E40A0}" type="sibTrans" cxnId="{CA685115-28C5-4C22-8F20-040F8C809EF8}">
      <dgm:prSet/>
      <dgm:spPr/>
      <dgm:t>
        <a:bodyPr/>
        <a:lstStyle/>
        <a:p>
          <a:endParaRPr lang="en-GB"/>
        </a:p>
      </dgm:t>
    </dgm:pt>
    <dgm:pt modelId="{8351F82B-1971-437C-9892-267346CE80B7}">
      <dgm:prSet phldrT="[Text]" custT="1"/>
      <dgm:spPr/>
      <dgm:t>
        <a:bodyPr/>
        <a:lstStyle/>
        <a:p>
          <a:r>
            <a:rPr lang="en-GB" sz="2400"/>
            <a:t>National Briefing Model</a:t>
          </a:r>
          <a:endParaRPr lang="en-GB" sz="2400" dirty="0"/>
        </a:p>
      </dgm:t>
    </dgm:pt>
    <dgm:pt modelId="{90FB8E3E-7A37-43FE-833E-0B224E4C2A59}" type="parTrans" cxnId="{2569C9EC-63C9-4DCC-A496-1D82D713C5AF}">
      <dgm:prSet/>
      <dgm:spPr/>
      <dgm:t>
        <a:bodyPr/>
        <a:lstStyle/>
        <a:p>
          <a:endParaRPr lang="en-GB"/>
        </a:p>
      </dgm:t>
    </dgm:pt>
    <dgm:pt modelId="{01E8DFA6-6C89-42D0-B3B3-ACF736153054}" type="sibTrans" cxnId="{2569C9EC-63C9-4DCC-A496-1D82D713C5AF}">
      <dgm:prSet/>
      <dgm:spPr/>
      <dgm:t>
        <a:bodyPr/>
        <a:lstStyle/>
        <a:p>
          <a:endParaRPr lang="en-GB"/>
        </a:p>
      </dgm:t>
    </dgm:pt>
    <dgm:pt modelId="{B2D31A67-7BD3-4BDD-A94A-DECAFBDA38F8}">
      <dgm:prSet phldrT="[Text]" custT="1"/>
      <dgm:spPr/>
      <dgm:t>
        <a:bodyPr/>
        <a:lstStyle/>
        <a:p>
          <a:r>
            <a:rPr lang="en-GB" sz="2400"/>
            <a:t>Management Police Information 2006 (MOPI)</a:t>
          </a:r>
          <a:endParaRPr lang="en-GB" sz="2400" dirty="0"/>
        </a:p>
      </dgm:t>
    </dgm:pt>
    <dgm:pt modelId="{5FD88E21-0238-484A-9A86-F50DFB62B7CC}" type="parTrans" cxnId="{4272980D-D240-4FDA-B450-ABB7312A9E5D}">
      <dgm:prSet/>
      <dgm:spPr/>
      <dgm:t>
        <a:bodyPr/>
        <a:lstStyle/>
        <a:p>
          <a:endParaRPr lang="en-GB"/>
        </a:p>
      </dgm:t>
    </dgm:pt>
    <dgm:pt modelId="{A1C215DF-C07E-416F-9194-458F043828BE}" type="sibTrans" cxnId="{4272980D-D240-4FDA-B450-ABB7312A9E5D}">
      <dgm:prSet/>
      <dgm:spPr/>
      <dgm:t>
        <a:bodyPr/>
        <a:lstStyle/>
        <a:p>
          <a:endParaRPr lang="en-GB"/>
        </a:p>
      </dgm:t>
    </dgm:pt>
    <dgm:pt modelId="{A2CB311C-1D19-4E7C-8F3F-4DFB5F1A31A0}">
      <dgm:prSet phldrT="[Text]" custT="1"/>
      <dgm:spPr/>
      <dgm:t>
        <a:bodyPr/>
        <a:lstStyle/>
        <a:p>
          <a:r>
            <a:rPr lang="en-GB" sz="2400"/>
            <a:t>CHIS National Policy</a:t>
          </a:r>
          <a:endParaRPr lang="en-GB" sz="2400" dirty="0"/>
        </a:p>
      </dgm:t>
    </dgm:pt>
    <dgm:pt modelId="{B783A349-C940-46EC-AA05-1844327DB9D2}" type="parTrans" cxnId="{D35AFFD6-CE49-48A8-8C73-BE611141C327}">
      <dgm:prSet/>
      <dgm:spPr/>
      <dgm:t>
        <a:bodyPr/>
        <a:lstStyle/>
        <a:p>
          <a:endParaRPr lang="en-GB"/>
        </a:p>
      </dgm:t>
    </dgm:pt>
    <dgm:pt modelId="{6C4F7E73-4BA4-475A-B549-0C96C322D1B4}" type="sibTrans" cxnId="{D35AFFD6-CE49-48A8-8C73-BE611141C327}">
      <dgm:prSet/>
      <dgm:spPr/>
      <dgm:t>
        <a:bodyPr/>
        <a:lstStyle/>
        <a:p>
          <a:endParaRPr lang="en-GB"/>
        </a:p>
      </dgm:t>
    </dgm:pt>
    <dgm:pt modelId="{85DD9B5B-F127-4D15-B7ED-122CD65B404C}" type="pres">
      <dgm:prSet presAssocID="{6099D128-4A34-4D2E-900E-40C8C4E2F0D3}" presName="diagram" presStyleCnt="0">
        <dgm:presLayoutVars>
          <dgm:dir/>
          <dgm:resizeHandles val="exact"/>
        </dgm:presLayoutVars>
      </dgm:prSet>
      <dgm:spPr/>
    </dgm:pt>
    <dgm:pt modelId="{2DF52457-75FD-4CE0-83FF-128D7AF0483D}" type="pres">
      <dgm:prSet presAssocID="{743C82C7-1C98-4CE3-80EC-A7839B8FE1FD}" presName="node" presStyleLbl="node1" presStyleIdx="0" presStyleCnt="5">
        <dgm:presLayoutVars>
          <dgm:bulletEnabled val="1"/>
        </dgm:presLayoutVars>
      </dgm:prSet>
      <dgm:spPr/>
    </dgm:pt>
    <dgm:pt modelId="{A1B47D14-85DD-4A74-9EF8-FE2B6569897F}" type="pres">
      <dgm:prSet presAssocID="{D0978556-7F49-4DC6-B176-4B3DD663A1EA}" presName="sibTrans" presStyleLbl="sibTrans2D1" presStyleIdx="0" presStyleCnt="4"/>
      <dgm:spPr/>
    </dgm:pt>
    <dgm:pt modelId="{4D5DB427-D5EC-4496-A58E-9FAFAA66A629}" type="pres">
      <dgm:prSet presAssocID="{D0978556-7F49-4DC6-B176-4B3DD663A1EA}" presName="connectorText" presStyleLbl="sibTrans2D1" presStyleIdx="0" presStyleCnt="4"/>
      <dgm:spPr/>
    </dgm:pt>
    <dgm:pt modelId="{7EB669C5-05C7-49D5-88F5-15D8CD900966}" type="pres">
      <dgm:prSet presAssocID="{DF7A6471-0DE3-4D7B-9066-4DDDEB0C1A64}" presName="node" presStyleLbl="node1" presStyleIdx="1" presStyleCnt="5" custLinFactNeighborX="2080" custLinFactNeighborY="-7506">
        <dgm:presLayoutVars>
          <dgm:bulletEnabled val="1"/>
        </dgm:presLayoutVars>
      </dgm:prSet>
      <dgm:spPr/>
    </dgm:pt>
    <dgm:pt modelId="{E8832CC3-88F3-4BEF-A618-105E30856423}" type="pres">
      <dgm:prSet presAssocID="{6817ECA3-3809-41B6-800D-4A3FBE4E40A0}" presName="sibTrans" presStyleLbl="sibTrans2D1" presStyleIdx="1" presStyleCnt="4"/>
      <dgm:spPr/>
    </dgm:pt>
    <dgm:pt modelId="{344C7576-0CCB-4B70-8507-72D6F850FFB0}" type="pres">
      <dgm:prSet presAssocID="{6817ECA3-3809-41B6-800D-4A3FBE4E40A0}" presName="connectorText" presStyleLbl="sibTrans2D1" presStyleIdx="1" presStyleCnt="4"/>
      <dgm:spPr/>
    </dgm:pt>
    <dgm:pt modelId="{DBBA4FE8-0432-43DD-A5C7-A6493FDE4EAD}" type="pres">
      <dgm:prSet presAssocID="{8351F82B-1971-437C-9892-267346CE80B7}" presName="node" presStyleLbl="node1" presStyleIdx="2" presStyleCnt="5">
        <dgm:presLayoutVars>
          <dgm:bulletEnabled val="1"/>
        </dgm:presLayoutVars>
      </dgm:prSet>
      <dgm:spPr/>
    </dgm:pt>
    <dgm:pt modelId="{70EFD6AF-02DC-43BE-8D5C-3D90C23FF42D}" type="pres">
      <dgm:prSet presAssocID="{01E8DFA6-6C89-42D0-B3B3-ACF736153054}" presName="sibTrans" presStyleLbl="sibTrans2D1" presStyleIdx="2" presStyleCnt="4" custAng="21182285" custScaleX="131447" custScaleY="120632"/>
      <dgm:spPr/>
    </dgm:pt>
    <dgm:pt modelId="{5D8C62EC-9210-422C-9F5D-3D818E99BC97}" type="pres">
      <dgm:prSet presAssocID="{01E8DFA6-6C89-42D0-B3B3-ACF736153054}" presName="connectorText" presStyleLbl="sibTrans2D1" presStyleIdx="2" presStyleCnt="4"/>
      <dgm:spPr/>
    </dgm:pt>
    <dgm:pt modelId="{F1690C99-A691-4C82-90EA-B9B6E6059621}" type="pres">
      <dgm:prSet presAssocID="{B2D31A67-7BD3-4BDD-A94A-DECAFBDA38F8}" presName="node" presStyleLbl="node1" presStyleIdx="3" presStyleCnt="5" custScaleX="124422">
        <dgm:presLayoutVars>
          <dgm:bulletEnabled val="1"/>
        </dgm:presLayoutVars>
      </dgm:prSet>
      <dgm:spPr/>
    </dgm:pt>
    <dgm:pt modelId="{78467264-A539-4F41-BBFD-0594B185F500}" type="pres">
      <dgm:prSet presAssocID="{A1C215DF-C07E-416F-9194-458F043828BE}" presName="sibTrans" presStyleLbl="sibTrans2D1" presStyleIdx="3" presStyleCnt="4"/>
      <dgm:spPr/>
    </dgm:pt>
    <dgm:pt modelId="{FF9B4DD0-85E5-4707-BFA6-C8A87D757C06}" type="pres">
      <dgm:prSet presAssocID="{A1C215DF-C07E-416F-9194-458F043828BE}" presName="connectorText" presStyleLbl="sibTrans2D1" presStyleIdx="3" presStyleCnt="4"/>
      <dgm:spPr/>
    </dgm:pt>
    <dgm:pt modelId="{074E3F64-33FB-4AB2-9A74-D8E59B56C0F3}" type="pres">
      <dgm:prSet presAssocID="{A2CB311C-1D19-4E7C-8F3F-4DFB5F1A31A0}" presName="node" presStyleLbl="node1" presStyleIdx="4" presStyleCnt="5">
        <dgm:presLayoutVars>
          <dgm:bulletEnabled val="1"/>
        </dgm:presLayoutVars>
      </dgm:prSet>
      <dgm:spPr/>
    </dgm:pt>
  </dgm:ptLst>
  <dgm:cxnLst>
    <dgm:cxn modelId="{C057F901-96C5-44B9-958E-A8A693E8CAEC}" type="presOf" srcId="{6099D128-4A34-4D2E-900E-40C8C4E2F0D3}" destId="{85DD9B5B-F127-4D15-B7ED-122CD65B404C}" srcOrd="0" destOrd="0" presId="urn:microsoft.com/office/officeart/2005/8/layout/process5"/>
    <dgm:cxn modelId="{4272980D-D240-4FDA-B450-ABB7312A9E5D}" srcId="{6099D128-4A34-4D2E-900E-40C8C4E2F0D3}" destId="{B2D31A67-7BD3-4BDD-A94A-DECAFBDA38F8}" srcOrd="3" destOrd="0" parTransId="{5FD88E21-0238-484A-9A86-F50DFB62B7CC}" sibTransId="{A1C215DF-C07E-416F-9194-458F043828BE}"/>
    <dgm:cxn modelId="{CA685115-28C5-4C22-8F20-040F8C809EF8}" srcId="{6099D128-4A34-4D2E-900E-40C8C4E2F0D3}" destId="{DF7A6471-0DE3-4D7B-9066-4DDDEB0C1A64}" srcOrd="1" destOrd="0" parTransId="{F216975A-A2BB-48EA-A776-1122B326E826}" sibTransId="{6817ECA3-3809-41B6-800D-4A3FBE4E40A0}"/>
    <dgm:cxn modelId="{AAC1B318-7951-41AE-9A05-A2AA2D76A865}" type="presOf" srcId="{B2D31A67-7BD3-4BDD-A94A-DECAFBDA38F8}" destId="{F1690C99-A691-4C82-90EA-B9B6E6059621}" srcOrd="0" destOrd="0" presId="urn:microsoft.com/office/officeart/2005/8/layout/process5"/>
    <dgm:cxn modelId="{3BDD6C32-6F87-403E-B961-E8B059189F35}" type="presOf" srcId="{A1C215DF-C07E-416F-9194-458F043828BE}" destId="{78467264-A539-4F41-BBFD-0594B185F500}" srcOrd="0" destOrd="0" presId="urn:microsoft.com/office/officeart/2005/8/layout/process5"/>
    <dgm:cxn modelId="{A9024D54-A98C-4553-8874-754FB8722F71}" srcId="{6099D128-4A34-4D2E-900E-40C8C4E2F0D3}" destId="{743C82C7-1C98-4CE3-80EC-A7839B8FE1FD}" srcOrd="0" destOrd="0" parTransId="{504C89A0-34E6-4234-9DF7-F0E53A564AD8}" sibTransId="{D0978556-7F49-4DC6-B176-4B3DD663A1EA}"/>
    <dgm:cxn modelId="{C588C157-14BF-4054-B887-CE3D8912B588}" type="presOf" srcId="{8351F82B-1971-437C-9892-267346CE80B7}" destId="{DBBA4FE8-0432-43DD-A5C7-A6493FDE4EAD}" srcOrd="0" destOrd="0" presId="urn:microsoft.com/office/officeart/2005/8/layout/process5"/>
    <dgm:cxn modelId="{9B483B5C-890A-4E32-8787-F395F6F64818}" type="presOf" srcId="{743C82C7-1C98-4CE3-80EC-A7839B8FE1FD}" destId="{2DF52457-75FD-4CE0-83FF-128D7AF0483D}" srcOrd="0" destOrd="0" presId="urn:microsoft.com/office/officeart/2005/8/layout/process5"/>
    <dgm:cxn modelId="{8097825C-CA53-4E2E-B9D2-453A0FA91CB3}" type="presOf" srcId="{6817ECA3-3809-41B6-800D-4A3FBE4E40A0}" destId="{344C7576-0CCB-4B70-8507-72D6F850FFB0}" srcOrd="1" destOrd="0" presId="urn:microsoft.com/office/officeart/2005/8/layout/process5"/>
    <dgm:cxn modelId="{D7E0C765-DEFE-447A-9535-09EA79C71937}" type="presOf" srcId="{6817ECA3-3809-41B6-800D-4A3FBE4E40A0}" destId="{E8832CC3-88F3-4BEF-A618-105E30856423}" srcOrd="0" destOrd="0" presId="urn:microsoft.com/office/officeart/2005/8/layout/process5"/>
    <dgm:cxn modelId="{D0C32E68-2199-43C6-8C26-B0FADB890EC2}" type="presOf" srcId="{D0978556-7F49-4DC6-B176-4B3DD663A1EA}" destId="{A1B47D14-85DD-4A74-9EF8-FE2B6569897F}" srcOrd="0" destOrd="0" presId="urn:microsoft.com/office/officeart/2005/8/layout/process5"/>
    <dgm:cxn modelId="{56C5C87D-6514-46E4-9E4E-81B0BD81D8FB}" type="presOf" srcId="{01E8DFA6-6C89-42D0-B3B3-ACF736153054}" destId="{70EFD6AF-02DC-43BE-8D5C-3D90C23FF42D}" srcOrd="0" destOrd="0" presId="urn:microsoft.com/office/officeart/2005/8/layout/process5"/>
    <dgm:cxn modelId="{C348EF7D-833C-41F7-857B-759CCA50C4C5}" type="presOf" srcId="{A1C215DF-C07E-416F-9194-458F043828BE}" destId="{FF9B4DD0-85E5-4707-BFA6-C8A87D757C06}" srcOrd="1" destOrd="0" presId="urn:microsoft.com/office/officeart/2005/8/layout/process5"/>
    <dgm:cxn modelId="{8EE14D90-0C15-43A0-950A-8276BE0C405F}" type="presOf" srcId="{01E8DFA6-6C89-42D0-B3B3-ACF736153054}" destId="{5D8C62EC-9210-422C-9F5D-3D818E99BC97}" srcOrd="1" destOrd="0" presId="urn:microsoft.com/office/officeart/2005/8/layout/process5"/>
    <dgm:cxn modelId="{41D8E698-5F57-4350-A06C-5EEA36AD743B}" type="presOf" srcId="{DF7A6471-0DE3-4D7B-9066-4DDDEB0C1A64}" destId="{7EB669C5-05C7-49D5-88F5-15D8CD900966}" srcOrd="0" destOrd="0" presId="urn:microsoft.com/office/officeart/2005/8/layout/process5"/>
    <dgm:cxn modelId="{1BAC4EC3-BF69-4676-863D-E5F5B9CDBB0C}" type="presOf" srcId="{D0978556-7F49-4DC6-B176-4B3DD663A1EA}" destId="{4D5DB427-D5EC-4496-A58E-9FAFAA66A629}" srcOrd="1" destOrd="0" presId="urn:microsoft.com/office/officeart/2005/8/layout/process5"/>
    <dgm:cxn modelId="{D35AFFD6-CE49-48A8-8C73-BE611141C327}" srcId="{6099D128-4A34-4D2E-900E-40C8C4E2F0D3}" destId="{A2CB311C-1D19-4E7C-8F3F-4DFB5F1A31A0}" srcOrd="4" destOrd="0" parTransId="{B783A349-C940-46EC-AA05-1844327DB9D2}" sibTransId="{6C4F7E73-4BA4-475A-B549-0C96C322D1B4}"/>
    <dgm:cxn modelId="{2569C9EC-63C9-4DCC-A496-1D82D713C5AF}" srcId="{6099D128-4A34-4D2E-900E-40C8C4E2F0D3}" destId="{8351F82B-1971-437C-9892-267346CE80B7}" srcOrd="2" destOrd="0" parTransId="{90FB8E3E-7A37-43FE-833E-0B224E4C2A59}" sibTransId="{01E8DFA6-6C89-42D0-B3B3-ACF736153054}"/>
    <dgm:cxn modelId="{FBE8EBF2-D0B4-47BC-B0AE-B8715C26696F}" type="presOf" srcId="{A2CB311C-1D19-4E7C-8F3F-4DFB5F1A31A0}" destId="{074E3F64-33FB-4AB2-9A74-D8E59B56C0F3}" srcOrd="0" destOrd="0" presId="urn:microsoft.com/office/officeart/2005/8/layout/process5"/>
    <dgm:cxn modelId="{17578E8D-6C75-4069-8C2E-ED5BD59BB9E7}" type="presParOf" srcId="{85DD9B5B-F127-4D15-B7ED-122CD65B404C}" destId="{2DF52457-75FD-4CE0-83FF-128D7AF0483D}" srcOrd="0" destOrd="0" presId="urn:microsoft.com/office/officeart/2005/8/layout/process5"/>
    <dgm:cxn modelId="{2E13A323-C236-4C4F-943D-8E653DFD4DF8}" type="presParOf" srcId="{85DD9B5B-F127-4D15-B7ED-122CD65B404C}" destId="{A1B47D14-85DD-4A74-9EF8-FE2B6569897F}" srcOrd="1" destOrd="0" presId="urn:microsoft.com/office/officeart/2005/8/layout/process5"/>
    <dgm:cxn modelId="{E219442F-814F-4D1C-8294-A054F0CA49C3}" type="presParOf" srcId="{A1B47D14-85DD-4A74-9EF8-FE2B6569897F}" destId="{4D5DB427-D5EC-4496-A58E-9FAFAA66A629}" srcOrd="0" destOrd="0" presId="urn:microsoft.com/office/officeart/2005/8/layout/process5"/>
    <dgm:cxn modelId="{81E18075-DA5B-4284-9A27-BFB6AED1A455}" type="presParOf" srcId="{85DD9B5B-F127-4D15-B7ED-122CD65B404C}" destId="{7EB669C5-05C7-49D5-88F5-15D8CD900966}" srcOrd="2" destOrd="0" presId="urn:microsoft.com/office/officeart/2005/8/layout/process5"/>
    <dgm:cxn modelId="{1C3DBF7A-307D-4B5E-954D-E0CA59663744}" type="presParOf" srcId="{85DD9B5B-F127-4D15-B7ED-122CD65B404C}" destId="{E8832CC3-88F3-4BEF-A618-105E30856423}" srcOrd="3" destOrd="0" presId="urn:microsoft.com/office/officeart/2005/8/layout/process5"/>
    <dgm:cxn modelId="{0E872D46-8E6C-49D6-A2C5-CE0E88A9E2A1}" type="presParOf" srcId="{E8832CC3-88F3-4BEF-A618-105E30856423}" destId="{344C7576-0CCB-4B70-8507-72D6F850FFB0}" srcOrd="0" destOrd="0" presId="urn:microsoft.com/office/officeart/2005/8/layout/process5"/>
    <dgm:cxn modelId="{D58F398C-3BAC-44B0-B2CC-5312CAC5AA22}" type="presParOf" srcId="{85DD9B5B-F127-4D15-B7ED-122CD65B404C}" destId="{DBBA4FE8-0432-43DD-A5C7-A6493FDE4EAD}" srcOrd="4" destOrd="0" presId="urn:microsoft.com/office/officeart/2005/8/layout/process5"/>
    <dgm:cxn modelId="{B6C0748A-0735-4688-9D96-91531CE085C0}" type="presParOf" srcId="{85DD9B5B-F127-4D15-B7ED-122CD65B404C}" destId="{70EFD6AF-02DC-43BE-8D5C-3D90C23FF42D}" srcOrd="5" destOrd="0" presId="urn:microsoft.com/office/officeart/2005/8/layout/process5"/>
    <dgm:cxn modelId="{6ADE9258-0E4C-49B3-B6C3-B801E0A9CF15}" type="presParOf" srcId="{70EFD6AF-02DC-43BE-8D5C-3D90C23FF42D}" destId="{5D8C62EC-9210-422C-9F5D-3D818E99BC97}" srcOrd="0" destOrd="0" presId="urn:microsoft.com/office/officeart/2005/8/layout/process5"/>
    <dgm:cxn modelId="{F08ED4EF-9300-4F81-BF32-B4B03164B841}" type="presParOf" srcId="{85DD9B5B-F127-4D15-B7ED-122CD65B404C}" destId="{F1690C99-A691-4C82-90EA-B9B6E6059621}" srcOrd="6" destOrd="0" presId="urn:microsoft.com/office/officeart/2005/8/layout/process5"/>
    <dgm:cxn modelId="{72F48D2D-E624-43FD-B68B-5D7E733F1259}" type="presParOf" srcId="{85DD9B5B-F127-4D15-B7ED-122CD65B404C}" destId="{78467264-A539-4F41-BBFD-0594B185F500}" srcOrd="7" destOrd="0" presId="urn:microsoft.com/office/officeart/2005/8/layout/process5"/>
    <dgm:cxn modelId="{49EBFF51-9DF9-4005-9428-F256F886CFD0}" type="presParOf" srcId="{78467264-A539-4F41-BBFD-0594B185F500}" destId="{FF9B4DD0-85E5-4707-BFA6-C8A87D757C06}" srcOrd="0" destOrd="0" presId="urn:microsoft.com/office/officeart/2005/8/layout/process5"/>
    <dgm:cxn modelId="{E22E80C0-3B62-4977-B050-6A57A8230F41}" type="presParOf" srcId="{85DD9B5B-F127-4D15-B7ED-122CD65B404C}" destId="{074E3F64-33FB-4AB2-9A74-D8E59B56C0F3}" srcOrd="8" destOrd="0" presId="urn:microsoft.com/office/officeart/2005/8/layout/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7.xml><?xml version="1.0" encoding="utf-8"?>
<dgm:dataModel xmlns:dgm="http://schemas.openxmlformats.org/drawingml/2006/diagram" xmlns:a="http://schemas.openxmlformats.org/drawingml/2006/main">
  <dgm:ptLst>
    <dgm:pt modelId="{C1418175-4456-469F-95D5-F4E0E3BEBE1A}" type="doc">
      <dgm:prSet loTypeId="urn:microsoft.com/office/officeart/2005/8/layout/default" loCatId="list" qsTypeId="urn:microsoft.com/office/officeart/2005/8/quickstyle/simple2" qsCatId="simple" csTypeId="urn:microsoft.com/office/officeart/2005/8/colors/accent5_2" csCatId="accent5"/>
      <dgm:spPr/>
      <dgm:t>
        <a:bodyPr/>
        <a:lstStyle/>
        <a:p>
          <a:endParaRPr lang="en-US"/>
        </a:p>
      </dgm:t>
    </dgm:pt>
    <dgm:pt modelId="{54316997-EC46-4872-B631-C48E2FCE6F5D}">
      <dgm:prSet/>
      <dgm:spPr/>
      <dgm:t>
        <a:bodyPr/>
        <a:lstStyle/>
        <a:p>
          <a:r>
            <a:rPr lang="en-GB"/>
            <a:t>In order to be of use, intelligence must be properly evaluated and its provenance assessed.</a:t>
          </a:r>
          <a:endParaRPr lang="en-US"/>
        </a:p>
      </dgm:t>
    </dgm:pt>
    <dgm:pt modelId="{56EB3DF6-A640-437D-8A78-EBCB537E975E}" type="parTrans" cxnId="{BE412608-7639-4CF4-B559-97B82AC37497}">
      <dgm:prSet/>
      <dgm:spPr/>
      <dgm:t>
        <a:bodyPr/>
        <a:lstStyle/>
        <a:p>
          <a:endParaRPr lang="en-US"/>
        </a:p>
      </dgm:t>
    </dgm:pt>
    <dgm:pt modelId="{C408BEA3-A87C-4E51-9718-75D9FD30E426}" type="sibTrans" cxnId="{BE412608-7639-4CF4-B559-97B82AC37497}">
      <dgm:prSet/>
      <dgm:spPr/>
      <dgm:t>
        <a:bodyPr/>
        <a:lstStyle/>
        <a:p>
          <a:endParaRPr lang="en-US"/>
        </a:p>
      </dgm:t>
    </dgm:pt>
    <dgm:pt modelId="{7087F15F-6C36-46C9-A289-F37C97943B12}">
      <dgm:prSet/>
      <dgm:spPr/>
      <dgm:t>
        <a:bodyPr/>
        <a:lstStyle/>
        <a:p>
          <a:r>
            <a:rPr lang="en-GB"/>
            <a:t>The emphasis </a:t>
          </a:r>
          <a:r>
            <a:rPr lang="en-GB" b="1" u="sng"/>
            <a:t>MUST</a:t>
          </a:r>
          <a:r>
            <a:rPr lang="en-GB"/>
            <a:t> be on integrity in the use of intelligence.</a:t>
          </a:r>
          <a:endParaRPr lang="en-US"/>
        </a:p>
      </dgm:t>
    </dgm:pt>
    <dgm:pt modelId="{BFC96730-8A34-4F92-9815-18D79E0B8899}" type="parTrans" cxnId="{B46D1DD6-3848-4F41-8F26-93FF442A2C22}">
      <dgm:prSet/>
      <dgm:spPr/>
      <dgm:t>
        <a:bodyPr/>
        <a:lstStyle/>
        <a:p>
          <a:endParaRPr lang="en-US"/>
        </a:p>
      </dgm:t>
    </dgm:pt>
    <dgm:pt modelId="{9AFDC6FD-C0E1-4D9A-8623-46ADB14BE344}" type="sibTrans" cxnId="{B46D1DD6-3848-4F41-8F26-93FF442A2C22}">
      <dgm:prSet/>
      <dgm:spPr/>
      <dgm:t>
        <a:bodyPr/>
        <a:lstStyle/>
        <a:p>
          <a:endParaRPr lang="en-US"/>
        </a:p>
      </dgm:t>
    </dgm:pt>
    <dgm:pt modelId="{B645B1B2-E242-44B8-B050-CF06E3F08364}">
      <dgm:prSet/>
      <dgm:spPr/>
      <dgm:t>
        <a:bodyPr/>
        <a:lstStyle/>
        <a:p>
          <a:r>
            <a:rPr lang="en-GB"/>
            <a:t>Evaluation of ‘raw information’ is known as the </a:t>
          </a:r>
          <a:r>
            <a:rPr lang="en-GB" b="1"/>
            <a:t>3 x 5 x 2 System</a:t>
          </a:r>
          <a:endParaRPr lang="en-US"/>
        </a:p>
      </dgm:t>
    </dgm:pt>
    <dgm:pt modelId="{E8BC7659-5A47-48EE-A408-7E177DB02BAA}" type="parTrans" cxnId="{6E6DF4D6-BECC-4D2E-8C4E-32AE9289562B}">
      <dgm:prSet/>
      <dgm:spPr/>
      <dgm:t>
        <a:bodyPr/>
        <a:lstStyle/>
        <a:p>
          <a:endParaRPr lang="en-US"/>
        </a:p>
      </dgm:t>
    </dgm:pt>
    <dgm:pt modelId="{36930F15-23CB-4FDB-8393-75D55426B30C}" type="sibTrans" cxnId="{6E6DF4D6-BECC-4D2E-8C4E-32AE9289562B}">
      <dgm:prSet/>
      <dgm:spPr/>
      <dgm:t>
        <a:bodyPr/>
        <a:lstStyle/>
        <a:p>
          <a:endParaRPr lang="en-US"/>
        </a:p>
      </dgm:t>
    </dgm:pt>
    <dgm:pt modelId="{4E9FC62A-C50C-48AB-B085-38DAC6A522CD}">
      <dgm:prSet/>
      <dgm:spPr/>
      <dgm:t>
        <a:bodyPr/>
        <a:lstStyle/>
        <a:p>
          <a:r>
            <a:rPr lang="en-GB"/>
            <a:t>There are three different methods commonly associated with the collection of information. </a:t>
          </a:r>
          <a:endParaRPr lang="en-US"/>
        </a:p>
      </dgm:t>
    </dgm:pt>
    <dgm:pt modelId="{468DF3AF-36E9-4FCF-A6FE-A63F12AF7AB6}" type="parTrans" cxnId="{02CBD367-76AE-4266-B8EE-6C60AE51B354}">
      <dgm:prSet/>
      <dgm:spPr/>
      <dgm:t>
        <a:bodyPr/>
        <a:lstStyle/>
        <a:p>
          <a:endParaRPr lang="en-US"/>
        </a:p>
      </dgm:t>
    </dgm:pt>
    <dgm:pt modelId="{027C107D-6318-4B60-97EB-C3CEC113C580}" type="sibTrans" cxnId="{02CBD367-76AE-4266-B8EE-6C60AE51B354}">
      <dgm:prSet/>
      <dgm:spPr/>
      <dgm:t>
        <a:bodyPr/>
        <a:lstStyle/>
        <a:p>
          <a:endParaRPr lang="en-US"/>
        </a:p>
      </dgm:t>
    </dgm:pt>
    <dgm:pt modelId="{499F10E6-19CD-42BA-BA14-2B7E6DE8FCD0}">
      <dgm:prSet/>
      <dgm:spPr/>
      <dgm:t>
        <a:bodyPr/>
        <a:lstStyle/>
        <a:p>
          <a:r>
            <a:rPr lang="en-GB" dirty="0"/>
            <a:t>The information can be collected from a variety of sources – officers, investigations, community, social media, crime stoppers, surveillance, CCTV, Registered sources, or computer data…</a:t>
          </a:r>
          <a:endParaRPr lang="en-US" dirty="0"/>
        </a:p>
      </dgm:t>
    </dgm:pt>
    <dgm:pt modelId="{0ECC81F3-D09A-4ED3-A86C-35399DED4A02}" type="parTrans" cxnId="{4646CBCA-2575-4BD4-85F2-81144ABEAE2C}">
      <dgm:prSet/>
      <dgm:spPr/>
      <dgm:t>
        <a:bodyPr/>
        <a:lstStyle/>
        <a:p>
          <a:endParaRPr lang="en-US"/>
        </a:p>
      </dgm:t>
    </dgm:pt>
    <dgm:pt modelId="{96B50D22-1218-4E6F-9132-445B5CCFFD72}" type="sibTrans" cxnId="{4646CBCA-2575-4BD4-85F2-81144ABEAE2C}">
      <dgm:prSet/>
      <dgm:spPr/>
      <dgm:t>
        <a:bodyPr/>
        <a:lstStyle/>
        <a:p>
          <a:endParaRPr lang="en-US"/>
        </a:p>
      </dgm:t>
    </dgm:pt>
    <dgm:pt modelId="{1D152904-4658-4E31-822E-1D4A2F352A98}">
      <dgm:prSet/>
      <dgm:spPr/>
      <dgm:t>
        <a:bodyPr/>
        <a:lstStyle/>
        <a:p>
          <a:r>
            <a:rPr lang="en-GB"/>
            <a:t>You need to be aware that sometimes the source of the information may need to be treated in a confidential or sensitive manner.</a:t>
          </a:r>
          <a:endParaRPr lang="en-US"/>
        </a:p>
      </dgm:t>
    </dgm:pt>
    <dgm:pt modelId="{011B1245-A79A-4D1E-AD14-7703CFFBB9CC}" type="parTrans" cxnId="{6110A0DE-B268-476C-A1D0-4AE2D5EB9642}">
      <dgm:prSet/>
      <dgm:spPr/>
      <dgm:t>
        <a:bodyPr/>
        <a:lstStyle/>
        <a:p>
          <a:endParaRPr lang="en-US"/>
        </a:p>
      </dgm:t>
    </dgm:pt>
    <dgm:pt modelId="{B1ACC6E5-E5A6-462B-AD79-C3C07E6BEB0D}" type="sibTrans" cxnId="{6110A0DE-B268-476C-A1D0-4AE2D5EB9642}">
      <dgm:prSet/>
      <dgm:spPr/>
      <dgm:t>
        <a:bodyPr/>
        <a:lstStyle/>
        <a:p>
          <a:endParaRPr lang="en-US"/>
        </a:p>
      </dgm:t>
    </dgm:pt>
    <dgm:pt modelId="{27023279-FC8A-4C6C-8943-2A1894A49CC9}">
      <dgm:prSet/>
      <dgm:spPr/>
      <dgm:t>
        <a:bodyPr/>
        <a:lstStyle/>
        <a:p>
          <a:r>
            <a:rPr lang="en-GB"/>
            <a:t>The 3X5X2 Intelligence System is simply how the information is recorded on intelligence logs, how it is graded and how it should be disseminated…</a:t>
          </a:r>
          <a:endParaRPr lang="en-US"/>
        </a:p>
      </dgm:t>
    </dgm:pt>
    <dgm:pt modelId="{45E53772-4697-4A34-9DFC-4BEEAFE6AC44}" type="parTrans" cxnId="{0FDB523E-4076-40B3-BFB0-FFB3085FE32C}">
      <dgm:prSet/>
      <dgm:spPr/>
      <dgm:t>
        <a:bodyPr/>
        <a:lstStyle/>
        <a:p>
          <a:endParaRPr lang="en-US"/>
        </a:p>
      </dgm:t>
    </dgm:pt>
    <dgm:pt modelId="{FE77E9AD-B751-473F-BE38-7E0F39397BD7}" type="sibTrans" cxnId="{0FDB523E-4076-40B3-BFB0-FFB3085FE32C}">
      <dgm:prSet/>
      <dgm:spPr/>
      <dgm:t>
        <a:bodyPr/>
        <a:lstStyle/>
        <a:p>
          <a:endParaRPr lang="en-US"/>
        </a:p>
      </dgm:t>
    </dgm:pt>
    <dgm:pt modelId="{6C434C8A-D780-49DA-A95E-91B7765FDB67}">
      <dgm:prSet/>
      <dgm:spPr/>
      <dgm:t>
        <a:bodyPr/>
        <a:lstStyle/>
        <a:p>
          <a:r>
            <a:rPr lang="en-GB"/>
            <a:t>This is recorded on a 3X5X2 Intelligence Form (mostly electronic today)…</a:t>
          </a:r>
          <a:endParaRPr lang="en-US"/>
        </a:p>
      </dgm:t>
    </dgm:pt>
    <dgm:pt modelId="{B7206435-ACF1-4C61-A892-5F26267E480C}" type="parTrans" cxnId="{4D685D6B-2FB4-4FB0-92B3-E17DCA0A6405}">
      <dgm:prSet/>
      <dgm:spPr/>
      <dgm:t>
        <a:bodyPr/>
        <a:lstStyle/>
        <a:p>
          <a:endParaRPr lang="en-US"/>
        </a:p>
      </dgm:t>
    </dgm:pt>
    <dgm:pt modelId="{DD80A4C8-59D1-46C3-9425-BA8D57AF87D9}" type="sibTrans" cxnId="{4D685D6B-2FB4-4FB0-92B3-E17DCA0A6405}">
      <dgm:prSet/>
      <dgm:spPr/>
      <dgm:t>
        <a:bodyPr/>
        <a:lstStyle/>
        <a:p>
          <a:endParaRPr lang="en-US"/>
        </a:p>
      </dgm:t>
    </dgm:pt>
    <dgm:pt modelId="{CCC99C4C-56E6-3345-8C06-F42E11EDD7B4}" type="pres">
      <dgm:prSet presAssocID="{C1418175-4456-469F-95D5-F4E0E3BEBE1A}" presName="diagram" presStyleCnt="0">
        <dgm:presLayoutVars>
          <dgm:dir/>
          <dgm:resizeHandles val="exact"/>
        </dgm:presLayoutVars>
      </dgm:prSet>
      <dgm:spPr/>
    </dgm:pt>
    <dgm:pt modelId="{1690723F-DD77-F649-B42C-2A0D3EB7C8C3}" type="pres">
      <dgm:prSet presAssocID="{54316997-EC46-4872-B631-C48E2FCE6F5D}" presName="node" presStyleLbl="node1" presStyleIdx="0" presStyleCnt="8">
        <dgm:presLayoutVars>
          <dgm:bulletEnabled val="1"/>
        </dgm:presLayoutVars>
      </dgm:prSet>
      <dgm:spPr/>
    </dgm:pt>
    <dgm:pt modelId="{85F4BDB5-CD50-A045-8826-1ED04D6B35CC}" type="pres">
      <dgm:prSet presAssocID="{C408BEA3-A87C-4E51-9718-75D9FD30E426}" presName="sibTrans" presStyleCnt="0"/>
      <dgm:spPr/>
    </dgm:pt>
    <dgm:pt modelId="{6A22B59A-37EC-8647-B064-4690FF3E361E}" type="pres">
      <dgm:prSet presAssocID="{7087F15F-6C36-46C9-A289-F37C97943B12}" presName="node" presStyleLbl="node1" presStyleIdx="1" presStyleCnt="8">
        <dgm:presLayoutVars>
          <dgm:bulletEnabled val="1"/>
        </dgm:presLayoutVars>
      </dgm:prSet>
      <dgm:spPr/>
    </dgm:pt>
    <dgm:pt modelId="{70DA1756-B6BF-3D4C-AAAF-C640FF17EA71}" type="pres">
      <dgm:prSet presAssocID="{9AFDC6FD-C0E1-4D9A-8623-46ADB14BE344}" presName="sibTrans" presStyleCnt="0"/>
      <dgm:spPr/>
    </dgm:pt>
    <dgm:pt modelId="{B18C52D2-AB5E-B14B-89B6-CAEA3C65B827}" type="pres">
      <dgm:prSet presAssocID="{B645B1B2-E242-44B8-B050-CF06E3F08364}" presName="node" presStyleLbl="node1" presStyleIdx="2" presStyleCnt="8">
        <dgm:presLayoutVars>
          <dgm:bulletEnabled val="1"/>
        </dgm:presLayoutVars>
      </dgm:prSet>
      <dgm:spPr/>
    </dgm:pt>
    <dgm:pt modelId="{CD2C2D79-A72B-3944-AAD7-B1E70B1846EE}" type="pres">
      <dgm:prSet presAssocID="{36930F15-23CB-4FDB-8393-75D55426B30C}" presName="sibTrans" presStyleCnt="0"/>
      <dgm:spPr/>
    </dgm:pt>
    <dgm:pt modelId="{2B677255-FEAA-524A-A2D9-45C591F826E8}" type="pres">
      <dgm:prSet presAssocID="{4E9FC62A-C50C-48AB-B085-38DAC6A522CD}" presName="node" presStyleLbl="node1" presStyleIdx="3" presStyleCnt="8">
        <dgm:presLayoutVars>
          <dgm:bulletEnabled val="1"/>
        </dgm:presLayoutVars>
      </dgm:prSet>
      <dgm:spPr/>
    </dgm:pt>
    <dgm:pt modelId="{FF4F84D0-25CD-8041-9CA8-EAE7374930C8}" type="pres">
      <dgm:prSet presAssocID="{027C107D-6318-4B60-97EB-C3CEC113C580}" presName="sibTrans" presStyleCnt="0"/>
      <dgm:spPr/>
    </dgm:pt>
    <dgm:pt modelId="{11F7BD8D-D320-4B43-905E-EBD55204233B}" type="pres">
      <dgm:prSet presAssocID="{499F10E6-19CD-42BA-BA14-2B7E6DE8FCD0}" presName="node" presStyleLbl="node1" presStyleIdx="4" presStyleCnt="8">
        <dgm:presLayoutVars>
          <dgm:bulletEnabled val="1"/>
        </dgm:presLayoutVars>
      </dgm:prSet>
      <dgm:spPr/>
    </dgm:pt>
    <dgm:pt modelId="{4AB9C97E-49BE-474B-A603-1AD8F5811EA2}" type="pres">
      <dgm:prSet presAssocID="{96B50D22-1218-4E6F-9132-445B5CCFFD72}" presName="sibTrans" presStyleCnt="0"/>
      <dgm:spPr/>
    </dgm:pt>
    <dgm:pt modelId="{FA0AED5B-805D-F346-9697-0A84B01D5354}" type="pres">
      <dgm:prSet presAssocID="{1D152904-4658-4E31-822E-1D4A2F352A98}" presName="node" presStyleLbl="node1" presStyleIdx="5" presStyleCnt="8">
        <dgm:presLayoutVars>
          <dgm:bulletEnabled val="1"/>
        </dgm:presLayoutVars>
      </dgm:prSet>
      <dgm:spPr/>
    </dgm:pt>
    <dgm:pt modelId="{D7DC0D5B-111E-2342-85E7-C1E42E8B6044}" type="pres">
      <dgm:prSet presAssocID="{B1ACC6E5-E5A6-462B-AD79-C3C07E6BEB0D}" presName="sibTrans" presStyleCnt="0"/>
      <dgm:spPr/>
    </dgm:pt>
    <dgm:pt modelId="{48BD88FE-F316-7E46-BF02-2013B140A0A7}" type="pres">
      <dgm:prSet presAssocID="{27023279-FC8A-4C6C-8943-2A1894A49CC9}" presName="node" presStyleLbl="node1" presStyleIdx="6" presStyleCnt="8">
        <dgm:presLayoutVars>
          <dgm:bulletEnabled val="1"/>
        </dgm:presLayoutVars>
      </dgm:prSet>
      <dgm:spPr/>
    </dgm:pt>
    <dgm:pt modelId="{5E7DF214-DC7D-E741-83BD-6BB1372BE9F6}" type="pres">
      <dgm:prSet presAssocID="{FE77E9AD-B751-473F-BE38-7E0F39397BD7}" presName="sibTrans" presStyleCnt="0"/>
      <dgm:spPr/>
    </dgm:pt>
    <dgm:pt modelId="{4491A954-ED23-E34B-BA6A-876855D5E5BA}" type="pres">
      <dgm:prSet presAssocID="{6C434C8A-D780-49DA-A95E-91B7765FDB67}" presName="node" presStyleLbl="node1" presStyleIdx="7" presStyleCnt="8">
        <dgm:presLayoutVars>
          <dgm:bulletEnabled val="1"/>
        </dgm:presLayoutVars>
      </dgm:prSet>
      <dgm:spPr/>
    </dgm:pt>
  </dgm:ptLst>
  <dgm:cxnLst>
    <dgm:cxn modelId="{BE412608-7639-4CF4-B559-97B82AC37497}" srcId="{C1418175-4456-469F-95D5-F4E0E3BEBE1A}" destId="{54316997-EC46-4872-B631-C48E2FCE6F5D}" srcOrd="0" destOrd="0" parTransId="{56EB3DF6-A640-437D-8A78-EBCB537E975E}" sibTransId="{C408BEA3-A87C-4E51-9718-75D9FD30E426}"/>
    <dgm:cxn modelId="{C221F323-F88E-2C47-9687-147346E01584}" type="presOf" srcId="{B645B1B2-E242-44B8-B050-CF06E3F08364}" destId="{B18C52D2-AB5E-B14B-89B6-CAEA3C65B827}" srcOrd="0" destOrd="0" presId="urn:microsoft.com/office/officeart/2005/8/layout/default"/>
    <dgm:cxn modelId="{0FDB523E-4076-40B3-BFB0-FFB3085FE32C}" srcId="{C1418175-4456-469F-95D5-F4E0E3BEBE1A}" destId="{27023279-FC8A-4C6C-8943-2A1894A49CC9}" srcOrd="6" destOrd="0" parTransId="{45E53772-4697-4A34-9DFC-4BEEAFE6AC44}" sibTransId="{FE77E9AD-B751-473F-BE38-7E0F39397BD7}"/>
    <dgm:cxn modelId="{B42EF050-7A09-9D46-9F3F-48306AD4130D}" type="presOf" srcId="{7087F15F-6C36-46C9-A289-F37C97943B12}" destId="{6A22B59A-37EC-8647-B064-4690FF3E361E}" srcOrd="0" destOrd="0" presId="urn:microsoft.com/office/officeart/2005/8/layout/default"/>
    <dgm:cxn modelId="{02CBD367-76AE-4266-B8EE-6C60AE51B354}" srcId="{C1418175-4456-469F-95D5-F4E0E3BEBE1A}" destId="{4E9FC62A-C50C-48AB-B085-38DAC6A522CD}" srcOrd="3" destOrd="0" parTransId="{468DF3AF-36E9-4FCF-A6FE-A63F12AF7AB6}" sibTransId="{027C107D-6318-4B60-97EB-C3CEC113C580}"/>
    <dgm:cxn modelId="{4D685D6B-2FB4-4FB0-92B3-E17DCA0A6405}" srcId="{C1418175-4456-469F-95D5-F4E0E3BEBE1A}" destId="{6C434C8A-D780-49DA-A95E-91B7765FDB67}" srcOrd="7" destOrd="0" parTransId="{B7206435-ACF1-4C61-A892-5F26267E480C}" sibTransId="{DD80A4C8-59D1-46C3-9425-BA8D57AF87D9}"/>
    <dgm:cxn modelId="{F68A476C-2C8F-1A44-BEE9-5204AD36E543}" type="presOf" srcId="{C1418175-4456-469F-95D5-F4E0E3BEBE1A}" destId="{CCC99C4C-56E6-3345-8C06-F42E11EDD7B4}" srcOrd="0" destOrd="0" presId="urn:microsoft.com/office/officeart/2005/8/layout/default"/>
    <dgm:cxn modelId="{FA1F4377-9779-DE42-8883-CC7C351C6566}" type="presOf" srcId="{27023279-FC8A-4C6C-8943-2A1894A49CC9}" destId="{48BD88FE-F316-7E46-BF02-2013B140A0A7}" srcOrd="0" destOrd="0" presId="urn:microsoft.com/office/officeart/2005/8/layout/default"/>
    <dgm:cxn modelId="{632FA580-B13A-834A-8789-D17DBCC59D1A}" type="presOf" srcId="{499F10E6-19CD-42BA-BA14-2B7E6DE8FCD0}" destId="{11F7BD8D-D320-4B43-905E-EBD55204233B}" srcOrd="0" destOrd="0" presId="urn:microsoft.com/office/officeart/2005/8/layout/default"/>
    <dgm:cxn modelId="{18E1489C-9641-8E41-A615-C13CFB6D1F19}" type="presOf" srcId="{4E9FC62A-C50C-48AB-B085-38DAC6A522CD}" destId="{2B677255-FEAA-524A-A2D9-45C591F826E8}" srcOrd="0" destOrd="0" presId="urn:microsoft.com/office/officeart/2005/8/layout/default"/>
    <dgm:cxn modelId="{AEFF54AD-B61E-0548-8EE9-546DF650B291}" type="presOf" srcId="{1D152904-4658-4E31-822E-1D4A2F352A98}" destId="{FA0AED5B-805D-F346-9697-0A84B01D5354}" srcOrd="0" destOrd="0" presId="urn:microsoft.com/office/officeart/2005/8/layout/default"/>
    <dgm:cxn modelId="{4646CBCA-2575-4BD4-85F2-81144ABEAE2C}" srcId="{C1418175-4456-469F-95D5-F4E0E3BEBE1A}" destId="{499F10E6-19CD-42BA-BA14-2B7E6DE8FCD0}" srcOrd="4" destOrd="0" parTransId="{0ECC81F3-D09A-4ED3-A86C-35399DED4A02}" sibTransId="{96B50D22-1218-4E6F-9132-445B5CCFFD72}"/>
    <dgm:cxn modelId="{B46D1DD6-3848-4F41-8F26-93FF442A2C22}" srcId="{C1418175-4456-469F-95D5-F4E0E3BEBE1A}" destId="{7087F15F-6C36-46C9-A289-F37C97943B12}" srcOrd="1" destOrd="0" parTransId="{BFC96730-8A34-4F92-9815-18D79E0B8899}" sibTransId="{9AFDC6FD-C0E1-4D9A-8623-46ADB14BE344}"/>
    <dgm:cxn modelId="{6E6DF4D6-BECC-4D2E-8C4E-32AE9289562B}" srcId="{C1418175-4456-469F-95D5-F4E0E3BEBE1A}" destId="{B645B1B2-E242-44B8-B050-CF06E3F08364}" srcOrd="2" destOrd="0" parTransId="{E8BC7659-5A47-48EE-A408-7E177DB02BAA}" sibTransId="{36930F15-23CB-4FDB-8393-75D55426B30C}"/>
    <dgm:cxn modelId="{1A8704DD-0F66-B845-93BF-DAEDE32EDFFC}" type="presOf" srcId="{6C434C8A-D780-49DA-A95E-91B7765FDB67}" destId="{4491A954-ED23-E34B-BA6A-876855D5E5BA}" srcOrd="0" destOrd="0" presId="urn:microsoft.com/office/officeart/2005/8/layout/default"/>
    <dgm:cxn modelId="{6110A0DE-B268-476C-A1D0-4AE2D5EB9642}" srcId="{C1418175-4456-469F-95D5-F4E0E3BEBE1A}" destId="{1D152904-4658-4E31-822E-1D4A2F352A98}" srcOrd="5" destOrd="0" parTransId="{011B1245-A79A-4D1E-AD14-7703CFFBB9CC}" sibTransId="{B1ACC6E5-E5A6-462B-AD79-C3C07E6BEB0D}"/>
    <dgm:cxn modelId="{7B506AE6-FF55-554A-BCF9-8654D834C1CE}" type="presOf" srcId="{54316997-EC46-4872-B631-C48E2FCE6F5D}" destId="{1690723F-DD77-F649-B42C-2A0D3EB7C8C3}" srcOrd="0" destOrd="0" presId="urn:microsoft.com/office/officeart/2005/8/layout/default"/>
    <dgm:cxn modelId="{1ACBE12C-A9E2-1D4A-951B-74F4DD164526}" type="presParOf" srcId="{CCC99C4C-56E6-3345-8C06-F42E11EDD7B4}" destId="{1690723F-DD77-F649-B42C-2A0D3EB7C8C3}" srcOrd="0" destOrd="0" presId="urn:microsoft.com/office/officeart/2005/8/layout/default"/>
    <dgm:cxn modelId="{22261F37-55FF-6F4A-9B41-E3CA371622C5}" type="presParOf" srcId="{CCC99C4C-56E6-3345-8C06-F42E11EDD7B4}" destId="{85F4BDB5-CD50-A045-8826-1ED04D6B35CC}" srcOrd="1" destOrd="0" presId="urn:microsoft.com/office/officeart/2005/8/layout/default"/>
    <dgm:cxn modelId="{C14254E5-FA32-1C47-AF9D-C29BA733F45E}" type="presParOf" srcId="{CCC99C4C-56E6-3345-8C06-F42E11EDD7B4}" destId="{6A22B59A-37EC-8647-B064-4690FF3E361E}" srcOrd="2" destOrd="0" presId="urn:microsoft.com/office/officeart/2005/8/layout/default"/>
    <dgm:cxn modelId="{D8912D7F-3572-BC4C-9DE7-70790C77CB5A}" type="presParOf" srcId="{CCC99C4C-56E6-3345-8C06-F42E11EDD7B4}" destId="{70DA1756-B6BF-3D4C-AAAF-C640FF17EA71}" srcOrd="3" destOrd="0" presId="urn:microsoft.com/office/officeart/2005/8/layout/default"/>
    <dgm:cxn modelId="{42F6AC0E-980B-9E40-B266-DCB505BF5219}" type="presParOf" srcId="{CCC99C4C-56E6-3345-8C06-F42E11EDD7B4}" destId="{B18C52D2-AB5E-B14B-89B6-CAEA3C65B827}" srcOrd="4" destOrd="0" presId="urn:microsoft.com/office/officeart/2005/8/layout/default"/>
    <dgm:cxn modelId="{78D25BDF-A1F4-7849-B78D-512B27B901AD}" type="presParOf" srcId="{CCC99C4C-56E6-3345-8C06-F42E11EDD7B4}" destId="{CD2C2D79-A72B-3944-AAD7-B1E70B1846EE}" srcOrd="5" destOrd="0" presId="urn:microsoft.com/office/officeart/2005/8/layout/default"/>
    <dgm:cxn modelId="{831FD834-02C2-3148-8790-269F6D1A012C}" type="presParOf" srcId="{CCC99C4C-56E6-3345-8C06-F42E11EDD7B4}" destId="{2B677255-FEAA-524A-A2D9-45C591F826E8}" srcOrd="6" destOrd="0" presId="urn:microsoft.com/office/officeart/2005/8/layout/default"/>
    <dgm:cxn modelId="{CACBA00F-766E-3849-B67B-29E5EF6B92DC}" type="presParOf" srcId="{CCC99C4C-56E6-3345-8C06-F42E11EDD7B4}" destId="{FF4F84D0-25CD-8041-9CA8-EAE7374930C8}" srcOrd="7" destOrd="0" presId="urn:microsoft.com/office/officeart/2005/8/layout/default"/>
    <dgm:cxn modelId="{AD42AD45-4D8C-6C46-8E84-035A7AAE40F0}" type="presParOf" srcId="{CCC99C4C-56E6-3345-8C06-F42E11EDD7B4}" destId="{11F7BD8D-D320-4B43-905E-EBD55204233B}" srcOrd="8" destOrd="0" presId="urn:microsoft.com/office/officeart/2005/8/layout/default"/>
    <dgm:cxn modelId="{384E7CCF-CC19-AB4C-9251-D9B6DB6CD6AF}" type="presParOf" srcId="{CCC99C4C-56E6-3345-8C06-F42E11EDD7B4}" destId="{4AB9C97E-49BE-474B-A603-1AD8F5811EA2}" srcOrd="9" destOrd="0" presId="urn:microsoft.com/office/officeart/2005/8/layout/default"/>
    <dgm:cxn modelId="{6F174087-9494-0C4B-A403-295B37087994}" type="presParOf" srcId="{CCC99C4C-56E6-3345-8C06-F42E11EDD7B4}" destId="{FA0AED5B-805D-F346-9697-0A84B01D5354}" srcOrd="10" destOrd="0" presId="urn:microsoft.com/office/officeart/2005/8/layout/default"/>
    <dgm:cxn modelId="{5DFC50E9-7B47-E647-8E70-5163A0583C05}" type="presParOf" srcId="{CCC99C4C-56E6-3345-8C06-F42E11EDD7B4}" destId="{D7DC0D5B-111E-2342-85E7-C1E42E8B6044}" srcOrd="11" destOrd="0" presId="urn:microsoft.com/office/officeart/2005/8/layout/default"/>
    <dgm:cxn modelId="{DC1D0623-23A0-7B4A-B815-45BD4AE3A72C}" type="presParOf" srcId="{CCC99C4C-56E6-3345-8C06-F42E11EDD7B4}" destId="{48BD88FE-F316-7E46-BF02-2013B140A0A7}" srcOrd="12" destOrd="0" presId="urn:microsoft.com/office/officeart/2005/8/layout/default"/>
    <dgm:cxn modelId="{E580EAA4-CC3B-2049-80D9-244882B2C34F}" type="presParOf" srcId="{CCC99C4C-56E6-3345-8C06-F42E11EDD7B4}" destId="{5E7DF214-DC7D-E741-83BD-6BB1372BE9F6}" srcOrd="13" destOrd="0" presId="urn:microsoft.com/office/officeart/2005/8/layout/default"/>
    <dgm:cxn modelId="{76B48D09-A3EF-A14B-864C-C4F24AD88A84}" type="presParOf" srcId="{CCC99C4C-56E6-3345-8C06-F42E11EDD7B4}" destId="{4491A954-ED23-E34B-BA6A-876855D5E5BA}" srcOrd="1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8.xml><?xml version="1.0" encoding="utf-8"?>
<dgm:dataModel xmlns:dgm="http://schemas.openxmlformats.org/drawingml/2006/diagram" xmlns:a="http://schemas.openxmlformats.org/drawingml/2006/main">
  <dgm:ptLst>
    <dgm:pt modelId="{5DAC68C1-7B22-4408-9D6A-2D8C165EE5D4}" type="doc">
      <dgm:prSet loTypeId="urn:microsoft.com/office/officeart/2005/8/layout/process2" loCatId="process" qsTypeId="urn:microsoft.com/office/officeart/2005/8/quickstyle/simple1" qsCatId="simple" csTypeId="urn:microsoft.com/office/officeart/2005/8/colors/accent1_3" csCatId="accent1" phldr="1"/>
      <dgm:spPr/>
    </dgm:pt>
    <dgm:pt modelId="{D11FD99D-89CC-4549-96F2-74F3E9706B20}">
      <dgm:prSet phldrT="[Text]" custT="1"/>
      <dgm:spPr/>
      <dgm:t>
        <a:bodyPr/>
        <a:lstStyle/>
        <a:p>
          <a:r>
            <a:rPr lang="en-GB" sz="2400"/>
            <a:t>In order to be of use, intelligence must be properly evaluated &amp; its provenance assessed. The emphasis </a:t>
          </a:r>
          <a:r>
            <a:rPr lang="en-GB" sz="2400" b="1"/>
            <a:t>MUST</a:t>
          </a:r>
          <a:r>
            <a:rPr lang="en-GB" sz="2400"/>
            <a:t> be on integrity in the use of intelligence </a:t>
          </a:r>
          <a:endParaRPr lang="en-GB" sz="2400" dirty="0"/>
        </a:p>
      </dgm:t>
    </dgm:pt>
    <dgm:pt modelId="{6A75F1C3-3BF2-492B-8354-9C33C4798A07}" type="parTrans" cxnId="{4FF5B208-FE80-41E9-A90A-7241A034644A}">
      <dgm:prSet/>
      <dgm:spPr/>
      <dgm:t>
        <a:bodyPr/>
        <a:lstStyle/>
        <a:p>
          <a:endParaRPr lang="en-GB"/>
        </a:p>
      </dgm:t>
    </dgm:pt>
    <dgm:pt modelId="{45092FE9-9C8C-4DA9-8573-348571FD0DC9}" type="sibTrans" cxnId="{4FF5B208-FE80-41E9-A90A-7241A034644A}">
      <dgm:prSet/>
      <dgm:spPr/>
      <dgm:t>
        <a:bodyPr/>
        <a:lstStyle/>
        <a:p>
          <a:endParaRPr lang="en-GB"/>
        </a:p>
      </dgm:t>
    </dgm:pt>
    <dgm:pt modelId="{C96AE3CF-6530-4B3D-91A7-DBA9622A2F20}">
      <dgm:prSet phldrT="[Text]" custT="1"/>
      <dgm:spPr/>
      <dgm:t>
        <a:bodyPr/>
        <a:lstStyle/>
        <a:p>
          <a:r>
            <a:rPr lang="en-GB" sz="2400"/>
            <a:t>Evaluation of ‘raw information’ is known as the </a:t>
          </a:r>
        </a:p>
        <a:p>
          <a:r>
            <a:rPr lang="en-GB" sz="3200" b="1" i="1" u="sng"/>
            <a:t>3 x 5 x 2 system</a:t>
          </a:r>
          <a:endParaRPr lang="en-GB" sz="3200" b="1" i="1" u="sng" dirty="0"/>
        </a:p>
      </dgm:t>
    </dgm:pt>
    <dgm:pt modelId="{AF1D8E62-0AC9-43F2-990F-ED90953B1D40}" type="parTrans" cxnId="{EFEDEECF-8608-4157-B0F8-750266EB25CD}">
      <dgm:prSet/>
      <dgm:spPr/>
      <dgm:t>
        <a:bodyPr/>
        <a:lstStyle/>
        <a:p>
          <a:endParaRPr lang="en-GB"/>
        </a:p>
      </dgm:t>
    </dgm:pt>
    <dgm:pt modelId="{82C9C0E5-E0C3-4FC6-8DDE-2FEA1BDA1129}" type="sibTrans" cxnId="{EFEDEECF-8608-4157-B0F8-750266EB25CD}">
      <dgm:prSet/>
      <dgm:spPr/>
      <dgm:t>
        <a:bodyPr/>
        <a:lstStyle/>
        <a:p>
          <a:endParaRPr lang="en-GB"/>
        </a:p>
      </dgm:t>
    </dgm:pt>
    <dgm:pt modelId="{EC8EF4EA-4F5F-4917-994E-2A9D29A58091}" type="pres">
      <dgm:prSet presAssocID="{5DAC68C1-7B22-4408-9D6A-2D8C165EE5D4}" presName="linearFlow" presStyleCnt="0">
        <dgm:presLayoutVars>
          <dgm:resizeHandles val="exact"/>
        </dgm:presLayoutVars>
      </dgm:prSet>
      <dgm:spPr/>
    </dgm:pt>
    <dgm:pt modelId="{2DB18A04-22A6-4602-9EEE-78285AFB2FD6}" type="pres">
      <dgm:prSet presAssocID="{D11FD99D-89CC-4549-96F2-74F3E9706B20}" presName="node" presStyleLbl="node1" presStyleIdx="0" presStyleCnt="2" custScaleX="112806">
        <dgm:presLayoutVars>
          <dgm:bulletEnabled val="1"/>
        </dgm:presLayoutVars>
      </dgm:prSet>
      <dgm:spPr/>
    </dgm:pt>
    <dgm:pt modelId="{7D4548D6-F3E9-4EC7-AA57-AE78B2A27E57}" type="pres">
      <dgm:prSet presAssocID="{45092FE9-9C8C-4DA9-8573-348571FD0DC9}" presName="sibTrans" presStyleLbl="sibTrans2D1" presStyleIdx="0" presStyleCnt="1"/>
      <dgm:spPr/>
    </dgm:pt>
    <dgm:pt modelId="{3DEF5345-C12D-49D3-8642-9793607544C9}" type="pres">
      <dgm:prSet presAssocID="{45092FE9-9C8C-4DA9-8573-348571FD0DC9}" presName="connectorText" presStyleLbl="sibTrans2D1" presStyleIdx="0" presStyleCnt="1"/>
      <dgm:spPr/>
    </dgm:pt>
    <dgm:pt modelId="{6EA15A24-9E35-43D4-9D55-9F89ACE43255}" type="pres">
      <dgm:prSet presAssocID="{C96AE3CF-6530-4B3D-91A7-DBA9622A2F20}" presName="node" presStyleLbl="node1" presStyleIdx="1" presStyleCnt="2">
        <dgm:presLayoutVars>
          <dgm:bulletEnabled val="1"/>
        </dgm:presLayoutVars>
      </dgm:prSet>
      <dgm:spPr/>
    </dgm:pt>
  </dgm:ptLst>
  <dgm:cxnLst>
    <dgm:cxn modelId="{4FF5B208-FE80-41E9-A90A-7241A034644A}" srcId="{5DAC68C1-7B22-4408-9D6A-2D8C165EE5D4}" destId="{D11FD99D-89CC-4549-96F2-74F3E9706B20}" srcOrd="0" destOrd="0" parTransId="{6A75F1C3-3BF2-492B-8354-9C33C4798A07}" sibTransId="{45092FE9-9C8C-4DA9-8573-348571FD0DC9}"/>
    <dgm:cxn modelId="{C340A824-5327-451B-AE6A-AD21DBE117B3}" type="presOf" srcId="{5DAC68C1-7B22-4408-9D6A-2D8C165EE5D4}" destId="{EC8EF4EA-4F5F-4917-994E-2A9D29A58091}" srcOrd="0" destOrd="0" presId="urn:microsoft.com/office/officeart/2005/8/layout/process2"/>
    <dgm:cxn modelId="{8424FE47-CC14-4831-BDCD-0DAB992AB75E}" type="presOf" srcId="{45092FE9-9C8C-4DA9-8573-348571FD0DC9}" destId="{7D4548D6-F3E9-4EC7-AA57-AE78B2A27E57}" srcOrd="0" destOrd="0" presId="urn:microsoft.com/office/officeart/2005/8/layout/process2"/>
    <dgm:cxn modelId="{31E31972-67E9-4BAA-A6F9-10825863B4D8}" type="presOf" srcId="{C96AE3CF-6530-4B3D-91A7-DBA9622A2F20}" destId="{6EA15A24-9E35-43D4-9D55-9F89ACE43255}" srcOrd="0" destOrd="0" presId="urn:microsoft.com/office/officeart/2005/8/layout/process2"/>
    <dgm:cxn modelId="{C8E0C8A0-70DE-48D5-B2C7-B6AA7C6B69CE}" type="presOf" srcId="{45092FE9-9C8C-4DA9-8573-348571FD0DC9}" destId="{3DEF5345-C12D-49D3-8642-9793607544C9}" srcOrd="1" destOrd="0" presId="urn:microsoft.com/office/officeart/2005/8/layout/process2"/>
    <dgm:cxn modelId="{BDE174CC-589F-4E1F-B44F-2F96BF02EB1F}" type="presOf" srcId="{D11FD99D-89CC-4549-96F2-74F3E9706B20}" destId="{2DB18A04-22A6-4602-9EEE-78285AFB2FD6}" srcOrd="0" destOrd="0" presId="urn:microsoft.com/office/officeart/2005/8/layout/process2"/>
    <dgm:cxn modelId="{EFEDEECF-8608-4157-B0F8-750266EB25CD}" srcId="{5DAC68C1-7B22-4408-9D6A-2D8C165EE5D4}" destId="{C96AE3CF-6530-4B3D-91A7-DBA9622A2F20}" srcOrd="1" destOrd="0" parTransId="{AF1D8E62-0AC9-43F2-990F-ED90953B1D40}" sibTransId="{82C9C0E5-E0C3-4FC6-8DDE-2FEA1BDA1129}"/>
    <dgm:cxn modelId="{7760F7EB-CD83-427F-9D4C-B2285E56636D}" type="presParOf" srcId="{EC8EF4EA-4F5F-4917-994E-2A9D29A58091}" destId="{2DB18A04-22A6-4602-9EEE-78285AFB2FD6}" srcOrd="0" destOrd="0" presId="urn:microsoft.com/office/officeart/2005/8/layout/process2"/>
    <dgm:cxn modelId="{B9F6AEE4-CAD0-49DB-8C09-E86F79A0D139}" type="presParOf" srcId="{EC8EF4EA-4F5F-4917-994E-2A9D29A58091}" destId="{7D4548D6-F3E9-4EC7-AA57-AE78B2A27E57}" srcOrd="1" destOrd="0" presId="urn:microsoft.com/office/officeart/2005/8/layout/process2"/>
    <dgm:cxn modelId="{E6FC7273-3997-4833-9CA7-DD9B0E4415C1}" type="presParOf" srcId="{7D4548D6-F3E9-4EC7-AA57-AE78B2A27E57}" destId="{3DEF5345-C12D-49D3-8642-9793607544C9}" srcOrd="0" destOrd="0" presId="urn:microsoft.com/office/officeart/2005/8/layout/process2"/>
    <dgm:cxn modelId="{29CDBAD2-1517-4C84-A72B-D71A899F276E}" type="presParOf" srcId="{EC8EF4EA-4F5F-4917-994E-2A9D29A58091}" destId="{6EA15A24-9E35-43D4-9D55-9F89ACE43255}" srcOrd="2"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9.xml><?xml version="1.0" encoding="utf-8"?>
<dgm:dataModel xmlns:dgm="http://schemas.openxmlformats.org/drawingml/2006/diagram" xmlns:a="http://schemas.openxmlformats.org/drawingml/2006/main">
  <dgm:ptLst>
    <dgm:pt modelId="{8349317A-12A5-41AF-8360-A812BC0FA30F}" type="doc">
      <dgm:prSet loTypeId="urn:microsoft.com/office/officeart/2011/layout/CircleProcess" loCatId="process" qsTypeId="urn:microsoft.com/office/officeart/2005/8/quickstyle/simple1" qsCatId="simple" csTypeId="urn:microsoft.com/office/officeart/2005/8/colors/accent1_3" csCatId="accent1" phldr="1"/>
      <dgm:spPr/>
      <dgm:t>
        <a:bodyPr/>
        <a:lstStyle/>
        <a:p>
          <a:endParaRPr lang="en-GB"/>
        </a:p>
      </dgm:t>
    </dgm:pt>
    <dgm:pt modelId="{DFC303D7-682F-4B0E-B1D5-0DB19E3BDA72}">
      <dgm:prSet phldrT="[Text]" custT="1"/>
      <dgm:spPr/>
      <dgm:t>
        <a:bodyPr/>
        <a:lstStyle/>
        <a:p>
          <a:r>
            <a:rPr lang="en-GB" sz="2400" dirty="0"/>
            <a:t>1. Reliable</a:t>
          </a:r>
        </a:p>
      </dgm:t>
    </dgm:pt>
    <dgm:pt modelId="{4532F4B1-7047-4E27-836C-58E7BB13E14B}" type="parTrans" cxnId="{29A78679-1938-4AF7-94A7-018600E4DCE4}">
      <dgm:prSet/>
      <dgm:spPr/>
      <dgm:t>
        <a:bodyPr/>
        <a:lstStyle/>
        <a:p>
          <a:endParaRPr lang="en-GB"/>
        </a:p>
      </dgm:t>
    </dgm:pt>
    <dgm:pt modelId="{7F7D92B4-E7AB-456E-81F0-05CA685FBECD}" type="sibTrans" cxnId="{29A78679-1938-4AF7-94A7-018600E4DCE4}">
      <dgm:prSet/>
      <dgm:spPr/>
      <dgm:t>
        <a:bodyPr/>
        <a:lstStyle/>
        <a:p>
          <a:endParaRPr lang="en-GB"/>
        </a:p>
      </dgm:t>
    </dgm:pt>
    <dgm:pt modelId="{770E4F45-A032-4B38-8EFF-6CBC958A229F}">
      <dgm:prSet phldrT="[Text]" custT="1"/>
      <dgm:spPr/>
      <dgm:t>
        <a:bodyPr/>
        <a:lstStyle/>
        <a:p>
          <a:r>
            <a:rPr lang="en-GB" sz="2400" dirty="0"/>
            <a:t>2. Untested</a:t>
          </a:r>
        </a:p>
      </dgm:t>
    </dgm:pt>
    <dgm:pt modelId="{390C2F86-B80F-4C34-8A0B-7DED24A833E5}" type="parTrans" cxnId="{2FBCE579-BDF3-4639-AD49-DB336868DB5F}">
      <dgm:prSet/>
      <dgm:spPr/>
      <dgm:t>
        <a:bodyPr/>
        <a:lstStyle/>
        <a:p>
          <a:endParaRPr lang="en-GB"/>
        </a:p>
      </dgm:t>
    </dgm:pt>
    <dgm:pt modelId="{E7422429-204D-4653-9174-5C41FAE99103}" type="sibTrans" cxnId="{2FBCE579-BDF3-4639-AD49-DB336868DB5F}">
      <dgm:prSet/>
      <dgm:spPr/>
      <dgm:t>
        <a:bodyPr/>
        <a:lstStyle/>
        <a:p>
          <a:endParaRPr lang="en-GB"/>
        </a:p>
      </dgm:t>
    </dgm:pt>
    <dgm:pt modelId="{8D97A7FE-F2C4-4BA2-8B8E-A73FDFA56ED5}">
      <dgm:prSet phldrT="[Text]" custT="1"/>
      <dgm:spPr/>
      <dgm:t>
        <a:bodyPr/>
        <a:lstStyle/>
        <a:p>
          <a:r>
            <a:rPr lang="en-GB" sz="2400" dirty="0"/>
            <a:t>3. Not reliable</a:t>
          </a:r>
        </a:p>
      </dgm:t>
    </dgm:pt>
    <dgm:pt modelId="{016994B7-5C37-4D7B-9288-DE01E3B82BFC}" type="parTrans" cxnId="{BE56E4EE-D51C-4754-AAA0-7D4B76DB5417}">
      <dgm:prSet/>
      <dgm:spPr/>
      <dgm:t>
        <a:bodyPr/>
        <a:lstStyle/>
        <a:p>
          <a:endParaRPr lang="en-GB"/>
        </a:p>
      </dgm:t>
    </dgm:pt>
    <dgm:pt modelId="{EEBA7664-F434-49EA-90AB-E6C82C66EFF6}" type="sibTrans" cxnId="{BE56E4EE-D51C-4754-AAA0-7D4B76DB5417}">
      <dgm:prSet/>
      <dgm:spPr/>
      <dgm:t>
        <a:bodyPr/>
        <a:lstStyle/>
        <a:p>
          <a:endParaRPr lang="en-GB"/>
        </a:p>
      </dgm:t>
    </dgm:pt>
    <dgm:pt modelId="{EC6B0FF5-9DA0-4582-827B-079B84A5D3B1}" type="pres">
      <dgm:prSet presAssocID="{8349317A-12A5-41AF-8360-A812BC0FA30F}" presName="Name0" presStyleCnt="0">
        <dgm:presLayoutVars>
          <dgm:chMax val="11"/>
          <dgm:chPref val="11"/>
          <dgm:dir/>
          <dgm:resizeHandles/>
        </dgm:presLayoutVars>
      </dgm:prSet>
      <dgm:spPr/>
    </dgm:pt>
    <dgm:pt modelId="{330C91F6-90A8-4D46-91DB-0F52DB82A490}" type="pres">
      <dgm:prSet presAssocID="{8D97A7FE-F2C4-4BA2-8B8E-A73FDFA56ED5}" presName="Accent3" presStyleCnt="0"/>
      <dgm:spPr/>
    </dgm:pt>
    <dgm:pt modelId="{32F089C4-53FA-4093-9CCA-0E3687A7A897}" type="pres">
      <dgm:prSet presAssocID="{8D97A7FE-F2C4-4BA2-8B8E-A73FDFA56ED5}" presName="Accent" presStyleLbl="node1" presStyleIdx="0" presStyleCnt="3"/>
      <dgm:spPr/>
    </dgm:pt>
    <dgm:pt modelId="{12C51C75-457C-4F31-BEA7-15369617E02D}" type="pres">
      <dgm:prSet presAssocID="{8D97A7FE-F2C4-4BA2-8B8E-A73FDFA56ED5}" presName="ParentBackground3" presStyleCnt="0"/>
      <dgm:spPr/>
    </dgm:pt>
    <dgm:pt modelId="{3B1AFBA2-DA35-4255-9BD6-40C7479FF5A9}" type="pres">
      <dgm:prSet presAssocID="{8D97A7FE-F2C4-4BA2-8B8E-A73FDFA56ED5}" presName="ParentBackground" presStyleLbl="fgAcc1" presStyleIdx="0" presStyleCnt="3"/>
      <dgm:spPr/>
    </dgm:pt>
    <dgm:pt modelId="{5C20F21B-DE06-46A3-9E7A-1163B6D8FC2F}" type="pres">
      <dgm:prSet presAssocID="{8D97A7FE-F2C4-4BA2-8B8E-A73FDFA56ED5}" presName="Parent3" presStyleLbl="revTx" presStyleIdx="0" presStyleCnt="0">
        <dgm:presLayoutVars>
          <dgm:chMax val="1"/>
          <dgm:chPref val="1"/>
          <dgm:bulletEnabled val="1"/>
        </dgm:presLayoutVars>
      </dgm:prSet>
      <dgm:spPr/>
    </dgm:pt>
    <dgm:pt modelId="{0C3818F2-B001-43E8-A7EA-6737D949A58A}" type="pres">
      <dgm:prSet presAssocID="{770E4F45-A032-4B38-8EFF-6CBC958A229F}" presName="Accent2" presStyleCnt="0"/>
      <dgm:spPr/>
    </dgm:pt>
    <dgm:pt modelId="{76425446-E135-47DB-82F0-C01393517F74}" type="pres">
      <dgm:prSet presAssocID="{770E4F45-A032-4B38-8EFF-6CBC958A229F}" presName="Accent" presStyleLbl="node1" presStyleIdx="1" presStyleCnt="3"/>
      <dgm:spPr/>
    </dgm:pt>
    <dgm:pt modelId="{02041F0F-B3F1-400A-8192-6FF60AFE9CB9}" type="pres">
      <dgm:prSet presAssocID="{770E4F45-A032-4B38-8EFF-6CBC958A229F}" presName="ParentBackground2" presStyleCnt="0"/>
      <dgm:spPr/>
    </dgm:pt>
    <dgm:pt modelId="{862DCB22-0A4E-4822-AFBF-2A66B5496CF2}" type="pres">
      <dgm:prSet presAssocID="{770E4F45-A032-4B38-8EFF-6CBC958A229F}" presName="ParentBackground" presStyleLbl="fgAcc1" presStyleIdx="1" presStyleCnt="3"/>
      <dgm:spPr/>
    </dgm:pt>
    <dgm:pt modelId="{C7D1EA15-5E92-48A0-809C-FE06F52D4B77}" type="pres">
      <dgm:prSet presAssocID="{770E4F45-A032-4B38-8EFF-6CBC958A229F}" presName="Parent2" presStyleLbl="revTx" presStyleIdx="0" presStyleCnt="0">
        <dgm:presLayoutVars>
          <dgm:chMax val="1"/>
          <dgm:chPref val="1"/>
          <dgm:bulletEnabled val="1"/>
        </dgm:presLayoutVars>
      </dgm:prSet>
      <dgm:spPr/>
    </dgm:pt>
    <dgm:pt modelId="{CD7858FE-351E-4B11-A497-B139A44CB84E}" type="pres">
      <dgm:prSet presAssocID="{DFC303D7-682F-4B0E-B1D5-0DB19E3BDA72}" presName="Accent1" presStyleCnt="0"/>
      <dgm:spPr/>
    </dgm:pt>
    <dgm:pt modelId="{650EF5BC-3CDD-40E1-BF4C-407A5B95C405}" type="pres">
      <dgm:prSet presAssocID="{DFC303D7-682F-4B0E-B1D5-0DB19E3BDA72}" presName="Accent" presStyleLbl="node1" presStyleIdx="2" presStyleCnt="3"/>
      <dgm:spPr/>
    </dgm:pt>
    <dgm:pt modelId="{E0B6807D-D179-4280-BC56-734BA467C2D6}" type="pres">
      <dgm:prSet presAssocID="{DFC303D7-682F-4B0E-B1D5-0DB19E3BDA72}" presName="ParentBackground1" presStyleCnt="0"/>
      <dgm:spPr/>
    </dgm:pt>
    <dgm:pt modelId="{4192C9EA-5D33-4E0F-A473-7845880C1C7B}" type="pres">
      <dgm:prSet presAssocID="{DFC303D7-682F-4B0E-B1D5-0DB19E3BDA72}" presName="ParentBackground" presStyleLbl="fgAcc1" presStyleIdx="2" presStyleCnt="3"/>
      <dgm:spPr/>
    </dgm:pt>
    <dgm:pt modelId="{FF94DD65-C6E7-42ED-A177-F52B0FE4F255}" type="pres">
      <dgm:prSet presAssocID="{DFC303D7-682F-4B0E-B1D5-0DB19E3BDA72}" presName="Parent1" presStyleLbl="revTx" presStyleIdx="0" presStyleCnt="0">
        <dgm:presLayoutVars>
          <dgm:chMax val="1"/>
          <dgm:chPref val="1"/>
          <dgm:bulletEnabled val="1"/>
        </dgm:presLayoutVars>
      </dgm:prSet>
      <dgm:spPr/>
    </dgm:pt>
  </dgm:ptLst>
  <dgm:cxnLst>
    <dgm:cxn modelId="{3C28271D-5640-4023-9242-9168DBFD041A}" type="presOf" srcId="{8D97A7FE-F2C4-4BA2-8B8E-A73FDFA56ED5}" destId="{3B1AFBA2-DA35-4255-9BD6-40C7479FF5A9}" srcOrd="0" destOrd="0" presId="urn:microsoft.com/office/officeart/2011/layout/CircleProcess"/>
    <dgm:cxn modelId="{4EC9A923-11B0-44D9-B4B8-AE0115BFEB55}" type="presOf" srcId="{DFC303D7-682F-4B0E-B1D5-0DB19E3BDA72}" destId="{4192C9EA-5D33-4E0F-A473-7845880C1C7B}" srcOrd="0" destOrd="0" presId="urn:microsoft.com/office/officeart/2011/layout/CircleProcess"/>
    <dgm:cxn modelId="{9079172C-C0F1-4237-9A20-EA4DA75271ED}" type="presOf" srcId="{770E4F45-A032-4B38-8EFF-6CBC958A229F}" destId="{862DCB22-0A4E-4822-AFBF-2A66B5496CF2}" srcOrd="0" destOrd="0" presId="urn:microsoft.com/office/officeart/2011/layout/CircleProcess"/>
    <dgm:cxn modelId="{6E58CA2C-EC09-4C83-AB90-B05ED1C6185B}" type="presOf" srcId="{770E4F45-A032-4B38-8EFF-6CBC958A229F}" destId="{C7D1EA15-5E92-48A0-809C-FE06F52D4B77}" srcOrd="1" destOrd="0" presId="urn:microsoft.com/office/officeart/2011/layout/CircleProcess"/>
    <dgm:cxn modelId="{0653245B-65CE-4F3D-8AAE-126C73AFAB60}" type="presOf" srcId="{8D97A7FE-F2C4-4BA2-8B8E-A73FDFA56ED5}" destId="{5C20F21B-DE06-46A3-9E7A-1163B6D8FC2F}" srcOrd="1" destOrd="0" presId="urn:microsoft.com/office/officeart/2011/layout/CircleProcess"/>
    <dgm:cxn modelId="{B3741E6F-65EF-4C6B-9D00-E7CFA8C9D978}" type="presOf" srcId="{8349317A-12A5-41AF-8360-A812BC0FA30F}" destId="{EC6B0FF5-9DA0-4582-827B-079B84A5D3B1}" srcOrd="0" destOrd="0" presId="urn:microsoft.com/office/officeart/2011/layout/CircleProcess"/>
    <dgm:cxn modelId="{29A78679-1938-4AF7-94A7-018600E4DCE4}" srcId="{8349317A-12A5-41AF-8360-A812BC0FA30F}" destId="{DFC303D7-682F-4B0E-B1D5-0DB19E3BDA72}" srcOrd="0" destOrd="0" parTransId="{4532F4B1-7047-4E27-836C-58E7BB13E14B}" sibTransId="{7F7D92B4-E7AB-456E-81F0-05CA685FBECD}"/>
    <dgm:cxn modelId="{2FBCE579-BDF3-4639-AD49-DB336868DB5F}" srcId="{8349317A-12A5-41AF-8360-A812BC0FA30F}" destId="{770E4F45-A032-4B38-8EFF-6CBC958A229F}" srcOrd="1" destOrd="0" parTransId="{390C2F86-B80F-4C34-8A0B-7DED24A833E5}" sibTransId="{E7422429-204D-4653-9174-5C41FAE99103}"/>
    <dgm:cxn modelId="{BE56E4EE-D51C-4754-AAA0-7D4B76DB5417}" srcId="{8349317A-12A5-41AF-8360-A812BC0FA30F}" destId="{8D97A7FE-F2C4-4BA2-8B8E-A73FDFA56ED5}" srcOrd="2" destOrd="0" parTransId="{016994B7-5C37-4D7B-9288-DE01E3B82BFC}" sibTransId="{EEBA7664-F434-49EA-90AB-E6C82C66EFF6}"/>
    <dgm:cxn modelId="{78CA0BF8-2D40-4EA8-B289-F5CFA1D138FE}" type="presOf" srcId="{DFC303D7-682F-4B0E-B1D5-0DB19E3BDA72}" destId="{FF94DD65-C6E7-42ED-A177-F52B0FE4F255}" srcOrd="1" destOrd="0" presId="urn:microsoft.com/office/officeart/2011/layout/CircleProcess"/>
    <dgm:cxn modelId="{12B1AA3C-C5DA-44AC-80B0-4F1F0E9F3C66}" type="presParOf" srcId="{EC6B0FF5-9DA0-4582-827B-079B84A5D3B1}" destId="{330C91F6-90A8-4D46-91DB-0F52DB82A490}" srcOrd="0" destOrd="0" presId="urn:microsoft.com/office/officeart/2011/layout/CircleProcess"/>
    <dgm:cxn modelId="{82BB9DCE-9296-4AB9-A9B7-238CB59798C5}" type="presParOf" srcId="{330C91F6-90A8-4D46-91DB-0F52DB82A490}" destId="{32F089C4-53FA-4093-9CCA-0E3687A7A897}" srcOrd="0" destOrd="0" presId="urn:microsoft.com/office/officeart/2011/layout/CircleProcess"/>
    <dgm:cxn modelId="{AEFEE48C-2326-4EBC-8CD7-A17A875F725D}" type="presParOf" srcId="{EC6B0FF5-9DA0-4582-827B-079B84A5D3B1}" destId="{12C51C75-457C-4F31-BEA7-15369617E02D}" srcOrd="1" destOrd="0" presId="urn:microsoft.com/office/officeart/2011/layout/CircleProcess"/>
    <dgm:cxn modelId="{C3B939AE-E7A8-4F48-80CE-4AC2FB2C6A89}" type="presParOf" srcId="{12C51C75-457C-4F31-BEA7-15369617E02D}" destId="{3B1AFBA2-DA35-4255-9BD6-40C7479FF5A9}" srcOrd="0" destOrd="0" presId="urn:microsoft.com/office/officeart/2011/layout/CircleProcess"/>
    <dgm:cxn modelId="{50EF4B0B-208D-478E-B01E-3849602A7D38}" type="presParOf" srcId="{EC6B0FF5-9DA0-4582-827B-079B84A5D3B1}" destId="{5C20F21B-DE06-46A3-9E7A-1163B6D8FC2F}" srcOrd="2" destOrd="0" presId="urn:microsoft.com/office/officeart/2011/layout/CircleProcess"/>
    <dgm:cxn modelId="{98F9ECD0-A61A-41D5-A858-5663B770F1D4}" type="presParOf" srcId="{EC6B0FF5-9DA0-4582-827B-079B84A5D3B1}" destId="{0C3818F2-B001-43E8-A7EA-6737D949A58A}" srcOrd="3" destOrd="0" presId="urn:microsoft.com/office/officeart/2011/layout/CircleProcess"/>
    <dgm:cxn modelId="{835ED418-CD7B-45C0-A3E2-B692C09C188B}" type="presParOf" srcId="{0C3818F2-B001-43E8-A7EA-6737D949A58A}" destId="{76425446-E135-47DB-82F0-C01393517F74}" srcOrd="0" destOrd="0" presId="urn:microsoft.com/office/officeart/2011/layout/CircleProcess"/>
    <dgm:cxn modelId="{19506494-E951-4F64-AD6C-6C3DBFF487A7}" type="presParOf" srcId="{EC6B0FF5-9DA0-4582-827B-079B84A5D3B1}" destId="{02041F0F-B3F1-400A-8192-6FF60AFE9CB9}" srcOrd="4" destOrd="0" presId="urn:microsoft.com/office/officeart/2011/layout/CircleProcess"/>
    <dgm:cxn modelId="{133220A5-C41A-4401-9C17-085EF404E7C9}" type="presParOf" srcId="{02041F0F-B3F1-400A-8192-6FF60AFE9CB9}" destId="{862DCB22-0A4E-4822-AFBF-2A66B5496CF2}" srcOrd="0" destOrd="0" presId="urn:microsoft.com/office/officeart/2011/layout/CircleProcess"/>
    <dgm:cxn modelId="{5C9169DB-D259-450E-8E9E-E83CB22AC82C}" type="presParOf" srcId="{EC6B0FF5-9DA0-4582-827B-079B84A5D3B1}" destId="{C7D1EA15-5E92-48A0-809C-FE06F52D4B77}" srcOrd="5" destOrd="0" presId="urn:microsoft.com/office/officeart/2011/layout/CircleProcess"/>
    <dgm:cxn modelId="{33D4BF8D-B1D6-4680-9DB7-4188E2C88926}" type="presParOf" srcId="{EC6B0FF5-9DA0-4582-827B-079B84A5D3B1}" destId="{CD7858FE-351E-4B11-A497-B139A44CB84E}" srcOrd="6" destOrd="0" presId="urn:microsoft.com/office/officeart/2011/layout/CircleProcess"/>
    <dgm:cxn modelId="{1DCC7D68-3357-48BC-A996-24D0B3811415}" type="presParOf" srcId="{CD7858FE-351E-4B11-A497-B139A44CB84E}" destId="{650EF5BC-3CDD-40E1-BF4C-407A5B95C405}" srcOrd="0" destOrd="0" presId="urn:microsoft.com/office/officeart/2011/layout/CircleProcess"/>
    <dgm:cxn modelId="{330BEDE2-1670-4688-870E-3152C7BAB4D3}" type="presParOf" srcId="{EC6B0FF5-9DA0-4582-827B-079B84A5D3B1}" destId="{E0B6807D-D179-4280-BC56-734BA467C2D6}" srcOrd="7" destOrd="0" presId="urn:microsoft.com/office/officeart/2011/layout/CircleProcess"/>
    <dgm:cxn modelId="{12A7241F-E8B6-4ECF-80BA-F64EBFB6D525}" type="presParOf" srcId="{E0B6807D-D179-4280-BC56-734BA467C2D6}" destId="{4192C9EA-5D33-4E0F-A473-7845880C1C7B}" srcOrd="0" destOrd="0" presId="urn:microsoft.com/office/officeart/2011/layout/CircleProcess"/>
    <dgm:cxn modelId="{65B6001E-07B3-4F92-A7F6-FBA19593A171}" type="presParOf" srcId="{EC6B0FF5-9DA0-4582-827B-079B84A5D3B1}" destId="{FF94DD65-C6E7-42ED-A177-F52B0FE4F255}" srcOrd="8" destOrd="0" presId="urn:microsoft.com/office/officeart/2011/layout/CircleProcess"/>
  </dgm:cxnLst>
  <dgm:bg>
    <a:no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30.xml><?xml version="1.0" encoding="utf-8"?>
<dgm:dataModel xmlns:dgm="http://schemas.openxmlformats.org/drawingml/2006/diagram" xmlns:a="http://schemas.openxmlformats.org/drawingml/2006/main">
  <dgm:ptLst>
    <dgm:pt modelId="{98BCB5A8-0668-4F54-9049-5CCE1951898F}" type="doc">
      <dgm:prSet loTypeId="urn:microsoft.com/office/officeart/2005/8/layout/default" loCatId="list" qsTypeId="urn:microsoft.com/office/officeart/2005/8/quickstyle/simple1" qsCatId="simple" csTypeId="urn:microsoft.com/office/officeart/2005/8/colors/accent1_3" csCatId="accent1" phldr="1"/>
      <dgm:spPr/>
      <dgm:t>
        <a:bodyPr/>
        <a:lstStyle/>
        <a:p>
          <a:endParaRPr lang="en-GB"/>
        </a:p>
      </dgm:t>
    </dgm:pt>
    <dgm:pt modelId="{CD03054A-E3B1-446F-A4C0-729BCB3CFBF7}">
      <dgm:prSet phldrT="[Text]" custT="1"/>
      <dgm:spPr/>
      <dgm:t>
        <a:bodyPr/>
        <a:lstStyle/>
        <a:p>
          <a:r>
            <a:rPr lang="en-GB" sz="2800"/>
            <a:t>A</a:t>
          </a:r>
          <a:r>
            <a:rPr lang="en-GB" sz="2400"/>
            <a:t>. Known directly to the source</a:t>
          </a:r>
          <a:endParaRPr lang="en-GB" sz="2400" dirty="0"/>
        </a:p>
      </dgm:t>
    </dgm:pt>
    <dgm:pt modelId="{9065A4DA-8EF2-4A5A-BFBA-5E158281FED2}" type="parTrans" cxnId="{D348909C-8957-4164-BAE5-874553F0758C}">
      <dgm:prSet/>
      <dgm:spPr/>
      <dgm:t>
        <a:bodyPr/>
        <a:lstStyle/>
        <a:p>
          <a:endParaRPr lang="en-GB"/>
        </a:p>
      </dgm:t>
    </dgm:pt>
    <dgm:pt modelId="{69F0A28D-6A8F-4E53-9206-E85A8691CF48}" type="sibTrans" cxnId="{D348909C-8957-4164-BAE5-874553F0758C}">
      <dgm:prSet/>
      <dgm:spPr/>
      <dgm:t>
        <a:bodyPr/>
        <a:lstStyle/>
        <a:p>
          <a:endParaRPr lang="en-GB"/>
        </a:p>
      </dgm:t>
    </dgm:pt>
    <dgm:pt modelId="{7EA7350C-23D5-4CC9-AEA9-0E5FA7B34CC5}">
      <dgm:prSet phldrT="[Text]" custT="1"/>
      <dgm:spPr/>
      <dgm:t>
        <a:bodyPr/>
        <a:lstStyle/>
        <a:p>
          <a:r>
            <a:rPr lang="en-GB" sz="2800"/>
            <a:t>B</a:t>
          </a:r>
          <a:r>
            <a:rPr lang="en-GB" sz="2400"/>
            <a:t>. Known indirectly to the source but corroborated</a:t>
          </a:r>
          <a:endParaRPr lang="en-GB" sz="2400" dirty="0"/>
        </a:p>
      </dgm:t>
    </dgm:pt>
    <dgm:pt modelId="{D5C1D03F-4E3F-498C-8502-ABAF442F78C8}" type="parTrans" cxnId="{7CFA1F56-0F4A-4767-9F33-B44B596342A6}">
      <dgm:prSet/>
      <dgm:spPr/>
      <dgm:t>
        <a:bodyPr/>
        <a:lstStyle/>
        <a:p>
          <a:endParaRPr lang="en-GB"/>
        </a:p>
      </dgm:t>
    </dgm:pt>
    <dgm:pt modelId="{54987D50-8AD0-437A-BD79-27D646047349}" type="sibTrans" cxnId="{7CFA1F56-0F4A-4767-9F33-B44B596342A6}">
      <dgm:prSet/>
      <dgm:spPr/>
      <dgm:t>
        <a:bodyPr/>
        <a:lstStyle/>
        <a:p>
          <a:endParaRPr lang="en-GB"/>
        </a:p>
      </dgm:t>
    </dgm:pt>
    <dgm:pt modelId="{4586677F-2AF6-49E5-A188-B9135EE5390F}">
      <dgm:prSet phldrT="[Text]" custT="1"/>
      <dgm:spPr/>
      <dgm:t>
        <a:bodyPr/>
        <a:lstStyle/>
        <a:p>
          <a:r>
            <a:rPr lang="en-GB" sz="2800" dirty="0"/>
            <a:t>C</a:t>
          </a:r>
          <a:r>
            <a:rPr lang="en-GB" sz="2400" dirty="0"/>
            <a:t>. Known indirectly to the source</a:t>
          </a:r>
        </a:p>
      </dgm:t>
    </dgm:pt>
    <dgm:pt modelId="{7E3F1635-3D85-4E8E-BA7D-A72FB8FBB88D}" type="parTrans" cxnId="{B67CD50C-6A2D-43D2-83D8-4935A973C8FF}">
      <dgm:prSet/>
      <dgm:spPr/>
      <dgm:t>
        <a:bodyPr/>
        <a:lstStyle/>
        <a:p>
          <a:endParaRPr lang="en-GB"/>
        </a:p>
      </dgm:t>
    </dgm:pt>
    <dgm:pt modelId="{DB9DA423-A0BE-4C3D-BF4C-9E9B8B146BA1}" type="sibTrans" cxnId="{B67CD50C-6A2D-43D2-83D8-4935A973C8FF}">
      <dgm:prSet/>
      <dgm:spPr/>
      <dgm:t>
        <a:bodyPr/>
        <a:lstStyle/>
        <a:p>
          <a:endParaRPr lang="en-GB"/>
        </a:p>
      </dgm:t>
    </dgm:pt>
    <dgm:pt modelId="{086AA187-13EC-42A5-878C-EBFEFD58EB4E}">
      <dgm:prSet phldrT="[Text]" custT="1"/>
      <dgm:spPr/>
      <dgm:t>
        <a:bodyPr/>
        <a:lstStyle/>
        <a:p>
          <a:r>
            <a:rPr lang="en-GB" sz="2800"/>
            <a:t>D</a:t>
          </a:r>
          <a:r>
            <a:rPr lang="en-GB" sz="2400"/>
            <a:t>. Not known</a:t>
          </a:r>
          <a:endParaRPr lang="en-GB" sz="2400" dirty="0"/>
        </a:p>
      </dgm:t>
    </dgm:pt>
    <dgm:pt modelId="{5B79C2F0-7613-4855-9029-2A3D6D75DC23}" type="parTrans" cxnId="{CC5663BC-8DEE-4792-B6D1-F876219A9671}">
      <dgm:prSet/>
      <dgm:spPr/>
      <dgm:t>
        <a:bodyPr/>
        <a:lstStyle/>
        <a:p>
          <a:endParaRPr lang="en-GB"/>
        </a:p>
      </dgm:t>
    </dgm:pt>
    <dgm:pt modelId="{DD78460E-AAA7-4838-9B8D-89C9E4C311BA}" type="sibTrans" cxnId="{CC5663BC-8DEE-4792-B6D1-F876219A9671}">
      <dgm:prSet/>
      <dgm:spPr/>
      <dgm:t>
        <a:bodyPr/>
        <a:lstStyle/>
        <a:p>
          <a:endParaRPr lang="en-GB"/>
        </a:p>
      </dgm:t>
    </dgm:pt>
    <dgm:pt modelId="{DE5573D8-AF21-45CE-9538-DEDF6F79200A}">
      <dgm:prSet phldrT="[Text]" custT="1"/>
      <dgm:spPr/>
      <dgm:t>
        <a:bodyPr/>
        <a:lstStyle/>
        <a:p>
          <a:r>
            <a:rPr lang="en-GB" sz="2800"/>
            <a:t>E</a:t>
          </a:r>
          <a:r>
            <a:rPr lang="en-GB" sz="2400"/>
            <a:t>. Suspected to be false</a:t>
          </a:r>
          <a:endParaRPr lang="en-GB" sz="2400" dirty="0"/>
        </a:p>
      </dgm:t>
    </dgm:pt>
    <dgm:pt modelId="{8D5EDA77-5C82-4EDE-8A6E-27D7A6EC0727}" type="parTrans" cxnId="{CCF1A4CB-4E42-4E3E-A459-4C5E700DCE40}">
      <dgm:prSet/>
      <dgm:spPr/>
      <dgm:t>
        <a:bodyPr/>
        <a:lstStyle/>
        <a:p>
          <a:endParaRPr lang="en-GB"/>
        </a:p>
      </dgm:t>
    </dgm:pt>
    <dgm:pt modelId="{70B89315-51BA-4E40-A8FE-CBF4CF0B9965}" type="sibTrans" cxnId="{CCF1A4CB-4E42-4E3E-A459-4C5E700DCE40}">
      <dgm:prSet/>
      <dgm:spPr/>
      <dgm:t>
        <a:bodyPr/>
        <a:lstStyle/>
        <a:p>
          <a:endParaRPr lang="en-GB"/>
        </a:p>
      </dgm:t>
    </dgm:pt>
    <dgm:pt modelId="{A93C6FE3-775E-4320-8E01-870865DAA60A}" type="pres">
      <dgm:prSet presAssocID="{98BCB5A8-0668-4F54-9049-5CCE1951898F}" presName="diagram" presStyleCnt="0">
        <dgm:presLayoutVars>
          <dgm:dir/>
          <dgm:resizeHandles val="exact"/>
        </dgm:presLayoutVars>
      </dgm:prSet>
      <dgm:spPr/>
    </dgm:pt>
    <dgm:pt modelId="{053F50A6-1F1A-407C-B13C-3B35D9C898DD}" type="pres">
      <dgm:prSet presAssocID="{CD03054A-E3B1-446F-A4C0-729BCB3CFBF7}" presName="node" presStyleLbl="node1" presStyleIdx="0" presStyleCnt="5">
        <dgm:presLayoutVars>
          <dgm:bulletEnabled val="1"/>
        </dgm:presLayoutVars>
      </dgm:prSet>
      <dgm:spPr/>
    </dgm:pt>
    <dgm:pt modelId="{23C3A65B-9A56-4CAB-A73C-791AEB2C041A}" type="pres">
      <dgm:prSet presAssocID="{69F0A28D-6A8F-4E53-9206-E85A8691CF48}" presName="sibTrans" presStyleCnt="0"/>
      <dgm:spPr/>
    </dgm:pt>
    <dgm:pt modelId="{60C8CF58-2799-4C30-9237-AF9D7C6CBB72}" type="pres">
      <dgm:prSet presAssocID="{7EA7350C-23D5-4CC9-AEA9-0E5FA7B34CC5}" presName="node" presStyleLbl="node1" presStyleIdx="1" presStyleCnt="5">
        <dgm:presLayoutVars>
          <dgm:bulletEnabled val="1"/>
        </dgm:presLayoutVars>
      </dgm:prSet>
      <dgm:spPr/>
    </dgm:pt>
    <dgm:pt modelId="{7F4B0C15-CA19-4213-8BFF-BECCACB37DFF}" type="pres">
      <dgm:prSet presAssocID="{54987D50-8AD0-437A-BD79-27D646047349}" presName="sibTrans" presStyleCnt="0"/>
      <dgm:spPr/>
    </dgm:pt>
    <dgm:pt modelId="{3047154D-1D81-4674-97A9-8860C20DE438}" type="pres">
      <dgm:prSet presAssocID="{4586677F-2AF6-49E5-A188-B9135EE5390F}" presName="node" presStyleLbl="node1" presStyleIdx="2" presStyleCnt="5">
        <dgm:presLayoutVars>
          <dgm:bulletEnabled val="1"/>
        </dgm:presLayoutVars>
      </dgm:prSet>
      <dgm:spPr/>
    </dgm:pt>
    <dgm:pt modelId="{71E3C742-ACE4-4BA3-9863-D14F2B7708A7}" type="pres">
      <dgm:prSet presAssocID="{DB9DA423-A0BE-4C3D-BF4C-9E9B8B146BA1}" presName="sibTrans" presStyleCnt="0"/>
      <dgm:spPr/>
    </dgm:pt>
    <dgm:pt modelId="{2BED285C-6053-496D-8117-E9AF252008D7}" type="pres">
      <dgm:prSet presAssocID="{086AA187-13EC-42A5-878C-EBFEFD58EB4E}" presName="node" presStyleLbl="node1" presStyleIdx="3" presStyleCnt="5">
        <dgm:presLayoutVars>
          <dgm:bulletEnabled val="1"/>
        </dgm:presLayoutVars>
      </dgm:prSet>
      <dgm:spPr/>
    </dgm:pt>
    <dgm:pt modelId="{BBA34B12-1758-42F9-B617-95E0722BF04B}" type="pres">
      <dgm:prSet presAssocID="{DD78460E-AAA7-4838-9B8D-89C9E4C311BA}" presName="sibTrans" presStyleCnt="0"/>
      <dgm:spPr/>
    </dgm:pt>
    <dgm:pt modelId="{FBAB9F51-F576-4F22-9109-948E9144B092}" type="pres">
      <dgm:prSet presAssocID="{DE5573D8-AF21-45CE-9538-DEDF6F79200A}" presName="node" presStyleLbl="node1" presStyleIdx="4" presStyleCnt="5">
        <dgm:presLayoutVars>
          <dgm:bulletEnabled val="1"/>
        </dgm:presLayoutVars>
      </dgm:prSet>
      <dgm:spPr/>
    </dgm:pt>
  </dgm:ptLst>
  <dgm:cxnLst>
    <dgm:cxn modelId="{B67CD50C-6A2D-43D2-83D8-4935A973C8FF}" srcId="{98BCB5A8-0668-4F54-9049-5CCE1951898F}" destId="{4586677F-2AF6-49E5-A188-B9135EE5390F}" srcOrd="2" destOrd="0" parTransId="{7E3F1635-3D85-4E8E-BA7D-A72FB8FBB88D}" sibTransId="{DB9DA423-A0BE-4C3D-BF4C-9E9B8B146BA1}"/>
    <dgm:cxn modelId="{0B9F6145-0F27-46FB-8BF6-9321300E92C7}" type="presOf" srcId="{CD03054A-E3B1-446F-A4C0-729BCB3CFBF7}" destId="{053F50A6-1F1A-407C-B13C-3B35D9C898DD}" srcOrd="0" destOrd="0" presId="urn:microsoft.com/office/officeart/2005/8/layout/default"/>
    <dgm:cxn modelId="{29F8D648-B515-4D41-B8EE-C840F2558AE2}" type="presOf" srcId="{7EA7350C-23D5-4CC9-AEA9-0E5FA7B34CC5}" destId="{60C8CF58-2799-4C30-9237-AF9D7C6CBB72}" srcOrd="0" destOrd="0" presId="urn:microsoft.com/office/officeart/2005/8/layout/default"/>
    <dgm:cxn modelId="{23C0864D-6E22-4C53-A367-0D628637FFE7}" type="presOf" srcId="{4586677F-2AF6-49E5-A188-B9135EE5390F}" destId="{3047154D-1D81-4674-97A9-8860C20DE438}" srcOrd="0" destOrd="0" presId="urn:microsoft.com/office/officeart/2005/8/layout/default"/>
    <dgm:cxn modelId="{7CFA1F56-0F4A-4767-9F33-B44B596342A6}" srcId="{98BCB5A8-0668-4F54-9049-5CCE1951898F}" destId="{7EA7350C-23D5-4CC9-AEA9-0E5FA7B34CC5}" srcOrd="1" destOrd="0" parTransId="{D5C1D03F-4E3F-498C-8502-ABAF442F78C8}" sibTransId="{54987D50-8AD0-437A-BD79-27D646047349}"/>
    <dgm:cxn modelId="{D32B9959-AD1A-4631-86AB-74B304BB7261}" type="presOf" srcId="{086AA187-13EC-42A5-878C-EBFEFD58EB4E}" destId="{2BED285C-6053-496D-8117-E9AF252008D7}" srcOrd="0" destOrd="0" presId="urn:microsoft.com/office/officeart/2005/8/layout/default"/>
    <dgm:cxn modelId="{D348909C-8957-4164-BAE5-874553F0758C}" srcId="{98BCB5A8-0668-4F54-9049-5CCE1951898F}" destId="{CD03054A-E3B1-446F-A4C0-729BCB3CFBF7}" srcOrd="0" destOrd="0" parTransId="{9065A4DA-8EF2-4A5A-BFBA-5E158281FED2}" sibTransId="{69F0A28D-6A8F-4E53-9206-E85A8691CF48}"/>
    <dgm:cxn modelId="{1985C1B9-7D12-4B7B-AF87-208448113635}" type="presOf" srcId="{DE5573D8-AF21-45CE-9538-DEDF6F79200A}" destId="{FBAB9F51-F576-4F22-9109-948E9144B092}" srcOrd="0" destOrd="0" presId="urn:microsoft.com/office/officeart/2005/8/layout/default"/>
    <dgm:cxn modelId="{CC5663BC-8DEE-4792-B6D1-F876219A9671}" srcId="{98BCB5A8-0668-4F54-9049-5CCE1951898F}" destId="{086AA187-13EC-42A5-878C-EBFEFD58EB4E}" srcOrd="3" destOrd="0" parTransId="{5B79C2F0-7613-4855-9029-2A3D6D75DC23}" sibTransId="{DD78460E-AAA7-4838-9B8D-89C9E4C311BA}"/>
    <dgm:cxn modelId="{CCF1A4CB-4E42-4E3E-A459-4C5E700DCE40}" srcId="{98BCB5A8-0668-4F54-9049-5CCE1951898F}" destId="{DE5573D8-AF21-45CE-9538-DEDF6F79200A}" srcOrd="4" destOrd="0" parTransId="{8D5EDA77-5C82-4EDE-8A6E-27D7A6EC0727}" sibTransId="{70B89315-51BA-4E40-A8FE-CBF4CF0B9965}"/>
    <dgm:cxn modelId="{40181CD0-8F3C-4B1E-A9EB-9F0E47506950}" type="presOf" srcId="{98BCB5A8-0668-4F54-9049-5CCE1951898F}" destId="{A93C6FE3-775E-4320-8E01-870865DAA60A}" srcOrd="0" destOrd="0" presId="urn:microsoft.com/office/officeart/2005/8/layout/default"/>
    <dgm:cxn modelId="{7967163D-C1A2-4FE5-9B8F-CB39564F49BC}" type="presParOf" srcId="{A93C6FE3-775E-4320-8E01-870865DAA60A}" destId="{053F50A6-1F1A-407C-B13C-3B35D9C898DD}" srcOrd="0" destOrd="0" presId="urn:microsoft.com/office/officeart/2005/8/layout/default"/>
    <dgm:cxn modelId="{700B9BDD-4CB0-425E-81A0-6E105854226C}" type="presParOf" srcId="{A93C6FE3-775E-4320-8E01-870865DAA60A}" destId="{23C3A65B-9A56-4CAB-A73C-791AEB2C041A}" srcOrd="1" destOrd="0" presId="urn:microsoft.com/office/officeart/2005/8/layout/default"/>
    <dgm:cxn modelId="{961DE05B-B3DA-4DFA-8C24-1DFF1F73F11B}" type="presParOf" srcId="{A93C6FE3-775E-4320-8E01-870865DAA60A}" destId="{60C8CF58-2799-4C30-9237-AF9D7C6CBB72}" srcOrd="2" destOrd="0" presId="urn:microsoft.com/office/officeart/2005/8/layout/default"/>
    <dgm:cxn modelId="{0543A780-1C9E-4194-81D5-9EB115E2B8BF}" type="presParOf" srcId="{A93C6FE3-775E-4320-8E01-870865DAA60A}" destId="{7F4B0C15-CA19-4213-8BFF-BECCACB37DFF}" srcOrd="3" destOrd="0" presId="urn:microsoft.com/office/officeart/2005/8/layout/default"/>
    <dgm:cxn modelId="{A2CFABE5-B0F1-4CD4-BE09-3E6115218513}" type="presParOf" srcId="{A93C6FE3-775E-4320-8E01-870865DAA60A}" destId="{3047154D-1D81-4674-97A9-8860C20DE438}" srcOrd="4" destOrd="0" presId="urn:microsoft.com/office/officeart/2005/8/layout/default"/>
    <dgm:cxn modelId="{555E4346-B48D-4923-A784-A4D409ED6345}" type="presParOf" srcId="{A93C6FE3-775E-4320-8E01-870865DAA60A}" destId="{71E3C742-ACE4-4BA3-9863-D14F2B7708A7}" srcOrd="5" destOrd="0" presId="urn:microsoft.com/office/officeart/2005/8/layout/default"/>
    <dgm:cxn modelId="{C828BE20-0882-47CB-BDEF-20C6B0DAF117}" type="presParOf" srcId="{A93C6FE3-775E-4320-8E01-870865DAA60A}" destId="{2BED285C-6053-496D-8117-E9AF252008D7}" srcOrd="6" destOrd="0" presId="urn:microsoft.com/office/officeart/2005/8/layout/default"/>
    <dgm:cxn modelId="{B0A4D9EE-E956-4F61-BDF4-277E3F131415}" type="presParOf" srcId="{A93C6FE3-775E-4320-8E01-870865DAA60A}" destId="{BBA34B12-1758-42F9-B617-95E0722BF04B}" srcOrd="7" destOrd="0" presId="urn:microsoft.com/office/officeart/2005/8/layout/default"/>
    <dgm:cxn modelId="{D468B736-E508-452A-B4D2-0EFC35CB8CAE}" type="presParOf" srcId="{A93C6FE3-775E-4320-8E01-870865DAA60A}" destId="{FBAB9F51-F576-4F22-9109-948E9144B092}"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1.xml><?xml version="1.0" encoding="utf-8"?>
<dgm:dataModel xmlns:dgm="http://schemas.openxmlformats.org/drawingml/2006/diagram" xmlns:a="http://schemas.openxmlformats.org/drawingml/2006/main">
  <dgm:ptLst>
    <dgm:pt modelId="{E896ED22-B3E4-4F45-941F-4C9863E963E5}" type="doc">
      <dgm:prSet loTypeId="urn:microsoft.com/office/officeart/2005/8/layout/default" loCatId="list" qsTypeId="urn:microsoft.com/office/officeart/2005/8/quickstyle/simple1" qsCatId="simple" csTypeId="urn:microsoft.com/office/officeart/2005/8/colors/accent1_3" csCatId="accent1" phldr="1"/>
      <dgm:spPr/>
      <dgm:t>
        <a:bodyPr/>
        <a:lstStyle/>
        <a:p>
          <a:endParaRPr lang="en-GB"/>
        </a:p>
      </dgm:t>
    </dgm:pt>
    <dgm:pt modelId="{BA99536C-2294-4A9F-9B85-72943E00746E}">
      <dgm:prSet phldrT="[Text]" custT="1"/>
      <dgm:spPr/>
      <dgm:t>
        <a:bodyPr/>
        <a:lstStyle/>
        <a:p>
          <a:r>
            <a:rPr lang="en-GB" sz="2400"/>
            <a:t>The </a:t>
          </a:r>
          <a:r>
            <a:rPr lang="en-GB" sz="2400" b="1"/>
            <a:t>‘Handling code’ </a:t>
          </a:r>
          <a:r>
            <a:rPr lang="en-GB" sz="2400"/>
            <a:t>provides a risk assessment before deciding to disseminate the intelligence</a:t>
          </a:r>
          <a:endParaRPr lang="en-GB" sz="2400" dirty="0"/>
        </a:p>
      </dgm:t>
    </dgm:pt>
    <dgm:pt modelId="{8E7BB174-C3E8-496F-9947-1C1D3107694A}" type="parTrans" cxnId="{50D0B0BC-AC15-46B7-8325-8523E98F3319}">
      <dgm:prSet/>
      <dgm:spPr/>
      <dgm:t>
        <a:bodyPr/>
        <a:lstStyle/>
        <a:p>
          <a:endParaRPr lang="en-GB"/>
        </a:p>
      </dgm:t>
    </dgm:pt>
    <dgm:pt modelId="{2C127C43-5042-4AE7-9B38-DDCB843FBCF5}" type="sibTrans" cxnId="{50D0B0BC-AC15-46B7-8325-8523E98F3319}">
      <dgm:prSet/>
      <dgm:spPr/>
      <dgm:t>
        <a:bodyPr/>
        <a:lstStyle/>
        <a:p>
          <a:endParaRPr lang="en-GB"/>
        </a:p>
      </dgm:t>
    </dgm:pt>
    <dgm:pt modelId="{46DC0CBA-2E51-43E8-9E6F-702028B02042}">
      <dgm:prSet phldrT="[Text]" custT="1"/>
      <dgm:spPr/>
      <dgm:t>
        <a:bodyPr/>
        <a:lstStyle/>
        <a:p>
          <a:r>
            <a:rPr lang="en-GB" sz="2400"/>
            <a:t>The handling codes are based on the knowledge of the circumstances at the time by the </a:t>
          </a:r>
          <a:r>
            <a:rPr lang="en-GB" sz="2400" b="1"/>
            <a:t>person recording the information.</a:t>
          </a:r>
          <a:endParaRPr lang="en-GB" sz="2400" b="1" dirty="0"/>
        </a:p>
      </dgm:t>
    </dgm:pt>
    <dgm:pt modelId="{5D0C80DF-5532-4FE0-9330-8B6173033287}" type="parTrans" cxnId="{3F4A25CC-7C18-4AAC-ACF1-C8044B3B8EBF}">
      <dgm:prSet/>
      <dgm:spPr/>
      <dgm:t>
        <a:bodyPr/>
        <a:lstStyle/>
        <a:p>
          <a:endParaRPr lang="en-GB"/>
        </a:p>
      </dgm:t>
    </dgm:pt>
    <dgm:pt modelId="{8A47A8B6-A0B3-40CD-A7A8-EF064B847F17}" type="sibTrans" cxnId="{3F4A25CC-7C18-4AAC-ACF1-C8044B3B8EBF}">
      <dgm:prSet/>
      <dgm:spPr/>
      <dgm:t>
        <a:bodyPr/>
        <a:lstStyle/>
        <a:p>
          <a:endParaRPr lang="en-GB"/>
        </a:p>
      </dgm:t>
    </dgm:pt>
    <dgm:pt modelId="{5E11ED01-1A52-468A-80CE-746F3DEDCFC0}" type="pres">
      <dgm:prSet presAssocID="{E896ED22-B3E4-4F45-941F-4C9863E963E5}" presName="diagram" presStyleCnt="0">
        <dgm:presLayoutVars>
          <dgm:dir/>
          <dgm:resizeHandles val="exact"/>
        </dgm:presLayoutVars>
      </dgm:prSet>
      <dgm:spPr/>
    </dgm:pt>
    <dgm:pt modelId="{361B0489-1391-485A-8332-B8F7BE4F1A57}" type="pres">
      <dgm:prSet presAssocID="{BA99536C-2294-4A9F-9B85-72943E00746E}" presName="node" presStyleLbl="node1" presStyleIdx="0" presStyleCnt="2" custLinFactNeighborX="-426" custLinFactNeighborY="11068">
        <dgm:presLayoutVars>
          <dgm:bulletEnabled val="1"/>
        </dgm:presLayoutVars>
      </dgm:prSet>
      <dgm:spPr/>
    </dgm:pt>
    <dgm:pt modelId="{87901663-D760-407D-9DCE-17162D97FA4D}" type="pres">
      <dgm:prSet presAssocID="{2C127C43-5042-4AE7-9B38-DDCB843FBCF5}" presName="sibTrans" presStyleCnt="0"/>
      <dgm:spPr/>
    </dgm:pt>
    <dgm:pt modelId="{750B6B91-77D9-4419-9010-5A9E36E596B5}" type="pres">
      <dgm:prSet presAssocID="{46DC0CBA-2E51-43E8-9E6F-702028B02042}" presName="node" presStyleLbl="node1" presStyleIdx="1" presStyleCnt="2" custLinFactNeighborY="25350">
        <dgm:presLayoutVars>
          <dgm:bulletEnabled val="1"/>
        </dgm:presLayoutVars>
      </dgm:prSet>
      <dgm:spPr/>
    </dgm:pt>
  </dgm:ptLst>
  <dgm:cxnLst>
    <dgm:cxn modelId="{6C6F7975-4951-4A2A-B541-D345B1CAA41B}" type="presOf" srcId="{BA99536C-2294-4A9F-9B85-72943E00746E}" destId="{361B0489-1391-485A-8332-B8F7BE4F1A57}" srcOrd="0" destOrd="0" presId="urn:microsoft.com/office/officeart/2005/8/layout/default"/>
    <dgm:cxn modelId="{347F3E7F-F4C4-41B1-BB59-99D30E4AF855}" type="presOf" srcId="{E896ED22-B3E4-4F45-941F-4C9863E963E5}" destId="{5E11ED01-1A52-468A-80CE-746F3DEDCFC0}" srcOrd="0" destOrd="0" presId="urn:microsoft.com/office/officeart/2005/8/layout/default"/>
    <dgm:cxn modelId="{50D0B0BC-AC15-46B7-8325-8523E98F3319}" srcId="{E896ED22-B3E4-4F45-941F-4C9863E963E5}" destId="{BA99536C-2294-4A9F-9B85-72943E00746E}" srcOrd="0" destOrd="0" parTransId="{8E7BB174-C3E8-496F-9947-1C1D3107694A}" sibTransId="{2C127C43-5042-4AE7-9B38-DDCB843FBCF5}"/>
    <dgm:cxn modelId="{3F4A25CC-7C18-4AAC-ACF1-C8044B3B8EBF}" srcId="{E896ED22-B3E4-4F45-941F-4C9863E963E5}" destId="{46DC0CBA-2E51-43E8-9E6F-702028B02042}" srcOrd="1" destOrd="0" parTransId="{5D0C80DF-5532-4FE0-9330-8B6173033287}" sibTransId="{8A47A8B6-A0B3-40CD-A7A8-EF064B847F17}"/>
    <dgm:cxn modelId="{70A24DE2-7D6A-4C00-9E17-FEA480783E00}" type="presOf" srcId="{46DC0CBA-2E51-43E8-9E6F-702028B02042}" destId="{750B6B91-77D9-4419-9010-5A9E36E596B5}" srcOrd="0" destOrd="0" presId="urn:microsoft.com/office/officeart/2005/8/layout/default"/>
    <dgm:cxn modelId="{65AB3863-4DA5-44A5-9FFD-871921EA217B}" type="presParOf" srcId="{5E11ED01-1A52-468A-80CE-746F3DEDCFC0}" destId="{361B0489-1391-485A-8332-B8F7BE4F1A57}" srcOrd="0" destOrd="0" presId="urn:microsoft.com/office/officeart/2005/8/layout/default"/>
    <dgm:cxn modelId="{1E04076A-0299-4FA4-8F62-A6FC8AA81094}" type="presParOf" srcId="{5E11ED01-1A52-468A-80CE-746F3DEDCFC0}" destId="{87901663-D760-407D-9DCE-17162D97FA4D}" srcOrd="1" destOrd="0" presId="urn:microsoft.com/office/officeart/2005/8/layout/default"/>
    <dgm:cxn modelId="{6C86BA70-D6EA-4EBA-92F2-BBCF5384C6BD}" type="presParOf" srcId="{5E11ED01-1A52-468A-80CE-746F3DEDCFC0}" destId="{750B6B91-77D9-4419-9010-5A9E36E596B5}" srcOrd="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2.xml><?xml version="1.0" encoding="utf-8"?>
<dgm:dataModel xmlns:dgm="http://schemas.openxmlformats.org/drawingml/2006/diagram" xmlns:a="http://schemas.openxmlformats.org/drawingml/2006/main">
  <dgm:ptLst>
    <dgm:pt modelId="{F127C537-9CF5-4F6F-A4AA-A0B0ED8471DF}" type="doc">
      <dgm:prSet loTypeId="urn:microsoft.com/office/officeart/2005/8/layout/process4" loCatId="list" qsTypeId="urn:microsoft.com/office/officeart/2005/8/quickstyle/simple1" qsCatId="simple" csTypeId="urn:microsoft.com/office/officeart/2005/8/colors/accent1_3" csCatId="accent1" phldr="1"/>
      <dgm:spPr/>
      <dgm:t>
        <a:bodyPr/>
        <a:lstStyle/>
        <a:p>
          <a:endParaRPr lang="en-GB"/>
        </a:p>
      </dgm:t>
    </dgm:pt>
    <dgm:pt modelId="{C139B83F-DA4B-447C-9058-B6547DFB0332}">
      <dgm:prSet phldrT="[Text]" custT="1"/>
      <dgm:spPr/>
      <dgm:t>
        <a:bodyPr/>
        <a:lstStyle/>
        <a:p>
          <a:r>
            <a:rPr lang="en-GB" sz="2400" dirty="0"/>
            <a:t>The two handling codes which can be selected from the drop-down menu are:</a:t>
          </a:r>
        </a:p>
      </dgm:t>
    </dgm:pt>
    <dgm:pt modelId="{0D5F776D-E625-4572-AF76-656FBCF22031}" type="parTrans" cxnId="{CFB751FB-222B-44D5-A72F-27CE6C0396DB}">
      <dgm:prSet/>
      <dgm:spPr/>
      <dgm:t>
        <a:bodyPr/>
        <a:lstStyle/>
        <a:p>
          <a:endParaRPr lang="en-GB"/>
        </a:p>
      </dgm:t>
    </dgm:pt>
    <dgm:pt modelId="{E0F134B9-83AD-464D-A3ED-73DC9C18AAC1}" type="sibTrans" cxnId="{CFB751FB-222B-44D5-A72F-27CE6C0396DB}">
      <dgm:prSet/>
      <dgm:spPr/>
      <dgm:t>
        <a:bodyPr/>
        <a:lstStyle/>
        <a:p>
          <a:endParaRPr lang="en-GB"/>
        </a:p>
      </dgm:t>
    </dgm:pt>
    <dgm:pt modelId="{57400CCB-31D4-449A-B36E-7595F607C07F}">
      <dgm:prSet phldrT="[Text]" custT="1"/>
      <dgm:spPr/>
      <dgm:t>
        <a:bodyPr/>
        <a:lstStyle/>
        <a:p>
          <a:r>
            <a:rPr lang="en-GB" sz="2400" b="1" dirty="0"/>
            <a:t>P. Lawful sharing permitted</a:t>
          </a:r>
        </a:p>
      </dgm:t>
    </dgm:pt>
    <dgm:pt modelId="{B778C37F-13CF-4815-90B5-4DB513705FF1}" type="parTrans" cxnId="{5A332E0B-1D0E-4C49-BEC5-DCEF7FA3E9DA}">
      <dgm:prSet/>
      <dgm:spPr/>
      <dgm:t>
        <a:bodyPr/>
        <a:lstStyle/>
        <a:p>
          <a:endParaRPr lang="en-GB"/>
        </a:p>
      </dgm:t>
    </dgm:pt>
    <dgm:pt modelId="{A96EE992-2AD8-48DE-8668-DB7E3F111216}" type="sibTrans" cxnId="{5A332E0B-1D0E-4C49-BEC5-DCEF7FA3E9DA}">
      <dgm:prSet/>
      <dgm:spPr/>
      <dgm:t>
        <a:bodyPr/>
        <a:lstStyle/>
        <a:p>
          <a:endParaRPr lang="en-GB"/>
        </a:p>
      </dgm:t>
    </dgm:pt>
    <dgm:pt modelId="{E71A79AC-382A-4837-8B90-09EEC9F9137A}">
      <dgm:prSet phldrT="[Text]" custT="1"/>
      <dgm:spPr/>
      <dgm:t>
        <a:bodyPr/>
        <a:lstStyle/>
        <a:p>
          <a:r>
            <a:rPr lang="en-GB" sz="2400" b="1"/>
            <a:t>C. Lawful sharing permitted with conditions</a:t>
          </a:r>
          <a:endParaRPr lang="en-GB" sz="2400" b="1" dirty="0"/>
        </a:p>
      </dgm:t>
    </dgm:pt>
    <dgm:pt modelId="{423C23FF-D216-4086-9F0F-0D81A4D76DC6}" type="parTrans" cxnId="{2302DBB8-0AA9-4D89-A805-12C6FC0FD9EB}">
      <dgm:prSet/>
      <dgm:spPr/>
      <dgm:t>
        <a:bodyPr/>
        <a:lstStyle/>
        <a:p>
          <a:endParaRPr lang="en-GB"/>
        </a:p>
      </dgm:t>
    </dgm:pt>
    <dgm:pt modelId="{6D431448-0C74-41FC-86A4-781569AFD3EF}" type="sibTrans" cxnId="{2302DBB8-0AA9-4D89-A805-12C6FC0FD9EB}">
      <dgm:prSet/>
      <dgm:spPr/>
      <dgm:t>
        <a:bodyPr/>
        <a:lstStyle/>
        <a:p>
          <a:endParaRPr lang="en-GB"/>
        </a:p>
      </dgm:t>
    </dgm:pt>
    <dgm:pt modelId="{7EB898D5-F070-4E69-AE39-CF65A4CEC89F}" type="pres">
      <dgm:prSet presAssocID="{F127C537-9CF5-4F6F-A4AA-A0B0ED8471DF}" presName="Name0" presStyleCnt="0">
        <dgm:presLayoutVars>
          <dgm:dir/>
          <dgm:animLvl val="lvl"/>
          <dgm:resizeHandles val="exact"/>
        </dgm:presLayoutVars>
      </dgm:prSet>
      <dgm:spPr/>
    </dgm:pt>
    <dgm:pt modelId="{6FBDD1C3-7C7A-4400-B5B7-0ACD16D15401}" type="pres">
      <dgm:prSet presAssocID="{C139B83F-DA4B-447C-9058-B6547DFB0332}" presName="boxAndChildren" presStyleCnt="0"/>
      <dgm:spPr/>
    </dgm:pt>
    <dgm:pt modelId="{4FCE33A5-F12C-4269-ADF7-7EA98CA9995D}" type="pres">
      <dgm:prSet presAssocID="{C139B83F-DA4B-447C-9058-B6547DFB0332}" presName="parentTextBox" presStyleLbl="node1" presStyleIdx="0" presStyleCnt="1"/>
      <dgm:spPr/>
    </dgm:pt>
    <dgm:pt modelId="{FC674EF6-A037-4577-91D5-9B34DBE66B40}" type="pres">
      <dgm:prSet presAssocID="{C139B83F-DA4B-447C-9058-B6547DFB0332}" presName="entireBox" presStyleLbl="node1" presStyleIdx="0" presStyleCnt="1"/>
      <dgm:spPr/>
    </dgm:pt>
    <dgm:pt modelId="{DB8AB3EE-7970-40A4-A3CB-C6E4162F3D79}" type="pres">
      <dgm:prSet presAssocID="{C139B83F-DA4B-447C-9058-B6547DFB0332}" presName="descendantBox" presStyleCnt="0"/>
      <dgm:spPr/>
    </dgm:pt>
    <dgm:pt modelId="{7030E968-186E-46E3-BC64-D7678448C78D}" type="pres">
      <dgm:prSet presAssocID="{57400CCB-31D4-449A-B36E-7595F607C07F}" presName="childTextBox" presStyleLbl="fgAccFollowNode1" presStyleIdx="0" presStyleCnt="2">
        <dgm:presLayoutVars>
          <dgm:bulletEnabled val="1"/>
        </dgm:presLayoutVars>
      </dgm:prSet>
      <dgm:spPr/>
    </dgm:pt>
    <dgm:pt modelId="{8CBBEAA1-43F5-40F0-8ADD-BAED9CE108E3}" type="pres">
      <dgm:prSet presAssocID="{E71A79AC-382A-4837-8B90-09EEC9F9137A}" presName="childTextBox" presStyleLbl="fgAccFollowNode1" presStyleIdx="1" presStyleCnt="2">
        <dgm:presLayoutVars>
          <dgm:bulletEnabled val="1"/>
        </dgm:presLayoutVars>
      </dgm:prSet>
      <dgm:spPr/>
    </dgm:pt>
  </dgm:ptLst>
  <dgm:cxnLst>
    <dgm:cxn modelId="{5A332E0B-1D0E-4C49-BEC5-DCEF7FA3E9DA}" srcId="{C139B83F-DA4B-447C-9058-B6547DFB0332}" destId="{57400CCB-31D4-449A-B36E-7595F607C07F}" srcOrd="0" destOrd="0" parTransId="{B778C37F-13CF-4815-90B5-4DB513705FF1}" sibTransId="{A96EE992-2AD8-48DE-8668-DB7E3F111216}"/>
    <dgm:cxn modelId="{7AB4C519-630C-4381-B1F0-7310769DA957}" type="presOf" srcId="{C139B83F-DA4B-447C-9058-B6547DFB0332}" destId="{FC674EF6-A037-4577-91D5-9B34DBE66B40}" srcOrd="1" destOrd="0" presId="urn:microsoft.com/office/officeart/2005/8/layout/process4"/>
    <dgm:cxn modelId="{838E3536-319E-4AB5-AEA7-B81EBD023366}" type="presOf" srcId="{57400CCB-31D4-449A-B36E-7595F607C07F}" destId="{7030E968-186E-46E3-BC64-D7678448C78D}" srcOrd="0" destOrd="0" presId="urn:microsoft.com/office/officeart/2005/8/layout/process4"/>
    <dgm:cxn modelId="{54955C7A-E327-47E8-B228-47B48BA2B638}" type="presOf" srcId="{C139B83F-DA4B-447C-9058-B6547DFB0332}" destId="{4FCE33A5-F12C-4269-ADF7-7EA98CA9995D}" srcOrd="0" destOrd="0" presId="urn:microsoft.com/office/officeart/2005/8/layout/process4"/>
    <dgm:cxn modelId="{2302DBB8-0AA9-4D89-A805-12C6FC0FD9EB}" srcId="{C139B83F-DA4B-447C-9058-B6547DFB0332}" destId="{E71A79AC-382A-4837-8B90-09EEC9F9137A}" srcOrd="1" destOrd="0" parTransId="{423C23FF-D216-4086-9F0F-0D81A4D76DC6}" sibTransId="{6D431448-0C74-41FC-86A4-781569AFD3EF}"/>
    <dgm:cxn modelId="{458BD9BF-2117-4B18-B291-E84048138507}" type="presOf" srcId="{E71A79AC-382A-4837-8B90-09EEC9F9137A}" destId="{8CBBEAA1-43F5-40F0-8ADD-BAED9CE108E3}" srcOrd="0" destOrd="0" presId="urn:microsoft.com/office/officeart/2005/8/layout/process4"/>
    <dgm:cxn modelId="{CFB751FB-222B-44D5-A72F-27CE6C0396DB}" srcId="{F127C537-9CF5-4F6F-A4AA-A0B0ED8471DF}" destId="{C139B83F-DA4B-447C-9058-B6547DFB0332}" srcOrd="0" destOrd="0" parTransId="{0D5F776D-E625-4572-AF76-656FBCF22031}" sibTransId="{E0F134B9-83AD-464D-A3ED-73DC9C18AAC1}"/>
    <dgm:cxn modelId="{528BA8FC-0D59-49DB-8C36-02B8E0412908}" type="presOf" srcId="{F127C537-9CF5-4F6F-A4AA-A0B0ED8471DF}" destId="{7EB898D5-F070-4E69-AE39-CF65A4CEC89F}" srcOrd="0" destOrd="0" presId="urn:microsoft.com/office/officeart/2005/8/layout/process4"/>
    <dgm:cxn modelId="{A6AB3C71-363D-40A1-92ED-4E6D79E31572}" type="presParOf" srcId="{7EB898D5-F070-4E69-AE39-CF65A4CEC89F}" destId="{6FBDD1C3-7C7A-4400-B5B7-0ACD16D15401}" srcOrd="0" destOrd="0" presId="urn:microsoft.com/office/officeart/2005/8/layout/process4"/>
    <dgm:cxn modelId="{EABA95B0-7E68-47DB-A416-04C0FD318F84}" type="presParOf" srcId="{6FBDD1C3-7C7A-4400-B5B7-0ACD16D15401}" destId="{4FCE33A5-F12C-4269-ADF7-7EA98CA9995D}" srcOrd="0" destOrd="0" presId="urn:microsoft.com/office/officeart/2005/8/layout/process4"/>
    <dgm:cxn modelId="{1491E803-A2EE-4056-B1D8-8D7C65864C6D}" type="presParOf" srcId="{6FBDD1C3-7C7A-4400-B5B7-0ACD16D15401}" destId="{FC674EF6-A037-4577-91D5-9B34DBE66B40}" srcOrd="1" destOrd="0" presId="urn:microsoft.com/office/officeart/2005/8/layout/process4"/>
    <dgm:cxn modelId="{421385C9-6067-4D73-8CFA-1319A8C67352}" type="presParOf" srcId="{6FBDD1C3-7C7A-4400-B5B7-0ACD16D15401}" destId="{DB8AB3EE-7970-40A4-A3CB-C6E4162F3D79}" srcOrd="2" destOrd="0" presId="urn:microsoft.com/office/officeart/2005/8/layout/process4"/>
    <dgm:cxn modelId="{A69E3F85-60A0-4684-876B-645A50E76530}" type="presParOf" srcId="{DB8AB3EE-7970-40A4-A3CB-C6E4162F3D79}" destId="{7030E968-186E-46E3-BC64-D7678448C78D}" srcOrd="0" destOrd="0" presId="urn:microsoft.com/office/officeart/2005/8/layout/process4"/>
    <dgm:cxn modelId="{1A8E394E-ECCB-4DD7-8798-F5435D5AC118}" type="presParOf" srcId="{DB8AB3EE-7970-40A4-A3CB-C6E4162F3D79}" destId="{8CBBEAA1-43F5-40F0-8ADD-BAED9CE108E3}" srcOrd="1" destOrd="0" presId="urn:microsoft.com/office/officeart/2005/8/layout/process4"/>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3.xml><?xml version="1.0" encoding="utf-8"?>
<dgm:dataModel xmlns:dgm="http://schemas.openxmlformats.org/drawingml/2006/diagram" xmlns:a="http://schemas.openxmlformats.org/drawingml/2006/main">
  <dgm:ptLst>
    <dgm:pt modelId="{677CB77C-2904-44D4-BD7B-C52876951E55}" type="doc">
      <dgm:prSet loTypeId="urn:microsoft.com/office/officeart/2008/layout/LinedList" loCatId="cycle" qsTypeId="urn:microsoft.com/office/officeart/2005/8/quickstyle/simple1" qsCatId="simple" csTypeId="urn:microsoft.com/office/officeart/2005/8/colors/accent1_3" csCatId="accent1" phldr="1"/>
      <dgm:spPr/>
      <dgm:t>
        <a:bodyPr/>
        <a:lstStyle/>
        <a:p>
          <a:endParaRPr lang="en-GB"/>
        </a:p>
      </dgm:t>
    </dgm:pt>
    <dgm:pt modelId="{CA905705-A861-4F15-B00B-00A21561EE63}">
      <dgm:prSet phldrT="[Text]" phldr="1"/>
      <dgm:spPr/>
      <dgm:t>
        <a:bodyPr/>
        <a:lstStyle/>
        <a:p>
          <a:endParaRPr lang="en-GB" dirty="0"/>
        </a:p>
      </dgm:t>
    </dgm:pt>
    <dgm:pt modelId="{04AE7DE8-8D88-421E-9710-E4387483F99B}" type="parTrans" cxnId="{4AD2FF90-F9AF-431B-8015-B9490AA9D43E}">
      <dgm:prSet/>
      <dgm:spPr/>
      <dgm:t>
        <a:bodyPr/>
        <a:lstStyle/>
        <a:p>
          <a:endParaRPr lang="en-GB"/>
        </a:p>
      </dgm:t>
    </dgm:pt>
    <dgm:pt modelId="{83248917-093E-4620-B867-7F724A47DAB7}" type="sibTrans" cxnId="{4AD2FF90-F9AF-431B-8015-B9490AA9D43E}">
      <dgm:prSet/>
      <dgm:spPr/>
      <dgm:t>
        <a:bodyPr/>
        <a:lstStyle/>
        <a:p>
          <a:endParaRPr lang="en-GB"/>
        </a:p>
      </dgm:t>
    </dgm:pt>
    <dgm:pt modelId="{442954B3-609E-4E32-B3FE-38DDBE9297F6}">
      <dgm:prSet phldrT="[Text]" custT="1"/>
      <dgm:spPr/>
      <dgm:t>
        <a:bodyPr/>
        <a:lstStyle/>
        <a:p>
          <a:r>
            <a:rPr lang="en-GB" sz="2400" dirty="0"/>
            <a:t>When intelligence logs are submitted they should be entered so that the source of the information cannot be identified</a:t>
          </a:r>
        </a:p>
      </dgm:t>
    </dgm:pt>
    <dgm:pt modelId="{798C9D0C-889C-450E-92AD-56B8031A7748}" type="parTrans" cxnId="{BD02009C-E227-42D6-919D-35DFE7A4AFB2}">
      <dgm:prSet/>
      <dgm:spPr/>
      <dgm:t>
        <a:bodyPr/>
        <a:lstStyle/>
        <a:p>
          <a:endParaRPr lang="en-GB"/>
        </a:p>
      </dgm:t>
    </dgm:pt>
    <dgm:pt modelId="{CA025C19-E9C8-45AC-A5C8-8B2BC696ABED}" type="sibTrans" cxnId="{BD02009C-E227-42D6-919D-35DFE7A4AFB2}">
      <dgm:prSet/>
      <dgm:spPr/>
      <dgm:t>
        <a:bodyPr/>
        <a:lstStyle/>
        <a:p>
          <a:endParaRPr lang="en-GB"/>
        </a:p>
      </dgm:t>
    </dgm:pt>
    <dgm:pt modelId="{A64B8B60-D630-4C45-9257-D9D953535AA3}">
      <dgm:prSet phldrT="[Text]" phldr="1"/>
      <dgm:spPr/>
      <dgm:t>
        <a:bodyPr/>
        <a:lstStyle/>
        <a:p>
          <a:endParaRPr lang="en-GB" dirty="0"/>
        </a:p>
      </dgm:t>
    </dgm:pt>
    <dgm:pt modelId="{D8593E64-709B-4EC1-B443-6AEC3E7535FD}" type="parTrans" cxnId="{B4553A21-6668-4B35-A21A-D3B097D90E7F}">
      <dgm:prSet/>
      <dgm:spPr/>
      <dgm:t>
        <a:bodyPr/>
        <a:lstStyle/>
        <a:p>
          <a:endParaRPr lang="en-GB"/>
        </a:p>
      </dgm:t>
    </dgm:pt>
    <dgm:pt modelId="{DE061104-C204-4232-811F-E18B211576E8}" type="sibTrans" cxnId="{B4553A21-6668-4B35-A21A-D3B097D90E7F}">
      <dgm:prSet/>
      <dgm:spPr/>
      <dgm:t>
        <a:bodyPr/>
        <a:lstStyle/>
        <a:p>
          <a:endParaRPr lang="en-GB"/>
        </a:p>
      </dgm:t>
    </dgm:pt>
    <dgm:pt modelId="{7435AB48-7105-410E-8E39-354F910D1436}">
      <dgm:prSet phldrT="[Text]" custT="1"/>
      <dgm:spPr/>
      <dgm:t>
        <a:bodyPr/>
        <a:lstStyle/>
        <a:p>
          <a:r>
            <a:rPr lang="en-GB" sz="2400"/>
            <a:t>In some forces the LIO carries this out prior to entering them into the forces intelligence database</a:t>
          </a:r>
          <a:endParaRPr lang="en-GB" sz="2400" dirty="0"/>
        </a:p>
      </dgm:t>
    </dgm:pt>
    <dgm:pt modelId="{04CE4377-FF43-4786-9CD3-FDDB31C0C98E}" type="parTrans" cxnId="{2DDB4180-F9D0-49A2-9491-ECBCEA3C7EA7}">
      <dgm:prSet/>
      <dgm:spPr/>
      <dgm:t>
        <a:bodyPr/>
        <a:lstStyle/>
        <a:p>
          <a:endParaRPr lang="en-GB"/>
        </a:p>
      </dgm:t>
    </dgm:pt>
    <dgm:pt modelId="{8A9E9FE7-0674-48B0-A813-8810BC088FC0}" type="sibTrans" cxnId="{2DDB4180-F9D0-49A2-9491-ECBCEA3C7EA7}">
      <dgm:prSet/>
      <dgm:spPr/>
      <dgm:t>
        <a:bodyPr/>
        <a:lstStyle/>
        <a:p>
          <a:endParaRPr lang="en-GB"/>
        </a:p>
      </dgm:t>
    </dgm:pt>
    <dgm:pt modelId="{BC2B9E11-A088-4E00-9607-629CEF951DC9}">
      <dgm:prSet phldrT="[Text]" phldr="1"/>
      <dgm:spPr/>
      <dgm:t>
        <a:bodyPr/>
        <a:lstStyle/>
        <a:p>
          <a:endParaRPr lang="en-GB"/>
        </a:p>
      </dgm:t>
    </dgm:pt>
    <dgm:pt modelId="{7F8C7544-6C4A-495B-A5F1-15DF81F62C87}" type="parTrans" cxnId="{260EFC00-4CE8-439D-8D56-D39F81543244}">
      <dgm:prSet/>
      <dgm:spPr/>
      <dgm:t>
        <a:bodyPr/>
        <a:lstStyle/>
        <a:p>
          <a:endParaRPr lang="en-GB"/>
        </a:p>
      </dgm:t>
    </dgm:pt>
    <dgm:pt modelId="{48C8AE15-A443-4EF9-9166-4F211486D34C}" type="sibTrans" cxnId="{260EFC00-4CE8-439D-8D56-D39F81543244}">
      <dgm:prSet/>
      <dgm:spPr/>
      <dgm:t>
        <a:bodyPr/>
        <a:lstStyle/>
        <a:p>
          <a:endParaRPr lang="en-GB"/>
        </a:p>
      </dgm:t>
    </dgm:pt>
    <dgm:pt modelId="{F9FE0DF8-5D26-41CD-9848-19153675E36E}">
      <dgm:prSet phldrT="[Text]" custT="1"/>
      <dgm:spPr/>
      <dgm:t>
        <a:bodyPr/>
        <a:lstStyle/>
        <a:p>
          <a:r>
            <a:rPr lang="en-GB" sz="2400"/>
            <a:t>This process is known as </a:t>
          </a:r>
          <a:r>
            <a:rPr lang="en-GB" sz="2400" b="1" i="1" u="sng"/>
            <a:t>‘sanitisation</a:t>
          </a:r>
          <a:r>
            <a:rPr lang="en-GB" sz="2400"/>
            <a:t>’</a:t>
          </a:r>
          <a:endParaRPr lang="en-GB" sz="2400" dirty="0"/>
        </a:p>
      </dgm:t>
    </dgm:pt>
    <dgm:pt modelId="{CE2075BF-133B-4E3F-B498-507CC0F08581}" type="parTrans" cxnId="{70D5914D-13B6-4310-A83F-6C43502EA6CB}">
      <dgm:prSet/>
      <dgm:spPr/>
      <dgm:t>
        <a:bodyPr/>
        <a:lstStyle/>
        <a:p>
          <a:endParaRPr lang="en-GB"/>
        </a:p>
      </dgm:t>
    </dgm:pt>
    <dgm:pt modelId="{0B12669F-08E3-4BE1-BE63-57AAD8E124BD}" type="sibTrans" cxnId="{70D5914D-13B6-4310-A83F-6C43502EA6CB}">
      <dgm:prSet/>
      <dgm:spPr/>
      <dgm:t>
        <a:bodyPr/>
        <a:lstStyle/>
        <a:p>
          <a:endParaRPr lang="en-GB"/>
        </a:p>
      </dgm:t>
    </dgm:pt>
    <dgm:pt modelId="{23DF4434-E1A2-A243-B1FA-1500984919D8}" type="pres">
      <dgm:prSet presAssocID="{677CB77C-2904-44D4-BD7B-C52876951E55}" presName="vert0" presStyleCnt="0">
        <dgm:presLayoutVars>
          <dgm:dir/>
          <dgm:animOne val="branch"/>
          <dgm:animLvl val="lvl"/>
        </dgm:presLayoutVars>
      </dgm:prSet>
      <dgm:spPr/>
    </dgm:pt>
    <dgm:pt modelId="{0952236C-FF11-1A40-B7A8-BF1F3751445C}" type="pres">
      <dgm:prSet presAssocID="{CA905705-A861-4F15-B00B-00A21561EE63}" presName="thickLine" presStyleLbl="alignNode1" presStyleIdx="0" presStyleCnt="3"/>
      <dgm:spPr/>
    </dgm:pt>
    <dgm:pt modelId="{F7691D5C-4386-6240-BB40-932317A1F582}" type="pres">
      <dgm:prSet presAssocID="{CA905705-A861-4F15-B00B-00A21561EE63}" presName="horz1" presStyleCnt="0"/>
      <dgm:spPr/>
    </dgm:pt>
    <dgm:pt modelId="{99D6246D-13C9-BA4B-B5BF-4344CBDEE517}" type="pres">
      <dgm:prSet presAssocID="{CA905705-A861-4F15-B00B-00A21561EE63}" presName="tx1" presStyleLbl="revTx" presStyleIdx="0" presStyleCnt="6"/>
      <dgm:spPr/>
    </dgm:pt>
    <dgm:pt modelId="{0EA343AC-57A0-524D-B394-8A2A4E39A5CC}" type="pres">
      <dgm:prSet presAssocID="{CA905705-A861-4F15-B00B-00A21561EE63}" presName="vert1" presStyleCnt="0"/>
      <dgm:spPr/>
    </dgm:pt>
    <dgm:pt modelId="{410288B3-26C1-DE48-ACC6-BAADC02B4458}" type="pres">
      <dgm:prSet presAssocID="{442954B3-609E-4E32-B3FE-38DDBE9297F6}" presName="vertSpace2a" presStyleCnt="0"/>
      <dgm:spPr/>
    </dgm:pt>
    <dgm:pt modelId="{03DC85D8-773C-004C-ADD9-E53D56CCC29A}" type="pres">
      <dgm:prSet presAssocID="{442954B3-609E-4E32-B3FE-38DDBE9297F6}" presName="horz2" presStyleCnt="0"/>
      <dgm:spPr/>
    </dgm:pt>
    <dgm:pt modelId="{F9C4540F-1B67-834D-ABD6-3102D77D262B}" type="pres">
      <dgm:prSet presAssocID="{442954B3-609E-4E32-B3FE-38DDBE9297F6}" presName="horzSpace2" presStyleCnt="0"/>
      <dgm:spPr/>
    </dgm:pt>
    <dgm:pt modelId="{4CB36DAF-4289-A94A-818C-A765F58933B5}" type="pres">
      <dgm:prSet presAssocID="{442954B3-609E-4E32-B3FE-38DDBE9297F6}" presName="tx2" presStyleLbl="revTx" presStyleIdx="1" presStyleCnt="6"/>
      <dgm:spPr/>
    </dgm:pt>
    <dgm:pt modelId="{95446A02-116C-BF42-990E-01BB130AFB0D}" type="pres">
      <dgm:prSet presAssocID="{442954B3-609E-4E32-B3FE-38DDBE9297F6}" presName="vert2" presStyleCnt="0"/>
      <dgm:spPr/>
    </dgm:pt>
    <dgm:pt modelId="{44C9EDD7-8128-1C46-AAE1-AAAA12507D10}" type="pres">
      <dgm:prSet presAssocID="{442954B3-609E-4E32-B3FE-38DDBE9297F6}" presName="thinLine2b" presStyleLbl="callout" presStyleIdx="0" presStyleCnt="3"/>
      <dgm:spPr/>
    </dgm:pt>
    <dgm:pt modelId="{8C7E4A03-1086-C440-BE68-766458E92A7E}" type="pres">
      <dgm:prSet presAssocID="{442954B3-609E-4E32-B3FE-38DDBE9297F6}" presName="vertSpace2b" presStyleCnt="0"/>
      <dgm:spPr/>
    </dgm:pt>
    <dgm:pt modelId="{BE974C0F-F2C7-6843-86BA-AA90E69E33D1}" type="pres">
      <dgm:prSet presAssocID="{A64B8B60-D630-4C45-9257-D9D953535AA3}" presName="thickLine" presStyleLbl="alignNode1" presStyleIdx="1" presStyleCnt="3"/>
      <dgm:spPr/>
    </dgm:pt>
    <dgm:pt modelId="{6B72A1A1-8FE0-4D40-A981-E25430782A89}" type="pres">
      <dgm:prSet presAssocID="{A64B8B60-D630-4C45-9257-D9D953535AA3}" presName="horz1" presStyleCnt="0"/>
      <dgm:spPr/>
    </dgm:pt>
    <dgm:pt modelId="{1590E83A-1A2D-FC4C-946F-9601B1DD47CE}" type="pres">
      <dgm:prSet presAssocID="{A64B8B60-D630-4C45-9257-D9D953535AA3}" presName="tx1" presStyleLbl="revTx" presStyleIdx="2" presStyleCnt="6"/>
      <dgm:spPr/>
    </dgm:pt>
    <dgm:pt modelId="{A9D6AE67-7A7C-5C4F-B4D3-053D1D4ACC36}" type="pres">
      <dgm:prSet presAssocID="{A64B8B60-D630-4C45-9257-D9D953535AA3}" presName="vert1" presStyleCnt="0"/>
      <dgm:spPr/>
    </dgm:pt>
    <dgm:pt modelId="{5E9D1401-EEA5-DF45-95CB-6F9FC6190EB4}" type="pres">
      <dgm:prSet presAssocID="{7435AB48-7105-410E-8E39-354F910D1436}" presName="vertSpace2a" presStyleCnt="0"/>
      <dgm:spPr/>
    </dgm:pt>
    <dgm:pt modelId="{98F7E704-3622-3644-A5E2-AEAD57544EC3}" type="pres">
      <dgm:prSet presAssocID="{7435AB48-7105-410E-8E39-354F910D1436}" presName="horz2" presStyleCnt="0"/>
      <dgm:spPr/>
    </dgm:pt>
    <dgm:pt modelId="{3F2D95D8-8172-BD4F-B3BA-494D2855BE97}" type="pres">
      <dgm:prSet presAssocID="{7435AB48-7105-410E-8E39-354F910D1436}" presName="horzSpace2" presStyleCnt="0"/>
      <dgm:spPr/>
    </dgm:pt>
    <dgm:pt modelId="{C231F890-44AC-3449-8FA8-7F3DCA849895}" type="pres">
      <dgm:prSet presAssocID="{7435AB48-7105-410E-8E39-354F910D1436}" presName="tx2" presStyleLbl="revTx" presStyleIdx="3" presStyleCnt="6"/>
      <dgm:spPr/>
    </dgm:pt>
    <dgm:pt modelId="{768C4B72-CF9D-014A-A749-6A50A9822F86}" type="pres">
      <dgm:prSet presAssocID="{7435AB48-7105-410E-8E39-354F910D1436}" presName="vert2" presStyleCnt="0"/>
      <dgm:spPr/>
    </dgm:pt>
    <dgm:pt modelId="{F76B9017-96B4-914D-8340-DEC8588ABAEF}" type="pres">
      <dgm:prSet presAssocID="{7435AB48-7105-410E-8E39-354F910D1436}" presName="thinLine2b" presStyleLbl="callout" presStyleIdx="1" presStyleCnt="3"/>
      <dgm:spPr/>
    </dgm:pt>
    <dgm:pt modelId="{C85D3D8F-BFE1-5945-858B-87653DDC786A}" type="pres">
      <dgm:prSet presAssocID="{7435AB48-7105-410E-8E39-354F910D1436}" presName="vertSpace2b" presStyleCnt="0"/>
      <dgm:spPr/>
    </dgm:pt>
    <dgm:pt modelId="{692ED8F6-276C-8C4B-ADA8-7A2C27B1393A}" type="pres">
      <dgm:prSet presAssocID="{BC2B9E11-A088-4E00-9607-629CEF951DC9}" presName="thickLine" presStyleLbl="alignNode1" presStyleIdx="2" presStyleCnt="3"/>
      <dgm:spPr/>
    </dgm:pt>
    <dgm:pt modelId="{01C7A86F-3F50-7949-9ACC-4076130CABAF}" type="pres">
      <dgm:prSet presAssocID="{BC2B9E11-A088-4E00-9607-629CEF951DC9}" presName="horz1" presStyleCnt="0"/>
      <dgm:spPr/>
    </dgm:pt>
    <dgm:pt modelId="{E2A3356C-3FFD-DD41-BA56-3A95C6FFB00E}" type="pres">
      <dgm:prSet presAssocID="{BC2B9E11-A088-4E00-9607-629CEF951DC9}" presName="tx1" presStyleLbl="revTx" presStyleIdx="4" presStyleCnt="6"/>
      <dgm:spPr/>
    </dgm:pt>
    <dgm:pt modelId="{BDCA8AD1-D88B-BD46-A894-CF79544007BD}" type="pres">
      <dgm:prSet presAssocID="{BC2B9E11-A088-4E00-9607-629CEF951DC9}" presName="vert1" presStyleCnt="0"/>
      <dgm:spPr/>
    </dgm:pt>
    <dgm:pt modelId="{AD5272B9-E5A4-3D40-8AE5-C76AF2F14533}" type="pres">
      <dgm:prSet presAssocID="{F9FE0DF8-5D26-41CD-9848-19153675E36E}" presName="vertSpace2a" presStyleCnt="0"/>
      <dgm:spPr/>
    </dgm:pt>
    <dgm:pt modelId="{8D1C2A1E-AEEE-8F46-B749-27B031508D99}" type="pres">
      <dgm:prSet presAssocID="{F9FE0DF8-5D26-41CD-9848-19153675E36E}" presName="horz2" presStyleCnt="0"/>
      <dgm:spPr/>
    </dgm:pt>
    <dgm:pt modelId="{9EDB3616-9A5C-6946-82CF-D2C2362CB3E0}" type="pres">
      <dgm:prSet presAssocID="{F9FE0DF8-5D26-41CD-9848-19153675E36E}" presName="horzSpace2" presStyleCnt="0"/>
      <dgm:spPr/>
    </dgm:pt>
    <dgm:pt modelId="{298544E9-B82C-A94C-A5CE-1BFACDD57551}" type="pres">
      <dgm:prSet presAssocID="{F9FE0DF8-5D26-41CD-9848-19153675E36E}" presName="tx2" presStyleLbl="revTx" presStyleIdx="5" presStyleCnt="6"/>
      <dgm:spPr/>
    </dgm:pt>
    <dgm:pt modelId="{C492FD17-49A0-2442-AA71-6A4ABA26F58D}" type="pres">
      <dgm:prSet presAssocID="{F9FE0DF8-5D26-41CD-9848-19153675E36E}" presName="vert2" presStyleCnt="0"/>
      <dgm:spPr/>
    </dgm:pt>
    <dgm:pt modelId="{2848BD33-3D3C-1445-ACE4-5EDFFF03873C}" type="pres">
      <dgm:prSet presAssocID="{F9FE0DF8-5D26-41CD-9848-19153675E36E}" presName="thinLine2b" presStyleLbl="callout" presStyleIdx="2" presStyleCnt="3"/>
      <dgm:spPr/>
    </dgm:pt>
    <dgm:pt modelId="{0B7EB740-498D-D648-BCE0-EC7AE979F13D}" type="pres">
      <dgm:prSet presAssocID="{F9FE0DF8-5D26-41CD-9848-19153675E36E}" presName="vertSpace2b" presStyleCnt="0"/>
      <dgm:spPr/>
    </dgm:pt>
  </dgm:ptLst>
  <dgm:cxnLst>
    <dgm:cxn modelId="{260EFC00-4CE8-439D-8D56-D39F81543244}" srcId="{677CB77C-2904-44D4-BD7B-C52876951E55}" destId="{BC2B9E11-A088-4E00-9607-629CEF951DC9}" srcOrd="2" destOrd="0" parTransId="{7F8C7544-6C4A-495B-A5F1-15DF81F62C87}" sibTransId="{48C8AE15-A443-4EF9-9166-4F211486D34C}"/>
    <dgm:cxn modelId="{D75BE21F-EE5F-1A47-9FD5-BA99DFEFFFBF}" type="presOf" srcId="{677CB77C-2904-44D4-BD7B-C52876951E55}" destId="{23DF4434-E1A2-A243-B1FA-1500984919D8}" srcOrd="0" destOrd="0" presId="urn:microsoft.com/office/officeart/2008/layout/LinedList"/>
    <dgm:cxn modelId="{B4553A21-6668-4B35-A21A-D3B097D90E7F}" srcId="{677CB77C-2904-44D4-BD7B-C52876951E55}" destId="{A64B8B60-D630-4C45-9257-D9D953535AA3}" srcOrd="1" destOrd="0" parTransId="{D8593E64-709B-4EC1-B443-6AEC3E7535FD}" sibTransId="{DE061104-C204-4232-811F-E18B211576E8}"/>
    <dgm:cxn modelId="{62387C22-6D38-6744-9225-59DBF3BCE5F5}" type="presOf" srcId="{A64B8B60-D630-4C45-9257-D9D953535AA3}" destId="{1590E83A-1A2D-FC4C-946F-9601B1DD47CE}" srcOrd="0" destOrd="0" presId="urn:microsoft.com/office/officeart/2008/layout/LinedList"/>
    <dgm:cxn modelId="{0BCA3434-0D03-974E-992A-5DE8BBDBCF51}" type="presOf" srcId="{CA905705-A861-4F15-B00B-00A21561EE63}" destId="{99D6246D-13C9-BA4B-B5BF-4344CBDEE517}" srcOrd="0" destOrd="0" presId="urn:microsoft.com/office/officeart/2008/layout/LinedList"/>
    <dgm:cxn modelId="{834CA445-EB21-2847-9A29-8FB30CD322B3}" type="presOf" srcId="{BC2B9E11-A088-4E00-9607-629CEF951DC9}" destId="{E2A3356C-3FFD-DD41-BA56-3A95C6FFB00E}" srcOrd="0" destOrd="0" presId="urn:microsoft.com/office/officeart/2008/layout/LinedList"/>
    <dgm:cxn modelId="{70D5914D-13B6-4310-A83F-6C43502EA6CB}" srcId="{BC2B9E11-A088-4E00-9607-629CEF951DC9}" destId="{F9FE0DF8-5D26-41CD-9848-19153675E36E}" srcOrd="0" destOrd="0" parTransId="{CE2075BF-133B-4E3F-B498-507CC0F08581}" sibTransId="{0B12669F-08E3-4BE1-BE63-57AAD8E124BD}"/>
    <dgm:cxn modelId="{2DDB4180-F9D0-49A2-9491-ECBCEA3C7EA7}" srcId="{A64B8B60-D630-4C45-9257-D9D953535AA3}" destId="{7435AB48-7105-410E-8E39-354F910D1436}" srcOrd="0" destOrd="0" parTransId="{04CE4377-FF43-4786-9CD3-FDDB31C0C98E}" sibTransId="{8A9E9FE7-0674-48B0-A813-8810BC088FC0}"/>
    <dgm:cxn modelId="{4AD2FF90-F9AF-431B-8015-B9490AA9D43E}" srcId="{677CB77C-2904-44D4-BD7B-C52876951E55}" destId="{CA905705-A861-4F15-B00B-00A21561EE63}" srcOrd="0" destOrd="0" parTransId="{04AE7DE8-8D88-421E-9710-E4387483F99B}" sibTransId="{83248917-093E-4620-B867-7F724A47DAB7}"/>
    <dgm:cxn modelId="{BD02009C-E227-42D6-919D-35DFE7A4AFB2}" srcId="{CA905705-A861-4F15-B00B-00A21561EE63}" destId="{442954B3-609E-4E32-B3FE-38DDBE9297F6}" srcOrd="0" destOrd="0" parTransId="{798C9D0C-889C-450E-92AD-56B8031A7748}" sibTransId="{CA025C19-E9C8-45AC-A5C8-8B2BC696ABED}"/>
    <dgm:cxn modelId="{D3418BB8-5DCC-404B-A631-216464D4B79C}" type="presOf" srcId="{F9FE0DF8-5D26-41CD-9848-19153675E36E}" destId="{298544E9-B82C-A94C-A5CE-1BFACDD57551}" srcOrd="0" destOrd="0" presId="urn:microsoft.com/office/officeart/2008/layout/LinedList"/>
    <dgm:cxn modelId="{C2DCB7EC-94D1-6B46-AE64-4E9C71DD45E7}" type="presOf" srcId="{7435AB48-7105-410E-8E39-354F910D1436}" destId="{C231F890-44AC-3449-8FA8-7F3DCA849895}" srcOrd="0" destOrd="0" presId="urn:microsoft.com/office/officeart/2008/layout/LinedList"/>
    <dgm:cxn modelId="{7F9F77F7-C912-6B45-BF82-48E7592F1509}" type="presOf" srcId="{442954B3-609E-4E32-B3FE-38DDBE9297F6}" destId="{4CB36DAF-4289-A94A-818C-A765F58933B5}" srcOrd="0" destOrd="0" presId="urn:microsoft.com/office/officeart/2008/layout/LinedList"/>
    <dgm:cxn modelId="{F84361D5-81B8-4B4C-9D8F-7731BA99EDF0}" type="presParOf" srcId="{23DF4434-E1A2-A243-B1FA-1500984919D8}" destId="{0952236C-FF11-1A40-B7A8-BF1F3751445C}" srcOrd="0" destOrd="0" presId="urn:microsoft.com/office/officeart/2008/layout/LinedList"/>
    <dgm:cxn modelId="{BD5B0F6D-6DBE-6E4D-A9FA-A3ED86C12607}" type="presParOf" srcId="{23DF4434-E1A2-A243-B1FA-1500984919D8}" destId="{F7691D5C-4386-6240-BB40-932317A1F582}" srcOrd="1" destOrd="0" presId="urn:microsoft.com/office/officeart/2008/layout/LinedList"/>
    <dgm:cxn modelId="{E23A0B0E-2BD7-7E4B-B061-894EC0847087}" type="presParOf" srcId="{F7691D5C-4386-6240-BB40-932317A1F582}" destId="{99D6246D-13C9-BA4B-B5BF-4344CBDEE517}" srcOrd="0" destOrd="0" presId="urn:microsoft.com/office/officeart/2008/layout/LinedList"/>
    <dgm:cxn modelId="{6FE500FB-2FF9-3A43-B82D-6D2B2184FE96}" type="presParOf" srcId="{F7691D5C-4386-6240-BB40-932317A1F582}" destId="{0EA343AC-57A0-524D-B394-8A2A4E39A5CC}" srcOrd="1" destOrd="0" presId="urn:microsoft.com/office/officeart/2008/layout/LinedList"/>
    <dgm:cxn modelId="{B305E3C1-3883-C64C-A895-60D7BFC256E2}" type="presParOf" srcId="{0EA343AC-57A0-524D-B394-8A2A4E39A5CC}" destId="{410288B3-26C1-DE48-ACC6-BAADC02B4458}" srcOrd="0" destOrd="0" presId="urn:microsoft.com/office/officeart/2008/layout/LinedList"/>
    <dgm:cxn modelId="{90C389C6-7338-2140-B5AD-17909C9573EF}" type="presParOf" srcId="{0EA343AC-57A0-524D-B394-8A2A4E39A5CC}" destId="{03DC85D8-773C-004C-ADD9-E53D56CCC29A}" srcOrd="1" destOrd="0" presId="urn:microsoft.com/office/officeart/2008/layout/LinedList"/>
    <dgm:cxn modelId="{C66A889C-C0AD-644F-BA75-F4ABCB7C8A1C}" type="presParOf" srcId="{03DC85D8-773C-004C-ADD9-E53D56CCC29A}" destId="{F9C4540F-1B67-834D-ABD6-3102D77D262B}" srcOrd="0" destOrd="0" presId="urn:microsoft.com/office/officeart/2008/layout/LinedList"/>
    <dgm:cxn modelId="{8681D042-689A-8244-A979-DDA714BEB2F4}" type="presParOf" srcId="{03DC85D8-773C-004C-ADD9-E53D56CCC29A}" destId="{4CB36DAF-4289-A94A-818C-A765F58933B5}" srcOrd="1" destOrd="0" presId="urn:microsoft.com/office/officeart/2008/layout/LinedList"/>
    <dgm:cxn modelId="{540F498B-011E-A346-A42F-A505F1ACBE2A}" type="presParOf" srcId="{03DC85D8-773C-004C-ADD9-E53D56CCC29A}" destId="{95446A02-116C-BF42-990E-01BB130AFB0D}" srcOrd="2" destOrd="0" presId="urn:microsoft.com/office/officeart/2008/layout/LinedList"/>
    <dgm:cxn modelId="{42ADFC12-F0FA-2140-97D0-7963E611CC37}" type="presParOf" srcId="{0EA343AC-57A0-524D-B394-8A2A4E39A5CC}" destId="{44C9EDD7-8128-1C46-AAE1-AAAA12507D10}" srcOrd="2" destOrd="0" presId="urn:microsoft.com/office/officeart/2008/layout/LinedList"/>
    <dgm:cxn modelId="{7491408F-999A-9D4E-A3BD-04CC8A21C09B}" type="presParOf" srcId="{0EA343AC-57A0-524D-B394-8A2A4E39A5CC}" destId="{8C7E4A03-1086-C440-BE68-766458E92A7E}" srcOrd="3" destOrd="0" presId="urn:microsoft.com/office/officeart/2008/layout/LinedList"/>
    <dgm:cxn modelId="{2720DF83-4DFF-1F45-B7E5-831F0D363A9C}" type="presParOf" srcId="{23DF4434-E1A2-A243-B1FA-1500984919D8}" destId="{BE974C0F-F2C7-6843-86BA-AA90E69E33D1}" srcOrd="2" destOrd="0" presId="urn:microsoft.com/office/officeart/2008/layout/LinedList"/>
    <dgm:cxn modelId="{5C7415CE-FD58-E540-8CBB-32AC2677202C}" type="presParOf" srcId="{23DF4434-E1A2-A243-B1FA-1500984919D8}" destId="{6B72A1A1-8FE0-4D40-A981-E25430782A89}" srcOrd="3" destOrd="0" presId="urn:microsoft.com/office/officeart/2008/layout/LinedList"/>
    <dgm:cxn modelId="{7B3D42E3-97DB-3642-B7F9-77EB802E4494}" type="presParOf" srcId="{6B72A1A1-8FE0-4D40-A981-E25430782A89}" destId="{1590E83A-1A2D-FC4C-946F-9601B1DD47CE}" srcOrd="0" destOrd="0" presId="urn:microsoft.com/office/officeart/2008/layout/LinedList"/>
    <dgm:cxn modelId="{0A5288CF-ADB6-BE41-805E-079598F550C7}" type="presParOf" srcId="{6B72A1A1-8FE0-4D40-A981-E25430782A89}" destId="{A9D6AE67-7A7C-5C4F-B4D3-053D1D4ACC36}" srcOrd="1" destOrd="0" presId="urn:microsoft.com/office/officeart/2008/layout/LinedList"/>
    <dgm:cxn modelId="{90874D4E-EFB1-014A-8F4A-030269738EC1}" type="presParOf" srcId="{A9D6AE67-7A7C-5C4F-B4D3-053D1D4ACC36}" destId="{5E9D1401-EEA5-DF45-95CB-6F9FC6190EB4}" srcOrd="0" destOrd="0" presId="urn:microsoft.com/office/officeart/2008/layout/LinedList"/>
    <dgm:cxn modelId="{AAF84FD1-C7E1-3740-A833-455020BD17E6}" type="presParOf" srcId="{A9D6AE67-7A7C-5C4F-B4D3-053D1D4ACC36}" destId="{98F7E704-3622-3644-A5E2-AEAD57544EC3}" srcOrd="1" destOrd="0" presId="urn:microsoft.com/office/officeart/2008/layout/LinedList"/>
    <dgm:cxn modelId="{545883EF-7755-8449-9CF8-89982573F80A}" type="presParOf" srcId="{98F7E704-3622-3644-A5E2-AEAD57544EC3}" destId="{3F2D95D8-8172-BD4F-B3BA-494D2855BE97}" srcOrd="0" destOrd="0" presId="urn:microsoft.com/office/officeart/2008/layout/LinedList"/>
    <dgm:cxn modelId="{D124A791-E910-8944-ADD8-FC346E83E33C}" type="presParOf" srcId="{98F7E704-3622-3644-A5E2-AEAD57544EC3}" destId="{C231F890-44AC-3449-8FA8-7F3DCA849895}" srcOrd="1" destOrd="0" presId="urn:microsoft.com/office/officeart/2008/layout/LinedList"/>
    <dgm:cxn modelId="{CE34848F-3208-6A46-93C4-B81D51C4936C}" type="presParOf" srcId="{98F7E704-3622-3644-A5E2-AEAD57544EC3}" destId="{768C4B72-CF9D-014A-A749-6A50A9822F86}" srcOrd="2" destOrd="0" presId="urn:microsoft.com/office/officeart/2008/layout/LinedList"/>
    <dgm:cxn modelId="{D72D5E1E-0C23-2B47-BCF6-D2C8092AC3F4}" type="presParOf" srcId="{A9D6AE67-7A7C-5C4F-B4D3-053D1D4ACC36}" destId="{F76B9017-96B4-914D-8340-DEC8588ABAEF}" srcOrd="2" destOrd="0" presId="urn:microsoft.com/office/officeart/2008/layout/LinedList"/>
    <dgm:cxn modelId="{4CDC070C-7EC0-7B4C-A8F6-ACF25EDAECE0}" type="presParOf" srcId="{A9D6AE67-7A7C-5C4F-B4D3-053D1D4ACC36}" destId="{C85D3D8F-BFE1-5945-858B-87653DDC786A}" srcOrd="3" destOrd="0" presId="urn:microsoft.com/office/officeart/2008/layout/LinedList"/>
    <dgm:cxn modelId="{9DB6CCA7-DF79-AC4E-9DC7-F540EE342FEE}" type="presParOf" srcId="{23DF4434-E1A2-A243-B1FA-1500984919D8}" destId="{692ED8F6-276C-8C4B-ADA8-7A2C27B1393A}" srcOrd="4" destOrd="0" presId="urn:microsoft.com/office/officeart/2008/layout/LinedList"/>
    <dgm:cxn modelId="{EE8F3602-2D1F-CC49-8375-9C53F0AFE3DA}" type="presParOf" srcId="{23DF4434-E1A2-A243-B1FA-1500984919D8}" destId="{01C7A86F-3F50-7949-9ACC-4076130CABAF}" srcOrd="5" destOrd="0" presId="urn:microsoft.com/office/officeart/2008/layout/LinedList"/>
    <dgm:cxn modelId="{C1E244CB-ABFD-D64D-89D1-9F21F721B07B}" type="presParOf" srcId="{01C7A86F-3F50-7949-9ACC-4076130CABAF}" destId="{E2A3356C-3FFD-DD41-BA56-3A95C6FFB00E}" srcOrd="0" destOrd="0" presId="urn:microsoft.com/office/officeart/2008/layout/LinedList"/>
    <dgm:cxn modelId="{33A43800-A163-3C4B-BFED-1C199C940E89}" type="presParOf" srcId="{01C7A86F-3F50-7949-9ACC-4076130CABAF}" destId="{BDCA8AD1-D88B-BD46-A894-CF79544007BD}" srcOrd="1" destOrd="0" presId="urn:microsoft.com/office/officeart/2008/layout/LinedList"/>
    <dgm:cxn modelId="{AD4B5A86-F3DD-4542-8C14-8834FB735380}" type="presParOf" srcId="{BDCA8AD1-D88B-BD46-A894-CF79544007BD}" destId="{AD5272B9-E5A4-3D40-8AE5-C76AF2F14533}" srcOrd="0" destOrd="0" presId="urn:microsoft.com/office/officeart/2008/layout/LinedList"/>
    <dgm:cxn modelId="{B31A5869-8135-024A-B744-277BB1A74253}" type="presParOf" srcId="{BDCA8AD1-D88B-BD46-A894-CF79544007BD}" destId="{8D1C2A1E-AEEE-8F46-B749-27B031508D99}" srcOrd="1" destOrd="0" presId="urn:microsoft.com/office/officeart/2008/layout/LinedList"/>
    <dgm:cxn modelId="{117E346C-AC12-E14B-BF46-DBDAC8B3492C}" type="presParOf" srcId="{8D1C2A1E-AEEE-8F46-B749-27B031508D99}" destId="{9EDB3616-9A5C-6946-82CF-D2C2362CB3E0}" srcOrd="0" destOrd="0" presId="urn:microsoft.com/office/officeart/2008/layout/LinedList"/>
    <dgm:cxn modelId="{27A3FBE0-79E4-4545-ABFC-A86D72F192DC}" type="presParOf" srcId="{8D1C2A1E-AEEE-8F46-B749-27B031508D99}" destId="{298544E9-B82C-A94C-A5CE-1BFACDD57551}" srcOrd="1" destOrd="0" presId="urn:microsoft.com/office/officeart/2008/layout/LinedList"/>
    <dgm:cxn modelId="{55D46C36-AFF9-AC4A-9A0F-AC46D83882E0}" type="presParOf" srcId="{8D1C2A1E-AEEE-8F46-B749-27B031508D99}" destId="{C492FD17-49A0-2442-AA71-6A4ABA26F58D}" srcOrd="2" destOrd="0" presId="urn:microsoft.com/office/officeart/2008/layout/LinedList"/>
    <dgm:cxn modelId="{46BCEA47-4467-9C47-AD38-5B2F8F1BB3F5}" type="presParOf" srcId="{BDCA8AD1-D88B-BD46-A894-CF79544007BD}" destId="{2848BD33-3D3C-1445-ACE4-5EDFFF03873C}" srcOrd="2" destOrd="0" presId="urn:microsoft.com/office/officeart/2008/layout/LinedList"/>
    <dgm:cxn modelId="{6B4CB364-310F-8947-B4D1-D1B97610FC75}" type="presParOf" srcId="{BDCA8AD1-D88B-BD46-A894-CF79544007BD}" destId="{0B7EB740-498D-D648-BCE0-EC7AE979F13D}" srcOrd="3"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4.xml><?xml version="1.0" encoding="utf-8"?>
<dgm:dataModel xmlns:dgm="http://schemas.openxmlformats.org/drawingml/2006/diagram" xmlns:a="http://schemas.openxmlformats.org/drawingml/2006/main">
  <dgm:ptLst>
    <dgm:pt modelId="{4D0179AA-DC56-46C7-B8F4-08C9D29965C1}" type="doc">
      <dgm:prSet loTypeId="urn:microsoft.com/office/officeart/2005/8/layout/process2" loCatId="process" qsTypeId="urn:microsoft.com/office/officeart/2005/8/quickstyle/simple3" qsCatId="simple" csTypeId="urn:microsoft.com/office/officeart/2005/8/colors/accent1_2" csCatId="accent1" phldr="1"/>
      <dgm:spPr/>
    </dgm:pt>
    <dgm:pt modelId="{072E8057-CCEA-45C9-8A7E-22A3095A2CA2}">
      <dgm:prSet phldrT="[Text]" custT="1"/>
      <dgm:spPr/>
      <dgm:t>
        <a:bodyPr/>
        <a:lstStyle/>
        <a:p>
          <a:r>
            <a:rPr lang="en-GB" sz="2400"/>
            <a:t>In some circumstances it may be advantageous to reveal a source’s true identity within the body of intelligence without revealing their identity as the source</a:t>
          </a:r>
          <a:endParaRPr lang="en-GB" sz="2400" dirty="0"/>
        </a:p>
      </dgm:t>
    </dgm:pt>
    <dgm:pt modelId="{5D840EFA-CAC8-4C74-90F2-580C3797D0FF}" type="parTrans" cxnId="{D6EEA2B4-F390-40B3-8254-766469A2C81C}">
      <dgm:prSet/>
      <dgm:spPr/>
      <dgm:t>
        <a:bodyPr/>
        <a:lstStyle/>
        <a:p>
          <a:endParaRPr lang="en-GB"/>
        </a:p>
      </dgm:t>
    </dgm:pt>
    <dgm:pt modelId="{95823001-E0C8-456E-8A4D-B62D20A924B1}" type="sibTrans" cxnId="{D6EEA2B4-F390-40B3-8254-766469A2C81C}">
      <dgm:prSet/>
      <dgm:spPr/>
      <dgm:t>
        <a:bodyPr/>
        <a:lstStyle/>
        <a:p>
          <a:endParaRPr lang="en-GB"/>
        </a:p>
      </dgm:t>
    </dgm:pt>
    <dgm:pt modelId="{667D00F2-9F17-4DBE-A202-90BED4CCAD3B}">
      <dgm:prSet phldrT="[Text]" custT="1"/>
      <dgm:spPr/>
      <dgm:t>
        <a:bodyPr/>
        <a:lstStyle/>
        <a:p>
          <a:r>
            <a:rPr lang="en-GB" sz="2400"/>
            <a:t>Where an officer is concerned that the contents of a report might indicate the source, reference should be made to a supervisor before dissemination or entry onto the intelligence system takes place</a:t>
          </a:r>
          <a:endParaRPr lang="en-GB" sz="2400" dirty="0"/>
        </a:p>
      </dgm:t>
    </dgm:pt>
    <dgm:pt modelId="{DED632D2-C66D-4734-A813-D6906835BC65}" type="parTrans" cxnId="{4B1E080D-6978-4649-996C-60D4296A4263}">
      <dgm:prSet/>
      <dgm:spPr/>
      <dgm:t>
        <a:bodyPr/>
        <a:lstStyle/>
        <a:p>
          <a:endParaRPr lang="en-GB"/>
        </a:p>
      </dgm:t>
    </dgm:pt>
    <dgm:pt modelId="{7EAF180A-268F-4921-BEAA-AF51DC3E64A2}" type="sibTrans" cxnId="{4B1E080D-6978-4649-996C-60D4296A4263}">
      <dgm:prSet/>
      <dgm:spPr/>
      <dgm:t>
        <a:bodyPr/>
        <a:lstStyle/>
        <a:p>
          <a:endParaRPr lang="en-GB"/>
        </a:p>
      </dgm:t>
    </dgm:pt>
    <dgm:pt modelId="{C435EF78-87E0-4D61-AC48-35F5B737D498}" type="pres">
      <dgm:prSet presAssocID="{4D0179AA-DC56-46C7-B8F4-08C9D29965C1}" presName="linearFlow" presStyleCnt="0">
        <dgm:presLayoutVars>
          <dgm:resizeHandles val="exact"/>
        </dgm:presLayoutVars>
      </dgm:prSet>
      <dgm:spPr/>
    </dgm:pt>
    <dgm:pt modelId="{EF854F69-61E1-4330-B7E6-CDF3E0E2EE9D}" type="pres">
      <dgm:prSet presAssocID="{072E8057-CCEA-45C9-8A7E-22A3095A2CA2}" presName="node" presStyleLbl="node1" presStyleIdx="0" presStyleCnt="2" custScaleX="156570">
        <dgm:presLayoutVars>
          <dgm:bulletEnabled val="1"/>
        </dgm:presLayoutVars>
      </dgm:prSet>
      <dgm:spPr/>
    </dgm:pt>
    <dgm:pt modelId="{4FCF7202-DED8-4DC7-9694-1A8F8162F587}" type="pres">
      <dgm:prSet presAssocID="{95823001-E0C8-456E-8A4D-B62D20A924B1}" presName="sibTrans" presStyleLbl="sibTrans2D1" presStyleIdx="0" presStyleCnt="1"/>
      <dgm:spPr/>
    </dgm:pt>
    <dgm:pt modelId="{4522042A-3FF2-4AED-ABF6-FF7C35B19160}" type="pres">
      <dgm:prSet presAssocID="{95823001-E0C8-456E-8A4D-B62D20A924B1}" presName="connectorText" presStyleLbl="sibTrans2D1" presStyleIdx="0" presStyleCnt="1"/>
      <dgm:spPr/>
    </dgm:pt>
    <dgm:pt modelId="{14F1B5D4-5655-4873-ACE6-C9FDC0FBCFD9}" type="pres">
      <dgm:prSet presAssocID="{667D00F2-9F17-4DBE-A202-90BED4CCAD3B}" presName="node" presStyleLbl="node1" presStyleIdx="1" presStyleCnt="2" custScaleX="156570">
        <dgm:presLayoutVars>
          <dgm:bulletEnabled val="1"/>
        </dgm:presLayoutVars>
      </dgm:prSet>
      <dgm:spPr/>
    </dgm:pt>
  </dgm:ptLst>
  <dgm:cxnLst>
    <dgm:cxn modelId="{4B1E080D-6978-4649-996C-60D4296A4263}" srcId="{4D0179AA-DC56-46C7-B8F4-08C9D29965C1}" destId="{667D00F2-9F17-4DBE-A202-90BED4CCAD3B}" srcOrd="1" destOrd="0" parTransId="{DED632D2-C66D-4734-A813-D6906835BC65}" sibTransId="{7EAF180A-268F-4921-BEAA-AF51DC3E64A2}"/>
    <dgm:cxn modelId="{8B33D467-3776-45D5-B8F5-BF9D02E2F87C}" type="presOf" srcId="{95823001-E0C8-456E-8A4D-B62D20A924B1}" destId="{4FCF7202-DED8-4DC7-9694-1A8F8162F587}" srcOrd="0" destOrd="0" presId="urn:microsoft.com/office/officeart/2005/8/layout/process2"/>
    <dgm:cxn modelId="{FD71C96E-6D60-4F41-A1C1-571C254BCA38}" type="presOf" srcId="{4D0179AA-DC56-46C7-B8F4-08C9D29965C1}" destId="{C435EF78-87E0-4D61-AC48-35F5B737D498}" srcOrd="0" destOrd="0" presId="urn:microsoft.com/office/officeart/2005/8/layout/process2"/>
    <dgm:cxn modelId="{75E8F6AD-68D3-45FD-8D29-E3A08EBCE017}" type="presOf" srcId="{95823001-E0C8-456E-8A4D-B62D20A924B1}" destId="{4522042A-3FF2-4AED-ABF6-FF7C35B19160}" srcOrd="1" destOrd="0" presId="urn:microsoft.com/office/officeart/2005/8/layout/process2"/>
    <dgm:cxn modelId="{D6EEA2B4-F390-40B3-8254-766469A2C81C}" srcId="{4D0179AA-DC56-46C7-B8F4-08C9D29965C1}" destId="{072E8057-CCEA-45C9-8A7E-22A3095A2CA2}" srcOrd="0" destOrd="0" parTransId="{5D840EFA-CAC8-4C74-90F2-580C3797D0FF}" sibTransId="{95823001-E0C8-456E-8A4D-B62D20A924B1}"/>
    <dgm:cxn modelId="{9872CEE5-4414-4D11-AA9C-DF63E938D539}" type="presOf" srcId="{667D00F2-9F17-4DBE-A202-90BED4CCAD3B}" destId="{14F1B5D4-5655-4873-ACE6-C9FDC0FBCFD9}" srcOrd="0" destOrd="0" presId="urn:microsoft.com/office/officeart/2005/8/layout/process2"/>
    <dgm:cxn modelId="{18FAAEEC-4486-4F70-8388-6D82F92092F7}" type="presOf" srcId="{072E8057-CCEA-45C9-8A7E-22A3095A2CA2}" destId="{EF854F69-61E1-4330-B7E6-CDF3E0E2EE9D}" srcOrd="0" destOrd="0" presId="urn:microsoft.com/office/officeart/2005/8/layout/process2"/>
    <dgm:cxn modelId="{5D479788-6FB0-43B4-8410-6D0424F6A61E}" type="presParOf" srcId="{C435EF78-87E0-4D61-AC48-35F5B737D498}" destId="{EF854F69-61E1-4330-B7E6-CDF3E0E2EE9D}" srcOrd="0" destOrd="0" presId="urn:microsoft.com/office/officeart/2005/8/layout/process2"/>
    <dgm:cxn modelId="{EFEA06E8-C62C-47F7-B680-3C797FB3AD25}" type="presParOf" srcId="{C435EF78-87E0-4D61-AC48-35F5B737D498}" destId="{4FCF7202-DED8-4DC7-9694-1A8F8162F587}" srcOrd="1" destOrd="0" presId="urn:microsoft.com/office/officeart/2005/8/layout/process2"/>
    <dgm:cxn modelId="{9CAF3742-69F7-45C8-8308-7BA53A41F915}" type="presParOf" srcId="{4FCF7202-DED8-4DC7-9694-1A8F8162F587}" destId="{4522042A-3FF2-4AED-ABF6-FF7C35B19160}" srcOrd="0" destOrd="0" presId="urn:microsoft.com/office/officeart/2005/8/layout/process2"/>
    <dgm:cxn modelId="{91B41038-5D72-4472-BCCC-4F2C39681F30}" type="presParOf" srcId="{C435EF78-87E0-4D61-AC48-35F5B737D498}" destId="{14F1B5D4-5655-4873-ACE6-C9FDC0FBCFD9}" srcOrd="2"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5.xml><?xml version="1.0" encoding="utf-8"?>
<dgm:dataModel xmlns:dgm="http://schemas.openxmlformats.org/drawingml/2006/diagram" xmlns:a="http://schemas.openxmlformats.org/drawingml/2006/main">
  <dgm:ptLst>
    <dgm:pt modelId="{896F814B-A4AB-444F-8523-A02858D730A4}" type="doc">
      <dgm:prSet loTypeId="urn:microsoft.com/office/officeart/2008/layout/LinedList" loCatId="cycle" qsTypeId="urn:microsoft.com/office/officeart/2005/8/quickstyle/simple1" qsCatId="simple" csTypeId="urn:microsoft.com/office/officeart/2005/8/colors/accent1_3" csCatId="accent1" phldr="1"/>
      <dgm:spPr/>
      <dgm:t>
        <a:bodyPr/>
        <a:lstStyle/>
        <a:p>
          <a:endParaRPr lang="en-GB"/>
        </a:p>
      </dgm:t>
    </dgm:pt>
    <dgm:pt modelId="{05FF7C0C-5A9A-4EE9-A3FF-257D4BEB3E28}">
      <dgm:prSet phldrT="[Text]" custT="1"/>
      <dgm:spPr/>
      <dgm:t>
        <a:bodyPr/>
        <a:lstStyle/>
        <a:p>
          <a:pPr algn="ctr"/>
          <a:r>
            <a:rPr lang="en-GB" sz="3200"/>
            <a:t>All intelligence must be accurately reported</a:t>
          </a:r>
          <a:endParaRPr lang="en-GB" sz="3200" dirty="0"/>
        </a:p>
      </dgm:t>
    </dgm:pt>
    <dgm:pt modelId="{7EB5D0A5-0D7C-42CB-818E-7BE0B8A494A5}" type="parTrans" cxnId="{762E420E-14FD-4628-8506-AA2B13FA826D}">
      <dgm:prSet/>
      <dgm:spPr/>
      <dgm:t>
        <a:bodyPr/>
        <a:lstStyle/>
        <a:p>
          <a:endParaRPr lang="en-GB"/>
        </a:p>
      </dgm:t>
    </dgm:pt>
    <dgm:pt modelId="{AF83A4CB-4643-4F8B-908D-129795A0B1B9}" type="sibTrans" cxnId="{762E420E-14FD-4628-8506-AA2B13FA826D}">
      <dgm:prSet/>
      <dgm:spPr/>
      <dgm:t>
        <a:bodyPr/>
        <a:lstStyle/>
        <a:p>
          <a:endParaRPr lang="en-GB"/>
        </a:p>
      </dgm:t>
    </dgm:pt>
    <dgm:pt modelId="{79D3C9AE-2F13-4163-B492-964037BE3662}">
      <dgm:prSet phldrT="[Text]" custT="1"/>
      <dgm:spPr/>
      <dgm:t>
        <a:bodyPr/>
        <a:lstStyle/>
        <a:p>
          <a:r>
            <a:rPr lang="en-GB" sz="2400"/>
            <a:t>Care must be taken to remove from the text all material that in any way identifies the source</a:t>
          </a:r>
          <a:endParaRPr lang="en-GB" sz="2400" dirty="0"/>
        </a:p>
      </dgm:t>
    </dgm:pt>
    <dgm:pt modelId="{FE13F385-B43B-420B-A1EA-2D130C8A4EEB}" type="parTrans" cxnId="{7F74FE22-2034-4109-8100-4B73C492C936}">
      <dgm:prSet/>
      <dgm:spPr/>
      <dgm:t>
        <a:bodyPr/>
        <a:lstStyle/>
        <a:p>
          <a:endParaRPr lang="en-GB"/>
        </a:p>
      </dgm:t>
    </dgm:pt>
    <dgm:pt modelId="{DE451723-4E32-4EC6-ACF1-1C453B8BD8E6}" type="sibTrans" cxnId="{7F74FE22-2034-4109-8100-4B73C492C936}">
      <dgm:prSet/>
      <dgm:spPr/>
      <dgm:t>
        <a:bodyPr/>
        <a:lstStyle/>
        <a:p>
          <a:endParaRPr lang="en-GB"/>
        </a:p>
      </dgm:t>
    </dgm:pt>
    <dgm:pt modelId="{22806211-1FA5-4E4E-B779-362E8DD1256B}">
      <dgm:prSet phldrT="[Text]" custT="1"/>
      <dgm:spPr/>
      <dgm:t>
        <a:bodyPr/>
        <a:lstStyle/>
        <a:p>
          <a:r>
            <a:rPr lang="en-GB" sz="2400"/>
            <a:t>The timing &amp; place of meetings with sources may be relevant &amp; could lead to the source being identified</a:t>
          </a:r>
          <a:endParaRPr lang="en-GB" sz="2400" dirty="0"/>
        </a:p>
      </dgm:t>
    </dgm:pt>
    <dgm:pt modelId="{AB81BD7B-497E-4146-BCAB-B02CCA0537FC}" type="parTrans" cxnId="{4174F8E9-58FD-4A54-BE0C-AB9FD04FABC1}">
      <dgm:prSet/>
      <dgm:spPr/>
      <dgm:t>
        <a:bodyPr/>
        <a:lstStyle/>
        <a:p>
          <a:endParaRPr lang="en-GB"/>
        </a:p>
      </dgm:t>
    </dgm:pt>
    <dgm:pt modelId="{9518F97E-1A4A-46C6-AC84-B89D6065D986}" type="sibTrans" cxnId="{4174F8E9-58FD-4A54-BE0C-AB9FD04FABC1}">
      <dgm:prSet/>
      <dgm:spPr/>
      <dgm:t>
        <a:bodyPr/>
        <a:lstStyle/>
        <a:p>
          <a:endParaRPr lang="en-GB"/>
        </a:p>
      </dgm:t>
    </dgm:pt>
    <dgm:pt modelId="{5852F4BB-6DB4-4F8E-895C-25065746049C}">
      <dgm:prSet phldrT="[Text]" custT="1"/>
      <dgm:spPr/>
      <dgm:t>
        <a:bodyPr/>
        <a:lstStyle/>
        <a:p>
          <a:r>
            <a:rPr lang="en-GB" sz="2400" dirty="0"/>
            <a:t>Repeat intelligence from the same source could lead to the source’s identification </a:t>
          </a:r>
        </a:p>
      </dgm:t>
    </dgm:pt>
    <dgm:pt modelId="{FEC7B9F2-2ECD-4DE0-8101-11CF4553947C}" type="parTrans" cxnId="{39DDCAC2-5D7D-41C3-81A2-AA6D0BE59174}">
      <dgm:prSet/>
      <dgm:spPr/>
      <dgm:t>
        <a:bodyPr/>
        <a:lstStyle/>
        <a:p>
          <a:endParaRPr lang="en-GB"/>
        </a:p>
      </dgm:t>
    </dgm:pt>
    <dgm:pt modelId="{E61BB533-3D96-4EA2-B8FB-2B13DEF78165}" type="sibTrans" cxnId="{39DDCAC2-5D7D-41C3-81A2-AA6D0BE59174}">
      <dgm:prSet/>
      <dgm:spPr/>
      <dgm:t>
        <a:bodyPr/>
        <a:lstStyle/>
        <a:p>
          <a:endParaRPr lang="en-GB"/>
        </a:p>
      </dgm:t>
    </dgm:pt>
    <dgm:pt modelId="{FE242D93-6DEC-0248-AFD6-4FDB67B2BDF9}" type="pres">
      <dgm:prSet presAssocID="{896F814B-A4AB-444F-8523-A02858D730A4}" presName="vert0" presStyleCnt="0">
        <dgm:presLayoutVars>
          <dgm:dir/>
          <dgm:animOne val="branch"/>
          <dgm:animLvl val="lvl"/>
        </dgm:presLayoutVars>
      </dgm:prSet>
      <dgm:spPr/>
    </dgm:pt>
    <dgm:pt modelId="{F3FBCA39-8E63-C04C-A70B-E2C44DC70B06}" type="pres">
      <dgm:prSet presAssocID="{05FF7C0C-5A9A-4EE9-A3FF-257D4BEB3E28}" presName="thickLine" presStyleLbl="alignNode1" presStyleIdx="0" presStyleCnt="1"/>
      <dgm:spPr/>
    </dgm:pt>
    <dgm:pt modelId="{ED7BEA88-50B3-E249-AC44-A7B7CBD43560}" type="pres">
      <dgm:prSet presAssocID="{05FF7C0C-5A9A-4EE9-A3FF-257D4BEB3E28}" presName="horz1" presStyleCnt="0"/>
      <dgm:spPr/>
    </dgm:pt>
    <dgm:pt modelId="{4D30F173-A796-F446-A15F-D6F7A0123165}" type="pres">
      <dgm:prSet presAssocID="{05FF7C0C-5A9A-4EE9-A3FF-257D4BEB3E28}" presName="tx1" presStyleLbl="revTx" presStyleIdx="0" presStyleCnt="4" custScaleX="169501"/>
      <dgm:spPr/>
    </dgm:pt>
    <dgm:pt modelId="{8710B6DC-3380-1444-BECD-B76B74D405D8}" type="pres">
      <dgm:prSet presAssocID="{05FF7C0C-5A9A-4EE9-A3FF-257D4BEB3E28}" presName="vert1" presStyleCnt="0"/>
      <dgm:spPr/>
    </dgm:pt>
    <dgm:pt modelId="{CA355728-71C6-C44A-8121-FAC9B953A5AF}" type="pres">
      <dgm:prSet presAssocID="{79D3C9AE-2F13-4163-B492-964037BE3662}" presName="vertSpace2a" presStyleCnt="0"/>
      <dgm:spPr/>
    </dgm:pt>
    <dgm:pt modelId="{F0D5F056-D18E-4B49-8199-0872C3AC2F9B}" type="pres">
      <dgm:prSet presAssocID="{79D3C9AE-2F13-4163-B492-964037BE3662}" presName="horz2" presStyleCnt="0"/>
      <dgm:spPr/>
    </dgm:pt>
    <dgm:pt modelId="{10AE645B-99DE-5146-B5C8-AB85E8A136CB}" type="pres">
      <dgm:prSet presAssocID="{79D3C9AE-2F13-4163-B492-964037BE3662}" presName="horzSpace2" presStyleCnt="0"/>
      <dgm:spPr/>
    </dgm:pt>
    <dgm:pt modelId="{305A6AF2-9A1A-214A-8173-161E3BF85E1E}" type="pres">
      <dgm:prSet presAssocID="{79D3C9AE-2F13-4163-B492-964037BE3662}" presName="tx2" presStyleLbl="revTx" presStyleIdx="1" presStyleCnt="4"/>
      <dgm:spPr/>
    </dgm:pt>
    <dgm:pt modelId="{19A0B36D-CFB9-B243-8782-6293E1E59180}" type="pres">
      <dgm:prSet presAssocID="{79D3C9AE-2F13-4163-B492-964037BE3662}" presName="vert2" presStyleCnt="0"/>
      <dgm:spPr/>
    </dgm:pt>
    <dgm:pt modelId="{FCAD7156-657F-9941-93F2-460ACA4BD52C}" type="pres">
      <dgm:prSet presAssocID="{79D3C9AE-2F13-4163-B492-964037BE3662}" presName="thinLine2b" presStyleLbl="callout" presStyleIdx="0" presStyleCnt="3"/>
      <dgm:spPr/>
    </dgm:pt>
    <dgm:pt modelId="{3FA4835A-2E90-D147-942A-53990A2341C2}" type="pres">
      <dgm:prSet presAssocID="{79D3C9AE-2F13-4163-B492-964037BE3662}" presName="vertSpace2b" presStyleCnt="0"/>
      <dgm:spPr/>
    </dgm:pt>
    <dgm:pt modelId="{4DD179F9-3059-C147-94B2-43F13E1BE630}" type="pres">
      <dgm:prSet presAssocID="{22806211-1FA5-4E4E-B779-362E8DD1256B}" presName="horz2" presStyleCnt="0"/>
      <dgm:spPr/>
    </dgm:pt>
    <dgm:pt modelId="{B7273D12-9E82-C047-88AA-6D240A682442}" type="pres">
      <dgm:prSet presAssocID="{22806211-1FA5-4E4E-B779-362E8DD1256B}" presName="horzSpace2" presStyleCnt="0"/>
      <dgm:spPr/>
    </dgm:pt>
    <dgm:pt modelId="{13EDC2C9-0B0E-A749-9B00-4E95C68DCFC9}" type="pres">
      <dgm:prSet presAssocID="{22806211-1FA5-4E4E-B779-362E8DD1256B}" presName="tx2" presStyleLbl="revTx" presStyleIdx="2" presStyleCnt="4"/>
      <dgm:spPr/>
    </dgm:pt>
    <dgm:pt modelId="{0A0F6733-09CB-E345-AE2F-4C29A798137A}" type="pres">
      <dgm:prSet presAssocID="{22806211-1FA5-4E4E-B779-362E8DD1256B}" presName="vert2" presStyleCnt="0"/>
      <dgm:spPr/>
    </dgm:pt>
    <dgm:pt modelId="{3874ACCD-C327-554E-B54B-C9673A5D775E}" type="pres">
      <dgm:prSet presAssocID="{22806211-1FA5-4E4E-B779-362E8DD1256B}" presName="thinLine2b" presStyleLbl="callout" presStyleIdx="1" presStyleCnt="3"/>
      <dgm:spPr/>
    </dgm:pt>
    <dgm:pt modelId="{D94D6E9D-1FE0-214E-A70B-AECC5DA4D119}" type="pres">
      <dgm:prSet presAssocID="{22806211-1FA5-4E4E-B779-362E8DD1256B}" presName="vertSpace2b" presStyleCnt="0"/>
      <dgm:spPr/>
    </dgm:pt>
    <dgm:pt modelId="{B2253136-8BAC-A942-8EC2-D0742A98BABD}" type="pres">
      <dgm:prSet presAssocID="{5852F4BB-6DB4-4F8E-895C-25065746049C}" presName="horz2" presStyleCnt="0"/>
      <dgm:spPr/>
    </dgm:pt>
    <dgm:pt modelId="{53EBB6B0-C764-F347-87A2-08BF53DB84E8}" type="pres">
      <dgm:prSet presAssocID="{5852F4BB-6DB4-4F8E-895C-25065746049C}" presName="horzSpace2" presStyleCnt="0"/>
      <dgm:spPr/>
    </dgm:pt>
    <dgm:pt modelId="{6DB53346-1CF7-E346-BC03-4A20AF0FEA4B}" type="pres">
      <dgm:prSet presAssocID="{5852F4BB-6DB4-4F8E-895C-25065746049C}" presName="tx2" presStyleLbl="revTx" presStyleIdx="3" presStyleCnt="4"/>
      <dgm:spPr/>
    </dgm:pt>
    <dgm:pt modelId="{FD9568C5-E93B-7A40-89C0-AD83DB7DA798}" type="pres">
      <dgm:prSet presAssocID="{5852F4BB-6DB4-4F8E-895C-25065746049C}" presName="vert2" presStyleCnt="0"/>
      <dgm:spPr/>
    </dgm:pt>
    <dgm:pt modelId="{1616B867-45E2-EC40-BA06-07C9D58E357D}" type="pres">
      <dgm:prSet presAssocID="{5852F4BB-6DB4-4F8E-895C-25065746049C}" presName="thinLine2b" presStyleLbl="callout" presStyleIdx="2" presStyleCnt="3"/>
      <dgm:spPr/>
    </dgm:pt>
    <dgm:pt modelId="{D04DC3C1-52BE-CC48-8810-0CFDE4C99D7A}" type="pres">
      <dgm:prSet presAssocID="{5852F4BB-6DB4-4F8E-895C-25065746049C}" presName="vertSpace2b" presStyleCnt="0"/>
      <dgm:spPr/>
    </dgm:pt>
  </dgm:ptLst>
  <dgm:cxnLst>
    <dgm:cxn modelId="{762E420E-14FD-4628-8506-AA2B13FA826D}" srcId="{896F814B-A4AB-444F-8523-A02858D730A4}" destId="{05FF7C0C-5A9A-4EE9-A3FF-257D4BEB3E28}" srcOrd="0" destOrd="0" parTransId="{7EB5D0A5-0D7C-42CB-818E-7BE0B8A494A5}" sibTransId="{AF83A4CB-4643-4F8B-908D-129795A0B1B9}"/>
    <dgm:cxn modelId="{7F74FE22-2034-4109-8100-4B73C492C936}" srcId="{05FF7C0C-5A9A-4EE9-A3FF-257D4BEB3E28}" destId="{79D3C9AE-2F13-4163-B492-964037BE3662}" srcOrd="0" destOrd="0" parTransId="{FE13F385-B43B-420B-A1EA-2D130C8A4EEB}" sibTransId="{DE451723-4E32-4EC6-ACF1-1C453B8BD8E6}"/>
    <dgm:cxn modelId="{69CACA39-673B-2346-8E96-2ADEC79BADE4}" type="presOf" srcId="{22806211-1FA5-4E4E-B779-362E8DD1256B}" destId="{13EDC2C9-0B0E-A749-9B00-4E95C68DCFC9}" srcOrd="0" destOrd="0" presId="urn:microsoft.com/office/officeart/2008/layout/LinedList"/>
    <dgm:cxn modelId="{160B315C-8391-D940-9C89-CD805F42E9AC}" type="presOf" srcId="{896F814B-A4AB-444F-8523-A02858D730A4}" destId="{FE242D93-6DEC-0248-AFD6-4FDB67B2BDF9}" srcOrd="0" destOrd="0" presId="urn:microsoft.com/office/officeart/2008/layout/LinedList"/>
    <dgm:cxn modelId="{4335006C-0DD4-4E49-8B22-A24A2F273286}" type="presOf" srcId="{5852F4BB-6DB4-4F8E-895C-25065746049C}" destId="{6DB53346-1CF7-E346-BC03-4A20AF0FEA4B}" srcOrd="0" destOrd="0" presId="urn:microsoft.com/office/officeart/2008/layout/LinedList"/>
    <dgm:cxn modelId="{79DF4D93-FABC-5A4C-9C98-705C38229C39}" type="presOf" srcId="{79D3C9AE-2F13-4163-B492-964037BE3662}" destId="{305A6AF2-9A1A-214A-8173-161E3BF85E1E}" srcOrd="0" destOrd="0" presId="urn:microsoft.com/office/officeart/2008/layout/LinedList"/>
    <dgm:cxn modelId="{39DDCAC2-5D7D-41C3-81A2-AA6D0BE59174}" srcId="{05FF7C0C-5A9A-4EE9-A3FF-257D4BEB3E28}" destId="{5852F4BB-6DB4-4F8E-895C-25065746049C}" srcOrd="2" destOrd="0" parTransId="{FEC7B9F2-2ECD-4DE0-8101-11CF4553947C}" sibTransId="{E61BB533-3D96-4EA2-B8FB-2B13DEF78165}"/>
    <dgm:cxn modelId="{4174F8E9-58FD-4A54-BE0C-AB9FD04FABC1}" srcId="{05FF7C0C-5A9A-4EE9-A3FF-257D4BEB3E28}" destId="{22806211-1FA5-4E4E-B779-362E8DD1256B}" srcOrd="1" destOrd="0" parTransId="{AB81BD7B-497E-4146-BCAB-B02CCA0537FC}" sibTransId="{9518F97E-1A4A-46C6-AC84-B89D6065D986}"/>
    <dgm:cxn modelId="{A7BD81ED-1C93-2446-890B-E89235208034}" type="presOf" srcId="{05FF7C0C-5A9A-4EE9-A3FF-257D4BEB3E28}" destId="{4D30F173-A796-F446-A15F-D6F7A0123165}" srcOrd="0" destOrd="0" presId="urn:microsoft.com/office/officeart/2008/layout/LinedList"/>
    <dgm:cxn modelId="{54134047-B2FD-2B40-88B8-1F2F8B0B3381}" type="presParOf" srcId="{FE242D93-6DEC-0248-AFD6-4FDB67B2BDF9}" destId="{F3FBCA39-8E63-C04C-A70B-E2C44DC70B06}" srcOrd="0" destOrd="0" presId="urn:microsoft.com/office/officeart/2008/layout/LinedList"/>
    <dgm:cxn modelId="{9C5C2B8E-3710-E541-99F3-3BC901FD81F8}" type="presParOf" srcId="{FE242D93-6DEC-0248-AFD6-4FDB67B2BDF9}" destId="{ED7BEA88-50B3-E249-AC44-A7B7CBD43560}" srcOrd="1" destOrd="0" presId="urn:microsoft.com/office/officeart/2008/layout/LinedList"/>
    <dgm:cxn modelId="{EBC6AB83-29AF-4F41-B00A-2FD94B7AD00B}" type="presParOf" srcId="{ED7BEA88-50B3-E249-AC44-A7B7CBD43560}" destId="{4D30F173-A796-F446-A15F-D6F7A0123165}" srcOrd="0" destOrd="0" presId="urn:microsoft.com/office/officeart/2008/layout/LinedList"/>
    <dgm:cxn modelId="{570F6458-09BC-A94D-8BB2-C5A3F683C292}" type="presParOf" srcId="{ED7BEA88-50B3-E249-AC44-A7B7CBD43560}" destId="{8710B6DC-3380-1444-BECD-B76B74D405D8}" srcOrd="1" destOrd="0" presId="urn:microsoft.com/office/officeart/2008/layout/LinedList"/>
    <dgm:cxn modelId="{FF04FFC8-EE03-2948-95B3-050AA84B0865}" type="presParOf" srcId="{8710B6DC-3380-1444-BECD-B76B74D405D8}" destId="{CA355728-71C6-C44A-8121-FAC9B953A5AF}" srcOrd="0" destOrd="0" presId="urn:microsoft.com/office/officeart/2008/layout/LinedList"/>
    <dgm:cxn modelId="{9D816E29-FDEC-9241-8B4F-95AC6FFD5792}" type="presParOf" srcId="{8710B6DC-3380-1444-BECD-B76B74D405D8}" destId="{F0D5F056-D18E-4B49-8199-0872C3AC2F9B}" srcOrd="1" destOrd="0" presId="urn:microsoft.com/office/officeart/2008/layout/LinedList"/>
    <dgm:cxn modelId="{1F802779-7F69-F24C-BC95-FF970564A08B}" type="presParOf" srcId="{F0D5F056-D18E-4B49-8199-0872C3AC2F9B}" destId="{10AE645B-99DE-5146-B5C8-AB85E8A136CB}" srcOrd="0" destOrd="0" presId="urn:microsoft.com/office/officeart/2008/layout/LinedList"/>
    <dgm:cxn modelId="{65DC79A6-6790-0149-A424-1DEE1E11D19A}" type="presParOf" srcId="{F0D5F056-D18E-4B49-8199-0872C3AC2F9B}" destId="{305A6AF2-9A1A-214A-8173-161E3BF85E1E}" srcOrd="1" destOrd="0" presId="urn:microsoft.com/office/officeart/2008/layout/LinedList"/>
    <dgm:cxn modelId="{BE223ADC-2314-9441-AA11-E848E37E5057}" type="presParOf" srcId="{F0D5F056-D18E-4B49-8199-0872C3AC2F9B}" destId="{19A0B36D-CFB9-B243-8782-6293E1E59180}" srcOrd="2" destOrd="0" presId="urn:microsoft.com/office/officeart/2008/layout/LinedList"/>
    <dgm:cxn modelId="{A1A03EC5-5146-CD4C-8BB3-C75B64830445}" type="presParOf" srcId="{8710B6DC-3380-1444-BECD-B76B74D405D8}" destId="{FCAD7156-657F-9941-93F2-460ACA4BD52C}" srcOrd="2" destOrd="0" presId="urn:microsoft.com/office/officeart/2008/layout/LinedList"/>
    <dgm:cxn modelId="{2141B0EA-798A-1342-BC63-6714508229E5}" type="presParOf" srcId="{8710B6DC-3380-1444-BECD-B76B74D405D8}" destId="{3FA4835A-2E90-D147-942A-53990A2341C2}" srcOrd="3" destOrd="0" presId="urn:microsoft.com/office/officeart/2008/layout/LinedList"/>
    <dgm:cxn modelId="{83258CF7-F4E7-FB4A-8013-41E8B0C8F3D0}" type="presParOf" srcId="{8710B6DC-3380-1444-BECD-B76B74D405D8}" destId="{4DD179F9-3059-C147-94B2-43F13E1BE630}" srcOrd="4" destOrd="0" presId="urn:microsoft.com/office/officeart/2008/layout/LinedList"/>
    <dgm:cxn modelId="{7FDE54DE-A843-BE4E-9A5D-88DA2A75DD34}" type="presParOf" srcId="{4DD179F9-3059-C147-94B2-43F13E1BE630}" destId="{B7273D12-9E82-C047-88AA-6D240A682442}" srcOrd="0" destOrd="0" presId="urn:microsoft.com/office/officeart/2008/layout/LinedList"/>
    <dgm:cxn modelId="{72E651A9-866B-B14F-926C-3ECB5C50524C}" type="presParOf" srcId="{4DD179F9-3059-C147-94B2-43F13E1BE630}" destId="{13EDC2C9-0B0E-A749-9B00-4E95C68DCFC9}" srcOrd="1" destOrd="0" presId="urn:microsoft.com/office/officeart/2008/layout/LinedList"/>
    <dgm:cxn modelId="{E87EDFE9-EAAF-474B-9E5A-CEA7E5DF8FC0}" type="presParOf" srcId="{4DD179F9-3059-C147-94B2-43F13E1BE630}" destId="{0A0F6733-09CB-E345-AE2F-4C29A798137A}" srcOrd="2" destOrd="0" presId="urn:microsoft.com/office/officeart/2008/layout/LinedList"/>
    <dgm:cxn modelId="{4D629EFB-5B39-2A48-92E3-E3CDCAFD4970}" type="presParOf" srcId="{8710B6DC-3380-1444-BECD-B76B74D405D8}" destId="{3874ACCD-C327-554E-B54B-C9673A5D775E}" srcOrd="5" destOrd="0" presId="urn:microsoft.com/office/officeart/2008/layout/LinedList"/>
    <dgm:cxn modelId="{0A89F5A4-5EA8-0548-849F-1D161365150C}" type="presParOf" srcId="{8710B6DC-3380-1444-BECD-B76B74D405D8}" destId="{D94D6E9D-1FE0-214E-A70B-AECC5DA4D119}" srcOrd="6" destOrd="0" presId="urn:microsoft.com/office/officeart/2008/layout/LinedList"/>
    <dgm:cxn modelId="{93CC7334-F356-2D4F-8763-EDE3F7E89ED8}" type="presParOf" srcId="{8710B6DC-3380-1444-BECD-B76B74D405D8}" destId="{B2253136-8BAC-A942-8EC2-D0742A98BABD}" srcOrd="7" destOrd="0" presId="urn:microsoft.com/office/officeart/2008/layout/LinedList"/>
    <dgm:cxn modelId="{83AAC320-75F6-2845-B0CA-D1ADA03AABEA}" type="presParOf" srcId="{B2253136-8BAC-A942-8EC2-D0742A98BABD}" destId="{53EBB6B0-C764-F347-87A2-08BF53DB84E8}" srcOrd="0" destOrd="0" presId="urn:microsoft.com/office/officeart/2008/layout/LinedList"/>
    <dgm:cxn modelId="{6E2BB75B-7C69-444C-AFC1-2A75353954F7}" type="presParOf" srcId="{B2253136-8BAC-A942-8EC2-D0742A98BABD}" destId="{6DB53346-1CF7-E346-BC03-4A20AF0FEA4B}" srcOrd="1" destOrd="0" presId="urn:microsoft.com/office/officeart/2008/layout/LinedList"/>
    <dgm:cxn modelId="{B64A8FB4-C704-CC47-B281-6D8DBDF53F02}" type="presParOf" srcId="{B2253136-8BAC-A942-8EC2-D0742A98BABD}" destId="{FD9568C5-E93B-7A40-89C0-AD83DB7DA798}" srcOrd="2" destOrd="0" presId="urn:microsoft.com/office/officeart/2008/layout/LinedList"/>
    <dgm:cxn modelId="{BDC8A159-4F98-BA4C-9B5F-C853DB72AA21}" type="presParOf" srcId="{8710B6DC-3380-1444-BECD-B76B74D405D8}" destId="{1616B867-45E2-EC40-BA06-07C9D58E357D}" srcOrd="8" destOrd="0" presId="urn:microsoft.com/office/officeart/2008/layout/LinedList"/>
    <dgm:cxn modelId="{03E88A38-9FFF-D544-A1F1-3A602FF8A6E3}" type="presParOf" srcId="{8710B6DC-3380-1444-BECD-B76B74D405D8}" destId="{D04DC3C1-52BE-CC48-8810-0CFDE4C99D7A}" srcOrd="9"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6.xml><?xml version="1.0" encoding="utf-8"?>
<dgm:dataModel xmlns:dgm="http://schemas.openxmlformats.org/drawingml/2006/diagram" xmlns:a="http://schemas.openxmlformats.org/drawingml/2006/main">
  <dgm:ptLst>
    <dgm:pt modelId="{216BFEC8-0E02-4DC0-841B-6ADBF06C836D}" type="doc">
      <dgm:prSet loTypeId="urn:microsoft.com/office/officeart/2008/layout/LinedList" loCatId="cycle" qsTypeId="urn:microsoft.com/office/officeart/2005/8/quickstyle/simple1" qsCatId="simple" csTypeId="urn:microsoft.com/office/officeart/2005/8/colors/accent1_3" csCatId="accent1" phldr="1"/>
      <dgm:spPr/>
    </dgm:pt>
    <dgm:pt modelId="{2FC9D229-A06C-4344-BF1E-604B97357FC5}">
      <dgm:prSet phldrT="[Text]" custT="1"/>
      <dgm:spPr/>
      <dgm:t>
        <a:bodyPr/>
        <a:lstStyle/>
        <a:p>
          <a:r>
            <a:rPr lang="en-GB" sz="2400" dirty="0"/>
            <a:t>Information &amp; intelligence can be stored in any suitable format.</a:t>
          </a:r>
        </a:p>
        <a:p>
          <a:r>
            <a:rPr lang="en-GB" sz="2400" dirty="0"/>
            <a:t>E.G paper records, computer records, audio tapes, video tape or photographs. </a:t>
          </a:r>
        </a:p>
        <a:p>
          <a:r>
            <a:rPr lang="en-GB" sz="2400" dirty="0"/>
            <a:t>Whatever system is used must be secure from unauthorised access</a:t>
          </a:r>
        </a:p>
      </dgm:t>
    </dgm:pt>
    <dgm:pt modelId="{2E9CAF7E-8CB1-4833-B488-4656F85ED884}" type="parTrans" cxnId="{4687DAF7-194A-48D3-AC49-B2828930495F}">
      <dgm:prSet/>
      <dgm:spPr/>
      <dgm:t>
        <a:bodyPr/>
        <a:lstStyle/>
        <a:p>
          <a:endParaRPr lang="en-GB"/>
        </a:p>
      </dgm:t>
    </dgm:pt>
    <dgm:pt modelId="{AA6E5C4D-637B-4B79-9FEE-728CA026D111}" type="sibTrans" cxnId="{4687DAF7-194A-48D3-AC49-B2828930495F}">
      <dgm:prSet/>
      <dgm:spPr/>
      <dgm:t>
        <a:bodyPr/>
        <a:lstStyle/>
        <a:p>
          <a:endParaRPr lang="en-GB"/>
        </a:p>
      </dgm:t>
    </dgm:pt>
    <dgm:pt modelId="{973569B7-86A2-4DA3-8311-6CA892118B10}">
      <dgm:prSet phldrT="[Text]" custT="1"/>
      <dgm:spPr/>
      <dgm:t>
        <a:bodyPr/>
        <a:lstStyle/>
        <a:p>
          <a:r>
            <a:rPr lang="en-GB" sz="2400" dirty="0"/>
            <a:t>However, there are two important provisos, namely that the medium in which it is stored must be </a:t>
          </a:r>
          <a:r>
            <a:rPr lang="en-GB" sz="2400" b="1" i="1" u="sng" dirty="0"/>
            <a:t>durable</a:t>
          </a:r>
          <a:r>
            <a:rPr lang="en-GB" sz="2400" dirty="0"/>
            <a:t> &amp; the information must be </a:t>
          </a:r>
          <a:r>
            <a:rPr lang="en-GB" sz="2400" b="1" i="1" u="sng" dirty="0"/>
            <a:t>retrievable</a:t>
          </a:r>
          <a:r>
            <a:rPr lang="en-GB" sz="2400" dirty="0"/>
            <a:t> </a:t>
          </a:r>
        </a:p>
      </dgm:t>
    </dgm:pt>
    <dgm:pt modelId="{00159F32-8403-4806-83F8-29547EF2C2E3}" type="parTrans" cxnId="{4B39C556-2B60-4BBC-96C6-522BB6EEDF01}">
      <dgm:prSet/>
      <dgm:spPr/>
      <dgm:t>
        <a:bodyPr/>
        <a:lstStyle/>
        <a:p>
          <a:endParaRPr lang="en-GB"/>
        </a:p>
      </dgm:t>
    </dgm:pt>
    <dgm:pt modelId="{CB7F39B5-27E7-496D-8BA1-374346FB342F}" type="sibTrans" cxnId="{4B39C556-2B60-4BBC-96C6-522BB6EEDF01}">
      <dgm:prSet/>
      <dgm:spPr/>
      <dgm:t>
        <a:bodyPr/>
        <a:lstStyle/>
        <a:p>
          <a:endParaRPr lang="en-GB"/>
        </a:p>
      </dgm:t>
    </dgm:pt>
    <dgm:pt modelId="{7D70B21E-5AB6-6546-B5EE-5BD51282F861}" type="pres">
      <dgm:prSet presAssocID="{216BFEC8-0E02-4DC0-841B-6ADBF06C836D}" presName="vert0" presStyleCnt="0">
        <dgm:presLayoutVars>
          <dgm:dir/>
          <dgm:animOne val="branch"/>
          <dgm:animLvl val="lvl"/>
        </dgm:presLayoutVars>
      </dgm:prSet>
      <dgm:spPr/>
    </dgm:pt>
    <dgm:pt modelId="{A2F34DDB-A33A-8649-9811-AE2FC7B5A3D9}" type="pres">
      <dgm:prSet presAssocID="{2FC9D229-A06C-4344-BF1E-604B97357FC5}" presName="thickLine" presStyleLbl="alignNode1" presStyleIdx="0" presStyleCnt="2"/>
      <dgm:spPr/>
    </dgm:pt>
    <dgm:pt modelId="{D470C2C1-7FE4-794C-98FB-BFCEB8FB82D3}" type="pres">
      <dgm:prSet presAssocID="{2FC9D229-A06C-4344-BF1E-604B97357FC5}" presName="horz1" presStyleCnt="0"/>
      <dgm:spPr/>
    </dgm:pt>
    <dgm:pt modelId="{DDA2DE0D-E654-1D47-97BC-B005DA685A34}" type="pres">
      <dgm:prSet presAssocID="{2FC9D229-A06C-4344-BF1E-604B97357FC5}" presName="tx1" presStyleLbl="revTx" presStyleIdx="0" presStyleCnt="2"/>
      <dgm:spPr/>
    </dgm:pt>
    <dgm:pt modelId="{178AC699-F8F5-0C4C-A2A3-F20790046D07}" type="pres">
      <dgm:prSet presAssocID="{2FC9D229-A06C-4344-BF1E-604B97357FC5}" presName="vert1" presStyleCnt="0"/>
      <dgm:spPr/>
    </dgm:pt>
    <dgm:pt modelId="{6367F7A8-6860-5A4C-98FD-A95A73AC107A}" type="pres">
      <dgm:prSet presAssocID="{973569B7-86A2-4DA3-8311-6CA892118B10}" presName="thickLine" presStyleLbl="alignNode1" presStyleIdx="1" presStyleCnt="2"/>
      <dgm:spPr/>
    </dgm:pt>
    <dgm:pt modelId="{75AB91BC-84FD-4342-A434-ECAC1F67C9CC}" type="pres">
      <dgm:prSet presAssocID="{973569B7-86A2-4DA3-8311-6CA892118B10}" presName="horz1" presStyleCnt="0"/>
      <dgm:spPr/>
    </dgm:pt>
    <dgm:pt modelId="{27F035C0-07E8-7F40-9CC1-BBDC930EA571}" type="pres">
      <dgm:prSet presAssocID="{973569B7-86A2-4DA3-8311-6CA892118B10}" presName="tx1" presStyleLbl="revTx" presStyleIdx="1" presStyleCnt="2"/>
      <dgm:spPr/>
    </dgm:pt>
    <dgm:pt modelId="{86FCF225-3270-4048-85A1-74156638D5FD}" type="pres">
      <dgm:prSet presAssocID="{973569B7-86A2-4DA3-8311-6CA892118B10}" presName="vert1" presStyleCnt="0"/>
      <dgm:spPr/>
    </dgm:pt>
  </dgm:ptLst>
  <dgm:cxnLst>
    <dgm:cxn modelId="{C17CB335-2353-BA4F-A800-F9B1FD4B47D5}" type="presOf" srcId="{2FC9D229-A06C-4344-BF1E-604B97357FC5}" destId="{DDA2DE0D-E654-1D47-97BC-B005DA685A34}" srcOrd="0" destOrd="0" presId="urn:microsoft.com/office/officeart/2008/layout/LinedList"/>
    <dgm:cxn modelId="{4B39C556-2B60-4BBC-96C6-522BB6EEDF01}" srcId="{216BFEC8-0E02-4DC0-841B-6ADBF06C836D}" destId="{973569B7-86A2-4DA3-8311-6CA892118B10}" srcOrd="1" destOrd="0" parTransId="{00159F32-8403-4806-83F8-29547EF2C2E3}" sibTransId="{CB7F39B5-27E7-496D-8BA1-374346FB342F}"/>
    <dgm:cxn modelId="{199844BE-A0B5-2841-98B8-D20145AC9037}" type="presOf" srcId="{973569B7-86A2-4DA3-8311-6CA892118B10}" destId="{27F035C0-07E8-7F40-9CC1-BBDC930EA571}" srcOrd="0" destOrd="0" presId="urn:microsoft.com/office/officeart/2008/layout/LinedList"/>
    <dgm:cxn modelId="{735A1CF0-C92C-0B42-A147-895F9281CEC0}" type="presOf" srcId="{216BFEC8-0E02-4DC0-841B-6ADBF06C836D}" destId="{7D70B21E-5AB6-6546-B5EE-5BD51282F861}" srcOrd="0" destOrd="0" presId="urn:microsoft.com/office/officeart/2008/layout/LinedList"/>
    <dgm:cxn modelId="{4687DAF7-194A-48D3-AC49-B2828930495F}" srcId="{216BFEC8-0E02-4DC0-841B-6ADBF06C836D}" destId="{2FC9D229-A06C-4344-BF1E-604B97357FC5}" srcOrd="0" destOrd="0" parTransId="{2E9CAF7E-8CB1-4833-B488-4656F85ED884}" sibTransId="{AA6E5C4D-637B-4B79-9FEE-728CA026D111}"/>
    <dgm:cxn modelId="{E2F78003-7ED4-B543-B6E5-8FA0256097C6}" type="presParOf" srcId="{7D70B21E-5AB6-6546-B5EE-5BD51282F861}" destId="{A2F34DDB-A33A-8649-9811-AE2FC7B5A3D9}" srcOrd="0" destOrd="0" presId="urn:microsoft.com/office/officeart/2008/layout/LinedList"/>
    <dgm:cxn modelId="{4BBBF2A4-23A9-F74A-BD0F-CAEA2E58E7F6}" type="presParOf" srcId="{7D70B21E-5AB6-6546-B5EE-5BD51282F861}" destId="{D470C2C1-7FE4-794C-98FB-BFCEB8FB82D3}" srcOrd="1" destOrd="0" presId="urn:microsoft.com/office/officeart/2008/layout/LinedList"/>
    <dgm:cxn modelId="{3C5878CE-7561-364D-94D0-C0BA3D1A91BC}" type="presParOf" srcId="{D470C2C1-7FE4-794C-98FB-BFCEB8FB82D3}" destId="{DDA2DE0D-E654-1D47-97BC-B005DA685A34}" srcOrd="0" destOrd="0" presId="urn:microsoft.com/office/officeart/2008/layout/LinedList"/>
    <dgm:cxn modelId="{516DD174-A245-6646-B758-EA86488C0B74}" type="presParOf" srcId="{D470C2C1-7FE4-794C-98FB-BFCEB8FB82D3}" destId="{178AC699-F8F5-0C4C-A2A3-F20790046D07}" srcOrd="1" destOrd="0" presId="urn:microsoft.com/office/officeart/2008/layout/LinedList"/>
    <dgm:cxn modelId="{7D46C595-6CB3-B944-9FCB-5F32ACF843C5}" type="presParOf" srcId="{7D70B21E-5AB6-6546-B5EE-5BD51282F861}" destId="{6367F7A8-6860-5A4C-98FD-A95A73AC107A}" srcOrd="2" destOrd="0" presId="urn:microsoft.com/office/officeart/2008/layout/LinedList"/>
    <dgm:cxn modelId="{0602458F-517F-3B48-A7FC-FCEE4804749E}" type="presParOf" srcId="{7D70B21E-5AB6-6546-B5EE-5BD51282F861}" destId="{75AB91BC-84FD-4342-A434-ECAC1F67C9CC}" srcOrd="3" destOrd="0" presId="urn:microsoft.com/office/officeart/2008/layout/LinedList"/>
    <dgm:cxn modelId="{A910FF03-9BE6-2A44-8BB4-07453A39AB93}" type="presParOf" srcId="{75AB91BC-84FD-4342-A434-ECAC1F67C9CC}" destId="{27F035C0-07E8-7F40-9CC1-BBDC930EA571}" srcOrd="0" destOrd="0" presId="urn:microsoft.com/office/officeart/2008/layout/LinedList"/>
    <dgm:cxn modelId="{D276B512-F5EB-6B49-91B7-08A27E065011}" type="presParOf" srcId="{75AB91BC-84FD-4342-A434-ECAC1F67C9CC}" destId="{86FCF225-3270-4048-85A1-74156638D5FD}"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7.xml><?xml version="1.0" encoding="utf-8"?>
<dgm:dataModel xmlns:dgm="http://schemas.openxmlformats.org/drawingml/2006/diagram" xmlns:a="http://schemas.openxmlformats.org/drawingml/2006/main">
  <dgm:ptLst>
    <dgm:pt modelId="{FDB8624A-49D9-48BB-93E7-7DCD5114EBA0}" type="doc">
      <dgm:prSet loTypeId="urn:microsoft.com/office/officeart/2005/8/layout/process2" loCatId="process" qsTypeId="urn:microsoft.com/office/officeart/2005/8/quickstyle/simple1" qsCatId="simple" csTypeId="urn:microsoft.com/office/officeart/2005/8/colors/accent1_3" csCatId="accent1" phldr="1"/>
      <dgm:spPr/>
    </dgm:pt>
    <dgm:pt modelId="{2E98B970-EDBF-40A4-9A20-AD0F21D5E103}">
      <dgm:prSet phldrT="[Text]" custT="1"/>
      <dgm:spPr/>
      <dgm:t>
        <a:bodyPr/>
        <a:lstStyle/>
        <a:p>
          <a:r>
            <a:rPr lang="en-GB" sz="2400"/>
            <a:t>The Code of Practice on the Management of Police Information states:</a:t>
          </a:r>
          <a:endParaRPr lang="en-GB" sz="2400" dirty="0"/>
        </a:p>
      </dgm:t>
    </dgm:pt>
    <dgm:pt modelId="{3AF3788F-82E3-4908-A6CE-86ADF0B3C7AB}" type="parTrans" cxnId="{EE318526-A1AE-4C06-BEF3-01C6A6BC4D94}">
      <dgm:prSet/>
      <dgm:spPr/>
      <dgm:t>
        <a:bodyPr/>
        <a:lstStyle/>
        <a:p>
          <a:endParaRPr lang="en-GB"/>
        </a:p>
      </dgm:t>
    </dgm:pt>
    <dgm:pt modelId="{0A7F1596-87A6-4539-844E-74DB0C02513D}" type="sibTrans" cxnId="{EE318526-A1AE-4C06-BEF3-01C6A6BC4D94}">
      <dgm:prSet/>
      <dgm:spPr/>
      <dgm:t>
        <a:bodyPr/>
        <a:lstStyle/>
        <a:p>
          <a:endParaRPr lang="en-GB"/>
        </a:p>
      </dgm:t>
    </dgm:pt>
    <dgm:pt modelId="{EA7E78B5-B8CD-4535-AF8A-E734D1922E37}">
      <dgm:prSet phldrT="[Text]" custT="1"/>
      <dgm:spPr/>
      <dgm:t>
        <a:bodyPr/>
        <a:lstStyle/>
        <a:p>
          <a:r>
            <a:rPr lang="en-GB" sz="2400"/>
            <a:t>Information gathered by the police must be :-</a:t>
          </a:r>
          <a:endParaRPr lang="en-GB" sz="2400" dirty="0"/>
        </a:p>
      </dgm:t>
    </dgm:pt>
    <dgm:pt modelId="{C3147BA2-9603-451C-AEBB-304BC45E32C1}" type="parTrans" cxnId="{26013DD2-0832-4415-959E-584E27AFA50F}">
      <dgm:prSet/>
      <dgm:spPr/>
      <dgm:t>
        <a:bodyPr/>
        <a:lstStyle/>
        <a:p>
          <a:endParaRPr lang="en-GB"/>
        </a:p>
      </dgm:t>
    </dgm:pt>
    <dgm:pt modelId="{64C560FF-F719-41A8-ADF0-D54D7E5DCD2F}" type="sibTrans" cxnId="{26013DD2-0832-4415-959E-584E27AFA50F}">
      <dgm:prSet/>
      <dgm:spPr/>
      <dgm:t>
        <a:bodyPr/>
        <a:lstStyle/>
        <a:p>
          <a:endParaRPr lang="en-GB"/>
        </a:p>
      </dgm:t>
    </dgm:pt>
    <dgm:pt modelId="{D141D064-C5E5-433E-B6C0-24CB8AEF7F7B}">
      <dgm:prSet phldrT="[Text]" custT="1"/>
      <dgm:spPr/>
      <dgm:t>
        <a:bodyPr/>
        <a:lstStyle/>
        <a:p>
          <a:r>
            <a:rPr lang="en-GB" sz="2400" b="1"/>
            <a:t>For a policing purpose </a:t>
          </a:r>
        </a:p>
        <a:p>
          <a:r>
            <a:rPr lang="en-GB" sz="2400" b="1"/>
            <a:t>And</a:t>
          </a:r>
        </a:p>
        <a:p>
          <a:r>
            <a:rPr lang="en-GB" sz="2400" b="1"/>
            <a:t>Managed lawfully</a:t>
          </a:r>
          <a:endParaRPr lang="en-GB" sz="2400" b="1" dirty="0"/>
        </a:p>
      </dgm:t>
    </dgm:pt>
    <dgm:pt modelId="{C9C30DC0-EACA-4B0F-B92A-82C23B56F578}" type="parTrans" cxnId="{5399C78A-3F3C-4969-A0B3-81FFFD5877E0}">
      <dgm:prSet/>
      <dgm:spPr/>
      <dgm:t>
        <a:bodyPr/>
        <a:lstStyle/>
        <a:p>
          <a:endParaRPr lang="en-GB"/>
        </a:p>
      </dgm:t>
    </dgm:pt>
    <dgm:pt modelId="{11329BF6-BC9E-4E96-9130-287A3FA5CFB3}" type="sibTrans" cxnId="{5399C78A-3F3C-4969-A0B3-81FFFD5877E0}">
      <dgm:prSet/>
      <dgm:spPr/>
      <dgm:t>
        <a:bodyPr/>
        <a:lstStyle/>
        <a:p>
          <a:endParaRPr lang="en-GB"/>
        </a:p>
      </dgm:t>
    </dgm:pt>
    <dgm:pt modelId="{05306A2C-078C-4FF5-96AA-ACF15FEA250D}" type="pres">
      <dgm:prSet presAssocID="{FDB8624A-49D9-48BB-93E7-7DCD5114EBA0}" presName="linearFlow" presStyleCnt="0">
        <dgm:presLayoutVars>
          <dgm:resizeHandles val="exact"/>
        </dgm:presLayoutVars>
      </dgm:prSet>
      <dgm:spPr/>
    </dgm:pt>
    <dgm:pt modelId="{042F1394-ADD9-42C7-873E-456022E220DF}" type="pres">
      <dgm:prSet presAssocID="{2E98B970-EDBF-40A4-9A20-AD0F21D5E103}" presName="node" presStyleLbl="node1" presStyleIdx="0" presStyleCnt="3" custScaleX="167328" custLinFactNeighborX="2961" custLinFactNeighborY="-6430">
        <dgm:presLayoutVars>
          <dgm:bulletEnabled val="1"/>
        </dgm:presLayoutVars>
      </dgm:prSet>
      <dgm:spPr/>
    </dgm:pt>
    <dgm:pt modelId="{B483AB8E-7F68-45C7-8005-B193BEFB4A44}" type="pres">
      <dgm:prSet presAssocID="{0A7F1596-87A6-4539-844E-74DB0C02513D}" presName="sibTrans" presStyleLbl="sibTrans2D1" presStyleIdx="0" presStyleCnt="2"/>
      <dgm:spPr/>
    </dgm:pt>
    <dgm:pt modelId="{6987AD98-3813-4790-AFC6-EB6DB32E571E}" type="pres">
      <dgm:prSet presAssocID="{0A7F1596-87A6-4539-844E-74DB0C02513D}" presName="connectorText" presStyleLbl="sibTrans2D1" presStyleIdx="0" presStyleCnt="2"/>
      <dgm:spPr/>
    </dgm:pt>
    <dgm:pt modelId="{C1092146-B1DB-4A8D-A44D-9EF5DE0B05B4}" type="pres">
      <dgm:prSet presAssocID="{EA7E78B5-B8CD-4535-AF8A-E734D1922E37}" presName="node" presStyleLbl="node1" presStyleIdx="1" presStyleCnt="3">
        <dgm:presLayoutVars>
          <dgm:bulletEnabled val="1"/>
        </dgm:presLayoutVars>
      </dgm:prSet>
      <dgm:spPr/>
    </dgm:pt>
    <dgm:pt modelId="{12D6A5C9-C782-4569-9831-185A38A5ABDF}" type="pres">
      <dgm:prSet presAssocID="{64C560FF-F719-41A8-ADF0-D54D7E5DCD2F}" presName="sibTrans" presStyleLbl="sibTrans2D1" presStyleIdx="1" presStyleCnt="2"/>
      <dgm:spPr/>
    </dgm:pt>
    <dgm:pt modelId="{655F5BB0-B7BF-4D1E-A6A9-F2F73878492C}" type="pres">
      <dgm:prSet presAssocID="{64C560FF-F719-41A8-ADF0-D54D7E5DCD2F}" presName="connectorText" presStyleLbl="sibTrans2D1" presStyleIdx="1" presStyleCnt="2"/>
      <dgm:spPr/>
    </dgm:pt>
    <dgm:pt modelId="{94B32C4D-6069-403A-98AE-44A0CF9AE29B}" type="pres">
      <dgm:prSet presAssocID="{D141D064-C5E5-433E-B6C0-24CB8AEF7F7B}" presName="node" presStyleLbl="node1" presStyleIdx="2" presStyleCnt="3" custScaleX="114940">
        <dgm:presLayoutVars>
          <dgm:bulletEnabled val="1"/>
        </dgm:presLayoutVars>
      </dgm:prSet>
      <dgm:spPr/>
    </dgm:pt>
  </dgm:ptLst>
  <dgm:cxnLst>
    <dgm:cxn modelId="{FA257C02-2FA8-4BDF-8ABF-4B8169D199AD}" type="presOf" srcId="{2E98B970-EDBF-40A4-9A20-AD0F21D5E103}" destId="{042F1394-ADD9-42C7-873E-456022E220DF}" srcOrd="0" destOrd="0" presId="urn:microsoft.com/office/officeart/2005/8/layout/process2"/>
    <dgm:cxn modelId="{0D9DAE18-3C0B-4280-8C8B-68AD16B8C658}" type="presOf" srcId="{64C560FF-F719-41A8-ADF0-D54D7E5DCD2F}" destId="{655F5BB0-B7BF-4D1E-A6A9-F2F73878492C}" srcOrd="1" destOrd="0" presId="urn:microsoft.com/office/officeart/2005/8/layout/process2"/>
    <dgm:cxn modelId="{EE318526-A1AE-4C06-BEF3-01C6A6BC4D94}" srcId="{FDB8624A-49D9-48BB-93E7-7DCD5114EBA0}" destId="{2E98B970-EDBF-40A4-9A20-AD0F21D5E103}" srcOrd="0" destOrd="0" parTransId="{3AF3788F-82E3-4908-A6CE-86ADF0B3C7AB}" sibTransId="{0A7F1596-87A6-4539-844E-74DB0C02513D}"/>
    <dgm:cxn modelId="{29F07D7A-E3B7-43CB-9EF9-EEB599B1260D}" type="presOf" srcId="{FDB8624A-49D9-48BB-93E7-7DCD5114EBA0}" destId="{05306A2C-078C-4FF5-96AA-ACF15FEA250D}" srcOrd="0" destOrd="0" presId="urn:microsoft.com/office/officeart/2005/8/layout/process2"/>
    <dgm:cxn modelId="{5399C78A-3F3C-4969-A0B3-81FFFD5877E0}" srcId="{FDB8624A-49D9-48BB-93E7-7DCD5114EBA0}" destId="{D141D064-C5E5-433E-B6C0-24CB8AEF7F7B}" srcOrd="2" destOrd="0" parTransId="{C9C30DC0-EACA-4B0F-B92A-82C23B56F578}" sibTransId="{11329BF6-BC9E-4E96-9130-287A3FA5CFB3}"/>
    <dgm:cxn modelId="{0F939D8B-6355-4AD6-8A5A-DAD2181FD617}" type="presOf" srcId="{0A7F1596-87A6-4539-844E-74DB0C02513D}" destId="{B483AB8E-7F68-45C7-8005-B193BEFB4A44}" srcOrd="0" destOrd="0" presId="urn:microsoft.com/office/officeart/2005/8/layout/process2"/>
    <dgm:cxn modelId="{AAE911BC-1D99-4046-BFE1-078468E157C8}" type="presOf" srcId="{D141D064-C5E5-433E-B6C0-24CB8AEF7F7B}" destId="{94B32C4D-6069-403A-98AE-44A0CF9AE29B}" srcOrd="0" destOrd="0" presId="urn:microsoft.com/office/officeart/2005/8/layout/process2"/>
    <dgm:cxn modelId="{26013DD2-0832-4415-959E-584E27AFA50F}" srcId="{FDB8624A-49D9-48BB-93E7-7DCD5114EBA0}" destId="{EA7E78B5-B8CD-4535-AF8A-E734D1922E37}" srcOrd="1" destOrd="0" parTransId="{C3147BA2-9603-451C-AEBB-304BC45E32C1}" sibTransId="{64C560FF-F719-41A8-ADF0-D54D7E5DCD2F}"/>
    <dgm:cxn modelId="{11F500DD-26C2-4E4F-9D6B-471A06122735}" type="presOf" srcId="{EA7E78B5-B8CD-4535-AF8A-E734D1922E37}" destId="{C1092146-B1DB-4A8D-A44D-9EF5DE0B05B4}" srcOrd="0" destOrd="0" presId="urn:microsoft.com/office/officeart/2005/8/layout/process2"/>
    <dgm:cxn modelId="{EC4E69E0-CA0E-40ED-8253-51ED46A0773D}" type="presOf" srcId="{0A7F1596-87A6-4539-844E-74DB0C02513D}" destId="{6987AD98-3813-4790-AFC6-EB6DB32E571E}" srcOrd="1" destOrd="0" presId="urn:microsoft.com/office/officeart/2005/8/layout/process2"/>
    <dgm:cxn modelId="{AC11FDE2-3C4E-4774-AC48-B08D04F54595}" type="presOf" srcId="{64C560FF-F719-41A8-ADF0-D54D7E5DCD2F}" destId="{12D6A5C9-C782-4569-9831-185A38A5ABDF}" srcOrd="0" destOrd="0" presId="urn:microsoft.com/office/officeart/2005/8/layout/process2"/>
    <dgm:cxn modelId="{A34BD309-AE97-4AB4-828C-ECBF1D89F7F9}" type="presParOf" srcId="{05306A2C-078C-4FF5-96AA-ACF15FEA250D}" destId="{042F1394-ADD9-42C7-873E-456022E220DF}" srcOrd="0" destOrd="0" presId="urn:microsoft.com/office/officeart/2005/8/layout/process2"/>
    <dgm:cxn modelId="{485CD5D9-F81C-4381-96DD-F7AF29C7C253}" type="presParOf" srcId="{05306A2C-078C-4FF5-96AA-ACF15FEA250D}" destId="{B483AB8E-7F68-45C7-8005-B193BEFB4A44}" srcOrd="1" destOrd="0" presId="urn:microsoft.com/office/officeart/2005/8/layout/process2"/>
    <dgm:cxn modelId="{60D4A40F-D641-41C1-AD15-8037691792CE}" type="presParOf" srcId="{B483AB8E-7F68-45C7-8005-B193BEFB4A44}" destId="{6987AD98-3813-4790-AFC6-EB6DB32E571E}" srcOrd="0" destOrd="0" presId="urn:microsoft.com/office/officeart/2005/8/layout/process2"/>
    <dgm:cxn modelId="{EE7F7E62-60A9-4C30-A3E5-07E4FE9A3CE8}" type="presParOf" srcId="{05306A2C-078C-4FF5-96AA-ACF15FEA250D}" destId="{C1092146-B1DB-4A8D-A44D-9EF5DE0B05B4}" srcOrd="2" destOrd="0" presId="urn:microsoft.com/office/officeart/2005/8/layout/process2"/>
    <dgm:cxn modelId="{2F52AAF3-DAA4-4E5A-AB11-2648BCD31D28}" type="presParOf" srcId="{05306A2C-078C-4FF5-96AA-ACF15FEA250D}" destId="{12D6A5C9-C782-4569-9831-185A38A5ABDF}" srcOrd="3" destOrd="0" presId="urn:microsoft.com/office/officeart/2005/8/layout/process2"/>
    <dgm:cxn modelId="{25BED69D-798F-440F-BAA0-81E45FD29BE6}" type="presParOf" srcId="{12D6A5C9-C782-4569-9831-185A38A5ABDF}" destId="{655F5BB0-B7BF-4D1E-A6A9-F2F73878492C}" srcOrd="0" destOrd="0" presId="urn:microsoft.com/office/officeart/2005/8/layout/process2"/>
    <dgm:cxn modelId="{1D2DFE06-2F2C-4704-81B1-AA9AEADFE310}" type="presParOf" srcId="{05306A2C-078C-4FF5-96AA-ACF15FEA250D}" destId="{94B32C4D-6069-403A-98AE-44A0CF9AE29B}"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8.xml><?xml version="1.0" encoding="utf-8"?>
<dgm:dataModel xmlns:dgm="http://schemas.openxmlformats.org/drawingml/2006/diagram" xmlns:a="http://schemas.openxmlformats.org/drawingml/2006/main">
  <dgm:ptLst>
    <dgm:pt modelId="{C9645DBD-D793-4F58-96B4-5FC28A55BAEE}" type="doc">
      <dgm:prSet loTypeId="urn:microsoft.com/office/officeart/2005/8/layout/default" loCatId="list" qsTypeId="urn:microsoft.com/office/officeart/2005/8/quickstyle/simple1" qsCatId="simple" csTypeId="urn:microsoft.com/office/officeart/2005/8/colors/accent1_3" csCatId="accent1" phldr="1"/>
      <dgm:spPr/>
      <dgm:t>
        <a:bodyPr/>
        <a:lstStyle/>
        <a:p>
          <a:endParaRPr lang="en-GB"/>
        </a:p>
      </dgm:t>
    </dgm:pt>
    <dgm:pt modelId="{6E086378-CAD7-4D4D-803D-542A85FE3C34}">
      <dgm:prSet phldrT="[Text]" custT="1"/>
      <dgm:spPr/>
      <dgm:t>
        <a:bodyPr/>
        <a:lstStyle/>
        <a:p>
          <a:r>
            <a:rPr lang="en-GB" sz="2400"/>
            <a:t>Gathering &amp; storing information &amp; intelligence</a:t>
          </a:r>
          <a:endParaRPr lang="en-GB" sz="2400" dirty="0"/>
        </a:p>
      </dgm:t>
    </dgm:pt>
    <dgm:pt modelId="{F8F2D4B6-AD81-4C5B-96A5-C8CBEED0CD0D}" type="parTrans" cxnId="{4BF37740-2515-4688-BE71-5D2A110092F7}">
      <dgm:prSet/>
      <dgm:spPr/>
      <dgm:t>
        <a:bodyPr/>
        <a:lstStyle/>
        <a:p>
          <a:endParaRPr lang="en-GB"/>
        </a:p>
      </dgm:t>
    </dgm:pt>
    <dgm:pt modelId="{0EA0CB7A-CD91-4D42-B4C8-4192365F66C2}" type="sibTrans" cxnId="{4BF37740-2515-4688-BE71-5D2A110092F7}">
      <dgm:prSet/>
      <dgm:spPr/>
      <dgm:t>
        <a:bodyPr/>
        <a:lstStyle/>
        <a:p>
          <a:endParaRPr lang="en-GB"/>
        </a:p>
      </dgm:t>
    </dgm:pt>
    <dgm:pt modelId="{DA180794-D194-4A27-9E65-8E3A5D153D39}">
      <dgm:prSet phldrT="[Text]" custT="1"/>
      <dgm:spPr/>
      <dgm:t>
        <a:bodyPr/>
        <a:lstStyle/>
        <a:p>
          <a:r>
            <a:rPr lang="en-GB" sz="2400"/>
            <a:t>Sharing information &amp; intelligence</a:t>
          </a:r>
          <a:endParaRPr lang="en-GB" sz="2400" dirty="0"/>
        </a:p>
      </dgm:t>
    </dgm:pt>
    <dgm:pt modelId="{DB0D8FAC-170F-4948-B96D-7EE567710934}" type="parTrans" cxnId="{4DC3D246-F29A-477E-B244-899D7785EED1}">
      <dgm:prSet/>
      <dgm:spPr/>
      <dgm:t>
        <a:bodyPr/>
        <a:lstStyle/>
        <a:p>
          <a:endParaRPr lang="en-GB"/>
        </a:p>
      </dgm:t>
    </dgm:pt>
    <dgm:pt modelId="{42E6C842-FDBD-4DE4-81B3-1BD135C73129}" type="sibTrans" cxnId="{4DC3D246-F29A-477E-B244-899D7785EED1}">
      <dgm:prSet/>
      <dgm:spPr/>
      <dgm:t>
        <a:bodyPr/>
        <a:lstStyle/>
        <a:p>
          <a:endParaRPr lang="en-GB"/>
        </a:p>
      </dgm:t>
    </dgm:pt>
    <dgm:pt modelId="{B054F0AA-2B09-4B94-936C-FF73A1270E92}">
      <dgm:prSet phldrT="[Text]" custT="1"/>
      <dgm:spPr/>
      <dgm:t>
        <a:bodyPr/>
        <a:lstStyle/>
        <a:p>
          <a:r>
            <a:rPr lang="en-GB" sz="2400" dirty="0"/>
            <a:t>Legal considerations</a:t>
          </a:r>
        </a:p>
      </dgm:t>
    </dgm:pt>
    <dgm:pt modelId="{6B718852-95D1-4C2F-B56E-CD8E177AA09E}" type="parTrans" cxnId="{857E9C57-CFFA-476A-8506-1B810CD6273A}">
      <dgm:prSet/>
      <dgm:spPr/>
      <dgm:t>
        <a:bodyPr/>
        <a:lstStyle/>
        <a:p>
          <a:endParaRPr lang="en-GB"/>
        </a:p>
      </dgm:t>
    </dgm:pt>
    <dgm:pt modelId="{78A09BC3-B003-48F3-8191-D5F164F57D54}" type="sibTrans" cxnId="{857E9C57-CFFA-476A-8506-1B810CD6273A}">
      <dgm:prSet/>
      <dgm:spPr/>
      <dgm:t>
        <a:bodyPr/>
        <a:lstStyle/>
        <a:p>
          <a:endParaRPr lang="en-GB"/>
        </a:p>
      </dgm:t>
    </dgm:pt>
    <dgm:pt modelId="{B457AD85-2B4E-4C78-B14F-805ADEA7C135}" type="pres">
      <dgm:prSet presAssocID="{C9645DBD-D793-4F58-96B4-5FC28A55BAEE}" presName="diagram" presStyleCnt="0">
        <dgm:presLayoutVars>
          <dgm:dir/>
          <dgm:resizeHandles val="exact"/>
        </dgm:presLayoutVars>
      </dgm:prSet>
      <dgm:spPr/>
    </dgm:pt>
    <dgm:pt modelId="{792F4528-C94B-4DD8-A866-CA6AA95686E2}" type="pres">
      <dgm:prSet presAssocID="{6E086378-CAD7-4D4D-803D-542A85FE3C34}" presName="node" presStyleLbl="node1" presStyleIdx="0" presStyleCnt="3">
        <dgm:presLayoutVars>
          <dgm:bulletEnabled val="1"/>
        </dgm:presLayoutVars>
      </dgm:prSet>
      <dgm:spPr/>
    </dgm:pt>
    <dgm:pt modelId="{4FB0E323-C1E8-47B3-9FB2-20D850858C48}" type="pres">
      <dgm:prSet presAssocID="{0EA0CB7A-CD91-4D42-B4C8-4192365F66C2}" presName="sibTrans" presStyleCnt="0"/>
      <dgm:spPr/>
    </dgm:pt>
    <dgm:pt modelId="{BAB21607-5C3B-4898-8543-DB3DB0941C9B}" type="pres">
      <dgm:prSet presAssocID="{DA180794-D194-4A27-9E65-8E3A5D153D39}" presName="node" presStyleLbl="node1" presStyleIdx="1" presStyleCnt="3">
        <dgm:presLayoutVars>
          <dgm:bulletEnabled val="1"/>
        </dgm:presLayoutVars>
      </dgm:prSet>
      <dgm:spPr/>
    </dgm:pt>
    <dgm:pt modelId="{20D8EEA6-A4E2-4D30-AD16-9EC7EF9FD733}" type="pres">
      <dgm:prSet presAssocID="{42E6C842-FDBD-4DE4-81B3-1BD135C73129}" presName="sibTrans" presStyleCnt="0"/>
      <dgm:spPr/>
    </dgm:pt>
    <dgm:pt modelId="{EF5349CE-0196-48B8-809C-6D71597A107E}" type="pres">
      <dgm:prSet presAssocID="{B054F0AA-2B09-4B94-936C-FF73A1270E92}" presName="node" presStyleLbl="node1" presStyleIdx="2" presStyleCnt="3">
        <dgm:presLayoutVars>
          <dgm:bulletEnabled val="1"/>
        </dgm:presLayoutVars>
      </dgm:prSet>
      <dgm:spPr/>
    </dgm:pt>
  </dgm:ptLst>
  <dgm:cxnLst>
    <dgm:cxn modelId="{FABCBE3B-E004-4A2F-AF09-0922ED012538}" type="presOf" srcId="{DA180794-D194-4A27-9E65-8E3A5D153D39}" destId="{BAB21607-5C3B-4898-8543-DB3DB0941C9B}" srcOrd="0" destOrd="0" presId="urn:microsoft.com/office/officeart/2005/8/layout/default"/>
    <dgm:cxn modelId="{4BF37740-2515-4688-BE71-5D2A110092F7}" srcId="{C9645DBD-D793-4F58-96B4-5FC28A55BAEE}" destId="{6E086378-CAD7-4D4D-803D-542A85FE3C34}" srcOrd="0" destOrd="0" parTransId="{F8F2D4B6-AD81-4C5B-96A5-C8CBEED0CD0D}" sibTransId="{0EA0CB7A-CD91-4D42-B4C8-4192365F66C2}"/>
    <dgm:cxn modelId="{4DC3D246-F29A-477E-B244-899D7785EED1}" srcId="{C9645DBD-D793-4F58-96B4-5FC28A55BAEE}" destId="{DA180794-D194-4A27-9E65-8E3A5D153D39}" srcOrd="1" destOrd="0" parTransId="{DB0D8FAC-170F-4948-B96D-7EE567710934}" sibTransId="{42E6C842-FDBD-4DE4-81B3-1BD135C73129}"/>
    <dgm:cxn modelId="{857E9C57-CFFA-476A-8506-1B810CD6273A}" srcId="{C9645DBD-D793-4F58-96B4-5FC28A55BAEE}" destId="{B054F0AA-2B09-4B94-936C-FF73A1270E92}" srcOrd="2" destOrd="0" parTransId="{6B718852-95D1-4C2F-B56E-CD8E177AA09E}" sibTransId="{78A09BC3-B003-48F3-8191-D5F164F57D54}"/>
    <dgm:cxn modelId="{968DD890-C94D-45BB-8A61-AFE54C346A27}" type="presOf" srcId="{C9645DBD-D793-4F58-96B4-5FC28A55BAEE}" destId="{B457AD85-2B4E-4C78-B14F-805ADEA7C135}" srcOrd="0" destOrd="0" presId="urn:microsoft.com/office/officeart/2005/8/layout/default"/>
    <dgm:cxn modelId="{FBD02E91-B417-4FC3-B273-55B4D39C79B1}" type="presOf" srcId="{6E086378-CAD7-4D4D-803D-542A85FE3C34}" destId="{792F4528-C94B-4DD8-A866-CA6AA95686E2}" srcOrd="0" destOrd="0" presId="urn:microsoft.com/office/officeart/2005/8/layout/default"/>
    <dgm:cxn modelId="{E905C1A6-731A-4B66-9503-9BCA9013812B}" type="presOf" srcId="{B054F0AA-2B09-4B94-936C-FF73A1270E92}" destId="{EF5349CE-0196-48B8-809C-6D71597A107E}" srcOrd="0" destOrd="0" presId="urn:microsoft.com/office/officeart/2005/8/layout/default"/>
    <dgm:cxn modelId="{4208C1B0-F6BE-4B1C-B1C6-7DDD235833D5}" type="presParOf" srcId="{B457AD85-2B4E-4C78-B14F-805ADEA7C135}" destId="{792F4528-C94B-4DD8-A866-CA6AA95686E2}" srcOrd="0" destOrd="0" presId="urn:microsoft.com/office/officeart/2005/8/layout/default"/>
    <dgm:cxn modelId="{BD178B84-A946-4303-A705-009523DA476F}" type="presParOf" srcId="{B457AD85-2B4E-4C78-B14F-805ADEA7C135}" destId="{4FB0E323-C1E8-47B3-9FB2-20D850858C48}" srcOrd="1" destOrd="0" presId="urn:microsoft.com/office/officeart/2005/8/layout/default"/>
    <dgm:cxn modelId="{8A491D1A-FAF7-43B3-AE99-468FDA4E8A0E}" type="presParOf" srcId="{B457AD85-2B4E-4C78-B14F-805ADEA7C135}" destId="{BAB21607-5C3B-4898-8543-DB3DB0941C9B}" srcOrd="2" destOrd="0" presId="urn:microsoft.com/office/officeart/2005/8/layout/default"/>
    <dgm:cxn modelId="{75579165-1E23-4803-AC95-F108ACB282EB}" type="presParOf" srcId="{B457AD85-2B4E-4C78-B14F-805ADEA7C135}" destId="{20D8EEA6-A4E2-4D30-AD16-9EC7EF9FD733}" srcOrd="3" destOrd="0" presId="urn:microsoft.com/office/officeart/2005/8/layout/default"/>
    <dgm:cxn modelId="{90FDE43C-59D8-4A41-9CC0-A57142B9C089}" type="presParOf" srcId="{B457AD85-2B4E-4C78-B14F-805ADEA7C135}" destId="{EF5349CE-0196-48B8-809C-6D71597A107E}" srcOrd="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9.xml><?xml version="1.0" encoding="utf-8"?>
<dgm:dataModel xmlns:dgm="http://schemas.openxmlformats.org/drawingml/2006/diagram" xmlns:a="http://schemas.openxmlformats.org/drawingml/2006/main">
  <dgm:ptLst>
    <dgm:pt modelId="{3FCBE9F7-4489-47F3-96A4-37A120D0C3DC}" type="doc">
      <dgm:prSet loTypeId="urn:microsoft.com/office/officeart/2005/8/layout/default" loCatId="list" qsTypeId="urn:microsoft.com/office/officeart/2005/8/quickstyle/simple1" qsCatId="simple" csTypeId="urn:microsoft.com/office/officeart/2005/8/colors/accent1_3" csCatId="accent1" phldr="1"/>
      <dgm:spPr/>
      <dgm:t>
        <a:bodyPr/>
        <a:lstStyle/>
        <a:p>
          <a:endParaRPr lang="en-GB"/>
        </a:p>
      </dgm:t>
    </dgm:pt>
    <dgm:pt modelId="{4D269968-EFF0-40C2-BE5C-8F3680098242}">
      <dgm:prSet phldrT="[Text]" custT="1"/>
      <dgm:spPr/>
      <dgm:t>
        <a:bodyPr/>
        <a:lstStyle/>
        <a:p>
          <a:r>
            <a:rPr lang="en-GB" sz="2400"/>
            <a:t>Crime &amp; Disorder Act 1998</a:t>
          </a:r>
          <a:endParaRPr lang="en-GB" sz="2400" dirty="0"/>
        </a:p>
      </dgm:t>
    </dgm:pt>
    <dgm:pt modelId="{A76CD812-7568-4739-AE1B-0DAB59F185BA}" type="parTrans" cxnId="{538B6C9A-9506-48D0-B7F2-5EB87C34BF01}">
      <dgm:prSet/>
      <dgm:spPr/>
      <dgm:t>
        <a:bodyPr/>
        <a:lstStyle/>
        <a:p>
          <a:endParaRPr lang="en-GB"/>
        </a:p>
      </dgm:t>
    </dgm:pt>
    <dgm:pt modelId="{83E86E19-F39C-48E3-882C-1E160C0A4AFB}" type="sibTrans" cxnId="{538B6C9A-9506-48D0-B7F2-5EB87C34BF01}">
      <dgm:prSet/>
      <dgm:spPr/>
      <dgm:t>
        <a:bodyPr/>
        <a:lstStyle/>
        <a:p>
          <a:endParaRPr lang="en-GB"/>
        </a:p>
      </dgm:t>
    </dgm:pt>
    <dgm:pt modelId="{33EFD480-1F88-4A15-9536-20CBE08C667F}">
      <dgm:prSet phldrT="[Text]" custT="1"/>
      <dgm:spPr/>
      <dgm:t>
        <a:bodyPr/>
        <a:lstStyle/>
        <a:p>
          <a:r>
            <a:rPr lang="en-GB" sz="2400"/>
            <a:t>Computer Misuse Act 1990</a:t>
          </a:r>
          <a:endParaRPr lang="en-GB" sz="2400" dirty="0"/>
        </a:p>
      </dgm:t>
    </dgm:pt>
    <dgm:pt modelId="{E196CEA3-D6FD-4A51-BFBC-1CB75DAEEDED}" type="parTrans" cxnId="{DC70E04A-7DBA-49E2-9614-7C39CD1B78F8}">
      <dgm:prSet/>
      <dgm:spPr/>
      <dgm:t>
        <a:bodyPr/>
        <a:lstStyle/>
        <a:p>
          <a:endParaRPr lang="en-GB"/>
        </a:p>
      </dgm:t>
    </dgm:pt>
    <dgm:pt modelId="{1FE886A7-472E-4DF7-B7D4-7C4263F7BCE0}" type="sibTrans" cxnId="{DC70E04A-7DBA-49E2-9614-7C39CD1B78F8}">
      <dgm:prSet/>
      <dgm:spPr/>
      <dgm:t>
        <a:bodyPr/>
        <a:lstStyle/>
        <a:p>
          <a:endParaRPr lang="en-GB"/>
        </a:p>
      </dgm:t>
    </dgm:pt>
    <dgm:pt modelId="{AD7CD433-1615-4A4B-AD23-9F08184EAABD}">
      <dgm:prSet phldrT="[Text]" custT="1"/>
      <dgm:spPr/>
      <dgm:t>
        <a:bodyPr/>
        <a:lstStyle/>
        <a:p>
          <a:r>
            <a:rPr lang="en-GB" sz="2400"/>
            <a:t>Criminal Procedure &amp; Investigations Act 1996</a:t>
          </a:r>
          <a:endParaRPr lang="en-GB" sz="2400" dirty="0"/>
        </a:p>
      </dgm:t>
    </dgm:pt>
    <dgm:pt modelId="{2EA9394C-9395-4F0B-88FE-3F12540C5B81}" type="parTrans" cxnId="{A9292F78-0C8B-4EFE-B233-02FE7893799A}">
      <dgm:prSet/>
      <dgm:spPr/>
      <dgm:t>
        <a:bodyPr/>
        <a:lstStyle/>
        <a:p>
          <a:endParaRPr lang="en-GB"/>
        </a:p>
      </dgm:t>
    </dgm:pt>
    <dgm:pt modelId="{F02844D3-71E5-4D3B-9D9B-37D87E01D3DD}" type="sibTrans" cxnId="{A9292F78-0C8B-4EFE-B233-02FE7893799A}">
      <dgm:prSet/>
      <dgm:spPr/>
      <dgm:t>
        <a:bodyPr/>
        <a:lstStyle/>
        <a:p>
          <a:endParaRPr lang="en-GB"/>
        </a:p>
      </dgm:t>
    </dgm:pt>
    <dgm:pt modelId="{117159E5-9217-435A-B193-EF9FB745CF85}">
      <dgm:prSet phldrT="[Text]" custT="1"/>
      <dgm:spPr/>
      <dgm:t>
        <a:bodyPr/>
        <a:lstStyle/>
        <a:p>
          <a:r>
            <a:rPr lang="en-GB" sz="2400"/>
            <a:t>Data Protection Act 2018/ General Data Protection Regulation (EU) 2018/679 (GDPR)</a:t>
          </a:r>
          <a:endParaRPr lang="en-GB" sz="2400" dirty="0"/>
        </a:p>
      </dgm:t>
    </dgm:pt>
    <dgm:pt modelId="{4806FAF5-A6C1-4D4F-A446-33F88040CB90}" type="parTrans" cxnId="{4B766B5F-BB41-4453-9FBA-8D3882B2771C}">
      <dgm:prSet/>
      <dgm:spPr/>
      <dgm:t>
        <a:bodyPr/>
        <a:lstStyle/>
        <a:p>
          <a:endParaRPr lang="en-GB"/>
        </a:p>
      </dgm:t>
    </dgm:pt>
    <dgm:pt modelId="{C653B9C1-6EE9-424D-9B3A-A4CECCB9E79F}" type="sibTrans" cxnId="{4B766B5F-BB41-4453-9FBA-8D3882B2771C}">
      <dgm:prSet/>
      <dgm:spPr/>
      <dgm:t>
        <a:bodyPr/>
        <a:lstStyle/>
        <a:p>
          <a:endParaRPr lang="en-GB"/>
        </a:p>
      </dgm:t>
    </dgm:pt>
    <dgm:pt modelId="{8C86C98C-6E11-4180-8128-DFEACAC1E287}" type="pres">
      <dgm:prSet presAssocID="{3FCBE9F7-4489-47F3-96A4-37A120D0C3DC}" presName="diagram" presStyleCnt="0">
        <dgm:presLayoutVars>
          <dgm:dir/>
          <dgm:resizeHandles val="exact"/>
        </dgm:presLayoutVars>
      </dgm:prSet>
      <dgm:spPr/>
    </dgm:pt>
    <dgm:pt modelId="{D0939FD7-1965-4C9B-AA15-CB6363A01B34}" type="pres">
      <dgm:prSet presAssocID="{4D269968-EFF0-40C2-BE5C-8F3680098242}" presName="node" presStyleLbl="node1" presStyleIdx="0" presStyleCnt="4">
        <dgm:presLayoutVars>
          <dgm:bulletEnabled val="1"/>
        </dgm:presLayoutVars>
      </dgm:prSet>
      <dgm:spPr/>
    </dgm:pt>
    <dgm:pt modelId="{E854FFC6-70B5-449E-92D3-8D7C1D197FCD}" type="pres">
      <dgm:prSet presAssocID="{83E86E19-F39C-48E3-882C-1E160C0A4AFB}" presName="sibTrans" presStyleCnt="0"/>
      <dgm:spPr/>
    </dgm:pt>
    <dgm:pt modelId="{6ED2472E-9090-4998-AB01-05E100ADDFA5}" type="pres">
      <dgm:prSet presAssocID="{33EFD480-1F88-4A15-9536-20CBE08C667F}" presName="node" presStyleLbl="node1" presStyleIdx="1" presStyleCnt="4">
        <dgm:presLayoutVars>
          <dgm:bulletEnabled val="1"/>
        </dgm:presLayoutVars>
      </dgm:prSet>
      <dgm:spPr/>
    </dgm:pt>
    <dgm:pt modelId="{DAED0845-762B-424F-B8C6-06FCEB57A1DE}" type="pres">
      <dgm:prSet presAssocID="{1FE886A7-472E-4DF7-B7D4-7C4263F7BCE0}" presName="sibTrans" presStyleCnt="0"/>
      <dgm:spPr/>
    </dgm:pt>
    <dgm:pt modelId="{A1C7E390-3490-4435-9133-90D0F17F99EE}" type="pres">
      <dgm:prSet presAssocID="{AD7CD433-1615-4A4B-AD23-9F08184EAABD}" presName="node" presStyleLbl="node1" presStyleIdx="2" presStyleCnt="4" custScaleX="133481">
        <dgm:presLayoutVars>
          <dgm:bulletEnabled val="1"/>
        </dgm:presLayoutVars>
      </dgm:prSet>
      <dgm:spPr/>
    </dgm:pt>
    <dgm:pt modelId="{C54328FE-76C1-4E63-828E-B587A09C4200}" type="pres">
      <dgm:prSet presAssocID="{F02844D3-71E5-4D3B-9D9B-37D87E01D3DD}" presName="sibTrans" presStyleCnt="0"/>
      <dgm:spPr/>
    </dgm:pt>
    <dgm:pt modelId="{57633718-6309-4D45-8845-F1657EDBC332}" type="pres">
      <dgm:prSet presAssocID="{117159E5-9217-435A-B193-EF9FB745CF85}" presName="node" presStyleLbl="node1" presStyleIdx="3" presStyleCnt="4" custScaleX="142582">
        <dgm:presLayoutVars>
          <dgm:bulletEnabled val="1"/>
        </dgm:presLayoutVars>
      </dgm:prSet>
      <dgm:spPr/>
    </dgm:pt>
  </dgm:ptLst>
  <dgm:cxnLst>
    <dgm:cxn modelId="{3F5C660E-BCEE-4BFE-8DE6-E190B50FB08F}" type="presOf" srcId="{117159E5-9217-435A-B193-EF9FB745CF85}" destId="{57633718-6309-4D45-8845-F1657EDBC332}" srcOrd="0" destOrd="0" presId="urn:microsoft.com/office/officeart/2005/8/layout/default"/>
    <dgm:cxn modelId="{89B8201F-B35F-43DA-BBC0-66D758AD14CD}" type="presOf" srcId="{AD7CD433-1615-4A4B-AD23-9F08184EAABD}" destId="{A1C7E390-3490-4435-9133-90D0F17F99EE}" srcOrd="0" destOrd="0" presId="urn:microsoft.com/office/officeart/2005/8/layout/default"/>
    <dgm:cxn modelId="{1883B32C-39DD-4C47-8E08-77EB41AC3E4A}" type="presOf" srcId="{4D269968-EFF0-40C2-BE5C-8F3680098242}" destId="{D0939FD7-1965-4C9B-AA15-CB6363A01B34}" srcOrd="0" destOrd="0" presId="urn:microsoft.com/office/officeart/2005/8/layout/default"/>
    <dgm:cxn modelId="{DC70E04A-7DBA-49E2-9614-7C39CD1B78F8}" srcId="{3FCBE9F7-4489-47F3-96A4-37A120D0C3DC}" destId="{33EFD480-1F88-4A15-9536-20CBE08C667F}" srcOrd="1" destOrd="0" parTransId="{E196CEA3-D6FD-4A51-BFBC-1CB75DAEEDED}" sibTransId="{1FE886A7-472E-4DF7-B7D4-7C4263F7BCE0}"/>
    <dgm:cxn modelId="{24802657-384C-487D-A7C4-554203724C0E}" type="presOf" srcId="{33EFD480-1F88-4A15-9536-20CBE08C667F}" destId="{6ED2472E-9090-4998-AB01-05E100ADDFA5}" srcOrd="0" destOrd="0" presId="urn:microsoft.com/office/officeart/2005/8/layout/default"/>
    <dgm:cxn modelId="{1B229F5D-72F3-45CE-8136-9F081EA453CD}" type="presOf" srcId="{3FCBE9F7-4489-47F3-96A4-37A120D0C3DC}" destId="{8C86C98C-6E11-4180-8128-DFEACAC1E287}" srcOrd="0" destOrd="0" presId="urn:microsoft.com/office/officeart/2005/8/layout/default"/>
    <dgm:cxn modelId="{4B766B5F-BB41-4453-9FBA-8D3882B2771C}" srcId="{3FCBE9F7-4489-47F3-96A4-37A120D0C3DC}" destId="{117159E5-9217-435A-B193-EF9FB745CF85}" srcOrd="3" destOrd="0" parTransId="{4806FAF5-A6C1-4D4F-A446-33F88040CB90}" sibTransId="{C653B9C1-6EE9-424D-9B3A-A4CECCB9E79F}"/>
    <dgm:cxn modelId="{A9292F78-0C8B-4EFE-B233-02FE7893799A}" srcId="{3FCBE9F7-4489-47F3-96A4-37A120D0C3DC}" destId="{AD7CD433-1615-4A4B-AD23-9F08184EAABD}" srcOrd="2" destOrd="0" parTransId="{2EA9394C-9395-4F0B-88FE-3F12540C5B81}" sibTransId="{F02844D3-71E5-4D3B-9D9B-37D87E01D3DD}"/>
    <dgm:cxn modelId="{538B6C9A-9506-48D0-B7F2-5EB87C34BF01}" srcId="{3FCBE9F7-4489-47F3-96A4-37A120D0C3DC}" destId="{4D269968-EFF0-40C2-BE5C-8F3680098242}" srcOrd="0" destOrd="0" parTransId="{A76CD812-7568-4739-AE1B-0DAB59F185BA}" sibTransId="{83E86E19-F39C-48E3-882C-1E160C0A4AFB}"/>
    <dgm:cxn modelId="{68A1AA7B-BCB4-43CE-822E-67689AA358D1}" type="presParOf" srcId="{8C86C98C-6E11-4180-8128-DFEACAC1E287}" destId="{D0939FD7-1965-4C9B-AA15-CB6363A01B34}" srcOrd="0" destOrd="0" presId="urn:microsoft.com/office/officeart/2005/8/layout/default"/>
    <dgm:cxn modelId="{36CBD745-49C7-4AA7-A248-D9CDCDF7C284}" type="presParOf" srcId="{8C86C98C-6E11-4180-8128-DFEACAC1E287}" destId="{E854FFC6-70B5-449E-92D3-8D7C1D197FCD}" srcOrd="1" destOrd="0" presId="urn:microsoft.com/office/officeart/2005/8/layout/default"/>
    <dgm:cxn modelId="{EEA9646F-18E8-45F0-8AB9-BB9B6377EDC0}" type="presParOf" srcId="{8C86C98C-6E11-4180-8128-DFEACAC1E287}" destId="{6ED2472E-9090-4998-AB01-05E100ADDFA5}" srcOrd="2" destOrd="0" presId="urn:microsoft.com/office/officeart/2005/8/layout/default"/>
    <dgm:cxn modelId="{60D0431F-36C7-441B-9BB7-C7D3CBCBFEEC}" type="presParOf" srcId="{8C86C98C-6E11-4180-8128-DFEACAC1E287}" destId="{DAED0845-762B-424F-B8C6-06FCEB57A1DE}" srcOrd="3" destOrd="0" presId="urn:microsoft.com/office/officeart/2005/8/layout/default"/>
    <dgm:cxn modelId="{358281EE-3407-4EC7-89B1-2632E16561B3}" type="presParOf" srcId="{8C86C98C-6E11-4180-8128-DFEACAC1E287}" destId="{A1C7E390-3490-4435-9133-90D0F17F99EE}" srcOrd="4" destOrd="0" presId="urn:microsoft.com/office/officeart/2005/8/layout/default"/>
    <dgm:cxn modelId="{E18416AE-1C9B-44BB-A9DD-8309648C08E7}" type="presParOf" srcId="{8C86C98C-6E11-4180-8128-DFEACAC1E287}" destId="{C54328FE-76C1-4E63-828E-B587A09C4200}" srcOrd="5" destOrd="0" presId="urn:microsoft.com/office/officeart/2005/8/layout/default"/>
    <dgm:cxn modelId="{0EE2B136-4944-46BD-9813-C407A3A30249}" type="presParOf" srcId="{8C86C98C-6E11-4180-8128-DFEACAC1E287}" destId="{57633718-6309-4D45-8845-F1657EDBC332}" srcOrd="6" destOrd="0" presId="urn:microsoft.com/office/officeart/2005/8/layout/defaul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40.xml><?xml version="1.0" encoding="utf-8"?>
<dgm:dataModel xmlns:dgm="http://schemas.openxmlformats.org/drawingml/2006/diagram" xmlns:a="http://schemas.openxmlformats.org/drawingml/2006/main">
  <dgm:ptLst>
    <dgm:pt modelId="{823A1B63-F6D2-4F70-81C5-EAE0568B9CEA}" type="doc">
      <dgm:prSet loTypeId="urn:microsoft.com/office/officeart/2005/8/layout/bProcess4" loCatId="process" qsTypeId="urn:microsoft.com/office/officeart/2005/8/quickstyle/simple1" qsCatId="simple" csTypeId="urn:microsoft.com/office/officeart/2005/8/colors/accent1_3" csCatId="accent1" phldr="1"/>
      <dgm:spPr/>
      <dgm:t>
        <a:bodyPr/>
        <a:lstStyle/>
        <a:p>
          <a:endParaRPr lang="en-GB"/>
        </a:p>
      </dgm:t>
    </dgm:pt>
    <dgm:pt modelId="{903C854C-39F4-4B48-811F-98A83C71384E}">
      <dgm:prSet phldrT="[Text]" custT="1"/>
      <dgm:spPr/>
      <dgm:t>
        <a:bodyPr/>
        <a:lstStyle/>
        <a:p>
          <a:r>
            <a:rPr lang="en-GB" sz="2400"/>
            <a:t>Open/closed sources</a:t>
          </a:r>
          <a:endParaRPr lang="en-GB" sz="2400" dirty="0"/>
        </a:p>
      </dgm:t>
    </dgm:pt>
    <dgm:pt modelId="{1AE1D319-1BDC-46D7-96EF-0F76889932DD}" type="parTrans" cxnId="{5516722E-F74A-4CE7-B32F-3B2EE41BF97C}">
      <dgm:prSet/>
      <dgm:spPr/>
      <dgm:t>
        <a:bodyPr/>
        <a:lstStyle/>
        <a:p>
          <a:endParaRPr lang="en-GB"/>
        </a:p>
      </dgm:t>
    </dgm:pt>
    <dgm:pt modelId="{A897E4AF-D10E-4B55-8574-2960BB66FCFC}" type="sibTrans" cxnId="{5516722E-F74A-4CE7-B32F-3B2EE41BF97C}">
      <dgm:prSet/>
      <dgm:spPr/>
      <dgm:t>
        <a:bodyPr/>
        <a:lstStyle/>
        <a:p>
          <a:endParaRPr lang="en-GB"/>
        </a:p>
      </dgm:t>
    </dgm:pt>
    <dgm:pt modelId="{2F719609-4F10-4F0C-9229-C8FAE7806F81}">
      <dgm:prSet phldrT="[Text]" custT="1"/>
      <dgm:spPr/>
      <dgm:t>
        <a:bodyPr/>
        <a:lstStyle/>
        <a:p>
          <a:r>
            <a:rPr lang="en-GB" sz="2400"/>
            <a:t>Police National Computer (PNC)</a:t>
          </a:r>
          <a:endParaRPr lang="en-GB" sz="2400" dirty="0"/>
        </a:p>
      </dgm:t>
    </dgm:pt>
    <dgm:pt modelId="{08866EB8-FC3E-4337-9A42-4F6C67746453}" type="parTrans" cxnId="{84D44BC3-A552-4B31-BD86-B1CD23DAEE0B}">
      <dgm:prSet/>
      <dgm:spPr/>
      <dgm:t>
        <a:bodyPr/>
        <a:lstStyle/>
        <a:p>
          <a:endParaRPr lang="en-GB"/>
        </a:p>
      </dgm:t>
    </dgm:pt>
    <dgm:pt modelId="{74EC6F51-586A-46B7-9C0F-6D7E3B1EB9D9}" type="sibTrans" cxnId="{84D44BC3-A552-4B31-BD86-B1CD23DAEE0B}">
      <dgm:prSet/>
      <dgm:spPr/>
      <dgm:t>
        <a:bodyPr/>
        <a:lstStyle/>
        <a:p>
          <a:endParaRPr lang="en-GB"/>
        </a:p>
      </dgm:t>
    </dgm:pt>
    <dgm:pt modelId="{F57CB5A1-9C95-43A3-B770-D420FD6DE8FC}">
      <dgm:prSet phldrT="[Text]" custT="1"/>
      <dgm:spPr/>
      <dgm:t>
        <a:bodyPr/>
        <a:lstStyle/>
        <a:p>
          <a:r>
            <a:rPr lang="en-GB" sz="2400"/>
            <a:t>Police National Database (PND)</a:t>
          </a:r>
          <a:endParaRPr lang="en-GB" sz="2400" dirty="0"/>
        </a:p>
      </dgm:t>
    </dgm:pt>
    <dgm:pt modelId="{23BD6217-7158-4597-90F4-F01196EA7665}" type="parTrans" cxnId="{A7140671-CD69-4B62-9AAF-F7D5F1601D5F}">
      <dgm:prSet/>
      <dgm:spPr/>
      <dgm:t>
        <a:bodyPr/>
        <a:lstStyle/>
        <a:p>
          <a:endParaRPr lang="en-GB"/>
        </a:p>
      </dgm:t>
    </dgm:pt>
    <dgm:pt modelId="{48834ADC-74E6-4D5D-A9A8-5A168399A253}" type="sibTrans" cxnId="{A7140671-CD69-4B62-9AAF-F7D5F1601D5F}">
      <dgm:prSet/>
      <dgm:spPr/>
      <dgm:t>
        <a:bodyPr/>
        <a:lstStyle/>
        <a:p>
          <a:endParaRPr lang="en-GB"/>
        </a:p>
      </dgm:t>
    </dgm:pt>
    <dgm:pt modelId="{45C55A8B-B204-4C5C-A675-0C9C8E74DCC1}">
      <dgm:prSet phldrT="[Text]" custT="1"/>
      <dgm:spPr/>
      <dgm:t>
        <a:bodyPr/>
        <a:lstStyle/>
        <a:p>
          <a:r>
            <a:rPr lang="en-GB" sz="2400"/>
            <a:t>Policing Registers</a:t>
          </a:r>
          <a:endParaRPr lang="en-GB" sz="2400" dirty="0"/>
        </a:p>
      </dgm:t>
    </dgm:pt>
    <dgm:pt modelId="{77CF4E78-D283-4FF2-8962-CF55D2434E52}" type="parTrans" cxnId="{1EC69A6B-9AA6-46F5-A7A2-42DD5F78B895}">
      <dgm:prSet/>
      <dgm:spPr/>
      <dgm:t>
        <a:bodyPr/>
        <a:lstStyle/>
        <a:p>
          <a:endParaRPr lang="en-GB"/>
        </a:p>
      </dgm:t>
    </dgm:pt>
    <dgm:pt modelId="{68885BCE-67A4-4B65-81CC-DCD540D8FD37}" type="sibTrans" cxnId="{1EC69A6B-9AA6-46F5-A7A2-42DD5F78B895}">
      <dgm:prSet/>
      <dgm:spPr/>
      <dgm:t>
        <a:bodyPr/>
        <a:lstStyle/>
        <a:p>
          <a:endParaRPr lang="en-GB"/>
        </a:p>
      </dgm:t>
    </dgm:pt>
    <dgm:pt modelId="{13B073E0-7CAA-47E3-80CA-DA5352857DCB}">
      <dgm:prSet phldrT="[Text]" custT="1"/>
      <dgm:spPr/>
      <dgm:t>
        <a:bodyPr/>
        <a:lstStyle/>
        <a:p>
          <a:r>
            <a:rPr lang="en-GB" sz="2400"/>
            <a:t>Other forces/agencies</a:t>
          </a:r>
          <a:endParaRPr lang="en-GB" sz="2400" dirty="0"/>
        </a:p>
      </dgm:t>
    </dgm:pt>
    <dgm:pt modelId="{E8B070BF-3991-4D51-BD50-73FE735E0215}" type="parTrans" cxnId="{6A3E2075-7401-40E3-9C5E-FD74BBFC1D82}">
      <dgm:prSet/>
      <dgm:spPr/>
      <dgm:t>
        <a:bodyPr/>
        <a:lstStyle/>
        <a:p>
          <a:endParaRPr lang="en-GB"/>
        </a:p>
      </dgm:t>
    </dgm:pt>
    <dgm:pt modelId="{B9BBF776-EF45-494F-95C4-C127FE307D91}" type="sibTrans" cxnId="{6A3E2075-7401-40E3-9C5E-FD74BBFC1D82}">
      <dgm:prSet/>
      <dgm:spPr/>
      <dgm:t>
        <a:bodyPr/>
        <a:lstStyle/>
        <a:p>
          <a:endParaRPr lang="en-GB"/>
        </a:p>
      </dgm:t>
    </dgm:pt>
    <dgm:pt modelId="{6D1AEE45-420D-429D-ABC6-38793F96BA99}">
      <dgm:prSet phldrT="[Text]" custT="1"/>
      <dgm:spPr/>
      <dgm:t>
        <a:bodyPr/>
        <a:lstStyle/>
        <a:p>
          <a:r>
            <a:rPr lang="en-GB" sz="2400"/>
            <a:t>Covert Human Intelligence Sources (CHIS)</a:t>
          </a:r>
          <a:endParaRPr lang="en-GB" sz="2400" dirty="0"/>
        </a:p>
      </dgm:t>
    </dgm:pt>
    <dgm:pt modelId="{B3E509D2-5440-4E5B-B9E3-BD680DF6234E}" type="parTrans" cxnId="{7787E489-CF1B-4FB6-B07C-461BD1058B75}">
      <dgm:prSet/>
      <dgm:spPr/>
      <dgm:t>
        <a:bodyPr/>
        <a:lstStyle/>
        <a:p>
          <a:endParaRPr lang="en-GB"/>
        </a:p>
      </dgm:t>
    </dgm:pt>
    <dgm:pt modelId="{7140565C-BF00-4744-9CEC-AD2D026819D5}" type="sibTrans" cxnId="{7787E489-CF1B-4FB6-B07C-461BD1058B75}">
      <dgm:prSet/>
      <dgm:spPr/>
      <dgm:t>
        <a:bodyPr/>
        <a:lstStyle/>
        <a:p>
          <a:endParaRPr lang="en-GB"/>
        </a:p>
      </dgm:t>
    </dgm:pt>
    <dgm:pt modelId="{6E0B0352-3EC1-41B5-B06E-15ECAF5AEE42}">
      <dgm:prSet phldrT="[Text]" custT="1"/>
      <dgm:spPr/>
      <dgm:t>
        <a:bodyPr/>
        <a:lstStyle/>
        <a:p>
          <a:r>
            <a:rPr lang="en-GB" sz="2400"/>
            <a:t>Social Media</a:t>
          </a:r>
          <a:endParaRPr lang="en-GB" sz="2400" dirty="0"/>
        </a:p>
      </dgm:t>
    </dgm:pt>
    <dgm:pt modelId="{FA577060-A2A3-4284-9D75-10CC9C8D694E}" type="parTrans" cxnId="{703FBCE0-0ABA-4847-82DC-3DD0D5EF97BD}">
      <dgm:prSet/>
      <dgm:spPr/>
      <dgm:t>
        <a:bodyPr/>
        <a:lstStyle/>
        <a:p>
          <a:endParaRPr lang="en-GB"/>
        </a:p>
      </dgm:t>
    </dgm:pt>
    <dgm:pt modelId="{92302D74-6B30-4E13-ABD3-D3D83F954D56}" type="sibTrans" cxnId="{703FBCE0-0ABA-4847-82DC-3DD0D5EF97BD}">
      <dgm:prSet/>
      <dgm:spPr/>
      <dgm:t>
        <a:bodyPr/>
        <a:lstStyle/>
        <a:p>
          <a:endParaRPr lang="en-GB"/>
        </a:p>
      </dgm:t>
    </dgm:pt>
    <dgm:pt modelId="{839DD21A-0333-45E0-94FB-A5911E155F7F}">
      <dgm:prSet phldrT="[Text]" custT="1"/>
      <dgm:spPr/>
      <dgm:t>
        <a:bodyPr/>
        <a:lstStyle/>
        <a:p>
          <a:r>
            <a:rPr lang="en-GB" sz="2400"/>
            <a:t>Community Intelligence</a:t>
          </a:r>
          <a:endParaRPr lang="en-GB" sz="2400" dirty="0"/>
        </a:p>
      </dgm:t>
    </dgm:pt>
    <dgm:pt modelId="{31AA3C89-41B8-4106-AF9C-F74EBF93D7F1}" type="parTrans" cxnId="{FE86D941-E4E2-417B-A76F-EDAAD5D3A93D}">
      <dgm:prSet/>
      <dgm:spPr/>
      <dgm:t>
        <a:bodyPr/>
        <a:lstStyle/>
        <a:p>
          <a:endParaRPr lang="en-GB"/>
        </a:p>
      </dgm:t>
    </dgm:pt>
    <dgm:pt modelId="{3940F033-573D-44FD-9618-519634718675}" type="sibTrans" cxnId="{FE86D941-E4E2-417B-A76F-EDAAD5D3A93D}">
      <dgm:prSet/>
      <dgm:spPr/>
      <dgm:t>
        <a:bodyPr/>
        <a:lstStyle/>
        <a:p>
          <a:endParaRPr lang="en-GB"/>
        </a:p>
      </dgm:t>
    </dgm:pt>
    <dgm:pt modelId="{4BFADE9B-BB3D-4A0D-87A7-9B750074C567}" type="pres">
      <dgm:prSet presAssocID="{823A1B63-F6D2-4F70-81C5-EAE0568B9CEA}" presName="Name0" presStyleCnt="0">
        <dgm:presLayoutVars>
          <dgm:dir/>
          <dgm:resizeHandles/>
        </dgm:presLayoutVars>
      </dgm:prSet>
      <dgm:spPr/>
    </dgm:pt>
    <dgm:pt modelId="{3B88B963-C81D-4608-A018-E3283340CDE5}" type="pres">
      <dgm:prSet presAssocID="{903C854C-39F4-4B48-811F-98A83C71384E}" presName="compNode" presStyleCnt="0"/>
      <dgm:spPr/>
    </dgm:pt>
    <dgm:pt modelId="{3177483A-F230-4396-BD4D-0529CC0B287C}" type="pres">
      <dgm:prSet presAssocID="{903C854C-39F4-4B48-811F-98A83C71384E}" presName="dummyConnPt" presStyleCnt="0"/>
      <dgm:spPr/>
    </dgm:pt>
    <dgm:pt modelId="{12CB1514-0C7E-4DAF-A2B0-C79D35D0DDC7}" type="pres">
      <dgm:prSet presAssocID="{903C854C-39F4-4B48-811F-98A83C71384E}" presName="node" presStyleLbl="node1" presStyleIdx="0" presStyleCnt="8">
        <dgm:presLayoutVars>
          <dgm:bulletEnabled val="1"/>
        </dgm:presLayoutVars>
      </dgm:prSet>
      <dgm:spPr/>
    </dgm:pt>
    <dgm:pt modelId="{4B6D11DD-5244-4D05-B62B-F13FF575EAA8}" type="pres">
      <dgm:prSet presAssocID="{A897E4AF-D10E-4B55-8574-2960BB66FCFC}" presName="sibTrans" presStyleLbl="bgSibTrans2D1" presStyleIdx="0" presStyleCnt="7"/>
      <dgm:spPr/>
    </dgm:pt>
    <dgm:pt modelId="{B43C0788-4849-4D59-AF11-3E07FC6B615E}" type="pres">
      <dgm:prSet presAssocID="{2F719609-4F10-4F0C-9229-C8FAE7806F81}" presName="compNode" presStyleCnt="0"/>
      <dgm:spPr/>
    </dgm:pt>
    <dgm:pt modelId="{B489D379-AD7E-4C80-A1F5-196839839638}" type="pres">
      <dgm:prSet presAssocID="{2F719609-4F10-4F0C-9229-C8FAE7806F81}" presName="dummyConnPt" presStyleCnt="0"/>
      <dgm:spPr/>
    </dgm:pt>
    <dgm:pt modelId="{0E43CAEE-CB96-4647-976F-5ECE17A633E2}" type="pres">
      <dgm:prSet presAssocID="{2F719609-4F10-4F0C-9229-C8FAE7806F81}" presName="node" presStyleLbl="node1" presStyleIdx="1" presStyleCnt="8">
        <dgm:presLayoutVars>
          <dgm:bulletEnabled val="1"/>
        </dgm:presLayoutVars>
      </dgm:prSet>
      <dgm:spPr/>
    </dgm:pt>
    <dgm:pt modelId="{B8AAF970-3A51-4BA9-BCE1-AC6B6A076176}" type="pres">
      <dgm:prSet presAssocID="{74EC6F51-586A-46B7-9C0F-6D7E3B1EB9D9}" presName="sibTrans" presStyleLbl="bgSibTrans2D1" presStyleIdx="1" presStyleCnt="7"/>
      <dgm:spPr/>
    </dgm:pt>
    <dgm:pt modelId="{17C91008-D666-4C72-B8DA-D7249FA0BF46}" type="pres">
      <dgm:prSet presAssocID="{F57CB5A1-9C95-43A3-B770-D420FD6DE8FC}" presName="compNode" presStyleCnt="0"/>
      <dgm:spPr/>
    </dgm:pt>
    <dgm:pt modelId="{CE517B21-CEAD-4020-A76D-FAC230894E06}" type="pres">
      <dgm:prSet presAssocID="{F57CB5A1-9C95-43A3-B770-D420FD6DE8FC}" presName="dummyConnPt" presStyleCnt="0"/>
      <dgm:spPr/>
    </dgm:pt>
    <dgm:pt modelId="{6A4FE7E4-E1A5-4A26-A53A-C5094B7126BD}" type="pres">
      <dgm:prSet presAssocID="{F57CB5A1-9C95-43A3-B770-D420FD6DE8FC}" presName="node" presStyleLbl="node1" presStyleIdx="2" presStyleCnt="8">
        <dgm:presLayoutVars>
          <dgm:bulletEnabled val="1"/>
        </dgm:presLayoutVars>
      </dgm:prSet>
      <dgm:spPr/>
    </dgm:pt>
    <dgm:pt modelId="{99450A9F-AAA0-43E5-8D55-6FA70FDDB685}" type="pres">
      <dgm:prSet presAssocID="{48834ADC-74E6-4D5D-A9A8-5A168399A253}" presName="sibTrans" presStyleLbl="bgSibTrans2D1" presStyleIdx="2" presStyleCnt="7"/>
      <dgm:spPr/>
    </dgm:pt>
    <dgm:pt modelId="{6FB8A228-D9E7-4D15-9BBF-41A84080F9E5}" type="pres">
      <dgm:prSet presAssocID="{45C55A8B-B204-4C5C-A675-0C9C8E74DCC1}" presName="compNode" presStyleCnt="0"/>
      <dgm:spPr/>
    </dgm:pt>
    <dgm:pt modelId="{0F6051B9-48AB-4179-BE05-8DEBA99D76C1}" type="pres">
      <dgm:prSet presAssocID="{45C55A8B-B204-4C5C-A675-0C9C8E74DCC1}" presName="dummyConnPt" presStyleCnt="0"/>
      <dgm:spPr/>
    </dgm:pt>
    <dgm:pt modelId="{829CE5CD-687F-49B5-8883-C36B3B8A53A6}" type="pres">
      <dgm:prSet presAssocID="{45C55A8B-B204-4C5C-A675-0C9C8E74DCC1}" presName="node" presStyleLbl="node1" presStyleIdx="3" presStyleCnt="8" custAng="0">
        <dgm:presLayoutVars>
          <dgm:bulletEnabled val="1"/>
        </dgm:presLayoutVars>
      </dgm:prSet>
      <dgm:spPr/>
    </dgm:pt>
    <dgm:pt modelId="{78ADA121-3C4A-46A4-8B05-904CF0AE142D}" type="pres">
      <dgm:prSet presAssocID="{68885BCE-67A4-4B65-81CC-DCD540D8FD37}" presName="sibTrans" presStyleLbl="bgSibTrans2D1" presStyleIdx="3" presStyleCnt="7"/>
      <dgm:spPr/>
    </dgm:pt>
    <dgm:pt modelId="{54CC61BE-095D-4E8F-9916-6187060836AA}" type="pres">
      <dgm:prSet presAssocID="{13B073E0-7CAA-47E3-80CA-DA5352857DCB}" presName="compNode" presStyleCnt="0"/>
      <dgm:spPr/>
    </dgm:pt>
    <dgm:pt modelId="{379702AC-6444-48D4-AD26-74A89AA9BAA7}" type="pres">
      <dgm:prSet presAssocID="{13B073E0-7CAA-47E3-80CA-DA5352857DCB}" presName="dummyConnPt" presStyleCnt="0"/>
      <dgm:spPr/>
    </dgm:pt>
    <dgm:pt modelId="{43E55503-D81F-444E-9A0C-5BCA44620701}" type="pres">
      <dgm:prSet presAssocID="{13B073E0-7CAA-47E3-80CA-DA5352857DCB}" presName="node" presStyleLbl="node1" presStyleIdx="4" presStyleCnt="8">
        <dgm:presLayoutVars>
          <dgm:bulletEnabled val="1"/>
        </dgm:presLayoutVars>
      </dgm:prSet>
      <dgm:spPr/>
    </dgm:pt>
    <dgm:pt modelId="{0917C403-3A96-4B9D-97DD-D658B201181D}" type="pres">
      <dgm:prSet presAssocID="{B9BBF776-EF45-494F-95C4-C127FE307D91}" presName="sibTrans" presStyleLbl="bgSibTrans2D1" presStyleIdx="4" presStyleCnt="7"/>
      <dgm:spPr/>
    </dgm:pt>
    <dgm:pt modelId="{DC6643D2-86C1-4E93-8442-62F8B2B88FC1}" type="pres">
      <dgm:prSet presAssocID="{6D1AEE45-420D-429D-ABC6-38793F96BA99}" presName="compNode" presStyleCnt="0"/>
      <dgm:spPr/>
    </dgm:pt>
    <dgm:pt modelId="{72B1EEDD-7BC2-4B4E-8079-33E1DE4A9E6C}" type="pres">
      <dgm:prSet presAssocID="{6D1AEE45-420D-429D-ABC6-38793F96BA99}" presName="dummyConnPt" presStyleCnt="0"/>
      <dgm:spPr/>
    </dgm:pt>
    <dgm:pt modelId="{2FE94405-7E77-4DB9-8A4A-210C1C1FB49C}" type="pres">
      <dgm:prSet presAssocID="{6D1AEE45-420D-429D-ABC6-38793F96BA99}" presName="node" presStyleLbl="node1" presStyleIdx="5" presStyleCnt="8">
        <dgm:presLayoutVars>
          <dgm:bulletEnabled val="1"/>
        </dgm:presLayoutVars>
      </dgm:prSet>
      <dgm:spPr/>
    </dgm:pt>
    <dgm:pt modelId="{C55E7B90-5736-4B57-A6EE-0301F1127776}" type="pres">
      <dgm:prSet presAssocID="{7140565C-BF00-4744-9CEC-AD2D026819D5}" presName="sibTrans" presStyleLbl="bgSibTrans2D1" presStyleIdx="5" presStyleCnt="7"/>
      <dgm:spPr/>
    </dgm:pt>
    <dgm:pt modelId="{7B3BEB2B-6B87-4E70-A0D5-67BDED85FED6}" type="pres">
      <dgm:prSet presAssocID="{6E0B0352-3EC1-41B5-B06E-15ECAF5AEE42}" presName="compNode" presStyleCnt="0"/>
      <dgm:spPr/>
    </dgm:pt>
    <dgm:pt modelId="{10EECC04-0E0B-4C0D-9F5A-5022E85154E6}" type="pres">
      <dgm:prSet presAssocID="{6E0B0352-3EC1-41B5-B06E-15ECAF5AEE42}" presName="dummyConnPt" presStyleCnt="0"/>
      <dgm:spPr/>
    </dgm:pt>
    <dgm:pt modelId="{26CCC6D6-604B-42B7-82AB-0B4C2AA99BA4}" type="pres">
      <dgm:prSet presAssocID="{6E0B0352-3EC1-41B5-B06E-15ECAF5AEE42}" presName="node" presStyleLbl="node1" presStyleIdx="6" presStyleCnt="8">
        <dgm:presLayoutVars>
          <dgm:bulletEnabled val="1"/>
        </dgm:presLayoutVars>
      </dgm:prSet>
      <dgm:spPr/>
    </dgm:pt>
    <dgm:pt modelId="{54F51312-D099-4DB1-B218-46653574CAD4}" type="pres">
      <dgm:prSet presAssocID="{92302D74-6B30-4E13-ABD3-D3D83F954D56}" presName="sibTrans" presStyleLbl="bgSibTrans2D1" presStyleIdx="6" presStyleCnt="7"/>
      <dgm:spPr/>
    </dgm:pt>
    <dgm:pt modelId="{A3BE4B26-DE8D-47A2-880B-65E1B87C3392}" type="pres">
      <dgm:prSet presAssocID="{839DD21A-0333-45E0-94FB-A5911E155F7F}" presName="compNode" presStyleCnt="0"/>
      <dgm:spPr/>
    </dgm:pt>
    <dgm:pt modelId="{0F5C2DD5-7880-4AAF-82F9-91CF9A8055F3}" type="pres">
      <dgm:prSet presAssocID="{839DD21A-0333-45E0-94FB-A5911E155F7F}" presName="dummyConnPt" presStyleCnt="0"/>
      <dgm:spPr/>
    </dgm:pt>
    <dgm:pt modelId="{D9EB9BFE-944E-4172-8FB1-21AB6438E143}" type="pres">
      <dgm:prSet presAssocID="{839DD21A-0333-45E0-94FB-A5911E155F7F}" presName="node" presStyleLbl="node1" presStyleIdx="7" presStyleCnt="8">
        <dgm:presLayoutVars>
          <dgm:bulletEnabled val="1"/>
        </dgm:presLayoutVars>
      </dgm:prSet>
      <dgm:spPr/>
    </dgm:pt>
  </dgm:ptLst>
  <dgm:cxnLst>
    <dgm:cxn modelId="{57E96711-6213-454D-9F9C-A9BB2F6D24EC}" type="presOf" srcId="{2F719609-4F10-4F0C-9229-C8FAE7806F81}" destId="{0E43CAEE-CB96-4647-976F-5ECE17A633E2}" srcOrd="0" destOrd="0" presId="urn:microsoft.com/office/officeart/2005/8/layout/bProcess4"/>
    <dgm:cxn modelId="{5516722E-F74A-4CE7-B32F-3B2EE41BF97C}" srcId="{823A1B63-F6D2-4F70-81C5-EAE0568B9CEA}" destId="{903C854C-39F4-4B48-811F-98A83C71384E}" srcOrd="0" destOrd="0" parTransId="{1AE1D319-1BDC-46D7-96EF-0F76889932DD}" sibTransId="{A897E4AF-D10E-4B55-8574-2960BB66FCFC}"/>
    <dgm:cxn modelId="{1492592F-700C-42B8-926A-F54EBA242940}" type="presOf" srcId="{823A1B63-F6D2-4F70-81C5-EAE0568B9CEA}" destId="{4BFADE9B-BB3D-4A0D-87A7-9B750074C567}" srcOrd="0" destOrd="0" presId="urn:microsoft.com/office/officeart/2005/8/layout/bProcess4"/>
    <dgm:cxn modelId="{C7F3FD33-95C1-4896-B9F6-0B3725B4116F}" type="presOf" srcId="{839DD21A-0333-45E0-94FB-A5911E155F7F}" destId="{D9EB9BFE-944E-4172-8FB1-21AB6438E143}" srcOrd="0" destOrd="0" presId="urn:microsoft.com/office/officeart/2005/8/layout/bProcess4"/>
    <dgm:cxn modelId="{FE86D941-E4E2-417B-A76F-EDAAD5D3A93D}" srcId="{823A1B63-F6D2-4F70-81C5-EAE0568B9CEA}" destId="{839DD21A-0333-45E0-94FB-A5911E155F7F}" srcOrd="7" destOrd="0" parTransId="{31AA3C89-41B8-4106-AF9C-F74EBF93D7F1}" sibTransId="{3940F033-573D-44FD-9618-519634718675}"/>
    <dgm:cxn modelId="{32BD8643-B1F0-477D-9112-8828F50868FC}" type="presOf" srcId="{F57CB5A1-9C95-43A3-B770-D420FD6DE8FC}" destId="{6A4FE7E4-E1A5-4A26-A53A-C5094B7126BD}" srcOrd="0" destOrd="0" presId="urn:microsoft.com/office/officeart/2005/8/layout/bProcess4"/>
    <dgm:cxn modelId="{69CF074C-F660-4062-BA8E-D88A789F0922}" type="presOf" srcId="{74EC6F51-586A-46B7-9C0F-6D7E3B1EB9D9}" destId="{B8AAF970-3A51-4BA9-BCE1-AC6B6A076176}" srcOrd="0" destOrd="0" presId="urn:microsoft.com/office/officeart/2005/8/layout/bProcess4"/>
    <dgm:cxn modelId="{551F6C62-ABD7-416C-BD15-0FAAD87717BD}" type="presOf" srcId="{68885BCE-67A4-4B65-81CC-DCD540D8FD37}" destId="{78ADA121-3C4A-46A4-8B05-904CF0AE142D}" srcOrd="0" destOrd="0" presId="urn:microsoft.com/office/officeart/2005/8/layout/bProcess4"/>
    <dgm:cxn modelId="{2A69C664-768D-494E-A2FD-BD8C07A746CE}" type="presOf" srcId="{903C854C-39F4-4B48-811F-98A83C71384E}" destId="{12CB1514-0C7E-4DAF-A2B0-C79D35D0DDC7}" srcOrd="0" destOrd="0" presId="urn:microsoft.com/office/officeart/2005/8/layout/bProcess4"/>
    <dgm:cxn modelId="{1EC69A6B-9AA6-46F5-A7A2-42DD5F78B895}" srcId="{823A1B63-F6D2-4F70-81C5-EAE0568B9CEA}" destId="{45C55A8B-B204-4C5C-A675-0C9C8E74DCC1}" srcOrd="3" destOrd="0" parTransId="{77CF4E78-D283-4FF2-8962-CF55D2434E52}" sibTransId="{68885BCE-67A4-4B65-81CC-DCD540D8FD37}"/>
    <dgm:cxn modelId="{A7140671-CD69-4B62-9AAF-F7D5F1601D5F}" srcId="{823A1B63-F6D2-4F70-81C5-EAE0568B9CEA}" destId="{F57CB5A1-9C95-43A3-B770-D420FD6DE8FC}" srcOrd="2" destOrd="0" parTransId="{23BD6217-7158-4597-90F4-F01196EA7665}" sibTransId="{48834ADC-74E6-4D5D-A9A8-5A168399A253}"/>
    <dgm:cxn modelId="{E531F973-FD4C-41E6-8885-351FB27558E7}" type="presOf" srcId="{7140565C-BF00-4744-9CEC-AD2D026819D5}" destId="{C55E7B90-5736-4B57-A6EE-0301F1127776}" srcOrd="0" destOrd="0" presId="urn:microsoft.com/office/officeart/2005/8/layout/bProcess4"/>
    <dgm:cxn modelId="{6A3E2075-7401-40E3-9C5E-FD74BBFC1D82}" srcId="{823A1B63-F6D2-4F70-81C5-EAE0568B9CEA}" destId="{13B073E0-7CAA-47E3-80CA-DA5352857DCB}" srcOrd="4" destOrd="0" parTransId="{E8B070BF-3991-4D51-BD50-73FE735E0215}" sibTransId="{B9BBF776-EF45-494F-95C4-C127FE307D91}"/>
    <dgm:cxn modelId="{833DF675-35C2-4685-B365-6BA25A7B84DC}" type="presOf" srcId="{B9BBF776-EF45-494F-95C4-C127FE307D91}" destId="{0917C403-3A96-4B9D-97DD-D658B201181D}" srcOrd="0" destOrd="0" presId="urn:microsoft.com/office/officeart/2005/8/layout/bProcess4"/>
    <dgm:cxn modelId="{599BF37E-998F-4CF2-90E5-16435BFDF887}" type="presOf" srcId="{6D1AEE45-420D-429D-ABC6-38793F96BA99}" destId="{2FE94405-7E77-4DB9-8A4A-210C1C1FB49C}" srcOrd="0" destOrd="0" presId="urn:microsoft.com/office/officeart/2005/8/layout/bProcess4"/>
    <dgm:cxn modelId="{7787E489-CF1B-4FB6-B07C-461BD1058B75}" srcId="{823A1B63-F6D2-4F70-81C5-EAE0568B9CEA}" destId="{6D1AEE45-420D-429D-ABC6-38793F96BA99}" srcOrd="5" destOrd="0" parTransId="{B3E509D2-5440-4E5B-B9E3-BD680DF6234E}" sibTransId="{7140565C-BF00-4744-9CEC-AD2D026819D5}"/>
    <dgm:cxn modelId="{A8F45397-339A-4D85-9670-095957C263BC}" type="presOf" srcId="{48834ADC-74E6-4D5D-A9A8-5A168399A253}" destId="{99450A9F-AAA0-43E5-8D55-6FA70FDDB685}" srcOrd="0" destOrd="0" presId="urn:microsoft.com/office/officeart/2005/8/layout/bProcess4"/>
    <dgm:cxn modelId="{6FD7BFA8-AB06-4A85-9F7F-98EBB31891C5}" type="presOf" srcId="{45C55A8B-B204-4C5C-A675-0C9C8E74DCC1}" destId="{829CE5CD-687F-49B5-8883-C36B3B8A53A6}" srcOrd="0" destOrd="0" presId="urn:microsoft.com/office/officeart/2005/8/layout/bProcess4"/>
    <dgm:cxn modelId="{9FA4BBBB-D8ED-4F47-BD49-1A753A1F36B1}" type="presOf" srcId="{6E0B0352-3EC1-41B5-B06E-15ECAF5AEE42}" destId="{26CCC6D6-604B-42B7-82AB-0B4C2AA99BA4}" srcOrd="0" destOrd="0" presId="urn:microsoft.com/office/officeart/2005/8/layout/bProcess4"/>
    <dgm:cxn modelId="{84D44BC3-A552-4B31-BD86-B1CD23DAEE0B}" srcId="{823A1B63-F6D2-4F70-81C5-EAE0568B9CEA}" destId="{2F719609-4F10-4F0C-9229-C8FAE7806F81}" srcOrd="1" destOrd="0" parTransId="{08866EB8-FC3E-4337-9A42-4F6C67746453}" sibTransId="{74EC6F51-586A-46B7-9C0F-6D7E3B1EB9D9}"/>
    <dgm:cxn modelId="{790642DD-F442-4F34-A984-E3BB9FAE5B23}" type="presOf" srcId="{13B073E0-7CAA-47E3-80CA-DA5352857DCB}" destId="{43E55503-D81F-444E-9A0C-5BCA44620701}" srcOrd="0" destOrd="0" presId="urn:microsoft.com/office/officeart/2005/8/layout/bProcess4"/>
    <dgm:cxn modelId="{703FBCE0-0ABA-4847-82DC-3DD0D5EF97BD}" srcId="{823A1B63-F6D2-4F70-81C5-EAE0568B9CEA}" destId="{6E0B0352-3EC1-41B5-B06E-15ECAF5AEE42}" srcOrd="6" destOrd="0" parTransId="{FA577060-A2A3-4284-9D75-10CC9C8D694E}" sibTransId="{92302D74-6B30-4E13-ABD3-D3D83F954D56}"/>
    <dgm:cxn modelId="{F43373E7-3AFE-47FB-9417-4EDE2F7F7C4C}" type="presOf" srcId="{92302D74-6B30-4E13-ABD3-D3D83F954D56}" destId="{54F51312-D099-4DB1-B218-46653574CAD4}" srcOrd="0" destOrd="0" presId="urn:microsoft.com/office/officeart/2005/8/layout/bProcess4"/>
    <dgm:cxn modelId="{76A3C7E8-F4C6-40F4-9C9C-39C2E3D2A592}" type="presOf" srcId="{A897E4AF-D10E-4B55-8574-2960BB66FCFC}" destId="{4B6D11DD-5244-4D05-B62B-F13FF575EAA8}" srcOrd="0" destOrd="0" presId="urn:microsoft.com/office/officeart/2005/8/layout/bProcess4"/>
    <dgm:cxn modelId="{55C01C77-D5C6-4BE4-9648-29B88F173021}" type="presParOf" srcId="{4BFADE9B-BB3D-4A0D-87A7-9B750074C567}" destId="{3B88B963-C81D-4608-A018-E3283340CDE5}" srcOrd="0" destOrd="0" presId="urn:microsoft.com/office/officeart/2005/8/layout/bProcess4"/>
    <dgm:cxn modelId="{CDDAF4CD-9D33-466A-882A-4A8A16EAEE31}" type="presParOf" srcId="{3B88B963-C81D-4608-A018-E3283340CDE5}" destId="{3177483A-F230-4396-BD4D-0529CC0B287C}" srcOrd="0" destOrd="0" presId="urn:microsoft.com/office/officeart/2005/8/layout/bProcess4"/>
    <dgm:cxn modelId="{CE8D30CF-8770-4B40-9C46-A710C58A5BC3}" type="presParOf" srcId="{3B88B963-C81D-4608-A018-E3283340CDE5}" destId="{12CB1514-0C7E-4DAF-A2B0-C79D35D0DDC7}" srcOrd="1" destOrd="0" presId="urn:microsoft.com/office/officeart/2005/8/layout/bProcess4"/>
    <dgm:cxn modelId="{1273A92F-35D9-4592-B79B-1DD760A65AEA}" type="presParOf" srcId="{4BFADE9B-BB3D-4A0D-87A7-9B750074C567}" destId="{4B6D11DD-5244-4D05-B62B-F13FF575EAA8}" srcOrd="1" destOrd="0" presId="urn:microsoft.com/office/officeart/2005/8/layout/bProcess4"/>
    <dgm:cxn modelId="{CE890F0E-5700-4E5F-B8D3-0C486C840521}" type="presParOf" srcId="{4BFADE9B-BB3D-4A0D-87A7-9B750074C567}" destId="{B43C0788-4849-4D59-AF11-3E07FC6B615E}" srcOrd="2" destOrd="0" presId="urn:microsoft.com/office/officeart/2005/8/layout/bProcess4"/>
    <dgm:cxn modelId="{AE5830E2-810F-4A93-8F4C-60A273AF4E65}" type="presParOf" srcId="{B43C0788-4849-4D59-AF11-3E07FC6B615E}" destId="{B489D379-AD7E-4C80-A1F5-196839839638}" srcOrd="0" destOrd="0" presId="urn:microsoft.com/office/officeart/2005/8/layout/bProcess4"/>
    <dgm:cxn modelId="{EBB64611-022E-4A25-94F8-67C1FA5A888D}" type="presParOf" srcId="{B43C0788-4849-4D59-AF11-3E07FC6B615E}" destId="{0E43CAEE-CB96-4647-976F-5ECE17A633E2}" srcOrd="1" destOrd="0" presId="urn:microsoft.com/office/officeart/2005/8/layout/bProcess4"/>
    <dgm:cxn modelId="{DBD8852F-53D4-4F18-9931-941C593DA18E}" type="presParOf" srcId="{4BFADE9B-BB3D-4A0D-87A7-9B750074C567}" destId="{B8AAF970-3A51-4BA9-BCE1-AC6B6A076176}" srcOrd="3" destOrd="0" presId="urn:microsoft.com/office/officeart/2005/8/layout/bProcess4"/>
    <dgm:cxn modelId="{8FF06049-68ED-48AA-8057-9AA1F8B3F1E6}" type="presParOf" srcId="{4BFADE9B-BB3D-4A0D-87A7-9B750074C567}" destId="{17C91008-D666-4C72-B8DA-D7249FA0BF46}" srcOrd="4" destOrd="0" presId="urn:microsoft.com/office/officeart/2005/8/layout/bProcess4"/>
    <dgm:cxn modelId="{AE9BFA2D-C245-411A-B519-446F03624162}" type="presParOf" srcId="{17C91008-D666-4C72-B8DA-D7249FA0BF46}" destId="{CE517B21-CEAD-4020-A76D-FAC230894E06}" srcOrd="0" destOrd="0" presId="urn:microsoft.com/office/officeart/2005/8/layout/bProcess4"/>
    <dgm:cxn modelId="{2B6636E4-3922-4D30-8427-31CDB75E7B9E}" type="presParOf" srcId="{17C91008-D666-4C72-B8DA-D7249FA0BF46}" destId="{6A4FE7E4-E1A5-4A26-A53A-C5094B7126BD}" srcOrd="1" destOrd="0" presId="urn:microsoft.com/office/officeart/2005/8/layout/bProcess4"/>
    <dgm:cxn modelId="{3CB995D7-E8B8-437C-9206-5C08ABBAFCCA}" type="presParOf" srcId="{4BFADE9B-BB3D-4A0D-87A7-9B750074C567}" destId="{99450A9F-AAA0-43E5-8D55-6FA70FDDB685}" srcOrd="5" destOrd="0" presId="urn:microsoft.com/office/officeart/2005/8/layout/bProcess4"/>
    <dgm:cxn modelId="{4915C462-1A38-4714-9027-CF879E6AE001}" type="presParOf" srcId="{4BFADE9B-BB3D-4A0D-87A7-9B750074C567}" destId="{6FB8A228-D9E7-4D15-9BBF-41A84080F9E5}" srcOrd="6" destOrd="0" presId="urn:microsoft.com/office/officeart/2005/8/layout/bProcess4"/>
    <dgm:cxn modelId="{5CBC51DB-0271-4680-9650-5910244F074B}" type="presParOf" srcId="{6FB8A228-D9E7-4D15-9BBF-41A84080F9E5}" destId="{0F6051B9-48AB-4179-BE05-8DEBA99D76C1}" srcOrd="0" destOrd="0" presId="urn:microsoft.com/office/officeart/2005/8/layout/bProcess4"/>
    <dgm:cxn modelId="{079373DA-107B-4B2B-9091-306481EE5172}" type="presParOf" srcId="{6FB8A228-D9E7-4D15-9BBF-41A84080F9E5}" destId="{829CE5CD-687F-49B5-8883-C36B3B8A53A6}" srcOrd="1" destOrd="0" presId="urn:microsoft.com/office/officeart/2005/8/layout/bProcess4"/>
    <dgm:cxn modelId="{6BCC7D36-9BB8-4431-98EE-946452F902CB}" type="presParOf" srcId="{4BFADE9B-BB3D-4A0D-87A7-9B750074C567}" destId="{78ADA121-3C4A-46A4-8B05-904CF0AE142D}" srcOrd="7" destOrd="0" presId="urn:microsoft.com/office/officeart/2005/8/layout/bProcess4"/>
    <dgm:cxn modelId="{CEB06D6C-D735-4966-BA4D-7531421A96F5}" type="presParOf" srcId="{4BFADE9B-BB3D-4A0D-87A7-9B750074C567}" destId="{54CC61BE-095D-4E8F-9916-6187060836AA}" srcOrd="8" destOrd="0" presId="urn:microsoft.com/office/officeart/2005/8/layout/bProcess4"/>
    <dgm:cxn modelId="{8110FFD8-B037-4A55-9AF0-304D47550151}" type="presParOf" srcId="{54CC61BE-095D-4E8F-9916-6187060836AA}" destId="{379702AC-6444-48D4-AD26-74A89AA9BAA7}" srcOrd="0" destOrd="0" presId="urn:microsoft.com/office/officeart/2005/8/layout/bProcess4"/>
    <dgm:cxn modelId="{9E23346F-75A7-43B5-877A-0F5D476CC081}" type="presParOf" srcId="{54CC61BE-095D-4E8F-9916-6187060836AA}" destId="{43E55503-D81F-444E-9A0C-5BCA44620701}" srcOrd="1" destOrd="0" presId="urn:microsoft.com/office/officeart/2005/8/layout/bProcess4"/>
    <dgm:cxn modelId="{C2EE32F7-FC93-4476-825B-0B9A038A3A31}" type="presParOf" srcId="{4BFADE9B-BB3D-4A0D-87A7-9B750074C567}" destId="{0917C403-3A96-4B9D-97DD-D658B201181D}" srcOrd="9" destOrd="0" presId="urn:microsoft.com/office/officeart/2005/8/layout/bProcess4"/>
    <dgm:cxn modelId="{ECBA59C3-8688-4995-B0C4-85F6581F21E8}" type="presParOf" srcId="{4BFADE9B-BB3D-4A0D-87A7-9B750074C567}" destId="{DC6643D2-86C1-4E93-8442-62F8B2B88FC1}" srcOrd="10" destOrd="0" presId="urn:microsoft.com/office/officeart/2005/8/layout/bProcess4"/>
    <dgm:cxn modelId="{A120DE78-0B9C-46A3-A5D9-7CA2BA1CFDD1}" type="presParOf" srcId="{DC6643D2-86C1-4E93-8442-62F8B2B88FC1}" destId="{72B1EEDD-7BC2-4B4E-8079-33E1DE4A9E6C}" srcOrd="0" destOrd="0" presId="urn:microsoft.com/office/officeart/2005/8/layout/bProcess4"/>
    <dgm:cxn modelId="{A76D0ECD-D181-4DB0-A502-9356569AF79E}" type="presParOf" srcId="{DC6643D2-86C1-4E93-8442-62F8B2B88FC1}" destId="{2FE94405-7E77-4DB9-8A4A-210C1C1FB49C}" srcOrd="1" destOrd="0" presId="urn:microsoft.com/office/officeart/2005/8/layout/bProcess4"/>
    <dgm:cxn modelId="{CD5A441A-F3AD-4116-AF93-43DC31D47E16}" type="presParOf" srcId="{4BFADE9B-BB3D-4A0D-87A7-9B750074C567}" destId="{C55E7B90-5736-4B57-A6EE-0301F1127776}" srcOrd="11" destOrd="0" presId="urn:microsoft.com/office/officeart/2005/8/layout/bProcess4"/>
    <dgm:cxn modelId="{DA04FB98-5946-4770-BBB1-61626857156B}" type="presParOf" srcId="{4BFADE9B-BB3D-4A0D-87A7-9B750074C567}" destId="{7B3BEB2B-6B87-4E70-A0D5-67BDED85FED6}" srcOrd="12" destOrd="0" presId="urn:microsoft.com/office/officeart/2005/8/layout/bProcess4"/>
    <dgm:cxn modelId="{578F09A9-32F5-4FC1-AC91-78648ACA1947}" type="presParOf" srcId="{7B3BEB2B-6B87-4E70-A0D5-67BDED85FED6}" destId="{10EECC04-0E0B-4C0D-9F5A-5022E85154E6}" srcOrd="0" destOrd="0" presId="urn:microsoft.com/office/officeart/2005/8/layout/bProcess4"/>
    <dgm:cxn modelId="{3A87913A-0961-4224-BC48-3D8352E8296E}" type="presParOf" srcId="{7B3BEB2B-6B87-4E70-A0D5-67BDED85FED6}" destId="{26CCC6D6-604B-42B7-82AB-0B4C2AA99BA4}" srcOrd="1" destOrd="0" presId="urn:microsoft.com/office/officeart/2005/8/layout/bProcess4"/>
    <dgm:cxn modelId="{09326B8F-B28A-49C7-809C-4560BA3F17D0}" type="presParOf" srcId="{4BFADE9B-BB3D-4A0D-87A7-9B750074C567}" destId="{54F51312-D099-4DB1-B218-46653574CAD4}" srcOrd="13" destOrd="0" presId="urn:microsoft.com/office/officeart/2005/8/layout/bProcess4"/>
    <dgm:cxn modelId="{C1853DE2-C26E-464C-806D-D6B1718903D1}" type="presParOf" srcId="{4BFADE9B-BB3D-4A0D-87A7-9B750074C567}" destId="{A3BE4B26-DE8D-47A2-880B-65E1B87C3392}" srcOrd="14" destOrd="0" presId="urn:microsoft.com/office/officeart/2005/8/layout/bProcess4"/>
    <dgm:cxn modelId="{8E0903D6-BB35-4FFE-91FC-5A50CA9F21DA}" type="presParOf" srcId="{A3BE4B26-DE8D-47A2-880B-65E1B87C3392}" destId="{0F5C2DD5-7880-4AAF-82F9-91CF9A8055F3}" srcOrd="0" destOrd="0" presId="urn:microsoft.com/office/officeart/2005/8/layout/bProcess4"/>
    <dgm:cxn modelId="{04089DFF-0920-4F9B-A662-3EFC20D6C3D6}" type="presParOf" srcId="{A3BE4B26-DE8D-47A2-880B-65E1B87C3392}" destId="{D9EB9BFE-944E-4172-8FB1-21AB6438E143}" srcOrd="1" destOrd="0" presId="urn:microsoft.com/office/officeart/2005/8/layout/b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1.xml><?xml version="1.0" encoding="utf-8"?>
<dgm:dataModel xmlns:dgm="http://schemas.openxmlformats.org/drawingml/2006/diagram" xmlns:a="http://schemas.openxmlformats.org/drawingml/2006/main">
  <dgm:ptLst>
    <dgm:pt modelId="{7D0928BD-4ACE-49C1-A2C7-36936E10BE35}"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6CC6F583-27F6-4DBC-85AB-2272AC2BC166}">
      <dgm:prSet/>
      <dgm:spPr/>
      <dgm:t>
        <a:bodyPr/>
        <a:lstStyle/>
        <a:p>
          <a:r>
            <a:rPr lang="en-GB" b="1"/>
            <a:t>CHIS National Policy</a:t>
          </a:r>
          <a:endParaRPr lang="en-US"/>
        </a:p>
      </dgm:t>
    </dgm:pt>
    <dgm:pt modelId="{462D1A3D-B230-4285-9A3F-F32A78CD64FE}" type="parTrans" cxnId="{B41DBFF0-010A-4035-9B46-B85AAFE9EF57}">
      <dgm:prSet/>
      <dgm:spPr/>
      <dgm:t>
        <a:bodyPr/>
        <a:lstStyle/>
        <a:p>
          <a:endParaRPr lang="en-US"/>
        </a:p>
      </dgm:t>
    </dgm:pt>
    <dgm:pt modelId="{9E777C56-73E3-4A51-86BA-FC74597F5B6C}" type="sibTrans" cxnId="{B41DBFF0-010A-4035-9B46-B85AAFE9EF57}">
      <dgm:prSet/>
      <dgm:spPr/>
      <dgm:t>
        <a:bodyPr/>
        <a:lstStyle/>
        <a:p>
          <a:endParaRPr lang="en-US"/>
        </a:p>
      </dgm:t>
    </dgm:pt>
    <dgm:pt modelId="{59122304-700A-461D-AFF7-7B65B0FD6553}">
      <dgm:prSet/>
      <dgm:spPr/>
      <dgm:t>
        <a:bodyPr/>
        <a:lstStyle/>
        <a:p>
          <a:r>
            <a:rPr lang="en-GB"/>
            <a:t>This provides guidelines to Police forces in respect of the use of CHIS.</a:t>
          </a:r>
          <a:endParaRPr lang="en-US"/>
        </a:p>
      </dgm:t>
    </dgm:pt>
    <dgm:pt modelId="{88E2784E-896C-4B6D-8B7A-DA5B778A4239}" type="parTrans" cxnId="{BAD644C9-71D1-401F-8DF3-48A20FDB8332}">
      <dgm:prSet/>
      <dgm:spPr/>
      <dgm:t>
        <a:bodyPr/>
        <a:lstStyle/>
        <a:p>
          <a:endParaRPr lang="en-US"/>
        </a:p>
      </dgm:t>
    </dgm:pt>
    <dgm:pt modelId="{A8EFC1CF-04DB-43CF-8D12-61BE0DFC0E77}" type="sibTrans" cxnId="{BAD644C9-71D1-401F-8DF3-48A20FDB8332}">
      <dgm:prSet/>
      <dgm:spPr/>
      <dgm:t>
        <a:bodyPr/>
        <a:lstStyle/>
        <a:p>
          <a:endParaRPr lang="en-US"/>
        </a:p>
      </dgm:t>
    </dgm:pt>
    <dgm:pt modelId="{8D4A204C-61FA-4DEB-A141-460795869CF8}">
      <dgm:prSet/>
      <dgm:spPr/>
      <dgm:t>
        <a:bodyPr/>
        <a:lstStyle/>
        <a:p>
          <a:r>
            <a:rPr lang="en-GB"/>
            <a:t>A source is a person who has access to hidden criminal intentions or plans, and enters into arrangements to reveal this information.</a:t>
          </a:r>
          <a:endParaRPr lang="en-US"/>
        </a:p>
      </dgm:t>
    </dgm:pt>
    <dgm:pt modelId="{6C2CFFD2-537F-4919-9DC8-0BC3E9F33433}" type="parTrans" cxnId="{CA17CA81-90EB-46DD-9168-FE0D2EE11AEB}">
      <dgm:prSet/>
      <dgm:spPr/>
      <dgm:t>
        <a:bodyPr/>
        <a:lstStyle/>
        <a:p>
          <a:endParaRPr lang="en-US"/>
        </a:p>
      </dgm:t>
    </dgm:pt>
    <dgm:pt modelId="{AB6272FB-E0F0-4302-91AD-3CE5A9837DF3}" type="sibTrans" cxnId="{CA17CA81-90EB-46DD-9168-FE0D2EE11AEB}">
      <dgm:prSet/>
      <dgm:spPr/>
      <dgm:t>
        <a:bodyPr/>
        <a:lstStyle/>
        <a:p>
          <a:endParaRPr lang="en-US"/>
        </a:p>
      </dgm:t>
    </dgm:pt>
    <dgm:pt modelId="{1EA183CE-C6C0-4D58-BB13-5D9CBE63C735}">
      <dgm:prSet/>
      <dgm:spPr/>
      <dgm:t>
        <a:bodyPr/>
        <a:lstStyle/>
        <a:p>
          <a:r>
            <a:rPr lang="en-GB"/>
            <a:t>A CHIS will be allocated a ‘handler’ who will meet them to obtain the information provided as and when necessary.</a:t>
          </a:r>
          <a:endParaRPr lang="en-US"/>
        </a:p>
      </dgm:t>
    </dgm:pt>
    <dgm:pt modelId="{19DC5622-A3A3-44A4-ACCA-3BB5BC0B5090}" type="parTrans" cxnId="{3024CAF0-B681-409A-8B1A-EC8B6CF49C0F}">
      <dgm:prSet/>
      <dgm:spPr/>
      <dgm:t>
        <a:bodyPr/>
        <a:lstStyle/>
        <a:p>
          <a:endParaRPr lang="en-US"/>
        </a:p>
      </dgm:t>
    </dgm:pt>
    <dgm:pt modelId="{D72316FB-807A-43BC-BFCE-50A65799F2FB}" type="sibTrans" cxnId="{3024CAF0-B681-409A-8B1A-EC8B6CF49C0F}">
      <dgm:prSet/>
      <dgm:spPr/>
      <dgm:t>
        <a:bodyPr/>
        <a:lstStyle/>
        <a:p>
          <a:endParaRPr lang="en-US"/>
        </a:p>
      </dgm:t>
    </dgm:pt>
    <dgm:pt modelId="{84D62E13-66CE-4669-B6AE-B08D2E915188}">
      <dgm:prSet/>
      <dgm:spPr/>
      <dgm:t>
        <a:bodyPr/>
        <a:lstStyle/>
        <a:p>
          <a:r>
            <a:rPr lang="en-GB"/>
            <a:t>The operation/handling of a CHIS is strictly controlled under RIPA.</a:t>
          </a:r>
          <a:endParaRPr lang="en-US"/>
        </a:p>
      </dgm:t>
    </dgm:pt>
    <dgm:pt modelId="{1793BE21-3592-43A3-A091-781E96EF1869}" type="parTrans" cxnId="{2C353FD2-DE44-450E-949E-ADCD089F7C15}">
      <dgm:prSet/>
      <dgm:spPr/>
      <dgm:t>
        <a:bodyPr/>
        <a:lstStyle/>
        <a:p>
          <a:endParaRPr lang="en-US"/>
        </a:p>
      </dgm:t>
    </dgm:pt>
    <dgm:pt modelId="{07FCDD77-6D8D-4EA6-BAD7-D17C70EE3590}" type="sibTrans" cxnId="{2C353FD2-DE44-450E-949E-ADCD089F7C15}">
      <dgm:prSet/>
      <dgm:spPr/>
      <dgm:t>
        <a:bodyPr/>
        <a:lstStyle/>
        <a:p>
          <a:endParaRPr lang="en-US"/>
        </a:p>
      </dgm:t>
    </dgm:pt>
    <dgm:pt modelId="{535B7D03-F80B-F84D-924D-4C071E1D1321}" type="pres">
      <dgm:prSet presAssocID="{7D0928BD-4ACE-49C1-A2C7-36936E10BE35}" presName="linear" presStyleCnt="0">
        <dgm:presLayoutVars>
          <dgm:animLvl val="lvl"/>
          <dgm:resizeHandles val="exact"/>
        </dgm:presLayoutVars>
      </dgm:prSet>
      <dgm:spPr/>
    </dgm:pt>
    <dgm:pt modelId="{9005C002-2A7D-2D45-ACE1-BCD5F9A4295B}" type="pres">
      <dgm:prSet presAssocID="{6CC6F583-27F6-4DBC-85AB-2272AC2BC166}" presName="parentText" presStyleLbl="node1" presStyleIdx="0" presStyleCnt="1" custLinFactNeighborX="-27804" custLinFactNeighborY="-35216">
        <dgm:presLayoutVars>
          <dgm:chMax val="0"/>
          <dgm:bulletEnabled val="1"/>
        </dgm:presLayoutVars>
      </dgm:prSet>
      <dgm:spPr/>
    </dgm:pt>
    <dgm:pt modelId="{4F26422B-EE1E-7C47-94F2-374C79BE0563}" type="pres">
      <dgm:prSet presAssocID="{6CC6F583-27F6-4DBC-85AB-2272AC2BC166}" presName="childText" presStyleLbl="revTx" presStyleIdx="0" presStyleCnt="1">
        <dgm:presLayoutVars>
          <dgm:bulletEnabled val="1"/>
        </dgm:presLayoutVars>
      </dgm:prSet>
      <dgm:spPr/>
    </dgm:pt>
  </dgm:ptLst>
  <dgm:cxnLst>
    <dgm:cxn modelId="{8687331B-3926-734E-ADFB-689C5CA41B04}" type="presOf" srcId="{7D0928BD-4ACE-49C1-A2C7-36936E10BE35}" destId="{535B7D03-F80B-F84D-924D-4C071E1D1321}" srcOrd="0" destOrd="0" presId="urn:microsoft.com/office/officeart/2005/8/layout/vList2"/>
    <dgm:cxn modelId="{34AA8D2F-B25C-7B46-968F-5D00E5AD9FFF}" type="presOf" srcId="{6CC6F583-27F6-4DBC-85AB-2272AC2BC166}" destId="{9005C002-2A7D-2D45-ACE1-BCD5F9A4295B}" srcOrd="0" destOrd="0" presId="urn:microsoft.com/office/officeart/2005/8/layout/vList2"/>
    <dgm:cxn modelId="{C3F8DF5E-086B-BE45-9BF6-6447841579E1}" type="presOf" srcId="{8D4A204C-61FA-4DEB-A141-460795869CF8}" destId="{4F26422B-EE1E-7C47-94F2-374C79BE0563}" srcOrd="0" destOrd="1" presId="urn:microsoft.com/office/officeart/2005/8/layout/vList2"/>
    <dgm:cxn modelId="{623D307D-75ED-DB41-8D0A-9040742B52AA}" type="presOf" srcId="{84D62E13-66CE-4669-B6AE-B08D2E915188}" destId="{4F26422B-EE1E-7C47-94F2-374C79BE0563}" srcOrd="0" destOrd="3" presId="urn:microsoft.com/office/officeart/2005/8/layout/vList2"/>
    <dgm:cxn modelId="{CA17CA81-90EB-46DD-9168-FE0D2EE11AEB}" srcId="{6CC6F583-27F6-4DBC-85AB-2272AC2BC166}" destId="{8D4A204C-61FA-4DEB-A141-460795869CF8}" srcOrd="1" destOrd="0" parTransId="{6C2CFFD2-537F-4919-9DC8-0BC3E9F33433}" sibTransId="{AB6272FB-E0F0-4302-91AD-3CE5A9837DF3}"/>
    <dgm:cxn modelId="{9DA9AEA7-89AA-1248-94F4-4585AD1AFEF5}" type="presOf" srcId="{1EA183CE-C6C0-4D58-BB13-5D9CBE63C735}" destId="{4F26422B-EE1E-7C47-94F2-374C79BE0563}" srcOrd="0" destOrd="2" presId="urn:microsoft.com/office/officeart/2005/8/layout/vList2"/>
    <dgm:cxn modelId="{BAD644C9-71D1-401F-8DF3-48A20FDB8332}" srcId="{6CC6F583-27F6-4DBC-85AB-2272AC2BC166}" destId="{59122304-700A-461D-AFF7-7B65B0FD6553}" srcOrd="0" destOrd="0" parTransId="{88E2784E-896C-4B6D-8B7A-DA5B778A4239}" sibTransId="{A8EFC1CF-04DB-43CF-8D12-61BE0DFC0E77}"/>
    <dgm:cxn modelId="{2C353FD2-DE44-450E-949E-ADCD089F7C15}" srcId="{6CC6F583-27F6-4DBC-85AB-2272AC2BC166}" destId="{84D62E13-66CE-4669-B6AE-B08D2E915188}" srcOrd="3" destOrd="0" parTransId="{1793BE21-3592-43A3-A091-781E96EF1869}" sibTransId="{07FCDD77-6D8D-4EA6-BAD7-D17C70EE3590}"/>
    <dgm:cxn modelId="{B41DBFF0-010A-4035-9B46-B85AAFE9EF57}" srcId="{7D0928BD-4ACE-49C1-A2C7-36936E10BE35}" destId="{6CC6F583-27F6-4DBC-85AB-2272AC2BC166}" srcOrd="0" destOrd="0" parTransId="{462D1A3D-B230-4285-9A3F-F32A78CD64FE}" sibTransId="{9E777C56-73E3-4A51-86BA-FC74597F5B6C}"/>
    <dgm:cxn modelId="{3024CAF0-B681-409A-8B1A-EC8B6CF49C0F}" srcId="{6CC6F583-27F6-4DBC-85AB-2272AC2BC166}" destId="{1EA183CE-C6C0-4D58-BB13-5D9CBE63C735}" srcOrd="2" destOrd="0" parTransId="{19DC5622-A3A3-44A4-ACCA-3BB5BC0B5090}" sibTransId="{D72316FB-807A-43BC-BFCE-50A65799F2FB}"/>
    <dgm:cxn modelId="{9C37ECF1-14C5-874A-8E5E-5D5E1C593095}" type="presOf" srcId="{59122304-700A-461D-AFF7-7B65B0FD6553}" destId="{4F26422B-EE1E-7C47-94F2-374C79BE0563}" srcOrd="0" destOrd="0" presId="urn:microsoft.com/office/officeart/2005/8/layout/vList2"/>
    <dgm:cxn modelId="{055765A6-75B9-614A-882B-82AC07620D75}" type="presParOf" srcId="{535B7D03-F80B-F84D-924D-4C071E1D1321}" destId="{9005C002-2A7D-2D45-ACE1-BCD5F9A4295B}" srcOrd="0" destOrd="0" presId="urn:microsoft.com/office/officeart/2005/8/layout/vList2"/>
    <dgm:cxn modelId="{6DA9819D-BE7B-C646-A82B-7CDE0E9EB272}" type="presParOf" srcId="{535B7D03-F80B-F84D-924D-4C071E1D1321}" destId="{4F26422B-EE1E-7C47-94F2-374C79BE0563}"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2.xml><?xml version="1.0" encoding="utf-8"?>
<dgm:dataModel xmlns:dgm="http://schemas.openxmlformats.org/drawingml/2006/diagram" xmlns:a="http://schemas.openxmlformats.org/drawingml/2006/main">
  <dgm:ptLst>
    <dgm:pt modelId="{25D5361D-4470-4179-AB8A-12C92BF39FD8}" type="doc">
      <dgm:prSet loTypeId="urn:microsoft.com/office/officeart/2005/8/layout/process5" loCatId="process" qsTypeId="urn:microsoft.com/office/officeart/2005/8/quickstyle/simple1" qsCatId="simple" csTypeId="urn:microsoft.com/office/officeart/2005/8/colors/colorful5" csCatId="colorful" phldr="1"/>
      <dgm:spPr/>
      <dgm:t>
        <a:bodyPr/>
        <a:lstStyle/>
        <a:p>
          <a:endParaRPr lang="en-GB"/>
        </a:p>
      </dgm:t>
    </dgm:pt>
    <dgm:pt modelId="{30737AC6-7880-420D-8B76-F026EE1700D5}">
      <dgm:prSet phldrT="[Text]" custT="1"/>
      <dgm:spPr/>
      <dgm:t>
        <a:bodyPr/>
        <a:lstStyle/>
        <a:p>
          <a:r>
            <a:rPr lang="en-GB" sz="2400"/>
            <a:t>Identify new lines of enquiry</a:t>
          </a:r>
          <a:endParaRPr lang="en-GB" sz="2400" dirty="0"/>
        </a:p>
      </dgm:t>
    </dgm:pt>
    <dgm:pt modelId="{43E99276-EDD9-4586-9E10-1F231DA78DB3}" type="parTrans" cxnId="{2505F091-24C5-4D26-B136-F14FB2D91F03}">
      <dgm:prSet/>
      <dgm:spPr/>
      <dgm:t>
        <a:bodyPr/>
        <a:lstStyle/>
        <a:p>
          <a:endParaRPr lang="en-GB"/>
        </a:p>
      </dgm:t>
    </dgm:pt>
    <dgm:pt modelId="{0F9F78EB-DD79-45B7-BF56-09B18083996C}" type="sibTrans" cxnId="{2505F091-24C5-4D26-B136-F14FB2D91F03}">
      <dgm:prSet/>
      <dgm:spPr/>
      <dgm:t>
        <a:bodyPr/>
        <a:lstStyle/>
        <a:p>
          <a:endParaRPr lang="en-GB"/>
        </a:p>
      </dgm:t>
    </dgm:pt>
    <dgm:pt modelId="{6FDC488F-3631-409B-A487-4AAC148F1389}">
      <dgm:prSet phldrT="[Text]" custT="1"/>
      <dgm:spPr/>
      <dgm:t>
        <a:bodyPr/>
        <a:lstStyle/>
        <a:p>
          <a:r>
            <a:rPr lang="en-GB" sz="2400"/>
            <a:t>Identify new patterns in crime</a:t>
          </a:r>
          <a:endParaRPr lang="en-GB" sz="2400" dirty="0"/>
        </a:p>
      </dgm:t>
    </dgm:pt>
    <dgm:pt modelId="{D4E60A09-D516-4DE8-ACF2-1B13A98856B7}" type="parTrans" cxnId="{4B9A8704-4B77-43BC-97BC-1B984B2CA051}">
      <dgm:prSet/>
      <dgm:spPr/>
      <dgm:t>
        <a:bodyPr/>
        <a:lstStyle/>
        <a:p>
          <a:endParaRPr lang="en-GB"/>
        </a:p>
      </dgm:t>
    </dgm:pt>
    <dgm:pt modelId="{F022CEC0-16CF-4179-867D-A395E8FC80C1}" type="sibTrans" cxnId="{4B9A8704-4B77-43BC-97BC-1B984B2CA051}">
      <dgm:prSet/>
      <dgm:spPr/>
      <dgm:t>
        <a:bodyPr/>
        <a:lstStyle/>
        <a:p>
          <a:endParaRPr lang="en-GB"/>
        </a:p>
      </dgm:t>
    </dgm:pt>
    <dgm:pt modelId="{CC3CC3C4-2D07-4570-A351-BBB8A9A20C2A}">
      <dgm:prSet phldrT="[Text]" custT="1"/>
      <dgm:spPr/>
      <dgm:t>
        <a:bodyPr/>
        <a:lstStyle/>
        <a:p>
          <a:r>
            <a:rPr lang="en-GB" sz="2400"/>
            <a:t>Remove the current artificial borders</a:t>
          </a:r>
          <a:endParaRPr lang="en-GB" sz="2400" dirty="0"/>
        </a:p>
      </dgm:t>
    </dgm:pt>
    <dgm:pt modelId="{1646C965-EED2-426E-9FD8-6A5256AEBA2B}" type="parTrans" cxnId="{BDCCD30B-D745-47C0-A613-7C3AA3DB381F}">
      <dgm:prSet/>
      <dgm:spPr/>
      <dgm:t>
        <a:bodyPr/>
        <a:lstStyle/>
        <a:p>
          <a:endParaRPr lang="en-GB"/>
        </a:p>
      </dgm:t>
    </dgm:pt>
    <dgm:pt modelId="{5183FA8F-0173-439E-AF1E-0F814848DEA7}" type="sibTrans" cxnId="{BDCCD30B-D745-47C0-A613-7C3AA3DB381F}">
      <dgm:prSet/>
      <dgm:spPr/>
      <dgm:t>
        <a:bodyPr/>
        <a:lstStyle/>
        <a:p>
          <a:endParaRPr lang="en-GB"/>
        </a:p>
      </dgm:t>
    </dgm:pt>
    <dgm:pt modelId="{59D1424E-A1A8-4D73-B909-99F0BCC04577}">
      <dgm:prSet phldrT="[Text]" custT="1"/>
      <dgm:spPr/>
      <dgm:t>
        <a:bodyPr/>
        <a:lstStyle/>
        <a:p>
          <a:r>
            <a:rPr lang="en-GB" sz="2400"/>
            <a:t>Make much better risk-assessments &amp; improving decision making</a:t>
          </a:r>
          <a:endParaRPr lang="en-GB" sz="2400" dirty="0"/>
        </a:p>
      </dgm:t>
    </dgm:pt>
    <dgm:pt modelId="{62152105-62F5-4F42-A52D-6C628CA6A891}" type="parTrans" cxnId="{C07368DB-AB3C-4020-8E05-0B3E0CC32764}">
      <dgm:prSet/>
      <dgm:spPr/>
      <dgm:t>
        <a:bodyPr/>
        <a:lstStyle/>
        <a:p>
          <a:endParaRPr lang="en-GB"/>
        </a:p>
      </dgm:t>
    </dgm:pt>
    <dgm:pt modelId="{286A711A-3E24-4A24-9FE5-1C5C1F2F352C}" type="sibTrans" cxnId="{C07368DB-AB3C-4020-8E05-0B3E0CC32764}">
      <dgm:prSet/>
      <dgm:spPr/>
      <dgm:t>
        <a:bodyPr/>
        <a:lstStyle/>
        <a:p>
          <a:endParaRPr lang="en-GB"/>
        </a:p>
      </dgm:t>
    </dgm:pt>
    <dgm:pt modelId="{2BAFA41C-9C15-478C-AFCC-FFA5149576ED}">
      <dgm:prSet phldrT="[Text]" custT="1"/>
      <dgm:spPr/>
      <dgm:t>
        <a:bodyPr/>
        <a:lstStyle/>
        <a:p>
          <a:r>
            <a:rPr lang="en-GB" sz="2400"/>
            <a:t>Uncover bad character evidence</a:t>
          </a:r>
          <a:endParaRPr lang="en-GB" sz="2400" dirty="0"/>
        </a:p>
      </dgm:t>
    </dgm:pt>
    <dgm:pt modelId="{786418DB-EE26-415E-934C-52FBCD3BA107}" type="parTrans" cxnId="{85352C09-4207-406C-9DD8-637BA6C4925F}">
      <dgm:prSet/>
      <dgm:spPr/>
      <dgm:t>
        <a:bodyPr/>
        <a:lstStyle/>
        <a:p>
          <a:endParaRPr lang="en-GB"/>
        </a:p>
      </dgm:t>
    </dgm:pt>
    <dgm:pt modelId="{C6659227-1958-42D1-82DB-AB740D89388A}" type="sibTrans" cxnId="{85352C09-4207-406C-9DD8-637BA6C4925F}">
      <dgm:prSet/>
      <dgm:spPr/>
      <dgm:t>
        <a:bodyPr/>
        <a:lstStyle/>
        <a:p>
          <a:endParaRPr lang="en-GB"/>
        </a:p>
      </dgm:t>
    </dgm:pt>
    <dgm:pt modelId="{95E6D16D-0294-404E-98BA-D8AFFCFD6333}" type="pres">
      <dgm:prSet presAssocID="{25D5361D-4470-4179-AB8A-12C92BF39FD8}" presName="diagram" presStyleCnt="0">
        <dgm:presLayoutVars>
          <dgm:dir/>
          <dgm:resizeHandles val="exact"/>
        </dgm:presLayoutVars>
      </dgm:prSet>
      <dgm:spPr/>
    </dgm:pt>
    <dgm:pt modelId="{CCA13089-9D82-4108-82BD-ACADF46DCAE7}" type="pres">
      <dgm:prSet presAssocID="{30737AC6-7880-420D-8B76-F026EE1700D5}" presName="node" presStyleLbl="node1" presStyleIdx="0" presStyleCnt="5">
        <dgm:presLayoutVars>
          <dgm:bulletEnabled val="1"/>
        </dgm:presLayoutVars>
      </dgm:prSet>
      <dgm:spPr/>
    </dgm:pt>
    <dgm:pt modelId="{06A351ED-96FC-422C-9AF6-3FE89C3808A8}" type="pres">
      <dgm:prSet presAssocID="{0F9F78EB-DD79-45B7-BF56-09B18083996C}" presName="sibTrans" presStyleLbl="sibTrans2D1" presStyleIdx="0" presStyleCnt="4"/>
      <dgm:spPr/>
    </dgm:pt>
    <dgm:pt modelId="{0B71825C-C35B-4ACE-9E2D-40C22D5D4E6D}" type="pres">
      <dgm:prSet presAssocID="{0F9F78EB-DD79-45B7-BF56-09B18083996C}" presName="connectorText" presStyleLbl="sibTrans2D1" presStyleIdx="0" presStyleCnt="4"/>
      <dgm:spPr/>
    </dgm:pt>
    <dgm:pt modelId="{E018959B-D057-4802-BF2F-72A39018EF0B}" type="pres">
      <dgm:prSet presAssocID="{6FDC488F-3631-409B-A487-4AAC148F1389}" presName="node" presStyleLbl="node1" presStyleIdx="1" presStyleCnt="5">
        <dgm:presLayoutVars>
          <dgm:bulletEnabled val="1"/>
        </dgm:presLayoutVars>
      </dgm:prSet>
      <dgm:spPr/>
    </dgm:pt>
    <dgm:pt modelId="{AB72BD35-B73A-4C0E-A9F6-C97A5B31C6D1}" type="pres">
      <dgm:prSet presAssocID="{F022CEC0-16CF-4179-867D-A395E8FC80C1}" presName="sibTrans" presStyleLbl="sibTrans2D1" presStyleIdx="1" presStyleCnt="4"/>
      <dgm:spPr/>
    </dgm:pt>
    <dgm:pt modelId="{47A3A562-3E5A-40CC-889C-7611EFA9182C}" type="pres">
      <dgm:prSet presAssocID="{F022CEC0-16CF-4179-867D-A395E8FC80C1}" presName="connectorText" presStyleLbl="sibTrans2D1" presStyleIdx="1" presStyleCnt="4"/>
      <dgm:spPr/>
    </dgm:pt>
    <dgm:pt modelId="{6A6F7504-77FC-4334-93B0-B404855B66E9}" type="pres">
      <dgm:prSet presAssocID="{CC3CC3C4-2D07-4570-A351-BBB8A9A20C2A}" presName="node" presStyleLbl="node1" presStyleIdx="2" presStyleCnt="5">
        <dgm:presLayoutVars>
          <dgm:bulletEnabled val="1"/>
        </dgm:presLayoutVars>
      </dgm:prSet>
      <dgm:spPr/>
    </dgm:pt>
    <dgm:pt modelId="{C5D0CF90-D85D-447A-82E7-BF1A3F1870DF}" type="pres">
      <dgm:prSet presAssocID="{5183FA8F-0173-439E-AF1E-0F814848DEA7}" presName="sibTrans" presStyleLbl="sibTrans2D1" presStyleIdx="2" presStyleCnt="4" custAng="20613394"/>
      <dgm:spPr/>
    </dgm:pt>
    <dgm:pt modelId="{FC3BDC1E-213D-4051-9943-D19C3C0E205E}" type="pres">
      <dgm:prSet presAssocID="{5183FA8F-0173-439E-AF1E-0F814848DEA7}" presName="connectorText" presStyleLbl="sibTrans2D1" presStyleIdx="2" presStyleCnt="4"/>
      <dgm:spPr/>
    </dgm:pt>
    <dgm:pt modelId="{B6D01F50-1681-42C0-AAEB-6C24AD960E2D}" type="pres">
      <dgm:prSet presAssocID="{59D1424E-A1A8-4D73-B909-99F0BCC04577}" presName="node" presStyleLbl="node1" presStyleIdx="3" presStyleCnt="5" custScaleX="159028">
        <dgm:presLayoutVars>
          <dgm:bulletEnabled val="1"/>
        </dgm:presLayoutVars>
      </dgm:prSet>
      <dgm:spPr/>
    </dgm:pt>
    <dgm:pt modelId="{AD836629-9831-4B70-81A9-9556D3E706F3}" type="pres">
      <dgm:prSet presAssocID="{286A711A-3E24-4A24-9FE5-1C5C1F2F352C}" presName="sibTrans" presStyleLbl="sibTrans2D1" presStyleIdx="3" presStyleCnt="4"/>
      <dgm:spPr/>
    </dgm:pt>
    <dgm:pt modelId="{4048351C-869C-459E-A6BA-627442FB9FCC}" type="pres">
      <dgm:prSet presAssocID="{286A711A-3E24-4A24-9FE5-1C5C1F2F352C}" presName="connectorText" presStyleLbl="sibTrans2D1" presStyleIdx="3" presStyleCnt="4"/>
      <dgm:spPr/>
    </dgm:pt>
    <dgm:pt modelId="{0AE8C20D-D984-4557-86B2-B25A20E06734}" type="pres">
      <dgm:prSet presAssocID="{2BAFA41C-9C15-478C-AFCC-FFA5149576ED}" presName="node" presStyleLbl="node1" presStyleIdx="4" presStyleCnt="5" custScaleX="138186">
        <dgm:presLayoutVars>
          <dgm:bulletEnabled val="1"/>
        </dgm:presLayoutVars>
      </dgm:prSet>
      <dgm:spPr/>
    </dgm:pt>
  </dgm:ptLst>
  <dgm:cxnLst>
    <dgm:cxn modelId="{9213E601-7333-4A42-847C-C27D61C33ED2}" type="presOf" srcId="{59D1424E-A1A8-4D73-B909-99F0BCC04577}" destId="{B6D01F50-1681-42C0-AAEB-6C24AD960E2D}" srcOrd="0" destOrd="0" presId="urn:microsoft.com/office/officeart/2005/8/layout/process5"/>
    <dgm:cxn modelId="{4B9A8704-4B77-43BC-97BC-1B984B2CA051}" srcId="{25D5361D-4470-4179-AB8A-12C92BF39FD8}" destId="{6FDC488F-3631-409B-A487-4AAC148F1389}" srcOrd="1" destOrd="0" parTransId="{D4E60A09-D516-4DE8-ACF2-1B13A98856B7}" sibTransId="{F022CEC0-16CF-4179-867D-A395E8FC80C1}"/>
    <dgm:cxn modelId="{85352C09-4207-406C-9DD8-637BA6C4925F}" srcId="{25D5361D-4470-4179-AB8A-12C92BF39FD8}" destId="{2BAFA41C-9C15-478C-AFCC-FFA5149576ED}" srcOrd="4" destOrd="0" parTransId="{786418DB-EE26-415E-934C-52FBCD3BA107}" sibTransId="{C6659227-1958-42D1-82DB-AB740D89388A}"/>
    <dgm:cxn modelId="{BDCCD30B-D745-47C0-A613-7C3AA3DB381F}" srcId="{25D5361D-4470-4179-AB8A-12C92BF39FD8}" destId="{CC3CC3C4-2D07-4570-A351-BBB8A9A20C2A}" srcOrd="2" destOrd="0" parTransId="{1646C965-EED2-426E-9FD8-6A5256AEBA2B}" sibTransId="{5183FA8F-0173-439E-AF1E-0F814848DEA7}"/>
    <dgm:cxn modelId="{E9147F0C-A530-4312-AFBA-5724C97ECD91}" type="presOf" srcId="{30737AC6-7880-420D-8B76-F026EE1700D5}" destId="{CCA13089-9D82-4108-82BD-ACADF46DCAE7}" srcOrd="0" destOrd="0" presId="urn:microsoft.com/office/officeart/2005/8/layout/process5"/>
    <dgm:cxn modelId="{E2000D22-EFEA-4264-8CC4-3C0F0473EF66}" type="presOf" srcId="{0F9F78EB-DD79-45B7-BF56-09B18083996C}" destId="{06A351ED-96FC-422C-9AF6-3FE89C3808A8}" srcOrd="0" destOrd="0" presId="urn:microsoft.com/office/officeart/2005/8/layout/process5"/>
    <dgm:cxn modelId="{D5D3D430-7B9F-4868-BA81-766CB72F9706}" type="presOf" srcId="{CC3CC3C4-2D07-4570-A351-BBB8A9A20C2A}" destId="{6A6F7504-77FC-4334-93B0-B404855B66E9}" srcOrd="0" destOrd="0" presId="urn:microsoft.com/office/officeart/2005/8/layout/process5"/>
    <dgm:cxn modelId="{1F47EE33-61DB-47EF-9B70-51D8245F8E3E}" type="presOf" srcId="{286A711A-3E24-4A24-9FE5-1C5C1F2F352C}" destId="{AD836629-9831-4B70-81A9-9556D3E706F3}" srcOrd="0" destOrd="0" presId="urn:microsoft.com/office/officeart/2005/8/layout/process5"/>
    <dgm:cxn modelId="{C75E3F54-39AD-4870-94C2-1B3F70B4047F}" type="presOf" srcId="{F022CEC0-16CF-4179-867D-A395E8FC80C1}" destId="{47A3A562-3E5A-40CC-889C-7611EFA9182C}" srcOrd="1" destOrd="0" presId="urn:microsoft.com/office/officeart/2005/8/layout/process5"/>
    <dgm:cxn modelId="{37B88464-4AF2-4A99-9853-01A58CAB5062}" type="presOf" srcId="{F022CEC0-16CF-4179-867D-A395E8FC80C1}" destId="{AB72BD35-B73A-4C0E-A9F6-C97A5B31C6D1}" srcOrd="0" destOrd="0" presId="urn:microsoft.com/office/officeart/2005/8/layout/process5"/>
    <dgm:cxn modelId="{1C6C0D82-A3B0-4FDA-8356-3E7A7D8AE911}" type="presOf" srcId="{5183FA8F-0173-439E-AF1E-0F814848DEA7}" destId="{C5D0CF90-D85D-447A-82E7-BF1A3F1870DF}" srcOrd="0" destOrd="0" presId="urn:microsoft.com/office/officeart/2005/8/layout/process5"/>
    <dgm:cxn modelId="{1844AD85-5CD4-43B4-BA39-B3780A3CC588}" type="presOf" srcId="{2BAFA41C-9C15-478C-AFCC-FFA5149576ED}" destId="{0AE8C20D-D984-4557-86B2-B25A20E06734}" srcOrd="0" destOrd="0" presId="urn:microsoft.com/office/officeart/2005/8/layout/process5"/>
    <dgm:cxn modelId="{2505F091-24C5-4D26-B136-F14FB2D91F03}" srcId="{25D5361D-4470-4179-AB8A-12C92BF39FD8}" destId="{30737AC6-7880-420D-8B76-F026EE1700D5}" srcOrd="0" destOrd="0" parTransId="{43E99276-EDD9-4586-9E10-1F231DA78DB3}" sibTransId="{0F9F78EB-DD79-45B7-BF56-09B18083996C}"/>
    <dgm:cxn modelId="{9FF77297-1C6F-41F1-9C97-2E8CFD272841}" type="presOf" srcId="{6FDC488F-3631-409B-A487-4AAC148F1389}" destId="{E018959B-D057-4802-BF2F-72A39018EF0B}" srcOrd="0" destOrd="0" presId="urn:microsoft.com/office/officeart/2005/8/layout/process5"/>
    <dgm:cxn modelId="{B9EC809A-AD0A-46AD-87F5-55B2CA456979}" type="presOf" srcId="{25D5361D-4470-4179-AB8A-12C92BF39FD8}" destId="{95E6D16D-0294-404E-98BA-D8AFFCFD6333}" srcOrd="0" destOrd="0" presId="urn:microsoft.com/office/officeart/2005/8/layout/process5"/>
    <dgm:cxn modelId="{AEA9BEAF-61C8-471C-8178-802F98964DB0}" type="presOf" srcId="{0F9F78EB-DD79-45B7-BF56-09B18083996C}" destId="{0B71825C-C35B-4ACE-9E2D-40C22D5D4E6D}" srcOrd="1" destOrd="0" presId="urn:microsoft.com/office/officeart/2005/8/layout/process5"/>
    <dgm:cxn modelId="{F0D3E8B4-23C1-4E93-9FA9-8EEB56BBD8CC}" type="presOf" srcId="{5183FA8F-0173-439E-AF1E-0F814848DEA7}" destId="{FC3BDC1E-213D-4051-9943-D19C3C0E205E}" srcOrd="1" destOrd="0" presId="urn:microsoft.com/office/officeart/2005/8/layout/process5"/>
    <dgm:cxn modelId="{80D056D3-C680-41C1-A230-461BC1EED641}" type="presOf" srcId="{286A711A-3E24-4A24-9FE5-1C5C1F2F352C}" destId="{4048351C-869C-459E-A6BA-627442FB9FCC}" srcOrd="1" destOrd="0" presId="urn:microsoft.com/office/officeart/2005/8/layout/process5"/>
    <dgm:cxn modelId="{C07368DB-AB3C-4020-8E05-0B3E0CC32764}" srcId="{25D5361D-4470-4179-AB8A-12C92BF39FD8}" destId="{59D1424E-A1A8-4D73-B909-99F0BCC04577}" srcOrd="3" destOrd="0" parTransId="{62152105-62F5-4F42-A52D-6C628CA6A891}" sibTransId="{286A711A-3E24-4A24-9FE5-1C5C1F2F352C}"/>
    <dgm:cxn modelId="{3AF6AB16-7380-4B20-A748-CF134287FF15}" type="presParOf" srcId="{95E6D16D-0294-404E-98BA-D8AFFCFD6333}" destId="{CCA13089-9D82-4108-82BD-ACADF46DCAE7}" srcOrd="0" destOrd="0" presId="urn:microsoft.com/office/officeart/2005/8/layout/process5"/>
    <dgm:cxn modelId="{BC4F9F83-A5CF-492D-8A9C-2F44A21A02D1}" type="presParOf" srcId="{95E6D16D-0294-404E-98BA-D8AFFCFD6333}" destId="{06A351ED-96FC-422C-9AF6-3FE89C3808A8}" srcOrd="1" destOrd="0" presId="urn:microsoft.com/office/officeart/2005/8/layout/process5"/>
    <dgm:cxn modelId="{6269C067-912A-4780-B899-C962B8445786}" type="presParOf" srcId="{06A351ED-96FC-422C-9AF6-3FE89C3808A8}" destId="{0B71825C-C35B-4ACE-9E2D-40C22D5D4E6D}" srcOrd="0" destOrd="0" presId="urn:microsoft.com/office/officeart/2005/8/layout/process5"/>
    <dgm:cxn modelId="{3578D092-FE3D-4405-AE71-9566B313F775}" type="presParOf" srcId="{95E6D16D-0294-404E-98BA-D8AFFCFD6333}" destId="{E018959B-D057-4802-BF2F-72A39018EF0B}" srcOrd="2" destOrd="0" presId="urn:microsoft.com/office/officeart/2005/8/layout/process5"/>
    <dgm:cxn modelId="{29B5B792-82E2-4C28-8173-278662F53B55}" type="presParOf" srcId="{95E6D16D-0294-404E-98BA-D8AFFCFD6333}" destId="{AB72BD35-B73A-4C0E-A9F6-C97A5B31C6D1}" srcOrd="3" destOrd="0" presId="urn:microsoft.com/office/officeart/2005/8/layout/process5"/>
    <dgm:cxn modelId="{07380521-1EC5-4CA0-A5CB-4F072C47B0D1}" type="presParOf" srcId="{AB72BD35-B73A-4C0E-A9F6-C97A5B31C6D1}" destId="{47A3A562-3E5A-40CC-889C-7611EFA9182C}" srcOrd="0" destOrd="0" presId="urn:microsoft.com/office/officeart/2005/8/layout/process5"/>
    <dgm:cxn modelId="{B7856610-443C-4E82-BCFF-C336EFEE6549}" type="presParOf" srcId="{95E6D16D-0294-404E-98BA-D8AFFCFD6333}" destId="{6A6F7504-77FC-4334-93B0-B404855B66E9}" srcOrd="4" destOrd="0" presId="urn:microsoft.com/office/officeart/2005/8/layout/process5"/>
    <dgm:cxn modelId="{87163689-5B34-4E39-80E9-E2AE8FF80D0D}" type="presParOf" srcId="{95E6D16D-0294-404E-98BA-D8AFFCFD6333}" destId="{C5D0CF90-D85D-447A-82E7-BF1A3F1870DF}" srcOrd="5" destOrd="0" presId="urn:microsoft.com/office/officeart/2005/8/layout/process5"/>
    <dgm:cxn modelId="{578D24DE-A5CF-4620-B669-8C2CE272D830}" type="presParOf" srcId="{C5D0CF90-D85D-447A-82E7-BF1A3F1870DF}" destId="{FC3BDC1E-213D-4051-9943-D19C3C0E205E}" srcOrd="0" destOrd="0" presId="urn:microsoft.com/office/officeart/2005/8/layout/process5"/>
    <dgm:cxn modelId="{F1AFA811-A661-44F6-B496-42F4B7FFBDBE}" type="presParOf" srcId="{95E6D16D-0294-404E-98BA-D8AFFCFD6333}" destId="{B6D01F50-1681-42C0-AAEB-6C24AD960E2D}" srcOrd="6" destOrd="0" presId="urn:microsoft.com/office/officeart/2005/8/layout/process5"/>
    <dgm:cxn modelId="{6061EA70-8406-40C3-BF0F-816B2F2D25B9}" type="presParOf" srcId="{95E6D16D-0294-404E-98BA-D8AFFCFD6333}" destId="{AD836629-9831-4B70-81A9-9556D3E706F3}" srcOrd="7" destOrd="0" presId="urn:microsoft.com/office/officeart/2005/8/layout/process5"/>
    <dgm:cxn modelId="{12EE071C-5F08-47A3-8323-5BBEC3131253}" type="presParOf" srcId="{AD836629-9831-4B70-81A9-9556D3E706F3}" destId="{4048351C-869C-459E-A6BA-627442FB9FCC}" srcOrd="0" destOrd="0" presId="urn:microsoft.com/office/officeart/2005/8/layout/process5"/>
    <dgm:cxn modelId="{D48D6D54-47A2-4FEF-BB8B-1EDEAAAF69DF}" type="presParOf" srcId="{95E6D16D-0294-404E-98BA-D8AFFCFD6333}" destId="{0AE8C20D-D984-4557-86B2-B25A20E06734}" srcOrd="8"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3.xml><?xml version="1.0" encoding="utf-8"?>
<dgm:dataModel xmlns:dgm="http://schemas.openxmlformats.org/drawingml/2006/diagram" xmlns:a="http://schemas.openxmlformats.org/drawingml/2006/main">
  <dgm:ptLst>
    <dgm:pt modelId="{9F90F97E-E5B2-4EEC-93CF-3317EA3B2A46}"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7C8FB5A4-67D4-48AC-85A5-9ABC6419CA65}">
      <dgm:prSet phldrT="[Text]" custT="1"/>
      <dgm:spPr>
        <a:solidFill>
          <a:srgbClr val="00B050"/>
        </a:solidFill>
        <a:ln>
          <a:solidFill>
            <a:schemeClr val="tx1"/>
          </a:solidFill>
        </a:ln>
      </dgm:spPr>
      <dgm:t>
        <a:bodyPr/>
        <a:lstStyle/>
        <a:p>
          <a:r>
            <a:rPr lang="en-GB" sz="2800" b="1" i="1" u="sng" dirty="0">
              <a:solidFill>
                <a:schemeClr val="tx1"/>
              </a:solidFill>
            </a:rPr>
            <a:t>P</a:t>
          </a:r>
          <a:r>
            <a:rPr lang="en-GB" sz="2400" dirty="0">
              <a:solidFill>
                <a:schemeClr val="tx1"/>
              </a:solidFill>
            </a:rPr>
            <a:t>eople</a:t>
          </a:r>
        </a:p>
      </dgm:t>
    </dgm:pt>
    <dgm:pt modelId="{F6E37205-D9FF-4F6D-B83C-C126141F1902}" type="parTrans" cxnId="{030EBD01-3ED4-43A5-9418-07BB254A5441}">
      <dgm:prSet/>
      <dgm:spPr/>
      <dgm:t>
        <a:bodyPr/>
        <a:lstStyle/>
        <a:p>
          <a:endParaRPr lang="en-GB"/>
        </a:p>
      </dgm:t>
    </dgm:pt>
    <dgm:pt modelId="{3383DC76-87CE-43AE-B7FC-C422790CCCBC}" type="sibTrans" cxnId="{030EBD01-3ED4-43A5-9418-07BB254A5441}">
      <dgm:prSet/>
      <dgm:spPr/>
      <dgm:t>
        <a:bodyPr/>
        <a:lstStyle/>
        <a:p>
          <a:endParaRPr lang="en-GB"/>
        </a:p>
      </dgm:t>
    </dgm:pt>
    <dgm:pt modelId="{11A929C4-21A5-4ADF-94CF-FCF1556D594F}">
      <dgm:prSet phldrT="[Text]" custT="1"/>
      <dgm:spPr>
        <a:solidFill>
          <a:srgbClr val="00B050"/>
        </a:solidFill>
        <a:ln>
          <a:solidFill>
            <a:schemeClr val="tx1"/>
          </a:solidFill>
        </a:ln>
      </dgm:spPr>
      <dgm:t>
        <a:bodyPr/>
        <a:lstStyle/>
        <a:p>
          <a:r>
            <a:rPr lang="en-GB" sz="2800" b="1" i="1" u="sng" dirty="0">
              <a:solidFill>
                <a:schemeClr val="tx1"/>
              </a:solidFill>
            </a:rPr>
            <a:t>O</a:t>
          </a:r>
          <a:r>
            <a:rPr lang="en-GB" sz="2400" dirty="0">
              <a:solidFill>
                <a:schemeClr val="tx1"/>
              </a:solidFill>
            </a:rPr>
            <a:t>bjects</a:t>
          </a:r>
        </a:p>
      </dgm:t>
    </dgm:pt>
    <dgm:pt modelId="{AC45609A-7447-46F1-8C36-1EF028B65952}" type="parTrans" cxnId="{2B38FEDB-EBE4-4843-A069-A2ECD147E739}">
      <dgm:prSet/>
      <dgm:spPr/>
      <dgm:t>
        <a:bodyPr/>
        <a:lstStyle/>
        <a:p>
          <a:endParaRPr lang="en-GB"/>
        </a:p>
      </dgm:t>
    </dgm:pt>
    <dgm:pt modelId="{C3383A78-B2D4-4126-8A67-5F971D279B3F}" type="sibTrans" cxnId="{2B38FEDB-EBE4-4843-A069-A2ECD147E739}">
      <dgm:prSet/>
      <dgm:spPr/>
      <dgm:t>
        <a:bodyPr/>
        <a:lstStyle/>
        <a:p>
          <a:endParaRPr lang="en-GB"/>
        </a:p>
      </dgm:t>
    </dgm:pt>
    <dgm:pt modelId="{AE2E00CA-4394-4AAD-9C0A-369942D358E3}">
      <dgm:prSet phldrT="[Text]" custT="1"/>
      <dgm:spPr>
        <a:solidFill>
          <a:srgbClr val="00B050"/>
        </a:solidFill>
        <a:ln>
          <a:solidFill>
            <a:schemeClr val="tx1"/>
          </a:solidFill>
        </a:ln>
      </dgm:spPr>
      <dgm:t>
        <a:bodyPr/>
        <a:lstStyle/>
        <a:p>
          <a:r>
            <a:rPr lang="en-GB" sz="2800" b="1" dirty="0">
              <a:solidFill>
                <a:schemeClr val="tx1"/>
              </a:solidFill>
            </a:rPr>
            <a:t>L</a:t>
          </a:r>
          <a:r>
            <a:rPr lang="en-GB" sz="2400" dirty="0">
              <a:solidFill>
                <a:schemeClr val="tx1"/>
              </a:solidFill>
            </a:rPr>
            <a:t>ocation</a:t>
          </a:r>
        </a:p>
      </dgm:t>
    </dgm:pt>
    <dgm:pt modelId="{9370D3BD-9A06-4AB9-AFC7-59C57C64B19A}" type="parTrans" cxnId="{1A2C7F1E-C92B-4FB3-8A04-AD3333B527F7}">
      <dgm:prSet/>
      <dgm:spPr/>
      <dgm:t>
        <a:bodyPr/>
        <a:lstStyle/>
        <a:p>
          <a:endParaRPr lang="en-GB"/>
        </a:p>
      </dgm:t>
    </dgm:pt>
    <dgm:pt modelId="{6BD9AC29-9139-4E1E-A36F-06D6EF491613}" type="sibTrans" cxnId="{1A2C7F1E-C92B-4FB3-8A04-AD3333B527F7}">
      <dgm:prSet/>
      <dgm:spPr/>
      <dgm:t>
        <a:bodyPr/>
        <a:lstStyle/>
        <a:p>
          <a:endParaRPr lang="en-GB"/>
        </a:p>
      </dgm:t>
    </dgm:pt>
    <dgm:pt modelId="{53FD7ADA-C2BE-4569-A20E-1EAB60126E64}">
      <dgm:prSet phldrT="[Text]" custT="1"/>
      <dgm:spPr>
        <a:solidFill>
          <a:srgbClr val="00B050"/>
        </a:solidFill>
        <a:ln>
          <a:solidFill>
            <a:schemeClr val="tx1"/>
          </a:solidFill>
        </a:ln>
      </dgm:spPr>
      <dgm:t>
        <a:bodyPr/>
        <a:lstStyle/>
        <a:p>
          <a:r>
            <a:rPr lang="en-GB" sz="2800" b="1" i="1" u="sng" dirty="0">
              <a:solidFill>
                <a:schemeClr val="tx1"/>
              </a:solidFill>
            </a:rPr>
            <a:t>E</a:t>
          </a:r>
          <a:r>
            <a:rPr lang="en-GB" sz="2400" dirty="0">
              <a:solidFill>
                <a:schemeClr val="tx1"/>
              </a:solidFill>
            </a:rPr>
            <a:t>vents</a:t>
          </a:r>
        </a:p>
      </dgm:t>
    </dgm:pt>
    <dgm:pt modelId="{637C5530-77E1-4B5D-A3B4-CEAA1EEF8BBD}" type="parTrans" cxnId="{4658D14A-8E2F-44EC-8966-94A3F75C8FB5}">
      <dgm:prSet/>
      <dgm:spPr/>
      <dgm:t>
        <a:bodyPr/>
        <a:lstStyle/>
        <a:p>
          <a:endParaRPr lang="en-GB"/>
        </a:p>
      </dgm:t>
    </dgm:pt>
    <dgm:pt modelId="{89240ADA-808F-4508-994E-9181656CBC1C}" type="sibTrans" cxnId="{4658D14A-8E2F-44EC-8966-94A3F75C8FB5}">
      <dgm:prSet/>
      <dgm:spPr/>
      <dgm:t>
        <a:bodyPr/>
        <a:lstStyle/>
        <a:p>
          <a:endParaRPr lang="en-GB"/>
        </a:p>
      </dgm:t>
    </dgm:pt>
    <dgm:pt modelId="{B0EA6804-DC62-4EF6-BC76-23CC0C062DB2}" type="pres">
      <dgm:prSet presAssocID="{9F90F97E-E5B2-4EEC-93CF-3317EA3B2A46}" presName="diagram" presStyleCnt="0">
        <dgm:presLayoutVars>
          <dgm:dir/>
          <dgm:resizeHandles val="exact"/>
        </dgm:presLayoutVars>
      </dgm:prSet>
      <dgm:spPr/>
    </dgm:pt>
    <dgm:pt modelId="{42F950A0-B4BB-4BFF-978C-FA867870EA19}" type="pres">
      <dgm:prSet presAssocID="{7C8FB5A4-67D4-48AC-85A5-9ABC6419CA65}" presName="node" presStyleLbl="node1" presStyleIdx="0" presStyleCnt="4">
        <dgm:presLayoutVars>
          <dgm:bulletEnabled val="1"/>
        </dgm:presLayoutVars>
      </dgm:prSet>
      <dgm:spPr/>
    </dgm:pt>
    <dgm:pt modelId="{1BE5FFDA-0B6F-4B23-979E-EFB3F414E33B}" type="pres">
      <dgm:prSet presAssocID="{3383DC76-87CE-43AE-B7FC-C422790CCCBC}" presName="sibTrans" presStyleCnt="0"/>
      <dgm:spPr/>
    </dgm:pt>
    <dgm:pt modelId="{56ECC2CF-2690-4FA6-BCC3-0E892E9D30BA}" type="pres">
      <dgm:prSet presAssocID="{11A929C4-21A5-4ADF-94CF-FCF1556D594F}" presName="node" presStyleLbl="node1" presStyleIdx="1" presStyleCnt="4">
        <dgm:presLayoutVars>
          <dgm:bulletEnabled val="1"/>
        </dgm:presLayoutVars>
      </dgm:prSet>
      <dgm:spPr/>
    </dgm:pt>
    <dgm:pt modelId="{8C893222-D05D-495B-853A-A3F6D92F3070}" type="pres">
      <dgm:prSet presAssocID="{C3383A78-B2D4-4126-8A67-5F971D279B3F}" presName="sibTrans" presStyleCnt="0"/>
      <dgm:spPr/>
    </dgm:pt>
    <dgm:pt modelId="{A66801E7-684F-4133-B485-DAE71ADD4C10}" type="pres">
      <dgm:prSet presAssocID="{AE2E00CA-4394-4AAD-9C0A-369942D358E3}" presName="node" presStyleLbl="node1" presStyleIdx="2" presStyleCnt="4">
        <dgm:presLayoutVars>
          <dgm:bulletEnabled val="1"/>
        </dgm:presLayoutVars>
      </dgm:prSet>
      <dgm:spPr/>
    </dgm:pt>
    <dgm:pt modelId="{AEB818C5-F320-471D-82E8-5D117B1EE114}" type="pres">
      <dgm:prSet presAssocID="{6BD9AC29-9139-4E1E-A36F-06D6EF491613}" presName="sibTrans" presStyleCnt="0"/>
      <dgm:spPr/>
    </dgm:pt>
    <dgm:pt modelId="{4236BEF1-2CA4-4206-96CC-075878EC8C56}" type="pres">
      <dgm:prSet presAssocID="{53FD7ADA-C2BE-4569-A20E-1EAB60126E64}" presName="node" presStyleLbl="node1" presStyleIdx="3" presStyleCnt="4">
        <dgm:presLayoutVars>
          <dgm:bulletEnabled val="1"/>
        </dgm:presLayoutVars>
      </dgm:prSet>
      <dgm:spPr/>
    </dgm:pt>
  </dgm:ptLst>
  <dgm:cxnLst>
    <dgm:cxn modelId="{030EBD01-3ED4-43A5-9418-07BB254A5441}" srcId="{9F90F97E-E5B2-4EEC-93CF-3317EA3B2A46}" destId="{7C8FB5A4-67D4-48AC-85A5-9ABC6419CA65}" srcOrd="0" destOrd="0" parTransId="{F6E37205-D9FF-4F6D-B83C-C126141F1902}" sibTransId="{3383DC76-87CE-43AE-B7FC-C422790CCCBC}"/>
    <dgm:cxn modelId="{1A2C7F1E-C92B-4FB3-8A04-AD3333B527F7}" srcId="{9F90F97E-E5B2-4EEC-93CF-3317EA3B2A46}" destId="{AE2E00CA-4394-4AAD-9C0A-369942D358E3}" srcOrd="2" destOrd="0" parTransId="{9370D3BD-9A06-4AB9-AFC7-59C57C64B19A}" sibTransId="{6BD9AC29-9139-4E1E-A36F-06D6EF491613}"/>
    <dgm:cxn modelId="{5A594B2B-EFC4-4D7A-BFC5-B466ADF9F585}" type="presOf" srcId="{AE2E00CA-4394-4AAD-9C0A-369942D358E3}" destId="{A66801E7-684F-4133-B485-DAE71ADD4C10}" srcOrd="0" destOrd="0" presId="urn:microsoft.com/office/officeart/2005/8/layout/default"/>
    <dgm:cxn modelId="{4658D14A-8E2F-44EC-8966-94A3F75C8FB5}" srcId="{9F90F97E-E5B2-4EEC-93CF-3317EA3B2A46}" destId="{53FD7ADA-C2BE-4569-A20E-1EAB60126E64}" srcOrd="3" destOrd="0" parTransId="{637C5530-77E1-4B5D-A3B4-CEAA1EEF8BBD}" sibTransId="{89240ADA-808F-4508-994E-9181656CBC1C}"/>
    <dgm:cxn modelId="{072F5D5F-9933-4744-931C-492E967856B2}" type="presOf" srcId="{53FD7ADA-C2BE-4569-A20E-1EAB60126E64}" destId="{4236BEF1-2CA4-4206-96CC-075878EC8C56}" srcOrd="0" destOrd="0" presId="urn:microsoft.com/office/officeart/2005/8/layout/default"/>
    <dgm:cxn modelId="{5287526A-80DA-4DD4-9319-C4B9DC542B3A}" type="presOf" srcId="{7C8FB5A4-67D4-48AC-85A5-9ABC6419CA65}" destId="{42F950A0-B4BB-4BFF-978C-FA867870EA19}" srcOrd="0" destOrd="0" presId="urn:microsoft.com/office/officeart/2005/8/layout/default"/>
    <dgm:cxn modelId="{1477FD7B-0685-4642-BD8C-6D08D9D9DF3F}" type="presOf" srcId="{11A929C4-21A5-4ADF-94CF-FCF1556D594F}" destId="{56ECC2CF-2690-4FA6-BCC3-0E892E9D30BA}" srcOrd="0" destOrd="0" presId="urn:microsoft.com/office/officeart/2005/8/layout/default"/>
    <dgm:cxn modelId="{2B38FEDB-EBE4-4843-A069-A2ECD147E739}" srcId="{9F90F97E-E5B2-4EEC-93CF-3317EA3B2A46}" destId="{11A929C4-21A5-4ADF-94CF-FCF1556D594F}" srcOrd="1" destOrd="0" parTransId="{AC45609A-7447-46F1-8C36-1EF028B65952}" sibTransId="{C3383A78-B2D4-4126-8A67-5F971D279B3F}"/>
    <dgm:cxn modelId="{767109EF-A9E4-410E-A855-2988F42BE4CB}" type="presOf" srcId="{9F90F97E-E5B2-4EEC-93CF-3317EA3B2A46}" destId="{B0EA6804-DC62-4EF6-BC76-23CC0C062DB2}" srcOrd="0" destOrd="0" presId="urn:microsoft.com/office/officeart/2005/8/layout/default"/>
    <dgm:cxn modelId="{7252ECE3-3213-43F6-82F5-296A3CC9164C}" type="presParOf" srcId="{B0EA6804-DC62-4EF6-BC76-23CC0C062DB2}" destId="{42F950A0-B4BB-4BFF-978C-FA867870EA19}" srcOrd="0" destOrd="0" presId="urn:microsoft.com/office/officeart/2005/8/layout/default"/>
    <dgm:cxn modelId="{95DFCC0C-D4FA-47BE-8503-F63D959A52D5}" type="presParOf" srcId="{B0EA6804-DC62-4EF6-BC76-23CC0C062DB2}" destId="{1BE5FFDA-0B6F-4B23-979E-EFB3F414E33B}" srcOrd="1" destOrd="0" presId="urn:microsoft.com/office/officeart/2005/8/layout/default"/>
    <dgm:cxn modelId="{D614E1A6-E76F-48DA-843A-120C72E8D27F}" type="presParOf" srcId="{B0EA6804-DC62-4EF6-BC76-23CC0C062DB2}" destId="{56ECC2CF-2690-4FA6-BCC3-0E892E9D30BA}" srcOrd="2" destOrd="0" presId="urn:microsoft.com/office/officeart/2005/8/layout/default"/>
    <dgm:cxn modelId="{25E1DB0A-64B2-440E-860F-24727956F1F1}" type="presParOf" srcId="{B0EA6804-DC62-4EF6-BC76-23CC0C062DB2}" destId="{8C893222-D05D-495B-853A-A3F6D92F3070}" srcOrd="3" destOrd="0" presId="urn:microsoft.com/office/officeart/2005/8/layout/default"/>
    <dgm:cxn modelId="{0B0EA190-8510-4020-AE0F-7001C70A1CA8}" type="presParOf" srcId="{B0EA6804-DC62-4EF6-BC76-23CC0C062DB2}" destId="{A66801E7-684F-4133-B485-DAE71ADD4C10}" srcOrd="4" destOrd="0" presId="urn:microsoft.com/office/officeart/2005/8/layout/default"/>
    <dgm:cxn modelId="{D965E0F0-5B40-4320-BBF6-9A5B2230C079}" type="presParOf" srcId="{B0EA6804-DC62-4EF6-BC76-23CC0C062DB2}" destId="{AEB818C5-F320-471D-82E8-5D117B1EE114}" srcOrd="5" destOrd="0" presId="urn:microsoft.com/office/officeart/2005/8/layout/default"/>
    <dgm:cxn modelId="{8100829B-21D8-4938-B1DA-C0E2389F91F2}" type="presParOf" srcId="{B0EA6804-DC62-4EF6-BC76-23CC0C062DB2}" destId="{4236BEF1-2CA4-4206-96CC-075878EC8C56}"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4.xml><?xml version="1.0" encoding="utf-8"?>
<dgm:dataModel xmlns:dgm="http://schemas.openxmlformats.org/drawingml/2006/diagram" xmlns:a="http://schemas.openxmlformats.org/drawingml/2006/main">
  <dgm:ptLst>
    <dgm:pt modelId="{9E4C7720-9D29-48F1-91E6-ABADF8DD0549}" type="doc">
      <dgm:prSet loTypeId="urn:microsoft.com/office/officeart/2005/8/layout/default" loCatId="list" qsTypeId="urn:microsoft.com/office/officeart/2005/8/quickstyle/simple1" qsCatId="simple" csTypeId="urn:microsoft.com/office/officeart/2005/8/colors/colorful5" csCatId="colorful" phldr="1"/>
      <dgm:spPr/>
      <dgm:t>
        <a:bodyPr/>
        <a:lstStyle/>
        <a:p>
          <a:endParaRPr lang="en-GB"/>
        </a:p>
      </dgm:t>
    </dgm:pt>
    <dgm:pt modelId="{988D2AF4-C51E-4F35-854B-272CD3992E4C}">
      <dgm:prSet phldrT="[Text]" custT="1"/>
      <dgm:spPr/>
      <dgm:t>
        <a:bodyPr/>
        <a:lstStyle/>
        <a:p>
          <a:r>
            <a:rPr lang="en-GB" sz="2200"/>
            <a:t>A 2 way process with information flowing from &amp; to the police service.  Helps provide improved public services.  Enables links to be made between people, objects, locations &amp; events using data that might not have been available to the other party without it being shared</a:t>
          </a:r>
          <a:endParaRPr lang="en-GB" sz="2200" dirty="0"/>
        </a:p>
      </dgm:t>
    </dgm:pt>
    <dgm:pt modelId="{6E842708-ACC5-4B40-B7AD-5B7330629512}" type="parTrans" cxnId="{D466DE54-03B9-4C2C-BA46-DB3449D5FBBB}">
      <dgm:prSet/>
      <dgm:spPr/>
      <dgm:t>
        <a:bodyPr/>
        <a:lstStyle/>
        <a:p>
          <a:endParaRPr lang="en-GB"/>
        </a:p>
      </dgm:t>
    </dgm:pt>
    <dgm:pt modelId="{B33AF385-42E0-4118-8CED-404F3FFA6E41}" type="sibTrans" cxnId="{D466DE54-03B9-4C2C-BA46-DB3449D5FBBB}">
      <dgm:prSet/>
      <dgm:spPr/>
      <dgm:t>
        <a:bodyPr/>
        <a:lstStyle/>
        <a:p>
          <a:endParaRPr lang="en-GB"/>
        </a:p>
      </dgm:t>
    </dgm:pt>
    <dgm:pt modelId="{7B0200EC-39FF-454F-A3D3-FA0D6AD10A3F}">
      <dgm:prSet phldrT="[Text]" custT="1"/>
      <dgm:spPr/>
      <dgm:t>
        <a:bodyPr/>
        <a:lstStyle/>
        <a:p>
          <a:r>
            <a:rPr lang="en-GB" sz="2200"/>
            <a:t>Increased openness among partner agencies builds confidence &amp; trust in the police service</a:t>
          </a:r>
          <a:endParaRPr lang="en-GB" sz="2200" dirty="0"/>
        </a:p>
      </dgm:t>
    </dgm:pt>
    <dgm:pt modelId="{D38EE367-F5B2-430E-94E2-5B0A2DCC317F}" type="parTrans" cxnId="{2C7145AC-C671-424C-9FAE-8E66C09993ED}">
      <dgm:prSet/>
      <dgm:spPr/>
      <dgm:t>
        <a:bodyPr/>
        <a:lstStyle/>
        <a:p>
          <a:endParaRPr lang="en-GB"/>
        </a:p>
      </dgm:t>
    </dgm:pt>
    <dgm:pt modelId="{697E8EAF-EB4A-49AB-A630-67912B107835}" type="sibTrans" cxnId="{2C7145AC-C671-424C-9FAE-8E66C09993ED}">
      <dgm:prSet/>
      <dgm:spPr/>
      <dgm:t>
        <a:bodyPr/>
        <a:lstStyle/>
        <a:p>
          <a:endParaRPr lang="en-GB"/>
        </a:p>
      </dgm:t>
    </dgm:pt>
    <dgm:pt modelId="{6C6BFCE6-4946-46E3-9F6A-A7C3851CBCC4}">
      <dgm:prSet phldrT="[Text]" custT="1"/>
      <dgm:spPr/>
      <dgm:t>
        <a:bodyPr/>
        <a:lstStyle/>
        <a:p>
          <a:r>
            <a:rPr lang="en-GB" sz="2200" dirty="0"/>
            <a:t>It allows police &amp; partners to make better informed decisions on how best to protect the public</a:t>
          </a:r>
        </a:p>
      </dgm:t>
    </dgm:pt>
    <dgm:pt modelId="{8F33DD98-0CDB-488A-A743-361434A8274C}" type="parTrans" cxnId="{E3185922-91F8-493C-BE32-6450BA69C277}">
      <dgm:prSet/>
      <dgm:spPr/>
      <dgm:t>
        <a:bodyPr/>
        <a:lstStyle/>
        <a:p>
          <a:endParaRPr lang="en-GB"/>
        </a:p>
      </dgm:t>
    </dgm:pt>
    <dgm:pt modelId="{B56233A6-3F60-4032-8A3E-141253AB4A3F}" type="sibTrans" cxnId="{E3185922-91F8-493C-BE32-6450BA69C277}">
      <dgm:prSet/>
      <dgm:spPr/>
      <dgm:t>
        <a:bodyPr/>
        <a:lstStyle/>
        <a:p>
          <a:endParaRPr lang="en-GB"/>
        </a:p>
      </dgm:t>
    </dgm:pt>
    <dgm:pt modelId="{7041851A-325C-4F98-A338-401149EC3E0E}">
      <dgm:prSet phldrT="[Text]" custT="1"/>
      <dgm:spPr/>
      <dgm:t>
        <a:bodyPr/>
        <a:lstStyle/>
        <a:p>
          <a:r>
            <a:rPr lang="en-GB" sz="2200"/>
            <a:t>Formalised processes increase confidence of individual officers &amp; staff to lawfully share information.  Increases expertise &amp; professionalism</a:t>
          </a:r>
          <a:endParaRPr lang="en-GB" sz="2200" dirty="0"/>
        </a:p>
      </dgm:t>
    </dgm:pt>
    <dgm:pt modelId="{D84205C5-0C69-4775-A959-A7405C986406}" type="parTrans" cxnId="{AF66E3DC-CA36-4FBB-9558-D3B4340F9B22}">
      <dgm:prSet/>
      <dgm:spPr/>
      <dgm:t>
        <a:bodyPr/>
        <a:lstStyle/>
        <a:p>
          <a:endParaRPr lang="en-GB"/>
        </a:p>
      </dgm:t>
    </dgm:pt>
    <dgm:pt modelId="{BA15B980-4D6B-4541-AEBB-9F7B23C8FE9F}" type="sibTrans" cxnId="{AF66E3DC-CA36-4FBB-9558-D3B4340F9B22}">
      <dgm:prSet/>
      <dgm:spPr/>
      <dgm:t>
        <a:bodyPr/>
        <a:lstStyle/>
        <a:p>
          <a:endParaRPr lang="en-GB"/>
        </a:p>
      </dgm:t>
    </dgm:pt>
    <dgm:pt modelId="{9946C36C-DDF6-4DE5-BC47-DAD4BA574D13}" type="pres">
      <dgm:prSet presAssocID="{9E4C7720-9D29-48F1-91E6-ABADF8DD0549}" presName="diagram" presStyleCnt="0">
        <dgm:presLayoutVars>
          <dgm:dir/>
          <dgm:resizeHandles val="exact"/>
        </dgm:presLayoutVars>
      </dgm:prSet>
      <dgm:spPr/>
    </dgm:pt>
    <dgm:pt modelId="{CD474F64-F79E-4AFB-BA0C-DB191E467030}" type="pres">
      <dgm:prSet presAssocID="{988D2AF4-C51E-4F35-854B-272CD3992E4C}" presName="node" presStyleLbl="node1" presStyleIdx="0" presStyleCnt="4" custScaleX="274918" custScaleY="70263" custLinFactNeighborX="-65180" custLinFactNeighborY="-1443">
        <dgm:presLayoutVars>
          <dgm:bulletEnabled val="1"/>
        </dgm:presLayoutVars>
      </dgm:prSet>
      <dgm:spPr/>
    </dgm:pt>
    <dgm:pt modelId="{4BD8D8E6-02D6-4EBD-A26A-1130F0214DE7}" type="pres">
      <dgm:prSet presAssocID="{B33AF385-42E0-4118-8CED-404F3FFA6E41}" presName="sibTrans" presStyleCnt="0"/>
      <dgm:spPr/>
    </dgm:pt>
    <dgm:pt modelId="{87D1A8E8-240F-406F-A21D-27426CBB886F}" type="pres">
      <dgm:prSet presAssocID="{7B0200EC-39FF-454F-A3D3-FA0D6AD10A3F}" presName="node" presStyleLbl="node1" presStyleIdx="1" presStyleCnt="4" custScaleX="72648" custScaleY="121981" custLinFactNeighborX="-4367" custLinFactNeighborY="-1818">
        <dgm:presLayoutVars>
          <dgm:bulletEnabled val="1"/>
        </dgm:presLayoutVars>
      </dgm:prSet>
      <dgm:spPr/>
    </dgm:pt>
    <dgm:pt modelId="{716ABD3A-2B50-432E-8166-06A16941DBBC}" type="pres">
      <dgm:prSet presAssocID="{697E8EAF-EB4A-49AB-A630-67912B107835}" presName="sibTrans" presStyleCnt="0"/>
      <dgm:spPr/>
    </dgm:pt>
    <dgm:pt modelId="{5663A424-89E0-405A-828F-2984076FBB96}" type="pres">
      <dgm:prSet presAssocID="{6C6BFCE6-4946-46E3-9F6A-A7C3851CBCC4}" presName="node" presStyleLbl="node1" presStyleIdx="2" presStyleCnt="4" custScaleX="84258" custScaleY="122905" custLinFactNeighborX="-1490" custLinFactNeighborY="-1818">
        <dgm:presLayoutVars>
          <dgm:bulletEnabled val="1"/>
        </dgm:presLayoutVars>
      </dgm:prSet>
      <dgm:spPr/>
    </dgm:pt>
    <dgm:pt modelId="{154F2F80-EEFD-40F6-AD3C-DBB6051DBA09}" type="pres">
      <dgm:prSet presAssocID="{B56233A6-3F60-4032-8A3E-141253AB4A3F}" presName="sibTrans" presStyleCnt="0"/>
      <dgm:spPr/>
    </dgm:pt>
    <dgm:pt modelId="{53B7F332-FA34-4EC3-8C7F-250FE24DBC7C}" type="pres">
      <dgm:prSet presAssocID="{7041851A-325C-4F98-A338-401149EC3E0E}" presName="node" presStyleLbl="node1" presStyleIdx="3" presStyleCnt="4" custScaleX="90321" custScaleY="120913" custLinFactNeighborX="3569" custLinFactNeighborY="-1818">
        <dgm:presLayoutVars>
          <dgm:bulletEnabled val="1"/>
        </dgm:presLayoutVars>
      </dgm:prSet>
      <dgm:spPr/>
    </dgm:pt>
  </dgm:ptLst>
  <dgm:cxnLst>
    <dgm:cxn modelId="{A4FBB403-C4F8-4EA3-BF94-5E1D7E9E64F2}" type="presOf" srcId="{7041851A-325C-4F98-A338-401149EC3E0E}" destId="{53B7F332-FA34-4EC3-8C7F-250FE24DBC7C}" srcOrd="0" destOrd="0" presId="urn:microsoft.com/office/officeart/2005/8/layout/default"/>
    <dgm:cxn modelId="{E3185922-91F8-493C-BE32-6450BA69C277}" srcId="{9E4C7720-9D29-48F1-91E6-ABADF8DD0549}" destId="{6C6BFCE6-4946-46E3-9F6A-A7C3851CBCC4}" srcOrd="2" destOrd="0" parTransId="{8F33DD98-0CDB-488A-A743-361434A8274C}" sibTransId="{B56233A6-3F60-4032-8A3E-141253AB4A3F}"/>
    <dgm:cxn modelId="{7609BB36-83B9-4E5B-A564-EF9940F6AD7D}" type="presOf" srcId="{9E4C7720-9D29-48F1-91E6-ABADF8DD0549}" destId="{9946C36C-DDF6-4DE5-BC47-DAD4BA574D13}" srcOrd="0" destOrd="0" presId="urn:microsoft.com/office/officeart/2005/8/layout/default"/>
    <dgm:cxn modelId="{4042883C-99B8-4D2B-A732-A2D909975E88}" type="presOf" srcId="{7B0200EC-39FF-454F-A3D3-FA0D6AD10A3F}" destId="{87D1A8E8-240F-406F-A21D-27426CBB886F}" srcOrd="0" destOrd="0" presId="urn:microsoft.com/office/officeart/2005/8/layout/default"/>
    <dgm:cxn modelId="{6E71DF4D-F14A-403F-9322-36011733AC6C}" type="presOf" srcId="{988D2AF4-C51E-4F35-854B-272CD3992E4C}" destId="{CD474F64-F79E-4AFB-BA0C-DB191E467030}" srcOrd="0" destOrd="0" presId="urn:microsoft.com/office/officeart/2005/8/layout/default"/>
    <dgm:cxn modelId="{D466DE54-03B9-4C2C-BA46-DB3449D5FBBB}" srcId="{9E4C7720-9D29-48F1-91E6-ABADF8DD0549}" destId="{988D2AF4-C51E-4F35-854B-272CD3992E4C}" srcOrd="0" destOrd="0" parTransId="{6E842708-ACC5-4B40-B7AD-5B7330629512}" sibTransId="{B33AF385-42E0-4118-8CED-404F3FFA6E41}"/>
    <dgm:cxn modelId="{2C7145AC-C671-424C-9FAE-8E66C09993ED}" srcId="{9E4C7720-9D29-48F1-91E6-ABADF8DD0549}" destId="{7B0200EC-39FF-454F-A3D3-FA0D6AD10A3F}" srcOrd="1" destOrd="0" parTransId="{D38EE367-F5B2-430E-94E2-5B0A2DCC317F}" sibTransId="{697E8EAF-EB4A-49AB-A630-67912B107835}"/>
    <dgm:cxn modelId="{7318E6D1-DEB0-4E21-B690-B419074C8211}" type="presOf" srcId="{6C6BFCE6-4946-46E3-9F6A-A7C3851CBCC4}" destId="{5663A424-89E0-405A-828F-2984076FBB96}" srcOrd="0" destOrd="0" presId="urn:microsoft.com/office/officeart/2005/8/layout/default"/>
    <dgm:cxn modelId="{AF66E3DC-CA36-4FBB-9558-D3B4340F9B22}" srcId="{9E4C7720-9D29-48F1-91E6-ABADF8DD0549}" destId="{7041851A-325C-4F98-A338-401149EC3E0E}" srcOrd="3" destOrd="0" parTransId="{D84205C5-0C69-4775-A959-A7405C986406}" sibTransId="{BA15B980-4D6B-4541-AEBB-9F7B23C8FE9F}"/>
    <dgm:cxn modelId="{24981F92-B603-4447-88F1-E279E8CFA234}" type="presParOf" srcId="{9946C36C-DDF6-4DE5-BC47-DAD4BA574D13}" destId="{CD474F64-F79E-4AFB-BA0C-DB191E467030}" srcOrd="0" destOrd="0" presId="urn:microsoft.com/office/officeart/2005/8/layout/default"/>
    <dgm:cxn modelId="{ED33096B-8284-4659-A1AC-74CAAA47FE71}" type="presParOf" srcId="{9946C36C-DDF6-4DE5-BC47-DAD4BA574D13}" destId="{4BD8D8E6-02D6-4EBD-A26A-1130F0214DE7}" srcOrd="1" destOrd="0" presId="urn:microsoft.com/office/officeart/2005/8/layout/default"/>
    <dgm:cxn modelId="{D3D0AA8A-59F1-44A0-8C7B-DD297ED428B1}" type="presParOf" srcId="{9946C36C-DDF6-4DE5-BC47-DAD4BA574D13}" destId="{87D1A8E8-240F-406F-A21D-27426CBB886F}" srcOrd="2" destOrd="0" presId="urn:microsoft.com/office/officeart/2005/8/layout/default"/>
    <dgm:cxn modelId="{928D216C-2DA8-4E62-9CA0-9881CB33C4A2}" type="presParOf" srcId="{9946C36C-DDF6-4DE5-BC47-DAD4BA574D13}" destId="{716ABD3A-2B50-432E-8166-06A16941DBBC}" srcOrd="3" destOrd="0" presId="urn:microsoft.com/office/officeart/2005/8/layout/default"/>
    <dgm:cxn modelId="{101E4100-28D0-43B6-B6E3-22C9FC3BE1B8}" type="presParOf" srcId="{9946C36C-DDF6-4DE5-BC47-DAD4BA574D13}" destId="{5663A424-89E0-405A-828F-2984076FBB96}" srcOrd="4" destOrd="0" presId="urn:microsoft.com/office/officeart/2005/8/layout/default"/>
    <dgm:cxn modelId="{95629EE3-4719-4062-862B-BBAD120A8B2E}" type="presParOf" srcId="{9946C36C-DDF6-4DE5-BC47-DAD4BA574D13}" destId="{154F2F80-EEFD-40F6-AD3C-DBB6051DBA09}" srcOrd="5" destOrd="0" presId="urn:microsoft.com/office/officeart/2005/8/layout/default"/>
    <dgm:cxn modelId="{7BC30545-05E3-494A-BF67-CF8BDF16AF10}" type="presParOf" srcId="{9946C36C-DDF6-4DE5-BC47-DAD4BA574D13}" destId="{53B7F332-FA34-4EC3-8C7F-250FE24DBC7C}"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5.xml><?xml version="1.0" encoding="utf-8"?>
<dgm:dataModel xmlns:dgm="http://schemas.openxmlformats.org/drawingml/2006/diagram" xmlns:a="http://schemas.openxmlformats.org/drawingml/2006/main">
  <dgm:ptLst>
    <dgm:pt modelId="{2ED4E771-4D8F-4F0A-88EB-9B9D91D92967}" type="doc">
      <dgm:prSet loTypeId="urn:microsoft.com/office/officeart/2005/8/layout/process2" loCatId="process" qsTypeId="urn:microsoft.com/office/officeart/2005/8/quickstyle/simple1" qsCatId="simple" csTypeId="urn:microsoft.com/office/officeart/2005/8/colors/colorful5" csCatId="colorful" phldr="1"/>
      <dgm:spPr/>
    </dgm:pt>
    <dgm:pt modelId="{53440272-9D6A-43D8-9818-73A3D3098D74}">
      <dgm:prSet phldrT="[Text]" custT="1"/>
      <dgm:spPr/>
      <dgm:t>
        <a:bodyPr/>
        <a:lstStyle/>
        <a:p>
          <a:r>
            <a:rPr lang="en-GB" sz="2400"/>
            <a:t>Subject to nay handling codes applied to the information, police forces can freely share information with one another if it is for a policing purpose (see the section covering NIM for an explanation on handling codes) </a:t>
          </a:r>
          <a:endParaRPr lang="en-GB" sz="2400" dirty="0"/>
        </a:p>
      </dgm:t>
    </dgm:pt>
    <dgm:pt modelId="{2BBED244-82BF-4335-82F5-7381E1597F86}" type="parTrans" cxnId="{C25A5C72-7156-4207-A73C-142228534A35}">
      <dgm:prSet/>
      <dgm:spPr/>
      <dgm:t>
        <a:bodyPr/>
        <a:lstStyle/>
        <a:p>
          <a:endParaRPr lang="en-GB"/>
        </a:p>
      </dgm:t>
    </dgm:pt>
    <dgm:pt modelId="{22E730C4-389C-4C3B-A4C9-ECB6CF5EA976}" type="sibTrans" cxnId="{C25A5C72-7156-4207-A73C-142228534A35}">
      <dgm:prSet/>
      <dgm:spPr/>
      <dgm:t>
        <a:bodyPr/>
        <a:lstStyle/>
        <a:p>
          <a:endParaRPr lang="en-GB"/>
        </a:p>
      </dgm:t>
    </dgm:pt>
    <dgm:pt modelId="{F2672612-8847-49E0-8BA5-E0FC83A815C7}">
      <dgm:prSet phldrT="[Text]" custT="1"/>
      <dgm:spPr/>
      <dgm:t>
        <a:bodyPr/>
        <a:lstStyle/>
        <a:p>
          <a:r>
            <a:rPr lang="en-GB" sz="2400" dirty="0"/>
            <a:t>You have a responsibility to ensure the security of information &amp; you must record your information sharing decisions in accordance with your own force policy. It is vitally important that you submit intelligence in an ‘</a:t>
          </a:r>
          <a:r>
            <a:rPr lang="en-GB" sz="2400" dirty="0" err="1"/>
            <a:t>unsanitised</a:t>
          </a:r>
          <a:r>
            <a:rPr lang="en-GB" sz="2400" dirty="0"/>
            <a:t>’ format</a:t>
          </a:r>
        </a:p>
      </dgm:t>
    </dgm:pt>
    <dgm:pt modelId="{B676CD01-AF2C-4466-BC5D-D0BF71C5C94A}" type="parTrans" cxnId="{FDA3EC2C-162C-43DC-B963-1E315FBCA37E}">
      <dgm:prSet/>
      <dgm:spPr/>
      <dgm:t>
        <a:bodyPr/>
        <a:lstStyle/>
        <a:p>
          <a:endParaRPr lang="en-GB"/>
        </a:p>
      </dgm:t>
    </dgm:pt>
    <dgm:pt modelId="{14FFBB4E-1C34-4040-9627-90C7F1B93478}" type="sibTrans" cxnId="{FDA3EC2C-162C-43DC-B963-1E315FBCA37E}">
      <dgm:prSet/>
      <dgm:spPr/>
      <dgm:t>
        <a:bodyPr/>
        <a:lstStyle/>
        <a:p>
          <a:endParaRPr lang="en-GB"/>
        </a:p>
      </dgm:t>
    </dgm:pt>
    <dgm:pt modelId="{DDDCF866-6E5D-4117-929E-66FD881E980C}" type="pres">
      <dgm:prSet presAssocID="{2ED4E771-4D8F-4F0A-88EB-9B9D91D92967}" presName="linearFlow" presStyleCnt="0">
        <dgm:presLayoutVars>
          <dgm:resizeHandles val="exact"/>
        </dgm:presLayoutVars>
      </dgm:prSet>
      <dgm:spPr/>
    </dgm:pt>
    <dgm:pt modelId="{552C4C0B-07E1-4451-8F49-15D064A1DDAD}" type="pres">
      <dgm:prSet presAssocID="{53440272-9D6A-43D8-9818-73A3D3098D74}" presName="node" presStyleLbl="node1" presStyleIdx="0" presStyleCnt="2" custScaleX="134216">
        <dgm:presLayoutVars>
          <dgm:bulletEnabled val="1"/>
        </dgm:presLayoutVars>
      </dgm:prSet>
      <dgm:spPr/>
    </dgm:pt>
    <dgm:pt modelId="{50A40465-E5CD-4CA9-9F48-71B762EE624D}" type="pres">
      <dgm:prSet presAssocID="{22E730C4-389C-4C3B-A4C9-ECB6CF5EA976}" presName="sibTrans" presStyleLbl="sibTrans2D1" presStyleIdx="0" presStyleCnt="1"/>
      <dgm:spPr/>
    </dgm:pt>
    <dgm:pt modelId="{5DC49F72-2A25-4D75-8F0E-3F8FE1A4937C}" type="pres">
      <dgm:prSet presAssocID="{22E730C4-389C-4C3B-A4C9-ECB6CF5EA976}" presName="connectorText" presStyleLbl="sibTrans2D1" presStyleIdx="0" presStyleCnt="1"/>
      <dgm:spPr/>
    </dgm:pt>
    <dgm:pt modelId="{3F2E8B13-1284-4485-B57F-644BC864F130}" type="pres">
      <dgm:prSet presAssocID="{F2672612-8847-49E0-8BA5-E0FC83A815C7}" presName="node" presStyleLbl="node1" presStyleIdx="1" presStyleCnt="2" custScaleX="131922">
        <dgm:presLayoutVars>
          <dgm:bulletEnabled val="1"/>
        </dgm:presLayoutVars>
      </dgm:prSet>
      <dgm:spPr/>
    </dgm:pt>
  </dgm:ptLst>
  <dgm:cxnLst>
    <dgm:cxn modelId="{EA134C25-DCD1-4CC2-BC51-F4FF01D615FB}" type="presOf" srcId="{22E730C4-389C-4C3B-A4C9-ECB6CF5EA976}" destId="{5DC49F72-2A25-4D75-8F0E-3F8FE1A4937C}" srcOrd="1" destOrd="0" presId="urn:microsoft.com/office/officeart/2005/8/layout/process2"/>
    <dgm:cxn modelId="{FDA3EC2C-162C-43DC-B963-1E315FBCA37E}" srcId="{2ED4E771-4D8F-4F0A-88EB-9B9D91D92967}" destId="{F2672612-8847-49E0-8BA5-E0FC83A815C7}" srcOrd="1" destOrd="0" parTransId="{B676CD01-AF2C-4466-BC5D-D0BF71C5C94A}" sibTransId="{14FFBB4E-1C34-4040-9627-90C7F1B93478}"/>
    <dgm:cxn modelId="{76E89E3C-28EC-4F5F-86CC-6D549FDDEEF1}" type="presOf" srcId="{22E730C4-389C-4C3B-A4C9-ECB6CF5EA976}" destId="{50A40465-E5CD-4CA9-9F48-71B762EE624D}" srcOrd="0" destOrd="0" presId="urn:microsoft.com/office/officeart/2005/8/layout/process2"/>
    <dgm:cxn modelId="{C25A5C72-7156-4207-A73C-142228534A35}" srcId="{2ED4E771-4D8F-4F0A-88EB-9B9D91D92967}" destId="{53440272-9D6A-43D8-9818-73A3D3098D74}" srcOrd="0" destOrd="0" parTransId="{2BBED244-82BF-4335-82F5-7381E1597F86}" sibTransId="{22E730C4-389C-4C3B-A4C9-ECB6CF5EA976}"/>
    <dgm:cxn modelId="{6F13B58D-D924-4BC6-8C48-507CEE502793}" type="presOf" srcId="{2ED4E771-4D8F-4F0A-88EB-9B9D91D92967}" destId="{DDDCF866-6E5D-4117-929E-66FD881E980C}" srcOrd="0" destOrd="0" presId="urn:microsoft.com/office/officeart/2005/8/layout/process2"/>
    <dgm:cxn modelId="{4437E3E3-9490-4BB7-AEE3-41F0DB2AF1B3}" type="presOf" srcId="{F2672612-8847-49E0-8BA5-E0FC83A815C7}" destId="{3F2E8B13-1284-4485-B57F-644BC864F130}" srcOrd="0" destOrd="0" presId="urn:microsoft.com/office/officeart/2005/8/layout/process2"/>
    <dgm:cxn modelId="{CA6014E9-02BE-4C84-8E9E-89962826B54F}" type="presOf" srcId="{53440272-9D6A-43D8-9818-73A3D3098D74}" destId="{552C4C0B-07E1-4451-8F49-15D064A1DDAD}" srcOrd="0" destOrd="0" presId="urn:microsoft.com/office/officeart/2005/8/layout/process2"/>
    <dgm:cxn modelId="{016EB279-A8EC-4967-80AA-BF9B6399367B}" type="presParOf" srcId="{DDDCF866-6E5D-4117-929E-66FD881E980C}" destId="{552C4C0B-07E1-4451-8F49-15D064A1DDAD}" srcOrd="0" destOrd="0" presId="urn:microsoft.com/office/officeart/2005/8/layout/process2"/>
    <dgm:cxn modelId="{512F0750-2787-4558-B995-DD3F5B301BC7}" type="presParOf" srcId="{DDDCF866-6E5D-4117-929E-66FD881E980C}" destId="{50A40465-E5CD-4CA9-9F48-71B762EE624D}" srcOrd="1" destOrd="0" presId="urn:microsoft.com/office/officeart/2005/8/layout/process2"/>
    <dgm:cxn modelId="{B292C3CA-2DAE-46BE-AB16-375DB908E364}" type="presParOf" srcId="{50A40465-E5CD-4CA9-9F48-71B762EE624D}" destId="{5DC49F72-2A25-4D75-8F0E-3F8FE1A4937C}" srcOrd="0" destOrd="0" presId="urn:microsoft.com/office/officeart/2005/8/layout/process2"/>
    <dgm:cxn modelId="{7B2A481A-93F4-4CA8-8476-CA9072698CA5}" type="presParOf" srcId="{DDDCF866-6E5D-4117-929E-66FD881E980C}" destId="{3F2E8B13-1284-4485-B57F-644BC864F130}" srcOrd="2"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6.xml><?xml version="1.0" encoding="utf-8"?>
<dgm:dataModel xmlns:dgm="http://schemas.openxmlformats.org/drawingml/2006/diagram" xmlns:a="http://schemas.openxmlformats.org/drawingml/2006/main">
  <dgm:ptLst>
    <dgm:pt modelId="{7B894ED6-D115-4FBB-9029-69A09739662F}" type="doc">
      <dgm:prSet loTypeId="urn:microsoft.com/office/officeart/2005/8/layout/hProcess7" loCatId="list" qsTypeId="urn:microsoft.com/office/officeart/2005/8/quickstyle/simple1" qsCatId="simple" csTypeId="urn:microsoft.com/office/officeart/2005/8/colors/colorful5" csCatId="colorful" phldr="1"/>
      <dgm:spPr/>
      <dgm:t>
        <a:bodyPr/>
        <a:lstStyle/>
        <a:p>
          <a:endParaRPr lang="en-GB"/>
        </a:p>
      </dgm:t>
    </dgm:pt>
    <dgm:pt modelId="{4D5F73F4-7664-48A1-8C48-BA7BC3A33288}">
      <dgm:prSet phldrT="[Text]" custT="1"/>
      <dgm:spPr/>
      <dgm:t>
        <a:bodyPr/>
        <a:lstStyle/>
        <a:p>
          <a:r>
            <a:rPr lang="en-GB" sz="2400" b="1" i="0"/>
            <a:t>Statutory obligation</a:t>
          </a:r>
          <a:endParaRPr lang="en-GB" sz="2400" b="1" i="0" dirty="0"/>
        </a:p>
      </dgm:t>
    </dgm:pt>
    <dgm:pt modelId="{752EFAD5-6C24-4A59-B239-22C15C99DEFA}" type="parTrans" cxnId="{A97717FB-EA96-4060-A6DE-CC7A104BD712}">
      <dgm:prSet/>
      <dgm:spPr/>
      <dgm:t>
        <a:bodyPr/>
        <a:lstStyle/>
        <a:p>
          <a:endParaRPr lang="en-GB"/>
        </a:p>
      </dgm:t>
    </dgm:pt>
    <dgm:pt modelId="{BCFD58AE-2338-4FEA-9597-F31419139D78}" type="sibTrans" cxnId="{A97717FB-EA96-4060-A6DE-CC7A104BD712}">
      <dgm:prSet/>
      <dgm:spPr/>
      <dgm:t>
        <a:bodyPr/>
        <a:lstStyle/>
        <a:p>
          <a:endParaRPr lang="en-GB"/>
        </a:p>
      </dgm:t>
    </dgm:pt>
    <dgm:pt modelId="{70B64B74-401F-4464-B865-8D94BA953A37}">
      <dgm:prSet phldrT="[Text]" custT="1"/>
      <dgm:spPr/>
      <dgm:t>
        <a:bodyPr/>
        <a:lstStyle/>
        <a:p>
          <a:r>
            <a:rPr lang="en-GB" sz="2400" dirty="0"/>
            <a:t>A specific legal obligation or requirement to disclose police information to another party</a:t>
          </a:r>
        </a:p>
      </dgm:t>
    </dgm:pt>
    <dgm:pt modelId="{D96ABC2E-7704-4BE8-A0AC-F1BB412665CA}" type="parTrans" cxnId="{AB7A91B5-3D2A-4E6D-8705-5E827704F880}">
      <dgm:prSet/>
      <dgm:spPr/>
      <dgm:t>
        <a:bodyPr/>
        <a:lstStyle/>
        <a:p>
          <a:endParaRPr lang="en-GB"/>
        </a:p>
      </dgm:t>
    </dgm:pt>
    <dgm:pt modelId="{513C57B3-F6DF-47EA-A8F5-5DA34A3CFD95}" type="sibTrans" cxnId="{AB7A91B5-3D2A-4E6D-8705-5E827704F880}">
      <dgm:prSet/>
      <dgm:spPr/>
      <dgm:t>
        <a:bodyPr/>
        <a:lstStyle/>
        <a:p>
          <a:endParaRPr lang="en-GB"/>
        </a:p>
      </dgm:t>
    </dgm:pt>
    <dgm:pt modelId="{F73A9416-0B64-428C-A63B-D62AF50936EA}">
      <dgm:prSet phldrT="[Text]" custT="1"/>
      <dgm:spPr/>
      <dgm:t>
        <a:bodyPr/>
        <a:lstStyle/>
        <a:p>
          <a:r>
            <a:rPr lang="en-GB" sz="2400" b="1"/>
            <a:t>Statutory power</a:t>
          </a:r>
          <a:endParaRPr lang="en-GB" sz="2400" b="1" dirty="0"/>
        </a:p>
      </dgm:t>
    </dgm:pt>
    <dgm:pt modelId="{E874F1FA-607E-49E9-A84F-722BB79E2093}" type="parTrans" cxnId="{568B0E5E-3D56-42A1-A6B2-6EC6791BF60F}">
      <dgm:prSet/>
      <dgm:spPr/>
      <dgm:t>
        <a:bodyPr/>
        <a:lstStyle/>
        <a:p>
          <a:endParaRPr lang="en-GB"/>
        </a:p>
      </dgm:t>
    </dgm:pt>
    <dgm:pt modelId="{1293392E-F946-490A-B16D-51FB94A30DA1}" type="sibTrans" cxnId="{568B0E5E-3D56-42A1-A6B2-6EC6791BF60F}">
      <dgm:prSet/>
      <dgm:spPr/>
      <dgm:t>
        <a:bodyPr/>
        <a:lstStyle/>
        <a:p>
          <a:endParaRPr lang="en-GB"/>
        </a:p>
      </dgm:t>
    </dgm:pt>
    <dgm:pt modelId="{62133BEC-42C0-4A20-B18C-4BA325D125CE}">
      <dgm:prSet phldrT="[Text]" custT="1"/>
      <dgm:spPr/>
      <dgm:t>
        <a:bodyPr/>
        <a:lstStyle/>
        <a:p>
          <a:r>
            <a:rPr lang="en-GB" sz="2400"/>
            <a:t>A specific legal power, but not an obligation to share police information with another party</a:t>
          </a:r>
          <a:endParaRPr lang="en-GB" sz="2400" dirty="0"/>
        </a:p>
      </dgm:t>
    </dgm:pt>
    <dgm:pt modelId="{1E94BC2B-8941-4346-9E2D-E57D0237DE23}" type="parTrans" cxnId="{4A019BB7-8AC1-4E7F-8AA4-B86CAC02020C}">
      <dgm:prSet/>
      <dgm:spPr/>
      <dgm:t>
        <a:bodyPr/>
        <a:lstStyle/>
        <a:p>
          <a:endParaRPr lang="en-GB"/>
        </a:p>
      </dgm:t>
    </dgm:pt>
    <dgm:pt modelId="{960530AD-41BC-4F98-A329-64E8089E0E9E}" type="sibTrans" cxnId="{4A019BB7-8AC1-4E7F-8AA4-B86CAC02020C}">
      <dgm:prSet/>
      <dgm:spPr/>
      <dgm:t>
        <a:bodyPr/>
        <a:lstStyle/>
        <a:p>
          <a:endParaRPr lang="en-GB"/>
        </a:p>
      </dgm:t>
    </dgm:pt>
    <dgm:pt modelId="{B4662F68-A725-4182-AD37-2ED73E67F08D}">
      <dgm:prSet phldrT="[Text]" custT="1"/>
      <dgm:spPr/>
      <dgm:t>
        <a:bodyPr/>
        <a:lstStyle/>
        <a:p>
          <a:r>
            <a:rPr lang="en-GB" sz="2400" b="1"/>
            <a:t>Common law</a:t>
          </a:r>
          <a:endParaRPr lang="en-GB" sz="2400" b="1" dirty="0"/>
        </a:p>
      </dgm:t>
    </dgm:pt>
    <dgm:pt modelId="{38FD1362-6FE6-471A-B315-064AEF51529F}" type="parTrans" cxnId="{868A83F7-357A-439B-B800-142954502DEE}">
      <dgm:prSet/>
      <dgm:spPr/>
      <dgm:t>
        <a:bodyPr/>
        <a:lstStyle/>
        <a:p>
          <a:endParaRPr lang="en-GB"/>
        </a:p>
      </dgm:t>
    </dgm:pt>
    <dgm:pt modelId="{55E04C66-15F3-4369-9FA7-BF8F6D47A0A3}" type="sibTrans" cxnId="{868A83F7-357A-439B-B800-142954502DEE}">
      <dgm:prSet/>
      <dgm:spPr/>
      <dgm:t>
        <a:bodyPr/>
        <a:lstStyle/>
        <a:p>
          <a:endParaRPr lang="en-GB"/>
        </a:p>
      </dgm:t>
    </dgm:pt>
    <dgm:pt modelId="{BCC0D832-A772-4F98-AAE6-5D337D88319E}">
      <dgm:prSet phldrT="[Text]" custT="1"/>
      <dgm:spPr/>
      <dgm:t>
        <a:bodyPr/>
        <a:lstStyle/>
        <a:p>
          <a:r>
            <a:rPr lang="en-GB" sz="2400"/>
            <a:t>If there is no statutory obligation or power to share information then a common law policing purpose must be established</a:t>
          </a:r>
          <a:endParaRPr lang="en-GB" sz="2400" dirty="0"/>
        </a:p>
      </dgm:t>
    </dgm:pt>
    <dgm:pt modelId="{E730BE8F-F432-4531-96D8-C4C3B1B48188}" type="parTrans" cxnId="{580A8ABD-FA7B-4597-8B0B-2AEF9A104DAB}">
      <dgm:prSet/>
      <dgm:spPr/>
      <dgm:t>
        <a:bodyPr/>
        <a:lstStyle/>
        <a:p>
          <a:endParaRPr lang="en-GB"/>
        </a:p>
      </dgm:t>
    </dgm:pt>
    <dgm:pt modelId="{B253562A-6A34-4858-A353-5F7334B52AAD}" type="sibTrans" cxnId="{580A8ABD-FA7B-4597-8B0B-2AEF9A104DAB}">
      <dgm:prSet/>
      <dgm:spPr/>
      <dgm:t>
        <a:bodyPr/>
        <a:lstStyle/>
        <a:p>
          <a:endParaRPr lang="en-GB"/>
        </a:p>
      </dgm:t>
    </dgm:pt>
    <dgm:pt modelId="{CAFD7FFD-9834-4814-89D9-6891DACD4DA4}" type="pres">
      <dgm:prSet presAssocID="{7B894ED6-D115-4FBB-9029-69A09739662F}" presName="Name0" presStyleCnt="0">
        <dgm:presLayoutVars>
          <dgm:dir/>
          <dgm:animLvl val="lvl"/>
          <dgm:resizeHandles val="exact"/>
        </dgm:presLayoutVars>
      </dgm:prSet>
      <dgm:spPr/>
    </dgm:pt>
    <dgm:pt modelId="{93A51E1D-CA59-477B-9392-D1E45A94A74F}" type="pres">
      <dgm:prSet presAssocID="{4D5F73F4-7664-48A1-8C48-BA7BC3A33288}" presName="compositeNode" presStyleCnt="0">
        <dgm:presLayoutVars>
          <dgm:bulletEnabled val="1"/>
        </dgm:presLayoutVars>
      </dgm:prSet>
      <dgm:spPr/>
    </dgm:pt>
    <dgm:pt modelId="{13072500-1E15-4A52-9308-70EDD565F814}" type="pres">
      <dgm:prSet presAssocID="{4D5F73F4-7664-48A1-8C48-BA7BC3A33288}" presName="bgRect" presStyleLbl="node1" presStyleIdx="0" presStyleCnt="3"/>
      <dgm:spPr/>
    </dgm:pt>
    <dgm:pt modelId="{8C255F9E-E0D9-4614-BE20-4DF40F026F09}" type="pres">
      <dgm:prSet presAssocID="{4D5F73F4-7664-48A1-8C48-BA7BC3A33288}" presName="parentNode" presStyleLbl="node1" presStyleIdx="0" presStyleCnt="3">
        <dgm:presLayoutVars>
          <dgm:chMax val="0"/>
          <dgm:bulletEnabled val="1"/>
        </dgm:presLayoutVars>
      </dgm:prSet>
      <dgm:spPr/>
    </dgm:pt>
    <dgm:pt modelId="{1CDA1034-EF78-4F89-9314-D098C24A8C0B}" type="pres">
      <dgm:prSet presAssocID="{4D5F73F4-7664-48A1-8C48-BA7BC3A33288}" presName="childNode" presStyleLbl="node1" presStyleIdx="0" presStyleCnt="3">
        <dgm:presLayoutVars>
          <dgm:bulletEnabled val="1"/>
        </dgm:presLayoutVars>
      </dgm:prSet>
      <dgm:spPr/>
    </dgm:pt>
    <dgm:pt modelId="{63A1CD40-81EE-4C38-B0F7-BE8060F451ED}" type="pres">
      <dgm:prSet presAssocID="{BCFD58AE-2338-4FEA-9597-F31419139D78}" presName="hSp" presStyleCnt="0"/>
      <dgm:spPr/>
    </dgm:pt>
    <dgm:pt modelId="{6DE514EC-3711-4076-A05F-7DFBA24BF39A}" type="pres">
      <dgm:prSet presAssocID="{BCFD58AE-2338-4FEA-9597-F31419139D78}" presName="vProcSp" presStyleCnt="0"/>
      <dgm:spPr/>
    </dgm:pt>
    <dgm:pt modelId="{B7991A33-8206-40F8-8D3B-201A19F13B63}" type="pres">
      <dgm:prSet presAssocID="{BCFD58AE-2338-4FEA-9597-F31419139D78}" presName="vSp1" presStyleCnt="0"/>
      <dgm:spPr/>
    </dgm:pt>
    <dgm:pt modelId="{BBCDF03F-63BA-49F9-8737-4FE922F633B8}" type="pres">
      <dgm:prSet presAssocID="{BCFD58AE-2338-4FEA-9597-F31419139D78}" presName="simulatedConn" presStyleLbl="solidFgAcc1" presStyleIdx="0" presStyleCnt="2"/>
      <dgm:spPr/>
    </dgm:pt>
    <dgm:pt modelId="{81F2C5CB-5644-4535-896E-ED4223195530}" type="pres">
      <dgm:prSet presAssocID="{BCFD58AE-2338-4FEA-9597-F31419139D78}" presName="vSp2" presStyleCnt="0"/>
      <dgm:spPr/>
    </dgm:pt>
    <dgm:pt modelId="{42C8E866-C1FB-474F-9C3A-3BEFC34FDE76}" type="pres">
      <dgm:prSet presAssocID="{BCFD58AE-2338-4FEA-9597-F31419139D78}" presName="sibTrans" presStyleCnt="0"/>
      <dgm:spPr/>
    </dgm:pt>
    <dgm:pt modelId="{584467CC-9EAA-4138-851F-AB1579AC66B3}" type="pres">
      <dgm:prSet presAssocID="{F73A9416-0B64-428C-A63B-D62AF50936EA}" presName="compositeNode" presStyleCnt="0">
        <dgm:presLayoutVars>
          <dgm:bulletEnabled val="1"/>
        </dgm:presLayoutVars>
      </dgm:prSet>
      <dgm:spPr/>
    </dgm:pt>
    <dgm:pt modelId="{70E59909-962B-4942-927B-000A2D96F745}" type="pres">
      <dgm:prSet presAssocID="{F73A9416-0B64-428C-A63B-D62AF50936EA}" presName="bgRect" presStyleLbl="node1" presStyleIdx="1" presStyleCnt="3"/>
      <dgm:spPr/>
    </dgm:pt>
    <dgm:pt modelId="{CC6E5328-7C98-4AC3-90EA-7B6824175FBF}" type="pres">
      <dgm:prSet presAssocID="{F73A9416-0B64-428C-A63B-D62AF50936EA}" presName="parentNode" presStyleLbl="node1" presStyleIdx="1" presStyleCnt="3">
        <dgm:presLayoutVars>
          <dgm:chMax val="0"/>
          <dgm:bulletEnabled val="1"/>
        </dgm:presLayoutVars>
      </dgm:prSet>
      <dgm:spPr/>
    </dgm:pt>
    <dgm:pt modelId="{8308484F-E6DC-492A-9FE5-4AB43ED2EB98}" type="pres">
      <dgm:prSet presAssocID="{F73A9416-0B64-428C-A63B-D62AF50936EA}" presName="childNode" presStyleLbl="node1" presStyleIdx="1" presStyleCnt="3">
        <dgm:presLayoutVars>
          <dgm:bulletEnabled val="1"/>
        </dgm:presLayoutVars>
      </dgm:prSet>
      <dgm:spPr/>
    </dgm:pt>
    <dgm:pt modelId="{0EB1C7CF-5F00-470E-A22E-E8CD05435676}" type="pres">
      <dgm:prSet presAssocID="{1293392E-F946-490A-B16D-51FB94A30DA1}" presName="hSp" presStyleCnt="0"/>
      <dgm:spPr/>
    </dgm:pt>
    <dgm:pt modelId="{806E9D96-89BE-4992-9FA6-7854E621C28D}" type="pres">
      <dgm:prSet presAssocID="{1293392E-F946-490A-B16D-51FB94A30DA1}" presName="vProcSp" presStyleCnt="0"/>
      <dgm:spPr/>
    </dgm:pt>
    <dgm:pt modelId="{481FA10F-601C-49A7-B285-AE7652F506A7}" type="pres">
      <dgm:prSet presAssocID="{1293392E-F946-490A-B16D-51FB94A30DA1}" presName="vSp1" presStyleCnt="0"/>
      <dgm:spPr/>
    </dgm:pt>
    <dgm:pt modelId="{A02B23C9-FE22-4B94-A768-969E94DBF637}" type="pres">
      <dgm:prSet presAssocID="{1293392E-F946-490A-B16D-51FB94A30DA1}" presName="simulatedConn" presStyleLbl="solidFgAcc1" presStyleIdx="1" presStyleCnt="2"/>
      <dgm:spPr/>
    </dgm:pt>
    <dgm:pt modelId="{7C5B6647-1078-4E55-A8BA-14C537A287BD}" type="pres">
      <dgm:prSet presAssocID="{1293392E-F946-490A-B16D-51FB94A30DA1}" presName="vSp2" presStyleCnt="0"/>
      <dgm:spPr/>
    </dgm:pt>
    <dgm:pt modelId="{1F649670-B9F1-44CE-A811-6F5D0251A180}" type="pres">
      <dgm:prSet presAssocID="{1293392E-F946-490A-B16D-51FB94A30DA1}" presName="sibTrans" presStyleCnt="0"/>
      <dgm:spPr/>
    </dgm:pt>
    <dgm:pt modelId="{9D9CA582-964A-4B62-B579-235D31F713FF}" type="pres">
      <dgm:prSet presAssocID="{B4662F68-A725-4182-AD37-2ED73E67F08D}" presName="compositeNode" presStyleCnt="0">
        <dgm:presLayoutVars>
          <dgm:bulletEnabled val="1"/>
        </dgm:presLayoutVars>
      </dgm:prSet>
      <dgm:spPr/>
    </dgm:pt>
    <dgm:pt modelId="{461D2376-3FE2-4084-901F-00797C5D9F61}" type="pres">
      <dgm:prSet presAssocID="{B4662F68-A725-4182-AD37-2ED73E67F08D}" presName="bgRect" presStyleLbl="node1" presStyleIdx="2" presStyleCnt="3"/>
      <dgm:spPr/>
    </dgm:pt>
    <dgm:pt modelId="{B2CC6B2C-F009-414F-A49D-92EF0F418B3A}" type="pres">
      <dgm:prSet presAssocID="{B4662F68-A725-4182-AD37-2ED73E67F08D}" presName="parentNode" presStyleLbl="node1" presStyleIdx="2" presStyleCnt="3">
        <dgm:presLayoutVars>
          <dgm:chMax val="0"/>
          <dgm:bulletEnabled val="1"/>
        </dgm:presLayoutVars>
      </dgm:prSet>
      <dgm:spPr/>
    </dgm:pt>
    <dgm:pt modelId="{EAE810A5-0663-4020-A3F3-C7794E902E10}" type="pres">
      <dgm:prSet presAssocID="{B4662F68-A725-4182-AD37-2ED73E67F08D}" presName="childNode" presStyleLbl="node1" presStyleIdx="2" presStyleCnt="3">
        <dgm:presLayoutVars>
          <dgm:bulletEnabled val="1"/>
        </dgm:presLayoutVars>
      </dgm:prSet>
      <dgm:spPr/>
    </dgm:pt>
  </dgm:ptLst>
  <dgm:cxnLst>
    <dgm:cxn modelId="{23973F12-9516-47CE-B4B3-862794B58259}" type="presOf" srcId="{BCC0D832-A772-4F98-AAE6-5D337D88319E}" destId="{EAE810A5-0663-4020-A3F3-C7794E902E10}" srcOrd="0" destOrd="0" presId="urn:microsoft.com/office/officeart/2005/8/layout/hProcess7"/>
    <dgm:cxn modelId="{FC065419-4905-474B-B0E1-57484072B3D3}" type="presOf" srcId="{62133BEC-42C0-4A20-B18C-4BA325D125CE}" destId="{8308484F-E6DC-492A-9FE5-4AB43ED2EB98}" srcOrd="0" destOrd="0" presId="urn:microsoft.com/office/officeart/2005/8/layout/hProcess7"/>
    <dgm:cxn modelId="{F48E642C-6FB5-41FB-BD6F-FEAB937BF697}" type="presOf" srcId="{B4662F68-A725-4182-AD37-2ED73E67F08D}" destId="{461D2376-3FE2-4084-901F-00797C5D9F61}" srcOrd="0" destOrd="0" presId="urn:microsoft.com/office/officeart/2005/8/layout/hProcess7"/>
    <dgm:cxn modelId="{6C387739-C254-43AD-A5F0-38967971EBC3}" type="presOf" srcId="{7B894ED6-D115-4FBB-9029-69A09739662F}" destId="{CAFD7FFD-9834-4814-89D9-6891DACD4DA4}" srcOrd="0" destOrd="0" presId="urn:microsoft.com/office/officeart/2005/8/layout/hProcess7"/>
    <dgm:cxn modelId="{7B9F074D-83FB-4888-980A-6DF7FDB2B4AD}" type="presOf" srcId="{B4662F68-A725-4182-AD37-2ED73E67F08D}" destId="{B2CC6B2C-F009-414F-A49D-92EF0F418B3A}" srcOrd="1" destOrd="0" presId="urn:microsoft.com/office/officeart/2005/8/layout/hProcess7"/>
    <dgm:cxn modelId="{568B0E5E-3D56-42A1-A6B2-6EC6791BF60F}" srcId="{7B894ED6-D115-4FBB-9029-69A09739662F}" destId="{F73A9416-0B64-428C-A63B-D62AF50936EA}" srcOrd="1" destOrd="0" parTransId="{E874F1FA-607E-49E9-A84F-722BB79E2093}" sibTransId="{1293392E-F946-490A-B16D-51FB94A30DA1}"/>
    <dgm:cxn modelId="{9F210A66-9DD3-4863-B194-A6BB2850BCA3}" type="presOf" srcId="{F73A9416-0B64-428C-A63B-D62AF50936EA}" destId="{CC6E5328-7C98-4AC3-90EA-7B6824175FBF}" srcOrd="1" destOrd="0" presId="urn:microsoft.com/office/officeart/2005/8/layout/hProcess7"/>
    <dgm:cxn modelId="{75D02A92-95EA-4051-B538-71F4133ED2E0}" type="presOf" srcId="{70B64B74-401F-4464-B865-8D94BA953A37}" destId="{1CDA1034-EF78-4F89-9314-D098C24A8C0B}" srcOrd="0" destOrd="0" presId="urn:microsoft.com/office/officeart/2005/8/layout/hProcess7"/>
    <dgm:cxn modelId="{AB7A91B5-3D2A-4E6D-8705-5E827704F880}" srcId="{4D5F73F4-7664-48A1-8C48-BA7BC3A33288}" destId="{70B64B74-401F-4464-B865-8D94BA953A37}" srcOrd="0" destOrd="0" parTransId="{D96ABC2E-7704-4BE8-A0AC-F1BB412665CA}" sibTransId="{513C57B3-F6DF-47EA-A8F5-5DA34A3CFD95}"/>
    <dgm:cxn modelId="{AB013FB7-95E9-424E-BC54-A7FD03276AB1}" type="presOf" srcId="{4D5F73F4-7664-48A1-8C48-BA7BC3A33288}" destId="{8C255F9E-E0D9-4614-BE20-4DF40F026F09}" srcOrd="1" destOrd="0" presId="urn:microsoft.com/office/officeart/2005/8/layout/hProcess7"/>
    <dgm:cxn modelId="{4A019BB7-8AC1-4E7F-8AA4-B86CAC02020C}" srcId="{F73A9416-0B64-428C-A63B-D62AF50936EA}" destId="{62133BEC-42C0-4A20-B18C-4BA325D125CE}" srcOrd="0" destOrd="0" parTransId="{1E94BC2B-8941-4346-9E2D-E57D0237DE23}" sibTransId="{960530AD-41BC-4F98-A329-64E8089E0E9E}"/>
    <dgm:cxn modelId="{580A8ABD-FA7B-4597-8B0B-2AEF9A104DAB}" srcId="{B4662F68-A725-4182-AD37-2ED73E67F08D}" destId="{BCC0D832-A772-4F98-AAE6-5D337D88319E}" srcOrd="0" destOrd="0" parTransId="{E730BE8F-F432-4531-96D8-C4C3B1B48188}" sibTransId="{B253562A-6A34-4858-A353-5F7334B52AAD}"/>
    <dgm:cxn modelId="{CF1D8CE4-1837-4587-81AB-84FE8613DF13}" type="presOf" srcId="{4D5F73F4-7664-48A1-8C48-BA7BC3A33288}" destId="{13072500-1E15-4A52-9308-70EDD565F814}" srcOrd="0" destOrd="0" presId="urn:microsoft.com/office/officeart/2005/8/layout/hProcess7"/>
    <dgm:cxn modelId="{A842CCF6-688A-4C5F-B6FB-486882E415CD}" type="presOf" srcId="{F73A9416-0B64-428C-A63B-D62AF50936EA}" destId="{70E59909-962B-4942-927B-000A2D96F745}" srcOrd="0" destOrd="0" presId="urn:microsoft.com/office/officeart/2005/8/layout/hProcess7"/>
    <dgm:cxn modelId="{868A83F7-357A-439B-B800-142954502DEE}" srcId="{7B894ED6-D115-4FBB-9029-69A09739662F}" destId="{B4662F68-A725-4182-AD37-2ED73E67F08D}" srcOrd="2" destOrd="0" parTransId="{38FD1362-6FE6-471A-B315-064AEF51529F}" sibTransId="{55E04C66-15F3-4369-9FA7-BF8F6D47A0A3}"/>
    <dgm:cxn modelId="{A97717FB-EA96-4060-A6DE-CC7A104BD712}" srcId="{7B894ED6-D115-4FBB-9029-69A09739662F}" destId="{4D5F73F4-7664-48A1-8C48-BA7BC3A33288}" srcOrd="0" destOrd="0" parTransId="{752EFAD5-6C24-4A59-B239-22C15C99DEFA}" sibTransId="{BCFD58AE-2338-4FEA-9597-F31419139D78}"/>
    <dgm:cxn modelId="{446D029F-F554-4831-9D41-08FB58BCCB0E}" type="presParOf" srcId="{CAFD7FFD-9834-4814-89D9-6891DACD4DA4}" destId="{93A51E1D-CA59-477B-9392-D1E45A94A74F}" srcOrd="0" destOrd="0" presId="urn:microsoft.com/office/officeart/2005/8/layout/hProcess7"/>
    <dgm:cxn modelId="{33D8E57F-44CA-43C9-918F-F2E92BDD1EF2}" type="presParOf" srcId="{93A51E1D-CA59-477B-9392-D1E45A94A74F}" destId="{13072500-1E15-4A52-9308-70EDD565F814}" srcOrd="0" destOrd="0" presId="urn:microsoft.com/office/officeart/2005/8/layout/hProcess7"/>
    <dgm:cxn modelId="{E75271D8-C5A2-4F0A-AFDA-F99FED845D33}" type="presParOf" srcId="{93A51E1D-CA59-477B-9392-D1E45A94A74F}" destId="{8C255F9E-E0D9-4614-BE20-4DF40F026F09}" srcOrd="1" destOrd="0" presId="urn:microsoft.com/office/officeart/2005/8/layout/hProcess7"/>
    <dgm:cxn modelId="{68228960-A84F-4BB1-B249-930BB311F8B1}" type="presParOf" srcId="{93A51E1D-CA59-477B-9392-D1E45A94A74F}" destId="{1CDA1034-EF78-4F89-9314-D098C24A8C0B}" srcOrd="2" destOrd="0" presId="urn:microsoft.com/office/officeart/2005/8/layout/hProcess7"/>
    <dgm:cxn modelId="{91E40233-0CF8-400D-B7EC-69FEBD5BB099}" type="presParOf" srcId="{CAFD7FFD-9834-4814-89D9-6891DACD4DA4}" destId="{63A1CD40-81EE-4C38-B0F7-BE8060F451ED}" srcOrd="1" destOrd="0" presId="urn:microsoft.com/office/officeart/2005/8/layout/hProcess7"/>
    <dgm:cxn modelId="{8BFA685C-C189-4FDE-81DE-53BF4ECD1E24}" type="presParOf" srcId="{CAFD7FFD-9834-4814-89D9-6891DACD4DA4}" destId="{6DE514EC-3711-4076-A05F-7DFBA24BF39A}" srcOrd="2" destOrd="0" presId="urn:microsoft.com/office/officeart/2005/8/layout/hProcess7"/>
    <dgm:cxn modelId="{8450120F-11CE-4DA8-B214-195D9209E30C}" type="presParOf" srcId="{6DE514EC-3711-4076-A05F-7DFBA24BF39A}" destId="{B7991A33-8206-40F8-8D3B-201A19F13B63}" srcOrd="0" destOrd="0" presId="urn:microsoft.com/office/officeart/2005/8/layout/hProcess7"/>
    <dgm:cxn modelId="{79EBB5B1-4FA4-4440-AFFF-277F82164E68}" type="presParOf" srcId="{6DE514EC-3711-4076-A05F-7DFBA24BF39A}" destId="{BBCDF03F-63BA-49F9-8737-4FE922F633B8}" srcOrd="1" destOrd="0" presId="urn:microsoft.com/office/officeart/2005/8/layout/hProcess7"/>
    <dgm:cxn modelId="{3060FD89-FBCC-441F-A01F-811C5DDE8FAA}" type="presParOf" srcId="{6DE514EC-3711-4076-A05F-7DFBA24BF39A}" destId="{81F2C5CB-5644-4535-896E-ED4223195530}" srcOrd="2" destOrd="0" presId="urn:microsoft.com/office/officeart/2005/8/layout/hProcess7"/>
    <dgm:cxn modelId="{8D6C38EE-D757-453D-8E2D-E2536DF179CB}" type="presParOf" srcId="{CAFD7FFD-9834-4814-89D9-6891DACD4DA4}" destId="{42C8E866-C1FB-474F-9C3A-3BEFC34FDE76}" srcOrd="3" destOrd="0" presId="urn:microsoft.com/office/officeart/2005/8/layout/hProcess7"/>
    <dgm:cxn modelId="{7C83B630-BAF7-42F1-83B6-548A5DDFB8FF}" type="presParOf" srcId="{CAFD7FFD-9834-4814-89D9-6891DACD4DA4}" destId="{584467CC-9EAA-4138-851F-AB1579AC66B3}" srcOrd="4" destOrd="0" presId="urn:microsoft.com/office/officeart/2005/8/layout/hProcess7"/>
    <dgm:cxn modelId="{8F32C598-503E-410D-9EE3-5ED175FC32A6}" type="presParOf" srcId="{584467CC-9EAA-4138-851F-AB1579AC66B3}" destId="{70E59909-962B-4942-927B-000A2D96F745}" srcOrd="0" destOrd="0" presId="urn:microsoft.com/office/officeart/2005/8/layout/hProcess7"/>
    <dgm:cxn modelId="{0ACF0492-0139-4AFB-A1A9-4A12ECFB518B}" type="presParOf" srcId="{584467CC-9EAA-4138-851F-AB1579AC66B3}" destId="{CC6E5328-7C98-4AC3-90EA-7B6824175FBF}" srcOrd="1" destOrd="0" presId="urn:microsoft.com/office/officeart/2005/8/layout/hProcess7"/>
    <dgm:cxn modelId="{C96228FB-225C-4A14-9B52-29D6FEDBCB46}" type="presParOf" srcId="{584467CC-9EAA-4138-851F-AB1579AC66B3}" destId="{8308484F-E6DC-492A-9FE5-4AB43ED2EB98}" srcOrd="2" destOrd="0" presId="urn:microsoft.com/office/officeart/2005/8/layout/hProcess7"/>
    <dgm:cxn modelId="{6A05EDCC-CFDC-4819-BFD6-A778CAA2CEDB}" type="presParOf" srcId="{CAFD7FFD-9834-4814-89D9-6891DACD4DA4}" destId="{0EB1C7CF-5F00-470E-A22E-E8CD05435676}" srcOrd="5" destOrd="0" presId="urn:microsoft.com/office/officeart/2005/8/layout/hProcess7"/>
    <dgm:cxn modelId="{FFC65161-CA47-4D4E-961D-FE13FB07923F}" type="presParOf" srcId="{CAFD7FFD-9834-4814-89D9-6891DACD4DA4}" destId="{806E9D96-89BE-4992-9FA6-7854E621C28D}" srcOrd="6" destOrd="0" presId="urn:microsoft.com/office/officeart/2005/8/layout/hProcess7"/>
    <dgm:cxn modelId="{8369736E-660C-428E-A9EA-4DA4C69F78DF}" type="presParOf" srcId="{806E9D96-89BE-4992-9FA6-7854E621C28D}" destId="{481FA10F-601C-49A7-B285-AE7652F506A7}" srcOrd="0" destOrd="0" presId="urn:microsoft.com/office/officeart/2005/8/layout/hProcess7"/>
    <dgm:cxn modelId="{8F37C837-0387-4B45-AFC3-9DA50C020DCF}" type="presParOf" srcId="{806E9D96-89BE-4992-9FA6-7854E621C28D}" destId="{A02B23C9-FE22-4B94-A768-969E94DBF637}" srcOrd="1" destOrd="0" presId="urn:microsoft.com/office/officeart/2005/8/layout/hProcess7"/>
    <dgm:cxn modelId="{48AF37D2-AF40-4609-ACDE-03716C6D3CD1}" type="presParOf" srcId="{806E9D96-89BE-4992-9FA6-7854E621C28D}" destId="{7C5B6647-1078-4E55-A8BA-14C537A287BD}" srcOrd="2" destOrd="0" presId="urn:microsoft.com/office/officeart/2005/8/layout/hProcess7"/>
    <dgm:cxn modelId="{E83D76DC-AF5B-44E0-8F31-0550C84ACDE5}" type="presParOf" srcId="{CAFD7FFD-9834-4814-89D9-6891DACD4DA4}" destId="{1F649670-B9F1-44CE-A811-6F5D0251A180}" srcOrd="7" destOrd="0" presId="urn:microsoft.com/office/officeart/2005/8/layout/hProcess7"/>
    <dgm:cxn modelId="{BB8A018A-6300-4438-A20E-56FD6394EFBB}" type="presParOf" srcId="{CAFD7FFD-9834-4814-89D9-6891DACD4DA4}" destId="{9D9CA582-964A-4B62-B579-235D31F713FF}" srcOrd="8" destOrd="0" presId="urn:microsoft.com/office/officeart/2005/8/layout/hProcess7"/>
    <dgm:cxn modelId="{ADA746CF-A5E1-4972-9F80-52AEB952E60A}" type="presParOf" srcId="{9D9CA582-964A-4B62-B579-235D31F713FF}" destId="{461D2376-3FE2-4084-901F-00797C5D9F61}" srcOrd="0" destOrd="0" presId="urn:microsoft.com/office/officeart/2005/8/layout/hProcess7"/>
    <dgm:cxn modelId="{2C0CDAB6-1088-493F-B1C2-2BCDB47EC707}" type="presParOf" srcId="{9D9CA582-964A-4B62-B579-235D31F713FF}" destId="{B2CC6B2C-F009-414F-A49D-92EF0F418B3A}" srcOrd="1" destOrd="0" presId="urn:microsoft.com/office/officeart/2005/8/layout/hProcess7"/>
    <dgm:cxn modelId="{37F469BA-2738-4A17-B87B-36FA0547971A}" type="presParOf" srcId="{9D9CA582-964A-4B62-B579-235D31F713FF}" destId="{EAE810A5-0663-4020-A3F3-C7794E902E10}" srcOrd="2" destOrd="0" presId="urn:microsoft.com/office/officeart/2005/8/layout/hProcess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7.xml><?xml version="1.0" encoding="utf-8"?>
<dgm:dataModel xmlns:dgm="http://schemas.openxmlformats.org/drawingml/2006/diagram" xmlns:a="http://schemas.openxmlformats.org/drawingml/2006/main">
  <dgm:ptLst>
    <dgm:pt modelId="{A49104C2-E5B6-474D-910C-C145E1FBD604}" type="doc">
      <dgm:prSet loTypeId="urn:microsoft.com/office/officeart/2005/8/layout/process2" loCatId="process" qsTypeId="urn:microsoft.com/office/officeart/2005/8/quickstyle/simple1" qsCatId="simple" csTypeId="urn:microsoft.com/office/officeart/2005/8/colors/accent2_5" csCatId="accent2" phldr="1"/>
      <dgm:spPr/>
    </dgm:pt>
    <dgm:pt modelId="{EFC8BD93-CB0A-41B3-A6B0-C6860E4C8B23}">
      <dgm:prSet phldrT="[Text]" custT="1"/>
      <dgm:spPr/>
      <dgm:t>
        <a:bodyPr/>
        <a:lstStyle/>
        <a:p>
          <a:r>
            <a:rPr lang="en-GB" sz="2400" dirty="0"/>
            <a:t>The purpose of an ISA is to formalise arrangements between organisations which need to share information on a regular basis</a:t>
          </a:r>
        </a:p>
      </dgm:t>
    </dgm:pt>
    <dgm:pt modelId="{0D43047E-E4EB-47CE-90E8-95FF354F9774}" type="parTrans" cxnId="{B26C583E-2D14-4401-AFFE-704FDD5A17AC}">
      <dgm:prSet/>
      <dgm:spPr/>
      <dgm:t>
        <a:bodyPr/>
        <a:lstStyle/>
        <a:p>
          <a:endParaRPr lang="en-GB"/>
        </a:p>
      </dgm:t>
    </dgm:pt>
    <dgm:pt modelId="{FA4119F9-F6C7-4990-A5B8-E86770D80D36}" type="sibTrans" cxnId="{B26C583E-2D14-4401-AFFE-704FDD5A17AC}">
      <dgm:prSet/>
      <dgm:spPr/>
      <dgm:t>
        <a:bodyPr/>
        <a:lstStyle/>
        <a:p>
          <a:endParaRPr lang="en-GB"/>
        </a:p>
      </dgm:t>
    </dgm:pt>
    <dgm:pt modelId="{F371E94A-CE3F-4C02-8D93-DA7C95889CD0}">
      <dgm:prSet phldrT="[Text]" custT="1"/>
      <dgm:spPr/>
      <dgm:t>
        <a:bodyPr/>
        <a:lstStyle/>
        <a:p>
          <a:r>
            <a:rPr lang="en-GB" sz="2400"/>
            <a:t>An ISA may be an existing national agreement between agencies or it may be a purely local arrangement</a:t>
          </a:r>
          <a:endParaRPr lang="en-GB" sz="2400" dirty="0"/>
        </a:p>
      </dgm:t>
    </dgm:pt>
    <dgm:pt modelId="{2DF13146-85C8-4888-AF8E-BAD12F0F3E7E}" type="parTrans" cxnId="{125EAA59-2EB7-4BF7-B14E-6CD6853AF7A0}">
      <dgm:prSet/>
      <dgm:spPr/>
      <dgm:t>
        <a:bodyPr/>
        <a:lstStyle/>
        <a:p>
          <a:endParaRPr lang="en-GB"/>
        </a:p>
      </dgm:t>
    </dgm:pt>
    <dgm:pt modelId="{E49AE7AE-A46B-4CED-90C9-0615DF4E4A92}" type="sibTrans" cxnId="{125EAA59-2EB7-4BF7-B14E-6CD6853AF7A0}">
      <dgm:prSet/>
      <dgm:spPr/>
      <dgm:t>
        <a:bodyPr/>
        <a:lstStyle/>
        <a:p>
          <a:endParaRPr lang="en-GB"/>
        </a:p>
      </dgm:t>
    </dgm:pt>
    <dgm:pt modelId="{A6E207E9-D097-4BBE-AE8A-D3509CE5065D}" type="pres">
      <dgm:prSet presAssocID="{A49104C2-E5B6-474D-910C-C145E1FBD604}" presName="linearFlow" presStyleCnt="0">
        <dgm:presLayoutVars>
          <dgm:resizeHandles val="exact"/>
        </dgm:presLayoutVars>
      </dgm:prSet>
      <dgm:spPr/>
    </dgm:pt>
    <dgm:pt modelId="{AC03FB32-F535-48CA-895F-58A21AF2E08E}" type="pres">
      <dgm:prSet presAssocID="{EFC8BD93-CB0A-41B3-A6B0-C6860E4C8B23}" presName="node" presStyleLbl="node1" presStyleIdx="0" presStyleCnt="2" custScaleX="109107">
        <dgm:presLayoutVars>
          <dgm:bulletEnabled val="1"/>
        </dgm:presLayoutVars>
      </dgm:prSet>
      <dgm:spPr/>
    </dgm:pt>
    <dgm:pt modelId="{DF9E3154-4BCB-43EF-B8CB-E88C4E1EC7CF}" type="pres">
      <dgm:prSet presAssocID="{FA4119F9-F6C7-4990-A5B8-E86770D80D36}" presName="sibTrans" presStyleLbl="sibTrans2D1" presStyleIdx="0" presStyleCnt="1"/>
      <dgm:spPr/>
    </dgm:pt>
    <dgm:pt modelId="{F793AFCC-4214-4845-8656-2CB50D6475B7}" type="pres">
      <dgm:prSet presAssocID="{FA4119F9-F6C7-4990-A5B8-E86770D80D36}" presName="connectorText" presStyleLbl="sibTrans2D1" presStyleIdx="0" presStyleCnt="1"/>
      <dgm:spPr/>
    </dgm:pt>
    <dgm:pt modelId="{65216413-BC17-4378-B3E5-D8D562BFE322}" type="pres">
      <dgm:prSet presAssocID="{F371E94A-CE3F-4C02-8D93-DA7C95889CD0}" presName="node" presStyleLbl="node1" presStyleIdx="1" presStyleCnt="2" custScaleX="111583" custScaleY="74935">
        <dgm:presLayoutVars>
          <dgm:bulletEnabled val="1"/>
        </dgm:presLayoutVars>
      </dgm:prSet>
      <dgm:spPr/>
    </dgm:pt>
  </dgm:ptLst>
  <dgm:cxnLst>
    <dgm:cxn modelId="{70153D10-4373-4E7B-AFD5-83DC5FD899A3}" type="presOf" srcId="{FA4119F9-F6C7-4990-A5B8-E86770D80D36}" destId="{DF9E3154-4BCB-43EF-B8CB-E88C4E1EC7CF}" srcOrd="0" destOrd="0" presId="urn:microsoft.com/office/officeart/2005/8/layout/process2"/>
    <dgm:cxn modelId="{F563EB19-6B5A-4BDC-94B1-C8062F98FA5C}" type="presOf" srcId="{A49104C2-E5B6-474D-910C-C145E1FBD604}" destId="{A6E207E9-D097-4BBE-AE8A-D3509CE5065D}" srcOrd="0" destOrd="0" presId="urn:microsoft.com/office/officeart/2005/8/layout/process2"/>
    <dgm:cxn modelId="{B26C583E-2D14-4401-AFFE-704FDD5A17AC}" srcId="{A49104C2-E5B6-474D-910C-C145E1FBD604}" destId="{EFC8BD93-CB0A-41B3-A6B0-C6860E4C8B23}" srcOrd="0" destOrd="0" parTransId="{0D43047E-E4EB-47CE-90E8-95FF354F9774}" sibTransId="{FA4119F9-F6C7-4990-A5B8-E86770D80D36}"/>
    <dgm:cxn modelId="{125EAA59-2EB7-4BF7-B14E-6CD6853AF7A0}" srcId="{A49104C2-E5B6-474D-910C-C145E1FBD604}" destId="{F371E94A-CE3F-4C02-8D93-DA7C95889CD0}" srcOrd="1" destOrd="0" parTransId="{2DF13146-85C8-4888-AF8E-BAD12F0F3E7E}" sibTransId="{E49AE7AE-A46B-4CED-90C9-0615DF4E4A92}"/>
    <dgm:cxn modelId="{22F88164-F7F1-4167-A26A-197D138BFEE3}" type="presOf" srcId="{EFC8BD93-CB0A-41B3-A6B0-C6860E4C8B23}" destId="{AC03FB32-F535-48CA-895F-58A21AF2E08E}" srcOrd="0" destOrd="0" presId="urn:microsoft.com/office/officeart/2005/8/layout/process2"/>
    <dgm:cxn modelId="{A368F885-5E0F-4424-A7EE-D9D95AB9E059}" type="presOf" srcId="{FA4119F9-F6C7-4990-A5B8-E86770D80D36}" destId="{F793AFCC-4214-4845-8656-2CB50D6475B7}" srcOrd="1" destOrd="0" presId="urn:microsoft.com/office/officeart/2005/8/layout/process2"/>
    <dgm:cxn modelId="{EA807786-5E55-41E5-96F4-72CBE974D919}" type="presOf" srcId="{F371E94A-CE3F-4C02-8D93-DA7C95889CD0}" destId="{65216413-BC17-4378-B3E5-D8D562BFE322}" srcOrd="0" destOrd="0" presId="urn:microsoft.com/office/officeart/2005/8/layout/process2"/>
    <dgm:cxn modelId="{4C10A803-5650-45CD-B366-DDF239BBB3EA}" type="presParOf" srcId="{A6E207E9-D097-4BBE-AE8A-D3509CE5065D}" destId="{AC03FB32-F535-48CA-895F-58A21AF2E08E}" srcOrd="0" destOrd="0" presId="urn:microsoft.com/office/officeart/2005/8/layout/process2"/>
    <dgm:cxn modelId="{AD082372-50DF-4304-A044-B1E48D469F15}" type="presParOf" srcId="{A6E207E9-D097-4BBE-AE8A-D3509CE5065D}" destId="{DF9E3154-4BCB-43EF-B8CB-E88C4E1EC7CF}" srcOrd="1" destOrd="0" presId="urn:microsoft.com/office/officeart/2005/8/layout/process2"/>
    <dgm:cxn modelId="{2E62BA08-7956-4ECD-9DE3-1407BCCFE192}" type="presParOf" srcId="{DF9E3154-4BCB-43EF-B8CB-E88C4E1EC7CF}" destId="{F793AFCC-4214-4845-8656-2CB50D6475B7}" srcOrd="0" destOrd="0" presId="urn:microsoft.com/office/officeart/2005/8/layout/process2"/>
    <dgm:cxn modelId="{5D55C816-7150-4CF4-85A5-43156C4DE783}" type="presParOf" srcId="{A6E207E9-D097-4BBE-AE8A-D3509CE5065D}" destId="{65216413-BC17-4378-B3E5-D8D562BFE322}" srcOrd="2" destOrd="0" presId="urn:microsoft.com/office/officeart/2005/8/layout/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8.xml><?xml version="1.0" encoding="utf-8"?>
<dgm:dataModel xmlns:dgm="http://schemas.openxmlformats.org/drawingml/2006/diagram" xmlns:a="http://schemas.openxmlformats.org/drawingml/2006/main">
  <dgm:ptLst>
    <dgm:pt modelId="{5A0B6295-0AB4-4C07-BDFE-C1F7A15C00B6}" type="doc">
      <dgm:prSet loTypeId="urn:microsoft.com/office/officeart/2005/8/layout/default" loCatId="list" qsTypeId="urn:microsoft.com/office/officeart/2005/8/quickstyle/simple1" qsCatId="simple" csTypeId="urn:microsoft.com/office/officeart/2005/8/colors/accent2_5" csCatId="accent2" phldr="1"/>
      <dgm:spPr/>
      <dgm:t>
        <a:bodyPr/>
        <a:lstStyle/>
        <a:p>
          <a:endParaRPr lang="en-GB"/>
        </a:p>
      </dgm:t>
    </dgm:pt>
    <dgm:pt modelId="{E1D0AC28-0D8A-4013-B484-E9C55F2DABA0}">
      <dgm:prSet phldrT="[Text]" custT="1"/>
      <dgm:spPr/>
      <dgm:t>
        <a:bodyPr/>
        <a:lstStyle/>
        <a:p>
          <a:r>
            <a:rPr lang="en-GB" sz="2400" dirty="0"/>
            <a:t>They are formal agreements between organisations that are sharing personal data. They explain why data is being shared &amp; set out the principles &amp; commitments organisations will adopt when they collect, store &amp; disclose personal information about members of the public</a:t>
          </a:r>
        </a:p>
      </dgm:t>
    </dgm:pt>
    <dgm:pt modelId="{3466486C-3846-4FC8-86C9-F2040EA0ABF9}" type="parTrans" cxnId="{F456A3AA-D18D-42D4-B9C3-BEA793D1DC15}">
      <dgm:prSet/>
      <dgm:spPr/>
      <dgm:t>
        <a:bodyPr/>
        <a:lstStyle/>
        <a:p>
          <a:endParaRPr lang="en-GB"/>
        </a:p>
      </dgm:t>
    </dgm:pt>
    <dgm:pt modelId="{0F6DB931-09B6-41E5-90DC-A1C82C13E1C6}" type="sibTrans" cxnId="{F456A3AA-D18D-42D4-B9C3-BEA793D1DC15}">
      <dgm:prSet/>
      <dgm:spPr/>
      <dgm:t>
        <a:bodyPr/>
        <a:lstStyle/>
        <a:p>
          <a:endParaRPr lang="en-GB"/>
        </a:p>
      </dgm:t>
    </dgm:pt>
    <dgm:pt modelId="{31B16D83-4DB9-490E-9953-965ABD1B66AA}">
      <dgm:prSet phldrT="[Text]" custT="1"/>
      <dgm:spPr/>
      <dgm:t>
        <a:bodyPr/>
        <a:lstStyle/>
        <a:p>
          <a:r>
            <a:rPr lang="en-GB" sz="2400"/>
            <a:t>Protocols/agreements also explain when information can be shared. Without such formal agreements, public organisations may find themselves falling short of common standards. Also, there may be confusion over responsibilities – both within &amp; between organisations</a:t>
          </a:r>
          <a:endParaRPr lang="en-GB" sz="2400" dirty="0"/>
        </a:p>
      </dgm:t>
    </dgm:pt>
    <dgm:pt modelId="{8B2033C8-15F3-425F-906C-859856C3D753}" type="parTrans" cxnId="{860D0E3B-631A-4869-876C-C88B6AB58A1C}">
      <dgm:prSet/>
      <dgm:spPr/>
      <dgm:t>
        <a:bodyPr/>
        <a:lstStyle/>
        <a:p>
          <a:endParaRPr lang="en-GB"/>
        </a:p>
      </dgm:t>
    </dgm:pt>
    <dgm:pt modelId="{9B50F8C4-65A1-44F7-B420-848A9CFE444D}" type="sibTrans" cxnId="{860D0E3B-631A-4869-876C-C88B6AB58A1C}">
      <dgm:prSet/>
      <dgm:spPr/>
      <dgm:t>
        <a:bodyPr/>
        <a:lstStyle/>
        <a:p>
          <a:endParaRPr lang="en-GB"/>
        </a:p>
      </dgm:t>
    </dgm:pt>
    <dgm:pt modelId="{600F46A6-9F39-4E70-B90A-0B19E3B468F9}" type="pres">
      <dgm:prSet presAssocID="{5A0B6295-0AB4-4C07-BDFE-C1F7A15C00B6}" presName="diagram" presStyleCnt="0">
        <dgm:presLayoutVars>
          <dgm:dir/>
          <dgm:resizeHandles val="exact"/>
        </dgm:presLayoutVars>
      </dgm:prSet>
      <dgm:spPr/>
    </dgm:pt>
    <dgm:pt modelId="{58C9F2E0-38BE-450E-AE63-4A64DCA08976}" type="pres">
      <dgm:prSet presAssocID="{E1D0AC28-0D8A-4013-B484-E9C55F2DABA0}" presName="node" presStyleLbl="node1" presStyleIdx="0" presStyleCnt="2" custScaleY="178084">
        <dgm:presLayoutVars>
          <dgm:bulletEnabled val="1"/>
        </dgm:presLayoutVars>
      </dgm:prSet>
      <dgm:spPr/>
    </dgm:pt>
    <dgm:pt modelId="{A6F42D33-1275-4E00-ABF1-B46CCD7C8E80}" type="pres">
      <dgm:prSet presAssocID="{0F6DB931-09B6-41E5-90DC-A1C82C13E1C6}" presName="sibTrans" presStyleCnt="0"/>
      <dgm:spPr/>
    </dgm:pt>
    <dgm:pt modelId="{E2693377-AEC0-4105-B13C-F27760C0877C}" type="pres">
      <dgm:prSet presAssocID="{31B16D83-4DB9-490E-9953-965ABD1B66AA}" presName="node" presStyleLbl="node1" presStyleIdx="1" presStyleCnt="2" custScaleY="178084">
        <dgm:presLayoutVars>
          <dgm:bulletEnabled val="1"/>
        </dgm:presLayoutVars>
      </dgm:prSet>
      <dgm:spPr/>
    </dgm:pt>
  </dgm:ptLst>
  <dgm:cxnLst>
    <dgm:cxn modelId="{860D0E3B-631A-4869-876C-C88B6AB58A1C}" srcId="{5A0B6295-0AB4-4C07-BDFE-C1F7A15C00B6}" destId="{31B16D83-4DB9-490E-9953-965ABD1B66AA}" srcOrd="1" destOrd="0" parTransId="{8B2033C8-15F3-425F-906C-859856C3D753}" sibTransId="{9B50F8C4-65A1-44F7-B420-848A9CFE444D}"/>
    <dgm:cxn modelId="{275EA26C-1441-4D58-A8CD-C050B540F1B0}" type="presOf" srcId="{E1D0AC28-0D8A-4013-B484-E9C55F2DABA0}" destId="{58C9F2E0-38BE-450E-AE63-4A64DCA08976}" srcOrd="0" destOrd="0" presId="urn:microsoft.com/office/officeart/2005/8/layout/default"/>
    <dgm:cxn modelId="{86E2ED99-9ECB-4292-B63F-6C37CE8BBEEE}" type="presOf" srcId="{31B16D83-4DB9-490E-9953-965ABD1B66AA}" destId="{E2693377-AEC0-4105-B13C-F27760C0877C}" srcOrd="0" destOrd="0" presId="urn:microsoft.com/office/officeart/2005/8/layout/default"/>
    <dgm:cxn modelId="{F456A3AA-D18D-42D4-B9C3-BEA793D1DC15}" srcId="{5A0B6295-0AB4-4C07-BDFE-C1F7A15C00B6}" destId="{E1D0AC28-0D8A-4013-B484-E9C55F2DABA0}" srcOrd="0" destOrd="0" parTransId="{3466486C-3846-4FC8-86C9-F2040EA0ABF9}" sibTransId="{0F6DB931-09B6-41E5-90DC-A1C82C13E1C6}"/>
    <dgm:cxn modelId="{A6864BD7-567A-4EAA-B056-50F34D818020}" type="presOf" srcId="{5A0B6295-0AB4-4C07-BDFE-C1F7A15C00B6}" destId="{600F46A6-9F39-4E70-B90A-0B19E3B468F9}" srcOrd="0" destOrd="0" presId="urn:microsoft.com/office/officeart/2005/8/layout/default"/>
    <dgm:cxn modelId="{4C9CFB26-2A4D-4FB3-BA41-2A9A6F59B1D8}" type="presParOf" srcId="{600F46A6-9F39-4E70-B90A-0B19E3B468F9}" destId="{58C9F2E0-38BE-450E-AE63-4A64DCA08976}" srcOrd="0" destOrd="0" presId="urn:microsoft.com/office/officeart/2005/8/layout/default"/>
    <dgm:cxn modelId="{89421F99-0D65-426E-8432-B9F7ADFB1A45}" type="presParOf" srcId="{600F46A6-9F39-4E70-B90A-0B19E3B468F9}" destId="{A6F42D33-1275-4E00-ABF1-B46CCD7C8E80}" srcOrd="1" destOrd="0" presId="urn:microsoft.com/office/officeart/2005/8/layout/default"/>
    <dgm:cxn modelId="{FE63FB56-B51B-43FD-AD5B-9428256C3750}" type="presParOf" srcId="{600F46A6-9F39-4E70-B90A-0B19E3B468F9}" destId="{E2693377-AEC0-4105-B13C-F27760C0877C}" srcOrd="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9.xml><?xml version="1.0" encoding="utf-8"?>
<dgm:dataModel xmlns:dgm="http://schemas.openxmlformats.org/drawingml/2006/diagram" xmlns:a="http://schemas.openxmlformats.org/drawingml/2006/main">
  <dgm:ptLst>
    <dgm:pt modelId="{54DE6E28-563F-4A5D-8398-3E626742C733}"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26E48E62-74F7-4359-BC09-610D2576F962}">
      <dgm:prSet/>
      <dgm:spPr/>
      <dgm:t>
        <a:bodyPr/>
        <a:lstStyle/>
        <a:p>
          <a:r>
            <a:rPr lang="en-US" dirty="0"/>
            <a:t>-Investigating Drink/Drug Drive offences </a:t>
          </a:r>
        </a:p>
      </dgm:t>
    </dgm:pt>
    <dgm:pt modelId="{50E38BAF-C62A-4319-956F-0EDE84D189FF}" type="parTrans" cxnId="{9DB7B1A3-E7C3-4DB5-BFA9-6CD5D3ED9898}">
      <dgm:prSet/>
      <dgm:spPr/>
      <dgm:t>
        <a:bodyPr/>
        <a:lstStyle/>
        <a:p>
          <a:endParaRPr lang="en-US"/>
        </a:p>
      </dgm:t>
    </dgm:pt>
    <dgm:pt modelId="{FBB6BCE3-C3F7-46DC-9E1F-7CDF1F4AF76C}" type="sibTrans" cxnId="{9DB7B1A3-E7C3-4DB5-BFA9-6CD5D3ED9898}">
      <dgm:prSet/>
      <dgm:spPr/>
      <dgm:t>
        <a:bodyPr/>
        <a:lstStyle/>
        <a:p>
          <a:endParaRPr lang="en-US"/>
        </a:p>
      </dgm:t>
    </dgm:pt>
    <dgm:pt modelId="{CC81F52A-CBD6-4B2B-A2AB-473A5673F42C}">
      <dgm:prSet/>
      <dgm:spPr/>
      <dgm:t>
        <a:bodyPr/>
        <a:lstStyle/>
        <a:p>
          <a:r>
            <a:rPr lang="en-US" dirty="0"/>
            <a:t>-Introducing to working with Victims, Witnesses and Suspects</a:t>
          </a:r>
        </a:p>
      </dgm:t>
    </dgm:pt>
    <dgm:pt modelId="{2777416F-8956-4A33-B233-AE9FBC6A1ECE}" type="parTrans" cxnId="{AC7F845C-A26A-41CB-B8B0-ADCC55102C13}">
      <dgm:prSet/>
      <dgm:spPr/>
      <dgm:t>
        <a:bodyPr/>
        <a:lstStyle/>
        <a:p>
          <a:endParaRPr lang="en-US"/>
        </a:p>
      </dgm:t>
    </dgm:pt>
    <dgm:pt modelId="{74405A21-98DA-4B95-8884-8E163F051067}" type="sibTrans" cxnId="{AC7F845C-A26A-41CB-B8B0-ADCC55102C13}">
      <dgm:prSet/>
      <dgm:spPr/>
      <dgm:t>
        <a:bodyPr/>
        <a:lstStyle/>
        <a:p>
          <a:endParaRPr lang="en-US"/>
        </a:p>
      </dgm:t>
    </dgm:pt>
    <dgm:pt modelId="{70A0501B-AFDD-8042-8FEF-6686842B21EF}">
      <dgm:prSet/>
      <dgm:spPr/>
      <dgm:t>
        <a:bodyPr/>
        <a:lstStyle/>
        <a:p>
          <a:r>
            <a:rPr lang="en-GB" dirty="0"/>
            <a:t>-Talk about Role Plays</a:t>
          </a:r>
        </a:p>
      </dgm:t>
    </dgm:pt>
    <dgm:pt modelId="{0181537D-F89E-EE47-939A-EA00A30FE2E3}" type="parTrans" cxnId="{7551D508-F66B-404D-8618-C17072046597}">
      <dgm:prSet/>
      <dgm:spPr/>
      <dgm:t>
        <a:bodyPr/>
        <a:lstStyle/>
        <a:p>
          <a:endParaRPr lang="en-GB"/>
        </a:p>
      </dgm:t>
    </dgm:pt>
    <dgm:pt modelId="{ECC9BD4E-36CB-8A4C-A1B7-015F9607B898}" type="sibTrans" cxnId="{7551D508-F66B-404D-8618-C17072046597}">
      <dgm:prSet/>
      <dgm:spPr/>
      <dgm:t>
        <a:bodyPr/>
        <a:lstStyle/>
        <a:p>
          <a:endParaRPr lang="en-GB"/>
        </a:p>
      </dgm:t>
    </dgm:pt>
    <dgm:pt modelId="{D3934E40-AFD2-E34A-8726-8171777BD571}" type="pres">
      <dgm:prSet presAssocID="{54DE6E28-563F-4A5D-8398-3E626742C733}" presName="linear" presStyleCnt="0">
        <dgm:presLayoutVars>
          <dgm:animLvl val="lvl"/>
          <dgm:resizeHandles val="exact"/>
        </dgm:presLayoutVars>
      </dgm:prSet>
      <dgm:spPr/>
    </dgm:pt>
    <dgm:pt modelId="{3EAE0FF7-6CDB-B546-94E9-B9854E3B5C01}" type="pres">
      <dgm:prSet presAssocID="{26E48E62-74F7-4359-BC09-610D2576F962}" presName="parentText" presStyleLbl="node1" presStyleIdx="0" presStyleCnt="3">
        <dgm:presLayoutVars>
          <dgm:chMax val="0"/>
          <dgm:bulletEnabled val="1"/>
        </dgm:presLayoutVars>
      </dgm:prSet>
      <dgm:spPr/>
    </dgm:pt>
    <dgm:pt modelId="{72AC30E1-887D-A840-83D7-82D5A4CE2AC3}" type="pres">
      <dgm:prSet presAssocID="{FBB6BCE3-C3F7-46DC-9E1F-7CDF1F4AF76C}" presName="spacer" presStyleCnt="0"/>
      <dgm:spPr/>
    </dgm:pt>
    <dgm:pt modelId="{CC2EE007-A2FE-8148-B6D6-ABE0177B9571}" type="pres">
      <dgm:prSet presAssocID="{70A0501B-AFDD-8042-8FEF-6686842B21EF}" presName="parentText" presStyleLbl="node1" presStyleIdx="1" presStyleCnt="3" custLinFactY="104649" custLinFactNeighborY="200000">
        <dgm:presLayoutVars>
          <dgm:chMax val="0"/>
          <dgm:bulletEnabled val="1"/>
        </dgm:presLayoutVars>
      </dgm:prSet>
      <dgm:spPr/>
    </dgm:pt>
    <dgm:pt modelId="{D0A5327F-596E-3A41-8151-7D8B40491DDD}" type="pres">
      <dgm:prSet presAssocID="{ECC9BD4E-36CB-8A4C-A1B7-015F9607B898}" presName="spacer" presStyleCnt="0"/>
      <dgm:spPr/>
    </dgm:pt>
    <dgm:pt modelId="{3278AD22-7D26-BC46-851B-D0A87C3039CE}" type="pres">
      <dgm:prSet presAssocID="{CC81F52A-CBD6-4B2B-A2AB-473A5673F42C}" presName="parentText" presStyleLbl="node1" presStyleIdx="2" presStyleCnt="3" custLinFactY="-99200" custLinFactNeighborX="317" custLinFactNeighborY="-100000">
        <dgm:presLayoutVars>
          <dgm:chMax val="0"/>
          <dgm:bulletEnabled val="1"/>
        </dgm:presLayoutVars>
      </dgm:prSet>
      <dgm:spPr/>
    </dgm:pt>
  </dgm:ptLst>
  <dgm:cxnLst>
    <dgm:cxn modelId="{7551D508-F66B-404D-8618-C17072046597}" srcId="{54DE6E28-563F-4A5D-8398-3E626742C733}" destId="{70A0501B-AFDD-8042-8FEF-6686842B21EF}" srcOrd="1" destOrd="0" parTransId="{0181537D-F89E-EE47-939A-EA00A30FE2E3}" sibTransId="{ECC9BD4E-36CB-8A4C-A1B7-015F9607B898}"/>
    <dgm:cxn modelId="{9FC70A20-EAD2-3D4B-8617-0256B6ACDF84}" type="presOf" srcId="{26E48E62-74F7-4359-BC09-610D2576F962}" destId="{3EAE0FF7-6CDB-B546-94E9-B9854E3B5C01}" srcOrd="0" destOrd="0" presId="urn:microsoft.com/office/officeart/2005/8/layout/vList2"/>
    <dgm:cxn modelId="{3CA74D48-C8CB-3848-BFE6-77B054A18C34}" type="presOf" srcId="{70A0501B-AFDD-8042-8FEF-6686842B21EF}" destId="{CC2EE007-A2FE-8148-B6D6-ABE0177B9571}" srcOrd="0" destOrd="0" presId="urn:microsoft.com/office/officeart/2005/8/layout/vList2"/>
    <dgm:cxn modelId="{AC7F845C-A26A-41CB-B8B0-ADCC55102C13}" srcId="{54DE6E28-563F-4A5D-8398-3E626742C733}" destId="{CC81F52A-CBD6-4B2B-A2AB-473A5673F42C}" srcOrd="2" destOrd="0" parTransId="{2777416F-8956-4A33-B233-AE9FBC6A1ECE}" sibTransId="{74405A21-98DA-4B95-8884-8E163F051067}"/>
    <dgm:cxn modelId="{9DB7B1A3-E7C3-4DB5-BFA9-6CD5D3ED9898}" srcId="{54DE6E28-563F-4A5D-8398-3E626742C733}" destId="{26E48E62-74F7-4359-BC09-610D2576F962}" srcOrd="0" destOrd="0" parTransId="{50E38BAF-C62A-4319-956F-0EDE84D189FF}" sibTransId="{FBB6BCE3-C3F7-46DC-9E1F-7CDF1F4AF76C}"/>
    <dgm:cxn modelId="{104E2CC8-5F81-AF42-AE70-97AFBE316BDA}" type="presOf" srcId="{54DE6E28-563F-4A5D-8398-3E626742C733}" destId="{D3934E40-AFD2-E34A-8726-8171777BD571}" srcOrd="0" destOrd="0" presId="urn:microsoft.com/office/officeart/2005/8/layout/vList2"/>
    <dgm:cxn modelId="{6655BCD4-EBBC-A541-B386-2A0A3485F245}" type="presOf" srcId="{CC81F52A-CBD6-4B2B-A2AB-473A5673F42C}" destId="{3278AD22-7D26-BC46-851B-D0A87C3039CE}" srcOrd="0" destOrd="0" presId="urn:microsoft.com/office/officeart/2005/8/layout/vList2"/>
    <dgm:cxn modelId="{97A2AEAC-C9C1-104B-9FD3-462D950D47C0}" type="presParOf" srcId="{D3934E40-AFD2-E34A-8726-8171777BD571}" destId="{3EAE0FF7-6CDB-B546-94E9-B9854E3B5C01}" srcOrd="0" destOrd="0" presId="urn:microsoft.com/office/officeart/2005/8/layout/vList2"/>
    <dgm:cxn modelId="{30840282-F792-9246-B904-AF63C7C59803}" type="presParOf" srcId="{D3934E40-AFD2-E34A-8726-8171777BD571}" destId="{72AC30E1-887D-A840-83D7-82D5A4CE2AC3}" srcOrd="1" destOrd="0" presId="urn:microsoft.com/office/officeart/2005/8/layout/vList2"/>
    <dgm:cxn modelId="{64E4FEEB-1176-1845-AA9D-12C665B40A80}" type="presParOf" srcId="{D3934E40-AFD2-E34A-8726-8171777BD571}" destId="{CC2EE007-A2FE-8148-B6D6-ABE0177B9571}" srcOrd="2" destOrd="0" presId="urn:microsoft.com/office/officeart/2005/8/layout/vList2"/>
    <dgm:cxn modelId="{154CBE54-0FFB-A743-8966-880A64E169CC}" type="presParOf" srcId="{D3934E40-AFD2-E34A-8726-8171777BD571}" destId="{D0A5327F-596E-3A41-8151-7D8B40491DDD}" srcOrd="3" destOrd="0" presId="urn:microsoft.com/office/officeart/2005/8/layout/vList2"/>
    <dgm:cxn modelId="{1C2CF0D7-DEE2-B241-81B5-61011644EA6E}" type="presParOf" srcId="{D3934E40-AFD2-E34A-8726-8171777BD571}" destId="{3278AD22-7D26-BC46-851B-D0A87C3039CE}"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4E10D0-E98D-7A4A-BCCD-459ADB897EE6}">
      <dsp:nvSpPr>
        <dsp:cNvPr id="0" name=""/>
        <dsp:cNvSpPr/>
      </dsp:nvSpPr>
      <dsp:spPr>
        <a:xfrm>
          <a:off x="0" y="37309"/>
          <a:ext cx="6666833" cy="171054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a:lnSpc>
              <a:spcPct val="90000"/>
            </a:lnSpc>
            <a:spcBef>
              <a:spcPct val="0"/>
            </a:spcBef>
            <a:spcAft>
              <a:spcPct val="35000"/>
            </a:spcAft>
            <a:buNone/>
          </a:pPr>
          <a:r>
            <a:rPr lang="en-US" sz="4300" kern="1200"/>
            <a:t>Part 1: Finish off Burglary and Robbery </a:t>
          </a:r>
        </a:p>
      </dsp:txBody>
      <dsp:txXfrm>
        <a:off x="83502" y="120811"/>
        <a:ext cx="6499829" cy="1543536"/>
      </dsp:txXfrm>
    </dsp:sp>
    <dsp:sp modelId="{A65D64C0-7EE4-E941-822A-1BE8C716A181}">
      <dsp:nvSpPr>
        <dsp:cNvPr id="0" name=""/>
        <dsp:cNvSpPr/>
      </dsp:nvSpPr>
      <dsp:spPr>
        <a:xfrm>
          <a:off x="0" y="1871689"/>
          <a:ext cx="6666833" cy="1710540"/>
        </a:xfrm>
        <a:prstGeom prst="roundRect">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a:lnSpc>
              <a:spcPct val="90000"/>
            </a:lnSpc>
            <a:spcBef>
              <a:spcPct val="0"/>
            </a:spcBef>
            <a:spcAft>
              <a:spcPct val="35000"/>
            </a:spcAft>
            <a:buNone/>
          </a:pPr>
          <a:r>
            <a:rPr lang="en-US" sz="4300" kern="1200"/>
            <a:t>Part 2: Intelligence Overview </a:t>
          </a:r>
        </a:p>
      </dsp:txBody>
      <dsp:txXfrm>
        <a:off x="83502" y="1955191"/>
        <a:ext cx="6499829" cy="1543536"/>
      </dsp:txXfrm>
    </dsp:sp>
    <dsp:sp modelId="{B2EDEAEE-3F35-464E-A4A9-1A648493F272}">
      <dsp:nvSpPr>
        <dsp:cNvPr id="0" name=""/>
        <dsp:cNvSpPr/>
      </dsp:nvSpPr>
      <dsp:spPr>
        <a:xfrm>
          <a:off x="0" y="3706069"/>
          <a:ext cx="6666833" cy="1710540"/>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a:lnSpc>
              <a:spcPct val="90000"/>
            </a:lnSpc>
            <a:spcBef>
              <a:spcPct val="0"/>
            </a:spcBef>
            <a:spcAft>
              <a:spcPct val="35000"/>
            </a:spcAft>
            <a:buNone/>
          </a:pPr>
          <a:r>
            <a:rPr lang="en-GB" sz="4300" kern="1200" dirty="0"/>
            <a:t>Part 3: Guest Speaker Thursday 13:30hrs</a:t>
          </a:r>
        </a:p>
      </dsp:txBody>
      <dsp:txXfrm>
        <a:off x="83502" y="3789571"/>
        <a:ext cx="6499829" cy="154353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3668BD-CA1E-C046-B0D0-D2243B0766DC}">
      <dsp:nvSpPr>
        <dsp:cNvPr id="0" name=""/>
        <dsp:cNvSpPr/>
      </dsp:nvSpPr>
      <dsp:spPr>
        <a:xfrm>
          <a:off x="0" y="0"/>
          <a:ext cx="9197340" cy="1120139"/>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1450" tIns="171450" rIns="171450" bIns="171450" numCol="1" spcCol="1270" anchor="ctr" anchorCtr="0">
          <a:noAutofit/>
        </a:bodyPr>
        <a:lstStyle/>
        <a:p>
          <a:pPr marL="0" lvl="0" indent="0" algn="l" defTabSz="2000250">
            <a:lnSpc>
              <a:spcPct val="90000"/>
            </a:lnSpc>
            <a:spcBef>
              <a:spcPct val="0"/>
            </a:spcBef>
            <a:spcAft>
              <a:spcPct val="35000"/>
            </a:spcAft>
            <a:buNone/>
          </a:pPr>
          <a:r>
            <a:rPr lang="en-US" sz="4500" kern="1200" dirty="0"/>
            <a:t>To understand what amounts to:</a:t>
          </a:r>
        </a:p>
      </dsp:txBody>
      <dsp:txXfrm>
        <a:off x="32808" y="32808"/>
        <a:ext cx="7988621" cy="1054523"/>
      </dsp:txXfrm>
    </dsp:sp>
    <dsp:sp modelId="{5CBA242B-65BA-A34B-82B3-87F05F8C1A69}">
      <dsp:nvSpPr>
        <dsp:cNvPr id="0" name=""/>
        <dsp:cNvSpPr/>
      </dsp:nvSpPr>
      <dsp:spPr>
        <a:xfrm>
          <a:off x="811529" y="1306829"/>
          <a:ext cx="9197340" cy="1120139"/>
        </a:xfrm>
        <a:prstGeom prst="roundRect">
          <a:avLst>
            <a:gd name="adj" fmla="val 10000"/>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1450" tIns="171450" rIns="171450" bIns="171450" numCol="1" spcCol="1270" anchor="ctr" anchorCtr="0">
          <a:noAutofit/>
        </a:bodyPr>
        <a:lstStyle/>
        <a:p>
          <a:pPr marL="0" lvl="0" indent="0" algn="l" defTabSz="2000250">
            <a:lnSpc>
              <a:spcPct val="90000"/>
            </a:lnSpc>
            <a:spcBef>
              <a:spcPct val="0"/>
            </a:spcBef>
            <a:spcAft>
              <a:spcPct val="35000"/>
            </a:spcAft>
            <a:buNone/>
          </a:pPr>
          <a:r>
            <a:rPr lang="en-US" sz="4500" kern="1200"/>
            <a:t>-Burglary Sec. 91A/91B</a:t>
          </a:r>
        </a:p>
      </dsp:txBody>
      <dsp:txXfrm>
        <a:off x="844337" y="1339637"/>
        <a:ext cx="7592103" cy="1054523"/>
      </dsp:txXfrm>
    </dsp:sp>
    <dsp:sp modelId="{8F4AFB6D-97F1-2447-BEAD-293A5E37E9D6}">
      <dsp:nvSpPr>
        <dsp:cNvPr id="0" name=""/>
        <dsp:cNvSpPr/>
      </dsp:nvSpPr>
      <dsp:spPr>
        <a:xfrm>
          <a:off x="1623059" y="2613659"/>
          <a:ext cx="9197340" cy="1120139"/>
        </a:xfrm>
        <a:prstGeom prst="roundRect">
          <a:avLst>
            <a:gd name="adj" fmla="val 1000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1450" tIns="171450" rIns="171450" bIns="171450" numCol="1" spcCol="1270" anchor="ctr" anchorCtr="0">
          <a:noAutofit/>
        </a:bodyPr>
        <a:lstStyle/>
        <a:p>
          <a:pPr marL="0" lvl="0" indent="0" algn="l" defTabSz="2000250">
            <a:lnSpc>
              <a:spcPct val="90000"/>
            </a:lnSpc>
            <a:spcBef>
              <a:spcPct val="0"/>
            </a:spcBef>
            <a:spcAft>
              <a:spcPct val="35000"/>
            </a:spcAft>
            <a:buNone/>
          </a:pPr>
          <a:r>
            <a:rPr lang="en-US" sz="4500" kern="1200"/>
            <a:t>-Robbery Sec.8</a:t>
          </a:r>
        </a:p>
      </dsp:txBody>
      <dsp:txXfrm>
        <a:off x="1655867" y="2646467"/>
        <a:ext cx="7592103" cy="1054523"/>
      </dsp:txXfrm>
    </dsp:sp>
    <dsp:sp modelId="{2F9D97F7-24F1-2649-81E7-1B14560E7CD4}">
      <dsp:nvSpPr>
        <dsp:cNvPr id="0" name=""/>
        <dsp:cNvSpPr/>
      </dsp:nvSpPr>
      <dsp:spPr>
        <a:xfrm>
          <a:off x="8469249" y="849439"/>
          <a:ext cx="728090" cy="728090"/>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8633069" y="849439"/>
        <a:ext cx="400450" cy="547888"/>
      </dsp:txXfrm>
    </dsp:sp>
    <dsp:sp modelId="{5EF28DB8-4E2B-DC4F-B3C5-3F75A2E4881C}">
      <dsp:nvSpPr>
        <dsp:cNvPr id="0" name=""/>
        <dsp:cNvSpPr/>
      </dsp:nvSpPr>
      <dsp:spPr>
        <a:xfrm>
          <a:off x="9280779" y="2148801"/>
          <a:ext cx="728090" cy="728090"/>
        </a:xfrm>
        <a:prstGeom prst="downArrow">
          <a:avLst>
            <a:gd name="adj1" fmla="val 55000"/>
            <a:gd name="adj2" fmla="val 45000"/>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9444599" y="2148801"/>
        <a:ext cx="400450" cy="54788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F95CF6-C098-C449-97E6-CC7D8A54C21C}">
      <dsp:nvSpPr>
        <dsp:cNvPr id="0" name=""/>
        <dsp:cNvSpPr/>
      </dsp:nvSpPr>
      <dsp:spPr>
        <a:xfrm>
          <a:off x="1311589" y="0"/>
          <a:ext cx="8580596" cy="5894172"/>
        </a:xfrm>
        <a:prstGeom prst="rightArrow">
          <a:avLst/>
        </a:prstGeom>
        <a:solidFill>
          <a:schemeClr val="accent1"/>
        </a:solidFill>
        <a:ln>
          <a:noFill/>
        </a:ln>
        <a:effectLst/>
      </dsp:spPr>
      <dsp:style>
        <a:lnRef idx="0">
          <a:scrgbClr r="0" g="0" b="0"/>
        </a:lnRef>
        <a:fillRef idx="1">
          <a:scrgbClr r="0" g="0" b="0"/>
        </a:fillRef>
        <a:effectRef idx="1">
          <a:scrgbClr r="0" g="0" b="0"/>
        </a:effectRef>
        <a:fontRef idx="minor"/>
      </dsp:style>
    </dsp:sp>
    <dsp:sp modelId="{C3CEB9EA-F4CF-AE49-B113-5A97ABAA0C41}">
      <dsp:nvSpPr>
        <dsp:cNvPr id="0" name=""/>
        <dsp:cNvSpPr/>
      </dsp:nvSpPr>
      <dsp:spPr>
        <a:xfrm>
          <a:off x="0" y="1793266"/>
          <a:ext cx="3028445" cy="2357668"/>
        </a:xfrm>
        <a:prstGeom prst="roundRect">
          <a:avLst/>
        </a:prstGeom>
        <a:solidFill>
          <a:schemeClr val="accent5">
            <a:lumMod val="40000"/>
            <a:lumOff val="6000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i="1" u="sng" kern="1200" dirty="0">
              <a:solidFill>
                <a:srgbClr val="FF0000"/>
              </a:solidFill>
            </a:rPr>
            <a:t>S</a:t>
          </a:r>
          <a:r>
            <a:rPr lang="en-US" sz="2400" b="1" i="1" u="sng" kern="1200" dirty="0"/>
            <a:t>teal</a:t>
          </a:r>
          <a:r>
            <a:rPr lang="en-US" sz="2400" kern="1200" dirty="0"/>
            <a:t> anything therein </a:t>
          </a:r>
          <a:r>
            <a:rPr lang="en-US" sz="2400" kern="1200" dirty="0">
              <a:solidFill>
                <a:srgbClr val="FF0000"/>
              </a:solidFill>
            </a:rPr>
            <a:t>OR</a:t>
          </a:r>
        </a:p>
      </dsp:txBody>
      <dsp:txXfrm>
        <a:off x="115092" y="1908358"/>
        <a:ext cx="2798261" cy="2127484"/>
      </dsp:txXfrm>
    </dsp:sp>
    <dsp:sp modelId="{9A9C85EE-B97E-8F4D-9C17-7734EC8CA20A}">
      <dsp:nvSpPr>
        <dsp:cNvPr id="0" name=""/>
        <dsp:cNvSpPr/>
      </dsp:nvSpPr>
      <dsp:spPr>
        <a:xfrm>
          <a:off x="3533186" y="1768251"/>
          <a:ext cx="3028445" cy="2357668"/>
        </a:xfrm>
        <a:prstGeom prst="roundRect">
          <a:avLst/>
        </a:prstGeom>
        <a:solidFill>
          <a:schemeClr val="accent5">
            <a:lumMod val="40000"/>
            <a:lumOff val="6000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u="sng" kern="1200" dirty="0">
              <a:solidFill>
                <a:srgbClr val="FF0000"/>
              </a:solidFill>
            </a:rPr>
            <a:t>I</a:t>
          </a:r>
          <a:r>
            <a:rPr lang="en-US" sz="2400" kern="1200" dirty="0"/>
            <a:t>nflict </a:t>
          </a:r>
          <a:r>
            <a:rPr lang="en-US" sz="2400" b="1" i="1" u="sng" kern="1200" dirty="0"/>
            <a:t>grievous bodily harm </a:t>
          </a:r>
          <a:r>
            <a:rPr lang="en-US" sz="2400" kern="1200" dirty="0"/>
            <a:t>on any person therein </a:t>
          </a:r>
          <a:r>
            <a:rPr lang="en-US" sz="2400" kern="1200" dirty="0">
              <a:solidFill>
                <a:srgbClr val="FF0000"/>
              </a:solidFill>
            </a:rPr>
            <a:t>OR</a:t>
          </a:r>
        </a:p>
      </dsp:txBody>
      <dsp:txXfrm>
        <a:off x="3648278" y="1883343"/>
        <a:ext cx="2798261" cy="2127484"/>
      </dsp:txXfrm>
    </dsp:sp>
    <dsp:sp modelId="{C1D58214-8715-5448-82C1-8EE3F04F4F58}">
      <dsp:nvSpPr>
        <dsp:cNvPr id="0" name=""/>
        <dsp:cNvSpPr/>
      </dsp:nvSpPr>
      <dsp:spPr>
        <a:xfrm>
          <a:off x="7066373" y="1768251"/>
          <a:ext cx="3028445" cy="2357668"/>
        </a:xfrm>
        <a:prstGeom prst="roundRect">
          <a:avLst/>
        </a:prstGeom>
        <a:solidFill>
          <a:schemeClr val="accent5">
            <a:lumMod val="40000"/>
            <a:lumOff val="6000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i="1" u="sng" kern="1200" dirty="0">
              <a:solidFill>
                <a:srgbClr val="FF0000"/>
              </a:solidFill>
            </a:rPr>
            <a:t>D</a:t>
          </a:r>
          <a:r>
            <a:rPr lang="en-US" sz="2400" b="1" i="1" u="sng" kern="1200" dirty="0"/>
            <a:t>amage</a:t>
          </a:r>
          <a:r>
            <a:rPr lang="en-US" sz="2400" kern="1200" dirty="0"/>
            <a:t> any property therein</a:t>
          </a:r>
        </a:p>
      </dsp:txBody>
      <dsp:txXfrm>
        <a:off x="7181465" y="1883343"/>
        <a:ext cx="2798261" cy="212748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CF96E0-282B-534D-8901-3A61F83108A0}">
      <dsp:nvSpPr>
        <dsp:cNvPr id="0" name=""/>
        <dsp:cNvSpPr/>
      </dsp:nvSpPr>
      <dsp:spPr>
        <a:xfrm>
          <a:off x="0" y="463"/>
          <a:ext cx="7926051" cy="0"/>
        </a:xfrm>
        <a:prstGeom prst="line">
          <a:avLst/>
        </a:prstGeom>
        <a:solidFill>
          <a:schemeClr val="accent1">
            <a:shade val="50000"/>
            <a:hueOff val="0"/>
            <a:satOff val="0"/>
            <a:lumOff val="0"/>
            <a:alphaOff val="0"/>
          </a:schemeClr>
        </a:solidFill>
        <a:ln w="12700" cap="flat" cmpd="sng" algn="ctr">
          <a:solidFill>
            <a:schemeClr val="accent1">
              <a:shade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E25317C-D9D5-2C41-A370-6B049236A866}">
      <dsp:nvSpPr>
        <dsp:cNvPr id="0" name=""/>
        <dsp:cNvSpPr/>
      </dsp:nvSpPr>
      <dsp:spPr>
        <a:xfrm>
          <a:off x="0" y="463"/>
          <a:ext cx="7926051" cy="758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-The accused has crossed a boundary</a:t>
          </a:r>
        </a:p>
      </dsp:txBody>
      <dsp:txXfrm>
        <a:off x="0" y="463"/>
        <a:ext cx="7926051" cy="758519"/>
      </dsp:txXfrm>
    </dsp:sp>
    <dsp:sp modelId="{887FF3E7-D37E-1A43-A5F4-62960C63CB98}">
      <dsp:nvSpPr>
        <dsp:cNvPr id="0" name=""/>
        <dsp:cNvSpPr/>
      </dsp:nvSpPr>
      <dsp:spPr>
        <a:xfrm>
          <a:off x="0" y="758982"/>
          <a:ext cx="7926051" cy="0"/>
        </a:xfrm>
        <a:prstGeom prst="line">
          <a:avLst/>
        </a:prstGeom>
        <a:solidFill>
          <a:schemeClr val="accent1">
            <a:shade val="50000"/>
            <a:hueOff val="160997"/>
            <a:satOff val="-3921"/>
            <a:lumOff val="17158"/>
            <a:alphaOff val="0"/>
          </a:schemeClr>
        </a:solidFill>
        <a:ln w="12700" cap="flat" cmpd="sng" algn="ctr">
          <a:solidFill>
            <a:schemeClr val="accent1">
              <a:shade val="50000"/>
              <a:hueOff val="160997"/>
              <a:satOff val="-3921"/>
              <a:lumOff val="1715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3D93E70-7E4A-AE44-B3C6-29909D32488E}">
      <dsp:nvSpPr>
        <dsp:cNvPr id="0" name=""/>
        <dsp:cNvSpPr/>
      </dsp:nvSpPr>
      <dsp:spPr>
        <a:xfrm>
          <a:off x="0" y="758982"/>
          <a:ext cx="7926051" cy="758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-Entry must be deliberate &amp; not accidental</a:t>
          </a:r>
        </a:p>
      </dsp:txBody>
      <dsp:txXfrm>
        <a:off x="0" y="758982"/>
        <a:ext cx="7926051" cy="758519"/>
      </dsp:txXfrm>
    </dsp:sp>
    <dsp:sp modelId="{F534C156-37E8-8346-AC90-966F26E3CF23}">
      <dsp:nvSpPr>
        <dsp:cNvPr id="0" name=""/>
        <dsp:cNvSpPr/>
      </dsp:nvSpPr>
      <dsp:spPr>
        <a:xfrm>
          <a:off x="0" y="1517502"/>
          <a:ext cx="7926051" cy="0"/>
        </a:xfrm>
        <a:prstGeom prst="line">
          <a:avLst/>
        </a:prstGeom>
        <a:solidFill>
          <a:schemeClr val="accent1">
            <a:shade val="50000"/>
            <a:hueOff val="321995"/>
            <a:satOff val="-7842"/>
            <a:lumOff val="34317"/>
            <a:alphaOff val="0"/>
          </a:schemeClr>
        </a:solidFill>
        <a:ln w="12700" cap="flat" cmpd="sng" algn="ctr">
          <a:solidFill>
            <a:schemeClr val="accent1">
              <a:shade val="50000"/>
              <a:hueOff val="321995"/>
              <a:satOff val="-7842"/>
              <a:lumOff val="3431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DB5BD26-A557-A046-A286-EBC97C948347}">
      <dsp:nvSpPr>
        <dsp:cNvPr id="0" name=""/>
        <dsp:cNvSpPr/>
      </dsp:nvSpPr>
      <dsp:spPr>
        <a:xfrm>
          <a:off x="0" y="1517502"/>
          <a:ext cx="7926051" cy="758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-It is not necessary for the whole body to have entered</a:t>
          </a:r>
        </a:p>
      </dsp:txBody>
      <dsp:txXfrm>
        <a:off x="0" y="1517502"/>
        <a:ext cx="7926051" cy="758519"/>
      </dsp:txXfrm>
    </dsp:sp>
    <dsp:sp modelId="{BB9F5754-F737-824B-8FB7-7118D17756DE}">
      <dsp:nvSpPr>
        <dsp:cNvPr id="0" name=""/>
        <dsp:cNvSpPr/>
      </dsp:nvSpPr>
      <dsp:spPr>
        <a:xfrm>
          <a:off x="0" y="2276021"/>
          <a:ext cx="7926051" cy="0"/>
        </a:xfrm>
        <a:prstGeom prst="line">
          <a:avLst/>
        </a:prstGeom>
        <a:solidFill>
          <a:schemeClr val="accent1">
            <a:shade val="50000"/>
            <a:hueOff val="321995"/>
            <a:satOff val="-7842"/>
            <a:lumOff val="34317"/>
            <a:alphaOff val="0"/>
          </a:schemeClr>
        </a:solidFill>
        <a:ln w="12700" cap="flat" cmpd="sng" algn="ctr">
          <a:solidFill>
            <a:schemeClr val="accent1">
              <a:shade val="50000"/>
              <a:hueOff val="321995"/>
              <a:satOff val="-7842"/>
              <a:lumOff val="3431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99AB00D-31C4-354D-B013-E95BE68ECB52}">
      <dsp:nvSpPr>
        <dsp:cNvPr id="0" name=""/>
        <dsp:cNvSpPr/>
      </dsp:nvSpPr>
      <dsp:spPr>
        <a:xfrm>
          <a:off x="0" y="2276021"/>
          <a:ext cx="7926051" cy="758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-Entry can be by an innocent agent</a:t>
          </a:r>
        </a:p>
      </dsp:txBody>
      <dsp:txXfrm>
        <a:off x="0" y="2276021"/>
        <a:ext cx="7926051" cy="758519"/>
      </dsp:txXfrm>
    </dsp:sp>
    <dsp:sp modelId="{35D3FC89-C0DC-4643-8C48-D0BEA13B1D0D}">
      <dsp:nvSpPr>
        <dsp:cNvPr id="0" name=""/>
        <dsp:cNvSpPr/>
      </dsp:nvSpPr>
      <dsp:spPr>
        <a:xfrm>
          <a:off x="0" y="3034541"/>
          <a:ext cx="7926051" cy="0"/>
        </a:xfrm>
        <a:prstGeom prst="line">
          <a:avLst/>
        </a:prstGeom>
        <a:solidFill>
          <a:schemeClr val="accent1">
            <a:shade val="50000"/>
            <a:hueOff val="160997"/>
            <a:satOff val="-3921"/>
            <a:lumOff val="17158"/>
            <a:alphaOff val="0"/>
          </a:schemeClr>
        </a:solidFill>
        <a:ln w="12700" cap="flat" cmpd="sng" algn="ctr">
          <a:solidFill>
            <a:schemeClr val="accent1">
              <a:shade val="50000"/>
              <a:hueOff val="160997"/>
              <a:satOff val="-3921"/>
              <a:lumOff val="1715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2B7065F-9825-8D49-9924-BA569ED9C028}">
      <dsp:nvSpPr>
        <dsp:cNvPr id="0" name=""/>
        <dsp:cNvSpPr/>
      </dsp:nvSpPr>
      <dsp:spPr>
        <a:xfrm>
          <a:off x="0" y="3034541"/>
          <a:ext cx="7926051" cy="758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-Can include an instrument as long as that is to commit one of the relevant offences (Not just to facilitate entry)</a:t>
          </a:r>
        </a:p>
      </dsp:txBody>
      <dsp:txXfrm>
        <a:off x="0" y="3034541"/>
        <a:ext cx="7926051" cy="75851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F4C8B1-2410-EE4A-B90A-8966A1BC96FE}">
      <dsp:nvSpPr>
        <dsp:cNvPr id="0" name=""/>
        <dsp:cNvSpPr/>
      </dsp:nvSpPr>
      <dsp:spPr>
        <a:xfrm>
          <a:off x="0" y="2496"/>
          <a:ext cx="9107019" cy="0"/>
        </a:xfrm>
        <a:prstGeom prst="line">
          <a:avLst/>
        </a:prstGeom>
        <a:solidFill>
          <a:schemeClr val="accent1">
            <a:alpha val="90000"/>
            <a:hueOff val="0"/>
            <a:satOff val="0"/>
            <a:lumOff val="0"/>
            <a:alphaOff val="0"/>
          </a:schemeClr>
        </a:solidFill>
        <a:ln w="12700" cap="flat" cmpd="sng" algn="ctr">
          <a:solidFill>
            <a:schemeClr val="accent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BF8E6CF-95DB-8F41-9238-9399C78F3819}">
      <dsp:nvSpPr>
        <dsp:cNvPr id="0" name=""/>
        <dsp:cNvSpPr/>
      </dsp:nvSpPr>
      <dsp:spPr>
        <a:xfrm>
          <a:off x="0" y="2496"/>
          <a:ext cx="9107019" cy="17022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The term ‘building’ is not defined under the Theft Act 1968</a:t>
          </a:r>
          <a:endParaRPr lang="en-US" sz="2400" kern="1200" dirty="0"/>
        </a:p>
      </dsp:txBody>
      <dsp:txXfrm>
        <a:off x="0" y="2496"/>
        <a:ext cx="9107019" cy="1702290"/>
      </dsp:txXfrm>
    </dsp:sp>
    <dsp:sp modelId="{298F1F6C-331C-7047-814E-20893B851828}">
      <dsp:nvSpPr>
        <dsp:cNvPr id="0" name=""/>
        <dsp:cNvSpPr/>
      </dsp:nvSpPr>
      <dsp:spPr>
        <a:xfrm>
          <a:off x="0" y="1704787"/>
          <a:ext cx="9107019" cy="0"/>
        </a:xfrm>
        <a:prstGeom prst="line">
          <a:avLst/>
        </a:prstGeom>
        <a:solidFill>
          <a:schemeClr val="accent1">
            <a:alpha val="90000"/>
            <a:hueOff val="0"/>
            <a:satOff val="0"/>
            <a:lumOff val="0"/>
            <a:alphaOff val="-20000"/>
          </a:schemeClr>
        </a:solidFill>
        <a:ln w="12700" cap="flat" cmpd="sng" algn="ctr">
          <a:solidFill>
            <a:schemeClr val="accent1">
              <a:alpha val="90000"/>
              <a:hueOff val="0"/>
              <a:satOff val="0"/>
              <a:lumOff val="0"/>
              <a:alphaOff val="-2000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618CA44-C1EB-654A-A34F-508C5733E0ED}">
      <dsp:nvSpPr>
        <dsp:cNvPr id="0" name=""/>
        <dsp:cNvSpPr/>
      </dsp:nvSpPr>
      <dsp:spPr>
        <a:xfrm>
          <a:off x="0" y="1704787"/>
          <a:ext cx="9107019" cy="17022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Case law has established a ‘building’ as:</a:t>
          </a:r>
        </a:p>
        <a:p>
          <a:pPr marL="0" lvl="0" indent="0" algn="ctr" defTabSz="1066800">
            <a:lnSpc>
              <a:spcPct val="90000"/>
            </a:lnSpc>
            <a:spcBef>
              <a:spcPct val="0"/>
            </a:spcBef>
            <a:spcAft>
              <a:spcPct val="35000"/>
            </a:spcAft>
            <a:buNone/>
          </a:pPr>
          <a:r>
            <a:rPr lang="en-US" sz="2400" kern="1200" dirty="0">
              <a:solidFill>
                <a:schemeClr val="accent1"/>
              </a:solidFill>
            </a:rPr>
            <a:t>‘</a:t>
          </a:r>
          <a:r>
            <a:rPr lang="en-US" sz="2400" b="1" i="1" kern="1200" dirty="0">
              <a:solidFill>
                <a:schemeClr val="accent1"/>
              </a:solidFill>
            </a:rPr>
            <a:t>a structure of considerable size &amp; intended to be permanent or at least endure considerable time’ </a:t>
          </a:r>
        </a:p>
      </dsp:txBody>
      <dsp:txXfrm>
        <a:off x="0" y="1704787"/>
        <a:ext cx="9107019" cy="1702290"/>
      </dsp:txXfrm>
    </dsp:sp>
    <dsp:sp modelId="{7A981408-3B7C-5F4F-A877-85A03C429AC7}">
      <dsp:nvSpPr>
        <dsp:cNvPr id="0" name=""/>
        <dsp:cNvSpPr/>
      </dsp:nvSpPr>
      <dsp:spPr>
        <a:xfrm>
          <a:off x="0" y="3407077"/>
          <a:ext cx="9107019" cy="0"/>
        </a:xfrm>
        <a:prstGeom prst="line">
          <a:avLst/>
        </a:prstGeom>
        <a:solidFill>
          <a:schemeClr val="accent1">
            <a:alpha val="90000"/>
            <a:hueOff val="0"/>
            <a:satOff val="0"/>
            <a:lumOff val="0"/>
            <a:alphaOff val="-40000"/>
          </a:schemeClr>
        </a:solidFill>
        <a:ln w="12700" cap="flat" cmpd="sng" algn="ctr">
          <a:solidFill>
            <a:schemeClr val="accent1">
              <a:alpha val="90000"/>
              <a:hueOff val="0"/>
              <a:satOff val="0"/>
              <a:lumOff val="0"/>
              <a:alphaOff val="-4000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E79FF22-D7B3-3144-9D0A-CCCDFE257F8E}">
      <dsp:nvSpPr>
        <dsp:cNvPr id="0" name=""/>
        <dsp:cNvSpPr/>
      </dsp:nvSpPr>
      <dsp:spPr>
        <a:xfrm>
          <a:off x="0" y="3407077"/>
          <a:ext cx="9107019" cy="17022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In simple terms a building must have some degree of permanence</a:t>
          </a:r>
        </a:p>
      </dsp:txBody>
      <dsp:txXfrm>
        <a:off x="0" y="3407077"/>
        <a:ext cx="9107019" cy="170229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41C93B-DF59-984F-8911-FA0C478A09CE}">
      <dsp:nvSpPr>
        <dsp:cNvPr id="0" name=""/>
        <dsp:cNvSpPr/>
      </dsp:nvSpPr>
      <dsp:spPr>
        <a:xfrm>
          <a:off x="0" y="401"/>
          <a:ext cx="10873946" cy="0"/>
        </a:xfrm>
        <a:prstGeom prst="line">
          <a:avLst/>
        </a:prstGeom>
        <a:solidFill>
          <a:schemeClr val="accent2">
            <a:shade val="80000"/>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E2C29FF-FF42-7F41-8162-A712A6D4D12B}">
      <dsp:nvSpPr>
        <dsp:cNvPr id="0" name=""/>
        <dsp:cNvSpPr/>
      </dsp:nvSpPr>
      <dsp:spPr>
        <a:xfrm>
          <a:off x="0" y="401"/>
          <a:ext cx="10873946" cy="6572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-Adjoining bedsits in the same house</a:t>
          </a:r>
        </a:p>
      </dsp:txBody>
      <dsp:txXfrm>
        <a:off x="0" y="401"/>
        <a:ext cx="10873946" cy="657264"/>
      </dsp:txXfrm>
    </dsp:sp>
    <dsp:sp modelId="{03E241AC-A3F1-7A47-ACC0-08B2ADBC69CA}">
      <dsp:nvSpPr>
        <dsp:cNvPr id="0" name=""/>
        <dsp:cNvSpPr/>
      </dsp:nvSpPr>
      <dsp:spPr>
        <a:xfrm>
          <a:off x="0" y="657665"/>
          <a:ext cx="10873946" cy="0"/>
        </a:xfrm>
        <a:prstGeom prst="line">
          <a:avLst/>
        </a:prstGeom>
        <a:solidFill>
          <a:schemeClr val="accent2">
            <a:shade val="80000"/>
            <a:hueOff val="-120354"/>
            <a:satOff val="2542"/>
            <a:lumOff val="6770"/>
            <a:alphaOff val="0"/>
          </a:schemeClr>
        </a:solidFill>
        <a:ln w="12700" cap="flat" cmpd="sng" algn="ctr">
          <a:solidFill>
            <a:schemeClr val="accent2">
              <a:shade val="80000"/>
              <a:hueOff val="-120354"/>
              <a:satOff val="2542"/>
              <a:lumOff val="677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ABF438E-145C-EE48-8B4F-DE21554A35B2}">
      <dsp:nvSpPr>
        <dsp:cNvPr id="0" name=""/>
        <dsp:cNvSpPr/>
      </dsp:nvSpPr>
      <dsp:spPr>
        <a:xfrm>
          <a:off x="0" y="657665"/>
          <a:ext cx="10873946" cy="6572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-Staffrooms/security offices in supermarkets</a:t>
          </a:r>
        </a:p>
      </dsp:txBody>
      <dsp:txXfrm>
        <a:off x="0" y="657665"/>
        <a:ext cx="10873946" cy="657264"/>
      </dsp:txXfrm>
    </dsp:sp>
    <dsp:sp modelId="{FD2327A3-5CCF-5144-B3AD-4CCD29128909}">
      <dsp:nvSpPr>
        <dsp:cNvPr id="0" name=""/>
        <dsp:cNvSpPr/>
      </dsp:nvSpPr>
      <dsp:spPr>
        <a:xfrm>
          <a:off x="0" y="1314929"/>
          <a:ext cx="10873946" cy="0"/>
        </a:xfrm>
        <a:prstGeom prst="line">
          <a:avLst/>
        </a:prstGeom>
        <a:solidFill>
          <a:schemeClr val="accent2">
            <a:shade val="80000"/>
            <a:hueOff val="-240708"/>
            <a:satOff val="5083"/>
            <a:lumOff val="13541"/>
            <a:alphaOff val="0"/>
          </a:schemeClr>
        </a:solidFill>
        <a:ln w="12700" cap="flat" cmpd="sng" algn="ctr">
          <a:solidFill>
            <a:schemeClr val="accent2">
              <a:shade val="80000"/>
              <a:hueOff val="-240708"/>
              <a:satOff val="5083"/>
              <a:lumOff val="1354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898A011-164A-4E4F-B52F-62D84070F49E}">
      <dsp:nvSpPr>
        <dsp:cNvPr id="0" name=""/>
        <dsp:cNvSpPr/>
      </dsp:nvSpPr>
      <dsp:spPr>
        <a:xfrm>
          <a:off x="0" y="1314929"/>
          <a:ext cx="10873946" cy="6572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-Behind the till area of a shop</a:t>
          </a:r>
          <a:endParaRPr lang="en-US" sz="2400" kern="1200" dirty="0"/>
        </a:p>
      </dsp:txBody>
      <dsp:txXfrm>
        <a:off x="0" y="1314929"/>
        <a:ext cx="10873946" cy="657264"/>
      </dsp:txXfrm>
    </dsp:sp>
    <dsp:sp modelId="{382D6E98-98D5-8C46-8E7D-CFF9A533BF70}">
      <dsp:nvSpPr>
        <dsp:cNvPr id="0" name=""/>
        <dsp:cNvSpPr/>
      </dsp:nvSpPr>
      <dsp:spPr>
        <a:xfrm>
          <a:off x="0" y="1972194"/>
          <a:ext cx="10873946" cy="0"/>
        </a:xfrm>
        <a:prstGeom prst="line">
          <a:avLst/>
        </a:prstGeom>
        <a:solidFill>
          <a:schemeClr val="accent2">
            <a:shade val="80000"/>
            <a:hueOff val="-361061"/>
            <a:satOff val="7625"/>
            <a:lumOff val="20311"/>
            <a:alphaOff val="0"/>
          </a:schemeClr>
        </a:solidFill>
        <a:ln w="12700" cap="flat" cmpd="sng" algn="ctr">
          <a:solidFill>
            <a:schemeClr val="accent2">
              <a:shade val="80000"/>
              <a:hueOff val="-361061"/>
              <a:satOff val="7625"/>
              <a:lumOff val="2031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F459DB2-5E1A-E24D-931F-86F384A187CF}">
      <dsp:nvSpPr>
        <dsp:cNvPr id="0" name=""/>
        <dsp:cNvSpPr/>
      </dsp:nvSpPr>
      <dsp:spPr>
        <a:xfrm>
          <a:off x="0" y="1972194"/>
          <a:ext cx="10873946" cy="6572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-Behind the bar in a pub</a:t>
          </a:r>
        </a:p>
      </dsp:txBody>
      <dsp:txXfrm>
        <a:off x="0" y="1972194"/>
        <a:ext cx="10873946" cy="657264"/>
      </dsp:txXfrm>
    </dsp:sp>
    <dsp:sp modelId="{027FE016-686B-8C4F-9A40-0628DE83F5FA}">
      <dsp:nvSpPr>
        <dsp:cNvPr id="0" name=""/>
        <dsp:cNvSpPr/>
      </dsp:nvSpPr>
      <dsp:spPr>
        <a:xfrm>
          <a:off x="0" y="2629458"/>
          <a:ext cx="10873946" cy="0"/>
        </a:xfrm>
        <a:prstGeom prst="line">
          <a:avLst/>
        </a:prstGeom>
        <a:solidFill>
          <a:schemeClr val="accent2">
            <a:shade val="80000"/>
            <a:hueOff val="-481415"/>
            <a:satOff val="10166"/>
            <a:lumOff val="27081"/>
            <a:alphaOff val="0"/>
          </a:schemeClr>
        </a:solidFill>
        <a:ln w="12700" cap="flat" cmpd="sng" algn="ctr">
          <a:solidFill>
            <a:schemeClr val="accent2">
              <a:shade val="80000"/>
              <a:hueOff val="-481415"/>
              <a:satOff val="10166"/>
              <a:lumOff val="2708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5E343F2-5D95-E648-A4FF-5A3C7EB36524}">
      <dsp:nvSpPr>
        <dsp:cNvPr id="0" name=""/>
        <dsp:cNvSpPr/>
      </dsp:nvSpPr>
      <dsp:spPr>
        <a:xfrm>
          <a:off x="0" y="2629458"/>
          <a:ext cx="10873946" cy="6572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-Behind a cordoned off area in a gallery or museum</a:t>
          </a:r>
        </a:p>
      </dsp:txBody>
      <dsp:txXfrm>
        <a:off x="0" y="2629458"/>
        <a:ext cx="10873946" cy="65726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0F95B6-8D0A-AE4A-BED3-FE48E0028023}">
      <dsp:nvSpPr>
        <dsp:cNvPr id="0" name=""/>
        <dsp:cNvSpPr/>
      </dsp:nvSpPr>
      <dsp:spPr>
        <a:xfrm>
          <a:off x="0" y="820554"/>
          <a:ext cx="6988432" cy="4096575"/>
        </a:xfrm>
        <a:prstGeom prst="rect">
          <a:avLst/>
        </a:prstGeom>
        <a:solidFill>
          <a:schemeClr val="lt1">
            <a:alpha val="90000"/>
            <a:hueOff val="0"/>
            <a:satOff val="0"/>
            <a:lumOff val="0"/>
            <a:alphaOff val="0"/>
          </a:schemeClr>
        </a:solidFill>
        <a:ln w="12700" cap="flat" cmpd="sng" algn="ctr">
          <a:solidFill>
            <a:schemeClr val="accent6">
              <a:shade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42380" tIns="1062228" rIns="542380" bIns="170688" numCol="1" spcCol="1270" anchor="t" anchorCtr="0">
          <a:noAutofit/>
        </a:bodyPr>
        <a:lstStyle/>
        <a:p>
          <a:pPr marL="228600" lvl="1" indent="-228600" algn="l" defTabSz="1066800">
            <a:lnSpc>
              <a:spcPct val="90000"/>
            </a:lnSpc>
            <a:spcBef>
              <a:spcPct val="0"/>
            </a:spcBef>
            <a:spcAft>
              <a:spcPct val="15000"/>
            </a:spcAft>
            <a:buChar char="•"/>
          </a:pPr>
          <a:r>
            <a:rPr lang="en-US" sz="2400" kern="1200" dirty="0"/>
            <a:t>A person will be deemed to be trespassing if they either:</a:t>
          </a:r>
        </a:p>
        <a:p>
          <a:pPr marL="228600" lvl="1" indent="-228600" algn="l" defTabSz="1066800">
            <a:lnSpc>
              <a:spcPct val="90000"/>
            </a:lnSpc>
            <a:spcBef>
              <a:spcPct val="0"/>
            </a:spcBef>
            <a:spcAft>
              <a:spcPct val="15000"/>
            </a:spcAft>
            <a:buChar char="•"/>
          </a:pPr>
          <a:r>
            <a:rPr lang="en-US" sz="2400" b="1" i="1" u="none" kern="1200" dirty="0">
              <a:solidFill>
                <a:schemeClr val="accent6"/>
              </a:solidFill>
            </a:rPr>
            <a:t>KNOW</a:t>
          </a:r>
          <a:r>
            <a:rPr lang="en-US" sz="2400" kern="1200" dirty="0"/>
            <a:t> or are (subjectively)</a:t>
          </a:r>
          <a:r>
            <a:rPr lang="en-US" sz="2400" b="1" i="1" kern="1200" dirty="0"/>
            <a:t> </a:t>
          </a:r>
          <a:r>
            <a:rPr lang="en-US" sz="2400" b="1" i="1" kern="1200" dirty="0">
              <a:solidFill>
                <a:schemeClr val="accent6"/>
              </a:solidFill>
            </a:rPr>
            <a:t>RECKLESS </a:t>
          </a:r>
          <a:r>
            <a:rPr lang="en-US" sz="2400" kern="1200" dirty="0"/>
            <a:t>that they have crossed the boundary without either:</a:t>
          </a:r>
        </a:p>
        <a:p>
          <a:pPr marL="228600" lvl="1" indent="-228600" algn="l" defTabSz="1066800">
            <a:lnSpc>
              <a:spcPct val="90000"/>
            </a:lnSpc>
            <a:spcBef>
              <a:spcPct val="0"/>
            </a:spcBef>
            <a:spcAft>
              <a:spcPct val="15000"/>
            </a:spcAft>
            <a:buChar char="•"/>
          </a:pPr>
          <a:r>
            <a:rPr lang="en-US" sz="2400" b="1" i="1" kern="1200" dirty="0">
              <a:solidFill>
                <a:schemeClr val="accent6"/>
              </a:solidFill>
            </a:rPr>
            <a:t>CONSENT</a:t>
          </a:r>
          <a:r>
            <a:rPr lang="en-US" sz="2400" kern="1200" dirty="0"/>
            <a:t> to do so (express or implied permission) or</a:t>
          </a:r>
        </a:p>
        <a:p>
          <a:pPr marL="228600" lvl="1" indent="-228600" algn="l" defTabSz="1066800">
            <a:lnSpc>
              <a:spcPct val="90000"/>
            </a:lnSpc>
            <a:spcBef>
              <a:spcPct val="0"/>
            </a:spcBef>
            <a:spcAft>
              <a:spcPct val="15000"/>
            </a:spcAft>
            <a:buChar char="•"/>
          </a:pPr>
          <a:r>
            <a:rPr lang="en-US" sz="2400" b="1" i="1" kern="1200" dirty="0">
              <a:solidFill>
                <a:schemeClr val="accent6"/>
              </a:solidFill>
            </a:rPr>
            <a:t>RIGHT BY LAW </a:t>
          </a:r>
          <a:r>
            <a:rPr lang="en-US" sz="2400" kern="1200" dirty="0"/>
            <a:t>to do so…</a:t>
          </a:r>
        </a:p>
      </dsp:txBody>
      <dsp:txXfrm>
        <a:off x="0" y="820554"/>
        <a:ext cx="6988432" cy="4096575"/>
      </dsp:txXfrm>
    </dsp:sp>
    <dsp:sp modelId="{04356AFC-1985-6242-B9A6-51D1A8F67EEE}">
      <dsp:nvSpPr>
        <dsp:cNvPr id="0" name=""/>
        <dsp:cNvSpPr/>
      </dsp:nvSpPr>
      <dsp:spPr>
        <a:xfrm>
          <a:off x="349421" y="33897"/>
          <a:ext cx="4891902" cy="1505520"/>
        </a:xfrm>
        <a:prstGeom prst="roundRect">
          <a:avLst/>
        </a:prstGeom>
        <a:solidFill>
          <a:schemeClr val="accent6">
            <a:shade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84902" tIns="0" rIns="184902" bIns="0" numCol="1" spcCol="1270" anchor="ctr" anchorCtr="0">
          <a:noAutofit/>
        </a:bodyPr>
        <a:lstStyle/>
        <a:p>
          <a:pPr marL="0" lvl="0" indent="0" algn="ctr" defTabSz="1244600">
            <a:lnSpc>
              <a:spcPct val="90000"/>
            </a:lnSpc>
            <a:spcBef>
              <a:spcPct val="0"/>
            </a:spcBef>
            <a:spcAft>
              <a:spcPct val="35000"/>
            </a:spcAft>
            <a:buNone/>
          </a:pPr>
          <a:r>
            <a:rPr lang="en-US" sz="2800" kern="1200" dirty="0"/>
            <a:t>Trespasser</a:t>
          </a:r>
        </a:p>
      </dsp:txBody>
      <dsp:txXfrm>
        <a:off x="422914" y="107390"/>
        <a:ext cx="4744916" cy="135853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7B72E2-0EC8-C94D-9186-1904760409BC}">
      <dsp:nvSpPr>
        <dsp:cNvPr id="0" name=""/>
        <dsp:cNvSpPr/>
      </dsp:nvSpPr>
      <dsp:spPr>
        <a:xfrm>
          <a:off x="0" y="1797"/>
          <a:ext cx="8128000" cy="0"/>
        </a:xfrm>
        <a:prstGeom prst="line">
          <a:avLst/>
        </a:prstGeom>
        <a:solidFill>
          <a:schemeClr val="accent3">
            <a:shade val="80000"/>
            <a:hueOff val="0"/>
            <a:satOff val="0"/>
            <a:lumOff val="0"/>
            <a:alphaOff val="0"/>
          </a:schemeClr>
        </a:solidFill>
        <a:ln w="1270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DE1421C-5990-5248-8C86-82DEA596C88A}">
      <dsp:nvSpPr>
        <dsp:cNvPr id="0" name=""/>
        <dsp:cNvSpPr/>
      </dsp:nvSpPr>
      <dsp:spPr>
        <a:xfrm>
          <a:off x="0" y="1797"/>
          <a:ext cx="8128000" cy="12257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3360" tIns="213360" rIns="213360" bIns="213360" numCol="1" spcCol="1270" anchor="t" anchorCtr="0">
          <a:noAutofit/>
        </a:bodyPr>
        <a:lstStyle/>
        <a:p>
          <a:pPr marL="0" lvl="0" indent="0" algn="l" defTabSz="2489200">
            <a:lnSpc>
              <a:spcPct val="90000"/>
            </a:lnSpc>
            <a:spcBef>
              <a:spcPct val="0"/>
            </a:spcBef>
            <a:spcAft>
              <a:spcPct val="35000"/>
            </a:spcAft>
            <a:buNone/>
          </a:pPr>
          <a:r>
            <a:rPr lang="en-US" sz="5600" b="0" kern="1200" dirty="0">
              <a:solidFill>
                <a:srgbClr val="FF0000"/>
              </a:solidFill>
            </a:rPr>
            <a:t>S</a:t>
          </a:r>
          <a:r>
            <a:rPr lang="en-US" sz="5600" b="0" kern="1200" dirty="0"/>
            <a:t>teal</a:t>
          </a:r>
        </a:p>
      </dsp:txBody>
      <dsp:txXfrm>
        <a:off x="0" y="1797"/>
        <a:ext cx="8128000" cy="1225793"/>
      </dsp:txXfrm>
    </dsp:sp>
    <dsp:sp modelId="{AF06D1DB-B014-6B4D-97A4-05488FF34F5A}">
      <dsp:nvSpPr>
        <dsp:cNvPr id="0" name=""/>
        <dsp:cNvSpPr/>
      </dsp:nvSpPr>
      <dsp:spPr>
        <a:xfrm>
          <a:off x="0" y="1227591"/>
          <a:ext cx="8128000" cy="0"/>
        </a:xfrm>
        <a:prstGeom prst="line">
          <a:avLst/>
        </a:prstGeom>
        <a:solidFill>
          <a:schemeClr val="accent3">
            <a:shade val="80000"/>
            <a:hueOff val="0"/>
            <a:satOff val="0"/>
            <a:lumOff val="9546"/>
            <a:alphaOff val="0"/>
          </a:schemeClr>
        </a:solidFill>
        <a:ln w="12700" cap="flat" cmpd="sng" algn="ctr">
          <a:solidFill>
            <a:schemeClr val="accent3">
              <a:shade val="80000"/>
              <a:hueOff val="0"/>
              <a:satOff val="0"/>
              <a:lumOff val="954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1CB3C4A-48F9-D849-AAD5-E9DA67B2AE91}">
      <dsp:nvSpPr>
        <dsp:cNvPr id="0" name=""/>
        <dsp:cNvSpPr/>
      </dsp:nvSpPr>
      <dsp:spPr>
        <a:xfrm>
          <a:off x="0" y="1227591"/>
          <a:ext cx="8128000" cy="12257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3360" tIns="213360" rIns="213360" bIns="213360" numCol="1" spcCol="1270" anchor="t" anchorCtr="0">
          <a:noAutofit/>
        </a:bodyPr>
        <a:lstStyle/>
        <a:p>
          <a:pPr marL="0" lvl="0" indent="0" algn="l" defTabSz="2489200">
            <a:lnSpc>
              <a:spcPct val="90000"/>
            </a:lnSpc>
            <a:spcBef>
              <a:spcPct val="0"/>
            </a:spcBef>
            <a:spcAft>
              <a:spcPct val="35000"/>
            </a:spcAft>
            <a:buNone/>
          </a:pPr>
          <a:r>
            <a:rPr lang="en-US" sz="5600" b="0" kern="1200" dirty="0">
              <a:solidFill>
                <a:srgbClr val="FF0000"/>
              </a:solidFill>
            </a:rPr>
            <a:t>I</a:t>
          </a:r>
          <a:r>
            <a:rPr lang="en-US" sz="5600" b="0" kern="1200" dirty="0"/>
            <a:t>nflict G.B.H.</a:t>
          </a:r>
        </a:p>
      </dsp:txBody>
      <dsp:txXfrm>
        <a:off x="0" y="1227591"/>
        <a:ext cx="8128000" cy="1225793"/>
      </dsp:txXfrm>
    </dsp:sp>
    <dsp:sp modelId="{140E9B4E-F974-0E4A-8530-71A12182DD23}">
      <dsp:nvSpPr>
        <dsp:cNvPr id="0" name=""/>
        <dsp:cNvSpPr/>
      </dsp:nvSpPr>
      <dsp:spPr>
        <a:xfrm>
          <a:off x="0" y="2453384"/>
          <a:ext cx="8128000" cy="0"/>
        </a:xfrm>
        <a:prstGeom prst="line">
          <a:avLst/>
        </a:prstGeom>
        <a:solidFill>
          <a:schemeClr val="accent3">
            <a:shade val="80000"/>
            <a:hueOff val="0"/>
            <a:satOff val="0"/>
            <a:lumOff val="19092"/>
            <a:alphaOff val="0"/>
          </a:schemeClr>
        </a:solidFill>
        <a:ln w="12700" cap="flat" cmpd="sng" algn="ctr">
          <a:solidFill>
            <a:schemeClr val="accent3">
              <a:shade val="80000"/>
              <a:hueOff val="0"/>
              <a:satOff val="0"/>
              <a:lumOff val="1909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E9CAA40-3F08-5F4C-899C-3999AF249FB9}">
      <dsp:nvSpPr>
        <dsp:cNvPr id="0" name=""/>
        <dsp:cNvSpPr/>
      </dsp:nvSpPr>
      <dsp:spPr>
        <a:xfrm>
          <a:off x="0" y="2453384"/>
          <a:ext cx="8128000" cy="12257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3360" tIns="213360" rIns="213360" bIns="213360" numCol="1" spcCol="1270" anchor="t" anchorCtr="0">
          <a:noAutofit/>
        </a:bodyPr>
        <a:lstStyle/>
        <a:p>
          <a:pPr marL="0" lvl="0" indent="0" algn="l" defTabSz="2489200">
            <a:lnSpc>
              <a:spcPct val="90000"/>
            </a:lnSpc>
            <a:spcBef>
              <a:spcPct val="0"/>
            </a:spcBef>
            <a:spcAft>
              <a:spcPct val="35000"/>
            </a:spcAft>
            <a:buNone/>
          </a:pPr>
          <a:r>
            <a:rPr lang="en-US" sz="5600" b="0" kern="1200" dirty="0">
              <a:solidFill>
                <a:srgbClr val="FF0000"/>
              </a:solidFill>
            </a:rPr>
            <a:t>D</a:t>
          </a:r>
          <a:r>
            <a:rPr lang="en-US" sz="5600" b="0" kern="1200" dirty="0"/>
            <a:t>amage</a:t>
          </a:r>
        </a:p>
      </dsp:txBody>
      <dsp:txXfrm>
        <a:off x="0" y="2453384"/>
        <a:ext cx="8128000" cy="1225793"/>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FB6A9D-9324-1449-8FD4-083D5BEDA63D}">
      <dsp:nvSpPr>
        <dsp:cNvPr id="0" name=""/>
        <dsp:cNvSpPr/>
      </dsp:nvSpPr>
      <dsp:spPr>
        <a:xfrm>
          <a:off x="0" y="463641"/>
          <a:ext cx="9033832" cy="1216800"/>
        </a:xfrm>
        <a:prstGeom prst="round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A person is guilty of burglary if </a:t>
          </a:r>
          <a:r>
            <a:rPr lang="en-US" sz="2400" b="1" kern="1200" dirty="0">
              <a:solidFill>
                <a:srgbClr val="FF0000"/>
              </a:solidFill>
            </a:rPr>
            <a:t>having </a:t>
          </a:r>
          <a:r>
            <a:rPr lang="en-US" sz="2400" b="1" i="1" kern="1200" dirty="0">
              <a:solidFill>
                <a:srgbClr val="FF0000"/>
              </a:solidFill>
            </a:rPr>
            <a:t>entered</a:t>
          </a:r>
          <a:r>
            <a:rPr lang="en-US" sz="2400" b="1" kern="1200" dirty="0">
              <a:solidFill>
                <a:srgbClr val="FF0000"/>
              </a:solidFill>
            </a:rPr>
            <a:t> </a:t>
          </a:r>
          <a:r>
            <a:rPr lang="en-US" sz="2400" kern="1200" dirty="0"/>
            <a:t>a </a:t>
          </a:r>
          <a:r>
            <a:rPr lang="en-US" sz="2400" b="1" i="1" kern="1200" dirty="0"/>
            <a:t>building or part of a building as a trespasser </a:t>
          </a:r>
          <a:r>
            <a:rPr lang="en-US" sz="2400" kern="1200" dirty="0"/>
            <a:t>he goes on to:</a:t>
          </a:r>
        </a:p>
      </dsp:txBody>
      <dsp:txXfrm>
        <a:off x="59399" y="523040"/>
        <a:ext cx="8915034" cy="1098002"/>
      </dsp:txXfrm>
    </dsp:sp>
    <dsp:sp modelId="{CFBF092D-E83F-9B43-9537-DEE051FC9EF4}">
      <dsp:nvSpPr>
        <dsp:cNvPr id="0" name=""/>
        <dsp:cNvSpPr/>
      </dsp:nvSpPr>
      <dsp:spPr>
        <a:xfrm>
          <a:off x="0" y="1867642"/>
          <a:ext cx="9033832" cy="1216800"/>
        </a:xfrm>
        <a:prstGeom prst="round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u="sng" kern="1200" dirty="0">
              <a:solidFill>
                <a:schemeClr val="accent6"/>
              </a:solidFill>
            </a:rPr>
            <a:t>S</a:t>
          </a:r>
          <a:r>
            <a:rPr lang="en-US" sz="2400" kern="1200" dirty="0">
              <a:solidFill>
                <a:srgbClr val="FF0000"/>
              </a:solidFill>
            </a:rPr>
            <a:t>teal</a:t>
          </a:r>
          <a:r>
            <a:rPr lang="en-US" sz="2400" kern="1200" dirty="0"/>
            <a:t> or </a:t>
          </a:r>
          <a:r>
            <a:rPr lang="en-US" sz="2400" kern="1200" dirty="0">
              <a:solidFill>
                <a:srgbClr val="FF0000"/>
              </a:solidFill>
            </a:rPr>
            <a:t>attempt</a:t>
          </a:r>
          <a:r>
            <a:rPr lang="en-US" sz="2400" kern="1200" dirty="0"/>
            <a:t> to steal anything therein </a:t>
          </a:r>
          <a:r>
            <a:rPr lang="en-US" sz="2400" b="1" i="1" kern="1200" dirty="0"/>
            <a:t>OR</a:t>
          </a:r>
        </a:p>
      </dsp:txBody>
      <dsp:txXfrm>
        <a:off x="59399" y="1927041"/>
        <a:ext cx="8915034" cy="1098002"/>
      </dsp:txXfrm>
    </dsp:sp>
    <dsp:sp modelId="{49B26948-C48E-8449-ABDA-40C92902A22E}">
      <dsp:nvSpPr>
        <dsp:cNvPr id="0" name=""/>
        <dsp:cNvSpPr/>
      </dsp:nvSpPr>
      <dsp:spPr>
        <a:xfrm>
          <a:off x="0" y="3271642"/>
          <a:ext cx="9033832" cy="1216800"/>
        </a:xfrm>
        <a:prstGeom prst="round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u="sng" kern="1200" dirty="0">
              <a:solidFill>
                <a:schemeClr val="accent6"/>
              </a:solidFill>
            </a:rPr>
            <a:t>I</a:t>
          </a:r>
          <a:r>
            <a:rPr lang="en-US" sz="2400" kern="1200" dirty="0">
              <a:solidFill>
                <a:srgbClr val="FF0000"/>
              </a:solidFill>
            </a:rPr>
            <a:t>nflict</a:t>
          </a:r>
          <a:r>
            <a:rPr lang="en-US" sz="2400" kern="1200" dirty="0"/>
            <a:t> or </a:t>
          </a:r>
          <a:r>
            <a:rPr lang="en-US" sz="2400" kern="1200" dirty="0">
              <a:solidFill>
                <a:srgbClr val="FF0000"/>
              </a:solidFill>
            </a:rPr>
            <a:t>attempt </a:t>
          </a:r>
          <a:r>
            <a:rPr lang="en-US" sz="2400" kern="1200" dirty="0"/>
            <a:t>to inflict </a:t>
          </a:r>
          <a:r>
            <a:rPr lang="en-US" sz="2400" kern="1200" dirty="0">
              <a:solidFill>
                <a:srgbClr val="FF0000"/>
              </a:solidFill>
            </a:rPr>
            <a:t>grievous bodily harm </a:t>
          </a:r>
          <a:r>
            <a:rPr lang="en-US" sz="2400" kern="1200" dirty="0"/>
            <a:t>on any person therein</a:t>
          </a:r>
        </a:p>
      </dsp:txBody>
      <dsp:txXfrm>
        <a:off x="59399" y="3331041"/>
        <a:ext cx="8915034" cy="109800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D29FB4-07D4-4748-B09A-83B7A7E14FDA}">
      <dsp:nvSpPr>
        <dsp:cNvPr id="0" name=""/>
        <dsp:cNvSpPr/>
      </dsp:nvSpPr>
      <dsp:spPr>
        <a:xfrm>
          <a:off x="2055" y="0"/>
          <a:ext cx="2154797" cy="3493987"/>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7584" tIns="227584" rIns="227584" bIns="227584" numCol="1" spcCol="1270" anchor="ctr" anchorCtr="0">
          <a:noAutofit/>
        </a:bodyPr>
        <a:lstStyle/>
        <a:p>
          <a:pPr marL="0" lvl="0" indent="0" algn="ctr" defTabSz="1422400">
            <a:lnSpc>
              <a:spcPct val="90000"/>
            </a:lnSpc>
            <a:spcBef>
              <a:spcPct val="0"/>
            </a:spcBef>
            <a:spcAft>
              <a:spcPct val="35000"/>
            </a:spcAft>
            <a:buNone/>
          </a:pPr>
          <a:r>
            <a:rPr lang="en-US" sz="3200" b="1" i="1" u="sng" kern="1200" dirty="0">
              <a:solidFill>
                <a:schemeClr val="accent1"/>
              </a:solidFill>
            </a:rPr>
            <a:t>W</a:t>
          </a:r>
          <a:r>
            <a:rPr lang="en-US" sz="2400" kern="1200" dirty="0"/>
            <a:t>eapon of offence </a:t>
          </a:r>
          <a:r>
            <a:rPr lang="en-US" sz="2400" kern="1200" dirty="0">
              <a:solidFill>
                <a:schemeClr val="accent1"/>
              </a:solidFill>
            </a:rPr>
            <a:t>OR</a:t>
          </a:r>
        </a:p>
      </dsp:txBody>
      <dsp:txXfrm>
        <a:off x="2055" y="1397594"/>
        <a:ext cx="2154797" cy="1397594"/>
      </dsp:txXfrm>
    </dsp:sp>
    <dsp:sp modelId="{B3F8F109-0532-4F70-9D9F-E09EED2349D3}">
      <dsp:nvSpPr>
        <dsp:cNvPr id="0" name=""/>
        <dsp:cNvSpPr/>
      </dsp:nvSpPr>
      <dsp:spPr>
        <a:xfrm>
          <a:off x="172217" y="209639"/>
          <a:ext cx="1814474" cy="1163497"/>
        </a:xfrm>
        <a:prstGeom prst="ellipse">
          <a:avLst/>
        </a:prstGeom>
        <a:solidFill>
          <a:schemeClr val="accent1">
            <a:tint val="40000"/>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CA083FD-357F-4E2C-BDF4-1B1DD2679FC7}">
      <dsp:nvSpPr>
        <dsp:cNvPr id="0" name=""/>
        <dsp:cNvSpPr/>
      </dsp:nvSpPr>
      <dsp:spPr>
        <a:xfrm>
          <a:off x="2221496" y="0"/>
          <a:ext cx="2154797" cy="3493987"/>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dirty="0"/>
            <a:t>any </a:t>
          </a:r>
          <a:r>
            <a:rPr lang="en-US" sz="3200" b="1" i="1" u="sng" kern="1200" dirty="0">
              <a:solidFill>
                <a:schemeClr val="accent1"/>
              </a:solidFill>
            </a:rPr>
            <a:t>I</a:t>
          </a:r>
          <a:r>
            <a:rPr lang="en-US" sz="2400" kern="1200" dirty="0"/>
            <a:t>mitation firearm </a:t>
          </a:r>
          <a:r>
            <a:rPr lang="en-US" sz="2400" kern="1200" dirty="0">
              <a:solidFill>
                <a:schemeClr val="accent1"/>
              </a:solidFill>
            </a:rPr>
            <a:t>OR</a:t>
          </a:r>
        </a:p>
      </dsp:txBody>
      <dsp:txXfrm>
        <a:off x="2221496" y="1397594"/>
        <a:ext cx="2154797" cy="1397594"/>
      </dsp:txXfrm>
    </dsp:sp>
    <dsp:sp modelId="{B0BD38C6-B220-4C25-8B9A-CA638F235C65}">
      <dsp:nvSpPr>
        <dsp:cNvPr id="0" name=""/>
        <dsp:cNvSpPr/>
      </dsp:nvSpPr>
      <dsp:spPr>
        <a:xfrm>
          <a:off x="2461020" y="209639"/>
          <a:ext cx="1675750" cy="1163497"/>
        </a:xfrm>
        <a:prstGeom prst="ellipse">
          <a:avLst/>
        </a:prstGeom>
        <a:solidFill>
          <a:schemeClr val="accent1">
            <a:tint val="40000"/>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36BCCAD-386E-493F-AA1D-75A70D722664}">
      <dsp:nvSpPr>
        <dsp:cNvPr id="0" name=""/>
        <dsp:cNvSpPr/>
      </dsp:nvSpPr>
      <dsp:spPr>
        <a:xfrm>
          <a:off x="4440937" y="0"/>
          <a:ext cx="2154797" cy="3493987"/>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dirty="0"/>
            <a:t>any </a:t>
          </a:r>
          <a:r>
            <a:rPr lang="en-US" sz="3200" b="1" i="1" u="sng" kern="1200" dirty="0">
              <a:solidFill>
                <a:schemeClr val="accent1"/>
              </a:solidFill>
            </a:rPr>
            <a:t>F</a:t>
          </a:r>
          <a:r>
            <a:rPr lang="en-US" sz="2400" kern="1200" dirty="0"/>
            <a:t>IREARM OR</a:t>
          </a:r>
        </a:p>
      </dsp:txBody>
      <dsp:txXfrm>
        <a:off x="4440937" y="1397594"/>
        <a:ext cx="2154797" cy="1397594"/>
      </dsp:txXfrm>
    </dsp:sp>
    <dsp:sp modelId="{9FD589FF-459B-4395-A330-3BF22C6D19DB}">
      <dsp:nvSpPr>
        <dsp:cNvPr id="0" name=""/>
        <dsp:cNvSpPr/>
      </dsp:nvSpPr>
      <dsp:spPr>
        <a:xfrm>
          <a:off x="4700403" y="209639"/>
          <a:ext cx="1635866" cy="1163497"/>
        </a:xfrm>
        <a:prstGeom prst="ellipse">
          <a:avLst/>
        </a:prstGeom>
        <a:solidFill>
          <a:schemeClr val="accent1">
            <a:tint val="40000"/>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2F169CB-ABD4-426D-B2D4-CDE76EBE864E}">
      <dsp:nvSpPr>
        <dsp:cNvPr id="0" name=""/>
        <dsp:cNvSpPr/>
      </dsp:nvSpPr>
      <dsp:spPr>
        <a:xfrm>
          <a:off x="6660379" y="0"/>
          <a:ext cx="2154797" cy="3493987"/>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dirty="0"/>
            <a:t>any </a:t>
          </a:r>
          <a:r>
            <a:rPr lang="en-US" sz="3200" b="1" i="1" u="sng" kern="1200" dirty="0">
              <a:solidFill>
                <a:schemeClr val="accent1"/>
              </a:solidFill>
            </a:rPr>
            <a:t>E</a:t>
          </a:r>
          <a:r>
            <a:rPr lang="en-US" sz="2400" kern="1200" dirty="0"/>
            <a:t>xplosive</a:t>
          </a:r>
        </a:p>
      </dsp:txBody>
      <dsp:txXfrm>
        <a:off x="6660379" y="1397594"/>
        <a:ext cx="2154797" cy="1397594"/>
      </dsp:txXfrm>
    </dsp:sp>
    <dsp:sp modelId="{46CC6A4D-E9C1-4CDB-A467-2E5D35350CF3}">
      <dsp:nvSpPr>
        <dsp:cNvPr id="0" name=""/>
        <dsp:cNvSpPr/>
      </dsp:nvSpPr>
      <dsp:spPr>
        <a:xfrm>
          <a:off x="6915068" y="209639"/>
          <a:ext cx="1645418" cy="1163497"/>
        </a:xfrm>
        <a:prstGeom prst="ellipse">
          <a:avLst/>
        </a:prstGeom>
        <a:solidFill>
          <a:schemeClr val="accent1">
            <a:tint val="40000"/>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833FC9A-3076-4775-B646-32B740CFDE05}">
      <dsp:nvSpPr>
        <dsp:cNvPr id="0" name=""/>
        <dsp:cNvSpPr/>
      </dsp:nvSpPr>
      <dsp:spPr>
        <a:xfrm>
          <a:off x="352689" y="2795189"/>
          <a:ext cx="8111853" cy="524098"/>
        </a:xfrm>
        <a:prstGeom prst="leftRightArrow">
          <a:avLst/>
        </a:prstGeom>
        <a:solidFill>
          <a:schemeClr val="accent1">
            <a:tint val="6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BB1718-9BD1-4C7F-BBF6-74A8DAF171A0}">
      <dsp:nvSpPr>
        <dsp:cNvPr id="0" name=""/>
        <dsp:cNvSpPr/>
      </dsp:nvSpPr>
      <dsp:spPr>
        <a:xfrm>
          <a:off x="17218" y="3711"/>
          <a:ext cx="6019575" cy="1222927"/>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A person commits robbery if they </a:t>
          </a:r>
          <a:r>
            <a:rPr lang="en-GB" sz="2400" b="1" i="1" u="sng" kern="1200" dirty="0"/>
            <a:t>steal</a:t>
          </a:r>
          <a:r>
            <a:rPr lang="en-GB" sz="2400" kern="1200" dirty="0"/>
            <a:t> &amp; </a:t>
          </a:r>
          <a:r>
            <a:rPr lang="en-GB" sz="2400" b="1" i="1" u="sng" kern="1200" dirty="0"/>
            <a:t>immediately before </a:t>
          </a:r>
          <a:r>
            <a:rPr lang="en-GB" sz="2400" kern="1200" dirty="0"/>
            <a:t>doing so or</a:t>
          </a:r>
        </a:p>
      </dsp:txBody>
      <dsp:txXfrm>
        <a:off x="53036" y="39529"/>
        <a:ext cx="5947939" cy="1151291"/>
      </dsp:txXfrm>
    </dsp:sp>
    <dsp:sp modelId="{9FCDB88B-D46B-4C16-A2D6-AABCCC76513F}">
      <dsp:nvSpPr>
        <dsp:cNvPr id="0" name=""/>
        <dsp:cNvSpPr/>
      </dsp:nvSpPr>
      <dsp:spPr>
        <a:xfrm rot="5400000">
          <a:off x="2797707" y="1257212"/>
          <a:ext cx="458597" cy="550317"/>
        </a:xfrm>
        <a:prstGeom prst="rightArrow">
          <a:avLst>
            <a:gd name="adj1" fmla="val 60000"/>
            <a:gd name="adj2" fmla="val 50000"/>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rot="-5400000">
        <a:off x="2861911" y="1303072"/>
        <a:ext cx="330191" cy="321018"/>
      </dsp:txXfrm>
    </dsp:sp>
    <dsp:sp modelId="{E0F5532D-4B5E-4F39-B439-7185C2143849}">
      <dsp:nvSpPr>
        <dsp:cNvPr id="0" name=""/>
        <dsp:cNvSpPr/>
      </dsp:nvSpPr>
      <dsp:spPr>
        <a:xfrm>
          <a:off x="0" y="1838102"/>
          <a:ext cx="6054013" cy="706668"/>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i="1" u="sng" kern="1200" dirty="0"/>
            <a:t>at the time </a:t>
          </a:r>
          <a:r>
            <a:rPr lang="en-GB" sz="2400" kern="1200" dirty="0"/>
            <a:t>of doing so &amp; </a:t>
          </a:r>
          <a:r>
            <a:rPr lang="en-GB" sz="2400" b="1" u="sng" kern="1200" dirty="0"/>
            <a:t>in order to do so</a:t>
          </a:r>
        </a:p>
      </dsp:txBody>
      <dsp:txXfrm>
        <a:off x="20698" y="1858800"/>
        <a:ext cx="6012617" cy="665272"/>
      </dsp:txXfrm>
    </dsp:sp>
    <dsp:sp modelId="{507E6DD8-A868-4656-AF1B-F8C5201EA5B7}">
      <dsp:nvSpPr>
        <dsp:cNvPr id="0" name=""/>
        <dsp:cNvSpPr/>
      </dsp:nvSpPr>
      <dsp:spPr>
        <a:xfrm rot="5400000">
          <a:off x="2797707" y="2575344"/>
          <a:ext cx="458597" cy="550317"/>
        </a:xfrm>
        <a:prstGeom prst="rightArrow">
          <a:avLst>
            <a:gd name="adj1" fmla="val 60000"/>
            <a:gd name="adj2" fmla="val 50000"/>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rot="-5400000">
        <a:off x="2861911" y="2621204"/>
        <a:ext cx="330191" cy="321018"/>
      </dsp:txXfrm>
    </dsp:sp>
    <dsp:sp modelId="{4DCC8728-213B-4C6A-9E23-7CFC07D8C87F}">
      <dsp:nvSpPr>
        <dsp:cNvPr id="0" name=""/>
        <dsp:cNvSpPr/>
      </dsp:nvSpPr>
      <dsp:spPr>
        <a:xfrm>
          <a:off x="17218" y="3156235"/>
          <a:ext cx="6019575" cy="1222927"/>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i="1" u="sng" kern="1200" dirty="0"/>
            <a:t>uses force </a:t>
          </a:r>
          <a:r>
            <a:rPr lang="en-GB" sz="2400" kern="1200" dirty="0"/>
            <a:t>on any person or </a:t>
          </a:r>
          <a:r>
            <a:rPr lang="en-GB" sz="2400" b="1" u="sng" kern="1200" dirty="0"/>
            <a:t>puts or seeks </a:t>
          </a:r>
          <a:r>
            <a:rPr lang="en-GB" sz="2400" kern="1200" dirty="0"/>
            <a:t>to put any person </a:t>
          </a:r>
          <a:r>
            <a:rPr lang="en-GB" sz="2400" b="1" i="1" u="sng" kern="1200" dirty="0"/>
            <a:t>in fear </a:t>
          </a:r>
          <a:r>
            <a:rPr lang="en-GB" sz="2400" kern="1200" dirty="0"/>
            <a:t>of being then &amp; there subjected to force</a:t>
          </a:r>
        </a:p>
      </dsp:txBody>
      <dsp:txXfrm>
        <a:off x="53036" y="3192053"/>
        <a:ext cx="5947939" cy="1151291"/>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09CB17-0012-C64F-859F-7B9F925FA21F}">
      <dsp:nvSpPr>
        <dsp:cNvPr id="0" name=""/>
        <dsp:cNvSpPr/>
      </dsp:nvSpPr>
      <dsp:spPr>
        <a:xfrm>
          <a:off x="0" y="2320"/>
          <a:ext cx="790379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EDE17E3F-99BE-AC4A-9BB3-94799FEE8A31}">
      <dsp:nvSpPr>
        <dsp:cNvPr id="0" name=""/>
        <dsp:cNvSpPr/>
      </dsp:nvSpPr>
      <dsp:spPr>
        <a:xfrm>
          <a:off x="0" y="2320"/>
          <a:ext cx="7903790" cy="1582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NO THEFT = NO ROBBERY!!! </a:t>
          </a:r>
        </a:p>
        <a:p>
          <a:pPr marL="0" lvl="0" indent="0" algn="l" defTabSz="1066800">
            <a:lnSpc>
              <a:spcPct val="90000"/>
            </a:lnSpc>
            <a:spcBef>
              <a:spcPct val="0"/>
            </a:spcBef>
            <a:spcAft>
              <a:spcPct val="35000"/>
            </a:spcAft>
            <a:buNone/>
          </a:pPr>
          <a:br>
            <a:rPr lang="en-GB" sz="2400" kern="1200" dirty="0"/>
          </a:br>
          <a:r>
            <a:rPr lang="en-GB" sz="2400" kern="1200" dirty="0"/>
            <a:t>You cannot fear for someone else’s safety – that is Blackmail</a:t>
          </a:r>
        </a:p>
      </dsp:txBody>
      <dsp:txXfrm>
        <a:off x="0" y="2320"/>
        <a:ext cx="7903790" cy="1582628"/>
      </dsp:txXfrm>
    </dsp:sp>
    <dsp:sp modelId="{A7A98C58-23D9-6B48-B267-15643398240E}">
      <dsp:nvSpPr>
        <dsp:cNvPr id="0" name=""/>
        <dsp:cNvSpPr/>
      </dsp:nvSpPr>
      <dsp:spPr>
        <a:xfrm>
          <a:off x="0" y="1584949"/>
          <a:ext cx="790379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137E3EF6-23EB-3A46-B70A-7D80BEEC9A41}">
      <dsp:nvSpPr>
        <dsp:cNvPr id="0" name=""/>
        <dsp:cNvSpPr/>
      </dsp:nvSpPr>
      <dsp:spPr>
        <a:xfrm>
          <a:off x="0" y="1584949"/>
          <a:ext cx="7903790" cy="1582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The accused’s </a:t>
          </a:r>
          <a:r>
            <a:rPr lang="en-GB" sz="2400" b="1" i="1" u="none" kern="1200" dirty="0"/>
            <a:t>intention</a:t>
          </a:r>
          <a:r>
            <a:rPr lang="en-GB" sz="2400" kern="1200" dirty="0"/>
            <a:t> making the threat must be to put a person in </a:t>
          </a:r>
          <a:r>
            <a:rPr lang="en-GB" sz="2400" b="1" i="1" u="none" kern="1200" dirty="0"/>
            <a:t>fear of force being used against </a:t>
          </a:r>
          <a:r>
            <a:rPr lang="en-GB" sz="2400" b="1" i="1" u="sng" kern="1200" dirty="0"/>
            <a:t>them</a:t>
          </a:r>
          <a:br>
            <a:rPr lang="en-GB" sz="2400" b="1" i="1" u="sng" kern="1200" dirty="0"/>
          </a:br>
          <a:r>
            <a:rPr lang="en-GB" sz="2400" b="1" i="1" u="sng" kern="1200" dirty="0"/>
            <a:t> </a:t>
          </a:r>
          <a:br>
            <a:rPr lang="en-GB" sz="2400" b="1" i="1" u="sng" kern="1200" dirty="0"/>
          </a:br>
          <a:r>
            <a:rPr lang="en-GB" sz="2400" kern="1200" dirty="0"/>
            <a:t>(Interesting case law - R v Taylor 1996)</a:t>
          </a:r>
        </a:p>
      </dsp:txBody>
      <dsp:txXfrm>
        <a:off x="0" y="1584949"/>
        <a:ext cx="7903790" cy="1582628"/>
      </dsp:txXfrm>
    </dsp:sp>
    <dsp:sp modelId="{69A6B70A-6803-C84A-8C9B-DF3E788385CF}">
      <dsp:nvSpPr>
        <dsp:cNvPr id="0" name=""/>
        <dsp:cNvSpPr/>
      </dsp:nvSpPr>
      <dsp:spPr>
        <a:xfrm>
          <a:off x="0" y="3167578"/>
          <a:ext cx="790379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1C8DB98E-EF26-3E46-9FAF-C40BA6AEE91E}">
      <dsp:nvSpPr>
        <dsp:cNvPr id="0" name=""/>
        <dsp:cNvSpPr/>
      </dsp:nvSpPr>
      <dsp:spPr>
        <a:xfrm>
          <a:off x="0" y="3167578"/>
          <a:ext cx="7903790" cy="1582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br>
            <a:rPr lang="en-GB" sz="2400" kern="1200" dirty="0"/>
          </a:br>
          <a:r>
            <a:rPr lang="en-GB" sz="2400" kern="1200" dirty="0"/>
            <a:t>An </a:t>
          </a:r>
          <a:r>
            <a:rPr lang="en-GB" sz="2400" b="1" i="1" kern="1200" dirty="0"/>
            <a:t>intention</a:t>
          </a:r>
          <a:r>
            <a:rPr lang="en-GB" sz="2400" kern="1200" dirty="0"/>
            <a:t> to put the recipient of the threat in </a:t>
          </a:r>
          <a:r>
            <a:rPr lang="en-GB" sz="2400" b="1" i="1" kern="1200" dirty="0"/>
            <a:t>fear of force being used against </a:t>
          </a:r>
          <a:r>
            <a:rPr lang="en-GB" sz="2400" b="1" i="1" u="sng" kern="1200" dirty="0"/>
            <a:t>another</a:t>
          </a:r>
          <a:r>
            <a:rPr lang="en-GB" sz="2400" b="1" i="1" kern="1200" dirty="0"/>
            <a:t> is insufficient</a:t>
          </a:r>
          <a:r>
            <a:rPr lang="en-GB" sz="2400" kern="1200" dirty="0"/>
            <a:t>….= </a:t>
          </a:r>
          <a:r>
            <a:rPr lang="en-GB" sz="2400" b="1" kern="1200" dirty="0"/>
            <a:t>Blackmail</a:t>
          </a:r>
        </a:p>
      </dsp:txBody>
      <dsp:txXfrm>
        <a:off x="0" y="3167578"/>
        <a:ext cx="7903790" cy="1582628"/>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9C2494-AA93-8545-BA15-79BB0813333C}">
      <dsp:nvSpPr>
        <dsp:cNvPr id="0" name=""/>
        <dsp:cNvSpPr/>
      </dsp:nvSpPr>
      <dsp:spPr>
        <a:xfrm>
          <a:off x="0" y="3428051"/>
          <a:ext cx="8064896" cy="1125163"/>
        </a:xfrm>
        <a:prstGeom prst="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t>It would however amount to an </a:t>
          </a:r>
          <a:r>
            <a:rPr lang="en-GB" sz="2400" b="1" u="sng" kern="1200" dirty="0"/>
            <a:t>attempted robbery</a:t>
          </a:r>
        </a:p>
      </dsp:txBody>
      <dsp:txXfrm>
        <a:off x="0" y="3428051"/>
        <a:ext cx="8064896" cy="1125163"/>
      </dsp:txXfrm>
    </dsp:sp>
    <dsp:sp modelId="{8C7403E1-2600-BE4E-BD2B-EF7412F139DA}">
      <dsp:nvSpPr>
        <dsp:cNvPr id="0" name=""/>
        <dsp:cNvSpPr/>
      </dsp:nvSpPr>
      <dsp:spPr>
        <a:xfrm rot="10800000">
          <a:off x="0" y="1714428"/>
          <a:ext cx="8064896" cy="1730500"/>
        </a:xfrm>
        <a:prstGeom prst="upArrowCallou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t>Cannot be </a:t>
          </a:r>
          <a:r>
            <a:rPr lang="en-GB" sz="2400" b="1" i="1" kern="1200" dirty="0"/>
            <a:t>‘put in fear’ </a:t>
          </a:r>
          <a:r>
            <a:rPr lang="en-GB" sz="2400" b="0" i="0" kern="1200" dirty="0"/>
            <a:t>and therefore not be possible </a:t>
          </a:r>
          <a:r>
            <a:rPr lang="en-GB" sz="2400" i="0" kern="1200" dirty="0"/>
            <a:t>to </a:t>
          </a:r>
          <a:r>
            <a:rPr lang="en-GB" sz="2400" b="1" i="1" kern="1200" dirty="0"/>
            <a:t>‘seek to put’ </a:t>
          </a:r>
          <a:r>
            <a:rPr lang="en-GB" sz="2400" kern="1200" dirty="0"/>
            <a:t>such a child in fear =  N</a:t>
          </a:r>
          <a:r>
            <a:rPr lang="en-GB" sz="2400" b="1" i="0" u="sng" kern="1200" dirty="0"/>
            <a:t>ot</a:t>
          </a:r>
          <a:r>
            <a:rPr lang="en-GB" sz="2400" b="1" i="0" kern="1200" dirty="0"/>
            <a:t> robbery</a:t>
          </a:r>
        </a:p>
      </dsp:txBody>
      <dsp:txXfrm rot="10800000">
        <a:off x="0" y="1714428"/>
        <a:ext cx="8064896" cy="1124427"/>
      </dsp:txXfrm>
    </dsp:sp>
    <dsp:sp modelId="{C21B82E0-5E95-AB47-A1C2-A8F2C3C31F1A}">
      <dsp:nvSpPr>
        <dsp:cNvPr id="0" name=""/>
        <dsp:cNvSpPr/>
      </dsp:nvSpPr>
      <dsp:spPr>
        <a:xfrm rot="10800000">
          <a:off x="0" y="804"/>
          <a:ext cx="8064896" cy="1730500"/>
        </a:xfrm>
        <a:prstGeom prst="upArrowCallou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u="sng" kern="1200" dirty="0"/>
            <a:t>A baby </a:t>
          </a:r>
          <a:r>
            <a:rPr lang="en-GB" sz="2400" kern="1200" dirty="0"/>
            <a:t>or a </a:t>
          </a:r>
          <a:r>
            <a:rPr lang="en-GB" sz="2400" u="sng" kern="1200" dirty="0"/>
            <a:t>very young child </a:t>
          </a:r>
          <a:r>
            <a:rPr lang="en-GB" sz="2400" kern="1200" dirty="0"/>
            <a:t>may be </a:t>
          </a:r>
          <a:r>
            <a:rPr lang="en-GB" sz="2400" b="1" i="1" kern="1200" dirty="0"/>
            <a:t>too young to be ‘put in fear’ </a:t>
          </a:r>
          <a:r>
            <a:rPr lang="en-GB" sz="2400" b="0" i="0" kern="1200" dirty="0"/>
            <a:t>(Too young to understand) </a:t>
          </a:r>
        </a:p>
      </dsp:txBody>
      <dsp:txXfrm rot="10800000">
        <a:off x="0" y="804"/>
        <a:ext cx="8064896" cy="1124427"/>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1138E3-A835-D341-899F-84F4265BC31F}">
      <dsp:nvSpPr>
        <dsp:cNvPr id="0" name=""/>
        <dsp:cNvSpPr/>
      </dsp:nvSpPr>
      <dsp:spPr>
        <a:xfrm>
          <a:off x="0" y="3844668"/>
          <a:ext cx="2628900" cy="504610"/>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86967" tIns="120904" rIns="186967" bIns="120904" numCol="1" spcCol="1270" anchor="ctr" anchorCtr="0">
          <a:noAutofit/>
        </a:bodyPr>
        <a:lstStyle/>
        <a:p>
          <a:pPr marL="0" lvl="0" indent="0" algn="ctr" defTabSz="755650">
            <a:lnSpc>
              <a:spcPct val="90000"/>
            </a:lnSpc>
            <a:spcBef>
              <a:spcPct val="0"/>
            </a:spcBef>
            <a:spcAft>
              <a:spcPct val="35000"/>
            </a:spcAft>
            <a:buNone/>
          </a:pPr>
          <a:r>
            <a:rPr lang="en-US" sz="1700" kern="1200"/>
            <a:t>Demonstrate</a:t>
          </a:r>
        </a:p>
      </dsp:txBody>
      <dsp:txXfrm>
        <a:off x="0" y="3844668"/>
        <a:ext cx="2628900" cy="504610"/>
      </dsp:txXfrm>
    </dsp:sp>
    <dsp:sp modelId="{C1BED5EF-161F-434C-ABE5-955D7D5DD5F5}">
      <dsp:nvSpPr>
        <dsp:cNvPr id="0" name=""/>
        <dsp:cNvSpPr/>
      </dsp:nvSpPr>
      <dsp:spPr>
        <a:xfrm>
          <a:off x="2628900" y="3844668"/>
          <a:ext cx="7886700" cy="504610"/>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9980" tIns="152400" rIns="159980" bIns="152400" numCol="1" spcCol="1270" anchor="ctr" anchorCtr="0">
          <a:noAutofit/>
        </a:bodyPr>
        <a:lstStyle/>
        <a:p>
          <a:pPr marL="0" lvl="0" indent="0" algn="l" defTabSz="533400">
            <a:lnSpc>
              <a:spcPct val="90000"/>
            </a:lnSpc>
            <a:spcBef>
              <a:spcPct val="0"/>
            </a:spcBef>
            <a:spcAft>
              <a:spcPct val="35000"/>
            </a:spcAft>
            <a:buNone/>
          </a:pPr>
          <a:r>
            <a:rPr lang="en-US" sz="1200" kern="1200"/>
            <a:t>Demonstrate an understanding of the main principles relating to Information sharing</a:t>
          </a:r>
        </a:p>
      </dsp:txBody>
      <dsp:txXfrm>
        <a:off x="2628900" y="3844668"/>
        <a:ext cx="7886700" cy="504610"/>
      </dsp:txXfrm>
    </dsp:sp>
    <dsp:sp modelId="{CE116490-F24C-3449-88DC-61804A78A3AC}">
      <dsp:nvSpPr>
        <dsp:cNvPr id="0" name=""/>
        <dsp:cNvSpPr/>
      </dsp:nvSpPr>
      <dsp:spPr>
        <a:xfrm rot="10800000">
          <a:off x="0" y="3076146"/>
          <a:ext cx="2628900" cy="776091"/>
        </a:xfrm>
        <a:prstGeom prst="upArrowCallout">
          <a:avLst>
            <a:gd name="adj1" fmla="val 5000"/>
            <a:gd name="adj2" fmla="val 10000"/>
            <a:gd name="adj3" fmla="val 15000"/>
            <a:gd name="adj4" fmla="val 64977"/>
          </a:avLst>
        </a:prstGeom>
        <a:solidFill>
          <a:schemeClr val="accent5">
            <a:hueOff val="-1351709"/>
            <a:satOff val="-3484"/>
            <a:lumOff val="-2353"/>
            <a:alphaOff val="0"/>
          </a:schemeClr>
        </a:solidFill>
        <a:ln w="12700" cap="flat" cmpd="sng" algn="ctr">
          <a:solidFill>
            <a:schemeClr val="accent5">
              <a:hueOff val="-1351709"/>
              <a:satOff val="-3484"/>
              <a:lumOff val="-2353"/>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86967" tIns="120904" rIns="186967" bIns="120904" numCol="1" spcCol="1270" anchor="ctr" anchorCtr="0">
          <a:noAutofit/>
        </a:bodyPr>
        <a:lstStyle/>
        <a:p>
          <a:pPr marL="0" lvl="0" indent="0" algn="ctr" defTabSz="755650">
            <a:lnSpc>
              <a:spcPct val="90000"/>
            </a:lnSpc>
            <a:spcBef>
              <a:spcPct val="0"/>
            </a:spcBef>
            <a:spcAft>
              <a:spcPct val="35000"/>
            </a:spcAft>
            <a:buNone/>
          </a:pPr>
          <a:r>
            <a:rPr lang="en-US" sz="1700" kern="1200"/>
            <a:t>Demonstrate</a:t>
          </a:r>
        </a:p>
      </dsp:txBody>
      <dsp:txXfrm rot="-10800000">
        <a:off x="0" y="3076146"/>
        <a:ext cx="2628900" cy="504459"/>
      </dsp:txXfrm>
    </dsp:sp>
    <dsp:sp modelId="{6DDE4110-7CFA-9B44-835C-383135DD0446}">
      <dsp:nvSpPr>
        <dsp:cNvPr id="0" name=""/>
        <dsp:cNvSpPr/>
      </dsp:nvSpPr>
      <dsp:spPr>
        <a:xfrm>
          <a:off x="2628900" y="3076146"/>
          <a:ext cx="7886700" cy="504459"/>
        </a:xfrm>
        <a:prstGeom prst="rect">
          <a:avLst/>
        </a:prstGeom>
        <a:solidFill>
          <a:schemeClr val="accent5">
            <a:tint val="40000"/>
            <a:alpha val="90000"/>
            <a:hueOff val="-1347952"/>
            <a:satOff val="-4566"/>
            <a:lumOff val="-586"/>
            <a:alphaOff val="0"/>
          </a:schemeClr>
        </a:solidFill>
        <a:ln w="12700" cap="flat" cmpd="sng" algn="ctr">
          <a:solidFill>
            <a:schemeClr val="accent5">
              <a:tint val="40000"/>
              <a:alpha val="90000"/>
              <a:hueOff val="-1347952"/>
              <a:satOff val="-4566"/>
              <a:lumOff val="-58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9980" tIns="152400" rIns="159980" bIns="152400" numCol="1" spcCol="1270" anchor="ctr" anchorCtr="0">
          <a:noAutofit/>
        </a:bodyPr>
        <a:lstStyle/>
        <a:p>
          <a:pPr marL="0" lvl="0" indent="0" algn="l" defTabSz="533400">
            <a:lnSpc>
              <a:spcPct val="90000"/>
            </a:lnSpc>
            <a:spcBef>
              <a:spcPct val="0"/>
            </a:spcBef>
            <a:spcAft>
              <a:spcPct val="35000"/>
            </a:spcAft>
            <a:buNone/>
          </a:pPr>
          <a:r>
            <a:rPr lang="en-US" sz="1200" kern="1200" dirty="0"/>
            <a:t>Demonstrate an understanding of MOPI and how this applies to a policing context</a:t>
          </a:r>
        </a:p>
      </dsp:txBody>
      <dsp:txXfrm>
        <a:off x="2628900" y="3076146"/>
        <a:ext cx="7886700" cy="504459"/>
      </dsp:txXfrm>
    </dsp:sp>
    <dsp:sp modelId="{9FEBDA9D-2D9C-6C44-A6F2-E4C7BB1FFB81}">
      <dsp:nvSpPr>
        <dsp:cNvPr id="0" name=""/>
        <dsp:cNvSpPr/>
      </dsp:nvSpPr>
      <dsp:spPr>
        <a:xfrm rot="10800000">
          <a:off x="0" y="2307624"/>
          <a:ext cx="2628900" cy="776091"/>
        </a:xfrm>
        <a:prstGeom prst="upArrowCallout">
          <a:avLst>
            <a:gd name="adj1" fmla="val 5000"/>
            <a:gd name="adj2" fmla="val 10000"/>
            <a:gd name="adj3" fmla="val 15000"/>
            <a:gd name="adj4" fmla="val 64977"/>
          </a:avLst>
        </a:prstGeom>
        <a:solidFill>
          <a:schemeClr val="accent5">
            <a:hueOff val="-2703417"/>
            <a:satOff val="-6968"/>
            <a:lumOff val="-4706"/>
            <a:alphaOff val="0"/>
          </a:schemeClr>
        </a:solidFill>
        <a:ln w="12700" cap="flat" cmpd="sng" algn="ctr">
          <a:solidFill>
            <a:schemeClr val="accent5">
              <a:hueOff val="-2703417"/>
              <a:satOff val="-6968"/>
              <a:lumOff val="-4706"/>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86967" tIns="120904" rIns="186967" bIns="120904" numCol="1" spcCol="1270" anchor="ctr" anchorCtr="0">
          <a:noAutofit/>
        </a:bodyPr>
        <a:lstStyle/>
        <a:p>
          <a:pPr marL="0" lvl="0" indent="0" algn="ctr" defTabSz="755650">
            <a:lnSpc>
              <a:spcPct val="90000"/>
            </a:lnSpc>
            <a:spcBef>
              <a:spcPct val="0"/>
            </a:spcBef>
            <a:spcAft>
              <a:spcPct val="35000"/>
            </a:spcAft>
            <a:buNone/>
          </a:pPr>
          <a:r>
            <a:rPr lang="en-US" sz="1700" kern="1200"/>
            <a:t>Describe</a:t>
          </a:r>
        </a:p>
      </dsp:txBody>
      <dsp:txXfrm rot="-10800000">
        <a:off x="0" y="2307624"/>
        <a:ext cx="2628900" cy="504459"/>
      </dsp:txXfrm>
    </dsp:sp>
    <dsp:sp modelId="{BA50F7A7-B441-EB4D-AB59-9A304199D393}">
      <dsp:nvSpPr>
        <dsp:cNvPr id="0" name=""/>
        <dsp:cNvSpPr/>
      </dsp:nvSpPr>
      <dsp:spPr>
        <a:xfrm>
          <a:off x="2628900" y="2307624"/>
          <a:ext cx="7886700" cy="504459"/>
        </a:xfrm>
        <a:prstGeom prst="rect">
          <a:avLst/>
        </a:prstGeom>
        <a:solidFill>
          <a:schemeClr val="accent5">
            <a:tint val="40000"/>
            <a:alpha val="90000"/>
            <a:hueOff val="-2695905"/>
            <a:satOff val="-9133"/>
            <a:lumOff val="-1171"/>
            <a:alphaOff val="0"/>
          </a:schemeClr>
        </a:solidFill>
        <a:ln w="12700" cap="flat" cmpd="sng" algn="ctr">
          <a:solidFill>
            <a:schemeClr val="accent5">
              <a:tint val="40000"/>
              <a:alpha val="90000"/>
              <a:hueOff val="-2695905"/>
              <a:satOff val="-9133"/>
              <a:lumOff val="-117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9980" tIns="152400" rIns="159980" bIns="152400" numCol="1" spcCol="1270" anchor="ctr" anchorCtr="0">
          <a:noAutofit/>
        </a:bodyPr>
        <a:lstStyle/>
        <a:p>
          <a:pPr marL="0" lvl="0" indent="0" algn="l" defTabSz="533400">
            <a:lnSpc>
              <a:spcPct val="90000"/>
            </a:lnSpc>
            <a:spcBef>
              <a:spcPct val="0"/>
            </a:spcBef>
            <a:spcAft>
              <a:spcPct val="35000"/>
            </a:spcAft>
            <a:buNone/>
          </a:pPr>
          <a:r>
            <a:rPr lang="en-US" sz="1200" kern="1200" dirty="0"/>
            <a:t>Describe how intelligence is graded according to the 3x5x2 System</a:t>
          </a:r>
        </a:p>
      </dsp:txBody>
      <dsp:txXfrm>
        <a:off x="2628900" y="2307624"/>
        <a:ext cx="7886700" cy="504459"/>
      </dsp:txXfrm>
    </dsp:sp>
    <dsp:sp modelId="{2B1ACE80-7696-E641-AC78-32FE1C64D2A5}">
      <dsp:nvSpPr>
        <dsp:cNvPr id="0" name=""/>
        <dsp:cNvSpPr/>
      </dsp:nvSpPr>
      <dsp:spPr>
        <a:xfrm rot="10800000">
          <a:off x="0" y="1539102"/>
          <a:ext cx="2628900" cy="776091"/>
        </a:xfrm>
        <a:prstGeom prst="upArrowCallout">
          <a:avLst>
            <a:gd name="adj1" fmla="val 5000"/>
            <a:gd name="adj2" fmla="val 10000"/>
            <a:gd name="adj3" fmla="val 15000"/>
            <a:gd name="adj4" fmla="val 64977"/>
          </a:avLst>
        </a:prstGeom>
        <a:solidFill>
          <a:schemeClr val="accent5">
            <a:hueOff val="-4055126"/>
            <a:satOff val="-10451"/>
            <a:lumOff val="-7059"/>
            <a:alphaOff val="0"/>
          </a:schemeClr>
        </a:solidFill>
        <a:ln w="12700" cap="flat" cmpd="sng" algn="ctr">
          <a:solidFill>
            <a:schemeClr val="accent5">
              <a:hueOff val="-4055126"/>
              <a:satOff val="-10451"/>
              <a:lumOff val="-7059"/>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86967" tIns="120904" rIns="186967" bIns="120904" numCol="1" spcCol="1270" anchor="ctr" anchorCtr="0">
          <a:noAutofit/>
        </a:bodyPr>
        <a:lstStyle/>
        <a:p>
          <a:pPr marL="0" lvl="0" indent="0" algn="ctr" defTabSz="755650">
            <a:lnSpc>
              <a:spcPct val="90000"/>
            </a:lnSpc>
            <a:spcBef>
              <a:spcPct val="0"/>
            </a:spcBef>
            <a:spcAft>
              <a:spcPct val="35000"/>
            </a:spcAft>
            <a:buNone/>
          </a:pPr>
          <a:r>
            <a:rPr lang="en-US" sz="1700" kern="1200"/>
            <a:t>Explain</a:t>
          </a:r>
        </a:p>
      </dsp:txBody>
      <dsp:txXfrm rot="-10800000">
        <a:off x="0" y="1539102"/>
        <a:ext cx="2628900" cy="504459"/>
      </dsp:txXfrm>
    </dsp:sp>
    <dsp:sp modelId="{2D86C0AB-DA91-DE46-872A-79CAE19C84B4}">
      <dsp:nvSpPr>
        <dsp:cNvPr id="0" name=""/>
        <dsp:cNvSpPr/>
      </dsp:nvSpPr>
      <dsp:spPr>
        <a:xfrm>
          <a:off x="2628900" y="1539102"/>
          <a:ext cx="7886700" cy="504459"/>
        </a:xfrm>
        <a:prstGeom prst="rect">
          <a:avLst/>
        </a:prstGeom>
        <a:solidFill>
          <a:schemeClr val="accent5">
            <a:tint val="40000"/>
            <a:alpha val="90000"/>
            <a:hueOff val="-4043857"/>
            <a:satOff val="-13699"/>
            <a:lumOff val="-1757"/>
            <a:alphaOff val="0"/>
          </a:schemeClr>
        </a:solidFill>
        <a:ln w="12700" cap="flat" cmpd="sng" algn="ctr">
          <a:solidFill>
            <a:schemeClr val="accent5">
              <a:tint val="40000"/>
              <a:alpha val="90000"/>
              <a:hueOff val="-4043857"/>
              <a:satOff val="-13699"/>
              <a:lumOff val="-1757"/>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9980" tIns="152400" rIns="159980" bIns="152400" numCol="1" spcCol="1270" anchor="ctr" anchorCtr="0">
          <a:noAutofit/>
        </a:bodyPr>
        <a:lstStyle/>
        <a:p>
          <a:pPr marL="0" lvl="0" indent="0" algn="l" defTabSz="533400">
            <a:lnSpc>
              <a:spcPct val="90000"/>
            </a:lnSpc>
            <a:spcBef>
              <a:spcPct val="0"/>
            </a:spcBef>
            <a:spcAft>
              <a:spcPct val="35000"/>
            </a:spcAft>
            <a:buNone/>
          </a:pPr>
          <a:r>
            <a:rPr lang="en-US" sz="1200" kern="1200"/>
            <a:t>Explain how NIM applies to a policing context</a:t>
          </a:r>
        </a:p>
      </dsp:txBody>
      <dsp:txXfrm>
        <a:off x="2628900" y="1539102"/>
        <a:ext cx="7886700" cy="504459"/>
      </dsp:txXfrm>
    </dsp:sp>
    <dsp:sp modelId="{5EE37E3B-A689-9E47-AEB7-19653B550F66}">
      <dsp:nvSpPr>
        <dsp:cNvPr id="0" name=""/>
        <dsp:cNvSpPr/>
      </dsp:nvSpPr>
      <dsp:spPr>
        <a:xfrm rot="10800000">
          <a:off x="0" y="770580"/>
          <a:ext cx="2628900" cy="776091"/>
        </a:xfrm>
        <a:prstGeom prst="upArrowCallout">
          <a:avLst>
            <a:gd name="adj1" fmla="val 5000"/>
            <a:gd name="adj2" fmla="val 10000"/>
            <a:gd name="adj3" fmla="val 15000"/>
            <a:gd name="adj4" fmla="val 64977"/>
          </a:avLst>
        </a:prstGeom>
        <a:solidFill>
          <a:schemeClr val="accent5">
            <a:hueOff val="-5406834"/>
            <a:satOff val="-13935"/>
            <a:lumOff val="-9412"/>
            <a:alphaOff val="0"/>
          </a:schemeClr>
        </a:solidFill>
        <a:ln w="12700" cap="flat" cmpd="sng" algn="ctr">
          <a:solidFill>
            <a:schemeClr val="accent5">
              <a:hueOff val="-5406834"/>
              <a:satOff val="-13935"/>
              <a:lumOff val="-9412"/>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86967" tIns="120904" rIns="186967" bIns="120904" numCol="1" spcCol="1270" anchor="ctr" anchorCtr="0">
          <a:noAutofit/>
        </a:bodyPr>
        <a:lstStyle/>
        <a:p>
          <a:pPr marL="0" lvl="0" indent="0" algn="ctr" defTabSz="755650">
            <a:lnSpc>
              <a:spcPct val="90000"/>
            </a:lnSpc>
            <a:spcBef>
              <a:spcPct val="0"/>
            </a:spcBef>
            <a:spcAft>
              <a:spcPct val="35000"/>
            </a:spcAft>
            <a:buNone/>
          </a:pPr>
          <a:r>
            <a:rPr lang="en-US" sz="1700" kern="1200"/>
            <a:t>List</a:t>
          </a:r>
        </a:p>
      </dsp:txBody>
      <dsp:txXfrm rot="-10800000">
        <a:off x="0" y="770580"/>
        <a:ext cx="2628900" cy="504459"/>
      </dsp:txXfrm>
    </dsp:sp>
    <dsp:sp modelId="{C0533798-4E0A-974F-81CD-AC412850CC22}">
      <dsp:nvSpPr>
        <dsp:cNvPr id="0" name=""/>
        <dsp:cNvSpPr/>
      </dsp:nvSpPr>
      <dsp:spPr>
        <a:xfrm>
          <a:off x="2628900" y="770580"/>
          <a:ext cx="7886700" cy="504459"/>
        </a:xfrm>
        <a:prstGeom prst="rect">
          <a:avLst/>
        </a:prstGeom>
        <a:solidFill>
          <a:schemeClr val="accent5">
            <a:tint val="40000"/>
            <a:alpha val="90000"/>
            <a:hueOff val="-5391810"/>
            <a:satOff val="-18266"/>
            <a:lumOff val="-2342"/>
            <a:alphaOff val="0"/>
          </a:schemeClr>
        </a:solidFill>
        <a:ln w="12700" cap="flat" cmpd="sng" algn="ctr">
          <a:solidFill>
            <a:schemeClr val="accent5">
              <a:tint val="40000"/>
              <a:alpha val="90000"/>
              <a:hueOff val="-5391810"/>
              <a:satOff val="-18266"/>
              <a:lumOff val="-234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9980" tIns="152400" rIns="159980" bIns="152400" numCol="1" spcCol="1270" anchor="ctr" anchorCtr="0">
          <a:noAutofit/>
        </a:bodyPr>
        <a:lstStyle/>
        <a:p>
          <a:pPr marL="0" lvl="0" indent="0" algn="l" defTabSz="533400">
            <a:lnSpc>
              <a:spcPct val="90000"/>
            </a:lnSpc>
            <a:spcBef>
              <a:spcPct val="0"/>
            </a:spcBef>
            <a:spcAft>
              <a:spcPct val="35000"/>
            </a:spcAft>
            <a:buNone/>
          </a:pPr>
          <a:r>
            <a:rPr lang="en-US" sz="1200" kern="1200"/>
            <a:t>List the sources of information available to police</a:t>
          </a:r>
        </a:p>
      </dsp:txBody>
      <dsp:txXfrm>
        <a:off x="2628900" y="770580"/>
        <a:ext cx="7886700" cy="504459"/>
      </dsp:txXfrm>
    </dsp:sp>
    <dsp:sp modelId="{1DAFA2DB-58E1-D649-A4ED-FDF2527787DE}">
      <dsp:nvSpPr>
        <dsp:cNvPr id="0" name=""/>
        <dsp:cNvSpPr/>
      </dsp:nvSpPr>
      <dsp:spPr>
        <a:xfrm rot="10800000">
          <a:off x="0" y="2058"/>
          <a:ext cx="2628900" cy="776091"/>
        </a:xfrm>
        <a:prstGeom prst="upArrowCallout">
          <a:avLst>
            <a:gd name="adj1" fmla="val 5000"/>
            <a:gd name="adj2" fmla="val 10000"/>
            <a:gd name="adj3" fmla="val 15000"/>
            <a:gd name="adj4" fmla="val 64977"/>
          </a:avLst>
        </a:prstGeom>
        <a:solidFill>
          <a:schemeClr val="accent5">
            <a:hueOff val="-6758543"/>
            <a:satOff val="-17419"/>
            <a:lumOff val="-11765"/>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86967" tIns="120904" rIns="186967" bIns="120904" numCol="1" spcCol="1270" anchor="ctr" anchorCtr="0">
          <a:noAutofit/>
        </a:bodyPr>
        <a:lstStyle/>
        <a:p>
          <a:pPr marL="0" lvl="0" indent="0" algn="ctr" defTabSz="755650">
            <a:lnSpc>
              <a:spcPct val="90000"/>
            </a:lnSpc>
            <a:spcBef>
              <a:spcPct val="0"/>
            </a:spcBef>
            <a:spcAft>
              <a:spcPct val="35000"/>
            </a:spcAft>
            <a:buNone/>
          </a:pPr>
          <a:r>
            <a:rPr lang="en-US" sz="1700" kern="1200"/>
            <a:t>Identify</a:t>
          </a:r>
        </a:p>
      </dsp:txBody>
      <dsp:txXfrm rot="-10800000">
        <a:off x="0" y="2058"/>
        <a:ext cx="2628900" cy="504459"/>
      </dsp:txXfrm>
    </dsp:sp>
    <dsp:sp modelId="{A3511E57-6294-0A4E-8A4C-BD0716F38E0D}">
      <dsp:nvSpPr>
        <dsp:cNvPr id="0" name=""/>
        <dsp:cNvSpPr/>
      </dsp:nvSpPr>
      <dsp:spPr>
        <a:xfrm>
          <a:off x="2628900" y="2058"/>
          <a:ext cx="7886700" cy="504459"/>
        </a:xfrm>
        <a:prstGeom prst="rect">
          <a:avLst/>
        </a:prstGeom>
        <a:solidFill>
          <a:schemeClr val="accent5">
            <a:tint val="40000"/>
            <a:alpha val="90000"/>
            <a:hueOff val="-6739762"/>
            <a:satOff val="-22832"/>
            <a:lumOff val="-2928"/>
            <a:alphaOff val="0"/>
          </a:schemeClr>
        </a:solidFill>
        <a:ln w="12700" cap="flat" cmpd="sng" algn="ctr">
          <a:solidFill>
            <a:schemeClr val="accent5">
              <a:tint val="40000"/>
              <a:alpha val="90000"/>
              <a:hueOff val="-6739762"/>
              <a:satOff val="-22832"/>
              <a:lumOff val="-292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9980" tIns="152400" rIns="159980" bIns="152400" numCol="1" spcCol="1270" anchor="ctr" anchorCtr="0">
          <a:noAutofit/>
        </a:bodyPr>
        <a:lstStyle/>
        <a:p>
          <a:pPr marL="0" lvl="0" indent="0" algn="l" defTabSz="533400">
            <a:lnSpc>
              <a:spcPct val="90000"/>
            </a:lnSpc>
            <a:spcBef>
              <a:spcPct val="0"/>
            </a:spcBef>
            <a:spcAft>
              <a:spcPct val="35000"/>
            </a:spcAft>
            <a:buNone/>
          </a:pPr>
          <a:r>
            <a:rPr lang="en-US" sz="1200" kern="1200"/>
            <a:t>Identify the difference between Information and Intelligence</a:t>
          </a:r>
        </a:p>
      </dsp:txBody>
      <dsp:txXfrm>
        <a:off x="2628900" y="2058"/>
        <a:ext cx="7886700" cy="504459"/>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8C8997-06D6-4829-80B6-02C8ABB3014B}">
      <dsp:nvSpPr>
        <dsp:cNvPr id="0" name=""/>
        <dsp:cNvSpPr/>
      </dsp:nvSpPr>
      <dsp:spPr>
        <a:xfrm>
          <a:off x="478" y="0"/>
          <a:ext cx="2016114" cy="3764397"/>
        </a:xfrm>
        <a:prstGeom prst="roundRect">
          <a:avLst>
            <a:gd name="adj" fmla="val 10000"/>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Information is the very life-blood of policing. It may be original &amp; generated by you. It may come from the public or other officers or be fed to you by partner agencies &amp; other sources</a:t>
          </a:r>
        </a:p>
      </dsp:txBody>
      <dsp:txXfrm>
        <a:off x="59528" y="59050"/>
        <a:ext cx="1898014" cy="3646297"/>
      </dsp:txXfrm>
    </dsp:sp>
    <dsp:sp modelId="{0F55E47F-3CE6-497F-9A9F-50709D421498}">
      <dsp:nvSpPr>
        <dsp:cNvPr id="0" name=""/>
        <dsp:cNvSpPr/>
      </dsp:nvSpPr>
      <dsp:spPr>
        <a:xfrm>
          <a:off x="2263870" y="1523742"/>
          <a:ext cx="524227" cy="716912"/>
        </a:xfrm>
        <a:prstGeom prst="rightArrow">
          <a:avLst>
            <a:gd name="adj1" fmla="val 60000"/>
            <a:gd name="adj2" fmla="val 50000"/>
          </a:avLst>
        </a:prstGeom>
        <a:solidFill>
          <a:schemeClr val="accent1">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GB" sz="3000" kern="1200"/>
        </a:p>
      </dsp:txBody>
      <dsp:txXfrm>
        <a:off x="2263870" y="1667124"/>
        <a:ext cx="366959" cy="430148"/>
      </dsp:txXfrm>
    </dsp:sp>
    <dsp:sp modelId="{0298B860-DB12-472B-8F99-0A80F5652F76}">
      <dsp:nvSpPr>
        <dsp:cNvPr id="0" name=""/>
        <dsp:cNvSpPr/>
      </dsp:nvSpPr>
      <dsp:spPr>
        <a:xfrm>
          <a:off x="3005701" y="0"/>
          <a:ext cx="2019872" cy="3764397"/>
        </a:xfrm>
        <a:prstGeom prst="roundRect">
          <a:avLst>
            <a:gd name="adj" fmla="val 10000"/>
          </a:avLst>
        </a:prstGeom>
        <a:solidFill>
          <a:schemeClr val="accent1">
            <a:shade val="80000"/>
            <a:hueOff val="349283"/>
            <a:satOff val="-6256"/>
            <a:lumOff val="265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Police information is: </a:t>
          </a:r>
          <a:br>
            <a:rPr lang="en-GB" sz="1800" kern="1200" dirty="0"/>
          </a:br>
          <a:r>
            <a:rPr lang="en-GB" sz="1800" kern="1200" dirty="0"/>
            <a:t>All the information obtained &amp; recorded for a policing purpose</a:t>
          </a:r>
        </a:p>
      </dsp:txBody>
      <dsp:txXfrm>
        <a:off x="3064861" y="59160"/>
        <a:ext cx="1901552" cy="3646077"/>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AF79A3-051A-A04E-A266-B1E4844EF5E5}">
      <dsp:nvSpPr>
        <dsp:cNvPr id="0" name=""/>
        <dsp:cNvSpPr/>
      </dsp:nvSpPr>
      <dsp:spPr>
        <a:xfrm>
          <a:off x="0" y="0"/>
          <a:ext cx="105156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91A94EB-7EDA-414E-BDA3-D61B01F75B25}">
      <dsp:nvSpPr>
        <dsp:cNvPr id="0" name=""/>
        <dsp:cNvSpPr/>
      </dsp:nvSpPr>
      <dsp:spPr>
        <a:xfrm>
          <a:off x="0" y="0"/>
          <a:ext cx="10515600" cy="10881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b="0" i="0" kern="1200" baseline="0" dirty="0"/>
            <a:t>Policing - need to identify information from a variety of such sources, both human and technical - potential to become intelligence. </a:t>
          </a:r>
          <a:endParaRPr lang="en-US" sz="2100" kern="1200" dirty="0"/>
        </a:p>
      </dsp:txBody>
      <dsp:txXfrm>
        <a:off x="0" y="0"/>
        <a:ext cx="10515600" cy="1088136"/>
      </dsp:txXfrm>
    </dsp:sp>
    <dsp:sp modelId="{092BD7F8-8E2F-2A47-BF09-B9A2FD629C91}">
      <dsp:nvSpPr>
        <dsp:cNvPr id="0" name=""/>
        <dsp:cNvSpPr/>
      </dsp:nvSpPr>
      <dsp:spPr>
        <a:xfrm>
          <a:off x="0" y="1088136"/>
          <a:ext cx="105156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66441E7-63DE-8C43-B379-B941E53E835A}">
      <dsp:nvSpPr>
        <dsp:cNvPr id="0" name=""/>
        <dsp:cNvSpPr/>
      </dsp:nvSpPr>
      <dsp:spPr>
        <a:xfrm>
          <a:off x="0" y="1088136"/>
          <a:ext cx="10515600" cy="10881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b="0" i="0" kern="1200" baseline="0"/>
            <a:t>Depending on what it is, the information gathered may support both local and national policing objectives and you will need to be able to work in accordance with the requirements of the National Intelligence Model and the principles of managing police information and intelligence. </a:t>
          </a:r>
          <a:endParaRPr lang="en-US" sz="2100" kern="1200"/>
        </a:p>
      </dsp:txBody>
      <dsp:txXfrm>
        <a:off x="0" y="1088136"/>
        <a:ext cx="10515600" cy="1088136"/>
      </dsp:txXfrm>
    </dsp:sp>
    <dsp:sp modelId="{23EC5BF7-009D-FD4A-BDA0-E4669C74C5FD}">
      <dsp:nvSpPr>
        <dsp:cNvPr id="0" name=""/>
        <dsp:cNvSpPr/>
      </dsp:nvSpPr>
      <dsp:spPr>
        <a:xfrm>
          <a:off x="0" y="2176272"/>
          <a:ext cx="105156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620118E-DDDD-CE40-8585-BCF92BBC6649}">
      <dsp:nvSpPr>
        <dsp:cNvPr id="0" name=""/>
        <dsp:cNvSpPr/>
      </dsp:nvSpPr>
      <dsp:spPr>
        <a:xfrm>
          <a:off x="0" y="2176272"/>
          <a:ext cx="10515600" cy="10881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b="0" i="0" kern="1200" baseline="0"/>
            <a:t>You will be gathering information, evaluating and conducting an initial assessment of it, grading it, and reporting it in the proper way. </a:t>
          </a:r>
          <a:endParaRPr lang="en-US" sz="2100" kern="1200"/>
        </a:p>
      </dsp:txBody>
      <dsp:txXfrm>
        <a:off x="0" y="2176272"/>
        <a:ext cx="10515600" cy="1088136"/>
      </dsp:txXfrm>
    </dsp:sp>
    <dsp:sp modelId="{0EAD9267-E917-7840-8FCE-D711047BAC85}">
      <dsp:nvSpPr>
        <dsp:cNvPr id="0" name=""/>
        <dsp:cNvSpPr/>
      </dsp:nvSpPr>
      <dsp:spPr>
        <a:xfrm>
          <a:off x="0" y="3264408"/>
          <a:ext cx="105156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764DE79-D437-F846-8462-483468979FB4}">
      <dsp:nvSpPr>
        <dsp:cNvPr id="0" name=""/>
        <dsp:cNvSpPr/>
      </dsp:nvSpPr>
      <dsp:spPr>
        <a:xfrm>
          <a:off x="0" y="3264408"/>
          <a:ext cx="10515600" cy="10881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b="0" i="0" kern="1200" baseline="0"/>
            <a:t>The processes for its review, retention and disposal are unlikely to be something with which you will become intimately involved but they are aspects you need to be aware of. </a:t>
          </a:r>
          <a:endParaRPr lang="en-US" sz="2100" kern="1200"/>
        </a:p>
      </dsp:txBody>
      <dsp:txXfrm>
        <a:off x="0" y="3264408"/>
        <a:ext cx="10515600" cy="1088136"/>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F0C840-65B2-48D9-8B80-79420185892F}">
      <dsp:nvSpPr>
        <dsp:cNvPr id="0" name=""/>
        <dsp:cNvSpPr/>
      </dsp:nvSpPr>
      <dsp:spPr>
        <a:xfrm rot="5400000">
          <a:off x="-113836" y="1012739"/>
          <a:ext cx="1575996" cy="190229"/>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5AF47ED-10D2-4C98-8BAE-A3C77DF58E77}">
      <dsp:nvSpPr>
        <dsp:cNvPr id="0" name=""/>
        <dsp:cNvSpPr/>
      </dsp:nvSpPr>
      <dsp:spPr>
        <a:xfrm>
          <a:off x="246807" y="4129"/>
          <a:ext cx="2113657" cy="126819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At or near the scene</a:t>
          </a:r>
          <a:endParaRPr lang="en-GB" sz="2400" kern="1200" dirty="0"/>
        </a:p>
      </dsp:txBody>
      <dsp:txXfrm>
        <a:off x="283951" y="41273"/>
        <a:ext cx="2039369" cy="1193906"/>
      </dsp:txXfrm>
    </dsp:sp>
    <dsp:sp modelId="{BDF04196-75AE-490E-972A-F63465A235E4}">
      <dsp:nvSpPr>
        <dsp:cNvPr id="0" name=""/>
        <dsp:cNvSpPr/>
      </dsp:nvSpPr>
      <dsp:spPr>
        <a:xfrm rot="5400000">
          <a:off x="-113836" y="2597982"/>
          <a:ext cx="1575996" cy="190229"/>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71CA870-5A14-44FB-82F0-5532513B0FA4}">
      <dsp:nvSpPr>
        <dsp:cNvPr id="0" name=""/>
        <dsp:cNvSpPr/>
      </dsp:nvSpPr>
      <dsp:spPr>
        <a:xfrm>
          <a:off x="246807" y="1589372"/>
          <a:ext cx="2113657" cy="126819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Returning to the scene</a:t>
          </a:r>
          <a:endParaRPr lang="en-GB" sz="2400" kern="1200" dirty="0"/>
        </a:p>
      </dsp:txBody>
      <dsp:txXfrm>
        <a:off x="283951" y="1626516"/>
        <a:ext cx="2039369" cy="1193906"/>
      </dsp:txXfrm>
    </dsp:sp>
    <dsp:sp modelId="{492FE4BF-48CB-4CB4-82B2-3FC959051707}">
      <dsp:nvSpPr>
        <dsp:cNvPr id="0" name=""/>
        <dsp:cNvSpPr/>
      </dsp:nvSpPr>
      <dsp:spPr>
        <a:xfrm>
          <a:off x="678785" y="3390603"/>
          <a:ext cx="2801917" cy="190229"/>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392138A-EC36-40AD-ACB0-68DB3042C03C}">
      <dsp:nvSpPr>
        <dsp:cNvPr id="0" name=""/>
        <dsp:cNvSpPr/>
      </dsp:nvSpPr>
      <dsp:spPr>
        <a:xfrm>
          <a:off x="246807" y="3174615"/>
          <a:ext cx="2113657" cy="126819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Watch schemes</a:t>
          </a:r>
          <a:endParaRPr lang="en-GB" sz="2400" kern="1200" dirty="0"/>
        </a:p>
      </dsp:txBody>
      <dsp:txXfrm>
        <a:off x="283951" y="3211759"/>
        <a:ext cx="2039369" cy="1193906"/>
      </dsp:txXfrm>
    </dsp:sp>
    <dsp:sp modelId="{9F92A70D-FA48-4FF0-B842-404D6B3DD980}">
      <dsp:nvSpPr>
        <dsp:cNvPr id="0" name=""/>
        <dsp:cNvSpPr/>
      </dsp:nvSpPr>
      <dsp:spPr>
        <a:xfrm rot="16200000">
          <a:off x="2697327" y="2597982"/>
          <a:ext cx="1575996" cy="190229"/>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46DC208-E387-48F8-8C3F-040386B797C6}">
      <dsp:nvSpPr>
        <dsp:cNvPr id="0" name=""/>
        <dsp:cNvSpPr/>
      </dsp:nvSpPr>
      <dsp:spPr>
        <a:xfrm>
          <a:off x="3057971" y="3174615"/>
          <a:ext cx="2113657" cy="126819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Crimewatch UK</a:t>
          </a:r>
        </a:p>
      </dsp:txBody>
      <dsp:txXfrm>
        <a:off x="3095115" y="3211759"/>
        <a:ext cx="2039369" cy="1193906"/>
      </dsp:txXfrm>
    </dsp:sp>
    <dsp:sp modelId="{B2593C1C-1CD7-4DB7-977E-DABD487C9605}">
      <dsp:nvSpPr>
        <dsp:cNvPr id="0" name=""/>
        <dsp:cNvSpPr/>
      </dsp:nvSpPr>
      <dsp:spPr>
        <a:xfrm rot="16200000">
          <a:off x="2697327" y="1012739"/>
          <a:ext cx="1575996" cy="190229"/>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BDF3ADB-672E-4189-88D0-2219A066F7FD}">
      <dsp:nvSpPr>
        <dsp:cNvPr id="0" name=""/>
        <dsp:cNvSpPr/>
      </dsp:nvSpPr>
      <dsp:spPr>
        <a:xfrm>
          <a:off x="3057971" y="1589372"/>
          <a:ext cx="2113657" cy="126819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Crimestoppers</a:t>
          </a:r>
          <a:endParaRPr lang="en-GB" sz="2400" kern="1200" dirty="0"/>
        </a:p>
      </dsp:txBody>
      <dsp:txXfrm>
        <a:off x="3095115" y="1626516"/>
        <a:ext cx="2039369" cy="1193906"/>
      </dsp:txXfrm>
    </dsp:sp>
    <dsp:sp modelId="{C6059648-515D-4ACB-B6E5-8A063E7DFFBE}">
      <dsp:nvSpPr>
        <dsp:cNvPr id="0" name=""/>
        <dsp:cNvSpPr/>
      </dsp:nvSpPr>
      <dsp:spPr>
        <a:xfrm>
          <a:off x="3489948" y="220118"/>
          <a:ext cx="2801917" cy="190229"/>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DAC8E3A-8650-41BC-88BA-64BC5E18F629}">
      <dsp:nvSpPr>
        <dsp:cNvPr id="0" name=""/>
        <dsp:cNvSpPr/>
      </dsp:nvSpPr>
      <dsp:spPr>
        <a:xfrm>
          <a:off x="3057971" y="4129"/>
          <a:ext cx="2113657" cy="126819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Road checks</a:t>
          </a:r>
          <a:endParaRPr lang="en-GB" sz="2400" kern="1200" dirty="0"/>
        </a:p>
      </dsp:txBody>
      <dsp:txXfrm>
        <a:off x="3095115" y="41273"/>
        <a:ext cx="2039369" cy="1193906"/>
      </dsp:txXfrm>
    </dsp:sp>
    <dsp:sp modelId="{607EEA8B-7591-4C3C-9237-98387EBF4135}">
      <dsp:nvSpPr>
        <dsp:cNvPr id="0" name=""/>
        <dsp:cNvSpPr/>
      </dsp:nvSpPr>
      <dsp:spPr>
        <a:xfrm rot="5400000">
          <a:off x="5508491" y="1012739"/>
          <a:ext cx="1575996" cy="190229"/>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D13DE3A9-6D11-48F2-A8FA-5B98F7444860}">
      <dsp:nvSpPr>
        <dsp:cNvPr id="0" name=""/>
        <dsp:cNvSpPr/>
      </dsp:nvSpPr>
      <dsp:spPr>
        <a:xfrm>
          <a:off x="5869135" y="4129"/>
          <a:ext cx="2113657" cy="126819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Witness boards</a:t>
          </a:r>
          <a:endParaRPr lang="en-GB" sz="2400" kern="1200" dirty="0"/>
        </a:p>
      </dsp:txBody>
      <dsp:txXfrm>
        <a:off x="5906279" y="41273"/>
        <a:ext cx="2039369" cy="1193906"/>
      </dsp:txXfrm>
    </dsp:sp>
    <dsp:sp modelId="{2A978FE5-496F-41A4-93ED-E06BA49B7D89}">
      <dsp:nvSpPr>
        <dsp:cNvPr id="0" name=""/>
        <dsp:cNvSpPr/>
      </dsp:nvSpPr>
      <dsp:spPr>
        <a:xfrm rot="5400000">
          <a:off x="5508491" y="2597982"/>
          <a:ext cx="1575996" cy="190229"/>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1C534C1-96FD-427F-82BF-B50848D3930F}">
      <dsp:nvSpPr>
        <dsp:cNvPr id="0" name=""/>
        <dsp:cNvSpPr/>
      </dsp:nvSpPr>
      <dsp:spPr>
        <a:xfrm>
          <a:off x="5869135" y="1589372"/>
          <a:ext cx="2113657" cy="126819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Noticeboards outside Police Stations</a:t>
          </a:r>
          <a:endParaRPr lang="en-GB" sz="2400" kern="1200" dirty="0"/>
        </a:p>
      </dsp:txBody>
      <dsp:txXfrm>
        <a:off x="5906279" y="1626516"/>
        <a:ext cx="2039369" cy="1193906"/>
      </dsp:txXfrm>
    </dsp:sp>
    <dsp:sp modelId="{1E8953BD-1533-44A9-9CA1-27EA992EE0A5}">
      <dsp:nvSpPr>
        <dsp:cNvPr id="0" name=""/>
        <dsp:cNvSpPr/>
      </dsp:nvSpPr>
      <dsp:spPr>
        <a:xfrm>
          <a:off x="5869135" y="3174615"/>
          <a:ext cx="2113657" cy="126819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Local newspapers &amp; social media</a:t>
          </a:r>
          <a:endParaRPr lang="en-GB" sz="2400" kern="1200" dirty="0"/>
        </a:p>
      </dsp:txBody>
      <dsp:txXfrm>
        <a:off x="5906279" y="3211759"/>
        <a:ext cx="2039369" cy="1193906"/>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A9AAF6-34A2-4E42-974F-F63E4CDBC9FC}">
      <dsp:nvSpPr>
        <dsp:cNvPr id="0" name=""/>
        <dsp:cNvSpPr/>
      </dsp:nvSpPr>
      <dsp:spPr>
        <a:xfrm>
          <a:off x="767485" y="1483"/>
          <a:ext cx="1979103" cy="1187462"/>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Searching the PNC</a:t>
          </a:r>
          <a:endParaRPr lang="en-GB" sz="2200" kern="1200" dirty="0"/>
        </a:p>
      </dsp:txBody>
      <dsp:txXfrm>
        <a:off x="767485" y="1483"/>
        <a:ext cx="1979103" cy="1187462"/>
      </dsp:txXfrm>
    </dsp:sp>
    <dsp:sp modelId="{96618DC0-637F-4570-AFDC-2C1C809B3F14}">
      <dsp:nvSpPr>
        <dsp:cNvPr id="0" name=""/>
        <dsp:cNvSpPr/>
      </dsp:nvSpPr>
      <dsp:spPr>
        <a:xfrm>
          <a:off x="2944499" y="1483"/>
          <a:ext cx="1979103" cy="1187462"/>
        </a:xfrm>
        <a:prstGeom prst="rect">
          <a:avLst/>
        </a:prstGeom>
        <a:solidFill>
          <a:schemeClr val="accent5">
            <a:hueOff val="-750949"/>
            <a:satOff val="-1935"/>
            <a:lumOff val="-130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Local Intelligence Units</a:t>
          </a:r>
          <a:endParaRPr lang="en-GB" sz="2200" kern="1200" dirty="0"/>
        </a:p>
      </dsp:txBody>
      <dsp:txXfrm>
        <a:off x="2944499" y="1483"/>
        <a:ext cx="1979103" cy="1187462"/>
      </dsp:txXfrm>
    </dsp:sp>
    <dsp:sp modelId="{7829B1D7-4CCA-42B0-93B9-5A6476EA9AC1}">
      <dsp:nvSpPr>
        <dsp:cNvPr id="0" name=""/>
        <dsp:cNvSpPr/>
      </dsp:nvSpPr>
      <dsp:spPr>
        <a:xfrm>
          <a:off x="5121513" y="1483"/>
          <a:ext cx="1979103" cy="1187462"/>
        </a:xfrm>
        <a:prstGeom prst="rect">
          <a:avLst/>
        </a:prstGeom>
        <a:solidFill>
          <a:schemeClr val="accent5">
            <a:hueOff val="-1501898"/>
            <a:satOff val="-3871"/>
            <a:lumOff val="-26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Method Index</a:t>
          </a:r>
          <a:br>
            <a:rPr lang="en-GB" sz="2200" kern="1200"/>
          </a:br>
          <a:r>
            <a:rPr lang="en-GB" sz="1100" kern="1200"/>
            <a:t>(Unsolved/Nicknames)</a:t>
          </a:r>
          <a:endParaRPr lang="en-GB" sz="2200" kern="1200" dirty="0"/>
        </a:p>
      </dsp:txBody>
      <dsp:txXfrm>
        <a:off x="5121513" y="1483"/>
        <a:ext cx="1979103" cy="1187462"/>
      </dsp:txXfrm>
    </dsp:sp>
    <dsp:sp modelId="{7C2AC7A8-4A31-49DF-BEAB-68129E9CA1C5}">
      <dsp:nvSpPr>
        <dsp:cNvPr id="0" name=""/>
        <dsp:cNvSpPr/>
      </dsp:nvSpPr>
      <dsp:spPr>
        <a:xfrm>
          <a:off x="7298527" y="1483"/>
          <a:ext cx="1979103" cy="1187462"/>
        </a:xfrm>
        <a:prstGeom prst="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Witness Albums</a:t>
          </a:r>
          <a:endParaRPr lang="en-GB" sz="2200" kern="1200" dirty="0"/>
        </a:p>
      </dsp:txBody>
      <dsp:txXfrm>
        <a:off x="7298527" y="1483"/>
        <a:ext cx="1979103" cy="1187462"/>
      </dsp:txXfrm>
    </dsp:sp>
    <dsp:sp modelId="{27A32CB0-1211-40D6-B65A-A26C81E50873}">
      <dsp:nvSpPr>
        <dsp:cNvPr id="0" name=""/>
        <dsp:cNvSpPr/>
      </dsp:nvSpPr>
      <dsp:spPr>
        <a:xfrm>
          <a:off x="767485" y="1386855"/>
          <a:ext cx="1979103" cy="1187462"/>
        </a:xfrm>
        <a:prstGeom prst="rect">
          <a:avLst/>
        </a:prstGeom>
        <a:solidFill>
          <a:schemeClr val="accent5">
            <a:hueOff val="-3003797"/>
            <a:satOff val="-7742"/>
            <a:lumOff val="-52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Photo-fit, e-fit &amp; artist’s impressions</a:t>
          </a:r>
          <a:endParaRPr lang="en-GB" sz="2200" kern="1200" dirty="0"/>
        </a:p>
      </dsp:txBody>
      <dsp:txXfrm>
        <a:off x="767485" y="1386855"/>
        <a:ext cx="1979103" cy="1187462"/>
      </dsp:txXfrm>
    </dsp:sp>
    <dsp:sp modelId="{B1EBEA65-2C1E-45D9-9E9E-47DD906D34F3}">
      <dsp:nvSpPr>
        <dsp:cNvPr id="0" name=""/>
        <dsp:cNvSpPr/>
      </dsp:nvSpPr>
      <dsp:spPr>
        <a:xfrm>
          <a:off x="2944499" y="1386855"/>
          <a:ext cx="1979103" cy="1187462"/>
        </a:xfrm>
        <a:prstGeom prst="rect">
          <a:avLst/>
        </a:prstGeom>
        <a:solidFill>
          <a:schemeClr val="accent5">
            <a:hueOff val="-3754746"/>
            <a:satOff val="-9677"/>
            <a:lumOff val="-653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Section parades &amp; briefings</a:t>
          </a:r>
          <a:endParaRPr lang="en-GB" sz="2200" kern="1200" dirty="0"/>
        </a:p>
      </dsp:txBody>
      <dsp:txXfrm>
        <a:off x="2944499" y="1386855"/>
        <a:ext cx="1979103" cy="1187462"/>
      </dsp:txXfrm>
    </dsp:sp>
    <dsp:sp modelId="{8BC08E08-2C11-4B9A-A453-B21163967556}">
      <dsp:nvSpPr>
        <dsp:cNvPr id="0" name=""/>
        <dsp:cNvSpPr/>
      </dsp:nvSpPr>
      <dsp:spPr>
        <a:xfrm>
          <a:off x="5121513" y="1386855"/>
          <a:ext cx="1979103" cy="1187462"/>
        </a:xfrm>
        <a:prstGeom prst="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Enquiries at adjoining stations</a:t>
          </a:r>
          <a:endParaRPr lang="en-GB" sz="2200" kern="1200" dirty="0"/>
        </a:p>
      </dsp:txBody>
      <dsp:txXfrm>
        <a:off x="5121513" y="1386855"/>
        <a:ext cx="1979103" cy="1187462"/>
      </dsp:txXfrm>
    </dsp:sp>
    <dsp:sp modelId="{19368745-FFC4-4D83-85CC-FA05454DB85D}">
      <dsp:nvSpPr>
        <dsp:cNvPr id="0" name=""/>
        <dsp:cNvSpPr/>
      </dsp:nvSpPr>
      <dsp:spPr>
        <a:xfrm>
          <a:off x="7298527" y="1386855"/>
          <a:ext cx="1979103" cy="1187462"/>
        </a:xfrm>
        <a:prstGeom prst="rect">
          <a:avLst/>
        </a:prstGeom>
        <a:solidFill>
          <a:schemeClr val="accent5">
            <a:hueOff val="-5256644"/>
            <a:satOff val="-13548"/>
            <a:lumOff val="-91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Observations</a:t>
          </a:r>
          <a:endParaRPr lang="en-GB" sz="2200" kern="1200" dirty="0"/>
        </a:p>
      </dsp:txBody>
      <dsp:txXfrm>
        <a:off x="7298527" y="1386855"/>
        <a:ext cx="1979103" cy="1187462"/>
      </dsp:txXfrm>
    </dsp:sp>
    <dsp:sp modelId="{F568E676-16F9-4F85-B231-BCA8858473B9}">
      <dsp:nvSpPr>
        <dsp:cNvPr id="0" name=""/>
        <dsp:cNvSpPr/>
      </dsp:nvSpPr>
      <dsp:spPr>
        <a:xfrm>
          <a:off x="2944499" y="2772228"/>
          <a:ext cx="1979103" cy="1187462"/>
        </a:xfrm>
        <a:prstGeom prst="rect">
          <a:avLst/>
        </a:prstGeom>
        <a:solidFill>
          <a:schemeClr val="accent5">
            <a:hueOff val="-6007594"/>
            <a:satOff val="-15484"/>
            <a:lumOff val="-104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Circulations</a:t>
          </a:r>
          <a:endParaRPr lang="en-GB" sz="2200" kern="1200" dirty="0"/>
        </a:p>
      </dsp:txBody>
      <dsp:txXfrm>
        <a:off x="2944499" y="2772228"/>
        <a:ext cx="1979103" cy="1187462"/>
      </dsp:txXfrm>
    </dsp:sp>
    <dsp:sp modelId="{D87568A9-2897-40EB-A540-F926F5C61FB5}">
      <dsp:nvSpPr>
        <dsp:cNvPr id="0" name=""/>
        <dsp:cNvSpPr/>
      </dsp:nvSpPr>
      <dsp:spPr>
        <a:xfrm>
          <a:off x="5121513" y="2772228"/>
          <a:ext cx="1979103" cy="1187462"/>
        </a:xfrm>
        <a:prstGeom prst="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Golden Nominal concept</a:t>
          </a:r>
          <a:endParaRPr lang="en-GB" sz="2200" kern="1200" dirty="0"/>
        </a:p>
      </dsp:txBody>
      <dsp:txXfrm>
        <a:off x="5121513" y="2772228"/>
        <a:ext cx="1979103" cy="1187462"/>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C4F101-366B-49A1-BFFB-B2FFA3F4785E}">
      <dsp:nvSpPr>
        <dsp:cNvPr id="0" name=""/>
        <dsp:cNvSpPr/>
      </dsp:nvSpPr>
      <dsp:spPr>
        <a:xfrm>
          <a:off x="-462777" y="2602"/>
          <a:ext cx="8785871" cy="1703617"/>
        </a:xfrm>
        <a:prstGeom prst="roundRect">
          <a:avLst>
            <a:gd name="adj" fmla="val 10000"/>
          </a:avLst>
        </a:prstGeom>
        <a:solidFill>
          <a:schemeClr val="accent1">
            <a:lumMod val="40000"/>
            <a:lumOff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Intelligence is: Collected information that has been developed for action &amp; may also be classified as confidential or sensitive </a:t>
          </a:r>
          <a:br>
            <a:rPr lang="en-GB" sz="2400" kern="1200" dirty="0"/>
          </a:br>
          <a:r>
            <a:rPr lang="en-GB" sz="2400" kern="1200" dirty="0"/>
            <a:t>(Further reading: APP/COP on Intelligence Management)</a:t>
          </a:r>
        </a:p>
      </dsp:txBody>
      <dsp:txXfrm>
        <a:off x="-412880" y="52499"/>
        <a:ext cx="8686077" cy="1603823"/>
      </dsp:txXfrm>
    </dsp:sp>
    <dsp:sp modelId="{D91FE2E0-6548-47A7-9BB4-DB075CE623FF}">
      <dsp:nvSpPr>
        <dsp:cNvPr id="0" name=""/>
        <dsp:cNvSpPr/>
      </dsp:nvSpPr>
      <dsp:spPr>
        <a:xfrm rot="5400000">
          <a:off x="3610730" y="1748810"/>
          <a:ext cx="638856" cy="766627"/>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422400">
            <a:lnSpc>
              <a:spcPct val="90000"/>
            </a:lnSpc>
            <a:spcBef>
              <a:spcPct val="0"/>
            </a:spcBef>
            <a:spcAft>
              <a:spcPct val="35000"/>
            </a:spcAft>
            <a:buNone/>
          </a:pPr>
          <a:endParaRPr lang="en-GB" sz="3200" kern="1200"/>
        </a:p>
      </dsp:txBody>
      <dsp:txXfrm rot="-5400000">
        <a:off x="3700170" y="1812696"/>
        <a:ext cx="459977" cy="447199"/>
      </dsp:txXfrm>
    </dsp:sp>
    <dsp:sp modelId="{CB9D155A-B515-4688-B733-71EF3E71DE5D}">
      <dsp:nvSpPr>
        <dsp:cNvPr id="0" name=""/>
        <dsp:cNvSpPr/>
      </dsp:nvSpPr>
      <dsp:spPr>
        <a:xfrm>
          <a:off x="0" y="2558028"/>
          <a:ext cx="7860317" cy="1703617"/>
        </a:xfrm>
        <a:prstGeom prst="roundRect">
          <a:avLst>
            <a:gd name="adj" fmla="val 10000"/>
          </a:avLst>
        </a:prstGeom>
        <a:solidFill>
          <a:schemeClr val="accent1">
            <a:lumMod val="40000"/>
            <a:lumOff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This means information that has been formally processed (Collated &amp; Analysed) but it does not only relate to crime &amp; criminality. It is NOT necessarily evidence</a:t>
          </a:r>
        </a:p>
      </dsp:txBody>
      <dsp:txXfrm>
        <a:off x="49897" y="2607925"/>
        <a:ext cx="7760523" cy="1603823"/>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A6E5DF-D26B-4897-9E17-4AA3ED711979}">
      <dsp:nvSpPr>
        <dsp:cNvPr id="0" name=""/>
        <dsp:cNvSpPr/>
      </dsp:nvSpPr>
      <dsp:spPr>
        <a:xfrm>
          <a:off x="313404" y="12368"/>
          <a:ext cx="5374159" cy="1625203"/>
        </a:xfrm>
        <a:prstGeom prst="roundRect">
          <a:avLst>
            <a:gd name="adj" fmla="val 10000"/>
          </a:avLst>
        </a:prstGeom>
        <a:solidFill>
          <a:schemeClr val="accent1">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Standardised framework to place intelligence at the forefront in reducing crime &amp; disorder</a:t>
          </a:r>
          <a:endParaRPr lang="en-GB" sz="2400" kern="1200" dirty="0"/>
        </a:p>
      </dsp:txBody>
      <dsp:txXfrm>
        <a:off x="361005" y="59969"/>
        <a:ext cx="5278957" cy="1530001"/>
      </dsp:txXfrm>
    </dsp:sp>
    <dsp:sp modelId="{1FC356CF-AA63-4249-B15D-48DBB6ABCABF}">
      <dsp:nvSpPr>
        <dsp:cNvPr id="0" name=""/>
        <dsp:cNvSpPr/>
      </dsp:nvSpPr>
      <dsp:spPr>
        <a:xfrm rot="5332675">
          <a:off x="2723911" y="1672265"/>
          <a:ext cx="600662" cy="731341"/>
        </a:xfrm>
        <a:prstGeom prst="rightArrow">
          <a:avLst>
            <a:gd name="adj1" fmla="val 60000"/>
            <a:gd name="adj2" fmla="val 50000"/>
          </a:avLst>
        </a:prstGeom>
        <a:solidFill>
          <a:schemeClr val="accent1">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GB" sz="3000" kern="1200"/>
        </a:p>
      </dsp:txBody>
      <dsp:txXfrm rot="-5400000">
        <a:off x="2803075" y="1737622"/>
        <a:ext cx="438805" cy="420463"/>
      </dsp:txXfrm>
    </dsp:sp>
    <dsp:sp modelId="{1103EA53-7975-4DAE-96BC-7B63BB114687}">
      <dsp:nvSpPr>
        <dsp:cNvPr id="0" name=""/>
        <dsp:cNvSpPr/>
      </dsp:nvSpPr>
      <dsp:spPr>
        <a:xfrm>
          <a:off x="1361851" y="2438300"/>
          <a:ext cx="3372296" cy="1625203"/>
        </a:xfrm>
        <a:prstGeom prst="roundRect">
          <a:avLst>
            <a:gd name="adj" fmla="val 10000"/>
          </a:avLst>
        </a:prstGeom>
        <a:solidFill>
          <a:schemeClr val="accent1">
            <a:shade val="50000"/>
            <a:hueOff val="402493"/>
            <a:satOff val="-9802"/>
            <a:lumOff val="4289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Informs strategic &amp; tactical decision making</a:t>
          </a:r>
          <a:endParaRPr lang="en-GB" sz="2400" kern="1200" dirty="0"/>
        </a:p>
      </dsp:txBody>
      <dsp:txXfrm>
        <a:off x="1409452" y="2485901"/>
        <a:ext cx="3277094" cy="1530001"/>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5E4BE8-9529-E242-9E3C-5FFB5316BE5A}">
      <dsp:nvSpPr>
        <dsp:cNvPr id="0" name=""/>
        <dsp:cNvSpPr/>
      </dsp:nvSpPr>
      <dsp:spPr>
        <a:xfrm>
          <a:off x="0" y="2663"/>
          <a:ext cx="6666833" cy="5448593"/>
        </a:xfrm>
        <a:prstGeom prst="roundRect">
          <a:avLst>
            <a:gd name="adj" fmla="val 10000"/>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endParaRPr lang="en-US" sz="3200" kern="1200" dirty="0"/>
        </a:p>
        <a:p>
          <a:pPr marL="228600" lvl="1" indent="-228600" algn="l" defTabSz="1111250">
            <a:lnSpc>
              <a:spcPct val="90000"/>
            </a:lnSpc>
            <a:spcBef>
              <a:spcPct val="0"/>
            </a:spcBef>
            <a:spcAft>
              <a:spcPct val="15000"/>
            </a:spcAft>
            <a:buChar char="•"/>
          </a:pPr>
          <a:r>
            <a:rPr lang="en-GB" sz="2500" kern="1200" baseline="0"/>
            <a:t>a</a:t>
          </a:r>
          <a:r>
            <a:rPr lang="en-GB" sz="2500" kern="1200"/>
            <a:t>llows operational strategies to focus on key priorities</a:t>
          </a:r>
          <a:endParaRPr lang="en-US" sz="2500" kern="1200"/>
        </a:p>
        <a:p>
          <a:pPr marL="228600" lvl="1" indent="-228600" algn="l" defTabSz="1111250">
            <a:lnSpc>
              <a:spcPct val="90000"/>
            </a:lnSpc>
            <a:spcBef>
              <a:spcPct val="0"/>
            </a:spcBef>
            <a:spcAft>
              <a:spcPct val="15000"/>
            </a:spcAft>
            <a:buChar char="•"/>
          </a:pPr>
          <a:r>
            <a:rPr lang="en-GB" sz="2500" kern="1200"/>
            <a:t>allows more officers to focus on solving priority problems and targeting the most prolific and active offenders  </a:t>
          </a:r>
          <a:endParaRPr lang="en-US" sz="2500" kern="1200"/>
        </a:p>
        <a:p>
          <a:pPr marL="228600" lvl="1" indent="-228600" algn="l" defTabSz="1111250">
            <a:lnSpc>
              <a:spcPct val="90000"/>
            </a:lnSpc>
            <a:spcBef>
              <a:spcPct val="0"/>
            </a:spcBef>
            <a:spcAft>
              <a:spcPct val="15000"/>
            </a:spcAft>
            <a:buChar char="•"/>
          </a:pPr>
          <a:r>
            <a:rPr lang="en-GB" sz="2500" kern="1200"/>
            <a:t>informs the management of risk    </a:t>
          </a:r>
          <a:endParaRPr lang="en-US" sz="2500" kern="1200"/>
        </a:p>
        <a:p>
          <a:pPr marL="228600" lvl="1" indent="-228600" algn="l" defTabSz="1111250">
            <a:lnSpc>
              <a:spcPct val="90000"/>
            </a:lnSpc>
            <a:spcBef>
              <a:spcPct val="0"/>
            </a:spcBef>
            <a:spcAft>
              <a:spcPct val="15000"/>
            </a:spcAft>
            <a:buChar char="•"/>
          </a:pPr>
          <a:r>
            <a:rPr lang="en-GB" sz="2500" kern="1200"/>
            <a:t>provides more informed business planning and a greater link to operational policing issues </a:t>
          </a:r>
          <a:endParaRPr lang="en-US" sz="2500" kern="1200"/>
        </a:p>
        <a:p>
          <a:pPr marL="228600" lvl="1" indent="-228600" algn="l" defTabSz="1111250">
            <a:lnSpc>
              <a:spcPct val="90000"/>
            </a:lnSpc>
            <a:spcBef>
              <a:spcPct val="0"/>
            </a:spcBef>
            <a:spcAft>
              <a:spcPct val="15000"/>
            </a:spcAft>
            <a:buChar char="•"/>
          </a:pPr>
          <a:r>
            <a:rPr lang="en-GB" sz="2500" kern="1200"/>
            <a:t>improves the direction and briefing of patrols </a:t>
          </a:r>
          <a:endParaRPr lang="en-US" sz="2500" kern="1200"/>
        </a:p>
        <a:p>
          <a:pPr marL="228600" lvl="1" indent="-228600" algn="l" defTabSz="1111250">
            <a:lnSpc>
              <a:spcPct val="90000"/>
            </a:lnSpc>
            <a:spcBef>
              <a:spcPct val="0"/>
            </a:spcBef>
            <a:spcAft>
              <a:spcPct val="15000"/>
            </a:spcAft>
            <a:buChar char="•"/>
          </a:pPr>
          <a:r>
            <a:rPr lang="en-GB" sz="2500" kern="1200"/>
            <a:t>improves integration with partner agencies</a:t>
          </a:r>
          <a:endParaRPr lang="en-US" sz="2500" kern="1200"/>
        </a:p>
      </dsp:txBody>
      <dsp:txXfrm>
        <a:off x="159584" y="162247"/>
        <a:ext cx="6347665" cy="5129425"/>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AE8D92-D38C-4C4F-8A3C-AA04A3032243}">
      <dsp:nvSpPr>
        <dsp:cNvPr id="0" name=""/>
        <dsp:cNvSpPr/>
      </dsp:nvSpPr>
      <dsp:spPr>
        <a:xfrm>
          <a:off x="0" y="134397"/>
          <a:ext cx="11737769" cy="1632515"/>
        </a:xfrm>
        <a:prstGeom prst="roundRect">
          <a:avLst/>
        </a:prstGeom>
        <a:solidFill>
          <a:schemeClr val="accent1">
            <a:alpha val="9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u="sng" kern="1200" dirty="0"/>
            <a:t>Level 1 </a:t>
          </a:r>
          <a:r>
            <a:rPr lang="en-GB" sz="1900" kern="1200" dirty="0"/>
            <a:t>- deals with crime, incidents and neighbourhood priorities occurring at a local Basic Command Unit (BCU) level.</a:t>
          </a:r>
          <a:r>
            <a:rPr lang="en-GB" sz="1900" kern="1200" baseline="0" dirty="0"/>
            <a:t> </a:t>
          </a:r>
          <a:r>
            <a:rPr lang="en-GB" sz="1900" b="1" kern="1200" dirty="0"/>
            <a:t>Local Intelligence Units</a:t>
          </a:r>
          <a:r>
            <a:rPr lang="en-GB" sz="1900" b="0" kern="1200" dirty="0"/>
            <a:t> </a:t>
          </a:r>
          <a:r>
            <a:rPr lang="en-GB" sz="1900" kern="1200" dirty="0"/>
            <a:t>provide intelligence to operational officers within BCUs or areas and will vary in staffing levels. The intelligence you submit as an operational officer will be submitted via Local Intelligence Units.</a:t>
          </a:r>
          <a:endParaRPr lang="en-US" sz="1900" kern="1200" dirty="0"/>
        </a:p>
      </dsp:txBody>
      <dsp:txXfrm>
        <a:off x="79693" y="214090"/>
        <a:ext cx="11578383" cy="1473129"/>
      </dsp:txXfrm>
    </dsp:sp>
    <dsp:sp modelId="{AF42240B-3B68-C946-8E7A-6ED30E335180}">
      <dsp:nvSpPr>
        <dsp:cNvPr id="0" name=""/>
        <dsp:cNvSpPr/>
      </dsp:nvSpPr>
      <dsp:spPr>
        <a:xfrm>
          <a:off x="0" y="1781883"/>
          <a:ext cx="11737769" cy="1632515"/>
        </a:xfrm>
        <a:prstGeom prst="roundRect">
          <a:avLst/>
        </a:prstGeom>
        <a:solidFill>
          <a:schemeClr val="accent1">
            <a:alpha val="90000"/>
            <a:hueOff val="0"/>
            <a:satOff val="0"/>
            <a:lumOff val="0"/>
            <a:alphaOff val="-2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u="sng" kern="1200"/>
            <a:t>Level 2 </a:t>
          </a:r>
          <a:r>
            <a:rPr lang="en-GB" sz="1900" kern="1200"/>
            <a:t>- deals with issues affecting a group of BCUs, neighbouring forces or a group of forces.</a:t>
          </a:r>
          <a:r>
            <a:rPr lang="en-GB" sz="1900" kern="1200" baseline="0"/>
            <a:t> </a:t>
          </a:r>
          <a:r>
            <a:rPr lang="en-GB" sz="1900" b="1" kern="1200"/>
            <a:t>FIB</a:t>
          </a:r>
          <a:r>
            <a:rPr lang="en-GB" sz="1900" kern="1200"/>
            <a:t> is the </a:t>
          </a:r>
          <a:r>
            <a:rPr lang="en-GB" sz="1900" b="1" kern="1200"/>
            <a:t>Force Intelligence Bureau</a:t>
          </a:r>
          <a:r>
            <a:rPr lang="en-GB" sz="1900" kern="1200"/>
            <a:t>, who deal with serious and inter-force intelligence.  Within this department are specialists such as interception of communication experts etc.</a:t>
          </a:r>
          <a:endParaRPr lang="en-US" sz="1900" kern="1200"/>
        </a:p>
      </dsp:txBody>
      <dsp:txXfrm>
        <a:off x="79693" y="1861576"/>
        <a:ext cx="11578383" cy="1473129"/>
      </dsp:txXfrm>
    </dsp:sp>
    <dsp:sp modelId="{581A86DE-2BE1-2D49-AAA8-94CC79A9B6FA}">
      <dsp:nvSpPr>
        <dsp:cNvPr id="0" name=""/>
        <dsp:cNvSpPr/>
      </dsp:nvSpPr>
      <dsp:spPr>
        <a:xfrm>
          <a:off x="0" y="3469119"/>
          <a:ext cx="11737769" cy="1632515"/>
        </a:xfrm>
        <a:prstGeom prst="roundRect">
          <a:avLst/>
        </a:prstGeom>
        <a:solidFill>
          <a:schemeClr val="accent1">
            <a:alpha val="90000"/>
            <a:hueOff val="0"/>
            <a:satOff val="0"/>
            <a:lumOff val="0"/>
            <a:alpha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u="sng" kern="1200"/>
            <a:t>Level 3 </a:t>
          </a:r>
          <a:r>
            <a:rPr lang="en-GB" sz="1900" kern="1200"/>
            <a:t>- is dealt with by the National Crime Agency (NCA) and UK Border Agency which operate on a national or international scale.</a:t>
          </a:r>
          <a:r>
            <a:rPr lang="en-GB" sz="1900" kern="1200" baseline="0"/>
            <a:t> </a:t>
          </a:r>
          <a:r>
            <a:rPr lang="en-GB" sz="1900" kern="1200"/>
            <a:t>The </a:t>
          </a:r>
          <a:r>
            <a:rPr lang="en-GB" sz="1900" b="1" kern="1200"/>
            <a:t>National Crime Agency </a:t>
          </a:r>
          <a:r>
            <a:rPr lang="en-GB" sz="1900" kern="1200"/>
            <a:t>handles serious and organised crime as it affects the UK.  It is divided between seven regional offices.  As well as developing strategic pictures of the different areas in which organised crime operates, the UK Division also collates and analyses intelligence on the UK’s top criminal groups and their key players.  NCA is also a one-stop shop for UK law enforcement’s international enquiries.</a:t>
          </a:r>
          <a:endParaRPr lang="en-US" sz="1900" kern="1200"/>
        </a:p>
      </dsp:txBody>
      <dsp:txXfrm>
        <a:off x="79693" y="3548812"/>
        <a:ext cx="11578383" cy="1473129"/>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11AFFC-E3EB-43BD-B5EA-9EDEDA20AD94}">
      <dsp:nvSpPr>
        <dsp:cNvPr id="0" name=""/>
        <dsp:cNvSpPr/>
      </dsp:nvSpPr>
      <dsp:spPr>
        <a:xfrm rot="5400000">
          <a:off x="1807219" y="1939056"/>
          <a:ext cx="1294554" cy="1473804"/>
        </a:xfrm>
        <a:prstGeom prst="bentUpArrow">
          <a:avLst>
            <a:gd name="adj1" fmla="val 32840"/>
            <a:gd name="adj2" fmla="val 25000"/>
            <a:gd name="adj3" fmla="val 3578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40291FE-C8EF-4958-8FDC-04DE6F9B7DEB}">
      <dsp:nvSpPr>
        <dsp:cNvPr id="0" name=""/>
        <dsp:cNvSpPr/>
      </dsp:nvSpPr>
      <dsp:spPr>
        <a:xfrm>
          <a:off x="652985" y="203072"/>
          <a:ext cx="2179266" cy="1525416"/>
        </a:xfrm>
        <a:prstGeom prst="roundRect">
          <a:avLst>
            <a:gd name="adj" fmla="val 16670"/>
          </a:avLst>
        </a:prstGeom>
        <a:solidFill>
          <a:schemeClr val="accent1">
            <a:alpha val="9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Local Intelligence Officer</a:t>
          </a:r>
          <a:endParaRPr lang="en-GB" sz="2400" kern="1200" dirty="0"/>
        </a:p>
      </dsp:txBody>
      <dsp:txXfrm>
        <a:off x="727463" y="277550"/>
        <a:ext cx="2030310" cy="1376460"/>
      </dsp:txXfrm>
    </dsp:sp>
    <dsp:sp modelId="{5E020B79-370F-4E94-9EE1-D7994B6A2584}">
      <dsp:nvSpPr>
        <dsp:cNvPr id="0" name=""/>
        <dsp:cNvSpPr/>
      </dsp:nvSpPr>
      <dsp:spPr>
        <a:xfrm>
          <a:off x="3195334" y="361636"/>
          <a:ext cx="7244154" cy="12329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ctr" anchorCtr="0">
          <a:noAutofit/>
        </a:bodyPr>
        <a:lstStyle/>
        <a:p>
          <a:pPr marL="171450" lvl="1" indent="-171450" algn="l" defTabSz="800100">
            <a:lnSpc>
              <a:spcPct val="90000"/>
            </a:lnSpc>
            <a:spcBef>
              <a:spcPct val="0"/>
            </a:spcBef>
            <a:spcAft>
              <a:spcPct val="15000"/>
            </a:spcAft>
            <a:buChar char="•"/>
          </a:pPr>
          <a:r>
            <a:rPr lang="en-GB" sz="1800" b="1" kern="1200" dirty="0">
              <a:latin typeface="+mn-lt"/>
            </a:rPr>
            <a:t>LIO -</a:t>
          </a:r>
          <a:r>
            <a:rPr lang="en-GB" altLang="en-US" sz="1800" kern="1200" dirty="0">
              <a:latin typeface="+mn-lt"/>
              <a:cs typeface="Arial" panose="020B0604020202020204" pitchFamily="34" charset="0"/>
            </a:rPr>
            <a:t>manages/processes/collates local intelligence</a:t>
          </a:r>
          <a:r>
            <a:rPr lang="en-GB" sz="1800" b="1" kern="1200" dirty="0">
              <a:latin typeface="+mn-lt"/>
            </a:rPr>
            <a:t> </a:t>
          </a:r>
        </a:p>
      </dsp:txBody>
      <dsp:txXfrm>
        <a:off x="3195334" y="361636"/>
        <a:ext cx="7244154" cy="1232908"/>
      </dsp:txXfrm>
    </dsp:sp>
    <dsp:sp modelId="{6ED2C032-B5BA-4DF4-B8D2-6A8F9C63B5E4}">
      <dsp:nvSpPr>
        <dsp:cNvPr id="0" name=""/>
        <dsp:cNvSpPr/>
      </dsp:nvSpPr>
      <dsp:spPr>
        <a:xfrm rot="5400000">
          <a:off x="4058372" y="3495585"/>
          <a:ext cx="1294554" cy="1473804"/>
        </a:xfrm>
        <a:prstGeom prst="bentUpArrow">
          <a:avLst>
            <a:gd name="adj1" fmla="val 32840"/>
            <a:gd name="adj2" fmla="val 25000"/>
            <a:gd name="adj3" fmla="val 35780"/>
          </a:avLst>
        </a:prstGeom>
        <a:solidFill>
          <a:schemeClr val="accent1">
            <a:tint val="50000"/>
            <a:hueOff val="52377"/>
            <a:satOff val="-2891"/>
            <a:lumOff val="1116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B160A04-FA3B-4A5D-948D-D83D48EF32BE}">
      <dsp:nvSpPr>
        <dsp:cNvPr id="0" name=""/>
        <dsp:cNvSpPr/>
      </dsp:nvSpPr>
      <dsp:spPr>
        <a:xfrm>
          <a:off x="3479865" y="1916617"/>
          <a:ext cx="2179266" cy="1525416"/>
        </a:xfrm>
        <a:prstGeom prst="roundRect">
          <a:avLst>
            <a:gd name="adj" fmla="val 16670"/>
          </a:avLst>
        </a:prstGeom>
        <a:solidFill>
          <a:schemeClr val="accent1">
            <a:alpha val="90000"/>
            <a:hueOff val="0"/>
            <a:satOff val="0"/>
            <a:lumOff val="0"/>
            <a:alphaOff val="-2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Field Intelligence Officer</a:t>
          </a:r>
          <a:endParaRPr lang="en-GB" sz="2400" kern="1200" dirty="0"/>
        </a:p>
      </dsp:txBody>
      <dsp:txXfrm>
        <a:off x="3554343" y="1991095"/>
        <a:ext cx="2030310" cy="1376460"/>
      </dsp:txXfrm>
    </dsp:sp>
    <dsp:sp modelId="{9959D1B8-391D-45B5-A528-2215043A4965}">
      <dsp:nvSpPr>
        <dsp:cNvPr id="0" name=""/>
        <dsp:cNvSpPr/>
      </dsp:nvSpPr>
      <dsp:spPr>
        <a:xfrm>
          <a:off x="6125325" y="2140612"/>
          <a:ext cx="5907198" cy="12329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ctr" anchorCtr="0">
          <a:noAutofit/>
        </a:bodyPr>
        <a:lstStyle/>
        <a:p>
          <a:pPr marL="171450" lvl="1" indent="-171450" algn="l" defTabSz="800100">
            <a:lnSpc>
              <a:spcPct val="90000"/>
            </a:lnSpc>
            <a:spcBef>
              <a:spcPct val="0"/>
            </a:spcBef>
            <a:spcAft>
              <a:spcPct val="15000"/>
            </a:spcAft>
            <a:buChar char="•"/>
          </a:pPr>
          <a:r>
            <a:rPr lang="en-GB" sz="1800" b="1" kern="1200" dirty="0">
              <a:latin typeface="+mn-lt"/>
            </a:rPr>
            <a:t>FIO -</a:t>
          </a:r>
          <a:r>
            <a:rPr lang="en-GB" altLang="en-US" sz="1800" kern="1200" dirty="0">
              <a:latin typeface="+mn-lt"/>
              <a:cs typeface="Arial" panose="020B0604020202020204" pitchFamily="34" charset="0"/>
            </a:rPr>
            <a:t> actively seeks intelligence from a variety of sources in support of the intelligence function</a:t>
          </a:r>
          <a:r>
            <a:rPr lang="en-GB" sz="1800" b="1" kern="1200" dirty="0">
              <a:latin typeface="+mn-lt"/>
            </a:rPr>
            <a:t> </a:t>
          </a:r>
        </a:p>
      </dsp:txBody>
      <dsp:txXfrm>
        <a:off x="6125325" y="2140612"/>
        <a:ext cx="5907198" cy="1232908"/>
      </dsp:txXfrm>
    </dsp:sp>
    <dsp:sp modelId="{136AD75D-F002-4EC0-B0DD-F98B7C43D508}">
      <dsp:nvSpPr>
        <dsp:cNvPr id="0" name=""/>
        <dsp:cNvSpPr/>
      </dsp:nvSpPr>
      <dsp:spPr>
        <a:xfrm>
          <a:off x="5284515" y="3833235"/>
          <a:ext cx="2179266" cy="1525416"/>
        </a:xfrm>
        <a:prstGeom prst="roundRect">
          <a:avLst>
            <a:gd name="adj" fmla="val 16670"/>
          </a:avLst>
        </a:prstGeom>
        <a:solidFill>
          <a:schemeClr val="accent1">
            <a:alpha val="90000"/>
            <a:hueOff val="0"/>
            <a:satOff val="0"/>
            <a:lumOff val="0"/>
            <a:alpha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Single Point of Contact</a:t>
          </a:r>
        </a:p>
      </dsp:txBody>
      <dsp:txXfrm>
        <a:off x="5358993" y="3907713"/>
        <a:ext cx="2030310" cy="1376460"/>
      </dsp:txXfrm>
    </dsp:sp>
    <dsp:sp modelId="{4A16F559-7B7A-4BF1-BC3F-9332C526915D}">
      <dsp:nvSpPr>
        <dsp:cNvPr id="0" name=""/>
        <dsp:cNvSpPr/>
      </dsp:nvSpPr>
      <dsp:spPr>
        <a:xfrm>
          <a:off x="7495749" y="3945529"/>
          <a:ext cx="4871486" cy="12329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ctr" anchorCtr="0">
          <a:noAutofit/>
        </a:bodyPr>
        <a:lstStyle/>
        <a:p>
          <a:pPr marL="171450" lvl="1" indent="-171450" algn="l" defTabSz="800100">
            <a:lnSpc>
              <a:spcPct val="90000"/>
            </a:lnSpc>
            <a:spcBef>
              <a:spcPct val="0"/>
            </a:spcBef>
            <a:spcAft>
              <a:spcPct val="15000"/>
            </a:spcAft>
            <a:buChar char="•"/>
          </a:pPr>
          <a:r>
            <a:rPr lang="en-GB" sz="1800" b="1" kern="1200" dirty="0">
              <a:latin typeface="+mn-lt"/>
            </a:rPr>
            <a:t>SPOC - </a:t>
          </a:r>
          <a:r>
            <a:rPr lang="en-GB" altLang="en-US" sz="1800" kern="1200" dirty="0">
              <a:latin typeface="+mn-lt"/>
              <a:cs typeface="Arial" panose="020B0604020202020204" pitchFamily="34" charset="0"/>
            </a:rPr>
            <a:t>specified person, usually in FIB (Force Intelligence Bureau), who liaises with the telecommunication industry for the purpose of gathering intelligence. Individual officers must not contact telephone companies direct. </a:t>
          </a:r>
          <a:endParaRPr lang="en-GB" sz="1800" b="1" kern="1200" dirty="0">
            <a:latin typeface="+mn-lt"/>
          </a:endParaRPr>
        </a:p>
      </dsp:txBody>
      <dsp:txXfrm>
        <a:off x="7495749" y="3945529"/>
        <a:ext cx="4871486" cy="1232908"/>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1BDDEE-A33C-4B95-9EC6-602100108C19}">
      <dsp:nvSpPr>
        <dsp:cNvPr id="0" name=""/>
        <dsp:cNvSpPr/>
      </dsp:nvSpPr>
      <dsp:spPr>
        <a:xfrm>
          <a:off x="1454067" y="-29742"/>
          <a:ext cx="4868728" cy="4868728"/>
        </a:xfrm>
        <a:prstGeom prst="circularArrow">
          <a:avLst>
            <a:gd name="adj1" fmla="val 5544"/>
            <a:gd name="adj2" fmla="val 330680"/>
            <a:gd name="adj3" fmla="val 13777418"/>
            <a:gd name="adj4" fmla="val 17385056"/>
            <a:gd name="adj5" fmla="val 5757"/>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967219A-B39F-408D-9003-C9CBCE2A15D6}">
      <dsp:nvSpPr>
        <dsp:cNvPr id="0" name=""/>
        <dsp:cNvSpPr/>
      </dsp:nvSpPr>
      <dsp:spPr>
        <a:xfrm>
          <a:off x="2749242" y="721"/>
          <a:ext cx="2278378" cy="1139189"/>
        </a:xfrm>
        <a:prstGeom prst="roundRect">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Direction</a:t>
          </a:r>
          <a:endParaRPr lang="en-GB" sz="2600" kern="1200" dirty="0"/>
        </a:p>
      </dsp:txBody>
      <dsp:txXfrm>
        <a:off x="2804853" y="56332"/>
        <a:ext cx="2167156" cy="1027967"/>
      </dsp:txXfrm>
    </dsp:sp>
    <dsp:sp modelId="{EDBD58E2-8854-4692-B81B-291CACB92EFB}">
      <dsp:nvSpPr>
        <dsp:cNvPr id="0" name=""/>
        <dsp:cNvSpPr/>
      </dsp:nvSpPr>
      <dsp:spPr>
        <a:xfrm>
          <a:off x="4723842" y="1435352"/>
          <a:ext cx="2278378" cy="1139189"/>
        </a:xfrm>
        <a:prstGeom prst="roundRect">
          <a:avLst/>
        </a:prstGeom>
        <a:solidFill>
          <a:schemeClr val="accent1">
            <a:shade val="80000"/>
            <a:hueOff val="87321"/>
            <a:satOff val="-1564"/>
            <a:lumOff val="664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Collection</a:t>
          </a:r>
          <a:endParaRPr lang="en-GB" sz="2600" kern="1200" dirty="0"/>
        </a:p>
      </dsp:txBody>
      <dsp:txXfrm>
        <a:off x="4779453" y="1490963"/>
        <a:ext cx="2167156" cy="1027967"/>
      </dsp:txXfrm>
    </dsp:sp>
    <dsp:sp modelId="{7DEDDA5F-A8C5-45C4-B8B9-47D95F3122D1}">
      <dsp:nvSpPr>
        <dsp:cNvPr id="0" name=""/>
        <dsp:cNvSpPr/>
      </dsp:nvSpPr>
      <dsp:spPr>
        <a:xfrm>
          <a:off x="3969612" y="3756633"/>
          <a:ext cx="2278378" cy="1139189"/>
        </a:xfrm>
        <a:prstGeom prst="roundRect">
          <a:avLst/>
        </a:prstGeom>
        <a:solidFill>
          <a:schemeClr val="accent1">
            <a:shade val="80000"/>
            <a:hueOff val="174641"/>
            <a:satOff val="-3128"/>
            <a:lumOff val="1329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Evaluation</a:t>
          </a:r>
          <a:endParaRPr lang="en-GB" sz="2600" kern="1200" dirty="0"/>
        </a:p>
      </dsp:txBody>
      <dsp:txXfrm>
        <a:off x="4025223" y="3812244"/>
        <a:ext cx="2167156" cy="1027967"/>
      </dsp:txXfrm>
    </dsp:sp>
    <dsp:sp modelId="{4B99D4AE-9A1E-437E-97D7-ADA5F44BA387}">
      <dsp:nvSpPr>
        <dsp:cNvPr id="0" name=""/>
        <dsp:cNvSpPr/>
      </dsp:nvSpPr>
      <dsp:spPr>
        <a:xfrm>
          <a:off x="1528873" y="3756633"/>
          <a:ext cx="2278378" cy="1139189"/>
        </a:xfrm>
        <a:prstGeom prst="roundRect">
          <a:avLst/>
        </a:prstGeom>
        <a:solidFill>
          <a:schemeClr val="accent1">
            <a:shade val="80000"/>
            <a:hueOff val="261962"/>
            <a:satOff val="-4692"/>
            <a:lumOff val="1993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Analysis</a:t>
          </a:r>
          <a:endParaRPr lang="en-GB" sz="2600" kern="1200" dirty="0"/>
        </a:p>
      </dsp:txBody>
      <dsp:txXfrm>
        <a:off x="1584484" y="3812244"/>
        <a:ext cx="2167156" cy="1027967"/>
      </dsp:txXfrm>
    </dsp:sp>
    <dsp:sp modelId="{FA4ECC99-A57F-49FC-B075-7132BCCEF340}">
      <dsp:nvSpPr>
        <dsp:cNvPr id="0" name=""/>
        <dsp:cNvSpPr/>
      </dsp:nvSpPr>
      <dsp:spPr>
        <a:xfrm>
          <a:off x="774643" y="1435352"/>
          <a:ext cx="2278378" cy="1139189"/>
        </a:xfrm>
        <a:prstGeom prst="roundRect">
          <a:avLst/>
        </a:prstGeom>
        <a:solidFill>
          <a:schemeClr val="accent1">
            <a:shade val="80000"/>
            <a:hueOff val="349283"/>
            <a:satOff val="-6256"/>
            <a:lumOff val="265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Dissemination</a:t>
          </a:r>
          <a:endParaRPr lang="en-GB" sz="2600" kern="1200" dirty="0"/>
        </a:p>
      </dsp:txBody>
      <dsp:txXfrm>
        <a:off x="830254" y="1490963"/>
        <a:ext cx="2167156" cy="1027967"/>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1BDDEE-A33C-4B95-9EC6-602100108C19}">
      <dsp:nvSpPr>
        <dsp:cNvPr id="0" name=""/>
        <dsp:cNvSpPr/>
      </dsp:nvSpPr>
      <dsp:spPr>
        <a:xfrm>
          <a:off x="1454067" y="-29742"/>
          <a:ext cx="4868728" cy="4868728"/>
        </a:xfrm>
        <a:prstGeom prst="circularArrow">
          <a:avLst>
            <a:gd name="adj1" fmla="val 5544"/>
            <a:gd name="adj2" fmla="val 330680"/>
            <a:gd name="adj3" fmla="val 13777418"/>
            <a:gd name="adj4" fmla="val 17385056"/>
            <a:gd name="adj5" fmla="val 5757"/>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967219A-B39F-408D-9003-C9CBCE2A15D6}">
      <dsp:nvSpPr>
        <dsp:cNvPr id="0" name=""/>
        <dsp:cNvSpPr/>
      </dsp:nvSpPr>
      <dsp:spPr>
        <a:xfrm>
          <a:off x="2749242" y="721"/>
          <a:ext cx="2278378" cy="1139189"/>
        </a:xfrm>
        <a:prstGeom prst="roundRect">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Direction</a:t>
          </a:r>
          <a:endParaRPr lang="en-GB" sz="2600" kern="1200" dirty="0"/>
        </a:p>
      </dsp:txBody>
      <dsp:txXfrm>
        <a:off x="2804853" y="56332"/>
        <a:ext cx="2167156" cy="1027967"/>
      </dsp:txXfrm>
    </dsp:sp>
    <dsp:sp modelId="{EDBD58E2-8854-4692-B81B-291CACB92EFB}">
      <dsp:nvSpPr>
        <dsp:cNvPr id="0" name=""/>
        <dsp:cNvSpPr/>
      </dsp:nvSpPr>
      <dsp:spPr>
        <a:xfrm>
          <a:off x="4723842" y="1435352"/>
          <a:ext cx="2278378" cy="1139189"/>
        </a:xfrm>
        <a:prstGeom prst="roundRect">
          <a:avLst/>
        </a:prstGeom>
        <a:solidFill>
          <a:schemeClr val="accent1">
            <a:shade val="80000"/>
            <a:hueOff val="87321"/>
            <a:satOff val="-1564"/>
            <a:lumOff val="664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Collection</a:t>
          </a:r>
          <a:endParaRPr lang="en-GB" sz="2600" kern="1200" dirty="0"/>
        </a:p>
      </dsp:txBody>
      <dsp:txXfrm>
        <a:off x="4779453" y="1490963"/>
        <a:ext cx="2167156" cy="1027967"/>
      </dsp:txXfrm>
    </dsp:sp>
    <dsp:sp modelId="{7DEDDA5F-A8C5-45C4-B8B9-47D95F3122D1}">
      <dsp:nvSpPr>
        <dsp:cNvPr id="0" name=""/>
        <dsp:cNvSpPr/>
      </dsp:nvSpPr>
      <dsp:spPr>
        <a:xfrm>
          <a:off x="3969612" y="3756633"/>
          <a:ext cx="2278378" cy="1139189"/>
        </a:xfrm>
        <a:prstGeom prst="roundRect">
          <a:avLst/>
        </a:prstGeom>
        <a:solidFill>
          <a:schemeClr val="accent1">
            <a:shade val="80000"/>
            <a:hueOff val="174641"/>
            <a:satOff val="-3128"/>
            <a:lumOff val="1329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Evaluation</a:t>
          </a:r>
          <a:endParaRPr lang="en-GB" sz="2600" kern="1200" dirty="0"/>
        </a:p>
      </dsp:txBody>
      <dsp:txXfrm>
        <a:off x="4025223" y="3812244"/>
        <a:ext cx="2167156" cy="1027967"/>
      </dsp:txXfrm>
    </dsp:sp>
    <dsp:sp modelId="{4B99D4AE-9A1E-437E-97D7-ADA5F44BA387}">
      <dsp:nvSpPr>
        <dsp:cNvPr id="0" name=""/>
        <dsp:cNvSpPr/>
      </dsp:nvSpPr>
      <dsp:spPr>
        <a:xfrm>
          <a:off x="1528873" y="3756633"/>
          <a:ext cx="2278378" cy="1139189"/>
        </a:xfrm>
        <a:prstGeom prst="roundRect">
          <a:avLst/>
        </a:prstGeom>
        <a:solidFill>
          <a:schemeClr val="accent1">
            <a:shade val="80000"/>
            <a:hueOff val="261962"/>
            <a:satOff val="-4692"/>
            <a:lumOff val="1993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Analysis</a:t>
          </a:r>
          <a:endParaRPr lang="en-GB" sz="2600" kern="1200" dirty="0"/>
        </a:p>
      </dsp:txBody>
      <dsp:txXfrm>
        <a:off x="1584484" y="3812244"/>
        <a:ext cx="2167156" cy="1027967"/>
      </dsp:txXfrm>
    </dsp:sp>
    <dsp:sp modelId="{FA4ECC99-A57F-49FC-B075-7132BCCEF340}">
      <dsp:nvSpPr>
        <dsp:cNvPr id="0" name=""/>
        <dsp:cNvSpPr/>
      </dsp:nvSpPr>
      <dsp:spPr>
        <a:xfrm>
          <a:off x="774643" y="1435352"/>
          <a:ext cx="2278378" cy="1139189"/>
        </a:xfrm>
        <a:prstGeom prst="roundRect">
          <a:avLst/>
        </a:prstGeom>
        <a:solidFill>
          <a:schemeClr val="accent1">
            <a:shade val="80000"/>
            <a:hueOff val="349283"/>
            <a:satOff val="-6256"/>
            <a:lumOff val="265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Dissemination</a:t>
          </a:r>
          <a:endParaRPr lang="en-GB" sz="2600" kern="1200" dirty="0"/>
        </a:p>
      </dsp:txBody>
      <dsp:txXfrm>
        <a:off x="830254" y="1490963"/>
        <a:ext cx="2167156" cy="1027967"/>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F52457-75FD-4CE0-83FF-128D7AF0483D}">
      <dsp:nvSpPr>
        <dsp:cNvPr id="0" name=""/>
        <dsp:cNvSpPr/>
      </dsp:nvSpPr>
      <dsp:spPr>
        <a:xfrm>
          <a:off x="7278" y="635976"/>
          <a:ext cx="2175358" cy="1305215"/>
        </a:xfrm>
        <a:prstGeom prst="roundRect">
          <a:avLst>
            <a:gd name="adj" fmla="val 10000"/>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National Intelligence Model</a:t>
          </a:r>
          <a:endParaRPr lang="en-GB" sz="2400" kern="1200" dirty="0"/>
        </a:p>
      </dsp:txBody>
      <dsp:txXfrm>
        <a:off x="45506" y="674204"/>
        <a:ext cx="2098902" cy="1228759"/>
      </dsp:txXfrm>
    </dsp:sp>
    <dsp:sp modelId="{A1B47D14-85DD-4A74-9EF8-FE2B6569897F}">
      <dsp:nvSpPr>
        <dsp:cNvPr id="0" name=""/>
        <dsp:cNvSpPr/>
      </dsp:nvSpPr>
      <dsp:spPr>
        <a:xfrm rot="21491068">
          <a:off x="2383901" y="970290"/>
          <a:ext cx="485400" cy="539488"/>
        </a:xfrm>
        <a:prstGeom prst="rightArrow">
          <a:avLst>
            <a:gd name="adj1" fmla="val 60000"/>
            <a:gd name="adj2" fmla="val 50000"/>
          </a:avLst>
        </a:prstGeom>
        <a:solidFill>
          <a:schemeClr val="accent1">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a:off x="2383938" y="1080495"/>
        <a:ext cx="339780" cy="323692"/>
      </dsp:txXfrm>
    </dsp:sp>
    <dsp:sp modelId="{7EB669C5-05C7-49D5-88F5-15D8CD900966}">
      <dsp:nvSpPr>
        <dsp:cNvPr id="0" name=""/>
        <dsp:cNvSpPr/>
      </dsp:nvSpPr>
      <dsp:spPr>
        <a:xfrm>
          <a:off x="3098028" y="538006"/>
          <a:ext cx="2175358" cy="1305215"/>
        </a:xfrm>
        <a:prstGeom prst="roundRect">
          <a:avLst>
            <a:gd name="adj" fmla="val 10000"/>
          </a:avLst>
        </a:prstGeom>
        <a:solidFill>
          <a:schemeClr val="accent1">
            <a:shade val="80000"/>
            <a:hueOff val="87321"/>
            <a:satOff val="-1564"/>
            <a:lumOff val="664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3x5x2 grading system</a:t>
          </a:r>
          <a:endParaRPr lang="en-GB" sz="2400" kern="1200" dirty="0"/>
        </a:p>
      </dsp:txBody>
      <dsp:txXfrm>
        <a:off x="3136256" y="576234"/>
        <a:ext cx="2098902" cy="1228759"/>
      </dsp:txXfrm>
    </dsp:sp>
    <dsp:sp modelId="{E8832CC3-88F3-4BEF-A618-105E30856423}">
      <dsp:nvSpPr>
        <dsp:cNvPr id="0" name=""/>
        <dsp:cNvSpPr/>
      </dsp:nvSpPr>
      <dsp:spPr>
        <a:xfrm rot="112215">
          <a:off x="5454747" y="969450"/>
          <a:ext cx="437427" cy="539488"/>
        </a:xfrm>
        <a:prstGeom prst="rightArrow">
          <a:avLst>
            <a:gd name="adj1" fmla="val 60000"/>
            <a:gd name="adj2" fmla="val 50000"/>
          </a:avLst>
        </a:prstGeom>
        <a:solidFill>
          <a:schemeClr val="accent1">
            <a:shade val="90000"/>
            <a:hueOff val="116408"/>
            <a:satOff val="-1994"/>
            <a:lumOff val="7987"/>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a:off x="5454782" y="1075207"/>
        <a:ext cx="306199" cy="323692"/>
      </dsp:txXfrm>
    </dsp:sp>
    <dsp:sp modelId="{DBBA4FE8-0432-43DD-A5C7-A6493FDE4EAD}">
      <dsp:nvSpPr>
        <dsp:cNvPr id="0" name=""/>
        <dsp:cNvSpPr/>
      </dsp:nvSpPr>
      <dsp:spPr>
        <a:xfrm>
          <a:off x="6098282" y="635976"/>
          <a:ext cx="2175358" cy="1305215"/>
        </a:xfrm>
        <a:prstGeom prst="roundRect">
          <a:avLst>
            <a:gd name="adj" fmla="val 10000"/>
          </a:avLst>
        </a:prstGeom>
        <a:solidFill>
          <a:schemeClr val="accent1">
            <a:shade val="80000"/>
            <a:hueOff val="174641"/>
            <a:satOff val="-3128"/>
            <a:lumOff val="1329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National Briefing Model</a:t>
          </a:r>
          <a:endParaRPr lang="en-GB" sz="2400" kern="1200" dirty="0"/>
        </a:p>
      </dsp:txBody>
      <dsp:txXfrm>
        <a:off x="6136510" y="674204"/>
        <a:ext cx="2098902" cy="1228759"/>
      </dsp:txXfrm>
    </dsp:sp>
    <dsp:sp modelId="{70EFD6AF-02DC-43BE-8D5C-3D90C23FF42D}">
      <dsp:nvSpPr>
        <dsp:cNvPr id="0" name=""/>
        <dsp:cNvSpPr/>
      </dsp:nvSpPr>
      <dsp:spPr>
        <a:xfrm rot="5400000">
          <a:off x="6749387" y="2037813"/>
          <a:ext cx="610704" cy="650796"/>
        </a:xfrm>
        <a:prstGeom prst="rightArrow">
          <a:avLst>
            <a:gd name="adj1" fmla="val 60000"/>
            <a:gd name="adj2" fmla="val 50000"/>
          </a:avLst>
        </a:prstGeom>
        <a:solidFill>
          <a:schemeClr val="accent1">
            <a:shade val="90000"/>
            <a:hueOff val="232817"/>
            <a:satOff val="-3987"/>
            <a:lumOff val="1597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GB" sz="3000" kern="1200"/>
        </a:p>
      </dsp:txBody>
      <dsp:txXfrm rot="-5400000">
        <a:off x="6859500" y="2057860"/>
        <a:ext cx="390478" cy="427493"/>
      </dsp:txXfrm>
    </dsp:sp>
    <dsp:sp modelId="{F1690C99-A691-4C82-90EA-B9B6E6059621}">
      <dsp:nvSpPr>
        <dsp:cNvPr id="0" name=""/>
        <dsp:cNvSpPr/>
      </dsp:nvSpPr>
      <dsp:spPr>
        <a:xfrm>
          <a:off x="5567016" y="2811335"/>
          <a:ext cx="2706625" cy="1305215"/>
        </a:xfrm>
        <a:prstGeom prst="roundRect">
          <a:avLst>
            <a:gd name="adj" fmla="val 10000"/>
          </a:avLst>
        </a:prstGeom>
        <a:solidFill>
          <a:schemeClr val="accent1">
            <a:shade val="80000"/>
            <a:hueOff val="261962"/>
            <a:satOff val="-4692"/>
            <a:lumOff val="1993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Management Police Information 2006 (MOPI)</a:t>
          </a:r>
          <a:endParaRPr lang="en-GB" sz="2400" kern="1200" dirty="0"/>
        </a:p>
      </dsp:txBody>
      <dsp:txXfrm>
        <a:off x="5605244" y="2849563"/>
        <a:ext cx="2630169" cy="1228759"/>
      </dsp:txXfrm>
    </dsp:sp>
    <dsp:sp modelId="{78467264-A539-4F41-BBFD-0594B185F500}">
      <dsp:nvSpPr>
        <dsp:cNvPr id="0" name=""/>
        <dsp:cNvSpPr/>
      </dsp:nvSpPr>
      <dsp:spPr>
        <a:xfrm rot="10800000">
          <a:off x="4914409" y="3194198"/>
          <a:ext cx="461176" cy="539488"/>
        </a:xfrm>
        <a:prstGeom prst="rightArrow">
          <a:avLst>
            <a:gd name="adj1" fmla="val 60000"/>
            <a:gd name="adj2" fmla="val 50000"/>
          </a:avLst>
        </a:prstGeom>
        <a:solidFill>
          <a:schemeClr val="accent1">
            <a:shade val="90000"/>
            <a:hueOff val="349225"/>
            <a:satOff val="-5981"/>
            <a:lumOff val="2396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rot="10800000">
        <a:off x="5052762" y="3302096"/>
        <a:ext cx="322823" cy="323692"/>
      </dsp:txXfrm>
    </dsp:sp>
    <dsp:sp modelId="{074E3F64-33FB-4AB2-9A74-D8E59B56C0F3}">
      <dsp:nvSpPr>
        <dsp:cNvPr id="0" name=""/>
        <dsp:cNvSpPr/>
      </dsp:nvSpPr>
      <dsp:spPr>
        <a:xfrm>
          <a:off x="2521514" y="2811335"/>
          <a:ext cx="2175358" cy="1305215"/>
        </a:xfrm>
        <a:prstGeom prst="roundRect">
          <a:avLst>
            <a:gd name="adj" fmla="val 10000"/>
          </a:avLst>
        </a:prstGeom>
        <a:solidFill>
          <a:schemeClr val="accent1">
            <a:shade val="80000"/>
            <a:hueOff val="349283"/>
            <a:satOff val="-6256"/>
            <a:lumOff val="265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CHIS National Policy</a:t>
          </a:r>
          <a:endParaRPr lang="en-GB" sz="2400" kern="1200" dirty="0"/>
        </a:p>
      </dsp:txBody>
      <dsp:txXfrm>
        <a:off x="2559742" y="2849563"/>
        <a:ext cx="2098902" cy="1228759"/>
      </dsp:txXfrm>
    </dsp:sp>
  </dsp:spTree>
</dsp:drawing>
</file>

<file path=ppt/diagrams/drawing2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90723F-DD77-F649-B42C-2A0D3EB7C8C3}">
      <dsp:nvSpPr>
        <dsp:cNvPr id="0" name=""/>
        <dsp:cNvSpPr/>
      </dsp:nvSpPr>
      <dsp:spPr>
        <a:xfrm>
          <a:off x="689295" y="1806"/>
          <a:ext cx="2478185" cy="1486911"/>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In order to be of use, intelligence must be properly evaluated and its provenance assessed.</a:t>
          </a:r>
          <a:endParaRPr lang="en-US" sz="1400" kern="1200"/>
        </a:p>
      </dsp:txBody>
      <dsp:txXfrm>
        <a:off x="689295" y="1806"/>
        <a:ext cx="2478185" cy="1486911"/>
      </dsp:txXfrm>
    </dsp:sp>
    <dsp:sp modelId="{6A22B59A-37EC-8647-B064-4690FF3E361E}">
      <dsp:nvSpPr>
        <dsp:cNvPr id="0" name=""/>
        <dsp:cNvSpPr/>
      </dsp:nvSpPr>
      <dsp:spPr>
        <a:xfrm>
          <a:off x="3415299" y="1806"/>
          <a:ext cx="2478185" cy="1486911"/>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The emphasis </a:t>
          </a:r>
          <a:r>
            <a:rPr lang="en-GB" sz="1400" b="1" u="sng" kern="1200"/>
            <a:t>MUST</a:t>
          </a:r>
          <a:r>
            <a:rPr lang="en-GB" sz="1400" kern="1200"/>
            <a:t> be on integrity in the use of intelligence.</a:t>
          </a:r>
          <a:endParaRPr lang="en-US" sz="1400" kern="1200"/>
        </a:p>
      </dsp:txBody>
      <dsp:txXfrm>
        <a:off x="3415299" y="1806"/>
        <a:ext cx="2478185" cy="1486911"/>
      </dsp:txXfrm>
    </dsp:sp>
    <dsp:sp modelId="{B18C52D2-AB5E-B14B-89B6-CAEA3C65B827}">
      <dsp:nvSpPr>
        <dsp:cNvPr id="0" name=""/>
        <dsp:cNvSpPr/>
      </dsp:nvSpPr>
      <dsp:spPr>
        <a:xfrm>
          <a:off x="689295" y="1736536"/>
          <a:ext cx="2478185" cy="1486911"/>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Evaluation of ‘raw information’ is known as the </a:t>
          </a:r>
          <a:r>
            <a:rPr lang="en-GB" sz="1400" b="1" kern="1200"/>
            <a:t>3 x 5 x 2 System</a:t>
          </a:r>
          <a:endParaRPr lang="en-US" sz="1400" kern="1200"/>
        </a:p>
      </dsp:txBody>
      <dsp:txXfrm>
        <a:off x="689295" y="1736536"/>
        <a:ext cx="2478185" cy="1486911"/>
      </dsp:txXfrm>
    </dsp:sp>
    <dsp:sp modelId="{2B677255-FEAA-524A-A2D9-45C591F826E8}">
      <dsp:nvSpPr>
        <dsp:cNvPr id="0" name=""/>
        <dsp:cNvSpPr/>
      </dsp:nvSpPr>
      <dsp:spPr>
        <a:xfrm>
          <a:off x="3415299" y="1736536"/>
          <a:ext cx="2478185" cy="1486911"/>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There are three different methods commonly associated with the collection of information. </a:t>
          </a:r>
          <a:endParaRPr lang="en-US" sz="1400" kern="1200"/>
        </a:p>
      </dsp:txBody>
      <dsp:txXfrm>
        <a:off x="3415299" y="1736536"/>
        <a:ext cx="2478185" cy="1486911"/>
      </dsp:txXfrm>
    </dsp:sp>
    <dsp:sp modelId="{11F7BD8D-D320-4B43-905E-EBD55204233B}">
      <dsp:nvSpPr>
        <dsp:cNvPr id="0" name=""/>
        <dsp:cNvSpPr/>
      </dsp:nvSpPr>
      <dsp:spPr>
        <a:xfrm>
          <a:off x="689295" y="3471266"/>
          <a:ext cx="2478185" cy="1486911"/>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The information can be collected from a variety of sources – officers, investigations, community, social media, crime stoppers, surveillance, CCTV, Registered sources, or computer data…</a:t>
          </a:r>
          <a:endParaRPr lang="en-US" sz="1400" kern="1200" dirty="0"/>
        </a:p>
      </dsp:txBody>
      <dsp:txXfrm>
        <a:off x="689295" y="3471266"/>
        <a:ext cx="2478185" cy="1486911"/>
      </dsp:txXfrm>
    </dsp:sp>
    <dsp:sp modelId="{FA0AED5B-805D-F346-9697-0A84B01D5354}">
      <dsp:nvSpPr>
        <dsp:cNvPr id="0" name=""/>
        <dsp:cNvSpPr/>
      </dsp:nvSpPr>
      <dsp:spPr>
        <a:xfrm>
          <a:off x="3415299" y="3471266"/>
          <a:ext cx="2478185" cy="1486911"/>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You need to be aware that sometimes the source of the information may need to be treated in a confidential or sensitive manner.</a:t>
          </a:r>
          <a:endParaRPr lang="en-US" sz="1400" kern="1200"/>
        </a:p>
      </dsp:txBody>
      <dsp:txXfrm>
        <a:off x="3415299" y="3471266"/>
        <a:ext cx="2478185" cy="1486911"/>
      </dsp:txXfrm>
    </dsp:sp>
    <dsp:sp modelId="{48BD88FE-F316-7E46-BF02-2013B140A0A7}">
      <dsp:nvSpPr>
        <dsp:cNvPr id="0" name=""/>
        <dsp:cNvSpPr/>
      </dsp:nvSpPr>
      <dsp:spPr>
        <a:xfrm>
          <a:off x="689295" y="5205995"/>
          <a:ext cx="2478185" cy="1486911"/>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The 3X5X2 Intelligence System is simply how the information is recorded on intelligence logs, how it is graded and how it should be disseminated…</a:t>
          </a:r>
          <a:endParaRPr lang="en-US" sz="1400" kern="1200"/>
        </a:p>
      </dsp:txBody>
      <dsp:txXfrm>
        <a:off x="689295" y="5205995"/>
        <a:ext cx="2478185" cy="1486911"/>
      </dsp:txXfrm>
    </dsp:sp>
    <dsp:sp modelId="{4491A954-ED23-E34B-BA6A-876855D5E5BA}">
      <dsp:nvSpPr>
        <dsp:cNvPr id="0" name=""/>
        <dsp:cNvSpPr/>
      </dsp:nvSpPr>
      <dsp:spPr>
        <a:xfrm>
          <a:off x="3415299" y="5205995"/>
          <a:ext cx="2478185" cy="1486911"/>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This is recorded on a 3X5X2 Intelligence Form (mostly electronic today)…</a:t>
          </a:r>
          <a:endParaRPr lang="en-US" sz="1400" kern="1200"/>
        </a:p>
      </dsp:txBody>
      <dsp:txXfrm>
        <a:off x="3415299" y="5205995"/>
        <a:ext cx="2478185" cy="1486911"/>
      </dsp:txXfrm>
    </dsp:sp>
  </dsp:spTree>
</dsp:drawing>
</file>

<file path=ppt/diagrams/drawing2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B18A04-22A6-4602-9EEE-78285AFB2FD6}">
      <dsp:nvSpPr>
        <dsp:cNvPr id="0" name=""/>
        <dsp:cNvSpPr/>
      </dsp:nvSpPr>
      <dsp:spPr>
        <a:xfrm>
          <a:off x="841411" y="511"/>
          <a:ext cx="5874470" cy="1676486"/>
        </a:xfrm>
        <a:prstGeom prst="roundRect">
          <a:avLst>
            <a:gd name="adj" fmla="val 10000"/>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In order to be of use, intelligence must be properly evaluated &amp; its provenance assessed. The emphasis </a:t>
          </a:r>
          <a:r>
            <a:rPr lang="en-GB" sz="2400" b="1" kern="1200"/>
            <a:t>MUST</a:t>
          </a:r>
          <a:r>
            <a:rPr lang="en-GB" sz="2400" kern="1200"/>
            <a:t> be on integrity in the use of intelligence </a:t>
          </a:r>
          <a:endParaRPr lang="en-GB" sz="2400" kern="1200" dirty="0"/>
        </a:p>
      </dsp:txBody>
      <dsp:txXfrm>
        <a:off x="890514" y="49614"/>
        <a:ext cx="5776264" cy="1578280"/>
      </dsp:txXfrm>
    </dsp:sp>
    <dsp:sp modelId="{7D4548D6-F3E9-4EC7-AA57-AE78B2A27E57}">
      <dsp:nvSpPr>
        <dsp:cNvPr id="0" name=""/>
        <dsp:cNvSpPr/>
      </dsp:nvSpPr>
      <dsp:spPr>
        <a:xfrm rot="5400000">
          <a:off x="3464305" y="1718910"/>
          <a:ext cx="628682" cy="754418"/>
        </a:xfrm>
        <a:prstGeom prst="rightArrow">
          <a:avLst>
            <a:gd name="adj1" fmla="val 60000"/>
            <a:gd name="adj2" fmla="val 50000"/>
          </a:avLst>
        </a:prstGeom>
        <a:solidFill>
          <a:schemeClr val="accent1">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77950">
            <a:lnSpc>
              <a:spcPct val="90000"/>
            </a:lnSpc>
            <a:spcBef>
              <a:spcPct val="0"/>
            </a:spcBef>
            <a:spcAft>
              <a:spcPct val="35000"/>
            </a:spcAft>
            <a:buNone/>
          </a:pPr>
          <a:endParaRPr lang="en-GB" sz="3100" kern="1200"/>
        </a:p>
      </dsp:txBody>
      <dsp:txXfrm rot="-5400000">
        <a:off x="3552322" y="1781778"/>
        <a:ext cx="452650" cy="440077"/>
      </dsp:txXfrm>
    </dsp:sp>
    <dsp:sp modelId="{6EA15A24-9E35-43D4-9D55-9F89ACE43255}">
      <dsp:nvSpPr>
        <dsp:cNvPr id="0" name=""/>
        <dsp:cNvSpPr/>
      </dsp:nvSpPr>
      <dsp:spPr>
        <a:xfrm>
          <a:off x="1174853" y="2515241"/>
          <a:ext cx="5207586" cy="1676486"/>
        </a:xfrm>
        <a:prstGeom prst="roundRect">
          <a:avLst>
            <a:gd name="adj" fmla="val 10000"/>
          </a:avLst>
        </a:prstGeom>
        <a:solidFill>
          <a:schemeClr val="accent1">
            <a:shade val="80000"/>
            <a:hueOff val="349283"/>
            <a:satOff val="-6256"/>
            <a:lumOff val="265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Evaluation of ‘raw information’ is known as the </a:t>
          </a:r>
        </a:p>
        <a:p>
          <a:pPr marL="0" lvl="0" indent="0" algn="ctr" defTabSz="1066800">
            <a:lnSpc>
              <a:spcPct val="90000"/>
            </a:lnSpc>
            <a:spcBef>
              <a:spcPct val="0"/>
            </a:spcBef>
            <a:spcAft>
              <a:spcPct val="35000"/>
            </a:spcAft>
            <a:buNone/>
          </a:pPr>
          <a:r>
            <a:rPr lang="en-GB" sz="3200" b="1" i="1" u="sng" kern="1200"/>
            <a:t>3 x 5 x 2 system</a:t>
          </a:r>
          <a:endParaRPr lang="en-GB" sz="3200" b="1" i="1" u="sng" kern="1200" dirty="0"/>
        </a:p>
      </dsp:txBody>
      <dsp:txXfrm>
        <a:off x="1223956" y="2564344"/>
        <a:ext cx="5109380" cy="1578280"/>
      </dsp:txXfrm>
    </dsp:sp>
  </dsp:spTree>
</dsp:drawing>
</file>

<file path=ppt/diagrams/drawing2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F089C4-53FA-4093-9CCA-0E3687A7A897}">
      <dsp:nvSpPr>
        <dsp:cNvPr id="0" name=""/>
        <dsp:cNvSpPr/>
      </dsp:nvSpPr>
      <dsp:spPr>
        <a:xfrm>
          <a:off x="5622584" y="879412"/>
          <a:ext cx="2329541" cy="2329972"/>
        </a:xfrm>
        <a:prstGeom prst="ellipse">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B1AFBA2-DA35-4255-9BD6-40C7479FF5A9}">
      <dsp:nvSpPr>
        <dsp:cNvPr id="0" name=""/>
        <dsp:cNvSpPr/>
      </dsp:nvSpPr>
      <dsp:spPr>
        <a:xfrm>
          <a:off x="5699933" y="957091"/>
          <a:ext cx="2174845" cy="2174614"/>
        </a:xfrm>
        <a:prstGeom prst="ellipse">
          <a:avLst/>
        </a:prstGeom>
        <a:solidFill>
          <a:schemeClr val="lt1">
            <a:alpha val="90000"/>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sz="2400" kern="1200" dirty="0"/>
            <a:t>3. Not reliable</a:t>
          </a:r>
        </a:p>
      </dsp:txBody>
      <dsp:txXfrm>
        <a:off x="6010841" y="1267809"/>
        <a:ext cx="1553027" cy="1553178"/>
      </dsp:txXfrm>
    </dsp:sp>
    <dsp:sp modelId="{76425446-E135-47DB-82F0-C01393517F74}">
      <dsp:nvSpPr>
        <dsp:cNvPr id="0" name=""/>
        <dsp:cNvSpPr/>
      </dsp:nvSpPr>
      <dsp:spPr>
        <a:xfrm rot="2700000">
          <a:off x="3217742" y="882229"/>
          <a:ext cx="2323930" cy="2323930"/>
        </a:xfrm>
        <a:prstGeom prst="teardrop">
          <a:avLst>
            <a:gd name="adj" fmla="val 100000"/>
          </a:avLst>
        </a:prstGeom>
        <a:solidFill>
          <a:schemeClr val="accent1">
            <a:shade val="80000"/>
            <a:hueOff val="174641"/>
            <a:satOff val="-3128"/>
            <a:lumOff val="1329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62DCB22-0A4E-4822-AFBF-2A66B5496CF2}">
      <dsp:nvSpPr>
        <dsp:cNvPr id="0" name=""/>
        <dsp:cNvSpPr/>
      </dsp:nvSpPr>
      <dsp:spPr>
        <a:xfrm>
          <a:off x="3292284" y="957091"/>
          <a:ext cx="2174845" cy="2174614"/>
        </a:xfrm>
        <a:prstGeom prst="ellipse">
          <a:avLst/>
        </a:prstGeom>
        <a:solidFill>
          <a:schemeClr val="lt1">
            <a:alpha val="90000"/>
            <a:hueOff val="0"/>
            <a:satOff val="0"/>
            <a:lumOff val="0"/>
            <a:alphaOff val="0"/>
          </a:schemeClr>
        </a:solidFill>
        <a:ln w="12700" cap="flat" cmpd="sng" algn="ctr">
          <a:solidFill>
            <a:schemeClr val="accent1">
              <a:shade val="80000"/>
              <a:hueOff val="174641"/>
              <a:satOff val="-3128"/>
              <a:lumOff val="1329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sz="2400" kern="1200" dirty="0"/>
            <a:t>2. Untested</a:t>
          </a:r>
        </a:p>
      </dsp:txBody>
      <dsp:txXfrm>
        <a:off x="3603193" y="1267809"/>
        <a:ext cx="1553027" cy="1553178"/>
      </dsp:txXfrm>
    </dsp:sp>
    <dsp:sp modelId="{650EF5BC-3CDD-40E1-BF4C-407A5B95C405}">
      <dsp:nvSpPr>
        <dsp:cNvPr id="0" name=""/>
        <dsp:cNvSpPr/>
      </dsp:nvSpPr>
      <dsp:spPr>
        <a:xfrm rot="2700000">
          <a:off x="810094" y="882229"/>
          <a:ext cx="2323930" cy="2323930"/>
        </a:xfrm>
        <a:prstGeom prst="teardrop">
          <a:avLst>
            <a:gd name="adj" fmla="val 100000"/>
          </a:avLst>
        </a:prstGeom>
        <a:solidFill>
          <a:schemeClr val="accent1">
            <a:shade val="80000"/>
            <a:hueOff val="349283"/>
            <a:satOff val="-6256"/>
            <a:lumOff val="265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192C9EA-5D33-4E0F-A473-7845880C1C7B}">
      <dsp:nvSpPr>
        <dsp:cNvPr id="0" name=""/>
        <dsp:cNvSpPr/>
      </dsp:nvSpPr>
      <dsp:spPr>
        <a:xfrm>
          <a:off x="884636" y="957091"/>
          <a:ext cx="2174845" cy="2174614"/>
        </a:xfrm>
        <a:prstGeom prst="ellipse">
          <a:avLst/>
        </a:prstGeom>
        <a:solidFill>
          <a:schemeClr val="lt1">
            <a:alpha val="90000"/>
            <a:hueOff val="0"/>
            <a:satOff val="0"/>
            <a:lumOff val="0"/>
            <a:alphaOff val="0"/>
          </a:schemeClr>
        </a:solidFill>
        <a:ln w="12700" cap="flat" cmpd="sng" algn="ctr">
          <a:solidFill>
            <a:schemeClr val="accent1">
              <a:shade val="80000"/>
              <a:hueOff val="349283"/>
              <a:satOff val="-6256"/>
              <a:lumOff val="2658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sz="2400" kern="1200" dirty="0"/>
            <a:t>1. Reliable</a:t>
          </a:r>
        </a:p>
      </dsp:txBody>
      <dsp:txXfrm>
        <a:off x="1195545" y="1267809"/>
        <a:ext cx="1553027" cy="1553178"/>
      </dsp:txXfrm>
    </dsp:sp>
  </dsp:spTree>
</dsp:drawing>
</file>

<file path=ppt/diagrams/drawing3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3F50A6-1F1A-407C-B13C-3B35D9C898DD}">
      <dsp:nvSpPr>
        <dsp:cNvPr id="0" name=""/>
        <dsp:cNvSpPr/>
      </dsp:nvSpPr>
      <dsp:spPr>
        <a:xfrm>
          <a:off x="0" y="204697"/>
          <a:ext cx="2911588" cy="1746952"/>
        </a:xfrm>
        <a:prstGeom prst="rect">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A</a:t>
          </a:r>
          <a:r>
            <a:rPr lang="en-GB" sz="2400" kern="1200"/>
            <a:t>. Known directly to the source</a:t>
          </a:r>
          <a:endParaRPr lang="en-GB" sz="2400" kern="1200" dirty="0"/>
        </a:p>
      </dsp:txBody>
      <dsp:txXfrm>
        <a:off x="0" y="204697"/>
        <a:ext cx="2911588" cy="1746952"/>
      </dsp:txXfrm>
    </dsp:sp>
    <dsp:sp modelId="{60C8CF58-2799-4C30-9237-AF9D7C6CBB72}">
      <dsp:nvSpPr>
        <dsp:cNvPr id="0" name=""/>
        <dsp:cNvSpPr/>
      </dsp:nvSpPr>
      <dsp:spPr>
        <a:xfrm>
          <a:off x="3202746" y="204697"/>
          <a:ext cx="2911588" cy="1746952"/>
        </a:xfrm>
        <a:prstGeom prst="rect">
          <a:avLst/>
        </a:prstGeom>
        <a:solidFill>
          <a:schemeClr val="accent1">
            <a:shade val="80000"/>
            <a:hueOff val="87321"/>
            <a:satOff val="-1564"/>
            <a:lumOff val="664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B</a:t>
          </a:r>
          <a:r>
            <a:rPr lang="en-GB" sz="2400" kern="1200"/>
            <a:t>. Known indirectly to the source but corroborated</a:t>
          </a:r>
          <a:endParaRPr lang="en-GB" sz="2400" kern="1200" dirty="0"/>
        </a:p>
      </dsp:txBody>
      <dsp:txXfrm>
        <a:off x="3202746" y="204697"/>
        <a:ext cx="2911588" cy="1746952"/>
      </dsp:txXfrm>
    </dsp:sp>
    <dsp:sp modelId="{3047154D-1D81-4674-97A9-8860C20DE438}">
      <dsp:nvSpPr>
        <dsp:cNvPr id="0" name=""/>
        <dsp:cNvSpPr/>
      </dsp:nvSpPr>
      <dsp:spPr>
        <a:xfrm>
          <a:off x="6405493" y="204697"/>
          <a:ext cx="2911588" cy="1746952"/>
        </a:xfrm>
        <a:prstGeom prst="rect">
          <a:avLst/>
        </a:prstGeom>
        <a:solidFill>
          <a:schemeClr val="accent1">
            <a:shade val="80000"/>
            <a:hueOff val="174641"/>
            <a:satOff val="-3128"/>
            <a:lumOff val="1329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C</a:t>
          </a:r>
          <a:r>
            <a:rPr lang="en-GB" sz="2400" kern="1200" dirty="0"/>
            <a:t>. Known indirectly to the source</a:t>
          </a:r>
        </a:p>
      </dsp:txBody>
      <dsp:txXfrm>
        <a:off x="6405493" y="204697"/>
        <a:ext cx="2911588" cy="1746952"/>
      </dsp:txXfrm>
    </dsp:sp>
    <dsp:sp modelId="{2BED285C-6053-496D-8117-E9AF252008D7}">
      <dsp:nvSpPr>
        <dsp:cNvPr id="0" name=""/>
        <dsp:cNvSpPr/>
      </dsp:nvSpPr>
      <dsp:spPr>
        <a:xfrm>
          <a:off x="1601373" y="2242809"/>
          <a:ext cx="2911588" cy="1746952"/>
        </a:xfrm>
        <a:prstGeom prst="rect">
          <a:avLst/>
        </a:prstGeom>
        <a:solidFill>
          <a:schemeClr val="accent1">
            <a:shade val="80000"/>
            <a:hueOff val="261962"/>
            <a:satOff val="-4692"/>
            <a:lumOff val="1993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D</a:t>
          </a:r>
          <a:r>
            <a:rPr lang="en-GB" sz="2400" kern="1200"/>
            <a:t>. Not known</a:t>
          </a:r>
          <a:endParaRPr lang="en-GB" sz="2400" kern="1200" dirty="0"/>
        </a:p>
      </dsp:txBody>
      <dsp:txXfrm>
        <a:off x="1601373" y="2242809"/>
        <a:ext cx="2911588" cy="1746952"/>
      </dsp:txXfrm>
    </dsp:sp>
    <dsp:sp modelId="{FBAB9F51-F576-4F22-9109-948E9144B092}">
      <dsp:nvSpPr>
        <dsp:cNvPr id="0" name=""/>
        <dsp:cNvSpPr/>
      </dsp:nvSpPr>
      <dsp:spPr>
        <a:xfrm>
          <a:off x="4804120" y="2242809"/>
          <a:ext cx="2911588" cy="1746952"/>
        </a:xfrm>
        <a:prstGeom prst="rect">
          <a:avLst/>
        </a:prstGeom>
        <a:solidFill>
          <a:schemeClr val="accent1">
            <a:shade val="80000"/>
            <a:hueOff val="349283"/>
            <a:satOff val="-6256"/>
            <a:lumOff val="265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E</a:t>
          </a:r>
          <a:r>
            <a:rPr lang="en-GB" sz="2400" kern="1200"/>
            <a:t>. Suspected to be false</a:t>
          </a:r>
          <a:endParaRPr lang="en-GB" sz="2400" kern="1200" dirty="0"/>
        </a:p>
      </dsp:txBody>
      <dsp:txXfrm>
        <a:off x="4804120" y="2242809"/>
        <a:ext cx="2911588" cy="1746952"/>
      </dsp:txXfrm>
    </dsp:sp>
  </dsp:spTree>
</dsp:drawing>
</file>

<file path=ppt/diagrams/drawing3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1B0489-1391-485A-8332-B8F7BE4F1A57}">
      <dsp:nvSpPr>
        <dsp:cNvPr id="0" name=""/>
        <dsp:cNvSpPr/>
      </dsp:nvSpPr>
      <dsp:spPr>
        <a:xfrm>
          <a:off x="0" y="561509"/>
          <a:ext cx="4079456" cy="2447673"/>
        </a:xfrm>
        <a:prstGeom prst="rect">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The </a:t>
          </a:r>
          <a:r>
            <a:rPr lang="en-GB" sz="2400" b="1" kern="1200"/>
            <a:t>‘Handling code’ </a:t>
          </a:r>
          <a:r>
            <a:rPr lang="en-GB" sz="2400" kern="1200"/>
            <a:t>provides a risk assessment before deciding to disseminate the intelligence</a:t>
          </a:r>
          <a:endParaRPr lang="en-GB" sz="2400" kern="1200" dirty="0"/>
        </a:p>
      </dsp:txBody>
      <dsp:txXfrm>
        <a:off x="0" y="561509"/>
        <a:ext cx="4079456" cy="2447673"/>
      </dsp:txXfrm>
    </dsp:sp>
    <dsp:sp modelId="{750B6B91-77D9-4419-9010-5A9E36E596B5}">
      <dsp:nvSpPr>
        <dsp:cNvPr id="0" name=""/>
        <dsp:cNvSpPr/>
      </dsp:nvSpPr>
      <dsp:spPr>
        <a:xfrm>
          <a:off x="4488448" y="581201"/>
          <a:ext cx="4079456" cy="2447673"/>
        </a:xfrm>
        <a:prstGeom prst="rect">
          <a:avLst/>
        </a:prstGeom>
        <a:solidFill>
          <a:schemeClr val="accent1">
            <a:shade val="80000"/>
            <a:hueOff val="349283"/>
            <a:satOff val="-6256"/>
            <a:lumOff val="265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The handling codes are based on the knowledge of the circumstances at the time by the </a:t>
          </a:r>
          <a:r>
            <a:rPr lang="en-GB" sz="2400" b="1" kern="1200"/>
            <a:t>person recording the information.</a:t>
          </a:r>
          <a:endParaRPr lang="en-GB" sz="2400" b="1" kern="1200" dirty="0"/>
        </a:p>
      </dsp:txBody>
      <dsp:txXfrm>
        <a:off x="4488448" y="581201"/>
        <a:ext cx="4079456" cy="2447673"/>
      </dsp:txXfrm>
    </dsp:sp>
  </dsp:spTree>
</dsp:drawing>
</file>

<file path=ppt/diagrams/drawing3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674EF6-A037-4577-91D5-9B34DBE66B40}">
      <dsp:nvSpPr>
        <dsp:cNvPr id="0" name=""/>
        <dsp:cNvSpPr/>
      </dsp:nvSpPr>
      <dsp:spPr>
        <a:xfrm>
          <a:off x="0" y="0"/>
          <a:ext cx="7416824" cy="2232248"/>
        </a:xfrm>
        <a:prstGeom prst="rect">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t>The two handling codes which can be selected from the drop-down menu are:</a:t>
          </a:r>
        </a:p>
      </dsp:txBody>
      <dsp:txXfrm>
        <a:off x="0" y="0"/>
        <a:ext cx="7416824" cy="1205413"/>
      </dsp:txXfrm>
    </dsp:sp>
    <dsp:sp modelId="{7030E968-186E-46E3-BC64-D7678448C78D}">
      <dsp:nvSpPr>
        <dsp:cNvPr id="0" name=""/>
        <dsp:cNvSpPr/>
      </dsp:nvSpPr>
      <dsp:spPr>
        <a:xfrm>
          <a:off x="0" y="1160768"/>
          <a:ext cx="3708412" cy="1026834"/>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30480" rIns="170688" bIns="30480" numCol="1" spcCol="1270" anchor="ctr" anchorCtr="0">
          <a:noAutofit/>
        </a:bodyPr>
        <a:lstStyle/>
        <a:p>
          <a:pPr marL="0" lvl="0" indent="0" algn="ctr" defTabSz="1066800">
            <a:lnSpc>
              <a:spcPct val="90000"/>
            </a:lnSpc>
            <a:spcBef>
              <a:spcPct val="0"/>
            </a:spcBef>
            <a:spcAft>
              <a:spcPct val="35000"/>
            </a:spcAft>
            <a:buNone/>
          </a:pPr>
          <a:r>
            <a:rPr lang="en-GB" sz="2400" b="1" kern="1200" dirty="0"/>
            <a:t>P. Lawful sharing permitted</a:t>
          </a:r>
        </a:p>
      </dsp:txBody>
      <dsp:txXfrm>
        <a:off x="0" y="1160768"/>
        <a:ext cx="3708412" cy="1026834"/>
      </dsp:txXfrm>
    </dsp:sp>
    <dsp:sp modelId="{8CBBEAA1-43F5-40F0-8ADD-BAED9CE108E3}">
      <dsp:nvSpPr>
        <dsp:cNvPr id="0" name=""/>
        <dsp:cNvSpPr/>
      </dsp:nvSpPr>
      <dsp:spPr>
        <a:xfrm>
          <a:off x="3708412" y="1160768"/>
          <a:ext cx="3708412" cy="1026834"/>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30480" rIns="170688" bIns="30480" numCol="1" spcCol="1270" anchor="ctr" anchorCtr="0">
          <a:noAutofit/>
        </a:bodyPr>
        <a:lstStyle/>
        <a:p>
          <a:pPr marL="0" lvl="0" indent="0" algn="ctr" defTabSz="1066800">
            <a:lnSpc>
              <a:spcPct val="90000"/>
            </a:lnSpc>
            <a:spcBef>
              <a:spcPct val="0"/>
            </a:spcBef>
            <a:spcAft>
              <a:spcPct val="35000"/>
            </a:spcAft>
            <a:buNone/>
          </a:pPr>
          <a:r>
            <a:rPr lang="en-GB" sz="2400" b="1" kern="1200"/>
            <a:t>C. Lawful sharing permitted with conditions</a:t>
          </a:r>
          <a:endParaRPr lang="en-GB" sz="2400" b="1" kern="1200" dirty="0"/>
        </a:p>
      </dsp:txBody>
      <dsp:txXfrm>
        <a:off x="3708412" y="1160768"/>
        <a:ext cx="3708412" cy="1026834"/>
      </dsp:txXfrm>
    </dsp:sp>
  </dsp:spTree>
</dsp:drawing>
</file>

<file path=ppt/diagrams/drawing3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52236C-FF11-1A40-B7A8-BF1F3751445C}">
      <dsp:nvSpPr>
        <dsp:cNvPr id="0" name=""/>
        <dsp:cNvSpPr/>
      </dsp:nvSpPr>
      <dsp:spPr>
        <a:xfrm>
          <a:off x="0" y="2235"/>
          <a:ext cx="8564961" cy="0"/>
        </a:xfrm>
        <a:prstGeom prst="line">
          <a:avLst/>
        </a:prstGeom>
        <a:solidFill>
          <a:schemeClr val="accent1">
            <a:shade val="80000"/>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9D6246D-13C9-BA4B-B5BF-4344CBDEE517}">
      <dsp:nvSpPr>
        <dsp:cNvPr id="0" name=""/>
        <dsp:cNvSpPr/>
      </dsp:nvSpPr>
      <dsp:spPr>
        <a:xfrm>
          <a:off x="0" y="2235"/>
          <a:ext cx="1712992" cy="15242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9070" tIns="179070" rIns="179070" bIns="179070" numCol="1" spcCol="1270" anchor="t" anchorCtr="0">
          <a:noAutofit/>
        </a:bodyPr>
        <a:lstStyle/>
        <a:p>
          <a:pPr marL="0" lvl="0" indent="0" algn="l" defTabSz="2089150">
            <a:lnSpc>
              <a:spcPct val="90000"/>
            </a:lnSpc>
            <a:spcBef>
              <a:spcPct val="0"/>
            </a:spcBef>
            <a:spcAft>
              <a:spcPct val="35000"/>
            </a:spcAft>
            <a:buNone/>
          </a:pPr>
          <a:endParaRPr lang="en-GB" sz="4700" kern="1200" dirty="0"/>
        </a:p>
      </dsp:txBody>
      <dsp:txXfrm>
        <a:off x="0" y="2235"/>
        <a:ext cx="1712992" cy="1524292"/>
      </dsp:txXfrm>
    </dsp:sp>
    <dsp:sp modelId="{4CB36DAF-4289-A94A-818C-A765F58933B5}">
      <dsp:nvSpPr>
        <dsp:cNvPr id="0" name=""/>
        <dsp:cNvSpPr/>
      </dsp:nvSpPr>
      <dsp:spPr>
        <a:xfrm>
          <a:off x="1841466" y="71453"/>
          <a:ext cx="6723494" cy="13843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When intelligence logs are submitted they should be entered so that the source of the information cannot be identified</a:t>
          </a:r>
        </a:p>
      </dsp:txBody>
      <dsp:txXfrm>
        <a:off x="1841466" y="71453"/>
        <a:ext cx="6723494" cy="1384367"/>
      </dsp:txXfrm>
    </dsp:sp>
    <dsp:sp modelId="{44C9EDD7-8128-1C46-AAE1-AAAA12507D10}">
      <dsp:nvSpPr>
        <dsp:cNvPr id="0" name=""/>
        <dsp:cNvSpPr/>
      </dsp:nvSpPr>
      <dsp:spPr>
        <a:xfrm>
          <a:off x="1712992" y="1455820"/>
          <a:ext cx="685196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E974C0F-F2C7-6843-86BA-AA90E69E33D1}">
      <dsp:nvSpPr>
        <dsp:cNvPr id="0" name=""/>
        <dsp:cNvSpPr/>
      </dsp:nvSpPr>
      <dsp:spPr>
        <a:xfrm>
          <a:off x="0" y="1526527"/>
          <a:ext cx="8564961" cy="0"/>
        </a:xfrm>
        <a:prstGeom prst="line">
          <a:avLst/>
        </a:prstGeom>
        <a:solidFill>
          <a:schemeClr val="accent1">
            <a:shade val="80000"/>
            <a:hueOff val="174641"/>
            <a:satOff val="-3128"/>
            <a:lumOff val="13293"/>
            <a:alphaOff val="0"/>
          </a:schemeClr>
        </a:solidFill>
        <a:ln w="12700" cap="flat" cmpd="sng" algn="ctr">
          <a:solidFill>
            <a:schemeClr val="accent1">
              <a:shade val="80000"/>
              <a:hueOff val="174641"/>
              <a:satOff val="-3128"/>
              <a:lumOff val="1329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590E83A-1A2D-FC4C-946F-9601B1DD47CE}">
      <dsp:nvSpPr>
        <dsp:cNvPr id="0" name=""/>
        <dsp:cNvSpPr/>
      </dsp:nvSpPr>
      <dsp:spPr>
        <a:xfrm>
          <a:off x="0" y="1526527"/>
          <a:ext cx="1712992" cy="15242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9070" tIns="179070" rIns="179070" bIns="179070" numCol="1" spcCol="1270" anchor="t" anchorCtr="0">
          <a:noAutofit/>
        </a:bodyPr>
        <a:lstStyle/>
        <a:p>
          <a:pPr marL="0" lvl="0" indent="0" algn="l" defTabSz="2089150">
            <a:lnSpc>
              <a:spcPct val="90000"/>
            </a:lnSpc>
            <a:spcBef>
              <a:spcPct val="0"/>
            </a:spcBef>
            <a:spcAft>
              <a:spcPct val="35000"/>
            </a:spcAft>
            <a:buNone/>
          </a:pPr>
          <a:endParaRPr lang="en-GB" sz="4700" kern="1200" dirty="0"/>
        </a:p>
      </dsp:txBody>
      <dsp:txXfrm>
        <a:off x="0" y="1526527"/>
        <a:ext cx="1712992" cy="1524292"/>
      </dsp:txXfrm>
    </dsp:sp>
    <dsp:sp modelId="{C231F890-44AC-3449-8FA8-7F3DCA849895}">
      <dsp:nvSpPr>
        <dsp:cNvPr id="0" name=""/>
        <dsp:cNvSpPr/>
      </dsp:nvSpPr>
      <dsp:spPr>
        <a:xfrm>
          <a:off x="1841466" y="1595746"/>
          <a:ext cx="6723494" cy="13843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In some forces the LIO carries this out prior to entering them into the forces intelligence database</a:t>
          </a:r>
          <a:endParaRPr lang="en-GB" sz="2400" kern="1200" dirty="0"/>
        </a:p>
      </dsp:txBody>
      <dsp:txXfrm>
        <a:off x="1841466" y="1595746"/>
        <a:ext cx="6723494" cy="1384367"/>
      </dsp:txXfrm>
    </dsp:sp>
    <dsp:sp modelId="{F76B9017-96B4-914D-8340-DEC8588ABAEF}">
      <dsp:nvSpPr>
        <dsp:cNvPr id="0" name=""/>
        <dsp:cNvSpPr/>
      </dsp:nvSpPr>
      <dsp:spPr>
        <a:xfrm>
          <a:off x="1712992" y="2980113"/>
          <a:ext cx="685196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92ED8F6-276C-8C4B-ADA8-7A2C27B1393A}">
      <dsp:nvSpPr>
        <dsp:cNvPr id="0" name=""/>
        <dsp:cNvSpPr/>
      </dsp:nvSpPr>
      <dsp:spPr>
        <a:xfrm>
          <a:off x="0" y="3050820"/>
          <a:ext cx="8564961" cy="0"/>
        </a:xfrm>
        <a:prstGeom prst="line">
          <a:avLst/>
        </a:prstGeom>
        <a:solidFill>
          <a:schemeClr val="accent1">
            <a:shade val="80000"/>
            <a:hueOff val="349283"/>
            <a:satOff val="-6256"/>
            <a:lumOff val="26585"/>
            <a:alphaOff val="0"/>
          </a:schemeClr>
        </a:solidFill>
        <a:ln w="12700" cap="flat" cmpd="sng" algn="ctr">
          <a:solidFill>
            <a:schemeClr val="accent1">
              <a:shade val="80000"/>
              <a:hueOff val="349283"/>
              <a:satOff val="-6256"/>
              <a:lumOff val="2658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2A3356C-3FFD-DD41-BA56-3A95C6FFB00E}">
      <dsp:nvSpPr>
        <dsp:cNvPr id="0" name=""/>
        <dsp:cNvSpPr/>
      </dsp:nvSpPr>
      <dsp:spPr>
        <a:xfrm>
          <a:off x="0" y="3050820"/>
          <a:ext cx="1712992" cy="15242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9070" tIns="179070" rIns="179070" bIns="179070" numCol="1" spcCol="1270" anchor="t" anchorCtr="0">
          <a:noAutofit/>
        </a:bodyPr>
        <a:lstStyle/>
        <a:p>
          <a:pPr marL="0" lvl="0" indent="0" algn="l" defTabSz="2089150">
            <a:lnSpc>
              <a:spcPct val="90000"/>
            </a:lnSpc>
            <a:spcBef>
              <a:spcPct val="0"/>
            </a:spcBef>
            <a:spcAft>
              <a:spcPct val="35000"/>
            </a:spcAft>
            <a:buNone/>
          </a:pPr>
          <a:endParaRPr lang="en-GB" sz="4700" kern="1200"/>
        </a:p>
      </dsp:txBody>
      <dsp:txXfrm>
        <a:off x="0" y="3050820"/>
        <a:ext cx="1712992" cy="1524292"/>
      </dsp:txXfrm>
    </dsp:sp>
    <dsp:sp modelId="{298544E9-B82C-A94C-A5CE-1BFACDD57551}">
      <dsp:nvSpPr>
        <dsp:cNvPr id="0" name=""/>
        <dsp:cNvSpPr/>
      </dsp:nvSpPr>
      <dsp:spPr>
        <a:xfrm>
          <a:off x="1841466" y="3120038"/>
          <a:ext cx="6723494" cy="13843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This process is known as </a:t>
          </a:r>
          <a:r>
            <a:rPr lang="en-GB" sz="2400" b="1" i="1" u="sng" kern="1200"/>
            <a:t>‘sanitisation</a:t>
          </a:r>
          <a:r>
            <a:rPr lang="en-GB" sz="2400" kern="1200"/>
            <a:t>’</a:t>
          </a:r>
          <a:endParaRPr lang="en-GB" sz="2400" kern="1200" dirty="0"/>
        </a:p>
      </dsp:txBody>
      <dsp:txXfrm>
        <a:off x="1841466" y="3120038"/>
        <a:ext cx="6723494" cy="1384367"/>
      </dsp:txXfrm>
    </dsp:sp>
    <dsp:sp modelId="{2848BD33-3D3C-1445-ACE4-5EDFFF03873C}">
      <dsp:nvSpPr>
        <dsp:cNvPr id="0" name=""/>
        <dsp:cNvSpPr/>
      </dsp:nvSpPr>
      <dsp:spPr>
        <a:xfrm>
          <a:off x="1712992" y="4504406"/>
          <a:ext cx="685196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3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854F69-61E1-4330-B7E6-CDF3E0E2EE9D}">
      <dsp:nvSpPr>
        <dsp:cNvPr id="0" name=""/>
        <dsp:cNvSpPr/>
      </dsp:nvSpPr>
      <dsp:spPr>
        <a:xfrm>
          <a:off x="0" y="532"/>
          <a:ext cx="7884877" cy="1745322"/>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In some circumstances it may be advantageous to reveal a source’s true identity within the body of intelligence without revealing their identity as the source</a:t>
          </a:r>
          <a:endParaRPr lang="en-GB" sz="2400" kern="1200" dirty="0"/>
        </a:p>
      </dsp:txBody>
      <dsp:txXfrm>
        <a:off x="51119" y="51651"/>
        <a:ext cx="7782639" cy="1643084"/>
      </dsp:txXfrm>
    </dsp:sp>
    <dsp:sp modelId="{4FCF7202-DED8-4DC7-9694-1A8F8162F587}">
      <dsp:nvSpPr>
        <dsp:cNvPr id="0" name=""/>
        <dsp:cNvSpPr/>
      </dsp:nvSpPr>
      <dsp:spPr>
        <a:xfrm rot="5400000">
          <a:off x="3615190" y="1789488"/>
          <a:ext cx="654495" cy="785395"/>
        </a:xfrm>
        <a:prstGeom prst="rightArrow">
          <a:avLst>
            <a:gd name="adj1" fmla="val 60000"/>
            <a:gd name="adj2" fmla="val 50000"/>
          </a:avLst>
        </a:prstGeom>
        <a:gradFill rotWithShape="0">
          <a:gsLst>
            <a:gs pos="0">
              <a:schemeClr val="accent1">
                <a:tint val="60000"/>
                <a:hueOff val="0"/>
                <a:satOff val="0"/>
                <a:lumOff val="0"/>
                <a:alphaOff val="0"/>
                <a:lumMod val="110000"/>
                <a:satMod val="105000"/>
                <a:tint val="67000"/>
              </a:schemeClr>
            </a:gs>
            <a:gs pos="50000">
              <a:schemeClr val="accent1">
                <a:tint val="60000"/>
                <a:hueOff val="0"/>
                <a:satOff val="0"/>
                <a:lumOff val="0"/>
                <a:alphaOff val="0"/>
                <a:lumMod val="105000"/>
                <a:satMod val="103000"/>
                <a:tint val="73000"/>
              </a:schemeClr>
            </a:gs>
            <a:gs pos="100000">
              <a:schemeClr val="accent1">
                <a:tint val="60000"/>
                <a:hueOff val="0"/>
                <a:satOff val="0"/>
                <a:lumOff val="0"/>
                <a:alphaOff val="0"/>
                <a:lumMod val="105000"/>
                <a:satMod val="109000"/>
                <a:tint val="81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1422400">
            <a:lnSpc>
              <a:spcPct val="90000"/>
            </a:lnSpc>
            <a:spcBef>
              <a:spcPct val="0"/>
            </a:spcBef>
            <a:spcAft>
              <a:spcPct val="35000"/>
            </a:spcAft>
            <a:buNone/>
          </a:pPr>
          <a:endParaRPr lang="en-GB" sz="3200" kern="1200"/>
        </a:p>
      </dsp:txBody>
      <dsp:txXfrm rot="-5400000">
        <a:off x="3706819" y="1854938"/>
        <a:ext cx="471237" cy="458147"/>
      </dsp:txXfrm>
    </dsp:sp>
    <dsp:sp modelId="{14F1B5D4-5655-4873-ACE6-C9FDC0FBCFD9}">
      <dsp:nvSpPr>
        <dsp:cNvPr id="0" name=""/>
        <dsp:cNvSpPr/>
      </dsp:nvSpPr>
      <dsp:spPr>
        <a:xfrm>
          <a:off x="0" y="2618516"/>
          <a:ext cx="7884877" cy="1745322"/>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Where an officer is concerned that the contents of a report might indicate the source, reference should be made to a supervisor before dissemination or entry onto the intelligence system takes place</a:t>
          </a:r>
          <a:endParaRPr lang="en-GB" sz="2400" kern="1200" dirty="0"/>
        </a:p>
      </dsp:txBody>
      <dsp:txXfrm>
        <a:off x="51119" y="2669635"/>
        <a:ext cx="7782639" cy="1643084"/>
      </dsp:txXfrm>
    </dsp:sp>
  </dsp:spTree>
</dsp:drawing>
</file>

<file path=ppt/diagrams/drawing3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FBCA39-8E63-C04C-A70B-E2C44DC70B06}">
      <dsp:nvSpPr>
        <dsp:cNvPr id="0" name=""/>
        <dsp:cNvSpPr/>
      </dsp:nvSpPr>
      <dsp:spPr>
        <a:xfrm>
          <a:off x="0" y="0"/>
          <a:ext cx="11344301" cy="0"/>
        </a:xfrm>
        <a:prstGeom prst="line">
          <a:avLst/>
        </a:prstGeom>
        <a:solidFill>
          <a:schemeClr val="accent1">
            <a:shade val="80000"/>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D30F173-A796-F446-A15F-D6F7A0123165}">
      <dsp:nvSpPr>
        <dsp:cNvPr id="0" name=""/>
        <dsp:cNvSpPr/>
      </dsp:nvSpPr>
      <dsp:spPr>
        <a:xfrm>
          <a:off x="0" y="0"/>
          <a:ext cx="3376289" cy="50763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ctr" defTabSz="1422400">
            <a:lnSpc>
              <a:spcPct val="90000"/>
            </a:lnSpc>
            <a:spcBef>
              <a:spcPct val="0"/>
            </a:spcBef>
            <a:spcAft>
              <a:spcPct val="35000"/>
            </a:spcAft>
            <a:buNone/>
          </a:pPr>
          <a:r>
            <a:rPr lang="en-GB" sz="3200" kern="1200"/>
            <a:t>All intelligence must be accurately reported</a:t>
          </a:r>
          <a:endParaRPr lang="en-GB" sz="3200" kern="1200" dirty="0"/>
        </a:p>
      </dsp:txBody>
      <dsp:txXfrm>
        <a:off x="0" y="0"/>
        <a:ext cx="3376289" cy="5076360"/>
      </dsp:txXfrm>
    </dsp:sp>
    <dsp:sp modelId="{305A6AF2-9A1A-214A-8173-161E3BF85E1E}">
      <dsp:nvSpPr>
        <dsp:cNvPr id="0" name=""/>
        <dsp:cNvSpPr/>
      </dsp:nvSpPr>
      <dsp:spPr>
        <a:xfrm>
          <a:off x="3525682" y="79318"/>
          <a:ext cx="7818206" cy="15863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Care must be taken to remove from the text all material that in any way identifies the source</a:t>
          </a:r>
          <a:endParaRPr lang="en-GB" sz="2400" kern="1200" dirty="0"/>
        </a:p>
      </dsp:txBody>
      <dsp:txXfrm>
        <a:off x="3525682" y="79318"/>
        <a:ext cx="7818206" cy="1586362"/>
      </dsp:txXfrm>
    </dsp:sp>
    <dsp:sp modelId="{FCAD7156-657F-9941-93F2-460ACA4BD52C}">
      <dsp:nvSpPr>
        <dsp:cNvPr id="0" name=""/>
        <dsp:cNvSpPr/>
      </dsp:nvSpPr>
      <dsp:spPr>
        <a:xfrm>
          <a:off x="3376289" y="1665680"/>
          <a:ext cx="796759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3EDC2C9-0B0E-A749-9B00-4E95C68DCFC9}">
      <dsp:nvSpPr>
        <dsp:cNvPr id="0" name=""/>
        <dsp:cNvSpPr/>
      </dsp:nvSpPr>
      <dsp:spPr>
        <a:xfrm>
          <a:off x="3525682" y="1744998"/>
          <a:ext cx="7818206" cy="15863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The timing &amp; place of meetings with sources may be relevant &amp; could lead to the source being identified</a:t>
          </a:r>
          <a:endParaRPr lang="en-GB" sz="2400" kern="1200" dirty="0"/>
        </a:p>
      </dsp:txBody>
      <dsp:txXfrm>
        <a:off x="3525682" y="1744998"/>
        <a:ext cx="7818206" cy="1586362"/>
      </dsp:txXfrm>
    </dsp:sp>
    <dsp:sp modelId="{3874ACCD-C327-554E-B54B-C9673A5D775E}">
      <dsp:nvSpPr>
        <dsp:cNvPr id="0" name=""/>
        <dsp:cNvSpPr/>
      </dsp:nvSpPr>
      <dsp:spPr>
        <a:xfrm>
          <a:off x="3376289" y="3331361"/>
          <a:ext cx="796759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DB53346-1CF7-E346-BC03-4A20AF0FEA4B}">
      <dsp:nvSpPr>
        <dsp:cNvPr id="0" name=""/>
        <dsp:cNvSpPr/>
      </dsp:nvSpPr>
      <dsp:spPr>
        <a:xfrm>
          <a:off x="3525682" y="3410679"/>
          <a:ext cx="7818206" cy="15863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Repeat intelligence from the same source could lead to the source’s identification </a:t>
          </a:r>
        </a:p>
      </dsp:txBody>
      <dsp:txXfrm>
        <a:off x="3525682" y="3410679"/>
        <a:ext cx="7818206" cy="1586362"/>
      </dsp:txXfrm>
    </dsp:sp>
    <dsp:sp modelId="{1616B867-45E2-EC40-BA06-07C9D58E357D}">
      <dsp:nvSpPr>
        <dsp:cNvPr id="0" name=""/>
        <dsp:cNvSpPr/>
      </dsp:nvSpPr>
      <dsp:spPr>
        <a:xfrm>
          <a:off x="3376289" y="4997041"/>
          <a:ext cx="796759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3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F34DDB-A33A-8649-9811-AE2FC7B5A3D9}">
      <dsp:nvSpPr>
        <dsp:cNvPr id="0" name=""/>
        <dsp:cNvSpPr/>
      </dsp:nvSpPr>
      <dsp:spPr>
        <a:xfrm>
          <a:off x="0" y="0"/>
          <a:ext cx="8280920" cy="0"/>
        </a:xfrm>
        <a:prstGeom prst="line">
          <a:avLst/>
        </a:prstGeom>
        <a:solidFill>
          <a:schemeClr val="accent1">
            <a:shade val="80000"/>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DA2DE0D-E654-1D47-97BC-B005DA685A34}">
      <dsp:nvSpPr>
        <dsp:cNvPr id="0" name=""/>
        <dsp:cNvSpPr/>
      </dsp:nvSpPr>
      <dsp:spPr>
        <a:xfrm>
          <a:off x="0" y="0"/>
          <a:ext cx="8280920" cy="20601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Information &amp; intelligence can be stored in any suitable format.</a:t>
          </a:r>
        </a:p>
        <a:p>
          <a:pPr marL="0" lvl="0" indent="0" algn="l" defTabSz="1066800">
            <a:lnSpc>
              <a:spcPct val="90000"/>
            </a:lnSpc>
            <a:spcBef>
              <a:spcPct val="0"/>
            </a:spcBef>
            <a:spcAft>
              <a:spcPct val="35000"/>
            </a:spcAft>
            <a:buNone/>
          </a:pPr>
          <a:r>
            <a:rPr lang="en-GB" sz="2400" kern="1200" dirty="0"/>
            <a:t>E.G paper records, computer records, audio tapes, video tape or photographs. </a:t>
          </a:r>
        </a:p>
        <a:p>
          <a:pPr marL="0" lvl="0" indent="0" algn="l" defTabSz="1066800">
            <a:lnSpc>
              <a:spcPct val="90000"/>
            </a:lnSpc>
            <a:spcBef>
              <a:spcPct val="0"/>
            </a:spcBef>
            <a:spcAft>
              <a:spcPct val="35000"/>
            </a:spcAft>
            <a:buNone/>
          </a:pPr>
          <a:r>
            <a:rPr lang="en-GB" sz="2400" kern="1200" dirty="0"/>
            <a:t>Whatever system is used must be secure from unauthorised access</a:t>
          </a:r>
        </a:p>
      </dsp:txBody>
      <dsp:txXfrm>
        <a:off x="0" y="0"/>
        <a:ext cx="8280920" cy="2060116"/>
      </dsp:txXfrm>
    </dsp:sp>
    <dsp:sp modelId="{6367F7A8-6860-5A4C-98FD-A95A73AC107A}">
      <dsp:nvSpPr>
        <dsp:cNvPr id="0" name=""/>
        <dsp:cNvSpPr/>
      </dsp:nvSpPr>
      <dsp:spPr>
        <a:xfrm>
          <a:off x="0" y="2060116"/>
          <a:ext cx="8280920" cy="0"/>
        </a:xfrm>
        <a:prstGeom prst="line">
          <a:avLst/>
        </a:prstGeom>
        <a:solidFill>
          <a:schemeClr val="accent1">
            <a:shade val="80000"/>
            <a:hueOff val="349283"/>
            <a:satOff val="-6256"/>
            <a:lumOff val="26585"/>
            <a:alphaOff val="0"/>
          </a:schemeClr>
        </a:solidFill>
        <a:ln w="12700" cap="flat" cmpd="sng" algn="ctr">
          <a:solidFill>
            <a:schemeClr val="accent1">
              <a:shade val="80000"/>
              <a:hueOff val="349283"/>
              <a:satOff val="-6256"/>
              <a:lumOff val="2658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7F035C0-07E8-7F40-9CC1-BBDC930EA571}">
      <dsp:nvSpPr>
        <dsp:cNvPr id="0" name=""/>
        <dsp:cNvSpPr/>
      </dsp:nvSpPr>
      <dsp:spPr>
        <a:xfrm>
          <a:off x="0" y="2060116"/>
          <a:ext cx="8280920" cy="20601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However, there are two important provisos, namely that the medium in which it is stored must be </a:t>
          </a:r>
          <a:r>
            <a:rPr lang="en-GB" sz="2400" b="1" i="1" u="sng" kern="1200" dirty="0"/>
            <a:t>durable</a:t>
          </a:r>
          <a:r>
            <a:rPr lang="en-GB" sz="2400" kern="1200" dirty="0"/>
            <a:t> &amp; the information must be </a:t>
          </a:r>
          <a:r>
            <a:rPr lang="en-GB" sz="2400" b="1" i="1" u="sng" kern="1200" dirty="0"/>
            <a:t>retrievable</a:t>
          </a:r>
          <a:r>
            <a:rPr lang="en-GB" sz="2400" kern="1200" dirty="0"/>
            <a:t> </a:t>
          </a:r>
        </a:p>
      </dsp:txBody>
      <dsp:txXfrm>
        <a:off x="0" y="2060116"/>
        <a:ext cx="8280920" cy="2060116"/>
      </dsp:txXfrm>
    </dsp:sp>
  </dsp:spTree>
</dsp:drawing>
</file>

<file path=ppt/diagrams/drawing3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2F1394-ADD9-42C7-873E-456022E220DF}">
      <dsp:nvSpPr>
        <dsp:cNvPr id="0" name=""/>
        <dsp:cNvSpPr/>
      </dsp:nvSpPr>
      <dsp:spPr>
        <a:xfrm>
          <a:off x="-150474" y="0"/>
          <a:ext cx="8365845" cy="1249917"/>
        </a:xfrm>
        <a:prstGeom prst="roundRect">
          <a:avLst>
            <a:gd name="adj" fmla="val 10000"/>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The Code of Practice on the Management of Police Information states:</a:t>
          </a:r>
          <a:endParaRPr lang="en-GB" sz="2400" kern="1200" dirty="0"/>
        </a:p>
      </dsp:txBody>
      <dsp:txXfrm>
        <a:off x="-113865" y="36609"/>
        <a:ext cx="8292627" cy="1176699"/>
      </dsp:txXfrm>
    </dsp:sp>
    <dsp:sp modelId="{B483AB8E-7F68-45C7-8005-B193BEFB4A44}">
      <dsp:nvSpPr>
        <dsp:cNvPr id="0" name=""/>
        <dsp:cNvSpPr/>
      </dsp:nvSpPr>
      <dsp:spPr>
        <a:xfrm rot="5400000">
          <a:off x="3797172" y="1282386"/>
          <a:ext cx="470551" cy="562462"/>
        </a:xfrm>
        <a:prstGeom prst="rightArrow">
          <a:avLst>
            <a:gd name="adj1" fmla="val 60000"/>
            <a:gd name="adj2" fmla="val 50000"/>
          </a:avLst>
        </a:prstGeom>
        <a:solidFill>
          <a:schemeClr val="accent1">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rot="-5400000">
        <a:off x="3863709" y="1328342"/>
        <a:ext cx="337478" cy="329386"/>
      </dsp:txXfrm>
    </dsp:sp>
    <dsp:sp modelId="{C1092146-B1DB-4A8D-A44D-9EF5DE0B05B4}">
      <dsp:nvSpPr>
        <dsp:cNvPr id="0" name=""/>
        <dsp:cNvSpPr/>
      </dsp:nvSpPr>
      <dsp:spPr>
        <a:xfrm>
          <a:off x="1532613" y="1877319"/>
          <a:ext cx="4999668" cy="1249917"/>
        </a:xfrm>
        <a:prstGeom prst="roundRect">
          <a:avLst>
            <a:gd name="adj" fmla="val 10000"/>
          </a:avLst>
        </a:prstGeom>
        <a:solidFill>
          <a:schemeClr val="accent1">
            <a:shade val="80000"/>
            <a:hueOff val="174641"/>
            <a:satOff val="-3128"/>
            <a:lumOff val="1329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Information gathered by the police must be :-</a:t>
          </a:r>
          <a:endParaRPr lang="en-GB" sz="2400" kern="1200" dirty="0"/>
        </a:p>
      </dsp:txBody>
      <dsp:txXfrm>
        <a:off x="1569222" y="1913928"/>
        <a:ext cx="4926450" cy="1176699"/>
      </dsp:txXfrm>
    </dsp:sp>
    <dsp:sp modelId="{12D6A5C9-C782-4569-9831-185A38A5ABDF}">
      <dsp:nvSpPr>
        <dsp:cNvPr id="0" name=""/>
        <dsp:cNvSpPr/>
      </dsp:nvSpPr>
      <dsp:spPr>
        <a:xfrm rot="5400000">
          <a:off x="3798088" y="3158484"/>
          <a:ext cx="468718" cy="562462"/>
        </a:xfrm>
        <a:prstGeom prst="rightArrow">
          <a:avLst>
            <a:gd name="adj1" fmla="val 60000"/>
            <a:gd name="adj2" fmla="val 50000"/>
          </a:avLst>
        </a:prstGeom>
        <a:solidFill>
          <a:schemeClr val="accent1">
            <a:shade val="90000"/>
            <a:hueOff val="349225"/>
            <a:satOff val="-5981"/>
            <a:lumOff val="2396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rot="-5400000">
        <a:off x="3863709" y="3205356"/>
        <a:ext cx="337478" cy="328103"/>
      </dsp:txXfrm>
    </dsp:sp>
    <dsp:sp modelId="{94B32C4D-6069-403A-98AE-44A0CF9AE29B}">
      <dsp:nvSpPr>
        <dsp:cNvPr id="0" name=""/>
        <dsp:cNvSpPr/>
      </dsp:nvSpPr>
      <dsp:spPr>
        <a:xfrm>
          <a:off x="1159138" y="3752195"/>
          <a:ext cx="5746619" cy="1249917"/>
        </a:xfrm>
        <a:prstGeom prst="roundRect">
          <a:avLst>
            <a:gd name="adj" fmla="val 10000"/>
          </a:avLst>
        </a:prstGeom>
        <a:solidFill>
          <a:schemeClr val="accent1">
            <a:shade val="80000"/>
            <a:hueOff val="349283"/>
            <a:satOff val="-6256"/>
            <a:lumOff val="265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a:t>For a policing purpose </a:t>
          </a:r>
        </a:p>
        <a:p>
          <a:pPr marL="0" lvl="0" indent="0" algn="ctr" defTabSz="1066800">
            <a:lnSpc>
              <a:spcPct val="90000"/>
            </a:lnSpc>
            <a:spcBef>
              <a:spcPct val="0"/>
            </a:spcBef>
            <a:spcAft>
              <a:spcPct val="35000"/>
            </a:spcAft>
            <a:buNone/>
          </a:pPr>
          <a:r>
            <a:rPr lang="en-GB" sz="2400" b="1" kern="1200"/>
            <a:t>And</a:t>
          </a:r>
        </a:p>
        <a:p>
          <a:pPr marL="0" lvl="0" indent="0" algn="ctr" defTabSz="1066800">
            <a:lnSpc>
              <a:spcPct val="90000"/>
            </a:lnSpc>
            <a:spcBef>
              <a:spcPct val="0"/>
            </a:spcBef>
            <a:spcAft>
              <a:spcPct val="35000"/>
            </a:spcAft>
            <a:buNone/>
          </a:pPr>
          <a:r>
            <a:rPr lang="en-GB" sz="2400" b="1" kern="1200"/>
            <a:t>Managed lawfully</a:t>
          </a:r>
          <a:endParaRPr lang="en-GB" sz="2400" b="1" kern="1200" dirty="0"/>
        </a:p>
      </dsp:txBody>
      <dsp:txXfrm>
        <a:off x="1195747" y="3788804"/>
        <a:ext cx="5673401" cy="1176699"/>
      </dsp:txXfrm>
    </dsp:sp>
  </dsp:spTree>
</dsp:drawing>
</file>

<file path=ppt/diagrams/drawing3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2F4528-C94B-4DD8-A866-CA6AA95686E2}">
      <dsp:nvSpPr>
        <dsp:cNvPr id="0" name=""/>
        <dsp:cNvSpPr/>
      </dsp:nvSpPr>
      <dsp:spPr>
        <a:xfrm>
          <a:off x="0" y="393662"/>
          <a:ext cx="2632792" cy="1579675"/>
        </a:xfrm>
        <a:prstGeom prst="rect">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Gathering &amp; storing information &amp; intelligence</a:t>
          </a:r>
          <a:endParaRPr lang="en-GB" sz="2400" kern="1200" dirty="0"/>
        </a:p>
      </dsp:txBody>
      <dsp:txXfrm>
        <a:off x="0" y="393662"/>
        <a:ext cx="2632792" cy="1579675"/>
      </dsp:txXfrm>
    </dsp:sp>
    <dsp:sp modelId="{BAB21607-5C3B-4898-8543-DB3DB0941C9B}">
      <dsp:nvSpPr>
        <dsp:cNvPr id="0" name=""/>
        <dsp:cNvSpPr/>
      </dsp:nvSpPr>
      <dsp:spPr>
        <a:xfrm>
          <a:off x="2896071" y="393662"/>
          <a:ext cx="2632792" cy="1579675"/>
        </a:xfrm>
        <a:prstGeom prst="rect">
          <a:avLst/>
        </a:prstGeom>
        <a:solidFill>
          <a:schemeClr val="accent1">
            <a:shade val="80000"/>
            <a:hueOff val="174641"/>
            <a:satOff val="-3128"/>
            <a:lumOff val="1329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Sharing information &amp; intelligence</a:t>
          </a:r>
          <a:endParaRPr lang="en-GB" sz="2400" kern="1200" dirty="0"/>
        </a:p>
      </dsp:txBody>
      <dsp:txXfrm>
        <a:off x="2896071" y="393662"/>
        <a:ext cx="2632792" cy="1579675"/>
      </dsp:txXfrm>
    </dsp:sp>
    <dsp:sp modelId="{EF5349CE-0196-48B8-809C-6D71597A107E}">
      <dsp:nvSpPr>
        <dsp:cNvPr id="0" name=""/>
        <dsp:cNvSpPr/>
      </dsp:nvSpPr>
      <dsp:spPr>
        <a:xfrm>
          <a:off x="5792143" y="393662"/>
          <a:ext cx="2632792" cy="1579675"/>
        </a:xfrm>
        <a:prstGeom prst="rect">
          <a:avLst/>
        </a:prstGeom>
        <a:solidFill>
          <a:schemeClr val="accent1">
            <a:shade val="80000"/>
            <a:hueOff val="349283"/>
            <a:satOff val="-6256"/>
            <a:lumOff val="265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Legal considerations</a:t>
          </a:r>
        </a:p>
      </dsp:txBody>
      <dsp:txXfrm>
        <a:off x="5792143" y="393662"/>
        <a:ext cx="2632792" cy="1579675"/>
      </dsp:txXfrm>
    </dsp:sp>
  </dsp:spTree>
</dsp:drawing>
</file>

<file path=ppt/diagrams/drawing3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939FD7-1965-4C9B-AA15-CB6363A01B34}">
      <dsp:nvSpPr>
        <dsp:cNvPr id="0" name=""/>
        <dsp:cNvSpPr/>
      </dsp:nvSpPr>
      <dsp:spPr>
        <a:xfrm>
          <a:off x="1053480" y="1683"/>
          <a:ext cx="2391347" cy="1434808"/>
        </a:xfrm>
        <a:prstGeom prst="rect">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Crime &amp; Disorder Act 1998</a:t>
          </a:r>
          <a:endParaRPr lang="en-GB" sz="2400" kern="1200" dirty="0"/>
        </a:p>
      </dsp:txBody>
      <dsp:txXfrm>
        <a:off x="1053480" y="1683"/>
        <a:ext cx="2391347" cy="1434808"/>
      </dsp:txXfrm>
    </dsp:sp>
    <dsp:sp modelId="{6ED2472E-9090-4998-AB01-05E100ADDFA5}">
      <dsp:nvSpPr>
        <dsp:cNvPr id="0" name=""/>
        <dsp:cNvSpPr/>
      </dsp:nvSpPr>
      <dsp:spPr>
        <a:xfrm>
          <a:off x="3683963" y="1683"/>
          <a:ext cx="2391347" cy="1434808"/>
        </a:xfrm>
        <a:prstGeom prst="rect">
          <a:avLst/>
        </a:prstGeom>
        <a:solidFill>
          <a:schemeClr val="accent1">
            <a:shade val="80000"/>
            <a:hueOff val="116428"/>
            <a:satOff val="-2085"/>
            <a:lumOff val="886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Computer Misuse Act 1990</a:t>
          </a:r>
          <a:endParaRPr lang="en-GB" sz="2400" kern="1200" dirty="0"/>
        </a:p>
      </dsp:txBody>
      <dsp:txXfrm>
        <a:off x="3683963" y="1683"/>
        <a:ext cx="2391347" cy="1434808"/>
      </dsp:txXfrm>
    </dsp:sp>
    <dsp:sp modelId="{A1C7E390-3490-4435-9133-90D0F17F99EE}">
      <dsp:nvSpPr>
        <dsp:cNvPr id="0" name=""/>
        <dsp:cNvSpPr/>
      </dsp:nvSpPr>
      <dsp:spPr>
        <a:xfrm>
          <a:off x="144015" y="1675627"/>
          <a:ext cx="3191994" cy="1434808"/>
        </a:xfrm>
        <a:prstGeom prst="rect">
          <a:avLst/>
        </a:prstGeom>
        <a:solidFill>
          <a:schemeClr val="accent1">
            <a:shade val="80000"/>
            <a:hueOff val="232855"/>
            <a:satOff val="-4171"/>
            <a:lumOff val="177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Criminal Procedure &amp; Investigations Act 1996</a:t>
          </a:r>
          <a:endParaRPr lang="en-GB" sz="2400" kern="1200" dirty="0"/>
        </a:p>
      </dsp:txBody>
      <dsp:txXfrm>
        <a:off x="144015" y="1675627"/>
        <a:ext cx="3191994" cy="1434808"/>
      </dsp:txXfrm>
    </dsp:sp>
    <dsp:sp modelId="{57633718-6309-4D45-8845-F1657EDBC332}">
      <dsp:nvSpPr>
        <dsp:cNvPr id="0" name=""/>
        <dsp:cNvSpPr/>
      </dsp:nvSpPr>
      <dsp:spPr>
        <a:xfrm>
          <a:off x="3575145" y="1675627"/>
          <a:ext cx="3409631" cy="1434808"/>
        </a:xfrm>
        <a:prstGeom prst="rect">
          <a:avLst/>
        </a:prstGeom>
        <a:solidFill>
          <a:schemeClr val="accent1">
            <a:shade val="80000"/>
            <a:hueOff val="349283"/>
            <a:satOff val="-6256"/>
            <a:lumOff val="265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Data Protection Act 2018/ General Data Protection Regulation (EU) 2018/679 (GDPR)</a:t>
          </a:r>
          <a:endParaRPr lang="en-GB" sz="2400" kern="1200" dirty="0"/>
        </a:p>
      </dsp:txBody>
      <dsp:txXfrm>
        <a:off x="3575145" y="1675627"/>
        <a:ext cx="3409631" cy="1434808"/>
      </dsp:txXfrm>
    </dsp:sp>
  </dsp:spTree>
</dsp:drawing>
</file>

<file path=ppt/diagrams/drawing4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6D11DD-5244-4D05-B62B-F13FF575EAA8}">
      <dsp:nvSpPr>
        <dsp:cNvPr id="0" name=""/>
        <dsp:cNvSpPr/>
      </dsp:nvSpPr>
      <dsp:spPr>
        <a:xfrm rot="5400000">
          <a:off x="-379130" y="1125579"/>
          <a:ext cx="1674870" cy="202163"/>
        </a:xfrm>
        <a:prstGeom prst="rect">
          <a:avLst/>
        </a:prstGeom>
        <a:solidFill>
          <a:schemeClr val="accent1">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2CB1514-0C7E-4DAF-A2B0-C79D35D0DDC7}">
      <dsp:nvSpPr>
        <dsp:cNvPr id="0" name=""/>
        <dsp:cNvSpPr/>
      </dsp:nvSpPr>
      <dsp:spPr>
        <a:xfrm>
          <a:off x="4138" y="53691"/>
          <a:ext cx="2246262" cy="1347757"/>
        </a:xfrm>
        <a:prstGeom prst="roundRect">
          <a:avLst>
            <a:gd name="adj" fmla="val 10000"/>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Open/closed sources</a:t>
          </a:r>
          <a:endParaRPr lang="en-GB" sz="2400" kern="1200" dirty="0"/>
        </a:p>
      </dsp:txBody>
      <dsp:txXfrm>
        <a:off x="43612" y="93165"/>
        <a:ext cx="2167314" cy="1268809"/>
      </dsp:txXfrm>
    </dsp:sp>
    <dsp:sp modelId="{B8AAF970-3A51-4BA9-BCE1-AC6B6A076176}">
      <dsp:nvSpPr>
        <dsp:cNvPr id="0" name=""/>
        <dsp:cNvSpPr/>
      </dsp:nvSpPr>
      <dsp:spPr>
        <a:xfrm rot="5400000">
          <a:off x="-379130" y="2810277"/>
          <a:ext cx="1674870" cy="202163"/>
        </a:xfrm>
        <a:prstGeom prst="rect">
          <a:avLst/>
        </a:prstGeom>
        <a:solidFill>
          <a:schemeClr val="accent1">
            <a:shade val="90000"/>
            <a:hueOff val="58204"/>
            <a:satOff val="-997"/>
            <a:lumOff val="3993"/>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E43CAEE-CB96-4647-976F-5ECE17A633E2}">
      <dsp:nvSpPr>
        <dsp:cNvPr id="0" name=""/>
        <dsp:cNvSpPr/>
      </dsp:nvSpPr>
      <dsp:spPr>
        <a:xfrm>
          <a:off x="4138" y="1738389"/>
          <a:ext cx="2246262" cy="1347757"/>
        </a:xfrm>
        <a:prstGeom prst="roundRect">
          <a:avLst>
            <a:gd name="adj" fmla="val 10000"/>
          </a:avLst>
        </a:prstGeom>
        <a:solidFill>
          <a:schemeClr val="accent1">
            <a:shade val="80000"/>
            <a:hueOff val="49898"/>
            <a:satOff val="-894"/>
            <a:lumOff val="379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Police National Computer (PNC)</a:t>
          </a:r>
          <a:endParaRPr lang="en-GB" sz="2400" kern="1200" dirty="0"/>
        </a:p>
      </dsp:txBody>
      <dsp:txXfrm>
        <a:off x="43612" y="1777863"/>
        <a:ext cx="2167314" cy="1268809"/>
      </dsp:txXfrm>
    </dsp:sp>
    <dsp:sp modelId="{99450A9F-AAA0-43E5-8D55-6FA70FDDB685}">
      <dsp:nvSpPr>
        <dsp:cNvPr id="0" name=""/>
        <dsp:cNvSpPr/>
      </dsp:nvSpPr>
      <dsp:spPr>
        <a:xfrm>
          <a:off x="463217" y="3652625"/>
          <a:ext cx="2977703" cy="202163"/>
        </a:xfrm>
        <a:prstGeom prst="rect">
          <a:avLst/>
        </a:prstGeom>
        <a:solidFill>
          <a:schemeClr val="accent1">
            <a:shade val="90000"/>
            <a:hueOff val="116408"/>
            <a:satOff val="-1994"/>
            <a:lumOff val="7987"/>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6A4FE7E4-E1A5-4A26-A53A-C5094B7126BD}">
      <dsp:nvSpPr>
        <dsp:cNvPr id="0" name=""/>
        <dsp:cNvSpPr/>
      </dsp:nvSpPr>
      <dsp:spPr>
        <a:xfrm>
          <a:off x="4138" y="3423086"/>
          <a:ext cx="2246262" cy="1347757"/>
        </a:xfrm>
        <a:prstGeom prst="roundRect">
          <a:avLst>
            <a:gd name="adj" fmla="val 10000"/>
          </a:avLst>
        </a:prstGeom>
        <a:solidFill>
          <a:schemeClr val="accent1">
            <a:shade val="80000"/>
            <a:hueOff val="99795"/>
            <a:satOff val="-1787"/>
            <a:lumOff val="759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Police National Database (PND)</a:t>
          </a:r>
          <a:endParaRPr lang="en-GB" sz="2400" kern="1200" dirty="0"/>
        </a:p>
      </dsp:txBody>
      <dsp:txXfrm>
        <a:off x="43612" y="3462560"/>
        <a:ext cx="2167314" cy="1268809"/>
      </dsp:txXfrm>
    </dsp:sp>
    <dsp:sp modelId="{78ADA121-3C4A-46A4-8B05-904CF0AE142D}">
      <dsp:nvSpPr>
        <dsp:cNvPr id="0" name=""/>
        <dsp:cNvSpPr/>
      </dsp:nvSpPr>
      <dsp:spPr>
        <a:xfrm rot="16200000">
          <a:off x="2608398" y="2810277"/>
          <a:ext cx="1674870" cy="202163"/>
        </a:xfrm>
        <a:prstGeom prst="rect">
          <a:avLst/>
        </a:prstGeom>
        <a:solidFill>
          <a:schemeClr val="accent1">
            <a:shade val="90000"/>
            <a:hueOff val="174613"/>
            <a:satOff val="-2991"/>
            <a:lumOff val="1198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29CE5CD-687F-49B5-8883-C36B3B8A53A6}">
      <dsp:nvSpPr>
        <dsp:cNvPr id="0" name=""/>
        <dsp:cNvSpPr/>
      </dsp:nvSpPr>
      <dsp:spPr>
        <a:xfrm>
          <a:off x="2991668" y="3423086"/>
          <a:ext cx="2246262" cy="1347757"/>
        </a:xfrm>
        <a:prstGeom prst="roundRect">
          <a:avLst>
            <a:gd name="adj" fmla="val 10000"/>
          </a:avLst>
        </a:prstGeom>
        <a:solidFill>
          <a:schemeClr val="accent1">
            <a:shade val="80000"/>
            <a:hueOff val="149693"/>
            <a:satOff val="-2681"/>
            <a:lumOff val="1139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Policing Registers</a:t>
          </a:r>
          <a:endParaRPr lang="en-GB" sz="2400" kern="1200" dirty="0"/>
        </a:p>
      </dsp:txBody>
      <dsp:txXfrm>
        <a:off x="3031142" y="3462560"/>
        <a:ext cx="2167314" cy="1268809"/>
      </dsp:txXfrm>
    </dsp:sp>
    <dsp:sp modelId="{0917C403-3A96-4B9D-97DD-D658B201181D}">
      <dsp:nvSpPr>
        <dsp:cNvPr id="0" name=""/>
        <dsp:cNvSpPr/>
      </dsp:nvSpPr>
      <dsp:spPr>
        <a:xfrm rot="16200000">
          <a:off x="2608398" y="1125579"/>
          <a:ext cx="1674870" cy="202163"/>
        </a:xfrm>
        <a:prstGeom prst="rect">
          <a:avLst/>
        </a:prstGeom>
        <a:solidFill>
          <a:schemeClr val="accent1">
            <a:shade val="90000"/>
            <a:hueOff val="232817"/>
            <a:satOff val="-3987"/>
            <a:lumOff val="15973"/>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43E55503-D81F-444E-9A0C-5BCA44620701}">
      <dsp:nvSpPr>
        <dsp:cNvPr id="0" name=""/>
        <dsp:cNvSpPr/>
      </dsp:nvSpPr>
      <dsp:spPr>
        <a:xfrm>
          <a:off x="2991668" y="1738389"/>
          <a:ext cx="2246262" cy="1347757"/>
        </a:xfrm>
        <a:prstGeom prst="roundRect">
          <a:avLst>
            <a:gd name="adj" fmla="val 10000"/>
          </a:avLst>
        </a:prstGeom>
        <a:solidFill>
          <a:schemeClr val="accent1">
            <a:shade val="80000"/>
            <a:hueOff val="199590"/>
            <a:satOff val="-3575"/>
            <a:lumOff val="1519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Other forces/agencies</a:t>
          </a:r>
          <a:endParaRPr lang="en-GB" sz="2400" kern="1200" dirty="0"/>
        </a:p>
      </dsp:txBody>
      <dsp:txXfrm>
        <a:off x="3031142" y="1777863"/>
        <a:ext cx="2167314" cy="1268809"/>
      </dsp:txXfrm>
    </dsp:sp>
    <dsp:sp modelId="{C55E7B90-5736-4B57-A6EE-0301F1127776}">
      <dsp:nvSpPr>
        <dsp:cNvPr id="0" name=""/>
        <dsp:cNvSpPr/>
      </dsp:nvSpPr>
      <dsp:spPr>
        <a:xfrm>
          <a:off x="3450747" y="283231"/>
          <a:ext cx="2977703" cy="202163"/>
        </a:xfrm>
        <a:prstGeom prst="rect">
          <a:avLst/>
        </a:prstGeom>
        <a:solidFill>
          <a:schemeClr val="accent1">
            <a:shade val="90000"/>
            <a:hueOff val="291021"/>
            <a:satOff val="-4984"/>
            <a:lumOff val="19967"/>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FE94405-7E77-4DB9-8A4A-210C1C1FB49C}">
      <dsp:nvSpPr>
        <dsp:cNvPr id="0" name=""/>
        <dsp:cNvSpPr/>
      </dsp:nvSpPr>
      <dsp:spPr>
        <a:xfrm>
          <a:off x="2991668" y="53691"/>
          <a:ext cx="2246262" cy="1347757"/>
        </a:xfrm>
        <a:prstGeom prst="roundRect">
          <a:avLst>
            <a:gd name="adj" fmla="val 10000"/>
          </a:avLst>
        </a:prstGeom>
        <a:solidFill>
          <a:schemeClr val="accent1">
            <a:shade val="80000"/>
            <a:hueOff val="249488"/>
            <a:satOff val="-4469"/>
            <a:lumOff val="1898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Covert Human Intelligence Sources (CHIS)</a:t>
          </a:r>
          <a:endParaRPr lang="en-GB" sz="2400" kern="1200" dirty="0"/>
        </a:p>
      </dsp:txBody>
      <dsp:txXfrm>
        <a:off x="3031142" y="93165"/>
        <a:ext cx="2167314" cy="1268809"/>
      </dsp:txXfrm>
    </dsp:sp>
    <dsp:sp modelId="{54F51312-D099-4DB1-B218-46653574CAD4}">
      <dsp:nvSpPr>
        <dsp:cNvPr id="0" name=""/>
        <dsp:cNvSpPr/>
      </dsp:nvSpPr>
      <dsp:spPr>
        <a:xfrm rot="5400000">
          <a:off x="5595928" y="1125579"/>
          <a:ext cx="1674870" cy="202163"/>
        </a:xfrm>
        <a:prstGeom prst="rect">
          <a:avLst/>
        </a:prstGeom>
        <a:solidFill>
          <a:schemeClr val="accent1">
            <a:shade val="90000"/>
            <a:hueOff val="349225"/>
            <a:satOff val="-5981"/>
            <a:lumOff val="2396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6CCC6D6-604B-42B7-82AB-0B4C2AA99BA4}">
      <dsp:nvSpPr>
        <dsp:cNvPr id="0" name=""/>
        <dsp:cNvSpPr/>
      </dsp:nvSpPr>
      <dsp:spPr>
        <a:xfrm>
          <a:off x="5979198" y="53691"/>
          <a:ext cx="2246262" cy="1347757"/>
        </a:xfrm>
        <a:prstGeom prst="roundRect">
          <a:avLst>
            <a:gd name="adj" fmla="val 10000"/>
          </a:avLst>
        </a:prstGeom>
        <a:solidFill>
          <a:schemeClr val="accent1">
            <a:shade val="80000"/>
            <a:hueOff val="299385"/>
            <a:satOff val="-5362"/>
            <a:lumOff val="2278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Social Media</a:t>
          </a:r>
          <a:endParaRPr lang="en-GB" sz="2400" kern="1200" dirty="0"/>
        </a:p>
      </dsp:txBody>
      <dsp:txXfrm>
        <a:off x="6018672" y="93165"/>
        <a:ext cx="2167314" cy="1268809"/>
      </dsp:txXfrm>
    </dsp:sp>
    <dsp:sp modelId="{D9EB9BFE-944E-4172-8FB1-21AB6438E143}">
      <dsp:nvSpPr>
        <dsp:cNvPr id="0" name=""/>
        <dsp:cNvSpPr/>
      </dsp:nvSpPr>
      <dsp:spPr>
        <a:xfrm>
          <a:off x="5979198" y="1738389"/>
          <a:ext cx="2246262" cy="1347757"/>
        </a:xfrm>
        <a:prstGeom prst="roundRect">
          <a:avLst>
            <a:gd name="adj" fmla="val 10000"/>
          </a:avLst>
        </a:prstGeom>
        <a:solidFill>
          <a:schemeClr val="accent1">
            <a:shade val="80000"/>
            <a:hueOff val="349283"/>
            <a:satOff val="-6256"/>
            <a:lumOff val="265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Community Intelligence</a:t>
          </a:r>
          <a:endParaRPr lang="en-GB" sz="2400" kern="1200" dirty="0"/>
        </a:p>
      </dsp:txBody>
      <dsp:txXfrm>
        <a:off x="6018672" y="1777863"/>
        <a:ext cx="2167314" cy="1268809"/>
      </dsp:txXfrm>
    </dsp:sp>
  </dsp:spTree>
</dsp:drawing>
</file>

<file path=ppt/diagrams/drawing4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05C002-2A7D-2D45-ACE1-BCD5F9A4295B}">
      <dsp:nvSpPr>
        <dsp:cNvPr id="0" name=""/>
        <dsp:cNvSpPr/>
      </dsp:nvSpPr>
      <dsp:spPr>
        <a:xfrm>
          <a:off x="0" y="0"/>
          <a:ext cx="10789892" cy="88744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b="1" kern="1200"/>
            <a:t>CHIS National Policy</a:t>
          </a:r>
          <a:endParaRPr lang="en-US" sz="3700" kern="1200"/>
        </a:p>
      </dsp:txBody>
      <dsp:txXfrm>
        <a:off x="43321" y="43321"/>
        <a:ext cx="10703250" cy="800803"/>
      </dsp:txXfrm>
    </dsp:sp>
    <dsp:sp modelId="{4F26422B-EE1E-7C47-94F2-374C79BE0563}">
      <dsp:nvSpPr>
        <dsp:cNvPr id="0" name=""/>
        <dsp:cNvSpPr/>
      </dsp:nvSpPr>
      <dsp:spPr>
        <a:xfrm>
          <a:off x="0" y="1342276"/>
          <a:ext cx="10789892" cy="32167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579" tIns="46990" rIns="263144" bIns="46990" numCol="1" spcCol="1270" anchor="t" anchorCtr="0">
          <a:noAutofit/>
        </a:bodyPr>
        <a:lstStyle/>
        <a:p>
          <a:pPr marL="285750" lvl="1" indent="-285750" algn="l" defTabSz="1289050">
            <a:lnSpc>
              <a:spcPct val="90000"/>
            </a:lnSpc>
            <a:spcBef>
              <a:spcPct val="0"/>
            </a:spcBef>
            <a:spcAft>
              <a:spcPct val="20000"/>
            </a:spcAft>
            <a:buChar char="•"/>
          </a:pPr>
          <a:r>
            <a:rPr lang="en-GB" sz="2900" kern="1200"/>
            <a:t>This provides guidelines to Police forces in respect of the use of CHIS.</a:t>
          </a:r>
          <a:endParaRPr lang="en-US" sz="2900" kern="1200"/>
        </a:p>
        <a:p>
          <a:pPr marL="285750" lvl="1" indent="-285750" algn="l" defTabSz="1289050">
            <a:lnSpc>
              <a:spcPct val="90000"/>
            </a:lnSpc>
            <a:spcBef>
              <a:spcPct val="0"/>
            </a:spcBef>
            <a:spcAft>
              <a:spcPct val="20000"/>
            </a:spcAft>
            <a:buChar char="•"/>
          </a:pPr>
          <a:r>
            <a:rPr lang="en-GB" sz="2900" kern="1200"/>
            <a:t>A source is a person who has access to hidden criminal intentions or plans, and enters into arrangements to reveal this information.</a:t>
          </a:r>
          <a:endParaRPr lang="en-US" sz="2900" kern="1200"/>
        </a:p>
        <a:p>
          <a:pPr marL="285750" lvl="1" indent="-285750" algn="l" defTabSz="1289050">
            <a:lnSpc>
              <a:spcPct val="90000"/>
            </a:lnSpc>
            <a:spcBef>
              <a:spcPct val="0"/>
            </a:spcBef>
            <a:spcAft>
              <a:spcPct val="20000"/>
            </a:spcAft>
            <a:buChar char="•"/>
          </a:pPr>
          <a:r>
            <a:rPr lang="en-GB" sz="2900" kern="1200"/>
            <a:t>A CHIS will be allocated a ‘handler’ who will meet them to obtain the information provided as and when necessary.</a:t>
          </a:r>
          <a:endParaRPr lang="en-US" sz="2900" kern="1200"/>
        </a:p>
        <a:p>
          <a:pPr marL="285750" lvl="1" indent="-285750" algn="l" defTabSz="1289050">
            <a:lnSpc>
              <a:spcPct val="90000"/>
            </a:lnSpc>
            <a:spcBef>
              <a:spcPct val="0"/>
            </a:spcBef>
            <a:spcAft>
              <a:spcPct val="20000"/>
            </a:spcAft>
            <a:buChar char="•"/>
          </a:pPr>
          <a:r>
            <a:rPr lang="en-GB" sz="2900" kern="1200"/>
            <a:t>The operation/handling of a CHIS is strictly controlled under RIPA.</a:t>
          </a:r>
          <a:endParaRPr lang="en-US" sz="2900" kern="1200"/>
        </a:p>
      </dsp:txBody>
      <dsp:txXfrm>
        <a:off x="0" y="1342276"/>
        <a:ext cx="10789892" cy="3216780"/>
      </dsp:txXfrm>
    </dsp:sp>
  </dsp:spTree>
</dsp:drawing>
</file>

<file path=ppt/diagrams/drawing4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A13089-9D82-4108-82BD-ACADF46DCAE7}">
      <dsp:nvSpPr>
        <dsp:cNvPr id="0" name=""/>
        <dsp:cNvSpPr/>
      </dsp:nvSpPr>
      <dsp:spPr>
        <a:xfrm>
          <a:off x="7346" y="554610"/>
          <a:ext cx="2195829" cy="1317497"/>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Identify new lines of enquiry</a:t>
          </a:r>
          <a:endParaRPr lang="en-GB" sz="2400" kern="1200" dirty="0"/>
        </a:p>
      </dsp:txBody>
      <dsp:txXfrm>
        <a:off x="45934" y="593198"/>
        <a:ext cx="2118653" cy="1240321"/>
      </dsp:txXfrm>
    </dsp:sp>
    <dsp:sp modelId="{06A351ED-96FC-422C-9AF6-3FE89C3808A8}">
      <dsp:nvSpPr>
        <dsp:cNvPr id="0" name=""/>
        <dsp:cNvSpPr/>
      </dsp:nvSpPr>
      <dsp:spPr>
        <a:xfrm>
          <a:off x="2396408" y="941076"/>
          <a:ext cx="465515" cy="544565"/>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a:off x="2396408" y="1049989"/>
        <a:ext cx="325861" cy="326739"/>
      </dsp:txXfrm>
    </dsp:sp>
    <dsp:sp modelId="{E018959B-D057-4802-BF2F-72A39018EF0B}">
      <dsp:nvSpPr>
        <dsp:cNvPr id="0" name=""/>
        <dsp:cNvSpPr/>
      </dsp:nvSpPr>
      <dsp:spPr>
        <a:xfrm>
          <a:off x="3081507" y="554610"/>
          <a:ext cx="2195829" cy="1317497"/>
        </a:xfrm>
        <a:prstGeom prst="roundRect">
          <a:avLst>
            <a:gd name="adj" fmla="val 10000"/>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Identify new patterns in crime</a:t>
          </a:r>
          <a:endParaRPr lang="en-GB" sz="2400" kern="1200" dirty="0"/>
        </a:p>
      </dsp:txBody>
      <dsp:txXfrm>
        <a:off x="3120095" y="593198"/>
        <a:ext cx="2118653" cy="1240321"/>
      </dsp:txXfrm>
    </dsp:sp>
    <dsp:sp modelId="{AB72BD35-B73A-4C0E-A9F6-C97A5B31C6D1}">
      <dsp:nvSpPr>
        <dsp:cNvPr id="0" name=""/>
        <dsp:cNvSpPr/>
      </dsp:nvSpPr>
      <dsp:spPr>
        <a:xfrm>
          <a:off x="5470569" y="941076"/>
          <a:ext cx="465515" cy="544565"/>
        </a:xfrm>
        <a:prstGeom prst="rightArrow">
          <a:avLst>
            <a:gd name="adj1" fmla="val 60000"/>
            <a:gd name="adj2" fmla="val 50000"/>
          </a:avLst>
        </a:prstGeom>
        <a:solidFill>
          <a:schemeClr val="accent5">
            <a:hueOff val="-2252848"/>
            <a:satOff val="-5806"/>
            <a:lumOff val="-3922"/>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a:off x="5470569" y="1049989"/>
        <a:ext cx="325861" cy="326739"/>
      </dsp:txXfrm>
    </dsp:sp>
    <dsp:sp modelId="{6A6F7504-77FC-4334-93B0-B404855B66E9}">
      <dsp:nvSpPr>
        <dsp:cNvPr id="0" name=""/>
        <dsp:cNvSpPr/>
      </dsp:nvSpPr>
      <dsp:spPr>
        <a:xfrm>
          <a:off x="6155668" y="554610"/>
          <a:ext cx="2195829" cy="1317497"/>
        </a:xfrm>
        <a:prstGeom prst="roundRect">
          <a:avLst>
            <a:gd name="adj" fmla="val 10000"/>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Remove the current artificial borders</a:t>
          </a:r>
          <a:endParaRPr lang="en-GB" sz="2400" kern="1200" dirty="0"/>
        </a:p>
      </dsp:txBody>
      <dsp:txXfrm>
        <a:off x="6194256" y="593198"/>
        <a:ext cx="2118653" cy="1240321"/>
      </dsp:txXfrm>
    </dsp:sp>
    <dsp:sp modelId="{C5D0CF90-D85D-447A-82E7-BF1A3F1870DF}">
      <dsp:nvSpPr>
        <dsp:cNvPr id="0" name=""/>
        <dsp:cNvSpPr/>
      </dsp:nvSpPr>
      <dsp:spPr>
        <a:xfrm rot="5400000">
          <a:off x="6690749" y="2025815"/>
          <a:ext cx="485367" cy="544565"/>
        </a:xfrm>
        <a:prstGeom prst="rightArrow">
          <a:avLst>
            <a:gd name="adj1" fmla="val 60000"/>
            <a:gd name="adj2" fmla="val 50000"/>
          </a:avLst>
        </a:prstGeom>
        <a:solidFill>
          <a:schemeClr val="accent5">
            <a:hueOff val="-4505695"/>
            <a:satOff val="-11613"/>
            <a:lumOff val="-784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endParaRPr lang="en-GB" sz="2400" kern="1200"/>
        </a:p>
      </dsp:txBody>
      <dsp:txXfrm rot="-5400000">
        <a:off x="6770063" y="2055414"/>
        <a:ext cx="326739" cy="339757"/>
      </dsp:txXfrm>
    </dsp:sp>
    <dsp:sp modelId="{B6D01F50-1681-42C0-AAEB-6C24AD960E2D}">
      <dsp:nvSpPr>
        <dsp:cNvPr id="0" name=""/>
        <dsp:cNvSpPr/>
      </dsp:nvSpPr>
      <dsp:spPr>
        <a:xfrm>
          <a:off x="4859514" y="2750439"/>
          <a:ext cx="3491983" cy="1317497"/>
        </a:xfrm>
        <a:prstGeom prst="roundRect">
          <a:avLst>
            <a:gd name="adj" fmla="val 10000"/>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Make much better risk-assessments &amp; improving decision making</a:t>
          </a:r>
          <a:endParaRPr lang="en-GB" sz="2400" kern="1200" dirty="0"/>
        </a:p>
      </dsp:txBody>
      <dsp:txXfrm>
        <a:off x="4898102" y="2789027"/>
        <a:ext cx="3414807" cy="1240321"/>
      </dsp:txXfrm>
    </dsp:sp>
    <dsp:sp modelId="{AD836629-9831-4B70-81A9-9556D3E706F3}">
      <dsp:nvSpPr>
        <dsp:cNvPr id="0" name=""/>
        <dsp:cNvSpPr/>
      </dsp:nvSpPr>
      <dsp:spPr>
        <a:xfrm rot="10800000">
          <a:off x="4200765" y="3136905"/>
          <a:ext cx="465515" cy="544565"/>
        </a:xfrm>
        <a:prstGeom prst="rightArrow">
          <a:avLst>
            <a:gd name="adj1" fmla="val 60000"/>
            <a:gd name="adj2" fmla="val 50000"/>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rot="10800000">
        <a:off x="4340419" y="3245818"/>
        <a:ext cx="325861" cy="326739"/>
      </dsp:txXfrm>
    </dsp:sp>
    <dsp:sp modelId="{0AE8C20D-D984-4557-86B2-B25A20E06734}">
      <dsp:nvSpPr>
        <dsp:cNvPr id="0" name=""/>
        <dsp:cNvSpPr/>
      </dsp:nvSpPr>
      <dsp:spPr>
        <a:xfrm>
          <a:off x="946854" y="2750439"/>
          <a:ext cx="3034328" cy="1317497"/>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Uncover bad character evidence</a:t>
          </a:r>
          <a:endParaRPr lang="en-GB" sz="2400" kern="1200" dirty="0"/>
        </a:p>
      </dsp:txBody>
      <dsp:txXfrm>
        <a:off x="985442" y="2789027"/>
        <a:ext cx="2957152" cy="1240321"/>
      </dsp:txXfrm>
    </dsp:sp>
  </dsp:spTree>
</dsp:drawing>
</file>

<file path=ppt/diagrams/drawing4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F950A0-B4BB-4BFF-978C-FA867870EA19}">
      <dsp:nvSpPr>
        <dsp:cNvPr id="0" name=""/>
        <dsp:cNvSpPr/>
      </dsp:nvSpPr>
      <dsp:spPr>
        <a:xfrm>
          <a:off x="2246" y="350149"/>
          <a:ext cx="1782290" cy="1069374"/>
        </a:xfrm>
        <a:prstGeom prst="rect">
          <a:avLst/>
        </a:prstGeom>
        <a:solidFill>
          <a:srgbClr val="00B050"/>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i="1" u="sng" kern="1200" dirty="0">
              <a:solidFill>
                <a:schemeClr val="tx1"/>
              </a:solidFill>
            </a:rPr>
            <a:t>P</a:t>
          </a:r>
          <a:r>
            <a:rPr lang="en-GB" sz="2400" kern="1200" dirty="0">
              <a:solidFill>
                <a:schemeClr val="tx1"/>
              </a:solidFill>
            </a:rPr>
            <a:t>eople</a:t>
          </a:r>
        </a:p>
      </dsp:txBody>
      <dsp:txXfrm>
        <a:off x="2246" y="350149"/>
        <a:ext cx="1782290" cy="1069374"/>
      </dsp:txXfrm>
    </dsp:sp>
    <dsp:sp modelId="{56ECC2CF-2690-4FA6-BCC3-0E892E9D30BA}">
      <dsp:nvSpPr>
        <dsp:cNvPr id="0" name=""/>
        <dsp:cNvSpPr/>
      </dsp:nvSpPr>
      <dsp:spPr>
        <a:xfrm>
          <a:off x="1962766" y="350149"/>
          <a:ext cx="1782290" cy="1069374"/>
        </a:xfrm>
        <a:prstGeom prst="rect">
          <a:avLst/>
        </a:prstGeom>
        <a:solidFill>
          <a:srgbClr val="00B050"/>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i="1" u="sng" kern="1200" dirty="0">
              <a:solidFill>
                <a:schemeClr val="tx1"/>
              </a:solidFill>
            </a:rPr>
            <a:t>O</a:t>
          </a:r>
          <a:r>
            <a:rPr lang="en-GB" sz="2400" kern="1200" dirty="0">
              <a:solidFill>
                <a:schemeClr val="tx1"/>
              </a:solidFill>
            </a:rPr>
            <a:t>bjects</a:t>
          </a:r>
        </a:p>
      </dsp:txBody>
      <dsp:txXfrm>
        <a:off x="1962766" y="350149"/>
        <a:ext cx="1782290" cy="1069374"/>
      </dsp:txXfrm>
    </dsp:sp>
    <dsp:sp modelId="{A66801E7-684F-4133-B485-DAE71ADD4C10}">
      <dsp:nvSpPr>
        <dsp:cNvPr id="0" name=""/>
        <dsp:cNvSpPr/>
      </dsp:nvSpPr>
      <dsp:spPr>
        <a:xfrm>
          <a:off x="3923286" y="350149"/>
          <a:ext cx="1782290" cy="1069374"/>
        </a:xfrm>
        <a:prstGeom prst="rect">
          <a:avLst/>
        </a:prstGeom>
        <a:solidFill>
          <a:srgbClr val="00B050"/>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kern="1200" dirty="0">
              <a:solidFill>
                <a:schemeClr val="tx1"/>
              </a:solidFill>
            </a:rPr>
            <a:t>L</a:t>
          </a:r>
          <a:r>
            <a:rPr lang="en-GB" sz="2400" kern="1200" dirty="0">
              <a:solidFill>
                <a:schemeClr val="tx1"/>
              </a:solidFill>
            </a:rPr>
            <a:t>ocation</a:t>
          </a:r>
        </a:p>
      </dsp:txBody>
      <dsp:txXfrm>
        <a:off x="3923286" y="350149"/>
        <a:ext cx="1782290" cy="1069374"/>
      </dsp:txXfrm>
    </dsp:sp>
    <dsp:sp modelId="{4236BEF1-2CA4-4206-96CC-075878EC8C56}">
      <dsp:nvSpPr>
        <dsp:cNvPr id="0" name=""/>
        <dsp:cNvSpPr/>
      </dsp:nvSpPr>
      <dsp:spPr>
        <a:xfrm>
          <a:off x="5883806" y="350149"/>
          <a:ext cx="1782290" cy="1069374"/>
        </a:xfrm>
        <a:prstGeom prst="rect">
          <a:avLst/>
        </a:prstGeom>
        <a:solidFill>
          <a:srgbClr val="00B050"/>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i="1" u="sng" kern="1200" dirty="0">
              <a:solidFill>
                <a:schemeClr val="tx1"/>
              </a:solidFill>
            </a:rPr>
            <a:t>E</a:t>
          </a:r>
          <a:r>
            <a:rPr lang="en-GB" sz="2400" kern="1200" dirty="0">
              <a:solidFill>
                <a:schemeClr val="tx1"/>
              </a:solidFill>
            </a:rPr>
            <a:t>vents</a:t>
          </a:r>
        </a:p>
      </dsp:txBody>
      <dsp:txXfrm>
        <a:off x="5883806" y="350149"/>
        <a:ext cx="1782290" cy="1069374"/>
      </dsp:txXfrm>
    </dsp:sp>
  </dsp:spTree>
</dsp:drawing>
</file>

<file path=ppt/diagrams/drawing4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474F64-F79E-4AFB-BA0C-DB191E467030}">
      <dsp:nvSpPr>
        <dsp:cNvPr id="0" name=""/>
        <dsp:cNvSpPr/>
      </dsp:nvSpPr>
      <dsp:spPr>
        <a:xfrm>
          <a:off x="0" y="214033"/>
          <a:ext cx="8270366" cy="1268234"/>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A 2 way process with information flowing from &amp; to the police service.  Helps provide improved public services.  Enables links to be made between people, objects, locations &amp; events using data that might not have been available to the other party without it being shared</a:t>
          </a:r>
          <a:endParaRPr lang="en-GB" sz="2200" kern="1200" dirty="0"/>
        </a:p>
      </dsp:txBody>
      <dsp:txXfrm>
        <a:off x="0" y="214033"/>
        <a:ext cx="8270366" cy="1268234"/>
      </dsp:txXfrm>
    </dsp:sp>
    <dsp:sp modelId="{87D1A8E8-240F-406F-A21D-27426CBB886F}">
      <dsp:nvSpPr>
        <dsp:cNvPr id="0" name=""/>
        <dsp:cNvSpPr/>
      </dsp:nvSpPr>
      <dsp:spPr>
        <a:xfrm>
          <a:off x="0" y="1784668"/>
          <a:ext cx="2185471" cy="2201734"/>
        </a:xfrm>
        <a:prstGeom prst="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Increased openness among partner agencies builds confidence &amp; trust in the police service</a:t>
          </a:r>
          <a:endParaRPr lang="en-GB" sz="2200" kern="1200" dirty="0"/>
        </a:p>
      </dsp:txBody>
      <dsp:txXfrm>
        <a:off x="0" y="1784668"/>
        <a:ext cx="2185471" cy="2201734"/>
      </dsp:txXfrm>
    </dsp:sp>
    <dsp:sp modelId="{5663A424-89E0-405A-828F-2984076FBB96}">
      <dsp:nvSpPr>
        <dsp:cNvPr id="0" name=""/>
        <dsp:cNvSpPr/>
      </dsp:nvSpPr>
      <dsp:spPr>
        <a:xfrm>
          <a:off x="2562439" y="1776329"/>
          <a:ext cx="2534735" cy="2218412"/>
        </a:xfrm>
        <a:prstGeom prst="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It allows police &amp; partners to make better informed decisions on how best to protect the public</a:t>
          </a:r>
        </a:p>
      </dsp:txBody>
      <dsp:txXfrm>
        <a:off x="2562439" y="1776329"/>
        <a:ext cx="2534735" cy="2218412"/>
      </dsp:txXfrm>
    </dsp:sp>
    <dsp:sp modelId="{53B7F332-FA34-4EC3-8C7F-250FE24DBC7C}">
      <dsp:nvSpPr>
        <dsp:cNvPr id="0" name=""/>
        <dsp:cNvSpPr/>
      </dsp:nvSpPr>
      <dsp:spPr>
        <a:xfrm>
          <a:off x="5550195" y="1794306"/>
          <a:ext cx="2717129" cy="2182457"/>
        </a:xfrm>
        <a:prstGeom prst="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Formalised processes increase confidence of individual officers &amp; staff to lawfully share information.  Increases expertise &amp; professionalism</a:t>
          </a:r>
          <a:endParaRPr lang="en-GB" sz="2200" kern="1200" dirty="0"/>
        </a:p>
      </dsp:txBody>
      <dsp:txXfrm>
        <a:off x="5550195" y="1794306"/>
        <a:ext cx="2717129" cy="2182457"/>
      </dsp:txXfrm>
    </dsp:sp>
  </dsp:spTree>
</dsp:drawing>
</file>

<file path=ppt/diagrams/drawing4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2C4C0B-07E1-4451-8F49-15D064A1DDAD}">
      <dsp:nvSpPr>
        <dsp:cNvPr id="0" name=""/>
        <dsp:cNvSpPr/>
      </dsp:nvSpPr>
      <dsp:spPr>
        <a:xfrm>
          <a:off x="-4" y="2397"/>
          <a:ext cx="8424944" cy="1569288"/>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Subject to nay handling codes applied to the information, police forces can freely share information with one another if it is for a policing purpose (see the section covering NIM for an explanation on handling codes) </a:t>
          </a:r>
          <a:endParaRPr lang="en-GB" sz="2400" kern="1200" dirty="0"/>
        </a:p>
      </dsp:txBody>
      <dsp:txXfrm>
        <a:off x="45959" y="48360"/>
        <a:ext cx="8333018" cy="1477362"/>
      </dsp:txXfrm>
    </dsp:sp>
    <dsp:sp modelId="{50A40465-E5CD-4CA9-9F48-71B762EE624D}">
      <dsp:nvSpPr>
        <dsp:cNvPr id="0" name=""/>
        <dsp:cNvSpPr/>
      </dsp:nvSpPr>
      <dsp:spPr>
        <a:xfrm rot="5400000">
          <a:off x="3918226" y="1610917"/>
          <a:ext cx="588483" cy="706179"/>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GB" sz="2900" kern="1200"/>
        </a:p>
      </dsp:txBody>
      <dsp:txXfrm rot="-5400000">
        <a:off x="4000615" y="1669765"/>
        <a:ext cx="423707" cy="411938"/>
      </dsp:txXfrm>
    </dsp:sp>
    <dsp:sp modelId="{3F2E8B13-1284-4485-B57F-644BC864F130}">
      <dsp:nvSpPr>
        <dsp:cNvPr id="0" name=""/>
        <dsp:cNvSpPr/>
      </dsp:nvSpPr>
      <dsp:spPr>
        <a:xfrm>
          <a:off x="71994" y="2356329"/>
          <a:ext cx="8280946" cy="1569288"/>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You have a responsibility to ensure the security of information &amp; you must record your information sharing decisions in accordance with your own force policy. It is vitally important that you submit intelligence in an ‘</a:t>
          </a:r>
          <a:r>
            <a:rPr lang="en-GB" sz="2400" kern="1200" dirty="0" err="1"/>
            <a:t>unsanitised</a:t>
          </a:r>
          <a:r>
            <a:rPr lang="en-GB" sz="2400" kern="1200" dirty="0"/>
            <a:t>’ format</a:t>
          </a:r>
        </a:p>
      </dsp:txBody>
      <dsp:txXfrm>
        <a:off x="117957" y="2402292"/>
        <a:ext cx="8189020" cy="1477362"/>
      </dsp:txXfrm>
    </dsp:sp>
  </dsp:spTree>
</dsp:drawing>
</file>

<file path=ppt/diagrams/drawing4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072500-1E15-4A52-9308-70EDD565F814}">
      <dsp:nvSpPr>
        <dsp:cNvPr id="0" name=""/>
        <dsp:cNvSpPr/>
      </dsp:nvSpPr>
      <dsp:spPr>
        <a:xfrm>
          <a:off x="711" y="775413"/>
          <a:ext cx="3061855" cy="3674226"/>
        </a:xfrm>
        <a:prstGeom prst="roundRect">
          <a:avLst>
            <a:gd name="adj" fmla="val 5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82296" rIns="106680" bIns="0" numCol="1" spcCol="1270" anchor="t" anchorCtr="0">
          <a:noAutofit/>
        </a:bodyPr>
        <a:lstStyle/>
        <a:p>
          <a:pPr marL="0" lvl="0" indent="0" algn="r" defTabSz="1066800">
            <a:lnSpc>
              <a:spcPct val="90000"/>
            </a:lnSpc>
            <a:spcBef>
              <a:spcPct val="0"/>
            </a:spcBef>
            <a:spcAft>
              <a:spcPct val="35000"/>
            </a:spcAft>
            <a:buNone/>
          </a:pPr>
          <a:r>
            <a:rPr lang="en-GB" sz="2400" b="1" i="0" kern="1200"/>
            <a:t>Statutory obligation</a:t>
          </a:r>
          <a:endParaRPr lang="en-GB" sz="2400" b="1" i="0" kern="1200" dirty="0"/>
        </a:p>
      </dsp:txBody>
      <dsp:txXfrm rot="16200000">
        <a:off x="-1199535" y="1975660"/>
        <a:ext cx="3012865" cy="612371"/>
      </dsp:txXfrm>
    </dsp:sp>
    <dsp:sp modelId="{1CDA1034-EF78-4F89-9314-D098C24A8C0B}">
      <dsp:nvSpPr>
        <dsp:cNvPr id="0" name=""/>
        <dsp:cNvSpPr/>
      </dsp:nvSpPr>
      <dsp:spPr>
        <a:xfrm>
          <a:off x="613082" y="775413"/>
          <a:ext cx="2281082" cy="3674226"/>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2296" rIns="0" bIns="0" numCol="1" spcCol="1270" anchor="t" anchorCtr="0">
          <a:noAutofit/>
        </a:bodyPr>
        <a:lstStyle/>
        <a:p>
          <a:pPr marL="0" lvl="0" indent="0" algn="l" defTabSz="1066800">
            <a:lnSpc>
              <a:spcPct val="90000"/>
            </a:lnSpc>
            <a:spcBef>
              <a:spcPct val="0"/>
            </a:spcBef>
            <a:spcAft>
              <a:spcPct val="35000"/>
            </a:spcAft>
            <a:buNone/>
          </a:pPr>
          <a:r>
            <a:rPr lang="en-GB" sz="2400" kern="1200" dirty="0"/>
            <a:t>A specific legal obligation or requirement to disclose police information to another party</a:t>
          </a:r>
        </a:p>
      </dsp:txBody>
      <dsp:txXfrm>
        <a:off x="613082" y="775413"/>
        <a:ext cx="2281082" cy="3674226"/>
      </dsp:txXfrm>
    </dsp:sp>
    <dsp:sp modelId="{70E59909-962B-4942-927B-000A2D96F745}">
      <dsp:nvSpPr>
        <dsp:cNvPr id="0" name=""/>
        <dsp:cNvSpPr/>
      </dsp:nvSpPr>
      <dsp:spPr>
        <a:xfrm>
          <a:off x="3169731" y="775413"/>
          <a:ext cx="3061855" cy="3674226"/>
        </a:xfrm>
        <a:prstGeom prst="roundRect">
          <a:avLst>
            <a:gd name="adj" fmla="val 5000"/>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82296" rIns="106680" bIns="0" numCol="1" spcCol="1270" anchor="t" anchorCtr="0">
          <a:noAutofit/>
        </a:bodyPr>
        <a:lstStyle/>
        <a:p>
          <a:pPr marL="0" lvl="0" indent="0" algn="r" defTabSz="1066800">
            <a:lnSpc>
              <a:spcPct val="90000"/>
            </a:lnSpc>
            <a:spcBef>
              <a:spcPct val="0"/>
            </a:spcBef>
            <a:spcAft>
              <a:spcPct val="35000"/>
            </a:spcAft>
            <a:buNone/>
          </a:pPr>
          <a:r>
            <a:rPr lang="en-GB" sz="2400" b="1" kern="1200"/>
            <a:t>Statutory power</a:t>
          </a:r>
          <a:endParaRPr lang="en-GB" sz="2400" b="1" kern="1200" dirty="0"/>
        </a:p>
      </dsp:txBody>
      <dsp:txXfrm rot="16200000">
        <a:off x="1969484" y="1975660"/>
        <a:ext cx="3012865" cy="612371"/>
      </dsp:txXfrm>
    </dsp:sp>
    <dsp:sp modelId="{BBCDF03F-63BA-49F9-8737-4FE922F633B8}">
      <dsp:nvSpPr>
        <dsp:cNvPr id="0" name=""/>
        <dsp:cNvSpPr/>
      </dsp:nvSpPr>
      <dsp:spPr>
        <a:xfrm rot="5400000">
          <a:off x="2914993" y="3696331"/>
          <a:ext cx="540095" cy="459278"/>
        </a:xfrm>
        <a:prstGeom prst="flowChartExtract">
          <a:avLst/>
        </a:prstGeom>
        <a:solidFill>
          <a:schemeClr val="lt1">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308484F-E6DC-492A-9FE5-4AB43ED2EB98}">
      <dsp:nvSpPr>
        <dsp:cNvPr id="0" name=""/>
        <dsp:cNvSpPr/>
      </dsp:nvSpPr>
      <dsp:spPr>
        <a:xfrm>
          <a:off x="3782102" y="775413"/>
          <a:ext cx="2281082" cy="3674226"/>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2296" rIns="0" bIns="0" numCol="1" spcCol="1270" anchor="t" anchorCtr="0">
          <a:noAutofit/>
        </a:bodyPr>
        <a:lstStyle/>
        <a:p>
          <a:pPr marL="0" lvl="0" indent="0" algn="l" defTabSz="1066800">
            <a:lnSpc>
              <a:spcPct val="90000"/>
            </a:lnSpc>
            <a:spcBef>
              <a:spcPct val="0"/>
            </a:spcBef>
            <a:spcAft>
              <a:spcPct val="35000"/>
            </a:spcAft>
            <a:buNone/>
          </a:pPr>
          <a:r>
            <a:rPr lang="en-GB" sz="2400" kern="1200"/>
            <a:t>A specific legal power, but not an obligation to share police information with another party</a:t>
          </a:r>
          <a:endParaRPr lang="en-GB" sz="2400" kern="1200" dirty="0"/>
        </a:p>
      </dsp:txBody>
      <dsp:txXfrm>
        <a:off x="3782102" y="775413"/>
        <a:ext cx="2281082" cy="3674226"/>
      </dsp:txXfrm>
    </dsp:sp>
    <dsp:sp modelId="{461D2376-3FE2-4084-901F-00797C5D9F61}">
      <dsp:nvSpPr>
        <dsp:cNvPr id="0" name=""/>
        <dsp:cNvSpPr/>
      </dsp:nvSpPr>
      <dsp:spPr>
        <a:xfrm>
          <a:off x="6338752" y="775413"/>
          <a:ext cx="3061855" cy="3674226"/>
        </a:xfrm>
        <a:prstGeom prst="roundRect">
          <a:avLst>
            <a:gd name="adj" fmla="val 5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82296" rIns="106680" bIns="0" numCol="1" spcCol="1270" anchor="t" anchorCtr="0">
          <a:noAutofit/>
        </a:bodyPr>
        <a:lstStyle/>
        <a:p>
          <a:pPr marL="0" lvl="0" indent="0" algn="r" defTabSz="1066800">
            <a:lnSpc>
              <a:spcPct val="90000"/>
            </a:lnSpc>
            <a:spcBef>
              <a:spcPct val="0"/>
            </a:spcBef>
            <a:spcAft>
              <a:spcPct val="35000"/>
            </a:spcAft>
            <a:buNone/>
          </a:pPr>
          <a:r>
            <a:rPr lang="en-GB" sz="2400" b="1" kern="1200"/>
            <a:t>Common law</a:t>
          </a:r>
          <a:endParaRPr lang="en-GB" sz="2400" b="1" kern="1200" dirty="0"/>
        </a:p>
      </dsp:txBody>
      <dsp:txXfrm rot="16200000">
        <a:off x="5138504" y="1975660"/>
        <a:ext cx="3012865" cy="612371"/>
      </dsp:txXfrm>
    </dsp:sp>
    <dsp:sp modelId="{A02B23C9-FE22-4B94-A768-969E94DBF637}">
      <dsp:nvSpPr>
        <dsp:cNvPr id="0" name=""/>
        <dsp:cNvSpPr/>
      </dsp:nvSpPr>
      <dsp:spPr>
        <a:xfrm rot="5400000">
          <a:off x="6084013" y="3696331"/>
          <a:ext cx="540095" cy="459278"/>
        </a:xfrm>
        <a:prstGeom prst="flowChartExtract">
          <a:avLst/>
        </a:prstGeom>
        <a:solidFill>
          <a:schemeClr val="lt1">
            <a:hueOff val="0"/>
            <a:satOff val="0"/>
            <a:lumOff val="0"/>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dsp:style>
    </dsp:sp>
    <dsp:sp modelId="{EAE810A5-0663-4020-A3F3-C7794E902E10}">
      <dsp:nvSpPr>
        <dsp:cNvPr id="0" name=""/>
        <dsp:cNvSpPr/>
      </dsp:nvSpPr>
      <dsp:spPr>
        <a:xfrm>
          <a:off x="6951123" y="775413"/>
          <a:ext cx="2281082" cy="3674226"/>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2296" rIns="0" bIns="0" numCol="1" spcCol="1270" anchor="t" anchorCtr="0">
          <a:noAutofit/>
        </a:bodyPr>
        <a:lstStyle/>
        <a:p>
          <a:pPr marL="0" lvl="0" indent="0" algn="l" defTabSz="1066800">
            <a:lnSpc>
              <a:spcPct val="90000"/>
            </a:lnSpc>
            <a:spcBef>
              <a:spcPct val="0"/>
            </a:spcBef>
            <a:spcAft>
              <a:spcPct val="35000"/>
            </a:spcAft>
            <a:buNone/>
          </a:pPr>
          <a:r>
            <a:rPr lang="en-GB" sz="2400" kern="1200"/>
            <a:t>If there is no statutory obligation or power to share information then a common law policing purpose must be established</a:t>
          </a:r>
          <a:endParaRPr lang="en-GB" sz="2400" kern="1200" dirty="0"/>
        </a:p>
      </dsp:txBody>
      <dsp:txXfrm>
        <a:off x="6951123" y="775413"/>
        <a:ext cx="2281082" cy="3674226"/>
      </dsp:txXfrm>
    </dsp:sp>
  </dsp:spTree>
</dsp:drawing>
</file>

<file path=ppt/diagrams/drawing4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03FB32-F535-48CA-895F-58A21AF2E08E}">
      <dsp:nvSpPr>
        <dsp:cNvPr id="0" name=""/>
        <dsp:cNvSpPr/>
      </dsp:nvSpPr>
      <dsp:spPr>
        <a:xfrm>
          <a:off x="825471" y="1282"/>
          <a:ext cx="4517065" cy="2139162"/>
        </a:xfrm>
        <a:prstGeom prst="roundRect">
          <a:avLst>
            <a:gd name="adj" fmla="val 10000"/>
          </a:avLst>
        </a:prstGeom>
        <a:solidFill>
          <a:schemeClr val="accent2">
            <a:alpha val="9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The purpose of an ISA is to formalise arrangements between organisations which need to share information on a regular basis</a:t>
          </a:r>
        </a:p>
      </dsp:txBody>
      <dsp:txXfrm>
        <a:off x="888125" y="63936"/>
        <a:ext cx="4391757" cy="2013854"/>
      </dsp:txXfrm>
    </dsp:sp>
    <dsp:sp modelId="{DF9E3154-4BCB-43EF-B8CB-E88C4E1EC7CF}">
      <dsp:nvSpPr>
        <dsp:cNvPr id="0" name=""/>
        <dsp:cNvSpPr/>
      </dsp:nvSpPr>
      <dsp:spPr>
        <a:xfrm rot="5400000">
          <a:off x="2682910" y="2193924"/>
          <a:ext cx="802186" cy="962623"/>
        </a:xfrm>
        <a:prstGeom prst="rightArrow">
          <a:avLst>
            <a:gd name="adj1" fmla="val 60000"/>
            <a:gd name="adj2" fmla="val 50000"/>
          </a:avLst>
        </a:prstGeom>
        <a:solidFill>
          <a:schemeClr val="accent2">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778000">
            <a:lnSpc>
              <a:spcPct val="90000"/>
            </a:lnSpc>
            <a:spcBef>
              <a:spcPct val="0"/>
            </a:spcBef>
            <a:spcAft>
              <a:spcPct val="35000"/>
            </a:spcAft>
            <a:buNone/>
          </a:pPr>
          <a:endParaRPr lang="en-GB" sz="4000" kern="1200"/>
        </a:p>
      </dsp:txBody>
      <dsp:txXfrm rot="-5400000">
        <a:off x="2795217" y="2274142"/>
        <a:ext cx="577573" cy="561530"/>
      </dsp:txXfrm>
    </dsp:sp>
    <dsp:sp modelId="{65216413-BC17-4378-B3E5-D8D562BFE322}">
      <dsp:nvSpPr>
        <dsp:cNvPr id="0" name=""/>
        <dsp:cNvSpPr/>
      </dsp:nvSpPr>
      <dsp:spPr>
        <a:xfrm>
          <a:off x="774217" y="3210027"/>
          <a:ext cx="4619572" cy="1602981"/>
        </a:xfrm>
        <a:prstGeom prst="roundRect">
          <a:avLst>
            <a:gd name="adj" fmla="val 10000"/>
          </a:avLst>
        </a:prstGeom>
        <a:solidFill>
          <a:schemeClr val="accent2">
            <a:alpha val="90000"/>
            <a:hueOff val="0"/>
            <a:satOff val="0"/>
            <a:lumOff val="0"/>
            <a:alpha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An ISA may be an existing national agreement between agencies or it may be a purely local arrangement</a:t>
          </a:r>
          <a:endParaRPr lang="en-GB" sz="2400" kern="1200" dirty="0"/>
        </a:p>
      </dsp:txBody>
      <dsp:txXfrm>
        <a:off x="821167" y="3256977"/>
        <a:ext cx="4525672" cy="1509081"/>
      </dsp:txXfrm>
    </dsp:sp>
  </dsp:spTree>
</dsp:drawing>
</file>

<file path=ppt/diagrams/drawing4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C9F2E0-38BE-450E-AE63-4A64DCA08976}">
      <dsp:nvSpPr>
        <dsp:cNvPr id="0" name=""/>
        <dsp:cNvSpPr/>
      </dsp:nvSpPr>
      <dsp:spPr>
        <a:xfrm>
          <a:off x="69786" y="2220"/>
          <a:ext cx="4187192" cy="4474031"/>
        </a:xfrm>
        <a:prstGeom prst="rect">
          <a:avLst/>
        </a:prstGeom>
        <a:solidFill>
          <a:schemeClr val="accent2">
            <a:alpha val="9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They are formal agreements between organisations that are sharing personal data. They explain why data is being shared &amp; set out the principles &amp; commitments organisations will adopt when they collect, store &amp; disclose personal information about members of the public</a:t>
          </a:r>
        </a:p>
      </dsp:txBody>
      <dsp:txXfrm>
        <a:off x="69786" y="2220"/>
        <a:ext cx="4187192" cy="4474031"/>
      </dsp:txXfrm>
    </dsp:sp>
    <dsp:sp modelId="{E2693377-AEC0-4105-B13C-F27760C0877C}">
      <dsp:nvSpPr>
        <dsp:cNvPr id="0" name=""/>
        <dsp:cNvSpPr/>
      </dsp:nvSpPr>
      <dsp:spPr>
        <a:xfrm>
          <a:off x="4675698" y="2220"/>
          <a:ext cx="4187192" cy="4474031"/>
        </a:xfrm>
        <a:prstGeom prst="rect">
          <a:avLst/>
        </a:prstGeom>
        <a:solidFill>
          <a:schemeClr val="accent2">
            <a:alpha val="90000"/>
            <a:hueOff val="0"/>
            <a:satOff val="0"/>
            <a:lumOff val="0"/>
            <a:alpha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Protocols/agreements also explain when information can be shared. Without such formal agreements, public organisations may find themselves falling short of common standards. Also, there may be confusion over responsibilities – both within &amp; between organisations</a:t>
          </a:r>
          <a:endParaRPr lang="en-GB" sz="2400" kern="1200" dirty="0"/>
        </a:p>
      </dsp:txBody>
      <dsp:txXfrm>
        <a:off x="4675698" y="2220"/>
        <a:ext cx="4187192" cy="4474031"/>
      </dsp:txXfrm>
    </dsp:sp>
  </dsp:spTree>
</dsp:drawing>
</file>

<file path=ppt/diagrams/drawing4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AE0FF7-6CDB-B546-94E9-B9854E3B5C01}">
      <dsp:nvSpPr>
        <dsp:cNvPr id="0" name=""/>
        <dsp:cNvSpPr/>
      </dsp:nvSpPr>
      <dsp:spPr>
        <a:xfrm>
          <a:off x="0" y="563094"/>
          <a:ext cx="6263640" cy="139229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kern="1200" dirty="0"/>
            <a:t>-Investigating Drink/Drug Drive offences </a:t>
          </a:r>
        </a:p>
      </dsp:txBody>
      <dsp:txXfrm>
        <a:off x="67966" y="631060"/>
        <a:ext cx="6127708" cy="1256367"/>
      </dsp:txXfrm>
    </dsp:sp>
    <dsp:sp modelId="{CC2EE007-A2FE-8148-B6D6-ABE0177B9571}">
      <dsp:nvSpPr>
        <dsp:cNvPr id="0" name=""/>
        <dsp:cNvSpPr/>
      </dsp:nvSpPr>
      <dsp:spPr>
        <a:xfrm>
          <a:off x="0" y="3714822"/>
          <a:ext cx="6263640" cy="1392299"/>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dirty="0"/>
            <a:t>-Talk about Role Plays</a:t>
          </a:r>
        </a:p>
      </dsp:txBody>
      <dsp:txXfrm>
        <a:off x="67966" y="3782788"/>
        <a:ext cx="6127708" cy="1256367"/>
      </dsp:txXfrm>
    </dsp:sp>
    <dsp:sp modelId="{3278AD22-7D26-BC46-851B-D0A87C3039CE}">
      <dsp:nvSpPr>
        <dsp:cNvPr id="0" name=""/>
        <dsp:cNvSpPr/>
      </dsp:nvSpPr>
      <dsp:spPr>
        <a:xfrm>
          <a:off x="0" y="2067332"/>
          <a:ext cx="6263640" cy="1392299"/>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kern="1200" dirty="0"/>
            <a:t>-Introducing to working with Victims, Witnesses and Suspects</a:t>
          </a:r>
        </a:p>
      </dsp:txBody>
      <dsp:txXfrm>
        <a:off x="67966" y="2135298"/>
        <a:ext cx="6127708" cy="125636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hList7">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layout11.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16/7/layout/VerticalDownArrowProcess">
  <dgm:title val="Vertical Down Arrow Process"/>
  <dgm:desc val="Use to show a progression; a timeline; sequential steps in a task, process, or workflow; or to emphasize movement or direction. Level 1 text appears inside an arrow shape while Level 2 text appears below the arrow shapes."/>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36"/>
      <dgm:constr type="primFontSz" for="des" forName="parentTextArrow" refType="primFontSz" refFor="des" refForName="parentTextBox" op="equ"/>
      <dgm:constr type="primFontSz" for="des" forName="descendantArrow" val="24"/>
      <dgm:constr type="primFontSz" for="des" forName="descendantArrow" refType="primFontSz" refFor="des" refForName="parentTextArrow" op="lte"/>
      <dgm:constr type="primFontSz" for="des" forName="descendantBox" refType="primFontSz" refFor="des" refForName="parentTextArrow" op="lte"/>
      <dgm:constr type="primFontSz" for="des" forName="descendantBox" refType="primFontSz" refFor="des" refForName="parentTextBox" op="lte"/>
      <dgm:constr type="primFontSz" for="des" forName="descendantArrow" refType="primFontSz" refFor="des" refForName="parentTextBox" op="lte"/>
      <dgm:constr type="primFontSz" for="des" forName="descendantBox" refType="primFontSz" refFor="des" refForName="descendan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onstrLst>
              <dgm:constr type="w" for="ch" forName="parentTextBox" refType="w" fact="0.25"/>
              <dgm:constr type="h" for="ch" forName="parentTextBox" refType="h"/>
              <dgm:constr type="t" for="ch" forName="parentTextBox"/>
              <dgm:constr type="w" for="ch" forName="descendantBox" refType="w" fact="0.75"/>
              <dgm:constr type="l" for="ch" forName="descendantBox" refType="w" fact="0.25"/>
              <dgm:constr type="b" for="ch" forName="descendantBox" refType="h"/>
              <dgm:constr type="h" for="ch" forName="descendantBox" refType="h"/>
            </dgm:constrLst>
            <dgm:ruleLst/>
            <dgm:layoutNode name="parentTextBox" styleLbl="alignNode1">
              <dgm:alg type="tx"/>
              <dgm:shape xmlns:r="http://schemas.openxmlformats.org/officeDocument/2006/relationships" type="rect" r:blip="">
                <dgm:adjLst/>
              </dgm:shape>
              <dgm:presOf axis="self"/>
              <dgm:constrLst>
                <dgm:constr type="primFontSz" refType="h" op="lte" fact="0.5"/>
                <dgm:constr type="lMarg" refType="w" fact="0.2016"/>
                <dgm:constr type="rMarg" refType="w" fact="0.2016"/>
              </dgm:constrLst>
              <dgm:ruleLst>
                <dgm:rule type="primFontSz" val="13" fact="NaN" max="NaN"/>
              </dgm:ruleLst>
            </dgm:layoutNode>
            <dgm:layoutNode name="descendantBox" styleLbl="bgAccFollowNode1">
              <dgm:alg type="tx">
                <dgm:param type="stBulletLvl" val="0"/>
                <dgm:param type="parTxLTRAlign" val="l"/>
              </dgm:alg>
              <dgm:shape xmlns:r="http://schemas.openxmlformats.org/officeDocument/2006/relationships" type="rect" r:blip="">
                <dgm:adjLst/>
              </dgm:shape>
              <dgm:presOf/>
              <dgm:constrLst>
                <dgm:constr type="tMarg" refType="primFontSz"/>
                <dgm:constr type="bMarg" refType="primFontSz"/>
                <dgm:constr type="lMarg" refType="w" fact="0.0575"/>
                <dgm:constr type="rMarg" refType="w" fact="0.0575"/>
              </dgm:constrLst>
              <dgm:presOf axis="des" ptType="node"/>
              <dgm:ruleLst>
                <dgm:rule type="primFontSz" val="11" fact="NaN" max="NaN"/>
              </dgm:ruleLst>
            </dgm:layoutNode>
          </dgm:layoutNode>
        </dgm:if>
        <dgm:else name="Name17">
          <dgm:layoutNode name="arrowAndChildren">
            <dgm:alg type="composite"/>
            <dgm:shape xmlns:r="http://schemas.openxmlformats.org/officeDocument/2006/relationships" r:blip="">
              <dgm:adjLst/>
            </dgm:shape>
            <dgm:presOf/>
            <dgm:constrLst>
              <dgm:constr type="w" for="ch" forName="parentTextArrow" refType="w" fact="0.25"/>
              <dgm:constr type="t" for="ch" forName="parentTextArrow"/>
              <dgm:constr type="h" for="ch" forName="parentTextArrow" refType="h" fact="0.65"/>
              <dgm:constr type="w" for="ch" forName="arrow" refType="w" fact="0.25"/>
              <dgm:constr type="h" for="ch" forName="arrow" refType="h"/>
              <dgm:constr type="l" for="ch" forName="descendantArrow" refType="w" fact="0.25"/>
              <dgm:constr type="w" for="ch" forName="descendantArrow" refType="w" fact="0.75"/>
              <dgm:constr type="b" for="ch" forName="descendantArrow" refType="h" fact="0.65"/>
              <dgm:constr type="h" for="ch" forName="descendantArrow" refType="h" fact="0.65"/>
            </dgm:constrLst>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constr type="primFontSz" refType="h" op="lte" fact="0.5"/>
                <dgm:constr type="lMarg" refType="w" fact="0.2016"/>
                <dgm:constr type="rMarg" refType="w" fact="0.2016"/>
              </dgm:constrLst>
              <dgm:ruleLst>
                <dgm:rule type="primFontSz" val="13" fact="NaN" max="NaN"/>
              </dgm:ruleLst>
            </dgm:layoutNode>
            <dgm:layoutNode name="arrow" styleLbl="alignNode1">
              <dgm:alg type="sp"/>
              <dgm:shape xmlns:r="http://schemas.openxmlformats.org/officeDocument/2006/relationships" rot="180" type="upArrowCallout" r:blip="">
                <dgm:adjLst>
                  <dgm:adj idx="1" val="0.05"/>
                  <dgm:adj idx="2" val="0.1"/>
                  <dgm:adj idx="3" val="0.15"/>
                </dgm:adjLst>
              </dgm:shape>
              <dgm:presOf axis="self"/>
              <dgm:constrLst/>
              <dgm:ruleLst/>
            </dgm:layoutNode>
            <dgm:layoutNode name="descendantArrow" styleLbl="bgAccFollowNode1">
              <dgm:alg type="tx">
                <dgm:param type="stBulletLvl" val="0"/>
                <dgm:param type="parTxLTRAlign" val="l"/>
              </dgm:alg>
              <dgm:shape xmlns:r="http://schemas.openxmlformats.org/officeDocument/2006/relationships" type="rect" r:blip="">
                <dgm:adjLst/>
              </dgm:shape>
              <dgm:presOf axis="des" ptType="node"/>
              <dgm:constrLst>
                <dgm:constr type="tMarg" refType="primFontSz"/>
                <dgm:constr type="bMarg" refType="primFontSz"/>
                <dgm:constr type="lMarg" refType="w" fact="0.0575"/>
                <dgm:constr type="rMarg" refType="w" fact="0.0575"/>
              </dgm:constrLst>
              <dgm:ruleLst>
                <dgm:rule type="primFontSz" val="11" fact="NaN" max="NaN"/>
              </dgm:ruleLst>
            </dgm:layoutNod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7.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1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9.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0.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1.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3.xml><?xml version="1.0" encoding="utf-8"?>
<dgm:layoutDef xmlns:dgm="http://schemas.openxmlformats.org/drawingml/2006/diagram" xmlns:a="http://schemas.openxmlformats.org/drawingml/2006/main" uniqueId="urn:microsoft.com/office/officeart/2005/8/layout/StepDownProcess">
  <dgm:title val=""/>
  <dgm:desc val=""/>
  <dgm:catLst>
    <dgm:cat type="process" pri="1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60" srcId="0" destId="10" srcOrd="0" destOrd="0"/>
        <dgm:cxn modelId="12" srcId="10" destId="11" srcOrd="0" destOrd="0"/>
        <dgm:cxn modelId="70" srcId="0" destId="20" srcOrd="1" destOrd="0"/>
        <dgm:cxn modelId="22" srcId="20" destId="21" srcOrd="0" destOrd="0"/>
        <dgm:cxn modelId="80" srcId="0" destId="30" srcOrd="2"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tL"/>
          <dgm:param type="flowDir" val="row"/>
          <dgm:param type="off" val="off"/>
          <dgm:param type="bkpt" val="fixed"/>
          <dgm:param type="bkPtFixedVal" val="1"/>
        </dgm:alg>
      </dgm:if>
      <dgm:else name="Name2">
        <dgm:alg type="snake">
          <dgm:param type="grDir" val="tR"/>
          <dgm:param type="flowDir" val="row"/>
          <dgm:param type="off" val="off"/>
          <dgm:param type="bkpt" val="fixed"/>
          <dgm:param type="bkPtFixedVal" val="1"/>
        </dgm:alg>
      </dgm:else>
    </dgm:choose>
    <dgm:shape xmlns:r="http://schemas.openxmlformats.org/officeDocument/2006/relationships" r:blip="">
      <dgm:adjLst/>
    </dgm:shape>
    <dgm:choose name="Name3">
      <dgm:if name="Name4" func="var" arg="dir" op="equ" val="norm">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if>
      <dgm:else name="Name5">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else>
    </dgm:choose>
    <dgm:forEach name="nodesForEach" axis="ch" ptType="node">
      <dgm:layoutNode name="composite">
        <dgm:alg type="composite">
          <dgm:param type="ar" val="1.2439"/>
        </dgm:alg>
        <dgm:shape xmlns:r="http://schemas.openxmlformats.org/officeDocument/2006/relationships" r:blip="">
          <dgm:adjLst/>
        </dgm:shape>
        <dgm:choose name="Name6">
          <dgm:if name="Name7" func="var" arg="dir" op="equ" val="norm">
            <dgm:constrLst>
              <dgm:constr type="l" for="ch" forName="bentUpArrow1" refType="w" fact="0.07"/>
              <dgm:constr type="t" for="ch" forName="bentUpArrow1" refType="h" fact="0.524"/>
              <dgm:constr type="w" for="ch" forName="bentUpArrow1" refType="w" fact="0.3844"/>
              <dgm:constr type="h" for="ch" forName="bentUpArrow1" refType="h" fact="0.42"/>
              <dgm:constr type="l" for="ch" forName="ParentText" refType="w" fact="0"/>
              <dgm:constr type="t" for="ch" forName="ParentText" refType="h" fact="0"/>
              <dgm:constr type="w" for="ch" forName="ParentText" refType="w" fact="0.5684"/>
              <dgm:constr type="h" for="ch" forName="ParentText" refType="h" fact="0.4949"/>
              <dgm:constr type="l" for="ch" forName="ChildText" refType="w" refFor="ch" refForName="ParentText"/>
              <dgm:constr type="t" for="ch" forName="ChildText" refType="h" fact="0.05"/>
              <dgm:constr type="w" for="ch" forName="ChildText" refType="w" fact="0.4134"/>
              <dgm:constr type="h" for="ch" forName="ChildText" refType="h" fact="0.4"/>
              <dgm:constr type="l" for="ch" forName="FinalChildText" refType="w" refFor="ch" refForName="ParentText"/>
              <dgm:constr type="t" for="ch" forName="FinalChildText" refType="h" fact="0.05"/>
              <dgm:constr type="w" for="ch" forName="FinalChildText" refType="w" fact="0.4134"/>
              <dgm:constr type="h" for="ch" forName="FinalChildText" refType="h" fact="0.4"/>
            </dgm:constrLst>
          </dgm:if>
          <dgm:else name="Name8">
            <dgm:constrLst>
              <dgm:constr type="r" for="ch" forName="bentUpArrow1" refType="w" fact="0.97"/>
              <dgm:constr type="t" for="ch" forName="bentUpArrow1" refType="h" fact="0.524"/>
              <dgm:constr type="w" for="ch" forName="bentUpArrow1" refType="w" fact="0.3844"/>
              <dgm:constr type="h" for="ch" forName="bentUpArrow1" refType="h" fact="0.42"/>
              <dgm:constr type="l" for="ch" forName="ParentText" refType="w" fact="0.4316"/>
              <dgm:constr type="t" for="ch" forName="ParentText" refType="h" fact="0"/>
              <dgm:constr type="w" for="ch" forName="ParentText" refType="w" fact="0.5684"/>
              <dgm:constr type="h" for="ch" forName="ParentText" refType="h" fact="0.4949"/>
              <dgm:constr type="l" for="ch" forName="ChildText" refType="w" fact="0"/>
              <dgm:constr type="t" for="ch" forName="ChildText" refType="h" fact="0.05"/>
              <dgm:constr type="w" for="ch" forName="ChildText" refType="w" fact="0.4134"/>
              <dgm:constr type="h" for="ch" forName="ChildText" refType="h" fact="0.4"/>
              <dgm:constr type="l" for="ch" forName="FinalChildText" refType="w" fact="0"/>
              <dgm:constr type="t" for="ch" forName="FinalChildText" refType="h" fact="0.05"/>
              <dgm:constr type="w" for="ch" forName="FinalChildText" refType="w" fact="0.4134"/>
              <dgm:constr type="h" for="ch" forName="FinalChildText" refType="h" fact="0.4"/>
            </dgm:constrLst>
          </dgm:else>
        </dgm:choose>
        <dgm:choose name="Name9">
          <dgm:if name="Name10" axis="followSib" ptType="node" func="cnt" op="gte" val="1">
            <dgm:layoutNode name="bentUpArrow1" styleLbl="alignImgPlace1">
              <dgm:alg type="sp"/>
              <dgm:choose name="Name11">
                <dgm:if name="Name12" func="var" arg="dir" op="equ" val="norm">
                  <dgm:shape xmlns:r="http://schemas.openxmlformats.org/officeDocument/2006/relationships" rot="90" type="bentUpArrow" r:blip="">
                    <dgm:adjLst>
                      <dgm:adj idx="1" val="0.3284"/>
                      <dgm:adj idx="2" val="0.25"/>
                      <dgm:adj idx="3" val="0.3578"/>
                    </dgm:adjLst>
                  </dgm:shape>
                </dgm:if>
                <dgm:else name="Name13">
                  <dgm:shape xmlns:r="http://schemas.openxmlformats.org/officeDocument/2006/relationships" rot="180" type="bentArrow" r:blip="">
                    <dgm:adjLst>
                      <dgm:adj idx="1" val="0.3284"/>
                      <dgm:adj idx="2" val="0.25"/>
                      <dgm:adj idx="3" val="0.3578"/>
                      <dgm:adj idx="4" val="0"/>
                    </dgm:adjLst>
                  </dgm:shape>
                </dgm:else>
              </dgm:choose>
              <dgm:presOf/>
            </dgm:layoutNode>
          </dgm:if>
          <dgm:else name="Name14"/>
        </dgm:choose>
        <dgm:layoutNode name="ParentText" styleLbl="node1">
          <dgm:varLst>
            <dgm:chMax val="1"/>
            <dgm:chPref val="1"/>
            <dgm:bulletEnabled val="1"/>
          </dgm:varLst>
          <dgm:alg type="tx"/>
          <dgm:shape xmlns:r="http://schemas.openxmlformats.org/officeDocument/2006/relationships" type="roundRect" r:blip="">
            <dgm:adjLst>
              <dgm:adj idx="1" val="0.166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15">
          <dgm:if name="Name16" axis="followSib" ptType="node" func="cnt" op="equ" val="0">
            <dgm:choose name="Name17">
              <dgm:if name="Name18" axis="ch" ptType="node" func="cnt" op="gte" val="1">
                <dgm:layoutNode name="Final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9"/>
            </dgm:choose>
          </dgm:if>
          <dgm:else name="Name20">
            <dgm:layoutNode name="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24.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25.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26.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8.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9.xml><?xml version="1.0" encoding="utf-8"?>
<dgm:layoutDef xmlns:dgm="http://schemas.openxmlformats.org/drawingml/2006/diagram" xmlns:a="http://schemas.openxmlformats.org/drawingml/2006/main" uniqueId="urn:microsoft.com/office/officeart/2011/layout/CircleProcess">
  <dgm:title val="Circle Process"/>
  <dgm:desc val="Use to show sequential steps in a process. Limited to eleven Level 1 shapes with an unlimited number of Level 2 shapes. Works best with small amounts of text. Unused text does not appear, but remains available if you switch layouts."/>
  <dgm:catLst>
    <dgm:cat type="process" pri="8500"/>
    <dgm:cat type="officeonline" pri="85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11"/>
      <dgm:chPref val="11"/>
      <dgm:dir/>
      <dgm:resizeHandles/>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5"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Parent2" refType="w" fact="0.6249"/>
              <dgm:constr type="t" for="ch" forName="Parent2" refType="h" fact="0.2022"/>
              <dgm:constr type="w" for="ch" forName="Parent2" refType="w" fact="0.3001"/>
              <dgm:constr type="h" for="ch" forName="Parent2" refType="h" fact="0.3799"/>
              <dgm:constr type="l" for="ch" forName="Parent1" refType="w" fact="0.1597"/>
              <dgm:constr type="t" for="ch" forName="Parent1" refType="h" fact="0.2022"/>
              <dgm:constr type="w" for="ch" forName="Parent1" refType="w" fact="0.3001"/>
              <dgm:constr type="h" for="ch" forName="Parent1" refType="h" fact="0.3799"/>
              <dgm:constr type="l" for="ch" forName="Accent2" refType="w" fact="0.5498"/>
              <dgm:constr type="t" for="ch" forName="Accent2" refType="h" fact="0.1072"/>
              <dgm:constr type="w" for="ch" forName="Accent2" refType="w" fact="0.4502"/>
              <dgm:constr type="h" for="ch" forName="Accent2" refType="h" fact="0.5699"/>
              <dgm:constr type="l" for="ch" forName="ParentBackground2" refType="w" fact="0.5648"/>
              <dgm:constr type="t" for="ch" forName="ParentBackground2" refType="h" fact="0.1262"/>
              <dgm:constr type="w" for="ch" forName="ParentBackground2" refType="w" fact="0.4201"/>
              <dgm:constr type="h" for="ch" forName="ParentBackground2" refType="h" fact="0.5319"/>
              <dgm:constr type="l" for="ch" forName="Child2" refType="w" fact="0.5648"/>
              <dgm:constr type="t" for="ch" forName="Child2" refType="h" fact="0.6876"/>
              <dgm:constr type="w" for="ch" forName="Child2" refType="w" fact="0.4201"/>
              <dgm:constr type="h" for="ch" forName="Child2" refType="h" fact="0.3124"/>
              <dgm:constr type="l" for="ch" forName="Accent1" refType="w" fact="-0.0086"/>
              <dgm:constr type="t" for="ch" forName="Accent1" refType="h" fact="-0.0109"/>
              <dgm:constr type="w" for="ch" forName="Accent1" refType="w" fact="0.6367"/>
              <dgm:constr type="h" for="ch" forName="Accent1" refType="h" fact="0.806"/>
              <dgm:constr type="l" for="ch" forName="ParentBackground1" refType="w" fact="0.0997"/>
              <dgm:constr type="t" for="ch" forName="ParentBackground1" refType="h" fact="0.1262"/>
              <dgm:constr type="w" for="ch" forName="ParentBackground1" refType="w" fact="0.4201"/>
              <dgm:constr type="h" for="ch" forName="ParentBackground1" refType="h" fact="0.5319"/>
              <dgm:constr type="l" for="ch" forName="Child1" refType="w" fact="0.0997"/>
              <dgm:constr type="t" for="ch" forName="Child1" refType="h" fact="0.6876"/>
              <dgm:constr type="w" for="ch" forName="Child1" refType="w" fact="0.4201"/>
              <dgm:constr type="h" for="ch" forName="Child1" refType="h" fact="0.3124"/>
            </dgm:constrLst>
          </dgm:if>
          <dgm:if name="Name6"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Parent3" refType="w" fact="0.744"/>
              <dgm:constr type="t" for="ch" forName="Parent3" refType="h" fact="0.2022"/>
              <dgm:constr type="w" for="ch" forName="Parent3" refType="w" fact="0.2048"/>
              <dgm:constr type="h" for="ch" forName="Parent3" refType="h" fact="0.3799"/>
              <dgm:constr type="l" for="ch" forName="Parent2" refType="w" fact="0.4265"/>
              <dgm:constr type="t" for="ch" forName="Parent2" refType="h" fact="0.2022"/>
              <dgm:constr type="w" for="ch" forName="Parent2" refType="w" fact="0.2048"/>
              <dgm:constr type="h" for="ch" forName="Parent2" refType="h" fact="0.3799"/>
              <dgm:constr type="l" for="ch" forName="Parent1" refType="w" fact="0.109"/>
              <dgm:constr type="t" for="ch" forName="Parent1" refType="h" fact="0.2022"/>
              <dgm:constr type="w" for="ch" forName="Parent1" refType="w" fact="0.2048"/>
              <dgm:constr type="h" for="ch" forName="Parent1" refType="h" fact="0.3799"/>
              <dgm:constr type="l" for="ch" forName="Accent3" refType="w" fact="0.6928"/>
              <dgm:constr type="t" for="ch" forName="Accent3" refType="h" fact="0.1072"/>
              <dgm:constr type="w" for="ch" forName="Accent3" refType="w" fact="0.3072"/>
              <dgm:constr type="h" for="ch" forName="Accent3" refType="h" fact="0.5699"/>
              <dgm:constr type="l" for="ch" forName="ParentBackground3" refType="w" fact="0.703"/>
              <dgm:constr type="t" for="ch" forName="ParentBackground3" refType="h" fact="0.1262"/>
              <dgm:constr type="w" for="ch" forName="ParentBackground3" refType="w" fact="0.2868"/>
              <dgm:constr type="h" for="ch" forName="ParentBackground3" refType="h" fact="0.5319"/>
              <dgm:constr type="l" for="ch" forName="Child3" refType="w" fact="0.703"/>
              <dgm:constr type="t" for="ch" forName="Child3" refType="h" fact="0.6876"/>
              <dgm:constr type="w" for="ch" forName="Child3" refType="w" fact="0.2868"/>
              <dgm:constr type="h" for="ch" forName="Child3" refType="h" fact="0.3124"/>
              <dgm:constr type="l" for="ch" forName="Accent2" refType="w" fact="0.3122"/>
              <dgm:constr type="t" for="ch" forName="Accent2" refType="h" fact="-0.0109"/>
              <dgm:constr type="w" for="ch" forName="Accent2" refType="w" fact="0.4334"/>
              <dgm:constr type="h" for="ch" forName="Accent2" refType="h" fact="0.806"/>
              <dgm:constr type="l" for="ch" forName="ParentBackground2" refType="w" fact="0.3855"/>
              <dgm:constr type="t" for="ch" forName="ParentBackground2" refType="h" fact="0.1262"/>
              <dgm:constr type="w" for="ch" forName="ParentBackground2" refType="w" fact="0.2868"/>
              <dgm:constr type="h" for="ch" forName="ParentBackground2" refType="h" fact="0.5319"/>
              <dgm:constr type="l" for="ch" forName="Child2" refType="w" fact="0.3855"/>
              <dgm:constr type="t" for="ch" forName="Child2" refType="h" fact="0.6876"/>
              <dgm:constr type="w" for="ch" forName="Child2" refType="w" fact="0.2868"/>
              <dgm:constr type="h" for="ch" forName="Child2" refType="h" fact="0.3124"/>
              <dgm:constr type="l" for="ch" forName="Accent1" refType="w" fact="-0.0053"/>
              <dgm:constr type="t" for="ch" forName="Accent1" refType="h" fact="-0.0109"/>
              <dgm:constr type="w" for="ch" forName="Accent1" refType="w" fact="0.4334"/>
              <dgm:constr type="h" for="ch" forName="Accent1" refType="h" fact="0.806"/>
              <dgm:constr type="l" for="ch" forName="ParentBackground1" refType="w" fact="0.068"/>
              <dgm:constr type="t" for="ch" forName="ParentBackground1" refType="h" fact="0.1262"/>
              <dgm:constr type="w" for="ch" forName="ParentBackground1" refType="w" fact="0.2868"/>
              <dgm:constr type="h" for="ch" forName="ParentBackground1" refType="h" fact="0.5319"/>
              <dgm:constr type="l" for="ch" forName="Child1" refType="w" fact="0.068"/>
              <dgm:constr type="t" for="ch" forName="Child1" refType="h" fact="0.6876"/>
              <dgm:constr type="w" for="ch" forName="Child1" refType="w" fact="0.2868"/>
              <dgm:constr type="h" for="ch" forName="Child1" refType="h" fact="0.3124"/>
            </dgm:constrLst>
          </dgm:if>
          <dgm:if name="Name7"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Parent4" refType="w" fact="0.8057"/>
              <dgm:constr type="t" for="ch" forName="Parent4" refType="h" fact="0.2022"/>
              <dgm:constr type="w" for="ch" forName="Parent4" refType="w" fact="0.1555"/>
              <dgm:constr type="h" for="ch" forName="Parent4" refType="h" fact="0.3799"/>
              <dgm:constr type="l" for="ch" forName="Parent3" refType="w" fact="0.5647"/>
              <dgm:constr type="t" for="ch" forName="Parent3" refType="h" fact="0.2022"/>
              <dgm:constr type="w" for="ch" forName="Parent3" refType="w" fact="0.1555"/>
              <dgm:constr type="h" for="ch" forName="Parent3" refType="h" fact="0.3799"/>
              <dgm:constr type="l" for="ch" forName="Parent2" refType="w" fact="0.3237"/>
              <dgm:constr type="t" for="ch" forName="Parent2" refType="h" fact="0.2022"/>
              <dgm:constr type="w" for="ch" forName="Parent2" refType="w" fact="0.1555"/>
              <dgm:constr type="h" for="ch" forName="Parent2" refType="h" fact="0.3799"/>
              <dgm:constr type="l" for="ch" forName="Parent1" refType="w" fact="0.0827"/>
              <dgm:constr type="t" for="ch" forName="Parent1" refType="h" fact="0.2022"/>
              <dgm:constr type="w" for="ch" forName="Parent1" refType="w" fact="0.1555"/>
              <dgm:constr type="h" for="ch" forName="Parent1" refType="h" fact="0.3799"/>
              <dgm:constr type="l" for="ch" forName="Accent4" refType="w" fact="0.7668"/>
              <dgm:constr type="t" for="ch" forName="Accent4" refType="h" fact="0.1072"/>
              <dgm:constr type="w" for="ch" forName="Accent4" refType="w" fact="0.2332"/>
              <dgm:constr type="h" for="ch" forName="Accent4" refType="h" fact="0.5699"/>
              <dgm:constr type="l" for="ch" forName="ParentBackground4" refType="w" fact="0.7746"/>
              <dgm:constr type="t" for="ch" forName="ParentBackground4" refType="h" fact="0.1262"/>
              <dgm:constr type="w" for="ch" forName="ParentBackground4" refType="w" fact="0.2177"/>
              <dgm:constr type="h" for="ch" forName="ParentBackground4" refType="h" fact="0.5319"/>
              <dgm:constr type="l" for="ch" forName="Child4" refType="w" fact="0.7746"/>
              <dgm:constr type="t" for="ch" forName="Child4" refType="h" fact="0.6876"/>
              <dgm:constr type="w" for="ch" forName="Child4" refType="w" fact="0.2177"/>
              <dgm:constr type="h" for="ch" forName="Child4" refType="h" fact="0.3124"/>
              <dgm:constr type="l" for="ch" forName="Accent3" refType="w" fact="0.4765"/>
              <dgm:constr type="t" for="ch" forName="Accent3" refType="h" fact="-0.0109"/>
              <dgm:constr type="w" for="ch" forName="Accent3" refType="w" fact="0.3298"/>
              <dgm:constr type="h" for="ch" forName="Accent3" refType="h" fact="0.806"/>
              <dgm:constr type="l" for="ch" forName="ParentBackground3" refType="w" fact="0.5336"/>
              <dgm:constr type="t" for="ch" forName="ParentBackground3" refType="h" fact="0.1262"/>
              <dgm:constr type="w" for="ch" forName="ParentBackground3" refType="w" fact="0.2177"/>
              <dgm:constr type="h" for="ch" forName="ParentBackground3" refType="h" fact="0.5319"/>
              <dgm:constr type="l" for="ch" forName="Child3" refType="w" fact="0.5336"/>
              <dgm:constr type="t" for="ch" forName="Child3" refType="h" fact="0.6876"/>
              <dgm:constr type="w" for="ch" forName="Child3" refType="w" fact="0.2177"/>
              <dgm:constr type="h" for="ch" forName="Child3" refType="h" fact="0.3124"/>
              <dgm:constr type="l" for="ch" forName="Accent2" refType="w" fact="0.2365"/>
              <dgm:constr type="t" for="ch" forName="Accent2" refType="h" fact="-0.0109"/>
              <dgm:constr type="w" for="ch" forName="Accent2" refType="w" fact="0.3298"/>
              <dgm:constr type="h" for="ch" forName="Accent2" refType="h" fact="0.806"/>
              <dgm:constr type="l" for="ch" forName="ParentBackground2" refType="w" fact="0.2926"/>
              <dgm:constr type="t" for="ch" forName="ParentBackground2" refType="h" fact="0.1262"/>
              <dgm:constr type="w" for="ch" forName="ParentBackground2" refType="w" fact="0.2177"/>
              <dgm:constr type="h" for="ch" forName="ParentBackground2" refType="h" fact="0.5319"/>
              <dgm:constr type="l" for="ch" forName="Child2" refType="w" fact="0.2926"/>
              <dgm:constr type="t" for="ch" forName="Child2" refType="h" fact="0.6876"/>
              <dgm:constr type="w" for="ch" forName="Child2" refType="w" fact="0.2177"/>
              <dgm:constr type="h" for="ch" forName="Child2" refType="h" fact="0.3124"/>
              <dgm:constr type="l" for="ch" forName="Accent1" refType="w" fact="-0.0045"/>
              <dgm:constr type="t" for="ch" forName="Accent1" refType="h" fact="-0.0109"/>
              <dgm:constr type="w" for="ch" forName="Accent1" refType="w" fact="0.3298"/>
              <dgm:constr type="h" for="ch" forName="Accent1" refType="h" fact="0.806"/>
              <dgm:constr type="l" for="ch" forName="ParentBackground1" refType="w" fact="0.0516"/>
              <dgm:constr type="t" for="ch" forName="ParentBackground1" refType="h" fact="0.1262"/>
              <dgm:constr type="w" for="ch" forName="ParentBackground1" refType="w" fact="0.2177"/>
              <dgm:constr type="h" for="ch" forName="ParentBackground1" refType="h" fact="0.5319"/>
              <dgm:constr type="l" for="ch" forName="Child1" refType="w" fact="0.0516"/>
              <dgm:constr type="t" for="ch" forName="Child1" refType="h" fact="0.6876"/>
              <dgm:constr type="w" for="ch" forName="Child1" refType="w" fact="0.2177"/>
              <dgm:constr type="h" for="ch" forName="Child1" refType="h" fact="0.3124"/>
            </dgm:constrLst>
          </dgm:if>
          <dgm:if name="Name8"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Parent5" refType="w" fact="0.8434"/>
              <dgm:constr type="t" for="ch" forName="Parent5" refType="h" fact="0.2022"/>
              <dgm:constr type="w" for="ch" forName="Parent5" refType="w" fact="0.1253"/>
              <dgm:constr type="h" for="ch" forName="Parent5" refType="h" fact="0.3799"/>
              <dgm:constr type="l" for="ch" forName="Parent4" refType="w" fact="0.6492"/>
              <dgm:constr type="t" for="ch" forName="Parent4" refType="h" fact="0.2022"/>
              <dgm:constr type="w" for="ch" forName="Parent4" refType="w" fact="0.1253"/>
              <dgm:constr type="h" for="ch" forName="Parent4" refType="h" fact="0.3799"/>
              <dgm:constr type="l" for="ch" forName="Parent3" refType="w" fact="0.455"/>
              <dgm:constr type="t" for="ch" forName="Parent3" refType="h" fact="0.2022"/>
              <dgm:constr type="w" for="ch" forName="Parent3" refType="w" fact="0.1253"/>
              <dgm:constr type="h" for="ch" forName="Parent3" refType="h" fact="0.3799"/>
              <dgm:constr type="l" for="ch" forName="Parent2" refType="w" fact="0.2609"/>
              <dgm:constr type="t" for="ch" forName="Parent2" refType="h" fact="0.2022"/>
              <dgm:constr type="w" for="ch" forName="Parent2" refType="w" fact="0.1253"/>
              <dgm:constr type="h" for="ch" forName="Parent2" refType="h" fact="0.3799"/>
              <dgm:constr type="l" for="ch" forName="Parent1" refType="w" fact="0.0667"/>
              <dgm:constr type="t" for="ch" forName="Parent1" refType="h" fact="0.2022"/>
              <dgm:constr type="w" for="ch" forName="Parent1" refType="w" fact="0.1253"/>
              <dgm:constr type="h" for="ch" forName="Parent1" refType="h" fact="0.3799"/>
              <dgm:constr type="l" for="ch" forName="Accent5" refType="w" fact="0.8121"/>
              <dgm:constr type="t" for="ch" forName="Accent5" refType="h" fact="0.1072"/>
              <dgm:constr type="w" for="ch" forName="Accent5" refType="w" fact="0.1879"/>
              <dgm:constr type="h" for="ch" forName="Accent5" refType="h" fact="0.5699"/>
              <dgm:constr type="l" for="ch" forName="ParentBackground5" refType="w" fact="0.8183"/>
              <dgm:constr type="t" for="ch" forName="ParentBackground5" refType="h" fact="0.1262"/>
              <dgm:constr type="w" for="ch" forName="ParentBackground5" refType="w" fact="0.1754"/>
              <dgm:constr type="h" for="ch" forName="ParentBackground5" refType="h" fact="0.5319"/>
              <dgm:constr type="l" for="ch" forName="Child5" refType="w" fact="0.8183"/>
              <dgm:constr type="t" for="ch" forName="Child5" refType="h" fact="0.6876"/>
              <dgm:constr type="w" for="ch" forName="Child5" refType="w" fact="0.1754"/>
              <dgm:constr type="h" for="ch" forName="Child5" refType="h" fact="0.3124"/>
              <dgm:constr type="l" for="ch" forName="Accent4" refType="w" fact="0.5789"/>
              <dgm:constr type="t" for="ch" forName="Accent4" refType="h" fact="-0.0109"/>
              <dgm:constr type="w" for="ch" forName="Accent4" refType="w" fact="0.2657"/>
              <dgm:constr type="h" for="ch" forName="Accent4" refType="h" fact="0.806"/>
              <dgm:constr type="l" for="ch" forName="ParentBackground4" refType="w" fact="0.6242"/>
              <dgm:constr type="t" for="ch" forName="ParentBackground4" refType="h" fact="0.1262"/>
              <dgm:constr type="w" for="ch" forName="ParentBackground4" refType="w" fact="0.1754"/>
              <dgm:constr type="h" for="ch" forName="ParentBackground4" refType="h" fact="0.5319"/>
              <dgm:constr type="l" for="ch" forName="Child4" refType="w" fact="0.6242"/>
              <dgm:constr type="t" for="ch" forName="Child4" refType="h" fact="0.6876"/>
              <dgm:constr type="w" for="ch" forName="Child4" refType="w" fact="0.1754"/>
              <dgm:constr type="h" for="ch" forName="Child4" refType="h" fact="0.3124"/>
              <dgm:constr type="l" for="ch" forName="Accent3" refType="w" fact="0.3848"/>
              <dgm:constr type="t" for="ch" forName="Accent3" refType="h" fact="-0.0109"/>
              <dgm:constr type="w" for="ch" forName="Accent3" refType="w" fact="0.2657"/>
              <dgm:constr type="h" for="ch" forName="Accent3" refType="h" fact="0.806"/>
              <dgm:constr type="l" for="ch" forName="ParentBackground3" refType="w" fact="0.43"/>
              <dgm:constr type="t" for="ch" forName="ParentBackground3" refType="h" fact="0.1262"/>
              <dgm:constr type="w" for="ch" forName="ParentBackground3" refType="w" fact="0.1754"/>
              <dgm:constr type="h" for="ch" forName="ParentBackground3" refType="h" fact="0.5319"/>
              <dgm:constr type="l" for="ch" forName="Child3" refType="w" fact="0.43"/>
              <dgm:constr type="t" for="ch" forName="Child3" refType="h" fact="0.6876"/>
              <dgm:constr type="w" for="ch" forName="Child3" refType="w" fact="0.1754"/>
              <dgm:constr type="h" for="ch" forName="Child3" refType="h" fact="0.3124"/>
              <dgm:constr type="l" for="ch" forName="Accent2" refType="w" fact="0.1906"/>
              <dgm:constr type="t" for="ch" forName="Accent2" refType="h" fact="-0.0109"/>
              <dgm:constr type="w" for="ch" forName="Accent2" refType="w" fact="0.2657"/>
              <dgm:constr type="h" for="ch" forName="Accent2" refType="h" fact="0.806"/>
              <dgm:constr type="l" for="ch" forName="ParentBackground2" refType="w" fact="0.2358"/>
              <dgm:constr type="t" for="ch" forName="ParentBackground2" refType="h" fact="0.1262"/>
              <dgm:constr type="w" for="ch" forName="ParentBackground2" refType="w" fact="0.1754"/>
              <dgm:constr type="h" for="ch" forName="ParentBackground2" refType="h" fact="0.5319"/>
              <dgm:constr type="l" for="ch" forName="Child2" refType="w" fact="0.2358"/>
              <dgm:constr type="t" for="ch" forName="Child2" refType="h" fact="0.6876"/>
              <dgm:constr type="w" for="ch" forName="Child2" refType="w" fact="0.1754"/>
              <dgm:constr type="h" for="ch" forName="Child2" refType="h" fact="0.3124"/>
              <dgm:constr type="l" for="ch" forName="Accent1" refType="w" fact="-0.0036"/>
              <dgm:constr type="t" for="ch" forName="Accent1" refType="h" fact="-0.0109"/>
              <dgm:constr type="w" for="ch" forName="Accent1" refType="w" fact="0.2657"/>
              <dgm:constr type="h" for="ch" forName="Accent1" refType="h" fact="0.806"/>
              <dgm:constr type="l" for="ch" forName="ParentBackground1" refType="w" fact="0.0416"/>
              <dgm:constr type="t" for="ch" forName="ParentBackground1" refType="h" fact="0.1262"/>
              <dgm:constr type="w" for="ch" forName="ParentBackground1" refType="w" fact="0.1754"/>
              <dgm:constr type="h" for="ch" forName="ParentBackground1" refType="h" fact="0.5319"/>
              <dgm:constr type="l" for="ch" forName="Child1" refType="w" fact="0.0416"/>
              <dgm:constr type="t" for="ch" forName="Child1" refType="h" fact="0.6876"/>
              <dgm:constr type="w" for="ch" forName="Child1" refType="w" fact="0.1754"/>
              <dgm:constr type="h" for="ch" forName="Child1" refType="h" fact="0.3124"/>
            </dgm:constrLst>
          </dgm:if>
          <dgm:if name="Name9"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Parent6" refType="w" fact="0.8689"/>
              <dgm:constr type="t" for="ch" forName="Parent6" refType="h" fact="0.2022"/>
              <dgm:constr type="w" for="ch" forName="Parent6" refType="w" fact="0.1049"/>
              <dgm:constr type="h" for="ch" forName="Parent6" refType="h" fact="0.3799"/>
              <dgm:constr type="l" for="ch" forName="Parent5" refType="w" fact="0.7063"/>
              <dgm:constr type="t" for="ch" forName="Parent5" refType="h" fact="0.2022"/>
              <dgm:constr type="w" for="ch" forName="Parent5" refType="w" fact="0.1049"/>
              <dgm:constr type="h" for="ch" forName="Parent5" refType="h" fact="0.3799"/>
              <dgm:constr type="l" for="ch" forName="Parent4" refType="w" fact="0.5437"/>
              <dgm:constr type="t" for="ch" forName="Parent4" refType="h" fact="0.2022"/>
              <dgm:constr type="w" for="ch" forName="Parent4" refType="w" fact="0.1049"/>
              <dgm:constr type="h" for="ch" forName="Parent4" refType="h" fact="0.3799"/>
              <dgm:constr type="l" for="ch" forName="Parent3" refType="w" fact="0.381"/>
              <dgm:constr type="t" for="ch" forName="Parent3" refType="h" fact="0.2022"/>
              <dgm:constr type="w" for="ch" forName="Parent3" refType="w" fact="0.1049"/>
              <dgm:constr type="h" for="ch" forName="Parent3" refType="h" fact="0.3799"/>
              <dgm:constr type="l" for="ch" forName="Parent2" refType="w" fact="0.2184"/>
              <dgm:constr type="t" for="ch" forName="Parent2" refType="h" fact="0.2022"/>
              <dgm:constr type="w" for="ch" forName="Parent2" refType="w" fact="0.1049"/>
              <dgm:constr type="h" for="ch" forName="Parent2" refType="h" fact="0.3799"/>
              <dgm:constr type="l" for="ch" forName="Parent1" refType="w" fact="0.0558"/>
              <dgm:constr type="t" for="ch" forName="Parent1" refType="h" fact="0.2022"/>
              <dgm:constr type="w" for="ch" forName="Parent1" refType="w" fact="0.1049"/>
              <dgm:constr type="h" for="ch" forName="Parent1" refType="h" fact="0.3799"/>
              <dgm:constr type="l" for="ch" forName="Accent6" refType="w" fact="0.8426"/>
              <dgm:constr type="t" for="ch" forName="Accent6" refType="h" fact="0.1072"/>
              <dgm:constr type="w" for="ch" forName="Accent6" refType="w" fact="0.1574"/>
              <dgm:constr type="h" for="ch" forName="Accent6" refType="h" fact="0.5699"/>
              <dgm:constr type="l" for="ch" forName="ParentBackground6" refType="w" fact="0.8479"/>
              <dgm:constr type="t" for="ch" forName="ParentBackground6" refType="h" fact="0.1262"/>
              <dgm:constr type="w" for="ch" forName="ParentBackground6" refType="w" fact="0.1469"/>
              <dgm:constr type="h" for="ch" forName="ParentBackground6" refType="h" fact="0.5319"/>
              <dgm:constr type="l" for="ch" forName="Child6" refType="w" fact="0.8479"/>
              <dgm:constr type="t" for="ch" forName="Child6" refType="h" fact="0.6876"/>
              <dgm:constr type="w" for="ch" forName="Child6" refType="w" fact="0.1469"/>
              <dgm:constr type="h" for="ch" forName="Child6" refType="h" fact="0.3124"/>
              <dgm:constr type="l" for="ch" forName="Accent5" refType="w" fact="0.6474"/>
              <dgm:constr type="t" for="ch" forName="Accent5" refType="h" fact="-0.0109"/>
              <dgm:constr type="w" for="ch" forName="Accent5" refType="w" fact="0.2226"/>
              <dgm:constr type="h" for="ch" forName="Accent5" refType="h" fact="0.806"/>
              <dgm:constr type="l" for="ch" forName="ParentBackground5" refType="w" fact="0.6853"/>
              <dgm:constr type="t" for="ch" forName="ParentBackground5" refType="h" fact="0.1262"/>
              <dgm:constr type="w" for="ch" forName="ParentBackground5" refType="w" fact="0.1469"/>
              <dgm:constr type="h" for="ch" forName="ParentBackground5" refType="h" fact="0.5319"/>
              <dgm:constr type="l" for="ch" forName="Child5" refType="w" fact="0.6853"/>
              <dgm:constr type="t" for="ch" forName="Child5" refType="h" fact="0.6876"/>
              <dgm:constr type="w" for="ch" forName="Child5" refType="w" fact="0.1469"/>
              <dgm:constr type="h" for="ch" forName="Child5" refType="h" fact="0.3124"/>
              <dgm:constr type="l" for="ch" forName="Accent4" refType="w" fact="0.4848"/>
              <dgm:constr type="t" for="ch" forName="Accent4" refType="h" fact="-0.0109"/>
              <dgm:constr type="w" for="ch" forName="Accent4" refType="w" fact="0.2226"/>
              <dgm:constr type="h" for="ch" forName="Accent4" refType="h" fact="0.806"/>
              <dgm:constr type="l" for="ch" forName="ParentBackground4" refType="w" fact="0.5227"/>
              <dgm:constr type="t" for="ch" forName="ParentBackground4" refType="h" fact="0.1262"/>
              <dgm:constr type="w" for="ch" forName="ParentBackground4" refType="w" fact="0.1469"/>
              <dgm:constr type="h" for="ch" forName="ParentBackground4" refType="h" fact="0.5319"/>
              <dgm:constr type="l" for="ch" forName="Child4" refType="w" fact="0.5227"/>
              <dgm:constr type="t" for="ch" forName="Child4" refType="h" fact="0.6876"/>
              <dgm:constr type="w" for="ch" forName="Child4" refType="w" fact="0.1469"/>
              <dgm:constr type="h" for="ch" forName="Child4" refType="h" fact="0.3124"/>
              <dgm:constr type="l" for="ch" forName="Accent3" refType="w" fact="0.3222"/>
              <dgm:constr type="t" for="ch" forName="Accent3" refType="h" fact="-0.0109"/>
              <dgm:constr type="w" for="ch" forName="Accent3" refType="w" fact="0.2226"/>
              <dgm:constr type="h" for="ch" forName="Accent3" refType="h" fact="0.806"/>
              <dgm:constr type="l" for="ch" forName="ParentBackground3" refType="w" fact="0.3601"/>
              <dgm:constr type="t" for="ch" forName="ParentBackground3" refType="h" fact="0.1262"/>
              <dgm:constr type="w" for="ch" forName="ParentBackground3" refType="w" fact="0.1469"/>
              <dgm:constr type="h" for="ch" forName="ParentBackground3" refType="h" fact="0.5319"/>
              <dgm:constr type="l" for="ch" forName="Child3" refType="w" fact="0.3601"/>
              <dgm:constr type="t" for="ch" forName="Child3" refType="h" fact="0.6876"/>
              <dgm:constr type="w" for="ch" forName="Child3" refType="w" fact="0.1469"/>
              <dgm:constr type="h" for="ch" forName="Child3" refType="h" fact="0.3124"/>
              <dgm:constr type="l" for="ch" forName="Accent2" refType="w" fact="0.1596"/>
              <dgm:constr type="t" for="ch" forName="Accent2" refType="h" fact="-0.0109"/>
              <dgm:constr type="w" for="ch" forName="Accent2" refType="w" fact="0.2226"/>
              <dgm:constr type="h" for="ch" forName="Accent2" refType="h" fact="0.806"/>
              <dgm:constr type="l" for="ch" forName="ParentBackground2" refType="w" fact="0.1975"/>
              <dgm:constr type="t" for="ch" forName="ParentBackground2" refType="h" fact="0.1262"/>
              <dgm:constr type="w" for="ch" forName="ParentBackground2" refType="w" fact="0.1469"/>
              <dgm:constr type="h" for="ch" forName="ParentBackground2" refType="h" fact="0.5319"/>
              <dgm:constr type="l" for="ch" forName="Child2" refType="w" fact="0.1975"/>
              <dgm:constr type="t" for="ch" forName="Child2" refType="h" fact="0.6876"/>
              <dgm:constr type="w" for="ch" forName="Child2" refType="w" fact="0.1469"/>
              <dgm:constr type="h" for="ch" forName="Child2" refType="h" fact="0.3124"/>
              <dgm:constr type="l" for="ch" forName="Accent1" refType="w" fact="-0.003"/>
              <dgm:constr type="t" for="ch" forName="Accent1" refType="h" fact="-0.0109"/>
              <dgm:constr type="w" for="ch" forName="Accent1" refType="w" fact="0.2226"/>
              <dgm:constr type="h" for="ch" forName="Accent1" refType="h" fact="0.806"/>
              <dgm:constr type="l" for="ch" forName="ParentBackground1" refType="w" fact="0.0348"/>
              <dgm:constr type="t" for="ch" forName="ParentBackground1" refType="h" fact="0.1262"/>
              <dgm:constr type="w" for="ch" forName="ParentBackground1" refType="w" fact="0.1469"/>
              <dgm:constr type="h" for="ch" forName="ParentBackground1" refType="h" fact="0.5319"/>
              <dgm:constr type="l" for="ch" forName="Child1" refType="w" fact="0.0348"/>
              <dgm:constr type="t" for="ch" forName="Child1" refType="h" fact="0.6876"/>
              <dgm:constr type="w" for="ch" forName="Child1" refType="w" fact="0.1469"/>
              <dgm:constr type="h" for="ch" forName="Child1" refType="h" fact="0.3124"/>
            </dgm:constrLst>
          </dgm:if>
          <dgm:if name="Name10"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Parent7" refType="w" fact="0.8872"/>
              <dgm:constr type="t" for="ch" forName="Parent7" refType="h" fact="0.2022"/>
              <dgm:constr type="w" for="ch" forName="Parent7" refType="w" fact="0.0902"/>
              <dgm:constr type="h" for="ch" forName="Parent7" refType="h" fact="0.3799"/>
              <dgm:constr type="l" for="ch" forName="Parent6" refType="w" fact="0.7473"/>
              <dgm:constr type="t" for="ch" forName="Parent6" refType="h" fact="0.2022"/>
              <dgm:constr type="w" for="ch" forName="Parent6" refType="w" fact="0.0902"/>
              <dgm:constr type="h" for="ch" forName="Parent6" refType="h" fact="0.3799"/>
              <dgm:constr type="l" for="ch" forName="Parent5" refType="w" fact="0.6075"/>
              <dgm:constr type="t" for="ch" forName="Parent5" refType="h" fact="0.2022"/>
              <dgm:constr type="w" for="ch" forName="Parent5" refType="w" fact="0.0902"/>
              <dgm:constr type="h" for="ch" forName="Parent5" refType="h" fact="0.3799"/>
              <dgm:constr type="l" for="ch" forName="Parent4" refType="w" fact="0.4676"/>
              <dgm:constr type="t" for="ch" forName="Parent4" refType="h" fact="0.2022"/>
              <dgm:constr type="w" for="ch" forName="Parent4" refType="w" fact="0.0902"/>
              <dgm:constr type="h" for="ch" forName="Parent4" refType="h" fact="0.3799"/>
              <dgm:constr type="l" for="ch" forName="Parent3" refType="w" fact="0.3277"/>
              <dgm:constr type="t" for="ch" forName="Parent3" refType="h" fact="0.2022"/>
              <dgm:constr type="w" for="ch" forName="Parent3" refType="w" fact="0.0902"/>
              <dgm:constr type="h" for="ch" forName="Parent3" refType="h" fact="0.3799"/>
              <dgm:constr type="l" for="ch" forName="Parent2" refType="w" fact="0.1879"/>
              <dgm:constr type="t" for="ch" forName="Parent2" refType="h" fact="0.2022"/>
              <dgm:constr type="w" for="ch" forName="Parent2" refType="w" fact="0.0902"/>
              <dgm:constr type="h" for="ch" forName="Parent2" refType="h" fact="0.3799"/>
              <dgm:constr type="l" for="ch" forName="Parent1" refType="w" fact="0.048"/>
              <dgm:constr type="t" for="ch" forName="Parent1" refType="h" fact="0.2022"/>
              <dgm:constr type="w" for="ch" forName="Parent1" refType="w" fact="0.0902"/>
              <dgm:constr type="h" for="ch" forName="Parent1" refType="h" fact="0.3799"/>
              <dgm:constr type="l" for="ch" forName="Accent7" refType="w" fact="0.8646"/>
              <dgm:constr type="t" for="ch" forName="Accent7" refType="h" fact="0.1072"/>
              <dgm:constr type="w" for="ch" forName="Accent7" refType="w" fact="0.1354"/>
              <dgm:constr type="h" for="ch" forName="Accent7" refType="h" fact="0.5699"/>
              <dgm:constr type="l" for="ch" forName="ParentBackground7" refType="w" fact="0.8692"/>
              <dgm:constr type="t" for="ch" forName="ParentBackground7" refType="h" fact="0.1262"/>
              <dgm:constr type="w" for="ch" forName="ParentBackground7" refType="w" fact="0.1263"/>
              <dgm:constr type="h" for="ch" forName="ParentBackground7" refType="h" fact="0.5319"/>
              <dgm:constr type="l" for="ch" forName="Child7" refType="w" fact="0.8692"/>
              <dgm:constr type="t" for="ch" forName="Child7" refType="h" fact="0.6876"/>
              <dgm:constr type="w" for="ch" forName="Child7" refType="w" fact="0.1263"/>
              <dgm:constr type="h" for="ch" forName="Child7" refType="h" fact="0.3124"/>
              <dgm:constr type="l" for="ch" forName="Accent6" refType="w" fact="0.6967"/>
              <dgm:constr type="t" for="ch" forName="Accent6" refType="h" fact="-0.0109"/>
              <dgm:constr type="w" for="ch" forName="Accent6" refType="w" fact="0.1915"/>
              <dgm:constr type="h" for="ch" forName="Accent6" refType="h" fact="0.806"/>
              <dgm:constr type="l" for="ch" forName="ParentBackground6" refType="w" fact="0.7293"/>
              <dgm:constr type="t" for="ch" forName="ParentBackground6" refType="h" fact="0.1262"/>
              <dgm:constr type="w" for="ch" forName="ParentBackground6" refType="w" fact="0.1263"/>
              <dgm:constr type="h" for="ch" forName="ParentBackground6" refType="h" fact="0.5319"/>
              <dgm:constr type="l" for="ch" forName="Child6" refType="w" fact="0.7293"/>
              <dgm:constr type="t" for="ch" forName="Child6" refType="h" fact="0.6876"/>
              <dgm:constr type="w" for="ch" forName="Child6" refType="w" fact="0.1263"/>
              <dgm:constr type="h" for="ch" forName="Child6" refType="h" fact="0.3124"/>
              <dgm:constr type="l" for="ch" forName="Accent5" refType="w" fact="0.5569"/>
              <dgm:constr type="t" for="ch" forName="Accent5" refType="h" fact="-0.0109"/>
              <dgm:constr type="w" for="ch" forName="Accent5" refType="w" fact="0.1915"/>
              <dgm:constr type="h" for="ch" forName="Accent5" refType="h" fact="0.806"/>
              <dgm:constr type="l" for="ch" forName="ParentBackground5" refType="w" fact="0.5894"/>
              <dgm:constr type="t" for="ch" forName="ParentBackground5" refType="h" fact="0.1262"/>
              <dgm:constr type="w" for="ch" forName="ParentBackground5" refType="w" fact="0.1263"/>
              <dgm:constr type="h" for="ch" forName="ParentBackground5" refType="h" fact="0.5319"/>
              <dgm:constr type="l" for="ch" forName="Child5" refType="w" fact="0.5894"/>
              <dgm:constr type="t" for="ch" forName="Child5" refType="h" fact="0.6876"/>
              <dgm:constr type="w" for="ch" forName="Child5" refType="w" fact="0.1263"/>
              <dgm:constr type="h" for="ch" forName="Child5" refType="h" fact="0.3124"/>
              <dgm:constr type="l" for="ch" forName="Accent4" refType="w" fact="0.417"/>
              <dgm:constr type="t" for="ch" forName="Accent4" refType="h" fact="-0.0109"/>
              <dgm:constr type="w" for="ch" forName="Accent4" refType="w" fact="0.1915"/>
              <dgm:constr type="h" for="ch" forName="Accent4" refType="h" fact="0.806"/>
              <dgm:constr type="l" for="ch" forName="ParentBackground4" refType="w" fact="0.4496"/>
              <dgm:constr type="t" for="ch" forName="ParentBackground4" refType="h" fact="0.1262"/>
              <dgm:constr type="w" for="ch" forName="ParentBackground4" refType="w" fact="0.1263"/>
              <dgm:constr type="h" for="ch" forName="ParentBackground4" refType="h" fact="0.5319"/>
              <dgm:constr type="l" for="ch" forName="Child4" refType="w" fact="0.4496"/>
              <dgm:constr type="t" for="ch" forName="Child4" refType="h" fact="0.6876"/>
              <dgm:constr type="w" for="ch" forName="Child4" refType="w" fact="0.1263"/>
              <dgm:constr type="h" for="ch" forName="Child4" refType="h" fact="0.3124"/>
              <dgm:constr type="l" for="ch" forName="Accent3" refType="w" fact="0.2771"/>
              <dgm:constr type="t" for="ch" forName="Accent3" refType="h" fact="-0.0109"/>
              <dgm:constr type="w" for="ch" forName="Accent3" refType="w" fact="0.1915"/>
              <dgm:constr type="h" for="ch" forName="Accent3" refType="h" fact="0.806"/>
              <dgm:constr type="l" for="ch" forName="ParentBackground3" refType="w" fact="0.3097"/>
              <dgm:constr type="t" for="ch" forName="ParentBackground3" refType="h" fact="0.1262"/>
              <dgm:constr type="w" for="ch" forName="ParentBackground3" refType="w" fact="0.1263"/>
              <dgm:constr type="h" for="ch" forName="ParentBackground3" refType="h" fact="0.5319"/>
              <dgm:constr type="l" for="ch" forName="Child3" refType="w" fact="0.3097"/>
              <dgm:constr type="t" for="ch" forName="Child3" refType="h" fact="0.6876"/>
              <dgm:constr type="w" for="ch" forName="Child3" refType="w" fact="0.1263"/>
              <dgm:constr type="h" for="ch" forName="Child3" refType="h" fact="0.3124"/>
              <dgm:constr type="l" for="ch" forName="Accent2" refType="w" fact="0.1373"/>
              <dgm:constr type="t" for="ch" forName="Accent2" refType="h" fact="-0.0109"/>
              <dgm:constr type="w" for="ch" forName="Accent2" refType="w" fact="0.1915"/>
              <dgm:constr type="h" for="ch" forName="Accent2" refType="h" fact="0.806"/>
              <dgm:constr type="l" for="ch" forName="ParentBackground2" refType="w" fact="0.1698"/>
              <dgm:constr type="t" for="ch" forName="ParentBackground2" refType="h" fact="0.1262"/>
              <dgm:constr type="w" for="ch" forName="ParentBackground2" refType="w" fact="0.1263"/>
              <dgm:constr type="h" for="ch" forName="ParentBackground2" refType="h" fact="0.5319"/>
              <dgm:constr type="l" for="ch" forName="Child2" refType="w" fact="0.1698"/>
              <dgm:constr type="t" for="ch" forName="Child2" refType="h" fact="0.6876"/>
              <dgm:constr type="w" for="ch" forName="Child2" refType="w" fact="0.1263"/>
              <dgm:constr type="h" for="ch" forName="Child2" refType="h" fact="0.3124"/>
              <dgm:constr type="l" for="ch" forName="Accent1" refType="w" fact="-0.0026"/>
              <dgm:constr type="t" for="ch" forName="Accent1" refType="h" fact="-0.0109"/>
              <dgm:constr type="w" for="ch" forName="Accent1" refType="w" fact="0.1915"/>
              <dgm:constr type="h" for="ch" forName="Accent1" refType="h" fact="0.806"/>
              <dgm:constr type="l" for="ch" forName="ParentBackground1" refType="w" fact="0.03"/>
              <dgm:constr type="t" for="ch" forName="ParentBackground1" refType="h" fact="0.1262"/>
              <dgm:constr type="w" for="ch" forName="ParentBackground1" refType="w" fact="0.1263"/>
              <dgm:constr type="h" for="ch" forName="ParentBackground1" refType="h" fact="0.5319"/>
              <dgm:constr type="l" for="ch" forName="Child1" refType="w" fact="0.03"/>
              <dgm:constr type="t" for="ch" forName="Child1" refType="h" fact="0.6876"/>
              <dgm:constr type="w" for="ch" forName="Child1" refType="w" fact="0.1263"/>
              <dgm:constr type="h" for="ch" forName="Child1" refType="h" fact="0.3124"/>
            </dgm:constrLst>
          </dgm:if>
          <dgm:if name="Name11"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l" for="ch" forName="Parent8" refType="w" fact="0.901"/>
              <dgm:constr type="t" for="ch" forName="Parent8" refType="h" fact="0.2022"/>
              <dgm:constr type="w" for="ch" forName="Parent8" refType="w" fact="0.0792"/>
              <dgm:constr type="h" for="ch" forName="Parent8" refType="h" fact="0.3799"/>
              <dgm:constr type="l" for="ch" forName="Parent7" refType="w" fact="0.7783"/>
              <dgm:constr type="t" for="ch" forName="Parent7" refType="h" fact="0.2022"/>
              <dgm:constr type="w" for="ch" forName="Parent7" refType="w" fact="0.0792"/>
              <dgm:constr type="h" for="ch" forName="Parent7" refType="h" fact="0.3799"/>
              <dgm:constr type="l" for="ch" forName="Parent6" refType="w" fact="0.6556"/>
              <dgm:constr type="t" for="ch" forName="Parent6" refType="h" fact="0.2022"/>
              <dgm:constr type="w" for="ch" forName="Parent6" refType="w" fact="0.0792"/>
              <dgm:constr type="h" for="ch" forName="Parent6" refType="h" fact="0.3799"/>
              <dgm:constr type="l" for="ch" forName="Parent5" refType="w" fact="0.5329"/>
              <dgm:constr type="t" for="ch" forName="Parent5" refType="h" fact="0.2022"/>
              <dgm:constr type="w" for="ch" forName="Parent5" refType="w" fact="0.0792"/>
              <dgm:constr type="h" for="ch" forName="Parent5" refType="h" fact="0.3799"/>
              <dgm:constr type="l" for="ch" forName="Parent4" refType="w" fact="0.4102"/>
              <dgm:constr type="t" for="ch" forName="Parent4" refType="h" fact="0.2022"/>
              <dgm:constr type="w" for="ch" forName="Parent4" refType="w" fact="0.0792"/>
              <dgm:constr type="h" for="ch" forName="Parent4" refType="h" fact="0.3799"/>
              <dgm:constr type="l" for="ch" forName="Parent3" refType="w" fact="0.2875"/>
              <dgm:constr type="t" for="ch" forName="Parent3" refType="h" fact="0.2022"/>
              <dgm:constr type="w" for="ch" forName="Parent3" refType="w" fact="0.0792"/>
              <dgm:constr type="h" for="ch" forName="Parent3" refType="h" fact="0.3799"/>
              <dgm:constr type="l" for="ch" forName="Parent2" refType="w" fact="0.1648"/>
              <dgm:constr type="t" for="ch" forName="Parent2" refType="h" fact="0.2022"/>
              <dgm:constr type="w" for="ch" forName="Parent2" refType="w" fact="0.0792"/>
              <dgm:constr type="h" for="ch" forName="Parent2" refType="h" fact="0.3799"/>
              <dgm:constr type="l" for="ch" forName="Parent1" refType="w" fact="0.0421"/>
              <dgm:constr type="t" for="ch" forName="Parent1" refType="h" fact="0.2022"/>
              <dgm:constr type="w" for="ch" forName="Parent1" refType="w" fact="0.0792"/>
              <dgm:constr type="h" for="ch" forName="Parent1" refType="h" fact="0.3799"/>
              <dgm:constr type="l" for="ch" forName="Accent8" refType="w" fact="0.8813"/>
              <dgm:constr type="t" for="ch" forName="Accent8" refType="h" fact="0.1072"/>
              <dgm:constr type="w" for="ch" forName="Accent8" refType="w" fact="0.1187"/>
              <dgm:constr type="h" for="ch" forName="Accent8" refType="h" fact="0.5699"/>
              <dgm:constr type="l" for="ch" forName="ParentBackground8" refType="w" fact="0.8852"/>
              <dgm:constr type="t" for="ch" forName="ParentBackground8" refType="h" fact="0.1262"/>
              <dgm:constr type="w" for="ch" forName="ParentBackground8" refType="w" fact="0.1108"/>
              <dgm:constr type="h" for="ch" forName="ParentBackground8" refType="h" fact="0.5319"/>
              <dgm:constr type="l" for="ch" forName="Child8" refType="w" fact="0.8852"/>
              <dgm:constr type="t" for="ch" forName="Child8" refType="h" fact="0.6876"/>
              <dgm:constr type="w" for="ch" forName="Child8" refType="w" fact="0.1108"/>
              <dgm:constr type="h" for="ch" forName="Child8" refType="h" fact="0.3124"/>
              <dgm:constr type="l" for="ch" forName="Accent7" refType="w" fact="0.7339"/>
              <dgm:constr type="t" for="ch" forName="Accent7" refType="h" fact="-0.0109"/>
              <dgm:constr type="w" for="ch" forName="Accent7" refType="w" fact="0.1679"/>
              <dgm:constr type="h" for="ch" forName="Accent7" refType="h" fact="0.806"/>
              <dgm:constr type="l" for="ch" forName="ParentBackground7" refType="w" fact="0.7625"/>
              <dgm:constr type="t" for="ch" forName="ParentBackground7" refType="h" fact="0.1262"/>
              <dgm:constr type="w" for="ch" forName="ParentBackground7" refType="w" fact="0.1108"/>
              <dgm:constr type="h" for="ch" forName="ParentBackground7" refType="h" fact="0.5319"/>
              <dgm:constr type="l" for="ch" forName="Child7" refType="w" fact="0.7625"/>
              <dgm:constr type="t" for="ch" forName="Child7" refType="h" fact="0.6876"/>
              <dgm:constr type="w" for="ch" forName="Child7" refType="w" fact="0.1108"/>
              <dgm:constr type="h" for="ch" forName="Child7" refType="h" fact="0.3124"/>
              <dgm:constr type="l" for="ch" forName="Accent6" refType="w" fact="0.6112"/>
              <dgm:constr type="t" for="ch" forName="Accent6" refType="h" fact="-0.0109"/>
              <dgm:constr type="w" for="ch" forName="Accent6" refType="w" fact="0.1679"/>
              <dgm:constr type="h" for="ch" forName="Accent6" refType="h" fact="0.806"/>
              <dgm:constr type="l" for="ch" forName="ParentBackground6" refType="w" fact="0.6398"/>
              <dgm:constr type="t" for="ch" forName="ParentBackground6" refType="h" fact="0.1262"/>
              <dgm:constr type="w" for="ch" forName="ParentBackground6" refType="w" fact="0.1108"/>
              <dgm:constr type="h" for="ch" forName="ParentBackground6" refType="h" fact="0.5319"/>
              <dgm:constr type="l" for="ch" forName="Child6" refType="w" fact="0.6398"/>
              <dgm:constr type="t" for="ch" forName="Child6" refType="h" fact="0.6876"/>
              <dgm:constr type="w" for="ch" forName="Child6" refType="w" fact="0.1108"/>
              <dgm:constr type="h" for="ch" forName="Child6" refType="h" fact="0.3124"/>
              <dgm:constr type="l" for="ch" forName="Accent5" refType="w" fact="0.4885"/>
              <dgm:constr type="t" for="ch" forName="Accent5" refType="h" fact="-0.0109"/>
              <dgm:constr type="w" for="ch" forName="Accent5" refType="w" fact="0.1679"/>
              <dgm:constr type="h" for="ch" forName="Accent5" refType="h" fact="0.806"/>
              <dgm:constr type="l" for="ch" forName="ParentBackground5" refType="w" fact="0.5171"/>
              <dgm:constr type="t" for="ch" forName="ParentBackground5" refType="h" fact="0.1262"/>
              <dgm:constr type="w" for="ch" forName="ParentBackground5" refType="w" fact="0.1108"/>
              <dgm:constr type="h" for="ch" forName="ParentBackground5" refType="h" fact="0.5319"/>
              <dgm:constr type="l" for="ch" forName="Child5" refType="w" fact="0.5171"/>
              <dgm:constr type="t" for="ch" forName="Child5" refType="h" fact="0.6876"/>
              <dgm:constr type="w" for="ch" forName="Child5" refType="w" fact="0.1108"/>
              <dgm:constr type="h" for="ch" forName="Child5" refType="h" fact="0.3124"/>
              <dgm:constr type="l" for="ch" forName="Accent4" refType="w" fact="0.3658"/>
              <dgm:constr type="t" for="ch" forName="Accent4" refType="h" fact="-0.0109"/>
              <dgm:constr type="w" for="ch" forName="Accent4" refType="w" fact="0.1679"/>
              <dgm:constr type="h" for="ch" forName="Accent4" refType="h" fact="0.806"/>
              <dgm:constr type="l" for="ch" forName="ParentBackground4" refType="w" fact="0.3944"/>
              <dgm:constr type="t" for="ch" forName="ParentBackground4" refType="h" fact="0.1262"/>
              <dgm:constr type="w" for="ch" forName="ParentBackground4" refType="w" fact="0.1108"/>
              <dgm:constr type="h" for="ch" forName="ParentBackground4" refType="h" fact="0.5319"/>
              <dgm:constr type="l" for="ch" forName="Child4" refType="w" fact="0.3944"/>
              <dgm:constr type="t" for="ch" forName="Child4" refType="h" fact="0.6876"/>
              <dgm:constr type="w" for="ch" forName="Child4" refType="w" fact="0.1108"/>
              <dgm:constr type="h" for="ch" forName="Child4" refType="h" fact="0.3124"/>
              <dgm:constr type="l" for="ch" forName="Accent3" refType="w" fact="0.2431"/>
              <dgm:constr type="t" for="ch" forName="Accent3" refType="h" fact="-0.0109"/>
              <dgm:constr type="w" for="ch" forName="Accent3" refType="w" fact="0.1679"/>
              <dgm:constr type="h" for="ch" forName="Accent3" refType="h" fact="0.806"/>
              <dgm:constr type="l" for="ch" forName="ParentBackground3" refType="w" fact="0.2717"/>
              <dgm:constr type="t" for="ch" forName="ParentBackground3" refType="h" fact="0.1262"/>
              <dgm:constr type="w" for="ch" forName="ParentBackground3" refType="w" fact="0.1108"/>
              <dgm:constr type="h" for="ch" forName="ParentBackground3" refType="h" fact="0.5319"/>
              <dgm:constr type="l" for="ch" forName="Child3" refType="w" fact="0.2717"/>
              <dgm:constr type="t" for="ch" forName="Child3" refType="h" fact="0.6876"/>
              <dgm:constr type="w" for="ch" forName="Child3" refType="w" fact="0.1108"/>
              <dgm:constr type="h" for="ch" forName="Child3" refType="h" fact="0.3124"/>
              <dgm:constr type="l" for="ch" forName="Accent2" refType="w" fact="0.1204"/>
              <dgm:constr type="t" for="ch" forName="Accent2" refType="h" fact="-0.0109"/>
              <dgm:constr type="w" for="ch" forName="Accent2" refType="w" fact="0.1679"/>
              <dgm:constr type="h" for="ch" forName="Accent2" refType="h" fact="0.806"/>
              <dgm:constr type="l" for="ch" forName="ParentBackground2" refType="w" fact="0.149"/>
              <dgm:constr type="t" for="ch" forName="ParentBackground2" refType="h" fact="0.1262"/>
              <dgm:constr type="w" for="ch" forName="ParentBackground2" refType="w" fact="0.1108"/>
              <dgm:constr type="h" for="ch" forName="ParentBackground2" refType="h" fact="0.5319"/>
              <dgm:constr type="l" for="ch" forName="Child2" refType="w" fact="0.149"/>
              <dgm:constr type="t" for="ch" forName="Child2" refType="h" fact="0.6876"/>
              <dgm:constr type="w" for="ch" forName="Child2" refType="w" fact="0.1108"/>
              <dgm:constr type="h" for="ch" forName="Child2" refType="h" fact="0.3124"/>
              <dgm:constr type="l" for="ch" forName="Accent1" refType="w" fact="-0.0023"/>
              <dgm:constr type="t" for="ch" forName="Accent1" refType="h" fact="-0.0109"/>
              <dgm:constr type="w" for="ch" forName="Accent1" refType="w" fact="0.1679"/>
              <dgm:constr type="h" for="ch" forName="Accent1" refType="h" fact="0.806"/>
              <dgm:constr type="l" for="ch" forName="ParentBackground1" refType="w" fact="0.0263"/>
              <dgm:constr type="t" for="ch" forName="ParentBackground1" refType="h" fact="0.1262"/>
              <dgm:constr type="w" for="ch" forName="ParentBackground1" refType="w" fact="0.1108"/>
              <dgm:constr type="h" for="ch" forName="ParentBackground1" refType="h" fact="0.5319"/>
              <dgm:constr type="l" for="ch" forName="Child1" refType="w" fact="0.0263"/>
              <dgm:constr type="t" for="ch" forName="Child1" refType="h" fact="0.6876"/>
              <dgm:constr type="w" for="ch" forName="Child1" refType="w" fact="0.1108"/>
              <dgm:constr type="h" for="ch" forName="Child1" refType="h" fact="0.3124"/>
            </dgm:constrLst>
          </dgm:if>
          <dgm:if name="Name12"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l" for="ch" forName="Parent9" refType="w" fact="0.9119"/>
              <dgm:constr type="t" for="ch" forName="Parent9" refType="h" fact="0.2022"/>
              <dgm:constr type="w" for="ch" forName="Parent9" refType="w" fact="0.0705"/>
              <dgm:constr type="h" for="ch" forName="Parent9" refType="h" fact="0.3799"/>
              <dgm:constr type="l" for="ch" forName="Parent8" refType="w" fact="0.8026"/>
              <dgm:constr type="t" for="ch" forName="Parent8" refType="h" fact="0.2022"/>
              <dgm:constr type="w" for="ch" forName="Parent8" refType="w" fact="0.0705"/>
              <dgm:constr type="h" for="ch" forName="Parent8" refType="h" fact="0.3799"/>
              <dgm:constr type="l" for="ch" forName="Parent7" refType="w" fact="0.6933"/>
              <dgm:constr type="t" for="ch" forName="Parent7" refType="h" fact="0.2022"/>
              <dgm:constr type="w" for="ch" forName="Parent7" refType="w" fact="0.0705"/>
              <dgm:constr type="h" for="ch" forName="Parent7" refType="h" fact="0.3799"/>
              <dgm:constr type="l" for="ch" forName="Parent6" refType="w" fact="0.584"/>
              <dgm:constr type="t" for="ch" forName="Parent6" refType="h" fact="0.2022"/>
              <dgm:constr type="w" for="ch" forName="Parent6" refType="w" fact="0.0705"/>
              <dgm:constr type="h" for="ch" forName="Parent6" refType="h" fact="0.3799"/>
              <dgm:constr type="l" for="ch" forName="Parent5" refType="w" fact="0.4747"/>
              <dgm:constr type="t" for="ch" forName="Parent5" refType="h" fact="0.2022"/>
              <dgm:constr type="w" for="ch" forName="Parent5" refType="w" fact="0.0705"/>
              <dgm:constr type="h" for="ch" forName="Parent5" refType="h" fact="0.3799"/>
              <dgm:constr type="l" for="ch" forName="Parent4" refType="w" fact="0.3654"/>
              <dgm:constr type="t" for="ch" forName="Parent4" refType="h" fact="0.2022"/>
              <dgm:constr type="w" for="ch" forName="Parent4" refType="w" fact="0.0705"/>
              <dgm:constr type="h" for="ch" forName="Parent4" refType="h" fact="0.3799"/>
              <dgm:constr type="l" for="ch" forName="Parent3" refType="w" fact="0.2561"/>
              <dgm:constr type="t" for="ch" forName="Parent3" refType="h" fact="0.2022"/>
              <dgm:constr type="w" for="ch" forName="Parent3" refType="w" fact="0.0705"/>
              <dgm:constr type="h" for="ch" forName="Parent3" refType="h" fact="0.3799"/>
              <dgm:constr type="l" for="ch" forName="Parent2" refType="w" fact="0.1468"/>
              <dgm:constr type="t" for="ch" forName="Parent2" refType="h" fact="0.2022"/>
              <dgm:constr type="w" for="ch" forName="Parent2" refType="w" fact="0.0705"/>
              <dgm:constr type="h" for="ch" forName="Parent2" refType="h" fact="0.3799"/>
              <dgm:constr type="l" for="ch" forName="Parent1" refType="w" fact="0.0375"/>
              <dgm:constr type="t" for="ch" forName="Parent1" refType="h" fact="0.2022"/>
              <dgm:constr type="w" for="ch" forName="Parent1" refType="w" fact="0.0705"/>
              <dgm:constr type="h" for="ch" forName="Parent1" refType="h" fact="0.3799"/>
              <dgm:constr type="l" for="ch" forName="Accent9" refType="w" fact="0.8942"/>
              <dgm:constr type="t" for="ch" forName="Accent9" refType="h" fact="0.1072"/>
              <dgm:constr type="w" for="ch" forName="Accent9" refType="w" fact="0.1058"/>
              <dgm:constr type="h" for="ch" forName="Accent9" refType="h" fact="0.5699"/>
              <dgm:constr type="l" for="ch" forName="ParentBackground9" refType="w" fact="0.8978"/>
              <dgm:constr type="t" for="ch" forName="ParentBackground9" refType="h" fact="0.1262"/>
              <dgm:constr type="w" for="ch" forName="ParentBackground9" refType="w" fact="0.0987"/>
              <dgm:constr type="h" for="ch" forName="ParentBackground9" refType="h" fact="0.5319"/>
              <dgm:constr type="l" for="ch" forName="Child9" refType="w" fact="0.8978"/>
              <dgm:constr type="t" for="ch" forName="Child9" refType="h" fact="0.6876"/>
              <dgm:constr type="w" for="ch" forName="Child9" refType="w" fact="0.0987"/>
              <dgm:constr type="h" for="ch" forName="Child9" refType="h" fact="0.3124"/>
              <dgm:constr type="l" for="ch" forName="Accent8" refType="w" fact="0.763"/>
              <dgm:constr type="t" for="ch" forName="Accent8" refType="h" fact="-0.0109"/>
              <dgm:constr type="w" for="ch" forName="Accent8" refType="w" fact="0.1496"/>
              <dgm:constr type="h" for="ch" forName="Accent8" refType="h" fact="0.806"/>
              <dgm:constr type="l" for="ch" forName="ParentBackground8" refType="w" fact="0.7885"/>
              <dgm:constr type="t" for="ch" forName="ParentBackground8" refType="h" fact="0.1262"/>
              <dgm:constr type="w" for="ch" forName="ParentBackground8" refType="w" fact="0.0987"/>
              <dgm:constr type="h" for="ch" forName="ParentBackground8" refType="h" fact="0.5319"/>
              <dgm:constr type="l" for="ch" forName="Child8" refType="w" fact="0.7885"/>
              <dgm:constr type="t" for="ch" forName="Child8" refType="h" fact="0.6876"/>
              <dgm:constr type="w" for="ch" forName="Child8" refType="w" fact="0.0987"/>
              <dgm:constr type="h" for="ch" forName="Child8" refType="h" fact="0.3124"/>
              <dgm:constr type="l" for="ch" forName="Accent7" refType="w" fact="0.6538"/>
              <dgm:constr type="t" for="ch" forName="Accent7" refType="h" fact="-0.0109"/>
              <dgm:constr type="w" for="ch" forName="Accent7" refType="w" fact="0.1496"/>
              <dgm:constr type="h" for="ch" forName="Accent7" refType="h" fact="0.806"/>
              <dgm:constr type="l" for="ch" forName="ParentBackground7" refType="w" fact="0.6792"/>
              <dgm:constr type="t" for="ch" forName="ParentBackground7" refType="h" fact="0.1262"/>
              <dgm:constr type="w" for="ch" forName="ParentBackground7" refType="w" fact="0.0987"/>
              <dgm:constr type="h" for="ch" forName="ParentBackground7" refType="h" fact="0.5319"/>
              <dgm:constr type="l" for="ch" forName="Child7" refType="w" fact="0.6792"/>
              <dgm:constr type="t" for="ch" forName="Child7" refType="h" fact="0.6876"/>
              <dgm:constr type="w" for="ch" forName="Child7" refType="w" fact="0.0987"/>
              <dgm:constr type="h" for="ch" forName="Child7" refType="h" fact="0.3124"/>
              <dgm:constr type="l" for="ch" forName="Accent6" refType="w" fact="0.5445"/>
              <dgm:constr type="t" for="ch" forName="Accent6" refType="h" fact="-0.0109"/>
              <dgm:constr type="w" for="ch" forName="Accent6" refType="w" fact="0.1496"/>
              <dgm:constr type="h" for="ch" forName="Accent6" refType="h" fact="0.806"/>
              <dgm:constr type="l" for="ch" forName="ParentBackground6" refType="w" fact="0.5699"/>
              <dgm:constr type="t" for="ch" forName="ParentBackground6" refType="h" fact="0.1262"/>
              <dgm:constr type="w" for="ch" forName="ParentBackground6" refType="w" fact="0.0987"/>
              <dgm:constr type="h" for="ch" forName="ParentBackground6" refType="h" fact="0.5319"/>
              <dgm:constr type="l" for="ch" forName="Child6" refType="w" fact="0.5699"/>
              <dgm:constr type="t" for="ch" forName="Child6" refType="h" fact="0.6876"/>
              <dgm:constr type="w" for="ch" forName="Child6" refType="w" fact="0.0987"/>
              <dgm:constr type="h" for="ch" forName="Child6" refType="h" fact="0.3124"/>
              <dgm:constr type="l" for="ch" forName="Accent5" refType="w" fact="0.4352"/>
              <dgm:constr type="t" for="ch" forName="Accent5" refType="h" fact="-0.0109"/>
              <dgm:constr type="w" for="ch" forName="Accent5" refType="w" fact="0.1496"/>
              <dgm:constr type="h" for="ch" forName="Accent5" refType="h" fact="0.806"/>
              <dgm:constr type="l" for="ch" forName="ParentBackground5" refType="w" fact="0.4606"/>
              <dgm:constr type="t" for="ch" forName="ParentBackground5" refType="h" fact="0.1262"/>
              <dgm:constr type="w" for="ch" forName="ParentBackground5" refType="w" fact="0.0987"/>
              <dgm:constr type="h" for="ch" forName="ParentBackground5" refType="h" fact="0.5319"/>
              <dgm:constr type="l" for="ch" forName="Child5" refType="w" fact="0.4606"/>
              <dgm:constr type="t" for="ch" forName="Child5" refType="h" fact="0.6876"/>
              <dgm:constr type="w" for="ch" forName="Child5" refType="w" fact="0.0987"/>
              <dgm:constr type="h" for="ch" forName="Child5" refType="h" fact="0.3124"/>
              <dgm:constr type="l" for="ch" forName="Accent4" refType="w" fact="0.3259"/>
              <dgm:constr type="t" for="ch" forName="Accent4" refType="h" fact="-0.0109"/>
              <dgm:constr type="w" for="ch" forName="Accent4" refType="w" fact="0.1496"/>
              <dgm:constr type="h" for="ch" forName="Accent4" refType="h" fact="0.806"/>
              <dgm:constr type="l" for="ch" forName="ParentBackground4" refType="w" fact="0.3513"/>
              <dgm:constr type="t" for="ch" forName="ParentBackground4" refType="h" fact="0.1262"/>
              <dgm:constr type="w" for="ch" forName="ParentBackground4" refType="w" fact="0.0987"/>
              <dgm:constr type="h" for="ch" forName="ParentBackground4" refType="h" fact="0.5319"/>
              <dgm:constr type="l" for="ch" forName="Child4" refType="w" fact="0.3513"/>
              <dgm:constr type="t" for="ch" forName="Child4" refType="h" fact="0.6876"/>
              <dgm:constr type="w" for="ch" forName="Child4" refType="w" fact="0.0987"/>
              <dgm:constr type="h" for="ch" forName="Child4" refType="h" fact="0.3124"/>
              <dgm:constr type="l" for="ch" forName="Accent3" refType="w" fact="0.2166"/>
              <dgm:constr type="t" for="ch" forName="Accent3" refType="h" fact="-0.0109"/>
              <dgm:constr type="w" for="ch" forName="Accent3" refType="w" fact="0.1496"/>
              <dgm:constr type="h" for="ch" forName="Accent3" refType="h" fact="0.806"/>
              <dgm:constr type="l" for="ch" forName="ParentBackground3" refType="w" fact="0.242"/>
              <dgm:constr type="t" for="ch" forName="ParentBackground3" refType="h" fact="0.1262"/>
              <dgm:constr type="w" for="ch" forName="ParentBackground3" refType="w" fact="0.0987"/>
              <dgm:constr type="h" for="ch" forName="ParentBackground3" refType="h" fact="0.5319"/>
              <dgm:constr type="l" for="ch" forName="Child3" refType="w" fact="0.242"/>
              <dgm:constr type="t" for="ch" forName="Child3" refType="h" fact="0.6876"/>
              <dgm:constr type="w" for="ch" forName="Child3" refType="w" fact="0.0987"/>
              <dgm:constr type="h" for="ch" forName="Child3" refType="h" fact="0.3124"/>
              <dgm:constr type="l" for="ch" forName="Accent2" refType="w" fact="0.1073"/>
              <dgm:constr type="t" for="ch" forName="Accent2" refType="h" fact="-0.0109"/>
              <dgm:constr type="w" for="ch" forName="Accent2" refType="w" fact="0.1496"/>
              <dgm:constr type="h" for="ch" forName="Accent2" refType="h" fact="0.806"/>
              <dgm:constr type="l" for="ch" forName="ParentBackground2" refType="w" fact="0.1327"/>
              <dgm:constr type="t" for="ch" forName="ParentBackground2" refType="h" fact="0.1262"/>
              <dgm:constr type="w" for="ch" forName="ParentBackground2" refType="w" fact="0.0987"/>
              <dgm:constr type="h" for="ch" forName="ParentBackground2" refType="h" fact="0.5319"/>
              <dgm:constr type="l" for="ch" forName="Child2" refType="w" fact="0.1327"/>
              <dgm:constr type="t" for="ch" forName="Child2" refType="h" fact="0.6876"/>
              <dgm:constr type="w" for="ch" forName="Child2" refType="w" fact="0.0987"/>
              <dgm:constr type="h" for="ch" forName="Child2" refType="h" fact="0.3124"/>
              <dgm:constr type="l" for="ch" forName="Accent1" refType="w" fact="-0.002"/>
              <dgm:constr type="t" for="ch" forName="Accent1" refType="h" fact="-0.0109"/>
              <dgm:constr type="w" for="ch" forName="Accent1" refType="w" fact="0.1496"/>
              <dgm:constr type="h" for="ch" forName="Accent1" refType="h" fact="0.806"/>
              <dgm:constr type="l" for="ch" forName="ParentBackground1" refType="w" fact="0.0234"/>
              <dgm:constr type="t" for="ch" forName="ParentBackground1" refType="h" fact="0.1262"/>
              <dgm:constr type="w" for="ch" forName="ParentBackground1" refType="w" fact="0.0987"/>
              <dgm:constr type="h" for="ch" forName="ParentBackground1" refType="h" fact="0.5319"/>
              <dgm:constr type="l" for="ch" forName="Child1" refType="w" fact="0.0234"/>
              <dgm:constr type="t" for="ch" forName="Child1" refType="h" fact="0.6876"/>
              <dgm:constr type="w" for="ch" forName="Child1" refType="w" fact="0.0987"/>
              <dgm:constr type="h" for="ch" forName="Child1" refType="h" fact="0.3124"/>
            </dgm:constrLst>
          </dgm:if>
          <dgm:if name="Name13"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l" for="ch" forName="Parent10" refType="w" fact="0.9205"/>
              <dgm:constr type="t" for="ch" forName="Parent10" refType="h" fact="0.2022"/>
              <dgm:constr type="w" for="ch" forName="Parent10" refType="w" fact="0.0636"/>
              <dgm:constr type="h" for="ch" forName="Parent10" refType="h" fact="0.3799"/>
              <dgm:constr type="l" for="ch" forName="Parent9" refType="w" fact="0.822"/>
              <dgm:constr type="t" for="ch" forName="Parent9" refType="h" fact="0.2022"/>
              <dgm:constr type="w" for="ch" forName="Parent9" refType="w" fact="0.0636"/>
              <dgm:constr type="h" for="ch" forName="Parent9" refType="h" fact="0.3799"/>
              <dgm:constr type="l" for="ch" forName="Parent8" refType="w" fact="0.7235"/>
              <dgm:constr type="t" for="ch" forName="Parent8" refType="h" fact="0.2022"/>
              <dgm:constr type="w" for="ch" forName="Parent8" refType="w" fact="0.0636"/>
              <dgm:constr type="h" for="ch" forName="Parent8" refType="h" fact="0.3799"/>
              <dgm:constr type="l" for="ch" forName="Parent7" refType="w" fact="0.625"/>
              <dgm:constr type="t" for="ch" forName="Parent7" refType="h" fact="0.2022"/>
              <dgm:constr type="w" for="ch" forName="Parent7" refType="w" fact="0.0636"/>
              <dgm:constr type="h" for="ch" forName="Parent7" refType="h" fact="0.3799"/>
              <dgm:constr type="l" for="ch" forName="Parent6" refType="w" fact="0.5264"/>
              <dgm:constr type="t" for="ch" forName="Parent6" refType="h" fact="0.2022"/>
              <dgm:constr type="w" for="ch" forName="Parent6" refType="w" fact="0.0636"/>
              <dgm:constr type="h" for="ch" forName="Parent6" refType="h" fact="0.3799"/>
              <dgm:constr type="l" for="ch" forName="Parent5" refType="w" fact="0.4279"/>
              <dgm:constr type="t" for="ch" forName="Parent5" refType="h" fact="0.2022"/>
              <dgm:constr type="w" for="ch" forName="Parent5" refType="w" fact="0.0636"/>
              <dgm:constr type="h" for="ch" forName="Parent5" refType="h" fact="0.3799"/>
              <dgm:constr type="l" for="ch" forName="Parent4" refType="w" fact="0.3294"/>
              <dgm:constr type="t" for="ch" forName="Parent4" refType="h" fact="0.2022"/>
              <dgm:constr type="w" for="ch" forName="Parent4" refType="w" fact="0.0636"/>
              <dgm:constr type="h" for="ch" forName="Parent4" refType="h" fact="0.3799"/>
              <dgm:constr type="l" for="ch" forName="Parent3" refType="w" fact="0.2309"/>
              <dgm:constr type="t" for="ch" forName="Parent3" refType="h" fact="0.2022"/>
              <dgm:constr type="w" for="ch" forName="Parent3" refType="w" fact="0.0636"/>
              <dgm:constr type="h" for="ch" forName="Parent3" refType="h" fact="0.3799"/>
              <dgm:constr type="l" for="ch" forName="Parent2" refType="w" fact="0.1324"/>
              <dgm:constr type="t" for="ch" forName="Parent2" refType="h" fact="0.2022"/>
              <dgm:constr type="w" for="ch" forName="Parent2" refType="w" fact="0.0636"/>
              <dgm:constr type="h" for="ch" forName="Parent2" refType="h" fact="0.3799"/>
              <dgm:constr type="l" for="ch" forName="Parent1" refType="w" fact="0.0338"/>
              <dgm:constr type="t" for="ch" forName="Parent1" refType="h" fact="0.2022"/>
              <dgm:constr type="w" for="ch" forName="Parent1" refType="w" fact="0.0636"/>
              <dgm:constr type="h" for="ch" forName="Parent1" refType="h" fact="0.3799"/>
              <dgm:constr type="l" for="ch" forName="Accent10" refType="w" fact="0.9047"/>
              <dgm:constr type="t" for="ch" forName="Accent10" refType="h" fact="0.1072"/>
              <dgm:constr type="w" for="ch" forName="Accent10" refType="w" fact="0.0953"/>
              <dgm:constr type="h" for="ch" forName="Accent10" refType="h" fact="0.5699"/>
              <dgm:constr type="l" for="ch" forName="ParentBackground10" refType="w" fact="0.9078"/>
              <dgm:constr type="t" for="ch" forName="ParentBackground10" refType="h" fact="0.1262"/>
              <dgm:constr type="w" for="ch" forName="ParentBackground10" refType="w" fact="0.089"/>
              <dgm:constr type="h" for="ch" forName="ParentBackground10" refType="h" fact="0.5319"/>
              <dgm:constr type="l" for="ch" forName="Child10" refType="w" fact="0.9078"/>
              <dgm:constr type="t" for="ch" forName="Child10" refType="h" fact="0.6876"/>
              <dgm:constr type="w" for="ch" forName="Child10" refType="w" fact="0.089"/>
              <dgm:constr type="h" for="ch" forName="Child10" refType="h" fact="0.3124"/>
              <dgm:constr type="l" for="ch" forName="Accent9" refType="w" fact="0.7864"/>
              <dgm:constr type="t" for="ch" forName="Accent9" refType="h" fact="-0.0109"/>
              <dgm:constr type="w" for="ch" forName="Accent9" refType="w" fact="0.1348"/>
              <dgm:constr type="h" for="ch" forName="Accent9" refType="h" fact="0.806"/>
              <dgm:constr type="l" for="ch" forName="ParentBackground9" refType="w" fact="0.8093"/>
              <dgm:constr type="t" for="ch" forName="ParentBackground9" refType="h" fact="0.1262"/>
              <dgm:constr type="w" for="ch" forName="ParentBackground9" refType="w" fact="0.089"/>
              <dgm:constr type="h" for="ch" forName="ParentBackground9" refType="h" fact="0.5319"/>
              <dgm:constr type="l" for="ch" forName="Child9" refType="w" fact="0.8093"/>
              <dgm:constr type="t" for="ch" forName="Child9" refType="h" fact="0.6876"/>
              <dgm:constr type="w" for="ch" forName="Child9" refType="w" fact="0.089"/>
              <dgm:constr type="h" for="ch" forName="Child9" refType="h" fact="0.3124"/>
              <dgm:constr type="l" for="ch" forName="Accent8" refType="w" fact="0.6879"/>
              <dgm:constr type="t" for="ch" forName="Accent8" refType="h" fact="-0.0109"/>
              <dgm:constr type="w" for="ch" forName="Accent8" refType="w" fact="0.1348"/>
              <dgm:constr type="h" for="ch" forName="Accent8" refType="h" fact="0.806"/>
              <dgm:constr type="l" for="ch" forName="ParentBackground8" refType="w" fact="0.7108"/>
              <dgm:constr type="t" for="ch" forName="ParentBackground8" refType="h" fact="0.1262"/>
              <dgm:constr type="w" for="ch" forName="ParentBackground8" refType="w" fact="0.089"/>
              <dgm:constr type="h" for="ch" forName="ParentBackground8" refType="h" fact="0.5319"/>
              <dgm:constr type="l" for="ch" forName="Child8" refType="w" fact="0.7108"/>
              <dgm:constr type="t" for="ch" forName="Child8" refType="h" fact="0.6876"/>
              <dgm:constr type="w" for="ch" forName="Child8" refType="w" fact="0.089"/>
              <dgm:constr type="h" for="ch" forName="Child8" refType="h" fact="0.3124"/>
              <dgm:constr type="l" for="ch" forName="Accent7" refType="w" fact="0.5893"/>
              <dgm:constr type="t" for="ch" forName="Accent7" refType="h" fact="-0.0109"/>
              <dgm:constr type="w" for="ch" forName="Accent7" refType="w" fact="0.1348"/>
              <dgm:constr type="h" for="ch" forName="Accent7" refType="h" fact="0.806"/>
              <dgm:constr type="l" for="ch" forName="ParentBackground7" refType="w" fact="0.6123"/>
              <dgm:constr type="t" for="ch" forName="ParentBackground7" refType="h" fact="0.1262"/>
              <dgm:constr type="w" for="ch" forName="ParentBackground7" refType="w" fact="0.089"/>
              <dgm:constr type="h" for="ch" forName="ParentBackground7" refType="h" fact="0.5319"/>
              <dgm:constr type="l" for="ch" forName="Child7" refType="w" fact="0.6123"/>
              <dgm:constr type="t" for="ch" forName="Child7" refType="h" fact="0.6876"/>
              <dgm:constr type="w" for="ch" forName="Child7" refType="w" fact="0.089"/>
              <dgm:constr type="h" for="ch" forName="Child7" refType="h" fact="0.3124"/>
              <dgm:constr type="l" for="ch" forName="Accent6" refType="w" fact="0.4908"/>
              <dgm:constr type="t" for="ch" forName="Accent6" refType="h" fact="-0.0109"/>
              <dgm:constr type="w" for="ch" forName="Accent6" refType="w" fact="0.1348"/>
              <dgm:constr type="h" for="ch" forName="Accent6" refType="h" fact="0.806"/>
              <dgm:constr type="l" for="ch" forName="ParentBackground6" refType="w" fact="0.5137"/>
              <dgm:constr type="t" for="ch" forName="ParentBackground6" refType="h" fact="0.1262"/>
              <dgm:constr type="w" for="ch" forName="ParentBackground6" refType="w" fact="0.089"/>
              <dgm:constr type="h" for="ch" forName="ParentBackground6" refType="h" fact="0.5319"/>
              <dgm:constr type="l" for="ch" forName="Child6" refType="w" fact="0.5137"/>
              <dgm:constr type="t" for="ch" forName="Child6" refType="h" fact="0.6876"/>
              <dgm:constr type="w" for="ch" forName="Child6" refType="w" fact="0.089"/>
              <dgm:constr type="h" for="ch" forName="Child6" refType="h" fact="0.3124"/>
              <dgm:constr type="l" for="ch" forName="Accent5" refType="w" fact="0.3923"/>
              <dgm:constr type="t" for="ch" forName="Accent5" refType="h" fact="-0.0109"/>
              <dgm:constr type="w" for="ch" forName="Accent5" refType="w" fact="0.1348"/>
              <dgm:constr type="h" for="ch" forName="Accent5" refType="h" fact="0.806"/>
              <dgm:constr type="l" for="ch" forName="ParentBackground5" refType="w" fact="0.4152"/>
              <dgm:constr type="t" for="ch" forName="ParentBackground5" refType="h" fact="0.1262"/>
              <dgm:constr type="w" for="ch" forName="ParentBackground5" refType="w" fact="0.089"/>
              <dgm:constr type="h" for="ch" forName="ParentBackground5" refType="h" fact="0.5319"/>
              <dgm:constr type="l" for="ch" forName="Child5" refType="w" fact="0.4152"/>
              <dgm:constr type="t" for="ch" forName="Child5" refType="h" fact="0.6876"/>
              <dgm:constr type="w" for="ch" forName="Child5" refType="w" fact="0.089"/>
              <dgm:constr type="h" for="ch" forName="Child5" refType="h" fact="0.3124"/>
              <dgm:constr type="l" for="ch" forName="Accent4" refType="w" fact="0.2938"/>
              <dgm:constr type="t" for="ch" forName="Accent4" refType="h" fact="-0.0109"/>
              <dgm:constr type="w" for="ch" forName="Accent4" refType="w" fact="0.1348"/>
              <dgm:constr type="h" for="ch" forName="Accent4" refType="h" fact="0.806"/>
              <dgm:constr type="l" for="ch" forName="ParentBackground4" refType="w" fact="0.3167"/>
              <dgm:constr type="t" for="ch" forName="ParentBackground4" refType="h" fact="0.1262"/>
              <dgm:constr type="w" for="ch" forName="ParentBackground4" refType="w" fact="0.089"/>
              <dgm:constr type="h" for="ch" forName="ParentBackground4" refType="h" fact="0.5319"/>
              <dgm:constr type="l" for="ch" forName="Child4" refType="w" fact="0.3167"/>
              <dgm:constr type="t" for="ch" forName="Child4" refType="h" fact="0.6876"/>
              <dgm:constr type="w" for="ch" forName="Child4" refType="w" fact="0.089"/>
              <dgm:constr type="h" for="ch" forName="Child4" refType="h" fact="0.3124"/>
              <dgm:constr type="l" for="ch" forName="Accent3" refType="w" fact="0.1952"/>
              <dgm:constr type="t" for="ch" forName="Accent3" refType="h" fact="-0.0109"/>
              <dgm:constr type="w" for="ch" forName="Accent3" refType="w" fact="0.1348"/>
              <dgm:constr type="h" for="ch" forName="Accent3" refType="h" fact="0.806"/>
              <dgm:constr type="l" for="ch" forName="ParentBackground3" refType="w" fact="0.2182"/>
              <dgm:constr type="t" for="ch" forName="ParentBackground3" refType="h" fact="0.1262"/>
              <dgm:constr type="w" for="ch" forName="ParentBackground3" refType="w" fact="0.089"/>
              <dgm:constr type="h" for="ch" forName="ParentBackground3" refType="h" fact="0.5319"/>
              <dgm:constr type="l" for="ch" forName="Child3" refType="w" fact="0.2182"/>
              <dgm:constr type="t" for="ch" forName="Child3" refType="h" fact="0.6876"/>
              <dgm:constr type="w" for="ch" forName="Child3" refType="w" fact="0.089"/>
              <dgm:constr type="h" for="ch" forName="Child3" refType="h" fact="0.3124"/>
              <dgm:constr type="l" for="ch" forName="Accent2" refType="w" fact="0.0967"/>
              <dgm:constr type="t" for="ch" forName="Accent2" refType="h" fact="-0.0109"/>
              <dgm:constr type="w" for="ch" forName="Accent2" refType="w" fact="0.1348"/>
              <dgm:constr type="h" for="ch" forName="Accent2" refType="h" fact="0.806"/>
              <dgm:constr type="l" for="ch" forName="ParentBackground2" refType="w" fact="0.1196"/>
              <dgm:constr type="t" for="ch" forName="ParentBackground2" refType="h" fact="0.1262"/>
              <dgm:constr type="w" for="ch" forName="ParentBackground2" refType="w" fact="0.089"/>
              <dgm:constr type="h" for="ch" forName="ParentBackground2" refType="h" fact="0.5319"/>
              <dgm:constr type="l" for="ch" forName="Child2" refType="w" fact="0.1196"/>
              <dgm:constr type="t" for="ch" forName="Child2" refType="h" fact="0.6876"/>
              <dgm:constr type="w" for="ch" forName="Child2" refType="w" fact="0.089"/>
              <dgm:constr type="h" for="ch" forName="Child2" refType="h" fact="0.3124"/>
              <dgm:constr type="l" for="ch" forName="Accent1" refType="w" fact="-0.0018"/>
              <dgm:constr type="t" for="ch" forName="Accent1" refType="h" fact="-0.0109"/>
              <dgm:constr type="w" for="ch" forName="Accent1" refType="w" fact="0.1348"/>
              <dgm:constr type="h" for="ch" forName="Accent1" refType="h" fact="0.806"/>
              <dgm:constr type="l" for="ch" forName="ParentBackground1" refType="w" fact="0.0211"/>
              <dgm:constr type="t" for="ch" forName="ParentBackground1" refType="h" fact="0.1262"/>
              <dgm:constr type="w" for="ch" forName="ParentBackground1" refType="w" fact="0.089"/>
              <dgm:constr type="h" for="ch" forName="ParentBackground1" refType="h" fact="0.5319"/>
              <dgm:constr type="l" for="ch" forName="Child1" refType="w" fact="0.0211"/>
              <dgm:constr type="t" for="ch" forName="Child1" refType="h" fact="0.6876"/>
              <dgm:constr type="w" for="ch" forName="Child1" refType="w" fact="0.089"/>
              <dgm:constr type="h" for="ch" forName="Child1" refType="h" fact="0.3124"/>
            </dgm:constrLst>
          </dgm:if>
          <dgm:else name="Name14">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l" for="ch" forName="Parent11" refType="w" fact="0.9277"/>
              <dgm:constr type="t" for="ch" forName="Parent11" refType="h" fact="0.2022"/>
              <dgm:constr type="w" for="ch" forName="Parent11" refType="w" fact="0.0579"/>
              <dgm:constr type="h" for="ch" forName="Parent11" refType="h" fact="0.3799"/>
              <dgm:constr type="l" for="ch" forName="Parent10" refType="w" fact="0.838"/>
              <dgm:constr type="t" for="ch" forName="Parent10" refType="h" fact="0.2022"/>
              <dgm:constr type="w" for="ch" forName="Parent10" refType="w" fact="0.0579"/>
              <dgm:constr type="h" for="ch" forName="Parent10" refType="h" fact="0.3799"/>
              <dgm:constr type="l" for="ch" forName="Parent9" refType="w" fact="0.7483"/>
              <dgm:constr type="t" for="ch" forName="Parent9" refType="h" fact="0.2022"/>
              <dgm:constr type="w" for="ch" forName="Parent9" refType="w" fact="0.0579"/>
              <dgm:constr type="h" for="ch" forName="Parent9" refType="h" fact="0.3799"/>
              <dgm:constr type="l" for="ch" forName="Parent8" refType="w" fact="0.6586"/>
              <dgm:constr type="t" for="ch" forName="Parent8" refType="h" fact="0.2022"/>
              <dgm:constr type="w" for="ch" forName="Parent8" refType="w" fact="0.0579"/>
              <dgm:constr type="h" for="ch" forName="Parent8" refType="h" fact="0.3799"/>
              <dgm:constr type="l" for="ch" forName="Parent7" refType="w" fact="0.5689"/>
              <dgm:constr type="t" for="ch" forName="Parent7" refType="h" fact="0.2022"/>
              <dgm:constr type="w" for="ch" forName="Parent7" refType="w" fact="0.0579"/>
              <dgm:constr type="h" for="ch" forName="Parent7" refType="h" fact="0.3799"/>
              <dgm:constr type="l" for="ch" forName="Parent6" refType="w" fact="0.4792"/>
              <dgm:constr type="t" for="ch" forName="Parent6" refType="h" fact="0.2022"/>
              <dgm:constr type="w" for="ch" forName="Parent6" refType="w" fact="0.0579"/>
              <dgm:constr type="h" for="ch" forName="Parent6" refType="h" fact="0.3799"/>
              <dgm:constr type="l" for="ch" forName="Parent5" refType="w" fact="0.3895"/>
              <dgm:constr type="t" for="ch" forName="Parent5" refType="h" fact="0.2022"/>
              <dgm:constr type="w" for="ch" forName="Parent5" refType="w" fact="0.0579"/>
              <dgm:constr type="h" for="ch" forName="Parent5" refType="h" fact="0.3799"/>
              <dgm:constr type="l" for="ch" forName="Parent4" refType="w" fact="0.2999"/>
              <dgm:constr type="t" for="ch" forName="Parent4" refType="h" fact="0.2022"/>
              <dgm:constr type="w" for="ch" forName="Parent4" refType="w" fact="0.0579"/>
              <dgm:constr type="h" for="ch" forName="Parent4" refType="h" fact="0.3799"/>
              <dgm:constr type="l" for="ch" forName="Parent3" refType="w" fact="0.2102"/>
              <dgm:constr type="t" for="ch" forName="Parent3" refType="h" fact="0.2022"/>
              <dgm:constr type="w" for="ch" forName="Parent3" refType="w" fact="0.0579"/>
              <dgm:constr type="h" for="ch" forName="Parent3" refType="h" fact="0.3799"/>
              <dgm:constr type="l" for="ch" forName="Parent2" refType="w" fact="0.1205"/>
              <dgm:constr type="t" for="ch" forName="Parent2" refType="h" fact="0.2022"/>
              <dgm:constr type="w" for="ch" forName="Parent2" refType="w" fact="0.0579"/>
              <dgm:constr type="h" for="ch" forName="Parent2" refType="h" fact="0.3799"/>
              <dgm:constr type="l" for="ch" forName="Parent1" refType="w" fact="0.0308"/>
              <dgm:constr type="t" for="ch" forName="Parent1" refType="h" fact="0.2022"/>
              <dgm:constr type="w" for="ch" forName="Parent1" refType="w" fact="0.0579"/>
              <dgm:constr type="h" for="ch" forName="Parent1" refType="h" fact="0.3799"/>
              <dgm:constr type="l" for="ch" forName="Accent11" refType="w" fact="0.9132"/>
              <dgm:constr type="t" for="ch" forName="Accent11" refType="h" fact="0.1072"/>
              <dgm:constr type="w" for="ch" forName="Accent11" refType="w" fact="0.0868"/>
              <dgm:constr type="h" for="ch" forName="Accent11" refType="h" fact="0.5699"/>
              <dgm:constr type="l" for="ch" forName="ParentBackground11" refType="w" fact="0.9161"/>
              <dgm:constr type="t" for="ch" forName="ParentBackground11" refType="h" fact="0.1262"/>
              <dgm:constr type="w" for="ch" forName="ParentBackground11" refType="w" fact="0.081"/>
              <dgm:constr type="h" for="ch" forName="ParentBackground11" refType="h" fact="0.5319"/>
              <dgm:constr type="l" for="ch" forName="Child11" refType="w" fact="0.9161"/>
              <dgm:constr type="t" for="ch" forName="Child11" refType="h" fact="0.6876"/>
              <dgm:constr type="w" for="ch" forName="Child11" refType="w" fact="0.081"/>
              <dgm:constr type="h" for="ch" forName="Child11" refType="h" fact="0.3124"/>
              <dgm:constr type="l" for="ch" forName="Accent10" refType="w" fact="0.8055"/>
              <dgm:constr type="t" for="ch" forName="Accent10" refType="h" fact="-0.0109"/>
              <dgm:constr type="w" for="ch" forName="Accent10" refType="w" fact="0.1228"/>
              <dgm:constr type="h" for="ch" forName="Accent10" refType="h" fact="0.806"/>
              <dgm:constr type="l" for="ch" forName="ParentBackground10" refType="w" fact="0.8264"/>
              <dgm:constr type="t" for="ch" forName="ParentBackground10" refType="h" fact="0.1262"/>
              <dgm:constr type="w" for="ch" forName="ParentBackground10" refType="w" fact="0.081"/>
              <dgm:constr type="h" for="ch" forName="ParentBackground10" refType="h" fact="0.5319"/>
              <dgm:constr type="l" for="ch" forName="Child10" refType="w" fact="0.8264"/>
              <dgm:constr type="t" for="ch" forName="Child10" refType="h" fact="0.6876"/>
              <dgm:constr type="w" for="ch" forName="Child10" refType="w" fact="0.081"/>
              <dgm:constr type="h" for="ch" forName="Child10" refType="h" fact="0.3124"/>
              <dgm:constr type="l" for="ch" forName="Accent9" refType="w" fact="0.7158"/>
              <dgm:constr type="t" for="ch" forName="Accent9" refType="h" fact="-0.0109"/>
              <dgm:constr type="w" for="ch" forName="Accent9" refType="w" fact="0.1228"/>
              <dgm:constr type="h" for="ch" forName="Accent9" refType="h" fact="0.806"/>
              <dgm:constr type="l" for="ch" forName="ParentBackground9" refType="w" fact="0.7367"/>
              <dgm:constr type="t" for="ch" forName="ParentBackground9" refType="h" fact="0.1262"/>
              <dgm:constr type="w" for="ch" forName="ParentBackground9" refType="w" fact="0.081"/>
              <dgm:constr type="h" for="ch" forName="ParentBackground9" refType="h" fact="0.5319"/>
              <dgm:constr type="l" for="ch" forName="Child9" refType="w" fact="0.7367"/>
              <dgm:constr type="t" for="ch" forName="Child9" refType="h" fact="0.6876"/>
              <dgm:constr type="w" for="ch" forName="Child9" refType="w" fact="0.081"/>
              <dgm:constr type="h" for="ch" forName="Child9" refType="h" fact="0.3124"/>
              <dgm:constr type="l" for="ch" forName="Accent8" refType="w" fact="0.6261"/>
              <dgm:constr type="t" for="ch" forName="Accent8" refType="h" fact="-0.0109"/>
              <dgm:constr type="w" for="ch" forName="Accent8" refType="w" fact="0.1228"/>
              <dgm:constr type="h" for="ch" forName="Accent8" refType="h" fact="0.806"/>
              <dgm:constr type="l" for="ch" forName="ParentBackground8" refType="w" fact="0.647"/>
              <dgm:constr type="t" for="ch" forName="ParentBackground8" refType="h" fact="0.1262"/>
              <dgm:constr type="w" for="ch" forName="ParentBackground8" refType="w" fact="0.081"/>
              <dgm:constr type="h" for="ch" forName="ParentBackground8" refType="h" fact="0.5319"/>
              <dgm:constr type="l" for="ch" forName="Child8" refType="w" fact="0.647"/>
              <dgm:constr type="t" for="ch" forName="Child8" refType="h" fact="0.6876"/>
              <dgm:constr type="w" for="ch" forName="Child8" refType="w" fact="0.081"/>
              <dgm:constr type="h" for="ch" forName="Child8" refType="h" fact="0.3124"/>
              <dgm:constr type="l" for="ch" forName="Accent7" refType="w" fact="0.5364"/>
              <dgm:constr type="t" for="ch" forName="Accent7" refType="h" fact="-0.0109"/>
              <dgm:constr type="w" for="ch" forName="Accent7" refType="w" fact="0.1228"/>
              <dgm:constr type="h" for="ch" forName="Accent7" refType="h" fact="0.806"/>
              <dgm:constr type="l" for="ch" forName="ParentBackground7" refType="w" fact="0.5573"/>
              <dgm:constr type="t" for="ch" forName="ParentBackground7" refType="h" fact="0.1262"/>
              <dgm:constr type="w" for="ch" forName="ParentBackground7" refType="w" fact="0.081"/>
              <dgm:constr type="h" for="ch" forName="ParentBackground7" refType="h" fact="0.5319"/>
              <dgm:constr type="l" for="ch" forName="Child7" refType="w" fact="0.5573"/>
              <dgm:constr type="t" for="ch" forName="Child7" refType="h" fact="0.6876"/>
              <dgm:constr type="w" for="ch" forName="Child7" refType="w" fact="0.081"/>
              <dgm:constr type="h" for="ch" forName="Child7" refType="h" fact="0.3124"/>
              <dgm:constr type="l" for="ch" forName="Accent6" refType="w" fact="0.4467"/>
              <dgm:constr type="t" for="ch" forName="Accent6" refType="h" fact="-0.0109"/>
              <dgm:constr type="w" for="ch" forName="Accent6" refType="w" fact="0.1228"/>
              <dgm:constr type="h" for="ch" forName="Accent6" refType="h" fact="0.806"/>
              <dgm:constr type="l" for="ch" forName="ParentBackground6" refType="w" fact="0.4677"/>
              <dgm:constr type="t" for="ch" forName="ParentBackground6" refType="h" fact="0.1262"/>
              <dgm:constr type="w" for="ch" forName="ParentBackground6" refType="w" fact="0.081"/>
              <dgm:constr type="h" for="ch" forName="ParentBackground6" refType="h" fact="0.5319"/>
              <dgm:constr type="l" for="ch" forName="Child6" refType="w" fact="0.4677"/>
              <dgm:constr type="t" for="ch" forName="Child6" refType="h" fact="0.6876"/>
              <dgm:constr type="w" for="ch" forName="Child6" refType="w" fact="0.081"/>
              <dgm:constr type="h" for="ch" forName="Child6" refType="h" fact="0.3124"/>
              <dgm:constr type="l" for="ch" forName="Accent5" refType="w" fact="0.3571"/>
              <dgm:constr type="t" for="ch" forName="Accent5" refType="h" fact="-0.0109"/>
              <dgm:constr type="w" for="ch" forName="Accent5" refType="w" fact="0.1228"/>
              <dgm:constr type="h" for="ch" forName="Accent5" refType="h" fact="0.806"/>
              <dgm:constr type="l" for="ch" forName="ParentBackground5" refType="w" fact="0.378"/>
              <dgm:constr type="t" for="ch" forName="ParentBackground5" refType="h" fact="0.1262"/>
              <dgm:constr type="w" for="ch" forName="ParentBackground5" refType="w" fact="0.081"/>
              <dgm:constr type="h" for="ch" forName="ParentBackground5" refType="h" fact="0.5319"/>
              <dgm:constr type="l" for="ch" forName="Child5" refType="w" fact="0.378"/>
              <dgm:constr type="t" for="ch" forName="Child5" refType="h" fact="0.6876"/>
              <dgm:constr type="w" for="ch" forName="Child5" refType="w" fact="0.081"/>
              <dgm:constr type="h" for="ch" forName="Child5" refType="h" fact="0.3124"/>
              <dgm:constr type="l" for="ch" forName="Accent4" refType="w" fact="0.2674"/>
              <dgm:constr type="t" for="ch" forName="Accent4" refType="h" fact="-0.0109"/>
              <dgm:constr type="w" for="ch" forName="Accent4" refType="w" fact="0.1228"/>
              <dgm:constr type="h" for="ch" forName="Accent4" refType="h" fact="0.806"/>
              <dgm:constr type="l" for="ch" forName="ParentBackground4" refType="w" fact="0.2883"/>
              <dgm:constr type="t" for="ch" forName="ParentBackground4" refType="h" fact="0.1262"/>
              <dgm:constr type="w" for="ch" forName="ParentBackground4" refType="w" fact="0.081"/>
              <dgm:constr type="h" for="ch" forName="ParentBackground4" refType="h" fact="0.5319"/>
              <dgm:constr type="l" for="ch" forName="Child4" refType="w" fact="0.2883"/>
              <dgm:constr type="t" for="ch" forName="Child4" refType="h" fact="0.6876"/>
              <dgm:constr type="w" for="ch" forName="Child4" refType="w" fact="0.081"/>
              <dgm:constr type="h" for="ch" forName="Child4" refType="h" fact="0.3124"/>
              <dgm:constr type="l" for="ch" forName="Accent3" refType="w" fact="0.1777"/>
              <dgm:constr type="t" for="ch" forName="Accent3" refType="h" fact="-0.0109"/>
              <dgm:constr type="w" for="ch" forName="Accent3" refType="w" fact="0.1228"/>
              <dgm:constr type="h" for="ch" forName="Accent3" refType="h" fact="0.806"/>
              <dgm:constr type="l" for="ch" forName="ParentBackground3" refType="w" fact="0.1986"/>
              <dgm:constr type="t" for="ch" forName="ParentBackground3" refType="h" fact="0.1262"/>
              <dgm:constr type="w" for="ch" forName="ParentBackground3" refType="w" fact="0.081"/>
              <dgm:constr type="h" for="ch" forName="ParentBackground3" refType="h" fact="0.5319"/>
              <dgm:constr type="l" for="ch" forName="Child3" refType="w" fact="0.1986"/>
              <dgm:constr type="t" for="ch" forName="Child3" refType="h" fact="0.6876"/>
              <dgm:constr type="w" for="ch" forName="Child3" refType="w" fact="0.081"/>
              <dgm:constr type="h" for="ch" forName="Child3" refType="h" fact="0.3124"/>
              <dgm:constr type="l" for="ch" forName="Accent2" refType="w" fact="0.088"/>
              <dgm:constr type="t" for="ch" forName="Accent2" refType="h" fact="-0.0109"/>
              <dgm:constr type="w" for="ch" forName="Accent2" refType="w" fact="0.1228"/>
              <dgm:constr type="h" for="ch" forName="Accent2" refType="h" fact="0.806"/>
              <dgm:constr type="l" for="ch" forName="ParentBackground2" refType="w" fact="0.1089"/>
              <dgm:constr type="t" for="ch" forName="ParentBackground2" refType="h" fact="0.1262"/>
              <dgm:constr type="w" for="ch" forName="ParentBackground2" refType="w" fact="0.081"/>
              <dgm:constr type="h" for="ch" forName="ParentBackground2" refType="h" fact="0.5319"/>
              <dgm:constr type="l" for="ch" forName="Child2" refType="w" fact="0.1089"/>
              <dgm:constr type="t" for="ch" forName="Child2" refType="h" fact="0.6876"/>
              <dgm:constr type="w" for="ch" forName="Child2" refType="w" fact="0.081"/>
              <dgm:constr type="h" for="ch" forName="Child2" refType="h" fact="0.3124"/>
              <dgm:constr type="l" for="ch" forName="Accent1" refType="w" fact="-0.0017"/>
              <dgm:constr type="t" for="ch" forName="Accent1" refType="h" fact="-0.0109"/>
              <dgm:constr type="w" for="ch" forName="Accent1" refType="w" fact="0.1228"/>
              <dgm:constr type="h" for="ch" forName="Accent1" refType="h" fact="0.806"/>
              <dgm:constr type="l" for="ch" forName="ParentBackground1" refType="w" fact="0.0192"/>
              <dgm:constr type="t" for="ch" forName="ParentBackground1" refType="h" fact="0.1262"/>
              <dgm:constr type="w" for="ch" forName="ParentBackground1" refType="w" fact="0.081"/>
              <dgm:constr type="h" for="ch" forName="ParentBackground1" refType="h" fact="0.5319"/>
              <dgm:constr type="l" for="ch" forName="Child1" refType="w" fact="0.0192"/>
              <dgm:constr type="t" for="ch" forName="Child1" refType="h" fact="0.6876"/>
              <dgm:constr type="w" for="ch" forName="Child1" refType="w" fact="0.081"/>
              <dgm:constr type="h" for="ch" forName="Child1" refType="h" fact="0.3124"/>
            </dgm:constrLst>
          </dgm:else>
        </dgm:choose>
      </dgm:if>
      <dgm:else name="Name15">
        <dgm:choose name="Name16">
          <dgm:if name="Name17"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18"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r" for="ch" forName="Parent2" refType="w" fact="0.3751"/>
              <dgm:constr type="t" for="ch" forName="Parent2" refType="h" fact="0.2022"/>
              <dgm:constr type="w" for="ch" forName="Parent2" refType="w" fact="0.3001"/>
              <dgm:constr type="h" for="ch" forName="Parent2" refType="h" fact="0.3799"/>
              <dgm:constr type="r" for="ch" forName="Parent1" refType="w" fact="0.8403"/>
              <dgm:constr type="t" for="ch" forName="Parent1" refType="h" fact="0.2022"/>
              <dgm:constr type="w" for="ch" forName="Parent1" refType="w" fact="0.3001"/>
              <dgm:constr type="h" for="ch" forName="Parent1" refType="h" fact="0.3799"/>
              <dgm:constr type="r" for="ch" forName="Accent2" refType="w" fact="0.4502"/>
              <dgm:constr type="t" for="ch" forName="Accent2" refType="h" fact="0.1072"/>
              <dgm:constr type="w" for="ch" forName="Accent2" refType="w" fact="0.4502"/>
              <dgm:constr type="h" for="ch" forName="Accent2" refType="h" fact="0.5699"/>
              <dgm:constr type="r" for="ch" forName="ParentBackground2" refType="w" fact="0.4352"/>
              <dgm:constr type="t" for="ch" forName="ParentBackground2" refType="h" fact="0.1262"/>
              <dgm:constr type="w" for="ch" forName="ParentBackground2" refType="w" fact="0.4201"/>
              <dgm:constr type="h" for="ch" forName="ParentBackground2" refType="h" fact="0.5319"/>
              <dgm:constr type="r" for="ch" forName="Child2" refType="w" fact="0.4352"/>
              <dgm:constr type="t" for="ch" forName="Child2" refType="h" fact="0.6876"/>
              <dgm:constr type="w" for="ch" forName="Child2" refType="w" fact="0.4201"/>
              <dgm:constr type="h" for="ch" forName="Child2" refType="h" fact="0.3124"/>
              <dgm:constr type="r" for="ch" forName="Accent1" refType="w" fact="1.0086"/>
              <dgm:constr type="t" for="ch" forName="Accent1" refType="h" fact="-0.0109"/>
              <dgm:constr type="w" for="ch" forName="Accent1" refType="w" fact="0.6367"/>
              <dgm:constr type="h" for="ch" forName="Accent1" refType="h" fact="0.806"/>
              <dgm:constr type="r" for="ch" forName="ParentBackground1" refType="w" fact="0.9003"/>
              <dgm:constr type="t" for="ch" forName="ParentBackground1" refType="h" fact="0.1262"/>
              <dgm:constr type="w" for="ch" forName="ParentBackground1" refType="w" fact="0.4201"/>
              <dgm:constr type="h" for="ch" forName="ParentBackground1" refType="h" fact="0.5319"/>
              <dgm:constr type="r" for="ch" forName="Child1" refType="w" fact="0.9003"/>
              <dgm:constr type="t" for="ch" forName="Child1" refType="h" fact="0.6876"/>
              <dgm:constr type="w" for="ch" forName="Child1" refType="w" fact="0.4201"/>
              <dgm:constr type="h" for="ch" forName="Child1" refType="h" fact="0.3124"/>
            </dgm:constrLst>
          </dgm:if>
          <dgm:if name="Name19"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r" for="ch" forName="Parent3" refType="w" fact="0.256"/>
              <dgm:constr type="t" for="ch" forName="Parent3" refType="h" fact="0.2022"/>
              <dgm:constr type="w" for="ch" forName="Parent3" refType="w" fact="0.2048"/>
              <dgm:constr type="h" for="ch" forName="Parent3" refType="h" fact="0.3799"/>
              <dgm:constr type="r" for="ch" forName="Parent2" refType="w" fact="0.5735"/>
              <dgm:constr type="t" for="ch" forName="Parent2" refType="h" fact="0.2022"/>
              <dgm:constr type="w" for="ch" forName="Parent2" refType="w" fact="0.2048"/>
              <dgm:constr type="h" for="ch" forName="Parent2" refType="h" fact="0.3799"/>
              <dgm:constr type="r" for="ch" forName="Parent1" refType="w" fact="0.891"/>
              <dgm:constr type="t" for="ch" forName="Parent1" refType="h" fact="0.2022"/>
              <dgm:constr type="w" for="ch" forName="Parent1" refType="w" fact="0.2048"/>
              <dgm:constr type="h" for="ch" forName="Parent1" refType="h" fact="0.3799"/>
              <dgm:constr type="r" for="ch" forName="Accent3" refType="w" fact="0.3072"/>
              <dgm:constr type="t" for="ch" forName="Accent3" refType="h" fact="0.1072"/>
              <dgm:constr type="w" for="ch" forName="Accent3" refType="w" fact="0.3072"/>
              <dgm:constr type="h" for="ch" forName="Accent3" refType="h" fact="0.5699"/>
              <dgm:constr type="r" for="ch" forName="ParentBackground3" refType="w" fact="0.297"/>
              <dgm:constr type="t" for="ch" forName="ParentBackground3" refType="h" fact="0.1262"/>
              <dgm:constr type="w" for="ch" forName="ParentBackground3" refType="w" fact="0.2868"/>
              <dgm:constr type="h" for="ch" forName="ParentBackground3" refType="h" fact="0.5319"/>
              <dgm:constr type="r" for="ch" forName="Child3" refType="w" fact="0.297"/>
              <dgm:constr type="t" for="ch" forName="Child3" refType="h" fact="0.6876"/>
              <dgm:constr type="w" for="ch" forName="Child3" refType="w" fact="0.2868"/>
              <dgm:constr type="h" for="ch" forName="Child3" refType="h" fact="0.3124"/>
              <dgm:constr type="r" for="ch" forName="Accent2" refType="w" fact="0.6878"/>
              <dgm:constr type="t" for="ch" forName="Accent2" refType="h" fact="-0.0109"/>
              <dgm:constr type="w" for="ch" forName="Accent2" refType="w" fact="0.4334"/>
              <dgm:constr type="h" for="ch" forName="Accent2" refType="h" fact="0.806"/>
              <dgm:constr type="r" for="ch" forName="ParentBackground2" refType="w" fact="0.6145"/>
              <dgm:constr type="t" for="ch" forName="ParentBackground2" refType="h" fact="0.1262"/>
              <dgm:constr type="w" for="ch" forName="ParentBackground2" refType="w" fact="0.2868"/>
              <dgm:constr type="h" for="ch" forName="ParentBackground2" refType="h" fact="0.5319"/>
              <dgm:constr type="r" for="ch" forName="Child2" refType="w" fact="0.6145"/>
              <dgm:constr type="t" for="ch" forName="Child2" refType="h" fact="0.6876"/>
              <dgm:constr type="w" for="ch" forName="Child2" refType="w" fact="0.2868"/>
              <dgm:constr type="h" for="ch" forName="Child2" refType="h" fact="0.3124"/>
              <dgm:constr type="r" for="ch" forName="Accent1" refType="w" fact="1.0053"/>
              <dgm:constr type="t" for="ch" forName="Accent1" refType="h" fact="-0.0109"/>
              <dgm:constr type="w" for="ch" forName="Accent1" refType="w" fact="0.4334"/>
              <dgm:constr type="h" for="ch" forName="Accent1" refType="h" fact="0.806"/>
              <dgm:constr type="r" for="ch" forName="ParentBackground1" refType="w" fact="0.932"/>
              <dgm:constr type="t" for="ch" forName="ParentBackground1" refType="h" fact="0.1262"/>
              <dgm:constr type="w" for="ch" forName="ParentBackground1" refType="w" fact="0.2868"/>
              <dgm:constr type="h" for="ch" forName="ParentBackground1" refType="h" fact="0.5319"/>
              <dgm:constr type="r" for="ch" forName="Child1" refType="w" fact="0.932"/>
              <dgm:constr type="t" for="ch" forName="Child1" refType="h" fact="0.6876"/>
              <dgm:constr type="w" for="ch" forName="Child1" refType="w" fact="0.2868"/>
              <dgm:constr type="h" for="ch" forName="Child1" refType="h" fact="0.3124"/>
            </dgm:constrLst>
          </dgm:if>
          <dgm:if name="Name20"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4" refType="w" fact="0.1943"/>
              <dgm:constr type="t" for="ch" forName="Parent4" refType="h" fact="0.2022"/>
              <dgm:constr type="w" for="ch" forName="Parent4" refType="w" fact="0.1555"/>
              <dgm:constr type="h" for="ch" forName="Parent4" refType="h" fact="0.3799"/>
              <dgm:constr type="r" for="ch" forName="Parent3" refType="w" fact="0.4353"/>
              <dgm:constr type="t" for="ch" forName="Parent3" refType="h" fact="0.2022"/>
              <dgm:constr type="w" for="ch" forName="Parent3" refType="w" fact="0.1555"/>
              <dgm:constr type="h" for="ch" forName="Parent3" refType="h" fact="0.3799"/>
              <dgm:constr type="r" for="ch" forName="Parent2" refType="w" fact="0.6763"/>
              <dgm:constr type="t" for="ch" forName="Parent2" refType="h" fact="0.2022"/>
              <dgm:constr type="w" for="ch" forName="Parent2" refType="w" fact="0.1555"/>
              <dgm:constr type="h" for="ch" forName="Parent2" refType="h" fact="0.3799"/>
              <dgm:constr type="r" for="ch" forName="Parent1" refType="w" fact="0.9173"/>
              <dgm:constr type="t" for="ch" forName="Parent1" refType="h" fact="0.2022"/>
              <dgm:constr type="w" for="ch" forName="Parent1" refType="w" fact="0.1555"/>
              <dgm:constr type="h" for="ch" forName="Parent1" refType="h" fact="0.3799"/>
              <dgm:constr type="r" for="ch" forName="Accent4" refType="w" fact="0.2332"/>
              <dgm:constr type="t" for="ch" forName="Accent4" refType="h" fact="0.1072"/>
              <dgm:constr type="w" for="ch" forName="Accent4" refType="w" fact="0.2332"/>
              <dgm:constr type="h" for="ch" forName="Accent4" refType="h" fact="0.5699"/>
              <dgm:constr type="r" for="ch" forName="ParentBackground4" refType="w" fact="0.2254"/>
              <dgm:constr type="t" for="ch" forName="ParentBackground4" refType="h" fact="0.1262"/>
              <dgm:constr type="w" for="ch" forName="ParentBackground4" refType="w" fact="0.2177"/>
              <dgm:constr type="h" for="ch" forName="ParentBackground4" refType="h" fact="0.5319"/>
              <dgm:constr type="r" for="ch" forName="Child4" refType="w" fact="0.2254"/>
              <dgm:constr type="t" for="ch" forName="Child4" refType="h" fact="0.6876"/>
              <dgm:constr type="w" for="ch" forName="Child4" refType="w" fact="0.2177"/>
              <dgm:constr type="h" for="ch" forName="Child4" refType="h" fact="0.3124"/>
              <dgm:constr type="r" for="ch" forName="Accent3" refType="w" fact="0.5235"/>
              <dgm:constr type="t" for="ch" forName="Accent3" refType="h" fact="-0.0109"/>
              <dgm:constr type="w" for="ch" forName="Accent3" refType="w" fact="0.3298"/>
              <dgm:constr type="h" for="ch" forName="Accent3" refType="h" fact="0.806"/>
              <dgm:constr type="r" for="ch" forName="ParentBackground3" refType="w" fact="0.4664"/>
              <dgm:constr type="t" for="ch" forName="ParentBackground3" refType="h" fact="0.1262"/>
              <dgm:constr type="w" for="ch" forName="ParentBackground3" refType="w" fact="0.2177"/>
              <dgm:constr type="h" for="ch" forName="ParentBackground3" refType="h" fact="0.5319"/>
              <dgm:constr type="r" for="ch" forName="Child3" refType="w" fact="0.4664"/>
              <dgm:constr type="t" for="ch" forName="Child3" refType="h" fact="0.6876"/>
              <dgm:constr type="w" for="ch" forName="Child3" refType="w" fact="0.2177"/>
              <dgm:constr type="h" for="ch" forName="Child3" refType="h" fact="0.3124"/>
              <dgm:constr type="r" for="ch" forName="Accent2" refType="w" fact="0.7635"/>
              <dgm:constr type="t" for="ch" forName="Accent2" refType="h" fact="-0.0109"/>
              <dgm:constr type="w" for="ch" forName="Accent2" refType="w" fact="0.3298"/>
              <dgm:constr type="h" for="ch" forName="Accent2" refType="h" fact="0.806"/>
              <dgm:constr type="r" for="ch" forName="ParentBackground2" refType="w" fact="0.7074"/>
              <dgm:constr type="t" for="ch" forName="ParentBackground2" refType="h" fact="0.1262"/>
              <dgm:constr type="w" for="ch" forName="ParentBackground2" refType="w" fact="0.2177"/>
              <dgm:constr type="h" for="ch" forName="ParentBackground2" refType="h" fact="0.5319"/>
              <dgm:constr type="r" for="ch" forName="Child2" refType="w" fact="0.7074"/>
              <dgm:constr type="t" for="ch" forName="Child2" refType="h" fact="0.6876"/>
              <dgm:constr type="w" for="ch" forName="Child2" refType="w" fact="0.2177"/>
              <dgm:constr type="h" for="ch" forName="Child2" refType="h" fact="0.3124"/>
              <dgm:constr type="r" for="ch" forName="Accent1" refType="w" fact="1.0045"/>
              <dgm:constr type="t" for="ch" forName="Accent1" refType="h" fact="-0.0109"/>
              <dgm:constr type="w" for="ch" forName="Accent1" refType="w" fact="0.3298"/>
              <dgm:constr type="h" for="ch" forName="Accent1" refType="h" fact="0.806"/>
              <dgm:constr type="r" for="ch" forName="ParentBackground1" refType="w" fact="0.9484"/>
              <dgm:constr type="t" for="ch" forName="ParentBackground1" refType="h" fact="0.1262"/>
              <dgm:constr type="w" for="ch" forName="ParentBackground1" refType="w" fact="0.2177"/>
              <dgm:constr type="h" for="ch" forName="ParentBackground1" refType="h" fact="0.5319"/>
              <dgm:constr type="r" for="ch" forName="Child1" refType="w" fact="0.9484"/>
              <dgm:constr type="t" for="ch" forName="Child1" refType="h" fact="0.6876"/>
              <dgm:constr type="w" for="ch" forName="Child1" refType="w" fact="0.2177"/>
              <dgm:constr type="h" for="ch" forName="Child1" refType="h" fact="0.3124"/>
            </dgm:constrLst>
          </dgm:if>
          <dgm:if name="Name21"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Parent5" refType="w" fact="0.1566"/>
              <dgm:constr type="t" for="ch" forName="Parent5" refType="h" fact="0.2022"/>
              <dgm:constr type="w" for="ch" forName="Parent5" refType="w" fact="0.1253"/>
              <dgm:constr type="h" for="ch" forName="Parent5" refType="h" fact="0.3799"/>
              <dgm:constr type="r" for="ch" forName="Parent4" refType="w" fact="0.3508"/>
              <dgm:constr type="t" for="ch" forName="Parent4" refType="h" fact="0.2022"/>
              <dgm:constr type="w" for="ch" forName="Parent4" refType="w" fact="0.1253"/>
              <dgm:constr type="h" for="ch" forName="Parent4" refType="h" fact="0.3799"/>
              <dgm:constr type="r" for="ch" forName="Parent3" refType="w" fact="0.545"/>
              <dgm:constr type="t" for="ch" forName="Parent3" refType="h" fact="0.2022"/>
              <dgm:constr type="w" for="ch" forName="Parent3" refType="w" fact="0.1253"/>
              <dgm:constr type="h" for="ch" forName="Parent3" refType="h" fact="0.3799"/>
              <dgm:constr type="r" for="ch" forName="Parent2" refType="w" fact="0.7391"/>
              <dgm:constr type="t" for="ch" forName="Parent2" refType="h" fact="0.2022"/>
              <dgm:constr type="w" for="ch" forName="Parent2" refType="w" fact="0.1253"/>
              <dgm:constr type="h" for="ch" forName="Parent2" refType="h" fact="0.3799"/>
              <dgm:constr type="r" for="ch" forName="Parent1" refType="w" fact="0.9333"/>
              <dgm:constr type="t" for="ch" forName="Parent1" refType="h" fact="0.2022"/>
              <dgm:constr type="w" for="ch" forName="Parent1" refType="w" fact="0.1253"/>
              <dgm:constr type="h" for="ch" forName="Parent1" refType="h" fact="0.3799"/>
              <dgm:constr type="r" for="ch" forName="Accent5" refType="w" fact="0.1879"/>
              <dgm:constr type="t" for="ch" forName="Accent5" refType="h" fact="0.1072"/>
              <dgm:constr type="w" for="ch" forName="Accent5" refType="w" fact="0.1879"/>
              <dgm:constr type="h" for="ch" forName="Accent5" refType="h" fact="0.5699"/>
              <dgm:constr type="r" for="ch" forName="ParentBackground5" refType="w" fact="0.1817"/>
              <dgm:constr type="t" for="ch" forName="ParentBackground5" refType="h" fact="0.1262"/>
              <dgm:constr type="w" for="ch" forName="ParentBackground5" refType="w" fact="0.1754"/>
              <dgm:constr type="h" for="ch" forName="ParentBackground5" refType="h" fact="0.5319"/>
              <dgm:constr type="r" for="ch" forName="Child5" refType="w" fact="0.1817"/>
              <dgm:constr type="t" for="ch" forName="Child5" refType="h" fact="0.6876"/>
              <dgm:constr type="w" for="ch" forName="Child5" refType="w" fact="0.1754"/>
              <dgm:constr type="h" for="ch" forName="Child5" refType="h" fact="0.3124"/>
              <dgm:constr type="r" for="ch" forName="Accent4" refType="w" fact="0.4211"/>
              <dgm:constr type="t" for="ch" forName="Accent4" refType="h" fact="-0.0109"/>
              <dgm:constr type="w" for="ch" forName="Accent4" refType="w" fact="0.2657"/>
              <dgm:constr type="h" for="ch" forName="Accent4" refType="h" fact="0.806"/>
              <dgm:constr type="r" for="ch" forName="ParentBackground4" refType="w" fact="0.3758"/>
              <dgm:constr type="t" for="ch" forName="ParentBackground4" refType="h" fact="0.1262"/>
              <dgm:constr type="w" for="ch" forName="ParentBackground4" refType="w" fact="0.1754"/>
              <dgm:constr type="h" for="ch" forName="ParentBackground4" refType="h" fact="0.5319"/>
              <dgm:constr type="r" for="ch" forName="Child4" refType="w" fact="0.3758"/>
              <dgm:constr type="t" for="ch" forName="Child4" refType="h" fact="0.6876"/>
              <dgm:constr type="w" for="ch" forName="Child4" refType="w" fact="0.1754"/>
              <dgm:constr type="h" for="ch" forName="Child4" refType="h" fact="0.3124"/>
              <dgm:constr type="r" for="ch" forName="Accent3" refType="w" fact="0.6152"/>
              <dgm:constr type="t" for="ch" forName="Accent3" refType="h" fact="-0.0109"/>
              <dgm:constr type="w" for="ch" forName="Accent3" refType="w" fact="0.2657"/>
              <dgm:constr type="h" for="ch" forName="Accent3" refType="h" fact="0.806"/>
              <dgm:constr type="r" for="ch" forName="ParentBackground3" refType="w" fact="0.57"/>
              <dgm:constr type="t" for="ch" forName="ParentBackground3" refType="h" fact="0.1262"/>
              <dgm:constr type="w" for="ch" forName="ParentBackground3" refType="w" fact="0.1754"/>
              <dgm:constr type="h" for="ch" forName="ParentBackground3" refType="h" fact="0.5319"/>
              <dgm:constr type="r" for="ch" forName="Child3" refType="w" fact="0.57"/>
              <dgm:constr type="t" for="ch" forName="Child3" refType="h" fact="0.6876"/>
              <dgm:constr type="w" for="ch" forName="Child3" refType="w" fact="0.1754"/>
              <dgm:constr type="h" for="ch" forName="Child3" refType="h" fact="0.3124"/>
              <dgm:constr type="r" for="ch" forName="Accent2" refType="w" fact="0.8094"/>
              <dgm:constr type="t" for="ch" forName="Accent2" refType="h" fact="-0.0109"/>
              <dgm:constr type="w" for="ch" forName="Accent2" refType="w" fact="0.2657"/>
              <dgm:constr type="h" for="ch" forName="Accent2" refType="h" fact="0.806"/>
              <dgm:constr type="r" for="ch" forName="ParentBackground2" refType="w" fact="0.7642"/>
              <dgm:constr type="t" for="ch" forName="ParentBackground2" refType="h" fact="0.1262"/>
              <dgm:constr type="w" for="ch" forName="ParentBackground2" refType="w" fact="0.1754"/>
              <dgm:constr type="h" for="ch" forName="ParentBackground2" refType="h" fact="0.5319"/>
              <dgm:constr type="r" for="ch" forName="Child2" refType="w" fact="0.7642"/>
              <dgm:constr type="t" for="ch" forName="Child2" refType="h" fact="0.6876"/>
              <dgm:constr type="w" for="ch" forName="Child2" refType="w" fact="0.1754"/>
              <dgm:constr type="h" for="ch" forName="Child2" refType="h" fact="0.3124"/>
              <dgm:constr type="r" for="ch" forName="Accent1" refType="w" fact="1.0036"/>
              <dgm:constr type="t" for="ch" forName="Accent1" refType="h" fact="-0.0109"/>
              <dgm:constr type="w" for="ch" forName="Accent1" refType="w" fact="0.2657"/>
              <dgm:constr type="h" for="ch" forName="Accent1" refType="h" fact="0.806"/>
              <dgm:constr type="r" for="ch" forName="ParentBackground1" refType="w" fact="0.9584"/>
              <dgm:constr type="t" for="ch" forName="ParentBackground1" refType="h" fact="0.1262"/>
              <dgm:constr type="w" for="ch" forName="ParentBackground1" refType="w" fact="0.1754"/>
              <dgm:constr type="h" for="ch" forName="ParentBackground1" refType="h" fact="0.5319"/>
              <dgm:constr type="r" for="ch" forName="Child1" refType="w" fact="0.9584"/>
              <dgm:constr type="t" for="ch" forName="Child1" refType="h" fact="0.6876"/>
              <dgm:constr type="w" for="ch" forName="Child1" refType="w" fact="0.1754"/>
              <dgm:constr type="h" for="ch" forName="Child1" refType="h" fact="0.3124"/>
            </dgm:constrLst>
          </dgm:if>
          <dgm:if name="Name22"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r" for="ch" forName="Parent6" refType="w" fact="0.1311"/>
              <dgm:constr type="t" for="ch" forName="Parent6" refType="h" fact="0.2022"/>
              <dgm:constr type="w" for="ch" forName="Parent6" refType="w" fact="0.1049"/>
              <dgm:constr type="h" for="ch" forName="Parent6" refType="h" fact="0.3799"/>
              <dgm:constr type="r" for="ch" forName="Parent5" refType="w" fact="0.2937"/>
              <dgm:constr type="t" for="ch" forName="Parent5" refType="h" fact="0.2022"/>
              <dgm:constr type="w" for="ch" forName="Parent5" refType="w" fact="0.1049"/>
              <dgm:constr type="h" for="ch" forName="Parent5" refType="h" fact="0.3799"/>
              <dgm:constr type="r" for="ch" forName="Parent4" refType="w" fact="0.4563"/>
              <dgm:constr type="t" for="ch" forName="Parent4" refType="h" fact="0.2022"/>
              <dgm:constr type="w" for="ch" forName="Parent4" refType="w" fact="0.1049"/>
              <dgm:constr type="h" for="ch" forName="Parent4" refType="h" fact="0.3799"/>
              <dgm:constr type="r" for="ch" forName="Parent3" refType="w" fact="0.619"/>
              <dgm:constr type="t" for="ch" forName="Parent3" refType="h" fact="0.2022"/>
              <dgm:constr type="w" for="ch" forName="Parent3" refType="w" fact="0.1049"/>
              <dgm:constr type="h" for="ch" forName="Parent3" refType="h" fact="0.3799"/>
              <dgm:constr type="r" for="ch" forName="Parent2" refType="w" fact="0.7816"/>
              <dgm:constr type="t" for="ch" forName="Parent2" refType="h" fact="0.2022"/>
              <dgm:constr type="w" for="ch" forName="Parent2" refType="w" fact="0.1049"/>
              <dgm:constr type="h" for="ch" forName="Parent2" refType="h" fact="0.3799"/>
              <dgm:constr type="r" for="ch" forName="Parent1" refType="w" fact="0.9442"/>
              <dgm:constr type="t" for="ch" forName="Parent1" refType="h" fact="0.2022"/>
              <dgm:constr type="w" for="ch" forName="Parent1" refType="w" fact="0.1049"/>
              <dgm:constr type="h" for="ch" forName="Parent1" refType="h" fact="0.3799"/>
              <dgm:constr type="r" for="ch" forName="Accent6" refType="w" fact="0.1574"/>
              <dgm:constr type="t" for="ch" forName="Accent6" refType="h" fact="0.1072"/>
              <dgm:constr type="w" for="ch" forName="Accent6" refType="w" fact="0.1574"/>
              <dgm:constr type="h" for="ch" forName="Accent6" refType="h" fact="0.5699"/>
              <dgm:constr type="r" for="ch" forName="ParentBackground6" refType="w" fact="0.1521"/>
              <dgm:constr type="t" for="ch" forName="ParentBackground6" refType="h" fact="0.1262"/>
              <dgm:constr type="w" for="ch" forName="ParentBackground6" refType="w" fact="0.1469"/>
              <dgm:constr type="h" for="ch" forName="ParentBackground6" refType="h" fact="0.5319"/>
              <dgm:constr type="r" for="ch" forName="Child6" refType="w" fact="0.1521"/>
              <dgm:constr type="t" for="ch" forName="Child6" refType="h" fact="0.6876"/>
              <dgm:constr type="w" for="ch" forName="Child6" refType="w" fact="0.1469"/>
              <dgm:constr type="h" for="ch" forName="Child6" refType="h" fact="0.3124"/>
              <dgm:constr type="r" for="ch" forName="Accent5" refType="w" fact="0.3526"/>
              <dgm:constr type="t" for="ch" forName="Accent5" refType="h" fact="-0.0109"/>
              <dgm:constr type="w" for="ch" forName="Accent5" refType="w" fact="0.2226"/>
              <dgm:constr type="h" for="ch" forName="Accent5" refType="h" fact="0.806"/>
              <dgm:constr type="r" for="ch" forName="ParentBackground5" refType="w" fact="0.3147"/>
              <dgm:constr type="t" for="ch" forName="ParentBackground5" refType="h" fact="0.1262"/>
              <dgm:constr type="w" for="ch" forName="ParentBackground5" refType="w" fact="0.1469"/>
              <dgm:constr type="h" for="ch" forName="ParentBackground5" refType="h" fact="0.5319"/>
              <dgm:constr type="r" for="ch" forName="Child5" refType="w" fact="0.3147"/>
              <dgm:constr type="t" for="ch" forName="Child5" refType="h" fact="0.6876"/>
              <dgm:constr type="w" for="ch" forName="Child5" refType="w" fact="0.1469"/>
              <dgm:constr type="h" for="ch" forName="Child5" refType="h" fact="0.3124"/>
              <dgm:constr type="r" for="ch" forName="Accent4" refType="w" fact="0.5152"/>
              <dgm:constr type="t" for="ch" forName="Accent4" refType="h" fact="-0.0109"/>
              <dgm:constr type="w" for="ch" forName="Accent4" refType="w" fact="0.2226"/>
              <dgm:constr type="h" for="ch" forName="Accent4" refType="h" fact="0.806"/>
              <dgm:constr type="r" for="ch" forName="ParentBackground4" refType="w" fact="0.4773"/>
              <dgm:constr type="t" for="ch" forName="ParentBackground4" refType="h" fact="0.1262"/>
              <dgm:constr type="w" for="ch" forName="ParentBackground4" refType="w" fact="0.1469"/>
              <dgm:constr type="h" for="ch" forName="ParentBackground4" refType="h" fact="0.5319"/>
              <dgm:constr type="r" for="ch" forName="Child4" refType="w" fact="0.4773"/>
              <dgm:constr type="t" for="ch" forName="Child4" refType="h" fact="0.6876"/>
              <dgm:constr type="w" for="ch" forName="Child4" refType="w" fact="0.1469"/>
              <dgm:constr type="h" for="ch" forName="Child4" refType="h" fact="0.3124"/>
              <dgm:constr type="r" for="ch" forName="Accent3" refType="w" fact="0.6778"/>
              <dgm:constr type="t" for="ch" forName="Accent3" refType="h" fact="-0.0109"/>
              <dgm:constr type="w" for="ch" forName="Accent3" refType="w" fact="0.2226"/>
              <dgm:constr type="h" for="ch" forName="Accent3" refType="h" fact="0.806"/>
              <dgm:constr type="r" for="ch" forName="ParentBackground3" refType="w" fact="0.6399"/>
              <dgm:constr type="t" for="ch" forName="ParentBackground3" refType="h" fact="0.1262"/>
              <dgm:constr type="w" for="ch" forName="ParentBackground3" refType="w" fact="0.1469"/>
              <dgm:constr type="h" for="ch" forName="ParentBackground3" refType="h" fact="0.5319"/>
              <dgm:constr type="r" for="ch" forName="Child3" refType="w" fact="0.6399"/>
              <dgm:constr type="t" for="ch" forName="Child3" refType="h" fact="0.6876"/>
              <dgm:constr type="w" for="ch" forName="Child3" refType="w" fact="0.1469"/>
              <dgm:constr type="h" for="ch" forName="Child3" refType="h" fact="0.3124"/>
              <dgm:constr type="r" for="ch" forName="Accent2" refType="w" fact="0.8404"/>
              <dgm:constr type="t" for="ch" forName="Accent2" refType="h" fact="-0.0109"/>
              <dgm:constr type="w" for="ch" forName="Accent2" refType="w" fact="0.2226"/>
              <dgm:constr type="h" for="ch" forName="Accent2" refType="h" fact="0.806"/>
              <dgm:constr type="r" for="ch" forName="ParentBackground2" refType="w" fact="0.8025"/>
              <dgm:constr type="t" for="ch" forName="ParentBackground2" refType="h" fact="0.1262"/>
              <dgm:constr type="w" for="ch" forName="ParentBackground2" refType="w" fact="0.1469"/>
              <dgm:constr type="h" for="ch" forName="ParentBackground2" refType="h" fact="0.5319"/>
              <dgm:constr type="r" for="ch" forName="Child2" refType="w" fact="0.8025"/>
              <dgm:constr type="t" for="ch" forName="Child2" refType="h" fact="0.6876"/>
              <dgm:constr type="w" for="ch" forName="Child2" refType="w" fact="0.1469"/>
              <dgm:constr type="h" for="ch" forName="Child2" refType="h" fact="0.3124"/>
              <dgm:constr type="r" for="ch" forName="Accent1" refType="w" fact="1.003"/>
              <dgm:constr type="t" for="ch" forName="Accent1" refType="h" fact="-0.0109"/>
              <dgm:constr type="w" for="ch" forName="Accent1" refType="w" fact="0.2226"/>
              <dgm:constr type="h" for="ch" forName="Accent1" refType="h" fact="0.806"/>
              <dgm:constr type="r" for="ch" forName="ParentBackground1" refType="w" fact="0.9652"/>
              <dgm:constr type="t" for="ch" forName="ParentBackground1" refType="h" fact="0.1262"/>
              <dgm:constr type="w" for="ch" forName="ParentBackground1" refType="w" fact="0.1469"/>
              <dgm:constr type="h" for="ch" forName="ParentBackground1" refType="h" fact="0.5319"/>
              <dgm:constr type="r" for="ch" forName="Child1" refType="w" fact="0.9652"/>
              <dgm:constr type="t" for="ch" forName="Child1" refType="h" fact="0.6876"/>
              <dgm:constr type="w" for="ch" forName="Child1" refType="w" fact="0.1469"/>
              <dgm:constr type="h" for="ch" forName="Child1" refType="h" fact="0.3124"/>
            </dgm:constrLst>
          </dgm:if>
          <dgm:if name="Name23"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r" for="ch" forName="Parent7" refType="w" fact="0.1128"/>
              <dgm:constr type="t" for="ch" forName="Parent7" refType="h" fact="0.2022"/>
              <dgm:constr type="w" for="ch" forName="Parent7" refType="w" fact="0.0902"/>
              <dgm:constr type="h" for="ch" forName="Parent7" refType="h" fact="0.3799"/>
              <dgm:constr type="r" for="ch" forName="Parent6" refType="w" fact="0.2527"/>
              <dgm:constr type="t" for="ch" forName="Parent6" refType="h" fact="0.2022"/>
              <dgm:constr type="w" for="ch" forName="Parent6" refType="w" fact="0.0902"/>
              <dgm:constr type="h" for="ch" forName="Parent6" refType="h" fact="0.3799"/>
              <dgm:constr type="r" for="ch" forName="Parent5" refType="w" fact="0.3925"/>
              <dgm:constr type="t" for="ch" forName="Parent5" refType="h" fact="0.2022"/>
              <dgm:constr type="w" for="ch" forName="Parent5" refType="w" fact="0.0902"/>
              <dgm:constr type="h" for="ch" forName="Parent5" refType="h" fact="0.3799"/>
              <dgm:constr type="r" for="ch" forName="Parent4" refType="w" fact="0.5324"/>
              <dgm:constr type="t" for="ch" forName="Parent4" refType="h" fact="0.2022"/>
              <dgm:constr type="w" for="ch" forName="Parent4" refType="w" fact="0.0902"/>
              <dgm:constr type="h" for="ch" forName="Parent4" refType="h" fact="0.3799"/>
              <dgm:constr type="r" for="ch" forName="Parent3" refType="w" fact="0.6723"/>
              <dgm:constr type="t" for="ch" forName="Parent3" refType="h" fact="0.2022"/>
              <dgm:constr type="w" for="ch" forName="Parent3" refType="w" fact="0.0902"/>
              <dgm:constr type="h" for="ch" forName="Parent3" refType="h" fact="0.3799"/>
              <dgm:constr type="r" for="ch" forName="Parent2" refType="w" fact="0.8121"/>
              <dgm:constr type="t" for="ch" forName="Parent2" refType="h" fact="0.2022"/>
              <dgm:constr type="w" for="ch" forName="Parent2" refType="w" fact="0.0902"/>
              <dgm:constr type="h" for="ch" forName="Parent2" refType="h" fact="0.3799"/>
              <dgm:constr type="r" for="ch" forName="Parent1" refType="w" fact="0.952"/>
              <dgm:constr type="t" for="ch" forName="Parent1" refType="h" fact="0.2022"/>
              <dgm:constr type="w" for="ch" forName="Parent1" refType="w" fact="0.0902"/>
              <dgm:constr type="h" for="ch" forName="Parent1" refType="h" fact="0.3799"/>
              <dgm:constr type="r" for="ch" forName="Accent7" refType="w" fact="0.1354"/>
              <dgm:constr type="t" for="ch" forName="Accent7" refType="h" fact="0.1072"/>
              <dgm:constr type="w" for="ch" forName="Accent7" refType="w" fact="0.1354"/>
              <dgm:constr type="h" for="ch" forName="Accent7" refType="h" fact="0.5699"/>
              <dgm:constr type="r" for="ch" forName="ParentBackground7" refType="w" fact="0.1308"/>
              <dgm:constr type="t" for="ch" forName="ParentBackground7" refType="h" fact="0.1262"/>
              <dgm:constr type="w" for="ch" forName="ParentBackground7" refType="w" fact="0.1263"/>
              <dgm:constr type="h" for="ch" forName="ParentBackground7" refType="h" fact="0.5319"/>
              <dgm:constr type="r" for="ch" forName="Child7" refType="w" fact="0.1308"/>
              <dgm:constr type="t" for="ch" forName="Child7" refType="h" fact="0.6876"/>
              <dgm:constr type="w" for="ch" forName="Child7" refType="w" fact="0.1263"/>
              <dgm:constr type="h" for="ch" forName="Child7" refType="h" fact="0.3124"/>
              <dgm:constr type="r" for="ch" forName="Accent6" refType="w" fact="0.3033"/>
              <dgm:constr type="t" for="ch" forName="Accent6" refType="h" fact="-0.0109"/>
              <dgm:constr type="w" for="ch" forName="Accent6" refType="w" fact="0.1915"/>
              <dgm:constr type="h" for="ch" forName="Accent6" refType="h" fact="0.806"/>
              <dgm:constr type="r" for="ch" forName="ParentBackground6" refType="w" fact="0.2707"/>
              <dgm:constr type="t" for="ch" forName="ParentBackground6" refType="h" fact="0.1262"/>
              <dgm:constr type="w" for="ch" forName="ParentBackground6" refType="w" fact="0.1263"/>
              <dgm:constr type="h" for="ch" forName="ParentBackground6" refType="h" fact="0.5319"/>
              <dgm:constr type="r" for="ch" forName="Child6" refType="w" fact="0.2707"/>
              <dgm:constr type="t" for="ch" forName="Child6" refType="h" fact="0.6876"/>
              <dgm:constr type="w" for="ch" forName="Child6" refType="w" fact="0.1263"/>
              <dgm:constr type="h" for="ch" forName="Child6" refType="h" fact="0.3124"/>
              <dgm:constr type="r" for="ch" forName="Accent5" refType="w" fact="0.4431"/>
              <dgm:constr type="t" for="ch" forName="Accent5" refType="h" fact="-0.0109"/>
              <dgm:constr type="w" for="ch" forName="Accent5" refType="w" fact="0.1915"/>
              <dgm:constr type="h" for="ch" forName="Accent5" refType="h" fact="0.806"/>
              <dgm:constr type="r" for="ch" forName="ParentBackground5" refType="w" fact="0.4106"/>
              <dgm:constr type="t" for="ch" forName="ParentBackground5" refType="h" fact="0.1262"/>
              <dgm:constr type="w" for="ch" forName="ParentBackground5" refType="w" fact="0.1263"/>
              <dgm:constr type="h" for="ch" forName="ParentBackground5" refType="h" fact="0.5319"/>
              <dgm:constr type="r" for="ch" forName="Child5" refType="w" fact="0.4106"/>
              <dgm:constr type="t" for="ch" forName="Child5" refType="h" fact="0.6876"/>
              <dgm:constr type="w" for="ch" forName="Child5" refType="w" fact="0.1263"/>
              <dgm:constr type="h" for="ch" forName="Child5" refType="h" fact="0.3124"/>
              <dgm:constr type="r" for="ch" forName="Accent4" refType="w" fact="0.583"/>
              <dgm:constr type="t" for="ch" forName="Accent4" refType="h" fact="-0.0109"/>
              <dgm:constr type="w" for="ch" forName="Accent4" refType="w" fact="0.1915"/>
              <dgm:constr type="h" for="ch" forName="Accent4" refType="h" fact="0.806"/>
              <dgm:constr type="r" for="ch" forName="ParentBackground4" refType="w" fact="0.5504"/>
              <dgm:constr type="t" for="ch" forName="ParentBackground4" refType="h" fact="0.1262"/>
              <dgm:constr type="w" for="ch" forName="ParentBackground4" refType="w" fact="0.1263"/>
              <dgm:constr type="h" for="ch" forName="ParentBackground4" refType="h" fact="0.5319"/>
              <dgm:constr type="r" for="ch" forName="Child4" refType="w" fact="0.5504"/>
              <dgm:constr type="t" for="ch" forName="Child4" refType="h" fact="0.6876"/>
              <dgm:constr type="w" for="ch" forName="Child4" refType="w" fact="0.1263"/>
              <dgm:constr type="h" for="ch" forName="Child4" refType="h" fact="0.3124"/>
              <dgm:constr type="r" for="ch" forName="Accent3" refType="w" fact="0.7229"/>
              <dgm:constr type="t" for="ch" forName="Accent3" refType="h" fact="-0.0109"/>
              <dgm:constr type="w" for="ch" forName="Accent3" refType="w" fact="0.1915"/>
              <dgm:constr type="h" for="ch" forName="Accent3" refType="h" fact="0.806"/>
              <dgm:constr type="r" for="ch" forName="ParentBackground3" refType="w" fact="0.6903"/>
              <dgm:constr type="t" for="ch" forName="ParentBackground3" refType="h" fact="0.1262"/>
              <dgm:constr type="w" for="ch" forName="ParentBackground3" refType="w" fact="0.1263"/>
              <dgm:constr type="h" for="ch" forName="ParentBackground3" refType="h" fact="0.5319"/>
              <dgm:constr type="r" for="ch" forName="Child3" refType="w" fact="0.6903"/>
              <dgm:constr type="t" for="ch" forName="Child3" refType="h" fact="0.6876"/>
              <dgm:constr type="w" for="ch" forName="Child3" refType="w" fact="0.1263"/>
              <dgm:constr type="h" for="ch" forName="Child3" refType="h" fact="0.3124"/>
              <dgm:constr type="r" for="ch" forName="Accent2" refType="w" fact="0.8627"/>
              <dgm:constr type="t" for="ch" forName="Accent2" refType="h" fact="-0.0109"/>
              <dgm:constr type="w" for="ch" forName="Accent2" refType="w" fact="0.1915"/>
              <dgm:constr type="h" for="ch" forName="Accent2" refType="h" fact="0.806"/>
              <dgm:constr type="r" for="ch" forName="ParentBackground2" refType="w" fact="0.8302"/>
              <dgm:constr type="t" for="ch" forName="ParentBackground2" refType="h" fact="0.1262"/>
              <dgm:constr type="w" for="ch" forName="ParentBackground2" refType="w" fact="0.1263"/>
              <dgm:constr type="h" for="ch" forName="ParentBackground2" refType="h" fact="0.5319"/>
              <dgm:constr type="r" for="ch" forName="Child2" refType="w" fact="0.8302"/>
              <dgm:constr type="t" for="ch" forName="Child2" refType="h" fact="0.6876"/>
              <dgm:constr type="w" for="ch" forName="Child2" refType="w" fact="0.1263"/>
              <dgm:constr type="h" for="ch" forName="Child2" refType="h" fact="0.3124"/>
              <dgm:constr type="r" for="ch" forName="Accent1" refType="w" fact="1.0026"/>
              <dgm:constr type="t" for="ch" forName="Accent1" refType="h" fact="-0.0109"/>
              <dgm:constr type="w" for="ch" forName="Accent1" refType="w" fact="0.1915"/>
              <dgm:constr type="h" for="ch" forName="Accent1" refType="h" fact="0.806"/>
              <dgm:constr type="r" for="ch" forName="ParentBackground1" refType="w" fact="0.97"/>
              <dgm:constr type="t" for="ch" forName="ParentBackground1" refType="h" fact="0.1262"/>
              <dgm:constr type="w" for="ch" forName="ParentBackground1" refType="w" fact="0.1263"/>
              <dgm:constr type="h" for="ch" forName="ParentBackground1" refType="h" fact="0.5319"/>
              <dgm:constr type="r" for="ch" forName="Child1" refType="w" fact="0.97"/>
              <dgm:constr type="t" for="ch" forName="Child1" refType="h" fact="0.6876"/>
              <dgm:constr type="w" for="ch" forName="Child1" refType="w" fact="0.1263"/>
              <dgm:constr type="h" for="ch" forName="Child1" refType="h" fact="0.3124"/>
            </dgm:constrLst>
          </dgm:if>
          <dgm:if name="Name24"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r" for="ch" forName="Parent8" refType="w" fact="0.099"/>
              <dgm:constr type="t" for="ch" forName="Parent8" refType="h" fact="0.2022"/>
              <dgm:constr type="w" for="ch" forName="Parent8" refType="w" fact="0.0792"/>
              <dgm:constr type="h" for="ch" forName="Parent8" refType="h" fact="0.3799"/>
              <dgm:constr type="r" for="ch" forName="Parent7" refType="w" fact="0.2217"/>
              <dgm:constr type="t" for="ch" forName="Parent7" refType="h" fact="0.2022"/>
              <dgm:constr type="w" for="ch" forName="Parent7" refType="w" fact="0.0792"/>
              <dgm:constr type="h" for="ch" forName="Parent7" refType="h" fact="0.3799"/>
              <dgm:constr type="r" for="ch" forName="Parent6" refType="w" fact="0.3444"/>
              <dgm:constr type="t" for="ch" forName="Parent6" refType="h" fact="0.2022"/>
              <dgm:constr type="w" for="ch" forName="Parent6" refType="w" fact="0.0792"/>
              <dgm:constr type="h" for="ch" forName="Parent6" refType="h" fact="0.3799"/>
              <dgm:constr type="r" for="ch" forName="Parent5" refType="w" fact="0.4671"/>
              <dgm:constr type="t" for="ch" forName="Parent5" refType="h" fact="0.2022"/>
              <dgm:constr type="w" for="ch" forName="Parent5" refType="w" fact="0.0792"/>
              <dgm:constr type="h" for="ch" forName="Parent5" refType="h" fact="0.3799"/>
              <dgm:constr type="r" for="ch" forName="Parent4" refType="w" fact="0.5898"/>
              <dgm:constr type="t" for="ch" forName="Parent4" refType="h" fact="0.2022"/>
              <dgm:constr type="w" for="ch" forName="Parent4" refType="w" fact="0.0792"/>
              <dgm:constr type="h" for="ch" forName="Parent4" refType="h" fact="0.3799"/>
              <dgm:constr type="r" for="ch" forName="Parent3" refType="w" fact="0.7125"/>
              <dgm:constr type="t" for="ch" forName="Parent3" refType="h" fact="0.2022"/>
              <dgm:constr type="w" for="ch" forName="Parent3" refType="w" fact="0.0792"/>
              <dgm:constr type="h" for="ch" forName="Parent3" refType="h" fact="0.3799"/>
              <dgm:constr type="r" for="ch" forName="Parent2" refType="w" fact="0.8352"/>
              <dgm:constr type="t" for="ch" forName="Parent2" refType="h" fact="0.2022"/>
              <dgm:constr type="w" for="ch" forName="Parent2" refType="w" fact="0.0792"/>
              <dgm:constr type="h" for="ch" forName="Parent2" refType="h" fact="0.3799"/>
              <dgm:constr type="r" for="ch" forName="Parent1" refType="w" fact="0.9579"/>
              <dgm:constr type="t" for="ch" forName="Parent1" refType="h" fact="0.2022"/>
              <dgm:constr type="w" for="ch" forName="Parent1" refType="w" fact="0.0792"/>
              <dgm:constr type="h" for="ch" forName="Parent1" refType="h" fact="0.3799"/>
              <dgm:constr type="r" for="ch" forName="Accent8" refType="w" fact="0.1187"/>
              <dgm:constr type="t" for="ch" forName="Accent8" refType="h" fact="0.1072"/>
              <dgm:constr type="w" for="ch" forName="Accent8" refType="w" fact="0.1187"/>
              <dgm:constr type="h" for="ch" forName="Accent8" refType="h" fact="0.5699"/>
              <dgm:constr type="r" for="ch" forName="ParentBackground8" refType="w" fact="0.1148"/>
              <dgm:constr type="t" for="ch" forName="ParentBackground8" refType="h" fact="0.1262"/>
              <dgm:constr type="w" for="ch" forName="ParentBackground8" refType="w" fact="0.1108"/>
              <dgm:constr type="h" for="ch" forName="ParentBackground8" refType="h" fact="0.5319"/>
              <dgm:constr type="r" for="ch" forName="Child8" refType="w" fact="0.1148"/>
              <dgm:constr type="t" for="ch" forName="Child8" refType="h" fact="0.6876"/>
              <dgm:constr type="w" for="ch" forName="Child8" refType="w" fact="0.1108"/>
              <dgm:constr type="h" for="ch" forName="Child8" refType="h" fact="0.3124"/>
              <dgm:constr type="r" for="ch" forName="Accent7" refType="w" fact="0.2661"/>
              <dgm:constr type="t" for="ch" forName="Accent7" refType="h" fact="-0.0109"/>
              <dgm:constr type="w" for="ch" forName="Accent7" refType="w" fact="0.1679"/>
              <dgm:constr type="h" for="ch" forName="Accent7" refType="h" fact="0.806"/>
              <dgm:constr type="r" for="ch" forName="ParentBackground7" refType="w" fact="0.2375"/>
              <dgm:constr type="t" for="ch" forName="ParentBackground7" refType="h" fact="0.1262"/>
              <dgm:constr type="w" for="ch" forName="ParentBackground7" refType="w" fact="0.1108"/>
              <dgm:constr type="h" for="ch" forName="ParentBackground7" refType="h" fact="0.5319"/>
              <dgm:constr type="r" for="ch" forName="Child7" refType="w" fact="0.2375"/>
              <dgm:constr type="t" for="ch" forName="Child7" refType="h" fact="0.6876"/>
              <dgm:constr type="w" for="ch" forName="Child7" refType="w" fact="0.1108"/>
              <dgm:constr type="h" for="ch" forName="Child7" refType="h" fact="0.3124"/>
              <dgm:constr type="r" for="ch" forName="Accent6" refType="w" fact="0.3888"/>
              <dgm:constr type="t" for="ch" forName="Accent6" refType="h" fact="-0.0109"/>
              <dgm:constr type="w" for="ch" forName="Accent6" refType="w" fact="0.1679"/>
              <dgm:constr type="h" for="ch" forName="Accent6" refType="h" fact="0.806"/>
              <dgm:constr type="r" for="ch" forName="ParentBackground6" refType="w" fact="0.3602"/>
              <dgm:constr type="t" for="ch" forName="ParentBackground6" refType="h" fact="0.1262"/>
              <dgm:constr type="w" for="ch" forName="ParentBackground6" refType="w" fact="0.1108"/>
              <dgm:constr type="h" for="ch" forName="ParentBackground6" refType="h" fact="0.5319"/>
              <dgm:constr type="r" for="ch" forName="Child6" refType="w" fact="0.3602"/>
              <dgm:constr type="t" for="ch" forName="Child6" refType="h" fact="0.6876"/>
              <dgm:constr type="w" for="ch" forName="Child6" refType="w" fact="0.1108"/>
              <dgm:constr type="h" for="ch" forName="Child6" refType="h" fact="0.3124"/>
              <dgm:constr type="r" for="ch" forName="Accent5" refType="w" fact="0.5115"/>
              <dgm:constr type="t" for="ch" forName="Accent5" refType="h" fact="-0.0109"/>
              <dgm:constr type="w" for="ch" forName="Accent5" refType="w" fact="0.1679"/>
              <dgm:constr type="h" for="ch" forName="Accent5" refType="h" fact="0.806"/>
              <dgm:constr type="r" for="ch" forName="ParentBackground5" refType="w" fact="0.4829"/>
              <dgm:constr type="t" for="ch" forName="ParentBackground5" refType="h" fact="0.1262"/>
              <dgm:constr type="w" for="ch" forName="ParentBackground5" refType="w" fact="0.1108"/>
              <dgm:constr type="h" for="ch" forName="ParentBackground5" refType="h" fact="0.5319"/>
              <dgm:constr type="r" for="ch" forName="Child5" refType="w" fact="0.4829"/>
              <dgm:constr type="t" for="ch" forName="Child5" refType="h" fact="0.6876"/>
              <dgm:constr type="w" for="ch" forName="Child5" refType="w" fact="0.1108"/>
              <dgm:constr type="h" for="ch" forName="Child5" refType="h" fact="0.3124"/>
              <dgm:constr type="r" for="ch" forName="Accent4" refType="w" fact="0.6342"/>
              <dgm:constr type="t" for="ch" forName="Accent4" refType="h" fact="-0.0109"/>
              <dgm:constr type="w" for="ch" forName="Accent4" refType="w" fact="0.1679"/>
              <dgm:constr type="h" for="ch" forName="Accent4" refType="h" fact="0.806"/>
              <dgm:constr type="r" for="ch" forName="ParentBackground4" refType="w" fact="0.6056"/>
              <dgm:constr type="t" for="ch" forName="ParentBackground4" refType="h" fact="0.1262"/>
              <dgm:constr type="w" for="ch" forName="ParentBackground4" refType="w" fact="0.1108"/>
              <dgm:constr type="h" for="ch" forName="ParentBackground4" refType="h" fact="0.5319"/>
              <dgm:constr type="r" for="ch" forName="Child4" refType="w" fact="0.6056"/>
              <dgm:constr type="t" for="ch" forName="Child4" refType="h" fact="0.6876"/>
              <dgm:constr type="w" for="ch" forName="Child4" refType="w" fact="0.1108"/>
              <dgm:constr type="h" for="ch" forName="Child4" refType="h" fact="0.3124"/>
              <dgm:constr type="r" for="ch" forName="Accent3" refType="w" fact="0.7569"/>
              <dgm:constr type="t" for="ch" forName="Accent3" refType="h" fact="-0.0109"/>
              <dgm:constr type="w" for="ch" forName="Accent3" refType="w" fact="0.1679"/>
              <dgm:constr type="h" for="ch" forName="Accent3" refType="h" fact="0.806"/>
              <dgm:constr type="r" for="ch" forName="ParentBackground3" refType="w" fact="0.7283"/>
              <dgm:constr type="t" for="ch" forName="ParentBackground3" refType="h" fact="0.1262"/>
              <dgm:constr type="w" for="ch" forName="ParentBackground3" refType="w" fact="0.1108"/>
              <dgm:constr type="h" for="ch" forName="ParentBackground3" refType="h" fact="0.5319"/>
              <dgm:constr type="r" for="ch" forName="Child3" refType="w" fact="0.7283"/>
              <dgm:constr type="t" for="ch" forName="Child3" refType="h" fact="0.6876"/>
              <dgm:constr type="w" for="ch" forName="Child3" refType="w" fact="0.1108"/>
              <dgm:constr type="h" for="ch" forName="Child3" refType="h" fact="0.3124"/>
              <dgm:constr type="r" for="ch" forName="Accent2" refType="w" fact="0.8796"/>
              <dgm:constr type="t" for="ch" forName="Accent2" refType="h" fact="-0.0109"/>
              <dgm:constr type="w" for="ch" forName="Accent2" refType="w" fact="0.1679"/>
              <dgm:constr type="h" for="ch" forName="Accent2" refType="h" fact="0.806"/>
              <dgm:constr type="r" for="ch" forName="ParentBackground2" refType="w" fact="0.851"/>
              <dgm:constr type="t" for="ch" forName="ParentBackground2" refType="h" fact="0.1262"/>
              <dgm:constr type="w" for="ch" forName="ParentBackground2" refType="w" fact="0.1108"/>
              <dgm:constr type="h" for="ch" forName="ParentBackground2" refType="h" fact="0.5319"/>
              <dgm:constr type="r" for="ch" forName="Child2" refType="w" fact="0.851"/>
              <dgm:constr type="t" for="ch" forName="Child2" refType="h" fact="0.6876"/>
              <dgm:constr type="w" for="ch" forName="Child2" refType="w" fact="0.1108"/>
              <dgm:constr type="h" for="ch" forName="Child2" refType="h" fact="0.3124"/>
              <dgm:constr type="r" for="ch" forName="Accent1" refType="w" fact="1.0023"/>
              <dgm:constr type="t" for="ch" forName="Accent1" refType="h" fact="-0.0109"/>
              <dgm:constr type="w" for="ch" forName="Accent1" refType="w" fact="0.1679"/>
              <dgm:constr type="h" for="ch" forName="Accent1" refType="h" fact="0.806"/>
              <dgm:constr type="r" for="ch" forName="ParentBackground1" refType="w" fact="0.9737"/>
              <dgm:constr type="t" for="ch" forName="ParentBackground1" refType="h" fact="0.1262"/>
              <dgm:constr type="w" for="ch" forName="ParentBackground1" refType="w" fact="0.1108"/>
              <dgm:constr type="h" for="ch" forName="ParentBackground1" refType="h" fact="0.5319"/>
              <dgm:constr type="r" for="ch" forName="Child1" refType="w" fact="0.9737"/>
              <dgm:constr type="t" for="ch" forName="Child1" refType="h" fact="0.6876"/>
              <dgm:constr type="w" for="ch" forName="Child1" refType="w" fact="0.1108"/>
              <dgm:constr type="h" for="ch" forName="Child1" refType="h" fact="0.3124"/>
            </dgm:constrLst>
          </dgm:if>
          <dgm:if name="Name25"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r" for="ch" forName="Parent9" refType="w" fact="0.0881"/>
              <dgm:constr type="t" for="ch" forName="Parent9" refType="h" fact="0.2022"/>
              <dgm:constr type="w" for="ch" forName="Parent9" refType="w" fact="0.0705"/>
              <dgm:constr type="h" for="ch" forName="Parent9" refType="h" fact="0.3799"/>
              <dgm:constr type="r" for="ch" forName="Parent8" refType="w" fact="0.1974"/>
              <dgm:constr type="t" for="ch" forName="Parent8" refType="h" fact="0.2022"/>
              <dgm:constr type="w" for="ch" forName="Parent8" refType="w" fact="0.0705"/>
              <dgm:constr type="h" for="ch" forName="Parent8" refType="h" fact="0.3799"/>
              <dgm:constr type="r" for="ch" forName="Parent7" refType="w" fact="0.3067"/>
              <dgm:constr type="t" for="ch" forName="Parent7" refType="h" fact="0.2022"/>
              <dgm:constr type="w" for="ch" forName="Parent7" refType="w" fact="0.0705"/>
              <dgm:constr type="h" for="ch" forName="Parent7" refType="h" fact="0.3799"/>
              <dgm:constr type="r" for="ch" forName="Parent6" refType="w" fact="0.416"/>
              <dgm:constr type="t" for="ch" forName="Parent6" refType="h" fact="0.2022"/>
              <dgm:constr type="w" for="ch" forName="Parent6" refType="w" fact="0.0705"/>
              <dgm:constr type="h" for="ch" forName="Parent6" refType="h" fact="0.3799"/>
              <dgm:constr type="r" for="ch" forName="Parent5" refType="w" fact="0.5253"/>
              <dgm:constr type="t" for="ch" forName="Parent5" refType="h" fact="0.2022"/>
              <dgm:constr type="w" for="ch" forName="Parent5" refType="w" fact="0.0705"/>
              <dgm:constr type="h" for="ch" forName="Parent5" refType="h" fact="0.3799"/>
              <dgm:constr type="r" for="ch" forName="Parent4" refType="w" fact="0.6346"/>
              <dgm:constr type="t" for="ch" forName="Parent4" refType="h" fact="0.2022"/>
              <dgm:constr type="w" for="ch" forName="Parent4" refType="w" fact="0.0705"/>
              <dgm:constr type="h" for="ch" forName="Parent4" refType="h" fact="0.3799"/>
              <dgm:constr type="r" for="ch" forName="Parent3" refType="w" fact="0.7439"/>
              <dgm:constr type="t" for="ch" forName="Parent3" refType="h" fact="0.2022"/>
              <dgm:constr type="w" for="ch" forName="Parent3" refType="w" fact="0.0705"/>
              <dgm:constr type="h" for="ch" forName="Parent3" refType="h" fact="0.3799"/>
              <dgm:constr type="r" for="ch" forName="Parent2" refType="w" fact="0.8532"/>
              <dgm:constr type="t" for="ch" forName="Parent2" refType="h" fact="0.2022"/>
              <dgm:constr type="w" for="ch" forName="Parent2" refType="w" fact="0.0705"/>
              <dgm:constr type="h" for="ch" forName="Parent2" refType="h" fact="0.3799"/>
              <dgm:constr type="r" for="ch" forName="Parent1" refType="w" fact="0.9625"/>
              <dgm:constr type="t" for="ch" forName="Parent1" refType="h" fact="0.2022"/>
              <dgm:constr type="w" for="ch" forName="Parent1" refType="w" fact="0.0705"/>
              <dgm:constr type="h" for="ch" forName="Parent1" refType="h" fact="0.3799"/>
              <dgm:constr type="r" for="ch" forName="Accent9" refType="w" fact="0.1058"/>
              <dgm:constr type="t" for="ch" forName="Accent9" refType="h" fact="0.1072"/>
              <dgm:constr type="w" for="ch" forName="Accent9" refType="w" fact="0.1058"/>
              <dgm:constr type="h" for="ch" forName="Accent9" refType="h" fact="0.5699"/>
              <dgm:constr type="r" for="ch" forName="ParentBackground9" refType="w" fact="0.1022"/>
              <dgm:constr type="t" for="ch" forName="ParentBackground9" refType="h" fact="0.1262"/>
              <dgm:constr type="w" for="ch" forName="ParentBackground9" refType="w" fact="0.0987"/>
              <dgm:constr type="h" for="ch" forName="ParentBackground9" refType="h" fact="0.5319"/>
              <dgm:constr type="r" for="ch" forName="Child9" refType="w" fact="0.1022"/>
              <dgm:constr type="t" for="ch" forName="Child9" refType="h" fact="0.6876"/>
              <dgm:constr type="w" for="ch" forName="Child9" refType="w" fact="0.0987"/>
              <dgm:constr type="h" for="ch" forName="Child9" refType="h" fact="0.3124"/>
              <dgm:constr type="r" for="ch" forName="Accent8" refType="w" fact="0.237"/>
              <dgm:constr type="t" for="ch" forName="Accent8" refType="h" fact="-0.0109"/>
              <dgm:constr type="w" for="ch" forName="Accent8" refType="w" fact="0.1496"/>
              <dgm:constr type="h" for="ch" forName="Accent8" refType="h" fact="0.806"/>
              <dgm:constr type="r" for="ch" forName="ParentBackground8" refType="w" fact="0.2115"/>
              <dgm:constr type="t" for="ch" forName="ParentBackground8" refType="h" fact="0.1262"/>
              <dgm:constr type="w" for="ch" forName="ParentBackground8" refType="w" fact="0.0987"/>
              <dgm:constr type="h" for="ch" forName="ParentBackground8" refType="h" fact="0.5319"/>
              <dgm:constr type="r" for="ch" forName="Child8" refType="w" fact="0.2115"/>
              <dgm:constr type="t" for="ch" forName="Child8" refType="h" fact="0.6876"/>
              <dgm:constr type="w" for="ch" forName="Child8" refType="w" fact="0.0987"/>
              <dgm:constr type="h" for="ch" forName="Child8" refType="h" fact="0.3124"/>
              <dgm:constr type="r" for="ch" forName="Accent7" refType="w" fact="0.3462"/>
              <dgm:constr type="t" for="ch" forName="Accent7" refType="h" fact="-0.0109"/>
              <dgm:constr type="w" for="ch" forName="Accent7" refType="w" fact="0.1496"/>
              <dgm:constr type="h" for="ch" forName="Accent7" refType="h" fact="0.806"/>
              <dgm:constr type="r" for="ch" forName="ParentBackground7" refType="w" fact="0.3208"/>
              <dgm:constr type="t" for="ch" forName="ParentBackground7" refType="h" fact="0.1262"/>
              <dgm:constr type="w" for="ch" forName="ParentBackground7" refType="w" fact="0.0987"/>
              <dgm:constr type="h" for="ch" forName="ParentBackground7" refType="h" fact="0.5319"/>
              <dgm:constr type="r" for="ch" forName="Child7" refType="w" fact="0.3208"/>
              <dgm:constr type="t" for="ch" forName="Child7" refType="h" fact="0.6876"/>
              <dgm:constr type="w" for="ch" forName="Child7" refType="w" fact="0.0987"/>
              <dgm:constr type="h" for="ch" forName="Child7" refType="h" fact="0.3124"/>
              <dgm:constr type="r" for="ch" forName="Accent6" refType="w" fact="0.4555"/>
              <dgm:constr type="t" for="ch" forName="Accent6" refType="h" fact="-0.0109"/>
              <dgm:constr type="w" for="ch" forName="Accent6" refType="w" fact="0.1496"/>
              <dgm:constr type="h" for="ch" forName="Accent6" refType="h" fact="0.806"/>
              <dgm:constr type="r" for="ch" forName="ParentBackground6" refType="w" fact="0.4301"/>
              <dgm:constr type="t" for="ch" forName="ParentBackground6" refType="h" fact="0.1262"/>
              <dgm:constr type="w" for="ch" forName="ParentBackground6" refType="w" fact="0.0987"/>
              <dgm:constr type="h" for="ch" forName="ParentBackground6" refType="h" fact="0.5319"/>
              <dgm:constr type="r" for="ch" forName="Child6" refType="w" fact="0.4301"/>
              <dgm:constr type="t" for="ch" forName="Child6" refType="h" fact="0.6876"/>
              <dgm:constr type="w" for="ch" forName="Child6" refType="w" fact="0.0987"/>
              <dgm:constr type="h" for="ch" forName="Child6" refType="h" fact="0.3124"/>
              <dgm:constr type="r" for="ch" forName="Accent5" refType="w" fact="0.5648"/>
              <dgm:constr type="t" for="ch" forName="Accent5" refType="h" fact="-0.0109"/>
              <dgm:constr type="w" for="ch" forName="Accent5" refType="w" fact="0.1496"/>
              <dgm:constr type="h" for="ch" forName="Accent5" refType="h" fact="0.806"/>
              <dgm:constr type="r" for="ch" forName="ParentBackground5" refType="w" fact="0.5394"/>
              <dgm:constr type="t" for="ch" forName="ParentBackground5" refType="h" fact="0.1262"/>
              <dgm:constr type="w" for="ch" forName="ParentBackground5" refType="w" fact="0.0987"/>
              <dgm:constr type="h" for="ch" forName="ParentBackground5" refType="h" fact="0.5319"/>
              <dgm:constr type="r" for="ch" forName="Child5" refType="w" fact="0.5394"/>
              <dgm:constr type="t" for="ch" forName="Child5" refType="h" fact="0.6876"/>
              <dgm:constr type="w" for="ch" forName="Child5" refType="w" fact="0.0987"/>
              <dgm:constr type="h" for="ch" forName="Child5" refType="h" fact="0.3124"/>
              <dgm:constr type="r" for="ch" forName="Accent4" refType="w" fact="0.6741"/>
              <dgm:constr type="t" for="ch" forName="Accent4" refType="h" fact="-0.0109"/>
              <dgm:constr type="w" for="ch" forName="Accent4" refType="w" fact="0.1496"/>
              <dgm:constr type="h" for="ch" forName="Accent4" refType="h" fact="0.806"/>
              <dgm:constr type="r" for="ch" forName="ParentBackground4" refType="w" fact="0.6487"/>
              <dgm:constr type="t" for="ch" forName="ParentBackground4" refType="h" fact="0.1262"/>
              <dgm:constr type="w" for="ch" forName="ParentBackground4" refType="w" fact="0.0987"/>
              <dgm:constr type="h" for="ch" forName="ParentBackground4" refType="h" fact="0.5319"/>
              <dgm:constr type="r" for="ch" forName="Child4" refType="w" fact="0.6487"/>
              <dgm:constr type="t" for="ch" forName="Child4" refType="h" fact="0.6876"/>
              <dgm:constr type="w" for="ch" forName="Child4" refType="w" fact="0.0987"/>
              <dgm:constr type="h" for="ch" forName="Child4" refType="h" fact="0.3124"/>
              <dgm:constr type="r" for="ch" forName="Accent3" refType="w" fact="0.7834"/>
              <dgm:constr type="t" for="ch" forName="Accent3" refType="h" fact="-0.0109"/>
              <dgm:constr type="w" for="ch" forName="Accent3" refType="w" fact="0.1496"/>
              <dgm:constr type="h" for="ch" forName="Accent3" refType="h" fact="0.806"/>
              <dgm:constr type="r" for="ch" forName="ParentBackground3" refType="w" fact="0.758"/>
              <dgm:constr type="t" for="ch" forName="ParentBackground3" refType="h" fact="0.1262"/>
              <dgm:constr type="w" for="ch" forName="ParentBackground3" refType="w" fact="0.0987"/>
              <dgm:constr type="h" for="ch" forName="ParentBackground3" refType="h" fact="0.5319"/>
              <dgm:constr type="r" for="ch" forName="Child3" refType="w" fact="0.758"/>
              <dgm:constr type="t" for="ch" forName="Child3" refType="h" fact="0.6876"/>
              <dgm:constr type="w" for="ch" forName="Child3" refType="w" fact="0.0987"/>
              <dgm:constr type="h" for="ch" forName="Child3" refType="h" fact="0.3124"/>
              <dgm:constr type="r" for="ch" forName="Accent2" refType="w" fact="0.8927"/>
              <dgm:constr type="t" for="ch" forName="Accent2" refType="h" fact="-0.0109"/>
              <dgm:constr type="w" for="ch" forName="Accent2" refType="w" fact="0.1496"/>
              <dgm:constr type="h" for="ch" forName="Accent2" refType="h" fact="0.806"/>
              <dgm:constr type="r" for="ch" forName="ParentBackground2" refType="w" fact="0.8673"/>
              <dgm:constr type="t" for="ch" forName="ParentBackground2" refType="h" fact="0.1262"/>
              <dgm:constr type="w" for="ch" forName="ParentBackground2" refType="w" fact="0.0987"/>
              <dgm:constr type="h" for="ch" forName="ParentBackground2" refType="h" fact="0.5319"/>
              <dgm:constr type="r" for="ch" forName="Child2" refType="w" fact="0.8673"/>
              <dgm:constr type="t" for="ch" forName="Child2" refType="h" fact="0.6876"/>
              <dgm:constr type="w" for="ch" forName="Child2" refType="w" fact="0.0987"/>
              <dgm:constr type="h" for="ch" forName="Child2" refType="h" fact="0.3124"/>
              <dgm:constr type="r" for="ch" forName="Accent1" refType="w" fact="1.002"/>
              <dgm:constr type="t" for="ch" forName="Accent1" refType="h" fact="-0.0109"/>
              <dgm:constr type="w" for="ch" forName="Accent1" refType="w" fact="0.1496"/>
              <dgm:constr type="h" for="ch" forName="Accent1" refType="h" fact="0.806"/>
              <dgm:constr type="r" for="ch" forName="ParentBackground1" refType="w" fact="0.9765"/>
              <dgm:constr type="t" for="ch" forName="ParentBackground1" refType="h" fact="0.1262"/>
              <dgm:constr type="w" for="ch" forName="ParentBackground1" refType="w" fact="0.0987"/>
              <dgm:constr type="h" for="ch" forName="ParentBackground1" refType="h" fact="0.5319"/>
              <dgm:constr type="r" for="ch" forName="Child1" refType="w" fact="0.9765"/>
              <dgm:constr type="t" for="ch" forName="Child1" refType="h" fact="0.6876"/>
              <dgm:constr type="w" for="ch" forName="Child1" refType="w" fact="0.0987"/>
              <dgm:constr type="h" for="ch" forName="Child1" refType="h" fact="0.3124"/>
            </dgm:constrLst>
          </dgm:if>
          <dgm:if name="Name26"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r" for="ch" forName="Parent10" refType="w" fact="0.0795"/>
              <dgm:constr type="t" for="ch" forName="Parent10" refType="h" fact="0.2022"/>
              <dgm:constr type="w" for="ch" forName="Parent10" refType="w" fact="0.0636"/>
              <dgm:constr type="h" for="ch" forName="Parent10" refType="h" fact="0.3799"/>
              <dgm:constr type="r" for="ch" forName="Parent9" refType="w" fact="0.178"/>
              <dgm:constr type="t" for="ch" forName="Parent9" refType="h" fact="0.2022"/>
              <dgm:constr type="w" for="ch" forName="Parent9" refType="w" fact="0.0636"/>
              <dgm:constr type="h" for="ch" forName="Parent9" refType="h" fact="0.3799"/>
              <dgm:constr type="r" for="ch" forName="Parent8" refType="w" fact="0.2765"/>
              <dgm:constr type="t" for="ch" forName="Parent8" refType="h" fact="0.2022"/>
              <dgm:constr type="w" for="ch" forName="Parent8" refType="w" fact="0.0636"/>
              <dgm:constr type="h" for="ch" forName="Parent8" refType="h" fact="0.3799"/>
              <dgm:constr type="r" for="ch" forName="Parent7" refType="w" fact="0.375"/>
              <dgm:constr type="t" for="ch" forName="Parent7" refType="h" fact="0.2022"/>
              <dgm:constr type="w" for="ch" forName="Parent7" refType="w" fact="0.0636"/>
              <dgm:constr type="h" for="ch" forName="Parent7" refType="h" fact="0.3799"/>
              <dgm:constr type="r" for="ch" forName="Parent6" refType="w" fact="0.4736"/>
              <dgm:constr type="t" for="ch" forName="Parent6" refType="h" fact="0.2022"/>
              <dgm:constr type="w" for="ch" forName="Parent6" refType="w" fact="0.0636"/>
              <dgm:constr type="h" for="ch" forName="Parent6" refType="h" fact="0.3799"/>
              <dgm:constr type="r" for="ch" forName="Parent5" refType="w" fact="0.5721"/>
              <dgm:constr type="t" for="ch" forName="Parent5" refType="h" fact="0.2022"/>
              <dgm:constr type="w" for="ch" forName="Parent5" refType="w" fact="0.0636"/>
              <dgm:constr type="h" for="ch" forName="Parent5" refType="h" fact="0.3799"/>
              <dgm:constr type="r" for="ch" forName="Parent4" refType="w" fact="0.6706"/>
              <dgm:constr type="t" for="ch" forName="Parent4" refType="h" fact="0.2022"/>
              <dgm:constr type="w" for="ch" forName="Parent4" refType="w" fact="0.0636"/>
              <dgm:constr type="h" for="ch" forName="Parent4" refType="h" fact="0.3799"/>
              <dgm:constr type="r" for="ch" forName="Parent3" refType="w" fact="0.7691"/>
              <dgm:constr type="t" for="ch" forName="Parent3" refType="h" fact="0.2022"/>
              <dgm:constr type="w" for="ch" forName="Parent3" refType="w" fact="0.0636"/>
              <dgm:constr type="h" for="ch" forName="Parent3" refType="h" fact="0.3799"/>
              <dgm:constr type="r" for="ch" forName="Parent2" refType="w" fact="0.8676"/>
              <dgm:constr type="t" for="ch" forName="Parent2" refType="h" fact="0.2022"/>
              <dgm:constr type="w" for="ch" forName="Parent2" refType="w" fact="0.0636"/>
              <dgm:constr type="h" for="ch" forName="Parent2" refType="h" fact="0.3799"/>
              <dgm:constr type="r" for="ch" forName="Parent1" refType="w" fact="0.9662"/>
              <dgm:constr type="t" for="ch" forName="Parent1" refType="h" fact="0.2022"/>
              <dgm:constr type="w" for="ch" forName="Parent1" refType="w" fact="0.0636"/>
              <dgm:constr type="h" for="ch" forName="Parent1" refType="h" fact="0.3799"/>
              <dgm:constr type="r" for="ch" forName="Accent10" refType="w" fact="0.0953"/>
              <dgm:constr type="t" for="ch" forName="Accent10" refType="h" fact="0.1072"/>
              <dgm:constr type="w" for="ch" forName="Accent10" refType="w" fact="0.0953"/>
              <dgm:constr type="h" for="ch" forName="Accent10" refType="h" fact="0.5699"/>
              <dgm:constr type="r" for="ch" forName="ParentBackground10" refType="w" fact="0.0922"/>
              <dgm:constr type="t" for="ch" forName="ParentBackground10" refType="h" fact="0.1262"/>
              <dgm:constr type="w" for="ch" forName="ParentBackground10" refType="w" fact="0.089"/>
              <dgm:constr type="h" for="ch" forName="ParentBackground10" refType="h" fact="0.5319"/>
              <dgm:constr type="r" for="ch" forName="Child10" refType="w" fact="0.0922"/>
              <dgm:constr type="t" for="ch" forName="Child10" refType="h" fact="0.6876"/>
              <dgm:constr type="w" for="ch" forName="Child10" refType="w" fact="0.089"/>
              <dgm:constr type="h" for="ch" forName="Child10" refType="h" fact="0.3124"/>
              <dgm:constr type="r" for="ch" forName="Accent9" refType="w" fact="0.2136"/>
              <dgm:constr type="t" for="ch" forName="Accent9" refType="h" fact="-0.0109"/>
              <dgm:constr type="w" for="ch" forName="Accent9" refType="w" fact="0.1348"/>
              <dgm:constr type="h" for="ch" forName="Accent9" refType="h" fact="0.806"/>
              <dgm:constr type="r" for="ch" forName="ParentBackground9" refType="w" fact="0.1907"/>
              <dgm:constr type="t" for="ch" forName="ParentBackground9" refType="h" fact="0.1262"/>
              <dgm:constr type="w" for="ch" forName="ParentBackground9" refType="w" fact="0.089"/>
              <dgm:constr type="h" for="ch" forName="ParentBackground9" refType="h" fact="0.5319"/>
              <dgm:constr type="r" for="ch" forName="Child9" refType="w" fact="0.1907"/>
              <dgm:constr type="t" for="ch" forName="Child9" refType="h" fact="0.6876"/>
              <dgm:constr type="w" for="ch" forName="Child9" refType="w" fact="0.089"/>
              <dgm:constr type="h" for="ch" forName="Child9" refType="h" fact="0.3124"/>
              <dgm:constr type="r" for="ch" forName="Accent8" refType="w" fact="0.3121"/>
              <dgm:constr type="t" for="ch" forName="Accent8" refType="h" fact="-0.0109"/>
              <dgm:constr type="w" for="ch" forName="Accent8" refType="w" fact="0.1348"/>
              <dgm:constr type="h" for="ch" forName="Accent8" refType="h" fact="0.806"/>
              <dgm:constr type="r" for="ch" forName="ParentBackground8" refType="w" fact="0.2892"/>
              <dgm:constr type="t" for="ch" forName="ParentBackground8" refType="h" fact="0.1262"/>
              <dgm:constr type="w" for="ch" forName="ParentBackground8" refType="w" fact="0.089"/>
              <dgm:constr type="h" for="ch" forName="ParentBackground8" refType="h" fact="0.5319"/>
              <dgm:constr type="r" for="ch" forName="Child8" refType="w" fact="0.2892"/>
              <dgm:constr type="t" for="ch" forName="Child8" refType="h" fact="0.6876"/>
              <dgm:constr type="w" for="ch" forName="Child8" refType="w" fact="0.089"/>
              <dgm:constr type="h" for="ch" forName="Child8" refType="h" fact="0.3124"/>
              <dgm:constr type="r" for="ch" forName="Accent7" refType="w" fact="0.4107"/>
              <dgm:constr type="t" for="ch" forName="Accent7" refType="h" fact="-0.0109"/>
              <dgm:constr type="w" for="ch" forName="Accent7" refType="w" fact="0.1348"/>
              <dgm:constr type="h" for="ch" forName="Accent7" refType="h" fact="0.806"/>
              <dgm:constr type="r" for="ch" forName="ParentBackground7" refType="w" fact="0.3877"/>
              <dgm:constr type="t" for="ch" forName="ParentBackground7" refType="h" fact="0.1262"/>
              <dgm:constr type="w" for="ch" forName="ParentBackground7" refType="w" fact="0.089"/>
              <dgm:constr type="h" for="ch" forName="ParentBackground7" refType="h" fact="0.5319"/>
              <dgm:constr type="r" for="ch" forName="Child7" refType="w" fact="0.3877"/>
              <dgm:constr type="t" for="ch" forName="Child7" refType="h" fact="0.6876"/>
              <dgm:constr type="w" for="ch" forName="Child7" refType="w" fact="0.089"/>
              <dgm:constr type="h" for="ch" forName="Child7" refType="h" fact="0.3124"/>
              <dgm:constr type="r" for="ch" forName="Accent6" refType="w" fact="0.5092"/>
              <dgm:constr type="t" for="ch" forName="Accent6" refType="h" fact="-0.0109"/>
              <dgm:constr type="w" for="ch" forName="Accent6" refType="w" fact="0.1348"/>
              <dgm:constr type="h" for="ch" forName="Accent6" refType="h" fact="0.806"/>
              <dgm:constr type="r" for="ch" forName="ParentBackground6" refType="w" fact="0.4863"/>
              <dgm:constr type="t" for="ch" forName="ParentBackground6" refType="h" fact="0.1262"/>
              <dgm:constr type="w" for="ch" forName="ParentBackground6" refType="w" fact="0.089"/>
              <dgm:constr type="h" for="ch" forName="ParentBackground6" refType="h" fact="0.5319"/>
              <dgm:constr type="r" for="ch" forName="Child6" refType="w" fact="0.4863"/>
              <dgm:constr type="t" for="ch" forName="Child6" refType="h" fact="0.6876"/>
              <dgm:constr type="w" for="ch" forName="Child6" refType="w" fact="0.089"/>
              <dgm:constr type="h" for="ch" forName="Child6" refType="h" fact="0.3124"/>
              <dgm:constr type="r" for="ch" forName="Accent5" refType="w" fact="0.6077"/>
              <dgm:constr type="t" for="ch" forName="Accent5" refType="h" fact="-0.0109"/>
              <dgm:constr type="w" for="ch" forName="Accent5" refType="w" fact="0.1348"/>
              <dgm:constr type="h" for="ch" forName="Accent5" refType="h" fact="0.806"/>
              <dgm:constr type="r" for="ch" forName="ParentBackground5" refType="w" fact="0.5848"/>
              <dgm:constr type="t" for="ch" forName="ParentBackground5" refType="h" fact="0.1262"/>
              <dgm:constr type="w" for="ch" forName="ParentBackground5" refType="w" fact="0.089"/>
              <dgm:constr type="h" for="ch" forName="ParentBackground5" refType="h" fact="0.5319"/>
              <dgm:constr type="r" for="ch" forName="Child5" refType="w" fact="0.5848"/>
              <dgm:constr type="t" for="ch" forName="Child5" refType="h" fact="0.6876"/>
              <dgm:constr type="w" for="ch" forName="Child5" refType="w" fact="0.089"/>
              <dgm:constr type="h" for="ch" forName="Child5" refType="h" fact="0.3124"/>
              <dgm:constr type="r" for="ch" forName="Accent4" refType="w" fact="0.7062"/>
              <dgm:constr type="t" for="ch" forName="Accent4" refType="h" fact="-0.0109"/>
              <dgm:constr type="w" for="ch" forName="Accent4" refType="w" fact="0.1348"/>
              <dgm:constr type="h" for="ch" forName="Accent4" refType="h" fact="0.806"/>
              <dgm:constr type="r" for="ch" forName="ParentBackground4" refType="w" fact="0.6833"/>
              <dgm:constr type="t" for="ch" forName="ParentBackground4" refType="h" fact="0.1262"/>
              <dgm:constr type="w" for="ch" forName="ParentBackground4" refType="w" fact="0.089"/>
              <dgm:constr type="h" for="ch" forName="ParentBackground4" refType="h" fact="0.5319"/>
              <dgm:constr type="r" for="ch" forName="Child4" refType="w" fact="0.6833"/>
              <dgm:constr type="t" for="ch" forName="Child4" refType="h" fact="0.6876"/>
              <dgm:constr type="w" for="ch" forName="Child4" refType="w" fact="0.089"/>
              <dgm:constr type="h" for="ch" forName="Child4" refType="h" fact="0.3124"/>
              <dgm:constr type="r" for="ch" forName="Accent3" refType="w" fact="0.8048"/>
              <dgm:constr type="t" for="ch" forName="Accent3" refType="h" fact="-0.0109"/>
              <dgm:constr type="w" for="ch" forName="Accent3" refType="w" fact="0.1348"/>
              <dgm:constr type="h" for="ch" forName="Accent3" refType="h" fact="0.806"/>
              <dgm:constr type="r" for="ch" forName="ParentBackground3" refType="w" fact="0.7818"/>
              <dgm:constr type="t" for="ch" forName="ParentBackground3" refType="h" fact="0.1262"/>
              <dgm:constr type="w" for="ch" forName="ParentBackground3" refType="w" fact="0.089"/>
              <dgm:constr type="h" for="ch" forName="ParentBackground3" refType="h" fact="0.5319"/>
              <dgm:constr type="r" for="ch" forName="Child3" refType="w" fact="0.7818"/>
              <dgm:constr type="t" for="ch" forName="Child3" refType="h" fact="0.6876"/>
              <dgm:constr type="w" for="ch" forName="Child3" refType="w" fact="0.089"/>
              <dgm:constr type="h" for="ch" forName="Child3" refType="h" fact="0.3124"/>
              <dgm:constr type="r" for="ch" forName="Accent2" refType="w" fact="0.9033"/>
              <dgm:constr type="t" for="ch" forName="Accent2" refType="h" fact="-0.0109"/>
              <dgm:constr type="w" for="ch" forName="Accent2" refType="w" fact="0.1348"/>
              <dgm:constr type="h" for="ch" forName="Accent2" refType="h" fact="0.806"/>
              <dgm:constr type="r" for="ch" forName="ParentBackground2" refType="w" fact="0.8804"/>
              <dgm:constr type="t" for="ch" forName="ParentBackground2" refType="h" fact="0.1262"/>
              <dgm:constr type="w" for="ch" forName="ParentBackground2" refType="w" fact="0.089"/>
              <dgm:constr type="h" for="ch" forName="ParentBackground2" refType="h" fact="0.5319"/>
              <dgm:constr type="r" for="ch" forName="Child2" refType="w" fact="0.8804"/>
              <dgm:constr type="t" for="ch" forName="Child2" refType="h" fact="0.6876"/>
              <dgm:constr type="w" for="ch" forName="Child2" refType="w" fact="0.089"/>
              <dgm:constr type="h" for="ch" forName="Child2" refType="h" fact="0.3124"/>
              <dgm:constr type="r" for="ch" forName="Accent1" refType="w" fact="1.0018"/>
              <dgm:constr type="t" for="ch" forName="Accent1" refType="h" fact="-0.0109"/>
              <dgm:constr type="w" for="ch" forName="Accent1" refType="w" fact="0.1348"/>
              <dgm:constr type="h" for="ch" forName="Accent1" refType="h" fact="0.806"/>
              <dgm:constr type="r" for="ch" forName="ParentBackground1" refType="w" fact="0.9789"/>
              <dgm:constr type="t" for="ch" forName="ParentBackground1" refType="h" fact="0.1262"/>
              <dgm:constr type="w" for="ch" forName="ParentBackground1" refType="w" fact="0.089"/>
              <dgm:constr type="h" for="ch" forName="ParentBackground1" refType="h" fact="0.5319"/>
              <dgm:constr type="r" for="ch" forName="Child1" refType="w" fact="0.9789"/>
              <dgm:constr type="t" for="ch" forName="Child1" refType="h" fact="0.6876"/>
              <dgm:constr type="w" for="ch" forName="Child1" refType="w" fact="0.089"/>
              <dgm:constr type="h" for="ch" forName="Child1" refType="h" fact="0.3124"/>
            </dgm:constrLst>
          </dgm:if>
          <dgm:else name="Name27">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r" for="ch" forName="Parent11" refType="w" fact="0.0723"/>
              <dgm:constr type="t" for="ch" forName="Parent11" refType="h" fact="0.2022"/>
              <dgm:constr type="w" for="ch" forName="Parent11" refType="w" fact="0.0579"/>
              <dgm:constr type="h" for="ch" forName="Parent11" refType="h" fact="0.3799"/>
              <dgm:constr type="r" for="ch" forName="Parent10" refType="w" fact="0.162"/>
              <dgm:constr type="t" for="ch" forName="Parent10" refType="h" fact="0.2022"/>
              <dgm:constr type="w" for="ch" forName="Parent10" refType="w" fact="0.0579"/>
              <dgm:constr type="h" for="ch" forName="Parent10" refType="h" fact="0.3799"/>
              <dgm:constr type="r" for="ch" forName="Parent9" refType="w" fact="0.2517"/>
              <dgm:constr type="t" for="ch" forName="Parent9" refType="h" fact="0.2022"/>
              <dgm:constr type="w" for="ch" forName="Parent9" refType="w" fact="0.0579"/>
              <dgm:constr type="h" for="ch" forName="Parent9" refType="h" fact="0.3799"/>
              <dgm:constr type="r" for="ch" forName="Parent8" refType="w" fact="0.3414"/>
              <dgm:constr type="t" for="ch" forName="Parent8" refType="h" fact="0.2022"/>
              <dgm:constr type="w" for="ch" forName="Parent8" refType="w" fact="0.0579"/>
              <dgm:constr type="h" for="ch" forName="Parent8" refType="h" fact="0.3799"/>
              <dgm:constr type="r" for="ch" forName="Parent7" refType="w" fact="0.4311"/>
              <dgm:constr type="t" for="ch" forName="Parent7" refType="h" fact="0.2022"/>
              <dgm:constr type="w" for="ch" forName="Parent7" refType="w" fact="0.0579"/>
              <dgm:constr type="h" for="ch" forName="Parent7" refType="h" fact="0.3799"/>
              <dgm:constr type="r" for="ch" forName="Parent6" refType="w" fact="0.5208"/>
              <dgm:constr type="t" for="ch" forName="Parent6" refType="h" fact="0.2022"/>
              <dgm:constr type="w" for="ch" forName="Parent6" refType="w" fact="0.0579"/>
              <dgm:constr type="h" for="ch" forName="Parent6" refType="h" fact="0.3799"/>
              <dgm:constr type="r" for="ch" forName="Parent5" refType="w" fact="0.6105"/>
              <dgm:constr type="t" for="ch" forName="Parent5" refType="h" fact="0.2022"/>
              <dgm:constr type="w" for="ch" forName="Parent5" refType="w" fact="0.0579"/>
              <dgm:constr type="h" for="ch" forName="Parent5" refType="h" fact="0.3799"/>
              <dgm:constr type="r" for="ch" forName="Parent4" refType="w" fact="0.7001"/>
              <dgm:constr type="t" for="ch" forName="Parent4" refType="h" fact="0.2022"/>
              <dgm:constr type="w" for="ch" forName="Parent4" refType="w" fact="0.0579"/>
              <dgm:constr type="h" for="ch" forName="Parent4" refType="h" fact="0.3799"/>
              <dgm:constr type="r" for="ch" forName="Parent3" refType="w" fact="0.7898"/>
              <dgm:constr type="t" for="ch" forName="Parent3" refType="h" fact="0.2022"/>
              <dgm:constr type="w" for="ch" forName="Parent3" refType="w" fact="0.0579"/>
              <dgm:constr type="h" for="ch" forName="Parent3" refType="h" fact="0.3799"/>
              <dgm:constr type="r" for="ch" forName="Parent2" refType="w" fact="0.8795"/>
              <dgm:constr type="t" for="ch" forName="Parent2" refType="h" fact="0.2022"/>
              <dgm:constr type="w" for="ch" forName="Parent2" refType="w" fact="0.0579"/>
              <dgm:constr type="h" for="ch" forName="Parent2" refType="h" fact="0.3799"/>
              <dgm:constr type="r" for="ch" forName="Parent1" refType="w" fact="0.9692"/>
              <dgm:constr type="t" for="ch" forName="Parent1" refType="h" fact="0.2022"/>
              <dgm:constr type="w" for="ch" forName="Parent1" refType="w" fact="0.0579"/>
              <dgm:constr type="h" for="ch" forName="Parent1" refType="h" fact="0.3799"/>
              <dgm:constr type="r" for="ch" forName="Accent11" refType="w" fact="0.0868"/>
              <dgm:constr type="t" for="ch" forName="Accent11" refType="h" fact="0.1072"/>
              <dgm:constr type="w" for="ch" forName="Accent11" refType="w" fact="0.0868"/>
              <dgm:constr type="h" for="ch" forName="Accent11" refType="h" fact="0.5699"/>
              <dgm:constr type="r" for="ch" forName="ParentBackground11" refType="w" fact="0.0839"/>
              <dgm:constr type="t" for="ch" forName="ParentBackground11" refType="h" fact="0.1262"/>
              <dgm:constr type="w" for="ch" forName="ParentBackground11" refType="w" fact="0.081"/>
              <dgm:constr type="h" for="ch" forName="ParentBackground11" refType="h" fact="0.5319"/>
              <dgm:constr type="r" for="ch" forName="Child11" refType="w" fact="0.0839"/>
              <dgm:constr type="t" for="ch" forName="Child11" refType="h" fact="0.6876"/>
              <dgm:constr type="w" for="ch" forName="Child11" refType="w" fact="0.081"/>
              <dgm:constr type="h" for="ch" forName="Child11" refType="h" fact="0.3124"/>
              <dgm:constr type="r" for="ch" forName="Accent10" refType="w" fact="0.1945"/>
              <dgm:constr type="t" for="ch" forName="Accent10" refType="h" fact="-0.0109"/>
              <dgm:constr type="w" for="ch" forName="Accent10" refType="w" fact="0.1228"/>
              <dgm:constr type="h" for="ch" forName="Accent10" refType="h" fact="0.806"/>
              <dgm:constr type="r" for="ch" forName="ParentBackground10" refType="w" fact="0.1736"/>
              <dgm:constr type="t" for="ch" forName="ParentBackground10" refType="h" fact="0.1262"/>
              <dgm:constr type="w" for="ch" forName="ParentBackground10" refType="w" fact="0.081"/>
              <dgm:constr type="h" for="ch" forName="ParentBackground10" refType="h" fact="0.5319"/>
              <dgm:constr type="r" for="ch" forName="Child10" refType="w" fact="0.1736"/>
              <dgm:constr type="t" for="ch" forName="Child10" refType="h" fact="0.6876"/>
              <dgm:constr type="w" for="ch" forName="Child10" refType="w" fact="0.081"/>
              <dgm:constr type="h" for="ch" forName="Child10" refType="h" fact="0.3124"/>
              <dgm:constr type="r" for="ch" forName="Accent9" refType="w" fact="0.2842"/>
              <dgm:constr type="t" for="ch" forName="Accent9" refType="h" fact="-0.0109"/>
              <dgm:constr type="w" for="ch" forName="Accent9" refType="w" fact="0.1228"/>
              <dgm:constr type="h" for="ch" forName="Accent9" refType="h" fact="0.806"/>
              <dgm:constr type="r" for="ch" forName="ParentBackground9" refType="w" fact="0.2633"/>
              <dgm:constr type="t" for="ch" forName="ParentBackground9" refType="h" fact="0.1262"/>
              <dgm:constr type="w" for="ch" forName="ParentBackground9" refType="w" fact="0.081"/>
              <dgm:constr type="h" for="ch" forName="ParentBackground9" refType="h" fact="0.5319"/>
              <dgm:constr type="r" for="ch" forName="Child9" refType="w" fact="0.2633"/>
              <dgm:constr type="t" for="ch" forName="Child9" refType="h" fact="0.6876"/>
              <dgm:constr type="w" for="ch" forName="Child9" refType="w" fact="0.081"/>
              <dgm:constr type="h" for="ch" forName="Child9" refType="h" fact="0.3124"/>
              <dgm:constr type="r" for="ch" forName="Accent8" refType="w" fact="0.3739"/>
              <dgm:constr type="t" for="ch" forName="Accent8" refType="h" fact="-0.0109"/>
              <dgm:constr type="w" for="ch" forName="Accent8" refType="w" fact="0.1228"/>
              <dgm:constr type="h" for="ch" forName="Accent8" refType="h" fact="0.806"/>
              <dgm:constr type="r" for="ch" forName="ParentBackground8" refType="w" fact="0.353"/>
              <dgm:constr type="t" for="ch" forName="ParentBackground8" refType="h" fact="0.1262"/>
              <dgm:constr type="w" for="ch" forName="ParentBackground8" refType="w" fact="0.081"/>
              <dgm:constr type="h" for="ch" forName="ParentBackground8" refType="h" fact="0.5319"/>
              <dgm:constr type="r" for="ch" forName="Child8" refType="w" fact="0.353"/>
              <dgm:constr type="t" for="ch" forName="Child8" refType="h" fact="0.6876"/>
              <dgm:constr type="w" for="ch" forName="Child8" refType="w" fact="0.081"/>
              <dgm:constr type="h" for="ch" forName="Child8" refType="h" fact="0.3124"/>
              <dgm:constr type="r" for="ch" forName="Accent7" refType="w" fact="0.4636"/>
              <dgm:constr type="t" for="ch" forName="Accent7" refType="h" fact="-0.0109"/>
              <dgm:constr type="w" for="ch" forName="Accent7" refType="w" fact="0.1228"/>
              <dgm:constr type="h" for="ch" forName="Accent7" refType="h" fact="0.806"/>
              <dgm:constr type="r" for="ch" forName="ParentBackground7" refType="w" fact="0.4427"/>
              <dgm:constr type="t" for="ch" forName="ParentBackground7" refType="h" fact="0.1262"/>
              <dgm:constr type="w" for="ch" forName="ParentBackground7" refType="w" fact="0.081"/>
              <dgm:constr type="h" for="ch" forName="ParentBackground7" refType="h" fact="0.5319"/>
              <dgm:constr type="r" for="ch" forName="Child7" refType="w" fact="0.4427"/>
              <dgm:constr type="t" for="ch" forName="Child7" refType="h" fact="0.6876"/>
              <dgm:constr type="w" for="ch" forName="Child7" refType="w" fact="0.081"/>
              <dgm:constr type="h" for="ch" forName="Child7" refType="h" fact="0.3124"/>
              <dgm:constr type="r" for="ch" forName="Accent6" refType="w" fact="0.5533"/>
              <dgm:constr type="t" for="ch" forName="Accent6" refType="h" fact="-0.0109"/>
              <dgm:constr type="w" for="ch" forName="Accent6" refType="w" fact="0.1228"/>
              <dgm:constr type="h" for="ch" forName="Accent6" refType="h" fact="0.806"/>
              <dgm:constr type="r" for="ch" forName="ParentBackground6" refType="w" fact="0.5323"/>
              <dgm:constr type="t" for="ch" forName="ParentBackground6" refType="h" fact="0.1262"/>
              <dgm:constr type="w" for="ch" forName="ParentBackground6" refType="w" fact="0.081"/>
              <dgm:constr type="h" for="ch" forName="ParentBackground6" refType="h" fact="0.5319"/>
              <dgm:constr type="r" for="ch" forName="Child6" refType="w" fact="0.5323"/>
              <dgm:constr type="t" for="ch" forName="Child6" refType="h" fact="0.6876"/>
              <dgm:constr type="w" for="ch" forName="Child6" refType="w" fact="0.081"/>
              <dgm:constr type="h" for="ch" forName="Child6" refType="h" fact="0.3124"/>
              <dgm:constr type="r" for="ch" forName="Accent5" refType="w" fact="0.6429"/>
              <dgm:constr type="t" for="ch" forName="Accent5" refType="h" fact="-0.0109"/>
              <dgm:constr type="w" for="ch" forName="Accent5" refType="w" fact="0.1228"/>
              <dgm:constr type="h" for="ch" forName="Accent5" refType="h" fact="0.806"/>
              <dgm:constr type="r" for="ch" forName="ParentBackground5" refType="w" fact="0.622"/>
              <dgm:constr type="t" for="ch" forName="ParentBackground5" refType="h" fact="0.1262"/>
              <dgm:constr type="w" for="ch" forName="ParentBackground5" refType="w" fact="0.081"/>
              <dgm:constr type="h" for="ch" forName="ParentBackground5" refType="h" fact="0.5319"/>
              <dgm:constr type="r" for="ch" forName="Child5" refType="w" fact="0.622"/>
              <dgm:constr type="t" for="ch" forName="Child5" refType="h" fact="0.6876"/>
              <dgm:constr type="w" for="ch" forName="Child5" refType="w" fact="0.081"/>
              <dgm:constr type="h" for="ch" forName="Child5" refType="h" fact="0.3124"/>
              <dgm:constr type="r" for="ch" forName="Accent4" refType="w" fact="0.7326"/>
              <dgm:constr type="t" for="ch" forName="Accent4" refType="h" fact="-0.0109"/>
              <dgm:constr type="w" for="ch" forName="Accent4" refType="w" fact="0.1228"/>
              <dgm:constr type="h" for="ch" forName="Accent4" refType="h" fact="0.806"/>
              <dgm:constr type="r" for="ch" forName="ParentBackground4" refType="w" fact="0.7117"/>
              <dgm:constr type="t" for="ch" forName="ParentBackground4" refType="h" fact="0.1262"/>
              <dgm:constr type="w" for="ch" forName="ParentBackground4" refType="w" fact="0.081"/>
              <dgm:constr type="h" for="ch" forName="ParentBackground4" refType="h" fact="0.5319"/>
              <dgm:constr type="r" for="ch" forName="Child4" refType="w" fact="0.7117"/>
              <dgm:constr type="t" for="ch" forName="Child4" refType="h" fact="0.6876"/>
              <dgm:constr type="w" for="ch" forName="Child4" refType="w" fact="0.081"/>
              <dgm:constr type="h" for="ch" forName="Child4" refType="h" fact="0.3124"/>
              <dgm:constr type="r" for="ch" forName="Accent3" refType="w" fact="0.8223"/>
              <dgm:constr type="t" for="ch" forName="Accent3" refType="h" fact="-0.0109"/>
              <dgm:constr type="w" for="ch" forName="Accent3" refType="w" fact="0.1228"/>
              <dgm:constr type="h" for="ch" forName="Accent3" refType="h" fact="0.806"/>
              <dgm:constr type="r" for="ch" forName="ParentBackground3" refType="w" fact="0.8014"/>
              <dgm:constr type="t" for="ch" forName="ParentBackground3" refType="h" fact="0.1262"/>
              <dgm:constr type="w" for="ch" forName="ParentBackground3" refType="w" fact="0.081"/>
              <dgm:constr type="h" for="ch" forName="ParentBackground3" refType="h" fact="0.5319"/>
              <dgm:constr type="r" for="ch" forName="Child3" refType="w" fact="0.8014"/>
              <dgm:constr type="t" for="ch" forName="Child3" refType="h" fact="0.6876"/>
              <dgm:constr type="w" for="ch" forName="Child3" refType="w" fact="0.081"/>
              <dgm:constr type="h" for="ch" forName="Child3" refType="h" fact="0.3124"/>
              <dgm:constr type="r" for="ch" forName="Accent2" refType="w" fact="0.912"/>
              <dgm:constr type="t" for="ch" forName="Accent2" refType="h" fact="-0.0109"/>
              <dgm:constr type="w" for="ch" forName="Accent2" refType="w" fact="0.1228"/>
              <dgm:constr type="h" for="ch" forName="Accent2" refType="h" fact="0.806"/>
              <dgm:constr type="r" for="ch" forName="ParentBackground2" refType="w" fact="0.8911"/>
              <dgm:constr type="t" for="ch" forName="ParentBackground2" refType="h" fact="0.1262"/>
              <dgm:constr type="w" for="ch" forName="ParentBackground2" refType="w" fact="0.081"/>
              <dgm:constr type="h" for="ch" forName="ParentBackground2" refType="h" fact="0.5319"/>
              <dgm:constr type="r" for="ch" forName="Child2" refType="w" fact="0.8911"/>
              <dgm:constr type="t" for="ch" forName="Child2" refType="h" fact="0.6876"/>
              <dgm:constr type="w" for="ch" forName="Child2" refType="w" fact="0.081"/>
              <dgm:constr type="h" for="ch" forName="Child2" refType="h" fact="0.3124"/>
              <dgm:constr type="r" for="ch" forName="Accent1" refType="w" fact="1.0017"/>
              <dgm:constr type="t" for="ch" forName="Accent1" refType="h" fact="-0.0109"/>
              <dgm:constr type="w" for="ch" forName="Accent1" refType="w" fact="0.1228"/>
              <dgm:constr type="h" for="ch" forName="Accent1" refType="h" fact="0.806"/>
              <dgm:constr type="r" for="ch" forName="ParentBackground1" refType="w" fact="0.9808"/>
              <dgm:constr type="t" for="ch" forName="ParentBackground1" refType="h" fact="0.1262"/>
              <dgm:constr type="w" for="ch" forName="ParentBackground1" refType="w" fact="0.081"/>
              <dgm:constr type="h" for="ch" forName="ParentBackground1" refType="h" fact="0.5319"/>
              <dgm:constr type="r" for="ch" forName="Child1" refType="w" fact="0.9808"/>
              <dgm:constr type="t" for="ch" forName="Child1" refType="h" fact="0.6876"/>
              <dgm:constr type="w" for="ch" forName="Child1" refType="w" fact="0.081"/>
              <dgm:constr type="h" for="ch" forName="Child1" refType="h" fact="0.3124"/>
            </dgm:constrLst>
          </dgm:else>
        </dgm:choose>
      </dgm:else>
    </dgm:choose>
    <dgm:forEach name="wrapper" axis="self" ptType="parTrans">
      <dgm:forEach name="accentRepeat" axis="self">
        <dgm:layoutNode name="Accent" styleLbl="node1">
          <dgm:alg type="sp"/>
          <dgm:choose name="Name28">
            <dgm:if name="Name29" axis="followSib" ptType="node" func="cnt" op="equ" val="0">
              <dgm:shape xmlns:r="http://schemas.openxmlformats.org/officeDocument/2006/relationships" type="ellipse" r:blip="">
                <dgm:adjLst/>
              </dgm:shape>
            </dgm:if>
            <dgm:else name="Name30">
              <dgm:choose name="Name31">
                <dgm:if name="Name32" axis="precedSib" ptType="node" func="cnt" op="equ" val="10">
                  <dgm:shape xmlns:r="http://schemas.openxmlformats.org/officeDocument/2006/relationships" type="ellipse" r:blip="">
                    <dgm:adjLst/>
                  </dgm:shape>
                </dgm:if>
                <dgm:else name="Name33">
                  <dgm:choose name="Name34">
                    <dgm:if name="Name35" func="var" arg="dir" op="equ" val="norm">
                      <dgm:shape xmlns:r="http://schemas.openxmlformats.org/officeDocument/2006/relationships" rot="45" type="teardrop" r:blip="">
                        <dgm:adjLst>
                          <dgm:adj idx="1" val="1"/>
                        </dgm:adjLst>
                      </dgm:shape>
                    </dgm:if>
                    <dgm:else name="Name36">
                      <dgm:shape xmlns:r="http://schemas.openxmlformats.org/officeDocument/2006/relationships" rot="225" type="teardrop" r:blip="">
                        <dgm:adjLst>
                          <dgm:adj idx="1" val="1"/>
                        </dgm:adjLst>
                      </dgm:shape>
                    </dgm:else>
                  </dgm:choose>
                </dgm:else>
              </dgm:choose>
            </dgm:else>
          </dgm:choose>
          <dgm:presOf/>
        </dgm:layoutNode>
      </dgm:forEach>
      <dgm:forEach name="parentBackgroundRepeat" axis="self">
        <dgm:layoutNode name="ParentBackground" styleLbl="fgAcc1">
          <dgm:alg type="sp"/>
          <dgm:shape xmlns:r="http://schemas.openxmlformats.org/officeDocument/2006/relationships" type="ellipse" r:blip="">
            <dgm:adjLst/>
          </dgm:shape>
          <dgm:presOf axis="self" ptType="node"/>
        </dgm:layoutNode>
      </dgm:forEach>
    </dgm:forEach>
    <dgm:forEach name="Name37" axis="ch" ptType="node" st="11" cnt="1">
      <dgm:layoutNode name="Accent11">
        <dgm:alg type="sp"/>
        <dgm:shape xmlns:r="http://schemas.openxmlformats.org/officeDocument/2006/relationships" r:blip="">
          <dgm:adjLst/>
        </dgm:shape>
        <dgm:presOf/>
        <dgm:constrLst/>
        <dgm:forEach name="Name38" ref="accentRepeat"/>
      </dgm:layoutNode>
      <dgm:layoutNode name="ParentBackground11">
        <dgm:alg type="sp"/>
        <dgm:shape xmlns:r="http://schemas.openxmlformats.org/officeDocument/2006/relationships" r:blip="">
          <dgm:adjLst/>
        </dgm:shape>
        <dgm:presOf/>
        <dgm:forEach name="Name39" ref="parentBackgroundRepeat"/>
      </dgm:layoutNode>
      <dgm:choose name="Name40">
        <dgm:if name="Name41" axis="ch" ptType="node" func="cnt" op="gte" val="1">
          <dgm:layoutNode name="Child1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2"/>
      </dgm:choose>
      <dgm:layoutNode name="Parent1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3" axis="ch" ptType="node" st="10" cnt="1">
      <dgm:layoutNode name="Accent10">
        <dgm:alg type="sp"/>
        <dgm:shape xmlns:r="http://schemas.openxmlformats.org/officeDocument/2006/relationships" r:blip="">
          <dgm:adjLst/>
        </dgm:shape>
        <dgm:presOf/>
        <dgm:constrLst/>
        <dgm:forEach name="Name44" ref="accentRepeat"/>
      </dgm:layoutNode>
      <dgm:layoutNode name="ParentBackground10">
        <dgm:alg type="sp"/>
        <dgm:shape xmlns:r="http://schemas.openxmlformats.org/officeDocument/2006/relationships" r:blip="">
          <dgm:adjLst/>
        </dgm:shape>
        <dgm:presOf/>
        <dgm:forEach name="Name45" ref="parentBackgroundRepeat"/>
      </dgm:layoutNode>
      <dgm:choose name="Name46">
        <dgm:if name="Name47" axis="ch" ptType="node" func="cnt" op="gte" val="1">
          <dgm:layoutNode name="Child10"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8"/>
      </dgm:choose>
      <dgm:layoutNode name="Parent10"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9" axis="ch" ptType="node" st="9" cnt="1">
      <dgm:layoutNode name="Accent9">
        <dgm:alg type="sp"/>
        <dgm:shape xmlns:r="http://schemas.openxmlformats.org/officeDocument/2006/relationships" r:blip="">
          <dgm:adjLst/>
        </dgm:shape>
        <dgm:presOf/>
        <dgm:constrLst/>
        <dgm:forEach name="Name50" ref="accentRepeat"/>
      </dgm:layoutNode>
      <dgm:layoutNode name="ParentBackground9">
        <dgm:alg type="sp"/>
        <dgm:shape xmlns:r="http://schemas.openxmlformats.org/officeDocument/2006/relationships" r:blip="">
          <dgm:adjLst/>
        </dgm:shape>
        <dgm:presOf/>
        <dgm:forEach name="Name51" ref="parentBackgroundRepeat"/>
      </dgm:layoutNode>
      <dgm:choose name="Name52">
        <dgm:if name="Name53" axis="ch" ptType="node" func="cnt" op="gte" val="1">
          <dgm:layoutNode name="Child9"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4"/>
      </dgm:choose>
      <dgm:layoutNode name="Parent9"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55" axis="ch" ptType="node" st="8" cnt="1">
      <dgm:layoutNode name="Accent8">
        <dgm:alg type="sp"/>
        <dgm:shape xmlns:r="http://schemas.openxmlformats.org/officeDocument/2006/relationships" r:blip="">
          <dgm:adjLst/>
        </dgm:shape>
        <dgm:presOf/>
        <dgm:constrLst/>
        <dgm:forEach name="Name56" ref="accentRepeat"/>
      </dgm:layoutNode>
      <dgm:layoutNode name="ParentBackground8">
        <dgm:alg type="sp"/>
        <dgm:shape xmlns:r="http://schemas.openxmlformats.org/officeDocument/2006/relationships" r:blip="">
          <dgm:adjLst/>
        </dgm:shape>
        <dgm:presOf/>
        <dgm:forEach name="Name57" ref="parentBackgroundRepeat"/>
      </dgm:layoutNode>
      <dgm:choose name="Name58">
        <dgm:if name="Name59" axis="ch" ptType="node" func="cnt" op="gte" val="1">
          <dgm:layoutNode name="Child8"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0"/>
      </dgm:choose>
      <dgm:layoutNode name="Parent8"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1" axis="ch" ptType="node" st="7" cnt="1">
      <dgm:layoutNode name="Accent7">
        <dgm:alg type="sp"/>
        <dgm:shape xmlns:r="http://schemas.openxmlformats.org/officeDocument/2006/relationships" r:blip="">
          <dgm:adjLst/>
        </dgm:shape>
        <dgm:presOf/>
        <dgm:constrLst/>
        <dgm:forEach name="Name62" ref="accentRepeat"/>
      </dgm:layoutNode>
      <dgm:layoutNode name="ParentBackground7">
        <dgm:alg type="sp"/>
        <dgm:shape xmlns:r="http://schemas.openxmlformats.org/officeDocument/2006/relationships" r:blip="">
          <dgm:adjLst/>
        </dgm:shape>
        <dgm:presOf/>
        <dgm:forEach name="Name63" ref="parentBackgroundRepeat"/>
      </dgm:layoutNode>
      <dgm:choose name="Name64">
        <dgm:if name="Name65" axis="ch" ptType="node" func="cnt" op="gte" val="1">
          <dgm:layoutNode name="Child7"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6"/>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7" axis="ch" ptType="node" st="6" cnt="1">
      <dgm:layoutNode name="Accent6">
        <dgm:alg type="sp"/>
        <dgm:shape xmlns:r="http://schemas.openxmlformats.org/officeDocument/2006/relationships" r:blip="">
          <dgm:adjLst/>
        </dgm:shape>
        <dgm:presOf/>
        <dgm:constrLst/>
        <dgm:forEach name="Name68" ref="accentRepeat"/>
      </dgm:layoutNode>
      <dgm:layoutNode name="ParentBackground6">
        <dgm:alg type="sp"/>
        <dgm:shape xmlns:r="http://schemas.openxmlformats.org/officeDocument/2006/relationships" r:blip="">
          <dgm:adjLst/>
        </dgm:shape>
        <dgm:presOf/>
        <dgm:forEach name="Name69" ref="parentBackgroundRepeat"/>
      </dgm:layoutNode>
      <dgm:choose name="Name70">
        <dgm:if name="Name71" axis="ch" ptType="node" func="cnt" op="gte" val="1">
          <dgm:layoutNode name="Child6"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3" axis="ch" ptType="node" st="5" cnt="1">
      <dgm:layoutNode name="Accent5">
        <dgm:alg type="sp"/>
        <dgm:shape xmlns:r="http://schemas.openxmlformats.org/officeDocument/2006/relationships" r:blip="">
          <dgm:adjLst/>
        </dgm:shape>
        <dgm:presOf/>
        <dgm:constrLst/>
        <dgm:forEach name="Name74" ref="accentRepeat"/>
      </dgm:layoutNode>
      <dgm:layoutNode name="ParentBackground5">
        <dgm:alg type="sp"/>
        <dgm:shape xmlns:r="http://schemas.openxmlformats.org/officeDocument/2006/relationships" r:blip="">
          <dgm:adjLst/>
        </dgm:shape>
        <dgm:presOf/>
        <dgm:forEach name="Name75" ref="parentBackgroundRepeat"/>
      </dgm:layoutNode>
      <dgm:choose name="Name76">
        <dgm:if name="Name77" axis="ch" ptType="node" func="cnt" op="gte" val="1">
          <dgm:layoutNode name="Child5"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8"/>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9" axis="ch" ptType="node" st="4" cnt="1">
      <dgm:layoutNode name="Accent4">
        <dgm:alg type="sp"/>
        <dgm:shape xmlns:r="http://schemas.openxmlformats.org/officeDocument/2006/relationships" r:blip="">
          <dgm:adjLst/>
        </dgm:shape>
        <dgm:presOf/>
        <dgm:constrLst/>
        <dgm:forEach name="Name80" ref="accentRepeat"/>
      </dgm:layoutNode>
      <dgm:layoutNode name="ParentBackground4">
        <dgm:alg type="sp"/>
        <dgm:shape xmlns:r="http://schemas.openxmlformats.org/officeDocument/2006/relationships" r:blip="">
          <dgm:adjLst/>
        </dgm:shape>
        <dgm:presOf/>
        <dgm:forEach name="Name81" ref="parentBackgroundRepeat"/>
      </dgm:layoutNode>
      <dgm:choose name="Name82">
        <dgm:if name="Name83" axis="ch" ptType="node" func="cnt" op="gte" val="1">
          <dgm:layoutNode name="Child4"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layoutNode name="ParentBackground3">
        <dgm:alg type="sp"/>
        <dgm:shape xmlns:r="http://schemas.openxmlformats.org/officeDocument/2006/relationships" r:blip="">
          <dgm:adjLst/>
        </dgm:shape>
        <dgm:presOf/>
        <dgm:forEach name="Name87" ref="parentBackgroundRepeat"/>
      </dgm:layoutNode>
      <dgm:choose name="Name88">
        <dgm:if name="Name89" axis="ch" ptType="node" func="cnt" op="gte" val="1">
          <dgm:layoutNode name="Child3"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1" axis="ch" ptType="node" st="2" cnt="1">
      <dgm:layoutNode name="Accent2">
        <dgm:alg type="sp"/>
        <dgm:shape xmlns:r="http://schemas.openxmlformats.org/officeDocument/2006/relationships" r:blip="">
          <dgm:adjLst/>
        </dgm:shape>
        <dgm:presOf/>
        <dgm:constrLst/>
        <dgm:forEach name="Name92" ref="accentRepeat"/>
      </dgm:layoutNode>
      <dgm:layoutNode name="ParentBackground2" styleLbl="fgAcc1">
        <dgm:alg type="sp"/>
        <dgm:shape xmlns:r="http://schemas.openxmlformats.org/officeDocument/2006/relationships" r:blip="">
          <dgm:adjLst/>
        </dgm:shape>
        <dgm:presOf/>
        <dgm:forEach name="Name93" ref="parentBackgroundRepeat"/>
      </dgm:layoutNode>
      <dgm:choose name="Name94">
        <dgm:if name="Name95" axis="ch" ptType="node" func="cnt" op="gte" val="1">
          <dgm:layoutNode name="Child2"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6"/>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7" axis="ch" ptType="node" cnt="1">
      <dgm:layoutNode name="Accent1">
        <dgm:alg type="sp"/>
        <dgm:shape xmlns:r="http://schemas.openxmlformats.org/officeDocument/2006/relationships" r:blip="">
          <dgm:adjLst/>
        </dgm:shape>
        <dgm:presOf/>
        <dgm:constrLst/>
        <dgm:forEach name="Name98" ref="accentRepeat"/>
      </dgm:layoutNode>
      <dgm:layoutNode name="ParentBackground1">
        <dgm:alg type="sp"/>
        <dgm:shape xmlns:r="http://schemas.openxmlformats.org/officeDocument/2006/relationships" r:blip="">
          <dgm:adjLst/>
        </dgm:shape>
        <dgm:presOf/>
        <dgm:forEach name="Name99" ref="parentBackgroundRepeat"/>
      </dgm:layoutNode>
      <dgm:choose name="Name100">
        <dgm:if name="Name101" axis="ch" ptType="node" func="cnt" op="gte" val="1">
          <dgm:layoutNode name="Child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2"/>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30.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4.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7.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0.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4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2.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5.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6.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layout47.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7.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4.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3D058B4-7521-3241-9A5B-BB5F6B203318}" type="datetimeFigureOut">
              <a:rPr lang="en-US" smtClean="0"/>
              <a:t>2/19/23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E5F29E-6DF0-1B45-8657-F27B19A9C9D7}" type="slidenum">
              <a:rPr lang="en-US" smtClean="0"/>
              <a:t>‹#›</a:t>
            </a:fld>
            <a:endParaRPr lang="en-US"/>
          </a:p>
        </p:txBody>
      </p:sp>
    </p:spTree>
    <p:extLst>
      <p:ext uri="{BB962C8B-B14F-4D97-AF65-F5344CB8AC3E}">
        <p14:creationId xmlns:p14="http://schemas.microsoft.com/office/powerpoint/2010/main" val="13817462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2E5F29E-6DF0-1B45-8657-F27B19A9C9D7}" type="slidenum">
              <a:rPr lang="en-US" smtClean="0"/>
              <a:t>1</a:t>
            </a:fld>
            <a:endParaRPr lang="en-US"/>
          </a:p>
        </p:txBody>
      </p:sp>
    </p:spTree>
    <p:extLst>
      <p:ext uri="{BB962C8B-B14F-4D97-AF65-F5344CB8AC3E}">
        <p14:creationId xmlns:p14="http://schemas.microsoft.com/office/powerpoint/2010/main" val="3431718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2E5F29E-6DF0-1B45-8657-F27B19A9C9D7}" type="slidenum">
              <a:rPr lang="en-US" smtClean="0"/>
              <a:t>2</a:t>
            </a:fld>
            <a:endParaRPr lang="en-US"/>
          </a:p>
        </p:txBody>
      </p:sp>
    </p:spTree>
    <p:extLst>
      <p:ext uri="{BB962C8B-B14F-4D97-AF65-F5344CB8AC3E}">
        <p14:creationId xmlns:p14="http://schemas.microsoft.com/office/powerpoint/2010/main" val="28548532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a:p>
            <a:r>
              <a:rPr lang="en-GB" dirty="0">
                <a:cs typeface="Calibri"/>
              </a:rPr>
              <a:t>Link to ACPO 2009 Practice Advice document  - https://zakon.co.uk/admin/resources/downloads/volume-crime-practice-advice-on-the-management-of-priority-and-volume-crime-2009-1.pdf</a:t>
            </a:r>
          </a:p>
          <a:p>
            <a:endParaRPr lang="en-GB" dirty="0">
              <a:cs typeface="Calibri"/>
            </a:endParaRPr>
          </a:p>
          <a:p>
            <a:r>
              <a:rPr lang="en-GB" dirty="0">
                <a:cs typeface="Calibri"/>
              </a:rPr>
              <a:t>A priority crime might also be a volume crime. </a:t>
            </a:r>
          </a:p>
          <a:p>
            <a:endParaRPr lang="en-GB" dirty="0">
              <a:cs typeface="Calibri"/>
            </a:endParaRPr>
          </a:p>
          <a:p>
            <a:r>
              <a:rPr lang="en-GB" b="1" dirty="0"/>
              <a:t>Task:  what do you think are the basics of investigating volume and priority crime? </a:t>
            </a:r>
            <a:endParaRPr lang="en-US" b="1" dirty="0"/>
          </a:p>
          <a:p>
            <a:pPr lvl="1"/>
            <a:r>
              <a:rPr lang="en-GB" dirty="0"/>
              <a:t>Suggested answers:</a:t>
            </a:r>
          </a:p>
          <a:p>
            <a:pPr lvl="1"/>
            <a:r>
              <a:rPr lang="en-GB" dirty="0"/>
              <a:t>Gather, assess and evaluate evidential material associated with the investigation.  </a:t>
            </a:r>
            <a:endParaRPr lang="en-US" dirty="0"/>
          </a:p>
          <a:p>
            <a:pPr lvl="1"/>
            <a:r>
              <a:rPr lang="en-GB" dirty="0"/>
              <a:t>Prepare and manage case files and work with relevant bodies (CPS). </a:t>
            </a:r>
            <a:endParaRPr lang="en-US" dirty="0"/>
          </a:p>
          <a:p>
            <a:pPr lvl="1"/>
            <a:r>
              <a:rPr lang="en-GB" dirty="0"/>
              <a:t>Utilise powers in order to effect arrest of suspects. </a:t>
            </a:r>
            <a:endParaRPr lang="en-US" dirty="0"/>
          </a:p>
          <a:p>
            <a:pPr lvl="1"/>
            <a:r>
              <a:rPr lang="en-GB" dirty="0"/>
              <a:t>Interview victims, witness and suspects.  </a:t>
            </a:r>
            <a:endParaRPr lang="en-US" dirty="0"/>
          </a:p>
          <a:p>
            <a:pPr lvl="1"/>
            <a:r>
              <a:rPr lang="en-GB" dirty="0"/>
              <a:t>Seek advice and guidance from specialists when necessary.  </a:t>
            </a:r>
            <a:endParaRPr lang="en-US" dirty="0"/>
          </a:p>
          <a:p>
            <a:pPr lvl="1"/>
            <a:r>
              <a:rPr lang="en-GB" dirty="0"/>
              <a:t>Risk assess and safeguard when needed and involve appropriate agencies for support.  </a:t>
            </a:r>
            <a:endParaRPr lang="en-US" dirty="0"/>
          </a:p>
          <a:p>
            <a:pPr lvl="1"/>
            <a:r>
              <a:rPr lang="en-GB" dirty="0"/>
              <a:t>Ensure that all actions are undertaken in line with legislation and force policy. </a:t>
            </a:r>
          </a:p>
          <a:p>
            <a:pPr lvl="1"/>
            <a:endParaRPr lang="en-GB" dirty="0"/>
          </a:p>
          <a:p>
            <a:endParaRPr lang="en-GB" dirty="0">
              <a:cs typeface="Calibri"/>
            </a:endParaRPr>
          </a:p>
        </p:txBody>
      </p:sp>
      <p:sp>
        <p:nvSpPr>
          <p:cNvPr id="4" name="Slide Number Placeholder 3"/>
          <p:cNvSpPr>
            <a:spLocks noGrp="1"/>
          </p:cNvSpPr>
          <p:nvPr>
            <p:ph type="sldNum" sz="quarter" idx="5"/>
          </p:nvPr>
        </p:nvSpPr>
        <p:spPr/>
        <p:txBody>
          <a:bodyPr/>
          <a:lstStyle/>
          <a:p>
            <a:fld id="{F9F3EC92-96C9-4E7E-A0F5-9B1CA54D168A}" type="slidenum">
              <a:rPr lang="en-GB" smtClean="0"/>
              <a:t>3</a:t>
            </a:fld>
            <a:endParaRPr lang="en-GB"/>
          </a:p>
        </p:txBody>
      </p:sp>
    </p:spTree>
    <p:extLst>
      <p:ext uri="{BB962C8B-B14F-4D97-AF65-F5344CB8AC3E}">
        <p14:creationId xmlns:p14="http://schemas.microsoft.com/office/powerpoint/2010/main" val="19284070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p:txBody>
      </p:sp>
      <p:sp>
        <p:nvSpPr>
          <p:cNvPr id="4" name="Slide Number Placeholder 3"/>
          <p:cNvSpPr>
            <a:spLocks noGrp="1"/>
          </p:cNvSpPr>
          <p:nvPr>
            <p:ph type="sldNum" sz="quarter" idx="5"/>
          </p:nvPr>
        </p:nvSpPr>
        <p:spPr/>
        <p:txBody>
          <a:bodyPr/>
          <a:lstStyle/>
          <a:p>
            <a:fld id="{F9F3EC92-96C9-4E7E-A0F5-9B1CA54D168A}" type="slidenum">
              <a:rPr lang="en-GB" smtClean="0"/>
              <a:t>4</a:t>
            </a:fld>
            <a:endParaRPr lang="en-GB"/>
          </a:p>
        </p:txBody>
      </p:sp>
    </p:spTree>
    <p:extLst>
      <p:ext uri="{BB962C8B-B14F-4D97-AF65-F5344CB8AC3E}">
        <p14:creationId xmlns:p14="http://schemas.microsoft.com/office/powerpoint/2010/main" val="11791681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pPr>
            <a:endParaRPr lang="en-GB" altLang="en-US" dirty="0">
              <a:latin typeface="Arial" charset="0"/>
            </a:endParaRPr>
          </a:p>
          <a:p>
            <a:endParaRPr lang="en-GB" dirty="0"/>
          </a:p>
        </p:txBody>
      </p:sp>
      <p:sp>
        <p:nvSpPr>
          <p:cNvPr id="4" name="Slide Number Placeholder 3"/>
          <p:cNvSpPr>
            <a:spLocks noGrp="1"/>
          </p:cNvSpPr>
          <p:nvPr>
            <p:ph type="sldNum" sz="quarter" idx="5"/>
          </p:nvPr>
        </p:nvSpPr>
        <p:spPr/>
        <p:txBody>
          <a:bodyPr/>
          <a:lstStyle/>
          <a:p>
            <a:fld id="{66C13C87-6BFE-2A43-998D-094C8C444360}" type="slidenum">
              <a:rPr lang="en-US" smtClean="0"/>
              <a:t>8</a:t>
            </a:fld>
            <a:endParaRPr lang="en-US"/>
          </a:p>
        </p:txBody>
      </p:sp>
    </p:spTree>
    <p:extLst>
      <p:ext uri="{BB962C8B-B14F-4D97-AF65-F5344CB8AC3E}">
        <p14:creationId xmlns:p14="http://schemas.microsoft.com/office/powerpoint/2010/main" val="12804009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09600" y="347663"/>
            <a:ext cx="5486400" cy="3086100"/>
          </a:xfrm>
        </p:spPr>
      </p:sp>
      <p:sp>
        <p:nvSpPr>
          <p:cNvPr id="3" name="Notes Placeholder 2"/>
          <p:cNvSpPr>
            <a:spLocks noGrp="1"/>
          </p:cNvSpPr>
          <p:nvPr>
            <p:ph type="body" idx="1"/>
          </p:nvPr>
        </p:nvSpPr>
        <p:spPr>
          <a:xfrm>
            <a:off x="609600" y="3812722"/>
            <a:ext cx="5486400" cy="3600450"/>
          </a:xfrm>
        </p:spPr>
        <p:txBody>
          <a:bodyPr/>
          <a:lstStyle/>
          <a:p>
            <a:pPr>
              <a:lnSpc>
                <a:spcPct val="100000"/>
              </a:lnSpc>
              <a:defRPr/>
            </a:pPr>
            <a:endParaRPr lang="en-GB" altLang="en-US" sz="1100" dirty="0">
              <a:latin typeface="Arial"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9</a:t>
            </a:fld>
            <a:endParaRPr lang="en-GB"/>
          </a:p>
        </p:txBody>
      </p:sp>
    </p:spTree>
    <p:extLst>
      <p:ext uri="{BB962C8B-B14F-4D97-AF65-F5344CB8AC3E}">
        <p14:creationId xmlns:p14="http://schemas.microsoft.com/office/powerpoint/2010/main" val="288114786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3" name="Notes Placeholder 2"/>
          <p:cNvSpPr>
            <a:spLocks noGrp="1"/>
          </p:cNvSpPr>
          <p:nvPr>
            <p:ph type="body" idx="1"/>
          </p:nvPr>
        </p:nvSpPr>
        <p:spPr>
          <a:xfrm>
            <a:off x="751114" y="2201635"/>
            <a:ext cx="5486400" cy="6615794"/>
          </a:xfrm>
        </p:spPr>
        <p:txBody>
          <a:bodyPr/>
          <a:lstStyle/>
          <a:p>
            <a:endParaRPr lang="en-GB" sz="1100"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10</a:t>
            </a:fld>
            <a:endParaRPr lang="en-GB"/>
          </a:p>
        </p:txBody>
      </p:sp>
    </p:spTree>
    <p:extLst>
      <p:ext uri="{BB962C8B-B14F-4D97-AF65-F5344CB8AC3E}">
        <p14:creationId xmlns:p14="http://schemas.microsoft.com/office/powerpoint/2010/main" val="80961414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11</a:t>
            </a:fld>
            <a:endParaRPr lang="en-GB"/>
          </a:p>
        </p:txBody>
      </p:sp>
      <p:sp>
        <p:nvSpPr>
          <p:cNvPr id="5" name="Notes Placeholder 4"/>
          <p:cNvSpPr>
            <a:spLocks noGrp="1"/>
          </p:cNvSpPr>
          <p:nvPr>
            <p:ph type="body" sz="quarter" idx="11"/>
          </p:nvPr>
        </p:nvSpPr>
        <p:spPr>
          <a:xfrm>
            <a:off x="685800" y="2178050"/>
            <a:ext cx="5486400" cy="4019550"/>
          </a:xfrm>
        </p:spPr>
        <p:txBody>
          <a:bodyPr/>
          <a:lstStyle/>
          <a:p>
            <a:pPr>
              <a:spcAft>
                <a:spcPts val="1800"/>
              </a:spcAft>
            </a:pPr>
            <a:endParaRPr lang="en-GB" altLang="en-US" dirty="0">
              <a:latin typeface="Arial" panose="020B0604020202020204" pitchFamily="34" charset="0"/>
            </a:endParaRPr>
          </a:p>
          <a:p>
            <a:endParaRPr lang="en-GB" dirty="0"/>
          </a:p>
        </p:txBody>
      </p:sp>
    </p:spTree>
    <p:extLst>
      <p:ext uri="{BB962C8B-B14F-4D97-AF65-F5344CB8AC3E}">
        <p14:creationId xmlns:p14="http://schemas.microsoft.com/office/powerpoint/2010/main" val="212835586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12</a:t>
            </a:fld>
            <a:endParaRPr lang="en-GB"/>
          </a:p>
        </p:txBody>
      </p:sp>
      <p:sp>
        <p:nvSpPr>
          <p:cNvPr id="5" name="Notes Placeholder 4"/>
          <p:cNvSpPr>
            <a:spLocks noGrp="1"/>
          </p:cNvSpPr>
          <p:nvPr>
            <p:ph type="body" sz="quarter" idx="11"/>
          </p:nvPr>
        </p:nvSpPr>
        <p:spPr>
          <a:xfrm>
            <a:off x="609600" y="1968500"/>
            <a:ext cx="5486400" cy="6477000"/>
          </a:xfrm>
        </p:spPr>
        <p:txBody>
          <a:bodyPr/>
          <a:lstStyle/>
          <a:p>
            <a:endParaRPr lang="en-GB" altLang="en-US" dirty="0"/>
          </a:p>
          <a:p>
            <a:r>
              <a:rPr lang="en-GB" altLang="en-US" dirty="0"/>
              <a:t>l</a:t>
            </a:r>
            <a:endParaRPr lang="en-GB" dirty="0"/>
          </a:p>
          <a:p>
            <a:endParaRPr lang="en-GB" dirty="0"/>
          </a:p>
          <a:p>
            <a:endParaRPr lang="en-GB" dirty="0"/>
          </a:p>
          <a:p>
            <a:endParaRPr lang="en-GB" dirty="0"/>
          </a:p>
        </p:txBody>
      </p:sp>
    </p:spTree>
    <p:extLst>
      <p:ext uri="{BB962C8B-B14F-4D97-AF65-F5344CB8AC3E}">
        <p14:creationId xmlns:p14="http://schemas.microsoft.com/office/powerpoint/2010/main" val="178158928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13</a:t>
            </a:fld>
            <a:endParaRPr lang="en-GB"/>
          </a:p>
        </p:txBody>
      </p:sp>
      <p:sp>
        <p:nvSpPr>
          <p:cNvPr id="5" name="Notes Placeholder 4"/>
          <p:cNvSpPr>
            <a:spLocks noGrp="1"/>
          </p:cNvSpPr>
          <p:nvPr>
            <p:ph type="body" sz="quarter" idx="11"/>
          </p:nvPr>
        </p:nvSpPr>
        <p:spPr>
          <a:xfrm>
            <a:off x="628650" y="2070100"/>
            <a:ext cx="5486400" cy="5391150"/>
          </a:xfrm>
        </p:spPr>
        <p:txBody>
          <a:bodyPr/>
          <a:lstStyle/>
          <a:p>
            <a:endParaRPr lang="en-GB" dirty="0"/>
          </a:p>
          <a:p>
            <a:endParaRPr lang="en-GB" altLang="en-US" b="1" dirty="0">
              <a:latin typeface="Tahoma" charset="0"/>
            </a:endParaRPr>
          </a:p>
          <a:p>
            <a:endParaRPr lang="en-GB" dirty="0"/>
          </a:p>
        </p:txBody>
      </p:sp>
    </p:spTree>
    <p:extLst>
      <p:ext uri="{BB962C8B-B14F-4D97-AF65-F5344CB8AC3E}">
        <p14:creationId xmlns:p14="http://schemas.microsoft.com/office/powerpoint/2010/main" val="373328461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14</a:t>
            </a:fld>
            <a:endParaRPr lang="en-GB"/>
          </a:p>
        </p:txBody>
      </p:sp>
      <p:sp>
        <p:nvSpPr>
          <p:cNvPr id="5" name="Notes Placeholder 4"/>
          <p:cNvSpPr>
            <a:spLocks noGrp="1"/>
          </p:cNvSpPr>
          <p:nvPr>
            <p:ph type="body" sz="quarter" idx="11"/>
          </p:nvPr>
        </p:nvSpPr>
        <p:spPr>
          <a:xfrm>
            <a:off x="660400" y="2108200"/>
            <a:ext cx="5486400" cy="5651500"/>
          </a:xfrm>
        </p:spPr>
        <p:txBody>
          <a:bodyPr/>
          <a:lstStyle/>
          <a:p>
            <a:endParaRPr lang="en-GB" dirty="0">
              <a:solidFill>
                <a:srgbClr val="0000FF"/>
              </a:solidFill>
              <a:latin typeface="Calibri" panose="020F0502020204030204" pitchFamily="34" charset="0"/>
            </a:endParaRPr>
          </a:p>
        </p:txBody>
      </p:sp>
    </p:spTree>
    <p:extLst>
      <p:ext uri="{BB962C8B-B14F-4D97-AF65-F5344CB8AC3E}">
        <p14:creationId xmlns:p14="http://schemas.microsoft.com/office/powerpoint/2010/main" val="194652218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15</a:t>
            </a:fld>
            <a:endParaRPr lang="en-GB"/>
          </a:p>
        </p:txBody>
      </p:sp>
      <p:sp>
        <p:nvSpPr>
          <p:cNvPr id="5" name="Notes Placeholder 4"/>
          <p:cNvSpPr>
            <a:spLocks noGrp="1"/>
          </p:cNvSpPr>
          <p:nvPr>
            <p:ph type="body" sz="quarter" idx="11"/>
          </p:nvPr>
        </p:nvSpPr>
        <p:spPr>
          <a:xfrm>
            <a:off x="590550" y="2108200"/>
            <a:ext cx="5486400" cy="3600450"/>
          </a:xfrm>
        </p:spPr>
        <p:txBody>
          <a:bodyPr/>
          <a:lstStyle/>
          <a:p>
            <a:endParaRPr lang="en-GB" altLang="en-US" dirty="0">
              <a:latin typeface="Arial" panose="020B0604020202020204" pitchFamily="34" charset="0"/>
            </a:endParaRPr>
          </a:p>
          <a:p>
            <a:endParaRPr lang="en-GB" altLang="en-US" dirty="0">
              <a:latin typeface="Arial" panose="020B0604020202020204" pitchFamily="34" charset="0"/>
            </a:endParaRPr>
          </a:p>
          <a:p>
            <a:endParaRPr lang="en-GB" altLang="en-US" dirty="0">
              <a:latin typeface="Arial" panose="020B0604020202020204" pitchFamily="34" charset="0"/>
            </a:endParaRPr>
          </a:p>
          <a:p>
            <a:endParaRPr lang="en-GB" altLang="en-US" dirty="0">
              <a:latin typeface="Arial" panose="020B0604020202020204" pitchFamily="34" charset="0"/>
            </a:endParaRPr>
          </a:p>
          <a:p>
            <a:endParaRPr lang="en-GB" dirty="0"/>
          </a:p>
          <a:p>
            <a:endParaRPr lang="en-GB" dirty="0"/>
          </a:p>
        </p:txBody>
      </p:sp>
    </p:spTree>
    <p:extLst>
      <p:ext uri="{BB962C8B-B14F-4D97-AF65-F5344CB8AC3E}">
        <p14:creationId xmlns:p14="http://schemas.microsoft.com/office/powerpoint/2010/main" val="78661695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17</a:t>
            </a:fld>
            <a:endParaRPr lang="en-GB"/>
          </a:p>
        </p:txBody>
      </p:sp>
      <p:sp>
        <p:nvSpPr>
          <p:cNvPr id="5" name="Notes Placeholder 4"/>
          <p:cNvSpPr>
            <a:spLocks noGrp="1"/>
          </p:cNvSpPr>
          <p:nvPr>
            <p:ph type="body" sz="quarter" idx="11"/>
          </p:nvPr>
        </p:nvSpPr>
        <p:spPr>
          <a:xfrm>
            <a:off x="717550" y="2489200"/>
            <a:ext cx="5486400" cy="3600450"/>
          </a:xfrm>
        </p:spPr>
        <p:txBody>
          <a:bodyPr/>
          <a:lstStyle/>
          <a:p>
            <a:pPr>
              <a:defRPr/>
            </a:pPr>
            <a:r>
              <a:rPr lang="en-GB" sz="1100" dirty="0">
                <a:latin typeface="Arial" panose="020B0604020202020204" pitchFamily="34" charset="0"/>
                <a:cs typeface="Arial" panose="020B0604020202020204" pitchFamily="34" charset="0"/>
              </a:rPr>
              <a:t>Answer is </a:t>
            </a:r>
            <a:r>
              <a:rPr lang="en-GB" sz="1100" b="1" dirty="0">
                <a:solidFill>
                  <a:srgbClr val="FF0000"/>
                </a:solidFill>
                <a:latin typeface="Arial" panose="020B0604020202020204" pitchFamily="34" charset="0"/>
                <a:cs typeface="Arial" panose="020B0604020202020204" pitchFamily="34" charset="0"/>
              </a:rPr>
              <a:t>D</a:t>
            </a:r>
            <a:r>
              <a:rPr lang="en-GB" sz="1100" dirty="0">
                <a:latin typeface="Arial" panose="020B0604020202020204" pitchFamily="34" charset="0"/>
                <a:cs typeface="Arial" panose="020B0604020202020204" pitchFamily="34" charset="0"/>
              </a:rPr>
              <a:t> -Upon causing injury to the security guard.</a:t>
            </a:r>
          </a:p>
          <a:p>
            <a:endParaRPr lang="en-GB" b="1" dirty="0"/>
          </a:p>
          <a:p>
            <a:r>
              <a:rPr lang="en-GB" dirty="0"/>
              <a:t> </a:t>
            </a:r>
          </a:p>
          <a:p>
            <a:endParaRPr lang="en-GB" dirty="0"/>
          </a:p>
        </p:txBody>
      </p:sp>
    </p:spTree>
    <p:extLst>
      <p:ext uri="{BB962C8B-B14F-4D97-AF65-F5344CB8AC3E}">
        <p14:creationId xmlns:p14="http://schemas.microsoft.com/office/powerpoint/2010/main" val="76964233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18</a:t>
            </a:fld>
            <a:endParaRPr lang="en-GB"/>
          </a:p>
        </p:txBody>
      </p:sp>
      <p:sp>
        <p:nvSpPr>
          <p:cNvPr id="5" name="Notes Placeholder 4"/>
          <p:cNvSpPr>
            <a:spLocks noGrp="1"/>
          </p:cNvSpPr>
          <p:nvPr>
            <p:ph type="body" sz="quarter" idx="11"/>
          </p:nvPr>
        </p:nvSpPr>
        <p:spPr>
          <a:xfrm>
            <a:off x="628650" y="2387600"/>
            <a:ext cx="5486400" cy="3600450"/>
          </a:xfrm>
        </p:spPr>
        <p:txBody>
          <a:bodyPr/>
          <a:lstStyle/>
          <a:p>
            <a:r>
              <a:rPr lang="en-GB" sz="1100" dirty="0">
                <a:latin typeface="Arial" panose="020B0604020202020204" pitchFamily="34" charset="0"/>
                <a:cs typeface="Arial" panose="020B0604020202020204" pitchFamily="34" charset="0"/>
              </a:rPr>
              <a:t>Answer is </a:t>
            </a:r>
            <a:r>
              <a:rPr lang="en-GB" sz="1100" b="1" dirty="0">
                <a:solidFill>
                  <a:srgbClr val="FF0000"/>
                </a:solidFill>
                <a:latin typeface="Arial" panose="020B0604020202020204" pitchFamily="34" charset="0"/>
                <a:cs typeface="Arial" panose="020B0604020202020204" pitchFamily="34" charset="0"/>
              </a:rPr>
              <a:t>D</a:t>
            </a:r>
            <a:r>
              <a:rPr lang="en-GB" sz="1100" b="1" dirty="0">
                <a:latin typeface="Arial" panose="020B0604020202020204" pitchFamily="34" charset="0"/>
                <a:cs typeface="Arial" panose="020B0604020202020204" pitchFamily="34" charset="0"/>
              </a:rPr>
              <a:t> - </a:t>
            </a:r>
            <a:r>
              <a:rPr lang="en-GB" sz="1100" dirty="0">
                <a:latin typeface="Arial" panose="020B0604020202020204" pitchFamily="34" charset="0"/>
                <a:cs typeface="Arial" panose="020B0604020202020204" pitchFamily="34" charset="0"/>
              </a:rPr>
              <a:t>Neither.</a:t>
            </a:r>
          </a:p>
          <a:p>
            <a:endParaRPr lang="en-GB" dirty="0"/>
          </a:p>
        </p:txBody>
      </p:sp>
    </p:spTree>
    <p:extLst>
      <p:ext uri="{BB962C8B-B14F-4D97-AF65-F5344CB8AC3E}">
        <p14:creationId xmlns:p14="http://schemas.microsoft.com/office/powerpoint/2010/main" val="166399106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19</a:t>
            </a:fld>
            <a:endParaRPr lang="en-GB"/>
          </a:p>
        </p:txBody>
      </p:sp>
      <p:sp>
        <p:nvSpPr>
          <p:cNvPr id="5" name="Notes Placeholder 4"/>
          <p:cNvSpPr>
            <a:spLocks noGrp="1"/>
          </p:cNvSpPr>
          <p:nvPr>
            <p:ph type="body" sz="quarter" idx="11"/>
          </p:nvPr>
        </p:nvSpPr>
        <p:spPr>
          <a:xfrm>
            <a:off x="539750" y="2032000"/>
            <a:ext cx="5486400" cy="4959350"/>
          </a:xfrm>
        </p:spPr>
        <p:txBody>
          <a:bodyPr/>
          <a:lstStyle/>
          <a:p>
            <a:pPr>
              <a:spcAft>
                <a:spcPts val="1799"/>
              </a:spcAft>
            </a:pPr>
            <a:endParaRPr lang="en-GB" altLang="en-US" sz="1100" dirty="0">
              <a:latin typeface="Arial" panose="020B0604020202020204" pitchFamily="34" charset="0"/>
              <a:cs typeface="Arial" panose="020B0604020202020204" pitchFamily="34" charset="0"/>
            </a:endParaRPr>
          </a:p>
          <a:p>
            <a:endParaRPr lang="en-GB" altLang="en-US" sz="1100" dirty="0">
              <a:latin typeface="Arial" panose="020B0604020202020204" pitchFamily="34" charset="0"/>
              <a:cs typeface="Arial" panose="020B0604020202020204" pitchFamily="34" charset="0"/>
            </a:endParaRPr>
          </a:p>
          <a:p>
            <a:endParaRPr lang="en-GB" dirty="0"/>
          </a:p>
          <a:p>
            <a:pPr>
              <a:spcAft>
                <a:spcPts val="1800"/>
              </a:spcAft>
            </a:pPr>
            <a:endParaRPr lang="en-GB" altLang="en-US" dirty="0"/>
          </a:p>
          <a:p>
            <a:endParaRPr lang="en-GB" dirty="0"/>
          </a:p>
        </p:txBody>
      </p:sp>
    </p:spTree>
    <p:extLst>
      <p:ext uri="{BB962C8B-B14F-4D97-AF65-F5344CB8AC3E}">
        <p14:creationId xmlns:p14="http://schemas.microsoft.com/office/powerpoint/2010/main" val="321292211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sz="12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D50CB648-1DB4-47A5-9693-F2517DF9D6F4}" type="slidenum">
              <a:rPr lang="en-GB" smtClean="0"/>
              <a:t>20</a:t>
            </a:fld>
            <a:endParaRPr lang="en-GB"/>
          </a:p>
        </p:txBody>
      </p:sp>
    </p:spTree>
    <p:extLst>
      <p:ext uri="{BB962C8B-B14F-4D97-AF65-F5344CB8AC3E}">
        <p14:creationId xmlns:p14="http://schemas.microsoft.com/office/powerpoint/2010/main" val="290477876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29853"/>
            <a:endParaRPr lang="en-GB" sz="1100" dirty="0">
              <a:solidFill>
                <a:prstClr val="black"/>
              </a:solidFill>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D50CB648-1DB4-47A5-9693-F2517DF9D6F4}" type="slidenum">
              <a:rPr lang="en-GB" smtClean="0"/>
              <a:t>21</a:t>
            </a:fld>
            <a:endParaRPr lang="en-GB"/>
          </a:p>
        </p:txBody>
      </p:sp>
    </p:spTree>
    <p:extLst>
      <p:ext uri="{BB962C8B-B14F-4D97-AF65-F5344CB8AC3E}">
        <p14:creationId xmlns:p14="http://schemas.microsoft.com/office/powerpoint/2010/main" val="358622060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6C13C87-6BFE-2A43-998D-094C8C444360}" type="slidenum">
              <a:rPr lang="en-US" smtClean="0"/>
              <a:t>22</a:t>
            </a:fld>
            <a:endParaRPr lang="en-US"/>
          </a:p>
        </p:txBody>
      </p:sp>
    </p:spTree>
    <p:extLst>
      <p:ext uri="{BB962C8B-B14F-4D97-AF65-F5344CB8AC3E}">
        <p14:creationId xmlns:p14="http://schemas.microsoft.com/office/powerpoint/2010/main" val="377988711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6C13C87-6BFE-2A43-998D-094C8C444360}" type="slidenum">
              <a:rPr lang="en-US" smtClean="0"/>
              <a:t>23</a:t>
            </a:fld>
            <a:endParaRPr lang="en-US"/>
          </a:p>
        </p:txBody>
      </p:sp>
    </p:spTree>
    <p:extLst>
      <p:ext uri="{BB962C8B-B14F-4D97-AF65-F5344CB8AC3E}">
        <p14:creationId xmlns:p14="http://schemas.microsoft.com/office/powerpoint/2010/main" val="18988199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50CB648-1DB4-47A5-9693-F2517DF9D6F4}" type="slidenum">
              <a:rPr lang="en-GB" smtClean="0"/>
              <a:t>24</a:t>
            </a:fld>
            <a:endParaRPr lang="en-GB"/>
          </a:p>
        </p:txBody>
      </p:sp>
    </p:spTree>
    <p:extLst>
      <p:ext uri="{BB962C8B-B14F-4D97-AF65-F5344CB8AC3E}">
        <p14:creationId xmlns:p14="http://schemas.microsoft.com/office/powerpoint/2010/main" val="30575389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29853"/>
            <a:r>
              <a:rPr lang="en-GB" altLang="en-US" sz="1100" kern="0" dirty="0">
                <a:solidFill>
                  <a:srgbClr val="002060"/>
                </a:solidFill>
                <a:latin typeface="Arial" panose="020B0604020202020204" pitchFamily="34" charset="0"/>
                <a:ea typeface="ＭＳ Ｐゴシック" pitchFamily="-112" charset="-128"/>
              </a:rPr>
              <a:t>No Theft = No Robbery</a:t>
            </a:r>
          </a:p>
          <a:p>
            <a:endParaRPr lang="en-GB" dirty="0"/>
          </a:p>
        </p:txBody>
      </p:sp>
      <p:sp>
        <p:nvSpPr>
          <p:cNvPr id="4" name="Slide Number Placeholder 3"/>
          <p:cNvSpPr>
            <a:spLocks noGrp="1"/>
          </p:cNvSpPr>
          <p:nvPr>
            <p:ph type="sldNum" sz="quarter" idx="10"/>
          </p:nvPr>
        </p:nvSpPr>
        <p:spPr/>
        <p:txBody>
          <a:bodyPr/>
          <a:lstStyle/>
          <a:p>
            <a:fld id="{D50CB648-1DB4-47A5-9693-F2517DF9D6F4}" type="slidenum">
              <a:rPr lang="en-GB" smtClean="0"/>
              <a:t>25</a:t>
            </a:fld>
            <a:endParaRPr lang="en-GB"/>
          </a:p>
        </p:txBody>
      </p:sp>
    </p:spTree>
    <p:extLst>
      <p:ext uri="{BB962C8B-B14F-4D97-AF65-F5344CB8AC3E}">
        <p14:creationId xmlns:p14="http://schemas.microsoft.com/office/powerpoint/2010/main" val="76425405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93F8EF0C-9743-7C49-8B45-E35661F404B1}" type="slidenum">
              <a:rPr lang="en-US" smtClean="0"/>
              <a:t>26</a:t>
            </a:fld>
            <a:endParaRPr lang="en-US"/>
          </a:p>
        </p:txBody>
      </p:sp>
    </p:spTree>
    <p:extLst>
      <p:ext uri="{BB962C8B-B14F-4D97-AF65-F5344CB8AC3E}">
        <p14:creationId xmlns:p14="http://schemas.microsoft.com/office/powerpoint/2010/main" val="301920304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93F8EF0C-9743-7C49-8B45-E35661F404B1}" type="slidenum">
              <a:rPr lang="en-US" smtClean="0"/>
              <a:t>27</a:t>
            </a:fld>
            <a:endParaRPr lang="en-US"/>
          </a:p>
        </p:txBody>
      </p:sp>
    </p:spTree>
    <p:extLst>
      <p:ext uri="{BB962C8B-B14F-4D97-AF65-F5344CB8AC3E}">
        <p14:creationId xmlns:p14="http://schemas.microsoft.com/office/powerpoint/2010/main" val="260317888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29</a:t>
            </a:fld>
            <a:endParaRPr lang="en-GB" altLang="en-US"/>
          </a:p>
        </p:txBody>
      </p:sp>
    </p:spTree>
    <p:extLst>
      <p:ext uri="{BB962C8B-B14F-4D97-AF65-F5344CB8AC3E}">
        <p14:creationId xmlns:p14="http://schemas.microsoft.com/office/powerpoint/2010/main" val="272948346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80340" indent="-180340">
              <a:spcAft>
                <a:spcPts val="0"/>
              </a:spcAft>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31</a:t>
            </a:fld>
            <a:endParaRPr lang="en-GB" altLang="en-US"/>
          </a:p>
        </p:txBody>
      </p:sp>
    </p:spTree>
    <p:extLst>
      <p:ext uri="{BB962C8B-B14F-4D97-AF65-F5344CB8AC3E}">
        <p14:creationId xmlns:p14="http://schemas.microsoft.com/office/powerpoint/2010/main" val="136882023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32</a:t>
            </a:fld>
            <a:endParaRPr lang="en-GB" altLang="en-US"/>
          </a:p>
        </p:txBody>
      </p:sp>
    </p:spTree>
    <p:extLst>
      <p:ext uri="{BB962C8B-B14F-4D97-AF65-F5344CB8AC3E}">
        <p14:creationId xmlns:p14="http://schemas.microsoft.com/office/powerpoint/2010/main" val="370833073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b="0" dirty="0"/>
          </a:p>
          <a:p>
            <a:endParaRPr lang="en-GB" sz="1100" b="0" dirty="0"/>
          </a:p>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33</a:t>
            </a:fld>
            <a:endParaRPr lang="en-GB" altLang="en-US"/>
          </a:p>
        </p:txBody>
      </p:sp>
    </p:spTree>
    <p:extLst>
      <p:ext uri="{BB962C8B-B14F-4D97-AF65-F5344CB8AC3E}">
        <p14:creationId xmlns:p14="http://schemas.microsoft.com/office/powerpoint/2010/main" val="146113572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sz="1100"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34</a:t>
            </a:fld>
            <a:endParaRPr lang="en-GB" altLang="en-US"/>
          </a:p>
        </p:txBody>
      </p:sp>
    </p:spTree>
    <p:extLst>
      <p:ext uri="{BB962C8B-B14F-4D97-AF65-F5344CB8AC3E}">
        <p14:creationId xmlns:p14="http://schemas.microsoft.com/office/powerpoint/2010/main" val="404349635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35</a:t>
            </a:fld>
            <a:endParaRPr lang="en-GB" altLang="en-US"/>
          </a:p>
        </p:txBody>
      </p:sp>
    </p:spTree>
    <p:extLst>
      <p:ext uri="{BB962C8B-B14F-4D97-AF65-F5344CB8AC3E}">
        <p14:creationId xmlns:p14="http://schemas.microsoft.com/office/powerpoint/2010/main" val="253729190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00000"/>
              </a:lnSpc>
              <a:spcAft>
                <a:spcPts val="0"/>
              </a:spcAft>
              <a:defRPr/>
            </a:pPr>
            <a:r>
              <a:rPr lang="en-GB" sz="1100" dirty="0">
                <a:latin typeface="Arial"/>
                <a:ea typeface="Times New Roman"/>
                <a:cs typeface="Times New Roman"/>
              </a:rPr>
              <a:t> </a:t>
            </a:r>
            <a:endParaRPr lang="en-GB" sz="1100" kern="1200" dirty="0">
              <a:solidFill>
                <a:schemeClr val="tx1"/>
              </a:solidFill>
              <a:latin typeface="Arial" charset="0"/>
              <a:ea typeface="Times New Roman"/>
              <a:cs typeface="Times New Roman"/>
            </a:endParaRPr>
          </a:p>
          <a:p>
            <a:pPr>
              <a:lnSpc>
                <a:spcPct val="100000"/>
              </a:lnSpc>
            </a:pPr>
            <a:endParaRPr lang="en-GB" altLang="en-US" sz="1100" dirty="0">
              <a:latin typeface="Arial" panose="020B0604020202020204" pitchFamily="34" charset="0"/>
              <a:cs typeface="Arial" panose="020B0604020202020204" pitchFamily="34" charset="0"/>
            </a:endParaRPr>
          </a:p>
          <a:p>
            <a:pPr>
              <a:lnSpc>
                <a:spcPct val="100000"/>
              </a:lnSpc>
            </a:pPr>
            <a:r>
              <a:rPr lang="en-GB" sz="1100" b="1" kern="1200" dirty="0">
                <a:solidFill>
                  <a:schemeClr val="tx1"/>
                </a:solidFill>
                <a:effectLst/>
                <a:latin typeface="Arial" charset="0"/>
                <a:ea typeface="+mn-ea"/>
                <a:cs typeface="Arial" charset="0"/>
              </a:rPr>
              <a:t>Advantages of NIM:</a:t>
            </a:r>
          </a:p>
          <a:p>
            <a:pPr marL="171450" indent="-171450">
              <a:lnSpc>
                <a:spcPct val="100000"/>
              </a:lnSpc>
              <a:buFont typeface="Arial" panose="020B0604020202020204" pitchFamily="34" charset="0"/>
              <a:buChar char="•"/>
            </a:pPr>
            <a:r>
              <a:rPr lang="en-GB" sz="1100" kern="1200" baseline="0" dirty="0">
                <a:solidFill>
                  <a:schemeClr val="tx1"/>
                </a:solidFill>
                <a:effectLst/>
                <a:latin typeface="Arial" charset="0"/>
                <a:ea typeface="+mn-ea"/>
                <a:cs typeface="Arial" charset="0"/>
              </a:rPr>
              <a:t>a</a:t>
            </a:r>
            <a:r>
              <a:rPr lang="en-GB" sz="1100" kern="1200" dirty="0">
                <a:solidFill>
                  <a:schemeClr val="tx1"/>
                </a:solidFill>
                <a:effectLst/>
                <a:latin typeface="Arial" charset="0"/>
                <a:ea typeface="+mn-ea"/>
                <a:cs typeface="Arial" charset="0"/>
              </a:rPr>
              <a:t>llows operational strategies to focus on key priorities</a:t>
            </a:r>
          </a:p>
          <a:p>
            <a:pPr marL="171450" indent="-171450">
              <a:lnSpc>
                <a:spcPct val="100000"/>
              </a:lnSpc>
              <a:buFont typeface="Arial" panose="020B0604020202020204" pitchFamily="34" charset="0"/>
              <a:buChar char="•"/>
            </a:pPr>
            <a:r>
              <a:rPr lang="en-GB" sz="1100" kern="1200" dirty="0">
                <a:solidFill>
                  <a:schemeClr val="tx1"/>
                </a:solidFill>
                <a:effectLst/>
                <a:latin typeface="Arial" charset="0"/>
                <a:ea typeface="+mn-ea"/>
                <a:cs typeface="Arial" charset="0"/>
              </a:rPr>
              <a:t>allows more officers to focus on solving priority problems and targeting the most prolific and active offenders  </a:t>
            </a:r>
          </a:p>
          <a:p>
            <a:pPr marL="171450" indent="-171450">
              <a:lnSpc>
                <a:spcPct val="100000"/>
              </a:lnSpc>
              <a:buFont typeface="Arial" panose="020B0604020202020204" pitchFamily="34" charset="0"/>
              <a:buChar char="•"/>
            </a:pPr>
            <a:r>
              <a:rPr lang="en-GB" sz="1100" kern="1200" dirty="0">
                <a:solidFill>
                  <a:schemeClr val="tx1"/>
                </a:solidFill>
                <a:effectLst/>
                <a:latin typeface="Arial" charset="0"/>
                <a:ea typeface="+mn-ea"/>
                <a:cs typeface="Arial" charset="0"/>
              </a:rPr>
              <a:t>informs the management of risk    </a:t>
            </a:r>
          </a:p>
          <a:p>
            <a:pPr marL="171450" indent="-171450">
              <a:lnSpc>
                <a:spcPct val="100000"/>
              </a:lnSpc>
              <a:buFont typeface="Arial" panose="020B0604020202020204" pitchFamily="34" charset="0"/>
              <a:buChar char="•"/>
            </a:pPr>
            <a:r>
              <a:rPr lang="en-GB" sz="1100" kern="1200" dirty="0">
                <a:solidFill>
                  <a:schemeClr val="tx1"/>
                </a:solidFill>
                <a:effectLst/>
                <a:latin typeface="Arial" charset="0"/>
                <a:ea typeface="+mn-ea"/>
                <a:cs typeface="Arial" charset="0"/>
              </a:rPr>
              <a:t>provides more informed business planning and a greater link to operational policing issues </a:t>
            </a:r>
          </a:p>
          <a:p>
            <a:pPr marL="171450" indent="-171450">
              <a:lnSpc>
                <a:spcPct val="100000"/>
              </a:lnSpc>
              <a:buFont typeface="Arial" panose="020B0604020202020204" pitchFamily="34" charset="0"/>
              <a:buChar char="•"/>
            </a:pPr>
            <a:r>
              <a:rPr lang="en-GB" sz="1100" kern="1200" dirty="0">
                <a:solidFill>
                  <a:schemeClr val="tx1"/>
                </a:solidFill>
                <a:effectLst/>
                <a:latin typeface="Arial" charset="0"/>
                <a:ea typeface="+mn-ea"/>
                <a:cs typeface="Arial" charset="0"/>
              </a:rPr>
              <a:t>improves the direction and briefing of patrols </a:t>
            </a:r>
          </a:p>
          <a:p>
            <a:pPr marL="171450" indent="-171450">
              <a:lnSpc>
                <a:spcPct val="100000"/>
              </a:lnSpc>
              <a:buFont typeface="Arial" panose="020B0604020202020204" pitchFamily="34" charset="0"/>
              <a:buChar char="•"/>
            </a:pPr>
            <a:r>
              <a:rPr lang="en-GB" sz="1100" kern="1200" dirty="0">
                <a:solidFill>
                  <a:schemeClr val="tx1"/>
                </a:solidFill>
                <a:effectLst/>
                <a:latin typeface="Arial" charset="0"/>
                <a:ea typeface="+mn-ea"/>
                <a:cs typeface="Arial" charset="0"/>
              </a:rPr>
              <a:t>improves integration with partner agencies</a:t>
            </a:r>
          </a:p>
          <a:p>
            <a:endParaRPr lang="en-US" altLang="en-US"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36</a:t>
            </a:fld>
            <a:endParaRPr lang="en-GB" altLang="en-US"/>
          </a:p>
        </p:txBody>
      </p:sp>
    </p:spTree>
    <p:extLst>
      <p:ext uri="{BB962C8B-B14F-4D97-AF65-F5344CB8AC3E}">
        <p14:creationId xmlns:p14="http://schemas.microsoft.com/office/powerpoint/2010/main" val="301631123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3F8EF0C-9743-7C49-8B45-E35661F404B1}" type="slidenum">
              <a:rPr lang="en-US" smtClean="0"/>
              <a:t>37</a:t>
            </a:fld>
            <a:endParaRPr lang="en-US"/>
          </a:p>
        </p:txBody>
      </p:sp>
    </p:spTree>
    <p:extLst>
      <p:ext uri="{BB962C8B-B14F-4D97-AF65-F5344CB8AC3E}">
        <p14:creationId xmlns:p14="http://schemas.microsoft.com/office/powerpoint/2010/main" val="374436912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nSpc>
                <a:spcPct val="100000"/>
              </a:lnSpc>
              <a:buFont typeface="Arial" panose="020B0604020202020204" pitchFamily="34" charset="0"/>
              <a:buNone/>
              <a:defRPr/>
            </a:pPr>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39</a:t>
            </a:fld>
            <a:endParaRPr lang="en-GB" altLang="en-US"/>
          </a:p>
        </p:txBody>
      </p:sp>
    </p:spTree>
    <p:extLst>
      <p:ext uri="{BB962C8B-B14F-4D97-AF65-F5344CB8AC3E}">
        <p14:creationId xmlns:p14="http://schemas.microsoft.com/office/powerpoint/2010/main" val="381481681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41</a:t>
            </a:fld>
            <a:endParaRPr lang="en-GB" altLang="en-US"/>
          </a:p>
        </p:txBody>
      </p:sp>
    </p:spTree>
    <p:extLst>
      <p:ext uri="{BB962C8B-B14F-4D97-AF65-F5344CB8AC3E}">
        <p14:creationId xmlns:p14="http://schemas.microsoft.com/office/powerpoint/2010/main" val="279016500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endParaRPr lang="en-GB" altLang="en-US" sz="1100" b="1" dirty="0"/>
          </a:p>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42</a:t>
            </a:fld>
            <a:endParaRPr lang="en-GB" altLang="en-US"/>
          </a:p>
        </p:txBody>
      </p:sp>
    </p:spTree>
    <p:extLst>
      <p:ext uri="{BB962C8B-B14F-4D97-AF65-F5344CB8AC3E}">
        <p14:creationId xmlns:p14="http://schemas.microsoft.com/office/powerpoint/2010/main" val="67977748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endParaRPr lang="en-GB" altLang="en-US" sz="1100" b="1" dirty="0"/>
          </a:p>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43</a:t>
            </a:fld>
            <a:endParaRPr lang="en-GB" altLang="en-US"/>
          </a:p>
        </p:txBody>
      </p:sp>
    </p:spTree>
    <p:extLst>
      <p:ext uri="{BB962C8B-B14F-4D97-AF65-F5344CB8AC3E}">
        <p14:creationId xmlns:p14="http://schemas.microsoft.com/office/powerpoint/2010/main" val="353949314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44</a:t>
            </a:fld>
            <a:endParaRPr lang="en-GB" altLang="en-US"/>
          </a:p>
        </p:txBody>
      </p:sp>
    </p:spTree>
    <p:extLst>
      <p:ext uri="{BB962C8B-B14F-4D97-AF65-F5344CB8AC3E}">
        <p14:creationId xmlns:p14="http://schemas.microsoft.com/office/powerpoint/2010/main" val="376924682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sz="1100" dirty="0">
              <a:latin typeface="Arial" panose="020B0604020202020204" pitchFamily="34" charset="0"/>
              <a:cs typeface="Arial" panose="020B0604020202020204" pitchFamily="34" charset="0"/>
            </a:endParaRPr>
          </a:p>
          <a:p>
            <a:endParaRPr lang="en-GB" altLang="en-US" sz="1100"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45</a:t>
            </a:fld>
            <a:endParaRPr lang="en-GB" altLang="en-US"/>
          </a:p>
        </p:txBody>
      </p:sp>
    </p:spTree>
    <p:extLst>
      <p:ext uri="{BB962C8B-B14F-4D97-AF65-F5344CB8AC3E}">
        <p14:creationId xmlns:p14="http://schemas.microsoft.com/office/powerpoint/2010/main" val="1110803204"/>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spcBef>
                <a:spcPct val="0"/>
              </a:spcBef>
              <a:spcAft>
                <a:spcPts val="1209"/>
              </a:spcAft>
            </a:pPr>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46</a:t>
            </a:fld>
            <a:endParaRPr lang="en-GB" altLang="en-US"/>
          </a:p>
        </p:txBody>
      </p:sp>
    </p:spTree>
    <p:extLst>
      <p:ext uri="{BB962C8B-B14F-4D97-AF65-F5344CB8AC3E}">
        <p14:creationId xmlns:p14="http://schemas.microsoft.com/office/powerpoint/2010/main" val="329129937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48</a:t>
            </a:fld>
            <a:endParaRPr lang="en-GB" altLang="en-US"/>
          </a:p>
        </p:txBody>
      </p:sp>
    </p:spTree>
    <p:extLst>
      <p:ext uri="{BB962C8B-B14F-4D97-AF65-F5344CB8AC3E}">
        <p14:creationId xmlns:p14="http://schemas.microsoft.com/office/powerpoint/2010/main" val="2379803902"/>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50</a:t>
            </a:fld>
            <a:endParaRPr lang="en-GB" altLang="en-US"/>
          </a:p>
        </p:txBody>
      </p:sp>
    </p:spTree>
    <p:extLst>
      <p:ext uri="{BB962C8B-B14F-4D97-AF65-F5344CB8AC3E}">
        <p14:creationId xmlns:p14="http://schemas.microsoft.com/office/powerpoint/2010/main" val="480871108"/>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51</a:t>
            </a:fld>
            <a:endParaRPr lang="en-GB" altLang="en-US"/>
          </a:p>
        </p:txBody>
      </p:sp>
    </p:spTree>
    <p:extLst>
      <p:ext uri="{BB962C8B-B14F-4D97-AF65-F5344CB8AC3E}">
        <p14:creationId xmlns:p14="http://schemas.microsoft.com/office/powerpoint/2010/main" val="1390611112"/>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52</a:t>
            </a:fld>
            <a:endParaRPr lang="en-GB" altLang="en-US"/>
          </a:p>
        </p:txBody>
      </p:sp>
    </p:spTree>
    <p:extLst>
      <p:ext uri="{BB962C8B-B14F-4D97-AF65-F5344CB8AC3E}">
        <p14:creationId xmlns:p14="http://schemas.microsoft.com/office/powerpoint/2010/main" val="916478209"/>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53</a:t>
            </a:fld>
            <a:endParaRPr lang="en-GB" altLang="en-US"/>
          </a:p>
        </p:txBody>
      </p:sp>
    </p:spTree>
    <p:extLst>
      <p:ext uri="{BB962C8B-B14F-4D97-AF65-F5344CB8AC3E}">
        <p14:creationId xmlns:p14="http://schemas.microsoft.com/office/powerpoint/2010/main" val="1342941933"/>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54</a:t>
            </a:fld>
            <a:endParaRPr lang="en-GB" altLang="en-US"/>
          </a:p>
        </p:txBody>
      </p:sp>
    </p:spTree>
    <p:extLst>
      <p:ext uri="{BB962C8B-B14F-4D97-AF65-F5344CB8AC3E}">
        <p14:creationId xmlns:p14="http://schemas.microsoft.com/office/powerpoint/2010/main" val="3978394437"/>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55</a:t>
            </a:fld>
            <a:endParaRPr lang="en-GB" altLang="en-US"/>
          </a:p>
        </p:txBody>
      </p:sp>
    </p:spTree>
    <p:extLst>
      <p:ext uri="{BB962C8B-B14F-4D97-AF65-F5344CB8AC3E}">
        <p14:creationId xmlns:p14="http://schemas.microsoft.com/office/powerpoint/2010/main" val="1228140562"/>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56</a:t>
            </a:fld>
            <a:endParaRPr lang="en-GB" altLang="en-US"/>
          </a:p>
        </p:txBody>
      </p:sp>
    </p:spTree>
    <p:extLst>
      <p:ext uri="{BB962C8B-B14F-4D97-AF65-F5344CB8AC3E}">
        <p14:creationId xmlns:p14="http://schemas.microsoft.com/office/powerpoint/2010/main" val="379180094"/>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57</a:t>
            </a:fld>
            <a:endParaRPr lang="en-GB" altLang="en-US"/>
          </a:p>
        </p:txBody>
      </p:sp>
    </p:spTree>
    <p:extLst>
      <p:ext uri="{BB962C8B-B14F-4D97-AF65-F5344CB8AC3E}">
        <p14:creationId xmlns:p14="http://schemas.microsoft.com/office/powerpoint/2010/main" val="182674824"/>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58</a:t>
            </a:fld>
            <a:endParaRPr lang="en-GB" altLang="en-US"/>
          </a:p>
        </p:txBody>
      </p:sp>
    </p:spTree>
    <p:extLst>
      <p:ext uri="{BB962C8B-B14F-4D97-AF65-F5344CB8AC3E}">
        <p14:creationId xmlns:p14="http://schemas.microsoft.com/office/powerpoint/2010/main" val="11408054"/>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59</a:t>
            </a:fld>
            <a:endParaRPr lang="en-GB" altLang="en-US"/>
          </a:p>
        </p:txBody>
      </p:sp>
    </p:spTree>
    <p:extLst>
      <p:ext uri="{BB962C8B-B14F-4D97-AF65-F5344CB8AC3E}">
        <p14:creationId xmlns:p14="http://schemas.microsoft.com/office/powerpoint/2010/main" val="2024213839"/>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60</a:t>
            </a:fld>
            <a:endParaRPr lang="en-GB" altLang="en-US"/>
          </a:p>
        </p:txBody>
      </p:sp>
    </p:spTree>
    <p:extLst>
      <p:ext uri="{BB962C8B-B14F-4D97-AF65-F5344CB8AC3E}">
        <p14:creationId xmlns:p14="http://schemas.microsoft.com/office/powerpoint/2010/main" val="3636064687"/>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lang="en-GB" sz="1200" b="0" i="0" kern="1200" baseline="0" dirty="0">
              <a:solidFill>
                <a:schemeClr val="tx1"/>
              </a:solidFill>
              <a:effectLst/>
              <a:latin typeface="Arial" charset="0"/>
              <a:ea typeface="+mn-ea"/>
              <a:cs typeface="Arial" charset="0"/>
            </a:endParaRPr>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61</a:t>
            </a:fld>
            <a:endParaRPr lang="en-GB" altLang="en-US"/>
          </a:p>
        </p:txBody>
      </p:sp>
    </p:spTree>
    <p:extLst>
      <p:ext uri="{BB962C8B-B14F-4D97-AF65-F5344CB8AC3E}">
        <p14:creationId xmlns:p14="http://schemas.microsoft.com/office/powerpoint/2010/main" val="4082738339"/>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62</a:t>
            </a:fld>
            <a:endParaRPr lang="en-GB" altLang="en-US"/>
          </a:p>
        </p:txBody>
      </p:sp>
    </p:spTree>
    <p:extLst>
      <p:ext uri="{BB962C8B-B14F-4D97-AF65-F5344CB8AC3E}">
        <p14:creationId xmlns:p14="http://schemas.microsoft.com/office/powerpoint/2010/main" val="1383046078"/>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2E5F29E-6DF0-1B45-8657-F27B19A9C9D7}" type="slidenum">
              <a:rPr lang="en-US" smtClean="0"/>
              <a:t>63</a:t>
            </a:fld>
            <a:endParaRPr lang="en-US"/>
          </a:p>
        </p:txBody>
      </p:sp>
    </p:spTree>
    <p:extLst>
      <p:ext uri="{BB962C8B-B14F-4D97-AF65-F5344CB8AC3E}">
        <p14:creationId xmlns:p14="http://schemas.microsoft.com/office/powerpoint/2010/main" val="2822354928"/>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64</a:t>
            </a:fld>
            <a:endParaRPr lang="en-GB" altLang="en-US"/>
          </a:p>
        </p:txBody>
      </p:sp>
    </p:spTree>
    <p:extLst>
      <p:ext uri="{BB962C8B-B14F-4D97-AF65-F5344CB8AC3E}">
        <p14:creationId xmlns:p14="http://schemas.microsoft.com/office/powerpoint/2010/main" val="3020668790"/>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65</a:t>
            </a:fld>
            <a:endParaRPr lang="en-GB" altLang="en-US"/>
          </a:p>
        </p:txBody>
      </p:sp>
    </p:spTree>
    <p:extLst>
      <p:ext uri="{BB962C8B-B14F-4D97-AF65-F5344CB8AC3E}">
        <p14:creationId xmlns:p14="http://schemas.microsoft.com/office/powerpoint/2010/main" val="2590485389"/>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66</a:t>
            </a:fld>
            <a:endParaRPr lang="en-GB" altLang="en-US"/>
          </a:p>
        </p:txBody>
      </p:sp>
    </p:spTree>
    <p:extLst>
      <p:ext uri="{BB962C8B-B14F-4D97-AF65-F5344CB8AC3E}">
        <p14:creationId xmlns:p14="http://schemas.microsoft.com/office/powerpoint/2010/main" val="93479112"/>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67</a:t>
            </a:fld>
            <a:endParaRPr lang="en-GB" altLang="en-US"/>
          </a:p>
        </p:txBody>
      </p:sp>
    </p:spTree>
    <p:extLst>
      <p:ext uri="{BB962C8B-B14F-4D97-AF65-F5344CB8AC3E}">
        <p14:creationId xmlns:p14="http://schemas.microsoft.com/office/powerpoint/2010/main" val="2294311211"/>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68</a:t>
            </a:fld>
            <a:endParaRPr lang="en-GB" altLang="en-US"/>
          </a:p>
        </p:txBody>
      </p:sp>
    </p:spTree>
    <p:extLst>
      <p:ext uri="{BB962C8B-B14F-4D97-AF65-F5344CB8AC3E}">
        <p14:creationId xmlns:p14="http://schemas.microsoft.com/office/powerpoint/2010/main" val="1494896350"/>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69</a:t>
            </a:fld>
            <a:endParaRPr lang="en-GB" altLang="en-US"/>
          </a:p>
        </p:txBody>
      </p:sp>
    </p:spTree>
    <p:extLst>
      <p:ext uri="{BB962C8B-B14F-4D97-AF65-F5344CB8AC3E}">
        <p14:creationId xmlns:p14="http://schemas.microsoft.com/office/powerpoint/2010/main" val="178704995"/>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70</a:t>
            </a:fld>
            <a:endParaRPr lang="en-GB" altLang="en-US"/>
          </a:p>
        </p:txBody>
      </p:sp>
    </p:spTree>
    <p:extLst>
      <p:ext uri="{BB962C8B-B14F-4D97-AF65-F5344CB8AC3E}">
        <p14:creationId xmlns:p14="http://schemas.microsoft.com/office/powerpoint/2010/main" val="925091693"/>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71</a:t>
            </a:fld>
            <a:endParaRPr lang="en-GB" altLang="en-US"/>
          </a:p>
        </p:txBody>
      </p:sp>
    </p:spTree>
    <p:extLst>
      <p:ext uri="{BB962C8B-B14F-4D97-AF65-F5344CB8AC3E}">
        <p14:creationId xmlns:p14="http://schemas.microsoft.com/office/powerpoint/2010/main" val="3118929112"/>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72</a:t>
            </a:fld>
            <a:endParaRPr lang="en-GB" altLang="en-US"/>
          </a:p>
        </p:txBody>
      </p:sp>
    </p:spTree>
    <p:extLst>
      <p:ext uri="{BB962C8B-B14F-4D97-AF65-F5344CB8AC3E}">
        <p14:creationId xmlns:p14="http://schemas.microsoft.com/office/powerpoint/2010/main" val="3496593883"/>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73</a:t>
            </a:fld>
            <a:endParaRPr lang="en-GB" altLang="en-US"/>
          </a:p>
        </p:txBody>
      </p:sp>
    </p:spTree>
    <p:extLst>
      <p:ext uri="{BB962C8B-B14F-4D97-AF65-F5344CB8AC3E}">
        <p14:creationId xmlns:p14="http://schemas.microsoft.com/office/powerpoint/2010/main" val="2791414958"/>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2E5F29E-6DF0-1B45-8657-F27B19A9C9D7}" type="slidenum">
              <a:rPr lang="en-US" smtClean="0"/>
              <a:t>74</a:t>
            </a:fld>
            <a:endParaRPr lang="en-US"/>
          </a:p>
        </p:txBody>
      </p:sp>
    </p:spTree>
    <p:extLst>
      <p:ext uri="{BB962C8B-B14F-4D97-AF65-F5344CB8AC3E}">
        <p14:creationId xmlns:p14="http://schemas.microsoft.com/office/powerpoint/2010/main" val="846564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DCCFDD-1029-E7F7-B4EE-99E7202464C1}"/>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017FF2-FF99-CC1F-C31E-7EE5182814E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2FA0D6E3-744F-0CAE-D308-F3F18FCC0D49}"/>
              </a:ext>
            </a:extLst>
          </p:cNvPr>
          <p:cNvSpPr>
            <a:spLocks noGrp="1"/>
          </p:cNvSpPr>
          <p:nvPr>
            <p:ph type="dt" sz="half" idx="10"/>
          </p:nvPr>
        </p:nvSpPr>
        <p:spPr/>
        <p:txBody>
          <a:bodyPr/>
          <a:lstStyle/>
          <a:p>
            <a:fld id="{5EB0E686-0DD5-EF4B-8E8D-E9C2BB64A746}" type="datetimeFigureOut">
              <a:rPr lang="en-US" smtClean="0"/>
              <a:t>2/19/23</a:t>
            </a:fld>
            <a:endParaRPr lang="en-US"/>
          </a:p>
        </p:txBody>
      </p:sp>
      <p:sp>
        <p:nvSpPr>
          <p:cNvPr id="5" name="Footer Placeholder 4">
            <a:extLst>
              <a:ext uri="{FF2B5EF4-FFF2-40B4-BE49-F238E27FC236}">
                <a16:creationId xmlns:a16="http://schemas.microsoft.com/office/drawing/2014/main" id="{EACA599B-CCFB-F361-41C3-ADDFDE5A03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1FFD66F-5F87-329A-DD30-58DCB730921A}"/>
              </a:ext>
            </a:extLst>
          </p:cNvPr>
          <p:cNvSpPr>
            <a:spLocks noGrp="1"/>
          </p:cNvSpPr>
          <p:nvPr>
            <p:ph type="sldNum" sz="quarter" idx="12"/>
          </p:nvPr>
        </p:nvSpPr>
        <p:spPr/>
        <p:txBody>
          <a:bodyPr/>
          <a:lstStyle/>
          <a:p>
            <a:fld id="{849E2E9F-1F43-7444-8F66-C23E5634B358}" type="slidenum">
              <a:rPr lang="en-US" smtClean="0"/>
              <a:t>‹#›</a:t>
            </a:fld>
            <a:endParaRPr lang="en-US"/>
          </a:p>
        </p:txBody>
      </p:sp>
    </p:spTree>
    <p:extLst>
      <p:ext uri="{BB962C8B-B14F-4D97-AF65-F5344CB8AC3E}">
        <p14:creationId xmlns:p14="http://schemas.microsoft.com/office/powerpoint/2010/main" val="29906007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799EFB-14BD-290B-550C-8428FDBAB88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3E44D89-4430-1CAD-47F0-49CE93FF8BD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2CB304-5162-B9BB-1A20-E40F73206224}"/>
              </a:ext>
            </a:extLst>
          </p:cNvPr>
          <p:cNvSpPr>
            <a:spLocks noGrp="1"/>
          </p:cNvSpPr>
          <p:nvPr>
            <p:ph type="dt" sz="half" idx="10"/>
          </p:nvPr>
        </p:nvSpPr>
        <p:spPr/>
        <p:txBody>
          <a:bodyPr/>
          <a:lstStyle/>
          <a:p>
            <a:fld id="{5EB0E686-0DD5-EF4B-8E8D-E9C2BB64A746}" type="datetimeFigureOut">
              <a:rPr lang="en-US" smtClean="0"/>
              <a:t>2/19/23</a:t>
            </a:fld>
            <a:endParaRPr lang="en-US"/>
          </a:p>
        </p:txBody>
      </p:sp>
      <p:sp>
        <p:nvSpPr>
          <p:cNvPr id="5" name="Footer Placeholder 4">
            <a:extLst>
              <a:ext uri="{FF2B5EF4-FFF2-40B4-BE49-F238E27FC236}">
                <a16:creationId xmlns:a16="http://schemas.microsoft.com/office/drawing/2014/main" id="{D83F383A-255C-BAC9-51B7-ED2270ADC90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FAC3413-419B-9E94-F88D-C410CE4F7E65}"/>
              </a:ext>
            </a:extLst>
          </p:cNvPr>
          <p:cNvSpPr>
            <a:spLocks noGrp="1"/>
          </p:cNvSpPr>
          <p:nvPr>
            <p:ph type="sldNum" sz="quarter" idx="12"/>
          </p:nvPr>
        </p:nvSpPr>
        <p:spPr/>
        <p:txBody>
          <a:bodyPr/>
          <a:lstStyle/>
          <a:p>
            <a:fld id="{849E2E9F-1F43-7444-8F66-C23E5634B358}" type="slidenum">
              <a:rPr lang="en-US" smtClean="0"/>
              <a:t>‹#›</a:t>
            </a:fld>
            <a:endParaRPr lang="en-US"/>
          </a:p>
        </p:txBody>
      </p:sp>
    </p:spTree>
    <p:extLst>
      <p:ext uri="{BB962C8B-B14F-4D97-AF65-F5344CB8AC3E}">
        <p14:creationId xmlns:p14="http://schemas.microsoft.com/office/powerpoint/2010/main" val="32810039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29CDDD-B327-46EB-29A5-F6BCBA144F80}"/>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B6314ADC-2226-01D4-4CB0-E61E142E6E6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70703140-9A7E-132E-4393-7D3C729AD78D}"/>
              </a:ext>
            </a:extLst>
          </p:cNvPr>
          <p:cNvSpPr>
            <a:spLocks noGrp="1"/>
          </p:cNvSpPr>
          <p:nvPr>
            <p:ph type="dt" sz="half" idx="10"/>
          </p:nvPr>
        </p:nvSpPr>
        <p:spPr/>
        <p:txBody>
          <a:bodyPr/>
          <a:lstStyle/>
          <a:p>
            <a:fld id="{5EB0E686-0DD5-EF4B-8E8D-E9C2BB64A746}" type="datetimeFigureOut">
              <a:rPr lang="en-US" smtClean="0"/>
              <a:t>2/19/23</a:t>
            </a:fld>
            <a:endParaRPr lang="en-US"/>
          </a:p>
        </p:txBody>
      </p:sp>
      <p:sp>
        <p:nvSpPr>
          <p:cNvPr id="5" name="Footer Placeholder 4">
            <a:extLst>
              <a:ext uri="{FF2B5EF4-FFF2-40B4-BE49-F238E27FC236}">
                <a16:creationId xmlns:a16="http://schemas.microsoft.com/office/drawing/2014/main" id="{3F089A0D-6285-543F-D5EB-C7405D7592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C19F30-30F4-72A7-F0DB-24EC78BA5FD6}"/>
              </a:ext>
            </a:extLst>
          </p:cNvPr>
          <p:cNvSpPr>
            <a:spLocks noGrp="1"/>
          </p:cNvSpPr>
          <p:nvPr>
            <p:ph type="sldNum" sz="quarter" idx="12"/>
          </p:nvPr>
        </p:nvSpPr>
        <p:spPr/>
        <p:txBody>
          <a:bodyPr/>
          <a:lstStyle/>
          <a:p>
            <a:fld id="{849E2E9F-1F43-7444-8F66-C23E5634B358}" type="slidenum">
              <a:rPr lang="en-US" smtClean="0"/>
              <a:t>‹#›</a:t>
            </a:fld>
            <a:endParaRPr lang="en-US"/>
          </a:p>
        </p:txBody>
      </p:sp>
    </p:spTree>
    <p:extLst>
      <p:ext uri="{BB962C8B-B14F-4D97-AF65-F5344CB8AC3E}">
        <p14:creationId xmlns:p14="http://schemas.microsoft.com/office/powerpoint/2010/main" val="20780456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DCA78D-4CFF-9599-A86E-48C75F49E99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DA7554C-DB3F-D3A9-D045-4ABCBF32AEC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6E99CD2-7276-4B47-C602-B84C2C8B0ACC}"/>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60B53C9F-2279-F5A7-4E53-EA4C3C0FE1B2}"/>
              </a:ext>
            </a:extLst>
          </p:cNvPr>
          <p:cNvSpPr>
            <a:spLocks noGrp="1"/>
          </p:cNvSpPr>
          <p:nvPr>
            <p:ph type="dt" sz="half" idx="10"/>
          </p:nvPr>
        </p:nvSpPr>
        <p:spPr/>
        <p:txBody>
          <a:bodyPr/>
          <a:lstStyle/>
          <a:p>
            <a:fld id="{5EB0E686-0DD5-EF4B-8E8D-E9C2BB64A746}" type="datetimeFigureOut">
              <a:rPr lang="en-US" smtClean="0"/>
              <a:t>2/19/23</a:t>
            </a:fld>
            <a:endParaRPr lang="en-US"/>
          </a:p>
        </p:txBody>
      </p:sp>
      <p:sp>
        <p:nvSpPr>
          <p:cNvPr id="6" name="Footer Placeholder 5">
            <a:extLst>
              <a:ext uri="{FF2B5EF4-FFF2-40B4-BE49-F238E27FC236}">
                <a16:creationId xmlns:a16="http://schemas.microsoft.com/office/drawing/2014/main" id="{3ED4C67D-0768-C4CC-B216-75DA9C6F2EA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E09121E-F001-1535-D759-234E2485C5B3}"/>
              </a:ext>
            </a:extLst>
          </p:cNvPr>
          <p:cNvSpPr>
            <a:spLocks noGrp="1"/>
          </p:cNvSpPr>
          <p:nvPr>
            <p:ph type="sldNum" sz="quarter" idx="12"/>
          </p:nvPr>
        </p:nvSpPr>
        <p:spPr/>
        <p:txBody>
          <a:bodyPr/>
          <a:lstStyle/>
          <a:p>
            <a:fld id="{849E2E9F-1F43-7444-8F66-C23E5634B358}" type="slidenum">
              <a:rPr lang="en-US" smtClean="0"/>
              <a:t>‹#›</a:t>
            </a:fld>
            <a:endParaRPr lang="en-US"/>
          </a:p>
        </p:txBody>
      </p:sp>
    </p:spTree>
    <p:extLst>
      <p:ext uri="{BB962C8B-B14F-4D97-AF65-F5344CB8AC3E}">
        <p14:creationId xmlns:p14="http://schemas.microsoft.com/office/powerpoint/2010/main" val="6361859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D00E2F-A275-D4AC-010D-C4D4C867212E}"/>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587B45B-6074-2737-03DB-1AA8678BA7F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42798D88-C111-C5F8-944D-024474A3D7F0}"/>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50E428E5-C18A-C042-2B0B-CC65E086329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27D48422-73C4-A0AF-4CD9-E4026CAEE990}"/>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C19CACC-A767-F631-C4EF-F556B453B6C0}"/>
              </a:ext>
            </a:extLst>
          </p:cNvPr>
          <p:cNvSpPr>
            <a:spLocks noGrp="1"/>
          </p:cNvSpPr>
          <p:nvPr>
            <p:ph type="dt" sz="half" idx="10"/>
          </p:nvPr>
        </p:nvSpPr>
        <p:spPr/>
        <p:txBody>
          <a:bodyPr/>
          <a:lstStyle/>
          <a:p>
            <a:fld id="{5EB0E686-0DD5-EF4B-8E8D-E9C2BB64A746}" type="datetimeFigureOut">
              <a:rPr lang="en-US" smtClean="0"/>
              <a:t>2/19/23</a:t>
            </a:fld>
            <a:endParaRPr lang="en-US"/>
          </a:p>
        </p:txBody>
      </p:sp>
      <p:sp>
        <p:nvSpPr>
          <p:cNvPr id="8" name="Footer Placeholder 7">
            <a:extLst>
              <a:ext uri="{FF2B5EF4-FFF2-40B4-BE49-F238E27FC236}">
                <a16:creationId xmlns:a16="http://schemas.microsoft.com/office/drawing/2014/main" id="{D6228BB5-3788-F02F-0646-3A5AC9FA9D2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6417CC7-9A69-D19E-7E20-7E76D8A06F56}"/>
              </a:ext>
            </a:extLst>
          </p:cNvPr>
          <p:cNvSpPr>
            <a:spLocks noGrp="1"/>
          </p:cNvSpPr>
          <p:nvPr>
            <p:ph type="sldNum" sz="quarter" idx="12"/>
          </p:nvPr>
        </p:nvSpPr>
        <p:spPr/>
        <p:txBody>
          <a:bodyPr/>
          <a:lstStyle/>
          <a:p>
            <a:fld id="{849E2E9F-1F43-7444-8F66-C23E5634B358}" type="slidenum">
              <a:rPr lang="en-US" smtClean="0"/>
              <a:t>‹#›</a:t>
            </a:fld>
            <a:endParaRPr lang="en-US"/>
          </a:p>
        </p:txBody>
      </p:sp>
    </p:spTree>
    <p:extLst>
      <p:ext uri="{BB962C8B-B14F-4D97-AF65-F5344CB8AC3E}">
        <p14:creationId xmlns:p14="http://schemas.microsoft.com/office/powerpoint/2010/main" val="2234056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85D619-30C0-646C-9E11-7EE808071194}"/>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D2324754-5C15-E9EF-747F-F3F7B93F3074}"/>
              </a:ext>
            </a:extLst>
          </p:cNvPr>
          <p:cNvSpPr>
            <a:spLocks noGrp="1"/>
          </p:cNvSpPr>
          <p:nvPr>
            <p:ph type="dt" sz="half" idx="10"/>
          </p:nvPr>
        </p:nvSpPr>
        <p:spPr/>
        <p:txBody>
          <a:bodyPr/>
          <a:lstStyle/>
          <a:p>
            <a:fld id="{5EB0E686-0DD5-EF4B-8E8D-E9C2BB64A746}" type="datetimeFigureOut">
              <a:rPr lang="en-US" smtClean="0"/>
              <a:t>2/19/23</a:t>
            </a:fld>
            <a:endParaRPr lang="en-US"/>
          </a:p>
        </p:txBody>
      </p:sp>
      <p:sp>
        <p:nvSpPr>
          <p:cNvPr id="4" name="Footer Placeholder 3">
            <a:extLst>
              <a:ext uri="{FF2B5EF4-FFF2-40B4-BE49-F238E27FC236}">
                <a16:creationId xmlns:a16="http://schemas.microsoft.com/office/drawing/2014/main" id="{E67E48A7-7DFB-A6E3-7F54-E05D65967CE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A0F079A-F925-A260-C0B2-233360F745C7}"/>
              </a:ext>
            </a:extLst>
          </p:cNvPr>
          <p:cNvSpPr>
            <a:spLocks noGrp="1"/>
          </p:cNvSpPr>
          <p:nvPr>
            <p:ph type="sldNum" sz="quarter" idx="12"/>
          </p:nvPr>
        </p:nvSpPr>
        <p:spPr/>
        <p:txBody>
          <a:bodyPr/>
          <a:lstStyle/>
          <a:p>
            <a:fld id="{849E2E9F-1F43-7444-8F66-C23E5634B358}" type="slidenum">
              <a:rPr lang="en-US" smtClean="0"/>
              <a:t>‹#›</a:t>
            </a:fld>
            <a:endParaRPr lang="en-US"/>
          </a:p>
        </p:txBody>
      </p:sp>
    </p:spTree>
    <p:extLst>
      <p:ext uri="{BB962C8B-B14F-4D97-AF65-F5344CB8AC3E}">
        <p14:creationId xmlns:p14="http://schemas.microsoft.com/office/powerpoint/2010/main" val="39433748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3AA67BA-264D-35FA-C5D1-AB6A7332700C}"/>
              </a:ext>
            </a:extLst>
          </p:cNvPr>
          <p:cNvSpPr>
            <a:spLocks noGrp="1"/>
          </p:cNvSpPr>
          <p:nvPr>
            <p:ph type="dt" sz="half" idx="10"/>
          </p:nvPr>
        </p:nvSpPr>
        <p:spPr/>
        <p:txBody>
          <a:bodyPr/>
          <a:lstStyle/>
          <a:p>
            <a:fld id="{5EB0E686-0DD5-EF4B-8E8D-E9C2BB64A746}" type="datetimeFigureOut">
              <a:rPr lang="en-US" smtClean="0"/>
              <a:t>2/19/23</a:t>
            </a:fld>
            <a:endParaRPr lang="en-US"/>
          </a:p>
        </p:txBody>
      </p:sp>
      <p:sp>
        <p:nvSpPr>
          <p:cNvPr id="3" name="Footer Placeholder 2">
            <a:extLst>
              <a:ext uri="{FF2B5EF4-FFF2-40B4-BE49-F238E27FC236}">
                <a16:creationId xmlns:a16="http://schemas.microsoft.com/office/drawing/2014/main" id="{EED00F04-76DA-B005-883F-A83E5469B81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B0B84C9-A12E-17A2-AD0F-5F518442D209}"/>
              </a:ext>
            </a:extLst>
          </p:cNvPr>
          <p:cNvSpPr>
            <a:spLocks noGrp="1"/>
          </p:cNvSpPr>
          <p:nvPr>
            <p:ph type="sldNum" sz="quarter" idx="12"/>
          </p:nvPr>
        </p:nvSpPr>
        <p:spPr/>
        <p:txBody>
          <a:bodyPr/>
          <a:lstStyle/>
          <a:p>
            <a:fld id="{849E2E9F-1F43-7444-8F66-C23E5634B358}" type="slidenum">
              <a:rPr lang="en-US" smtClean="0"/>
              <a:t>‹#›</a:t>
            </a:fld>
            <a:endParaRPr lang="en-US"/>
          </a:p>
        </p:txBody>
      </p:sp>
    </p:spTree>
    <p:extLst>
      <p:ext uri="{BB962C8B-B14F-4D97-AF65-F5344CB8AC3E}">
        <p14:creationId xmlns:p14="http://schemas.microsoft.com/office/powerpoint/2010/main" val="32941260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35B89A-244C-7D75-AA67-58A85EC4DB9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260FC6AB-CFF3-2984-1CB0-F2C61B789BE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CB1B91A8-FEB1-E861-74FC-AFC680328A1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D150A7D-543F-7D2C-BED6-B1AC50EC22F7}"/>
              </a:ext>
            </a:extLst>
          </p:cNvPr>
          <p:cNvSpPr>
            <a:spLocks noGrp="1"/>
          </p:cNvSpPr>
          <p:nvPr>
            <p:ph type="dt" sz="half" idx="10"/>
          </p:nvPr>
        </p:nvSpPr>
        <p:spPr/>
        <p:txBody>
          <a:bodyPr/>
          <a:lstStyle/>
          <a:p>
            <a:fld id="{5EB0E686-0DD5-EF4B-8E8D-E9C2BB64A746}" type="datetimeFigureOut">
              <a:rPr lang="en-US" smtClean="0"/>
              <a:t>2/19/23</a:t>
            </a:fld>
            <a:endParaRPr lang="en-US"/>
          </a:p>
        </p:txBody>
      </p:sp>
      <p:sp>
        <p:nvSpPr>
          <p:cNvPr id="6" name="Footer Placeholder 5">
            <a:extLst>
              <a:ext uri="{FF2B5EF4-FFF2-40B4-BE49-F238E27FC236}">
                <a16:creationId xmlns:a16="http://schemas.microsoft.com/office/drawing/2014/main" id="{5DCCDBDE-7669-09AC-D6DB-F59C156B097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39BA35F-98A0-D552-DB57-5729AA248F9B}"/>
              </a:ext>
            </a:extLst>
          </p:cNvPr>
          <p:cNvSpPr>
            <a:spLocks noGrp="1"/>
          </p:cNvSpPr>
          <p:nvPr>
            <p:ph type="sldNum" sz="quarter" idx="12"/>
          </p:nvPr>
        </p:nvSpPr>
        <p:spPr/>
        <p:txBody>
          <a:bodyPr/>
          <a:lstStyle/>
          <a:p>
            <a:fld id="{849E2E9F-1F43-7444-8F66-C23E5634B358}" type="slidenum">
              <a:rPr lang="en-US" smtClean="0"/>
              <a:t>‹#›</a:t>
            </a:fld>
            <a:endParaRPr lang="en-US"/>
          </a:p>
        </p:txBody>
      </p:sp>
    </p:spTree>
    <p:extLst>
      <p:ext uri="{BB962C8B-B14F-4D97-AF65-F5344CB8AC3E}">
        <p14:creationId xmlns:p14="http://schemas.microsoft.com/office/powerpoint/2010/main" val="15369295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D4113E-0933-5D60-1883-814AC562016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FE8C79CF-0159-00C8-B561-7EE7F55DF5F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4831C0F1-F11C-1905-A2A8-48AABEF4570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F4A2152-EBBD-E690-7100-925A71273ECE}"/>
              </a:ext>
            </a:extLst>
          </p:cNvPr>
          <p:cNvSpPr>
            <a:spLocks noGrp="1"/>
          </p:cNvSpPr>
          <p:nvPr>
            <p:ph type="dt" sz="half" idx="10"/>
          </p:nvPr>
        </p:nvSpPr>
        <p:spPr/>
        <p:txBody>
          <a:bodyPr/>
          <a:lstStyle/>
          <a:p>
            <a:fld id="{5EB0E686-0DD5-EF4B-8E8D-E9C2BB64A746}" type="datetimeFigureOut">
              <a:rPr lang="en-US" smtClean="0"/>
              <a:t>2/19/23</a:t>
            </a:fld>
            <a:endParaRPr lang="en-US"/>
          </a:p>
        </p:txBody>
      </p:sp>
      <p:sp>
        <p:nvSpPr>
          <p:cNvPr id="6" name="Footer Placeholder 5">
            <a:extLst>
              <a:ext uri="{FF2B5EF4-FFF2-40B4-BE49-F238E27FC236}">
                <a16:creationId xmlns:a16="http://schemas.microsoft.com/office/drawing/2014/main" id="{8B9E907F-EA2C-B88F-BAB7-6B8FDEB060F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2315164-4F83-B5BD-A17D-41EF49F31EB3}"/>
              </a:ext>
            </a:extLst>
          </p:cNvPr>
          <p:cNvSpPr>
            <a:spLocks noGrp="1"/>
          </p:cNvSpPr>
          <p:nvPr>
            <p:ph type="sldNum" sz="quarter" idx="12"/>
          </p:nvPr>
        </p:nvSpPr>
        <p:spPr/>
        <p:txBody>
          <a:bodyPr/>
          <a:lstStyle/>
          <a:p>
            <a:fld id="{849E2E9F-1F43-7444-8F66-C23E5634B358}" type="slidenum">
              <a:rPr lang="en-US" smtClean="0"/>
              <a:t>‹#›</a:t>
            </a:fld>
            <a:endParaRPr lang="en-US"/>
          </a:p>
        </p:txBody>
      </p:sp>
    </p:spTree>
    <p:extLst>
      <p:ext uri="{BB962C8B-B14F-4D97-AF65-F5344CB8AC3E}">
        <p14:creationId xmlns:p14="http://schemas.microsoft.com/office/powerpoint/2010/main" val="19652654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14993A-20C4-59EB-C92D-F4838F2E5C1A}"/>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166F995-1490-8455-4FCE-874D45C5BE0F}"/>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0E26F5A-CB00-4D1F-1D44-5B5E47819C60}"/>
              </a:ext>
            </a:extLst>
          </p:cNvPr>
          <p:cNvSpPr>
            <a:spLocks noGrp="1"/>
          </p:cNvSpPr>
          <p:nvPr>
            <p:ph type="dt" sz="half" idx="10"/>
          </p:nvPr>
        </p:nvSpPr>
        <p:spPr/>
        <p:txBody>
          <a:bodyPr/>
          <a:lstStyle/>
          <a:p>
            <a:fld id="{5EB0E686-0DD5-EF4B-8E8D-E9C2BB64A746}" type="datetimeFigureOut">
              <a:rPr lang="en-US" smtClean="0"/>
              <a:t>2/19/23</a:t>
            </a:fld>
            <a:endParaRPr lang="en-US"/>
          </a:p>
        </p:txBody>
      </p:sp>
      <p:sp>
        <p:nvSpPr>
          <p:cNvPr id="5" name="Footer Placeholder 4">
            <a:extLst>
              <a:ext uri="{FF2B5EF4-FFF2-40B4-BE49-F238E27FC236}">
                <a16:creationId xmlns:a16="http://schemas.microsoft.com/office/drawing/2014/main" id="{4FF28FA3-CBC7-7027-7144-62BE01D7CFF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017CF3-9F08-F6E9-3AE7-DB5DD5020C35}"/>
              </a:ext>
            </a:extLst>
          </p:cNvPr>
          <p:cNvSpPr>
            <a:spLocks noGrp="1"/>
          </p:cNvSpPr>
          <p:nvPr>
            <p:ph type="sldNum" sz="quarter" idx="12"/>
          </p:nvPr>
        </p:nvSpPr>
        <p:spPr/>
        <p:txBody>
          <a:bodyPr/>
          <a:lstStyle/>
          <a:p>
            <a:fld id="{849E2E9F-1F43-7444-8F66-C23E5634B358}" type="slidenum">
              <a:rPr lang="en-US" smtClean="0"/>
              <a:t>‹#›</a:t>
            </a:fld>
            <a:endParaRPr lang="en-US"/>
          </a:p>
        </p:txBody>
      </p:sp>
    </p:spTree>
    <p:extLst>
      <p:ext uri="{BB962C8B-B14F-4D97-AF65-F5344CB8AC3E}">
        <p14:creationId xmlns:p14="http://schemas.microsoft.com/office/powerpoint/2010/main" val="22816478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CF8EDB4-78D7-FBE0-141A-6D0E9CEF0DDA}"/>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2D2CA22-AAE5-0CA3-B1D8-E73E19FCEDBD}"/>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179DC49-1813-59D0-C5EC-BFFA4E3E57A7}"/>
              </a:ext>
            </a:extLst>
          </p:cNvPr>
          <p:cNvSpPr>
            <a:spLocks noGrp="1"/>
          </p:cNvSpPr>
          <p:nvPr>
            <p:ph type="dt" sz="half" idx="10"/>
          </p:nvPr>
        </p:nvSpPr>
        <p:spPr/>
        <p:txBody>
          <a:bodyPr/>
          <a:lstStyle/>
          <a:p>
            <a:fld id="{5EB0E686-0DD5-EF4B-8E8D-E9C2BB64A746}" type="datetimeFigureOut">
              <a:rPr lang="en-US" smtClean="0"/>
              <a:t>2/19/23</a:t>
            </a:fld>
            <a:endParaRPr lang="en-US"/>
          </a:p>
        </p:txBody>
      </p:sp>
      <p:sp>
        <p:nvSpPr>
          <p:cNvPr id="5" name="Footer Placeholder 4">
            <a:extLst>
              <a:ext uri="{FF2B5EF4-FFF2-40B4-BE49-F238E27FC236}">
                <a16:creationId xmlns:a16="http://schemas.microsoft.com/office/drawing/2014/main" id="{C900A7CD-09B2-92EF-6801-B582612C539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B2E2AAF-8E24-A326-4533-40D8C165E0BF}"/>
              </a:ext>
            </a:extLst>
          </p:cNvPr>
          <p:cNvSpPr>
            <a:spLocks noGrp="1"/>
          </p:cNvSpPr>
          <p:nvPr>
            <p:ph type="sldNum" sz="quarter" idx="12"/>
          </p:nvPr>
        </p:nvSpPr>
        <p:spPr/>
        <p:txBody>
          <a:bodyPr/>
          <a:lstStyle/>
          <a:p>
            <a:fld id="{849E2E9F-1F43-7444-8F66-C23E5634B358}" type="slidenum">
              <a:rPr lang="en-US" smtClean="0"/>
              <a:t>‹#›</a:t>
            </a:fld>
            <a:endParaRPr lang="en-US"/>
          </a:p>
        </p:txBody>
      </p:sp>
    </p:spTree>
    <p:extLst>
      <p:ext uri="{BB962C8B-B14F-4D97-AF65-F5344CB8AC3E}">
        <p14:creationId xmlns:p14="http://schemas.microsoft.com/office/powerpoint/2010/main" val="24175366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70E23B8-9BD8-3B99-93F3-2BECC246EFD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0063E22-1761-2D45-9B9F-9B1101C240D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A29C9DA-F0E3-F132-011B-9A2BD8784A0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EB0E686-0DD5-EF4B-8E8D-E9C2BB64A746}" type="datetimeFigureOut">
              <a:rPr lang="en-US" smtClean="0"/>
              <a:t>2/19/23</a:t>
            </a:fld>
            <a:endParaRPr lang="en-US"/>
          </a:p>
        </p:txBody>
      </p:sp>
      <p:sp>
        <p:nvSpPr>
          <p:cNvPr id="5" name="Footer Placeholder 4">
            <a:extLst>
              <a:ext uri="{FF2B5EF4-FFF2-40B4-BE49-F238E27FC236}">
                <a16:creationId xmlns:a16="http://schemas.microsoft.com/office/drawing/2014/main" id="{339CB264-64AC-2D6E-7F9B-D35A87D6623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D9B1207-D4E0-E9CD-3F81-0E87DFBB6E6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49E2E9F-1F43-7444-8F66-C23E5634B358}" type="slidenum">
              <a:rPr lang="en-US" smtClean="0"/>
              <a:t>‹#›</a:t>
            </a:fld>
            <a:endParaRPr lang="en-US"/>
          </a:p>
        </p:txBody>
      </p:sp>
    </p:spTree>
    <p:extLst>
      <p:ext uri="{BB962C8B-B14F-4D97-AF65-F5344CB8AC3E}">
        <p14:creationId xmlns:p14="http://schemas.microsoft.com/office/powerpoint/2010/main" val="213598905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jpeg"/><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hyperlink" Target="http://library.college.police.uk/docs/acpo/VCMM-191109.pdf"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image" Target="../media/image9.jpe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10" Type="http://schemas.openxmlformats.org/officeDocument/2006/relationships/image" Target="../media/image11.jpeg"/><Relationship Id="rId4" Type="http://schemas.openxmlformats.org/officeDocument/2006/relationships/diagramLayout" Target="../diagrams/layout3.xml"/><Relationship Id="rId9" Type="http://schemas.openxmlformats.org/officeDocument/2006/relationships/image" Target="../media/image10.jpeg"/></Relationships>
</file>

<file path=ppt/slides/_rels/slide10.xml.rels><?xml version="1.0" encoding="UTF-8" standalone="yes"?>
<Relationships xmlns="http://schemas.openxmlformats.org/package/2006/relationships"><Relationship Id="rId8" Type="http://schemas.openxmlformats.org/officeDocument/2006/relationships/image" Target="../media/image12.jpe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10" Type="http://schemas.openxmlformats.org/officeDocument/2006/relationships/image" Target="../media/image14.jpeg"/><Relationship Id="rId4" Type="http://schemas.openxmlformats.org/officeDocument/2006/relationships/diagramLayout" Target="../diagrams/layout4.xml"/><Relationship Id="rId9" Type="http://schemas.openxmlformats.org/officeDocument/2006/relationships/image" Target="../media/image13.jpeg"/></Relationships>
</file>

<file path=ppt/slides/_rels/slide11.xml.rels><?xml version="1.0" encoding="UTF-8" standalone="yes"?>
<Relationships xmlns="http://schemas.openxmlformats.org/package/2006/relationships"><Relationship Id="rId8" Type="http://schemas.openxmlformats.org/officeDocument/2006/relationships/image" Target="../media/image15.jpe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10" Type="http://schemas.openxmlformats.org/officeDocument/2006/relationships/image" Target="../media/image17.jpeg"/><Relationship Id="rId4" Type="http://schemas.openxmlformats.org/officeDocument/2006/relationships/diagramLayout" Target="../diagrams/layout5.xml"/><Relationship Id="rId9" Type="http://schemas.openxmlformats.org/officeDocument/2006/relationships/image" Target="../media/image16.jpeg"/></Relationships>
</file>

<file path=ppt/slides/_rels/slide12.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diagramColors" Target="../diagrams/colors6.xml"/><Relationship Id="rId5" Type="http://schemas.openxmlformats.org/officeDocument/2006/relationships/diagramQuickStyle" Target="../diagrams/quickStyle6.xml"/><Relationship Id="rId10" Type="http://schemas.openxmlformats.org/officeDocument/2006/relationships/image" Target="../media/image20.jpeg"/><Relationship Id="rId4" Type="http://schemas.openxmlformats.org/officeDocument/2006/relationships/diagramLayout" Target="../diagrams/layout6.xml"/><Relationship Id="rId9" Type="http://schemas.openxmlformats.org/officeDocument/2006/relationships/image" Target="../media/image19.jpeg"/></Relationships>
</file>

<file path=ppt/slides/_rels/slide13.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21.png"/><Relationship Id="rId7" Type="http://schemas.openxmlformats.org/officeDocument/2006/relationships/diagramColors" Target="../diagrams/colors7.xml"/><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 Id="rId9" Type="http://schemas.openxmlformats.org/officeDocument/2006/relationships/image" Target="../media/image22.png"/></Relationships>
</file>

<file path=ppt/slides/_rels/slide14.xml.rels><?xml version="1.0" encoding="UTF-8" standalone="yes"?>
<Relationships xmlns="http://schemas.openxmlformats.org/package/2006/relationships"><Relationship Id="rId8" Type="http://schemas.openxmlformats.org/officeDocument/2006/relationships/image" Target="../media/image23.jpeg"/><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5.xml.rels><?xml version="1.0" encoding="UTF-8" standalone="yes"?>
<Relationships xmlns="http://schemas.openxmlformats.org/package/2006/relationships"><Relationship Id="rId8" Type="http://schemas.openxmlformats.org/officeDocument/2006/relationships/image" Target="../media/image24.png"/><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diagramColors" Target="../diagrams/colors9.xml"/><Relationship Id="rId5" Type="http://schemas.openxmlformats.org/officeDocument/2006/relationships/diagramQuickStyle" Target="../diagrams/quickStyle9.xml"/><Relationship Id="rId10" Type="http://schemas.openxmlformats.org/officeDocument/2006/relationships/image" Target="../media/image26.jpeg"/><Relationship Id="rId4" Type="http://schemas.openxmlformats.org/officeDocument/2006/relationships/diagramLayout" Target="../diagrams/layout9.xml"/><Relationship Id="rId9" Type="http://schemas.openxmlformats.org/officeDocument/2006/relationships/image" Target="../media/image25.jpeg"/></Relationships>
</file>

<file path=ppt/slides/_rels/slide16.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31.jpeg"/></Relationships>
</file>

<file path=ppt/slides/_rels/slide19.xml.rels><?xml version="1.0" encoding="UTF-8" standalone="yes"?>
<Relationships xmlns="http://schemas.openxmlformats.org/package/2006/relationships"><Relationship Id="rId8" Type="http://schemas.openxmlformats.org/officeDocument/2006/relationships/image" Target="../media/image32.jpeg"/><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diagramColors" Target="../diagrams/colors10.xml"/><Relationship Id="rId11" Type="http://schemas.openxmlformats.org/officeDocument/2006/relationships/image" Target="../media/image35.jpeg"/><Relationship Id="rId5" Type="http://schemas.openxmlformats.org/officeDocument/2006/relationships/diagramQuickStyle" Target="../diagrams/quickStyle10.xml"/><Relationship Id="rId10" Type="http://schemas.openxmlformats.org/officeDocument/2006/relationships/image" Target="../media/image34.jpeg"/><Relationship Id="rId4" Type="http://schemas.openxmlformats.org/officeDocument/2006/relationships/diagramLayout" Target="../diagrams/layout10.xml"/><Relationship Id="rId9" Type="http://schemas.openxmlformats.org/officeDocument/2006/relationships/image" Target="../media/image33.jpeg"/></Relationships>
</file>

<file path=ppt/slides/_rels/slide20.xml.rels><?xml version="1.0" encoding="UTF-8" standalone="yes"?>
<Relationships xmlns="http://schemas.openxmlformats.org/package/2006/relationships"><Relationship Id="rId8" Type="http://schemas.microsoft.com/office/2007/relationships/diagramDrawing" Target="../diagrams/drawing11.xml"/><Relationship Id="rId3" Type="http://schemas.openxmlformats.org/officeDocument/2006/relationships/image" Target="../media/image36.png"/><Relationship Id="rId7" Type="http://schemas.openxmlformats.org/officeDocument/2006/relationships/diagramColors" Target="../diagrams/colors11.xml"/><Relationship Id="rId2" Type="http://schemas.openxmlformats.org/officeDocument/2006/relationships/notesSlide" Target="../notesSlides/notesSlide16.xml"/><Relationship Id="rId1" Type="http://schemas.openxmlformats.org/officeDocument/2006/relationships/slideLayout" Target="../slideLayouts/slideLayout6.xml"/><Relationship Id="rId6" Type="http://schemas.openxmlformats.org/officeDocument/2006/relationships/diagramQuickStyle" Target="../diagrams/quickStyle11.xml"/><Relationship Id="rId5" Type="http://schemas.openxmlformats.org/officeDocument/2006/relationships/diagramLayout" Target="../diagrams/layout11.xml"/><Relationship Id="rId4" Type="http://schemas.openxmlformats.org/officeDocument/2006/relationships/diagramData" Target="../diagrams/data11.xml"/><Relationship Id="rId9" Type="http://schemas.openxmlformats.org/officeDocument/2006/relationships/image" Target="../media/image37.jpeg"/></Relationships>
</file>

<file path=ppt/slides/_rels/slide21.xml.rels><?xml version="1.0" encoding="UTF-8" standalone="yes"?>
<Relationships xmlns="http://schemas.openxmlformats.org/package/2006/relationships"><Relationship Id="rId8" Type="http://schemas.openxmlformats.org/officeDocument/2006/relationships/image" Target="../media/image38.png"/><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7.xml"/><Relationship Id="rId1" Type="http://schemas.openxmlformats.org/officeDocument/2006/relationships/slideLayout" Target="../slideLayouts/slideLayout6.xml"/><Relationship Id="rId6" Type="http://schemas.openxmlformats.org/officeDocument/2006/relationships/diagramColors" Target="../diagrams/colors12.xml"/><Relationship Id="rId5" Type="http://schemas.openxmlformats.org/officeDocument/2006/relationships/diagramQuickStyle" Target="../diagrams/quickStyle12.xml"/><Relationship Id="rId10" Type="http://schemas.openxmlformats.org/officeDocument/2006/relationships/image" Target="../media/image40.png"/><Relationship Id="rId4" Type="http://schemas.openxmlformats.org/officeDocument/2006/relationships/diagramLayout" Target="../diagrams/layout12.xml"/><Relationship Id="rId9" Type="http://schemas.openxmlformats.org/officeDocument/2006/relationships/image" Target="../media/image39.png"/></Relationships>
</file>

<file path=ppt/slides/_rels/slide22.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18.xml"/><Relationship Id="rId1" Type="http://schemas.openxmlformats.org/officeDocument/2006/relationships/slideLayout" Target="../slideLayouts/slideLayout6.xml"/><Relationship Id="rId4" Type="http://schemas.openxmlformats.org/officeDocument/2006/relationships/image" Target="../media/image42.png"/></Relationships>
</file>

<file path=ppt/slides/_rels/slide23.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19.xml"/><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8" Type="http://schemas.openxmlformats.org/officeDocument/2006/relationships/image" Target="../media/image44.jpeg"/><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20.xml"/><Relationship Id="rId1" Type="http://schemas.openxmlformats.org/officeDocument/2006/relationships/slideLayout" Target="../slideLayouts/slideLayout7.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 Id="rId9" Type="http://schemas.openxmlformats.org/officeDocument/2006/relationships/image" Target="../media/image45.png"/></Relationships>
</file>

<file path=ppt/slides/_rels/slide25.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22.xml"/><Relationship Id="rId1" Type="http://schemas.openxmlformats.org/officeDocument/2006/relationships/slideLayout" Target="../slideLayouts/slideLayout1.xml"/><Relationship Id="rId4" Type="http://schemas.openxmlformats.org/officeDocument/2006/relationships/image" Target="../media/image48.jpeg"/></Relationships>
</file>

<file path=ppt/slides/_rels/slide27.xml.rels><?xml version="1.0" encoding="UTF-8" standalone="yes"?>
<Relationships xmlns="http://schemas.openxmlformats.org/package/2006/relationships"><Relationship Id="rId8" Type="http://schemas.microsoft.com/office/2007/relationships/diagramDrawing" Target="../diagrams/drawing14.xml"/><Relationship Id="rId3" Type="http://schemas.openxmlformats.org/officeDocument/2006/relationships/image" Target="../media/image49.jpeg"/><Relationship Id="rId7" Type="http://schemas.openxmlformats.org/officeDocument/2006/relationships/diagramColors" Target="../diagrams/colors14.xml"/><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diagramQuickStyle" Target="../diagrams/quickStyle14.xml"/><Relationship Id="rId5" Type="http://schemas.openxmlformats.org/officeDocument/2006/relationships/diagramLayout" Target="../diagrams/layout14.xml"/><Relationship Id="rId4" Type="http://schemas.openxmlformats.org/officeDocument/2006/relationships/diagramData" Target="../diagrams/data14.xml"/></Relationships>
</file>

<file path=ppt/slides/_rels/slide28.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image" Target="../media/image50.jpe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8" Type="http://schemas.openxmlformats.org/officeDocument/2006/relationships/image" Target="../media/image52.jpeg"/><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24.xml"/><Relationship Id="rId1" Type="http://schemas.openxmlformats.org/officeDocument/2006/relationships/slideLayout" Target="../slideLayouts/slideLayout7.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16.xml"/><Relationship Id="rId7" Type="http://schemas.openxmlformats.org/officeDocument/2006/relationships/image" Target="../media/image53.jpeg"/><Relationship Id="rId2" Type="http://schemas.openxmlformats.org/officeDocument/2006/relationships/diagramData" Target="../diagrams/data16.xml"/><Relationship Id="rId1" Type="http://schemas.openxmlformats.org/officeDocument/2006/relationships/slideLayout" Target="../slideLayouts/slideLayout7.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31.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8" Type="http://schemas.openxmlformats.org/officeDocument/2006/relationships/image" Target="../media/image55.png"/><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notesSlide" Target="../notesSlides/notesSlide26.xml"/><Relationship Id="rId1" Type="http://schemas.openxmlformats.org/officeDocument/2006/relationships/slideLayout" Target="../slideLayouts/slideLayout7.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s>
</file>

<file path=ppt/slides/_rels/slide33.xml.rels><?xml version="1.0" encoding="UTF-8" standalone="yes"?>
<Relationships xmlns="http://schemas.openxmlformats.org/package/2006/relationships"><Relationship Id="rId8" Type="http://schemas.openxmlformats.org/officeDocument/2006/relationships/image" Target="../media/image56.jpeg"/><Relationship Id="rId3" Type="http://schemas.openxmlformats.org/officeDocument/2006/relationships/diagramData" Target="../diagrams/data18.xml"/><Relationship Id="rId7" Type="http://schemas.microsoft.com/office/2007/relationships/diagramDrawing" Target="../diagrams/drawing18.xml"/><Relationship Id="rId2" Type="http://schemas.openxmlformats.org/officeDocument/2006/relationships/notesSlide" Target="../notesSlides/notesSlide27.xml"/><Relationship Id="rId1" Type="http://schemas.openxmlformats.org/officeDocument/2006/relationships/slideLayout" Target="../slideLayouts/slideLayout7.xml"/><Relationship Id="rId6" Type="http://schemas.openxmlformats.org/officeDocument/2006/relationships/diagramColors" Target="../diagrams/colors18.xml"/><Relationship Id="rId5" Type="http://schemas.openxmlformats.org/officeDocument/2006/relationships/diagramQuickStyle" Target="../diagrams/quickStyle18.xml"/><Relationship Id="rId4" Type="http://schemas.openxmlformats.org/officeDocument/2006/relationships/diagramLayout" Target="../diagrams/layout18.xml"/></Relationships>
</file>

<file path=ppt/slides/_rels/slide34.xml.rels><?xml version="1.0" encoding="UTF-8" standalone="yes"?>
<Relationships xmlns="http://schemas.openxmlformats.org/package/2006/relationships"><Relationship Id="rId8" Type="http://schemas.openxmlformats.org/officeDocument/2006/relationships/image" Target="../media/image57.jpeg"/><Relationship Id="rId3" Type="http://schemas.openxmlformats.org/officeDocument/2006/relationships/diagramData" Target="../diagrams/data19.xml"/><Relationship Id="rId7" Type="http://schemas.microsoft.com/office/2007/relationships/diagramDrawing" Target="../diagrams/drawing19.xml"/><Relationship Id="rId2" Type="http://schemas.openxmlformats.org/officeDocument/2006/relationships/notesSlide" Target="../notesSlides/notesSlide28.xml"/><Relationship Id="rId1" Type="http://schemas.openxmlformats.org/officeDocument/2006/relationships/slideLayout" Target="../slideLayouts/slideLayout7.xml"/><Relationship Id="rId6" Type="http://schemas.openxmlformats.org/officeDocument/2006/relationships/diagramColors" Target="../diagrams/colors19.xml"/><Relationship Id="rId5" Type="http://schemas.openxmlformats.org/officeDocument/2006/relationships/diagramQuickStyle" Target="../diagrams/quickStyle19.xml"/><Relationship Id="rId4" Type="http://schemas.openxmlformats.org/officeDocument/2006/relationships/diagramLayout" Target="../diagrams/layout19.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8" Type="http://schemas.openxmlformats.org/officeDocument/2006/relationships/image" Target="../media/image58.png"/><Relationship Id="rId3" Type="http://schemas.openxmlformats.org/officeDocument/2006/relationships/diagramData" Target="../diagrams/data20.xml"/><Relationship Id="rId7" Type="http://schemas.microsoft.com/office/2007/relationships/diagramDrawing" Target="../diagrams/drawing20.xml"/><Relationship Id="rId2" Type="http://schemas.openxmlformats.org/officeDocument/2006/relationships/notesSlide" Target="../notesSlides/notesSlide30.xml"/><Relationship Id="rId1" Type="http://schemas.openxmlformats.org/officeDocument/2006/relationships/slideLayout" Target="../slideLayouts/slideLayout7.xml"/><Relationship Id="rId6" Type="http://schemas.openxmlformats.org/officeDocument/2006/relationships/diagramColors" Target="../diagrams/colors20.xml"/><Relationship Id="rId5" Type="http://schemas.openxmlformats.org/officeDocument/2006/relationships/diagramQuickStyle" Target="../diagrams/quickStyle20.xml"/><Relationship Id="rId4" Type="http://schemas.openxmlformats.org/officeDocument/2006/relationships/diagramLayout" Target="../diagrams/layout20.xml"/><Relationship Id="rId9" Type="http://schemas.openxmlformats.org/officeDocument/2006/relationships/hyperlink" Target="https://www.app.college.police.uk/app-content/intelligence-management/" TargetMode="External"/></Relationships>
</file>

<file path=ppt/slides/_rels/slide37.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diagramLayout" Target="../diagrams/layout21.xml"/><Relationship Id="rId2" Type="http://schemas.openxmlformats.org/officeDocument/2006/relationships/diagramData" Target="../diagrams/data21.xml"/><Relationship Id="rId1" Type="http://schemas.openxmlformats.org/officeDocument/2006/relationships/slideLayout" Target="../slideLayouts/slideLayout7.xml"/><Relationship Id="rId6" Type="http://schemas.microsoft.com/office/2007/relationships/diagramDrawing" Target="../diagrams/drawing21.xml"/><Relationship Id="rId5" Type="http://schemas.openxmlformats.org/officeDocument/2006/relationships/diagramColors" Target="../diagrams/colors21.xml"/><Relationship Id="rId4" Type="http://schemas.openxmlformats.org/officeDocument/2006/relationships/diagramQuickStyle" Target="../diagrams/quickStyle21.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diagramLayout" Target="../diagrams/layout22.xml"/><Relationship Id="rId2" Type="http://schemas.openxmlformats.org/officeDocument/2006/relationships/diagramData" Target="../diagrams/data22.xml"/><Relationship Id="rId1" Type="http://schemas.openxmlformats.org/officeDocument/2006/relationships/slideLayout" Target="../slideLayouts/slideLayout7.xml"/><Relationship Id="rId6" Type="http://schemas.microsoft.com/office/2007/relationships/diagramDrawing" Target="../diagrams/drawing22.xml"/><Relationship Id="rId5" Type="http://schemas.openxmlformats.org/officeDocument/2006/relationships/diagramColors" Target="../diagrams/colors22.xml"/><Relationship Id="rId4" Type="http://schemas.openxmlformats.org/officeDocument/2006/relationships/diagramQuickStyle" Target="../diagrams/quickStyle22.xml"/></Relationships>
</file>

<file path=ppt/slides/_rels/slide41.xml.rels><?xml version="1.0" encoding="UTF-8" standalone="yes"?>
<Relationships xmlns="http://schemas.openxmlformats.org/package/2006/relationships"><Relationship Id="rId3" Type="http://schemas.openxmlformats.org/officeDocument/2006/relationships/diagramData" Target="../diagrams/data23.xml"/><Relationship Id="rId7" Type="http://schemas.microsoft.com/office/2007/relationships/diagramDrawing" Target="../diagrams/drawing23.xml"/><Relationship Id="rId2" Type="http://schemas.openxmlformats.org/officeDocument/2006/relationships/notesSlide" Target="../notesSlides/notesSlide33.xml"/><Relationship Id="rId1" Type="http://schemas.openxmlformats.org/officeDocument/2006/relationships/slideLayout" Target="../slideLayouts/slideLayout6.xml"/><Relationship Id="rId6" Type="http://schemas.openxmlformats.org/officeDocument/2006/relationships/diagramColors" Target="../diagrams/colors23.xml"/><Relationship Id="rId5" Type="http://schemas.openxmlformats.org/officeDocument/2006/relationships/diagramQuickStyle" Target="../diagrams/quickStyle23.xml"/><Relationship Id="rId4" Type="http://schemas.openxmlformats.org/officeDocument/2006/relationships/diagramLayout" Target="../diagrams/layout23.xml"/></Relationships>
</file>

<file path=ppt/slides/_rels/slide42.xml.rels><?xml version="1.0" encoding="UTF-8" standalone="yes"?>
<Relationships xmlns="http://schemas.openxmlformats.org/package/2006/relationships"><Relationship Id="rId3" Type="http://schemas.openxmlformats.org/officeDocument/2006/relationships/diagramData" Target="../diagrams/data24.xml"/><Relationship Id="rId7" Type="http://schemas.microsoft.com/office/2007/relationships/diagramDrawing" Target="../diagrams/drawing24.xml"/><Relationship Id="rId2" Type="http://schemas.openxmlformats.org/officeDocument/2006/relationships/notesSlide" Target="../notesSlides/notesSlide34.xml"/><Relationship Id="rId1" Type="http://schemas.openxmlformats.org/officeDocument/2006/relationships/slideLayout" Target="../slideLayouts/slideLayout7.xml"/><Relationship Id="rId6" Type="http://schemas.openxmlformats.org/officeDocument/2006/relationships/diagramColors" Target="../diagrams/colors24.xml"/><Relationship Id="rId5" Type="http://schemas.openxmlformats.org/officeDocument/2006/relationships/diagramQuickStyle" Target="../diagrams/quickStyle24.xml"/><Relationship Id="rId4" Type="http://schemas.openxmlformats.org/officeDocument/2006/relationships/diagramLayout" Target="../diagrams/layout24.xml"/></Relationships>
</file>

<file path=ppt/slides/_rels/slide43.xml.rels><?xml version="1.0" encoding="UTF-8" standalone="yes"?>
<Relationships xmlns="http://schemas.openxmlformats.org/package/2006/relationships"><Relationship Id="rId3" Type="http://schemas.openxmlformats.org/officeDocument/2006/relationships/diagramData" Target="../diagrams/data25.xml"/><Relationship Id="rId7" Type="http://schemas.microsoft.com/office/2007/relationships/diagramDrawing" Target="../diagrams/drawing25.xml"/><Relationship Id="rId2" Type="http://schemas.openxmlformats.org/officeDocument/2006/relationships/notesSlide" Target="../notesSlides/notesSlide35.xml"/><Relationship Id="rId1" Type="http://schemas.openxmlformats.org/officeDocument/2006/relationships/slideLayout" Target="../slideLayouts/slideLayout7.xml"/><Relationship Id="rId6" Type="http://schemas.openxmlformats.org/officeDocument/2006/relationships/diagramColors" Target="../diagrams/colors25.xml"/><Relationship Id="rId5" Type="http://schemas.openxmlformats.org/officeDocument/2006/relationships/diagramQuickStyle" Target="../diagrams/quickStyle25.xml"/><Relationship Id="rId4" Type="http://schemas.openxmlformats.org/officeDocument/2006/relationships/diagramLayout" Target="../diagrams/layout25.xml"/></Relationships>
</file>

<file path=ppt/slides/_rels/slide44.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36.xml"/><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8" Type="http://schemas.microsoft.com/office/2007/relationships/diagramDrawing" Target="../diagrams/drawing26.xml"/><Relationship Id="rId3" Type="http://schemas.openxmlformats.org/officeDocument/2006/relationships/image" Target="../media/image61.jpeg"/><Relationship Id="rId7" Type="http://schemas.openxmlformats.org/officeDocument/2006/relationships/diagramColors" Target="../diagrams/colors26.xml"/><Relationship Id="rId2" Type="http://schemas.openxmlformats.org/officeDocument/2006/relationships/notesSlide" Target="../notesSlides/notesSlide37.xml"/><Relationship Id="rId1" Type="http://schemas.openxmlformats.org/officeDocument/2006/relationships/slideLayout" Target="../slideLayouts/slideLayout6.xml"/><Relationship Id="rId6" Type="http://schemas.openxmlformats.org/officeDocument/2006/relationships/diagramQuickStyle" Target="../diagrams/quickStyle26.xml"/><Relationship Id="rId5" Type="http://schemas.openxmlformats.org/officeDocument/2006/relationships/diagramLayout" Target="../diagrams/layout26.xml"/><Relationship Id="rId4" Type="http://schemas.openxmlformats.org/officeDocument/2006/relationships/diagramData" Target="../diagrams/data26.xml"/></Relationships>
</file>

<file path=ppt/slides/_rels/slide46.xml.rels><?xml version="1.0" encoding="UTF-8" standalone="yes"?>
<Relationships xmlns="http://schemas.openxmlformats.org/package/2006/relationships"><Relationship Id="rId3" Type="http://schemas.openxmlformats.org/officeDocument/2006/relationships/notesSlide" Target="../notesSlides/notesSlide38.xml"/><Relationship Id="rId2" Type="http://schemas.openxmlformats.org/officeDocument/2006/relationships/slideLayout" Target="../slideLayouts/slideLayout7.xml"/><Relationship Id="rId1" Type="http://schemas.openxmlformats.org/officeDocument/2006/relationships/tags" Target="../tags/tag1.xml"/><Relationship Id="rId5" Type="http://schemas.openxmlformats.org/officeDocument/2006/relationships/image" Target="../media/image63.jpeg"/><Relationship Id="rId4" Type="http://schemas.openxmlformats.org/officeDocument/2006/relationships/image" Target="../media/image62.jpeg"/></Relationships>
</file>

<file path=ppt/slides/_rels/slide47.xml.rels><?xml version="1.0" encoding="UTF-8" standalone="yes"?>
<Relationships xmlns="http://schemas.openxmlformats.org/package/2006/relationships"><Relationship Id="rId3" Type="http://schemas.openxmlformats.org/officeDocument/2006/relationships/diagramData" Target="../diagrams/data27.xml"/><Relationship Id="rId7" Type="http://schemas.microsoft.com/office/2007/relationships/diagramDrawing" Target="../diagrams/drawing27.xml"/><Relationship Id="rId2" Type="http://schemas.openxmlformats.org/officeDocument/2006/relationships/image" Target="../media/image64.jpeg"/><Relationship Id="rId1" Type="http://schemas.openxmlformats.org/officeDocument/2006/relationships/slideLayout" Target="../slideLayouts/slideLayout7.xml"/><Relationship Id="rId6" Type="http://schemas.openxmlformats.org/officeDocument/2006/relationships/diagramColors" Target="../diagrams/colors27.xml"/><Relationship Id="rId5" Type="http://schemas.openxmlformats.org/officeDocument/2006/relationships/diagramQuickStyle" Target="../diagrams/quickStyle27.xml"/><Relationship Id="rId4" Type="http://schemas.openxmlformats.org/officeDocument/2006/relationships/diagramLayout" Target="../diagrams/layout27.xml"/></Relationships>
</file>

<file path=ppt/slides/_rels/slide48.xml.rels><?xml version="1.0" encoding="UTF-8" standalone="yes"?>
<Relationships xmlns="http://schemas.openxmlformats.org/package/2006/relationships"><Relationship Id="rId3" Type="http://schemas.openxmlformats.org/officeDocument/2006/relationships/diagramData" Target="../diagrams/data28.xml"/><Relationship Id="rId7" Type="http://schemas.microsoft.com/office/2007/relationships/diagramDrawing" Target="../diagrams/drawing28.xml"/><Relationship Id="rId2" Type="http://schemas.openxmlformats.org/officeDocument/2006/relationships/notesSlide" Target="../notesSlides/notesSlide39.xml"/><Relationship Id="rId1" Type="http://schemas.openxmlformats.org/officeDocument/2006/relationships/slideLayout" Target="../slideLayouts/slideLayout7.xml"/><Relationship Id="rId6" Type="http://schemas.openxmlformats.org/officeDocument/2006/relationships/diagramColors" Target="../diagrams/colors28.xml"/><Relationship Id="rId5" Type="http://schemas.openxmlformats.org/officeDocument/2006/relationships/diagramQuickStyle" Target="../diagrams/quickStyle28.xml"/><Relationship Id="rId4" Type="http://schemas.openxmlformats.org/officeDocument/2006/relationships/diagramLayout" Target="../diagrams/layout28.xml"/></Relationships>
</file>

<file path=ppt/slides/_rels/slide49.xml.rels><?xml version="1.0" encoding="UTF-8" standalone="yes"?>
<Relationships xmlns="http://schemas.openxmlformats.org/package/2006/relationships"><Relationship Id="rId2" Type="http://schemas.openxmlformats.org/officeDocument/2006/relationships/image" Target="../media/image65.png"/><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8" Type="http://schemas.openxmlformats.org/officeDocument/2006/relationships/image" Target="../media/image66.jpeg"/><Relationship Id="rId3" Type="http://schemas.openxmlformats.org/officeDocument/2006/relationships/diagramData" Target="../diagrams/data29.xml"/><Relationship Id="rId7" Type="http://schemas.microsoft.com/office/2007/relationships/diagramDrawing" Target="../diagrams/drawing29.xml"/><Relationship Id="rId2" Type="http://schemas.openxmlformats.org/officeDocument/2006/relationships/notesSlide" Target="../notesSlides/notesSlide40.xml"/><Relationship Id="rId1" Type="http://schemas.openxmlformats.org/officeDocument/2006/relationships/slideLayout" Target="../slideLayouts/slideLayout7.xml"/><Relationship Id="rId6" Type="http://schemas.openxmlformats.org/officeDocument/2006/relationships/diagramColors" Target="../diagrams/colors29.xml"/><Relationship Id="rId5" Type="http://schemas.openxmlformats.org/officeDocument/2006/relationships/diagramQuickStyle" Target="../diagrams/quickStyle29.xml"/><Relationship Id="rId4" Type="http://schemas.openxmlformats.org/officeDocument/2006/relationships/diagramLayout" Target="../diagrams/layout29.xml"/></Relationships>
</file>

<file path=ppt/slides/_rels/slide51.xml.rels><?xml version="1.0" encoding="UTF-8" standalone="yes"?>
<Relationships xmlns="http://schemas.openxmlformats.org/package/2006/relationships"><Relationship Id="rId3" Type="http://schemas.openxmlformats.org/officeDocument/2006/relationships/diagramData" Target="../diagrams/data30.xml"/><Relationship Id="rId7" Type="http://schemas.microsoft.com/office/2007/relationships/diagramDrawing" Target="../diagrams/drawing30.xml"/><Relationship Id="rId2" Type="http://schemas.openxmlformats.org/officeDocument/2006/relationships/notesSlide" Target="../notesSlides/notesSlide41.xml"/><Relationship Id="rId1" Type="http://schemas.openxmlformats.org/officeDocument/2006/relationships/slideLayout" Target="../slideLayouts/slideLayout7.xml"/><Relationship Id="rId6" Type="http://schemas.openxmlformats.org/officeDocument/2006/relationships/diagramColors" Target="../diagrams/colors30.xml"/><Relationship Id="rId5" Type="http://schemas.openxmlformats.org/officeDocument/2006/relationships/diagramQuickStyle" Target="../diagrams/quickStyle30.xml"/><Relationship Id="rId4" Type="http://schemas.openxmlformats.org/officeDocument/2006/relationships/diagramLayout" Target="../diagrams/layout30.xml"/></Relationships>
</file>

<file path=ppt/slides/_rels/slide52.xml.rels><?xml version="1.0" encoding="UTF-8" standalone="yes"?>
<Relationships xmlns="http://schemas.openxmlformats.org/package/2006/relationships"><Relationship Id="rId8" Type="http://schemas.openxmlformats.org/officeDocument/2006/relationships/diagramData" Target="../diagrams/data32.xml"/><Relationship Id="rId13" Type="http://schemas.openxmlformats.org/officeDocument/2006/relationships/image" Target="../media/image67.jpeg"/><Relationship Id="rId3" Type="http://schemas.openxmlformats.org/officeDocument/2006/relationships/diagramData" Target="../diagrams/data31.xml"/><Relationship Id="rId7" Type="http://schemas.microsoft.com/office/2007/relationships/diagramDrawing" Target="../diagrams/drawing31.xml"/><Relationship Id="rId12" Type="http://schemas.microsoft.com/office/2007/relationships/diagramDrawing" Target="../diagrams/drawing32.xml"/><Relationship Id="rId2" Type="http://schemas.openxmlformats.org/officeDocument/2006/relationships/notesSlide" Target="../notesSlides/notesSlide42.xml"/><Relationship Id="rId1" Type="http://schemas.openxmlformats.org/officeDocument/2006/relationships/slideLayout" Target="../slideLayouts/slideLayout7.xml"/><Relationship Id="rId6" Type="http://schemas.openxmlformats.org/officeDocument/2006/relationships/diagramColors" Target="../diagrams/colors31.xml"/><Relationship Id="rId11" Type="http://schemas.openxmlformats.org/officeDocument/2006/relationships/diagramColors" Target="../diagrams/colors32.xml"/><Relationship Id="rId5" Type="http://schemas.openxmlformats.org/officeDocument/2006/relationships/diagramQuickStyle" Target="../diagrams/quickStyle31.xml"/><Relationship Id="rId10" Type="http://schemas.openxmlformats.org/officeDocument/2006/relationships/diagramQuickStyle" Target="../diagrams/quickStyle32.xml"/><Relationship Id="rId4" Type="http://schemas.openxmlformats.org/officeDocument/2006/relationships/diagramLayout" Target="../diagrams/layout31.xml"/><Relationship Id="rId9" Type="http://schemas.openxmlformats.org/officeDocument/2006/relationships/diagramLayout" Target="../diagrams/layout32.xml"/></Relationships>
</file>

<file path=ppt/slides/_rels/slide53.xml.rels><?xml version="1.0" encoding="UTF-8" standalone="yes"?>
<Relationships xmlns="http://schemas.openxmlformats.org/package/2006/relationships"><Relationship Id="rId8" Type="http://schemas.openxmlformats.org/officeDocument/2006/relationships/image" Target="../media/image68.png"/><Relationship Id="rId3" Type="http://schemas.openxmlformats.org/officeDocument/2006/relationships/diagramData" Target="../diagrams/data33.xml"/><Relationship Id="rId7" Type="http://schemas.microsoft.com/office/2007/relationships/diagramDrawing" Target="../diagrams/drawing33.xml"/><Relationship Id="rId2" Type="http://schemas.openxmlformats.org/officeDocument/2006/relationships/notesSlide" Target="../notesSlides/notesSlide43.xml"/><Relationship Id="rId1" Type="http://schemas.openxmlformats.org/officeDocument/2006/relationships/slideLayout" Target="../slideLayouts/slideLayout6.xml"/><Relationship Id="rId6" Type="http://schemas.openxmlformats.org/officeDocument/2006/relationships/diagramColors" Target="../diagrams/colors33.xml"/><Relationship Id="rId5" Type="http://schemas.openxmlformats.org/officeDocument/2006/relationships/diagramQuickStyle" Target="../diagrams/quickStyle33.xml"/><Relationship Id="rId4" Type="http://schemas.openxmlformats.org/officeDocument/2006/relationships/diagramLayout" Target="../diagrams/layout33.xml"/></Relationships>
</file>

<file path=ppt/slides/_rels/slide54.xml.rels><?xml version="1.0" encoding="UTF-8" standalone="yes"?>
<Relationships xmlns="http://schemas.openxmlformats.org/package/2006/relationships"><Relationship Id="rId8" Type="http://schemas.openxmlformats.org/officeDocument/2006/relationships/image" Target="../media/image69.jpeg"/><Relationship Id="rId3" Type="http://schemas.openxmlformats.org/officeDocument/2006/relationships/diagramData" Target="../diagrams/data34.xml"/><Relationship Id="rId7" Type="http://schemas.microsoft.com/office/2007/relationships/diagramDrawing" Target="../diagrams/drawing34.xml"/><Relationship Id="rId2" Type="http://schemas.openxmlformats.org/officeDocument/2006/relationships/notesSlide" Target="../notesSlides/notesSlide44.xml"/><Relationship Id="rId1" Type="http://schemas.openxmlformats.org/officeDocument/2006/relationships/slideLayout" Target="../slideLayouts/slideLayout7.xml"/><Relationship Id="rId6" Type="http://schemas.openxmlformats.org/officeDocument/2006/relationships/diagramColors" Target="../diagrams/colors34.xml"/><Relationship Id="rId5" Type="http://schemas.openxmlformats.org/officeDocument/2006/relationships/diagramQuickStyle" Target="../diagrams/quickStyle34.xml"/><Relationship Id="rId4" Type="http://schemas.openxmlformats.org/officeDocument/2006/relationships/diagramLayout" Target="../diagrams/layout34.xml"/></Relationships>
</file>

<file path=ppt/slides/_rels/slide55.xml.rels><?xml version="1.0" encoding="UTF-8" standalone="yes"?>
<Relationships xmlns="http://schemas.openxmlformats.org/package/2006/relationships"><Relationship Id="rId8" Type="http://schemas.openxmlformats.org/officeDocument/2006/relationships/image" Target="../media/image70.jpeg"/><Relationship Id="rId3" Type="http://schemas.openxmlformats.org/officeDocument/2006/relationships/diagramData" Target="../diagrams/data35.xml"/><Relationship Id="rId7" Type="http://schemas.microsoft.com/office/2007/relationships/diagramDrawing" Target="../diagrams/drawing35.xml"/><Relationship Id="rId2" Type="http://schemas.openxmlformats.org/officeDocument/2006/relationships/notesSlide" Target="../notesSlides/notesSlide45.xml"/><Relationship Id="rId1" Type="http://schemas.openxmlformats.org/officeDocument/2006/relationships/slideLayout" Target="../slideLayouts/slideLayout7.xml"/><Relationship Id="rId6" Type="http://schemas.openxmlformats.org/officeDocument/2006/relationships/diagramColors" Target="../diagrams/colors35.xml"/><Relationship Id="rId5" Type="http://schemas.openxmlformats.org/officeDocument/2006/relationships/diagramQuickStyle" Target="../diagrams/quickStyle35.xml"/><Relationship Id="rId4" Type="http://schemas.openxmlformats.org/officeDocument/2006/relationships/diagramLayout" Target="../diagrams/layout35.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8" Type="http://schemas.openxmlformats.org/officeDocument/2006/relationships/image" Target="../media/image71.jpeg"/><Relationship Id="rId3" Type="http://schemas.openxmlformats.org/officeDocument/2006/relationships/diagramData" Target="../diagrams/data36.xml"/><Relationship Id="rId7" Type="http://schemas.microsoft.com/office/2007/relationships/diagramDrawing" Target="../diagrams/drawing36.xml"/><Relationship Id="rId2" Type="http://schemas.openxmlformats.org/officeDocument/2006/relationships/notesSlide" Target="../notesSlides/notesSlide48.xml"/><Relationship Id="rId1" Type="http://schemas.openxmlformats.org/officeDocument/2006/relationships/slideLayout" Target="../slideLayouts/slideLayout7.xml"/><Relationship Id="rId6" Type="http://schemas.openxmlformats.org/officeDocument/2006/relationships/diagramColors" Target="../diagrams/colors36.xml"/><Relationship Id="rId5" Type="http://schemas.openxmlformats.org/officeDocument/2006/relationships/diagramQuickStyle" Target="../diagrams/quickStyle36.xml"/><Relationship Id="rId4" Type="http://schemas.openxmlformats.org/officeDocument/2006/relationships/diagramLayout" Target="../diagrams/layout36.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3" Type="http://schemas.openxmlformats.org/officeDocument/2006/relationships/diagramData" Target="../diagrams/data37.xml"/><Relationship Id="rId7" Type="http://schemas.microsoft.com/office/2007/relationships/diagramDrawing" Target="../diagrams/drawing37.xml"/><Relationship Id="rId2" Type="http://schemas.openxmlformats.org/officeDocument/2006/relationships/notesSlide" Target="../notesSlides/notesSlide50.xml"/><Relationship Id="rId1" Type="http://schemas.openxmlformats.org/officeDocument/2006/relationships/slideLayout" Target="../slideLayouts/slideLayout7.xml"/><Relationship Id="rId6" Type="http://schemas.openxmlformats.org/officeDocument/2006/relationships/diagramColors" Target="../diagrams/colors37.xml"/><Relationship Id="rId5" Type="http://schemas.openxmlformats.org/officeDocument/2006/relationships/diagramQuickStyle" Target="../diagrams/quickStyle37.xml"/><Relationship Id="rId4" Type="http://schemas.openxmlformats.org/officeDocument/2006/relationships/diagramLayout" Target="../diagrams/layout37.xml"/></Relationships>
</file>

<file path=ppt/slides/_rels/slide61.xml.rels><?xml version="1.0" encoding="UTF-8" standalone="yes"?>
<Relationships xmlns="http://schemas.openxmlformats.org/package/2006/relationships"><Relationship Id="rId8" Type="http://schemas.openxmlformats.org/officeDocument/2006/relationships/diagramData" Target="../diagrams/data39.xml"/><Relationship Id="rId3" Type="http://schemas.openxmlformats.org/officeDocument/2006/relationships/diagramData" Target="../diagrams/data38.xml"/><Relationship Id="rId7" Type="http://schemas.microsoft.com/office/2007/relationships/diagramDrawing" Target="../diagrams/drawing38.xml"/><Relationship Id="rId12" Type="http://schemas.microsoft.com/office/2007/relationships/diagramDrawing" Target="../diagrams/drawing39.xml"/><Relationship Id="rId2" Type="http://schemas.openxmlformats.org/officeDocument/2006/relationships/notesSlide" Target="../notesSlides/notesSlide51.xml"/><Relationship Id="rId1" Type="http://schemas.openxmlformats.org/officeDocument/2006/relationships/slideLayout" Target="../slideLayouts/slideLayout6.xml"/><Relationship Id="rId6" Type="http://schemas.openxmlformats.org/officeDocument/2006/relationships/diagramColors" Target="../diagrams/colors38.xml"/><Relationship Id="rId11" Type="http://schemas.openxmlformats.org/officeDocument/2006/relationships/diagramColors" Target="../diagrams/colors39.xml"/><Relationship Id="rId5" Type="http://schemas.openxmlformats.org/officeDocument/2006/relationships/diagramQuickStyle" Target="../diagrams/quickStyle38.xml"/><Relationship Id="rId10" Type="http://schemas.openxmlformats.org/officeDocument/2006/relationships/diagramQuickStyle" Target="../diagrams/quickStyle39.xml"/><Relationship Id="rId4" Type="http://schemas.openxmlformats.org/officeDocument/2006/relationships/diagramLayout" Target="../diagrams/layout38.xml"/><Relationship Id="rId9" Type="http://schemas.openxmlformats.org/officeDocument/2006/relationships/diagramLayout" Target="../diagrams/layout39.xml"/></Relationships>
</file>

<file path=ppt/slides/_rels/slide62.xml.rels><?xml version="1.0" encoding="UTF-8" standalone="yes"?>
<Relationships xmlns="http://schemas.openxmlformats.org/package/2006/relationships"><Relationship Id="rId8" Type="http://schemas.openxmlformats.org/officeDocument/2006/relationships/image" Target="../media/image72.jpeg"/><Relationship Id="rId3" Type="http://schemas.openxmlformats.org/officeDocument/2006/relationships/diagramData" Target="../diagrams/data40.xml"/><Relationship Id="rId7" Type="http://schemas.microsoft.com/office/2007/relationships/diagramDrawing" Target="../diagrams/drawing40.xml"/><Relationship Id="rId2" Type="http://schemas.openxmlformats.org/officeDocument/2006/relationships/notesSlide" Target="../notesSlides/notesSlide52.xml"/><Relationship Id="rId1" Type="http://schemas.openxmlformats.org/officeDocument/2006/relationships/slideLayout" Target="../slideLayouts/slideLayout7.xml"/><Relationship Id="rId6" Type="http://schemas.openxmlformats.org/officeDocument/2006/relationships/diagramColors" Target="../diagrams/colors40.xml"/><Relationship Id="rId5" Type="http://schemas.openxmlformats.org/officeDocument/2006/relationships/diagramQuickStyle" Target="../diagrams/quickStyle40.xml"/><Relationship Id="rId4" Type="http://schemas.openxmlformats.org/officeDocument/2006/relationships/diagramLayout" Target="../diagrams/layout40.xml"/><Relationship Id="rId9" Type="http://schemas.openxmlformats.org/officeDocument/2006/relationships/image" Target="../media/image73.jpeg"/></Relationships>
</file>

<file path=ppt/slides/_rels/slide63.xml.rels><?xml version="1.0" encoding="UTF-8" standalone="yes"?>
<Relationships xmlns="http://schemas.openxmlformats.org/package/2006/relationships"><Relationship Id="rId3" Type="http://schemas.openxmlformats.org/officeDocument/2006/relationships/diagramData" Target="../diagrams/data41.xml"/><Relationship Id="rId7" Type="http://schemas.microsoft.com/office/2007/relationships/diagramDrawing" Target="../diagrams/drawing41.xml"/><Relationship Id="rId2" Type="http://schemas.openxmlformats.org/officeDocument/2006/relationships/notesSlide" Target="../notesSlides/notesSlide53.xml"/><Relationship Id="rId1" Type="http://schemas.openxmlformats.org/officeDocument/2006/relationships/slideLayout" Target="../slideLayouts/slideLayout7.xml"/><Relationship Id="rId6" Type="http://schemas.openxmlformats.org/officeDocument/2006/relationships/diagramColors" Target="../diagrams/colors41.xml"/><Relationship Id="rId5" Type="http://schemas.openxmlformats.org/officeDocument/2006/relationships/diagramQuickStyle" Target="../diagrams/quickStyle41.xml"/><Relationship Id="rId4" Type="http://schemas.openxmlformats.org/officeDocument/2006/relationships/diagramLayout" Target="../diagrams/layout41.xml"/></Relationships>
</file>

<file path=ppt/slides/_rels/slide64.xml.rels><?xml version="1.0" encoding="UTF-8" standalone="yes"?>
<Relationships xmlns="http://schemas.openxmlformats.org/package/2006/relationships"><Relationship Id="rId3" Type="http://schemas.openxmlformats.org/officeDocument/2006/relationships/image" Target="../media/image74.jpeg"/><Relationship Id="rId2" Type="http://schemas.openxmlformats.org/officeDocument/2006/relationships/notesSlide" Target="../notesSlides/notesSlide54.xml"/><Relationship Id="rId1" Type="http://schemas.openxmlformats.org/officeDocument/2006/relationships/slideLayout" Target="../slideLayouts/slideLayout7.xml"/></Relationships>
</file>

<file path=ppt/slides/_rels/slide65.xml.rels><?xml version="1.0" encoding="UTF-8" standalone="yes"?>
<Relationships xmlns="http://schemas.openxmlformats.org/package/2006/relationships"><Relationship Id="rId3" Type="http://schemas.openxmlformats.org/officeDocument/2006/relationships/diagramData" Target="../diagrams/data42.xml"/><Relationship Id="rId7" Type="http://schemas.microsoft.com/office/2007/relationships/diagramDrawing" Target="../diagrams/drawing42.xml"/><Relationship Id="rId2" Type="http://schemas.openxmlformats.org/officeDocument/2006/relationships/notesSlide" Target="../notesSlides/notesSlide55.xml"/><Relationship Id="rId1" Type="http://schemas.openxmlformats.org/officeDocument/2006/relationships/slideLayout" Target="../slideLayouts/slideLayout7.xml"/><Relationship Id="rId6" Type="http://schemas.openxmlformats.org/officeDocument/2006/relationships/diagramColors" Target="../diagrams/colors42.xml"/><Relationship Id="rId5" Type="http://schemas.openxmlformats.org/officeDocument/2006/relationships/diagramQuickStyle" Target="../diagrams/quickStyle42.xml"/><Relationship Id="rId4" Type="http://schemas.openxmlformats.org/officeDocument/2006/relationships/diagramLayout" Target="../diagrams/layout42.xml"/></Relationships>
</file>

<file path=ppt/slides/_rels/slide66.xml.rels><?xml version="1.0" encoding="UTF-8" standalone="yes"?>
<Relationships xmlns="http://schemas.openxmlformats.org/package/2006/relationships"><Relationship Id="rId3" Type="http://schemas.openxmlformats.org/officeDocument/2006/relationships/diagramData" Target="../diagrams/data43.xml"/><Relationship Id="rId7" Type="http://schemas.microsoft.com/office/2007/relationships/diagramDrawing" Target="../diagrams/drawing43.xml"/><Relationship Id="rId2" Type="http://schemas.openxmlformats.org/officeDocument/2006/relationships/notesSlide" Target="../notesSlides/notesSlide56.xml"/><Relationship Id="rId1" Type="http://schemas.openxmlformats.org/officeDocument/2006/relationships/slideLayout" Target="../slideLayouts/slideLayout7.xml"/><Relationship Id="rId6" Type="http://schemas.openxmlformats.org/officeDocument/2006/relationships/diagramColors" Target="../diagrams/colors43.xml"/><Relationship Id="rId5" Type="http://schemas.openxmlformats.org/officeDocument/2006/relationships/diagramQuickStyle" Target="../diagrams/quickStyle43.xml"/><Relationship Id="rId4" Type="http://schemas.openxmlformats.org/officeDocument/2006/relationships/diagramLayout" Target="../diagrams/layout43.xml"/></Relationships>
</file>

<file path=ppt/slides/_rels/slide67.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notesSlide" Target="../notesSlides/notesSlide57.xml"/><Relationship Id="rId1" Type="http://schemas.openxmlformats.org/officeDocument/2006/relationships/slideLayout" Target="../slideLayouts/slideLayout7.xml"/></Relationships>
</file>

<file path=ppt/slides/_rels/slide68.xml.rels><?xml version="1.0" encoding="UTF-8" standalone="yes"?>
<Relationships xmlns="http://schemas.openxmlformats.org/package/2006/relationships"><Relationship Id="rId8" Type="http://schemas.openxmlformats.org/officeDocument/2006/relationships/image" Target="../media/image76.jpeg"/><Relationship Id="rId3" Type="http://schemas.openxmlformats.org/officeDocument/2006/relationships/diagramData" Target="../diagrams/data44.xml"/><Relationship Id="rId7" Type="http://schemas.microsoft.com/office/2007/relationships/diagramDrawing" Target="../diagrams/drawing44.xml"/><Relationship Id="rId2" Type="http://schemas.openxmlformats.org/officeDocument/2006/relationships/notesSlide" Target="../notesSlides/notesSlide58.xml"/><Relationship Id="rId1" Type="http://schemas.openxmlformats.org/officeDocument/2006/relationships/slideLayout" Target="../slideLayouts/slideLayout7.xml"/><Relationship Id="rId6" Type="http://schemas.openxmlformats.org/officeDocument/2006/relationships/diagramColors" Target="../diagrams/colors44.xml"/><Relationship Id="rId5" Type="http://schemas.openxmlformats.org/officeDocument/2006/relationships/diagramQuickStyle" Target="../diagrams/quickStyle44.xml"/><Relationship Id="rId4" Type="http://schemas.openxmlformats.org/officeDocument/2006/relationships/diagramLayout" Target="../diagrams/layout44.xml"/></Relationships>
</file>

<file path=ppt/slides/_rels/slide69.xml.rels><?xml version="1.0" encoding="UTF-8" standalone="yes"?>
<Relationships xmlns="http://schemas.openxmlformats.org/package/2006/relationships"><Relationship Id="rId3" Type="http://schemas.openxmlformats.org/officeDocument/2006/relationships/diagramData" Target="../diagrams/data45.xml"/><Relationship Id="rId7" Type="http://schemas.microsoft.com/office/2007/relationships/diagramDrawing" Target="../diagrams/drawing45.xml"/><Relationship Id="rId2" Type="http://schemas.openxmlformats.org/officeDocument/2006/relationships/notesSlide" Target="../notesSlides/notesSlide59.xml"/><Relationship Id="rId1" Type="http://schemas.openxmlformats.org/officeDocument/2006/relationships/slideLayout" Target="../slideLayouts/slideLayout7.xml"/><Relationship Id="rId6" Type="http://schemas.openxmlformats.org/officeDocument/2006/relationships/diagramColors" Target="../diagrams/colors45.xml"/><Relationship Id="rId5" Type="http://schemas.openxmlformats.org/officeDocument/2006/relationships/diagramQuickStyle" Target="../diagrams/quickStyle45.xml"/><Relationship Id="rId4" Type="http://schemas.openxmlformats.org/officeDocument/2006/relationships/diagramLayout" Target="../diagrams/layout45.xml"/></Relationships>
</file>

<file path=ppt/slides/_rels/slide70.xml.rels><?xml version="1.0" encoding="UTF-8" standalone="yes"?>
<Relationships xmlns="http://schemas.openxmlformats.org/package/2006/relationships"><Relationship Id="rId3" Type="http://schemas.openxmlformats.org/officeDocument/2006/relationships/diagramData" Target="../diagrams/data46.xml"/><Relationship Id="rId7" Type="http://schemas.microsoft.com/office/2007/relationships/diagramDrawing" Target="../diagrams/drawing46.xml"/><Relationship Id="rId2" Type="http://schemas.openxmlformats.org/officeDocument/2006/relationships/notesSlide" Target="../notesSlides/notesSlide60.xml"/><Relationship Id="rId1" Type="http://schemas.openxmlformats.org/officeDocument/2006/relationships/slideLayout" Target="../slideLayouts/slideLayout7.xml"/><Relationship Id="rId6" Type="http://schemas.openxmlformats.org/officeDocument/2006/relationships/diagramColors" Target="../diagrams/colors46.xml"/><Relationship Id="rId5" Type="http://schemas.openxmlformats.org/officeDocument/2006/relationships/diagramQuickStyle" Target="../diagrams/quickStyle46.xml"/><Relationship Id="rId4" Type="http://schemas.openxmlformats.org/officeDocument/2006/relationships/diagramLayout" Target="../diagrams/layout46.xml"/></Relationships>
</file>

<file path=ppt/slides/_rels/slide71.xml.rels><?xml version="1.0" encoding="UTF-8" standalone="yes"?>
<Relationships xmlns="http://schemas.openxmlformats.org/package/2006/relationships"><Relationship Id="rId8" Type="http://schemas.microsoft.com/office/2007/relationships/diagramDrawing" Target="../diagrams/drawing47.xml"/><Relationship Id="rId3" Type="http://schemas.openxmlformats.org/officeDocument/2006/relationships/image" Target="../media/image77.png"/><Relationship Id="rId7" Type="http://schemas.openxmlformats.org/officeDocument/2006/relationships/diagramColors" Target="../diagrams/colors47.xml"/><Relationship Id="rId2" Type="http://schemas.openxmlformats.org/officeDocument/2006/relationships/notesSlide" Target="../notesSlides/notesSlide61.xml"/><Relationship Id="rId1" Type="http://schemas.openxmlformats.org/officeDocument/2006/relationships/slideLayout" Target="../slideLayouts/slideLayout7.xml"/><Relationship Id="rId6" Type="http://schemas.openxmlformats.org/officeDocument/2006/relationships/diagramQuickStyle" Target="../diagrams/quickStyle47.xml"/><Relationship Id="rId5" Type="http://schemas.openxmlformats.org/officeDocument/2006/relationships/diagramLayout" Target="../diagrams/layout47.xml"/><Relationship Id="rId4" Type="http://schemas.openxmlformats.org/officeDocument/2006/relationships/diagramData" Target="../diagrams/data47.xml"/></Relationships>
</file>

<file path=ppt/slides/_rels/slide72.xml.rels><?xml version="1.0" encoding="UTF-8" standalone="yes"?>
<Relationships xmlns="http://schemas.openxmlformats.org/package/2006/relationships"><Relationship Id="rId3" Type="http://schemas.openxmlformats.org/officeDocument/2006/relationships/diagramData" Target="../diagrams/data48.xml"/><Relationship Id="rId7" Type="http://schemas.microsoft.com/office/2007/relationships/diagramDrawing" Target="../diagrams/drawing48.xml"/><Relationship Id="rId2" Type="http://schemas.openxmlformats.org/officeDocument/2006/relationships/notesSlide" Target="../notesSlides/notesSlide62.xml"/><Relationship Id="rId1" Type="http://schemas.openxmlformats.org/officeDocument/2006/relationships/slideLayout" Target="../slideLayouts/slideLayout7.xml"/><Relationship Id="rId6" Type="http://schemas.openxmlformats.org/officeDocument/2006/relationships/diagramColors" Target="../diagrams/colors48.xml"/><Relationship Id="rId5" Type="http://schemas.openxmlformats.org/officeDocument/2006/relationships/diagramQuickStyle" Target="../diagrams/quickStyle48.xml"/><Relationship Id="rId4" Type="http://schemas.openxmlformats.org/officeDocument/2006/relationships/diagramLayout" Target="../diagrams/layout48.xml"/></Relationships>
</file>

<file path=ppt/slides/_rels/slide73.xml.rels><?xml version="1.0" encoding="UTF-8" standalone="yes"?>
<Relationships xmlns="http://schemas.openxmlformats.org/package/2006/relationships"><Relationship Id="rId3" Type="http://schemas.openxmlformats.org/officeDocument/2006/relationships/image" Target="../media/image78.jpeg"/><Relationship Id="rId2" Type="http://schemas.openxmlformats.org/officeDocument/2006/relationships/notesSlide" Target="../notesSlides/notesSlide63.xml"/><Relationship Id="rId1" Type="http://schemas.openxmlformats.org/officeDocument/2006/relationships/slideLayout" Target="../slideLayouts/slideLayout7.xml"/></Relationships>
</file>

<file path=ppt/slides/_rels/slide74.xml.rels><?xml version="1.0" encoding="UTF-8" standalone="yes"?>
<Relationships xmlns="http://schemas.openxmlformats.org/package/2006/relationships"><Relationship Id="rId3" Type="http://schemas.openxmlformats.org/officeDocument/2006/relationships/diagramData" Target="../diagrams/data49.xml"/><Relationship Id="rId7" Type="http://schemas.microsoft.com/office/2007/relationships/diagramDrawing" Target="../diagrams/drawing49.xml"/><Relationship Id="rId2" Type="http://schemas.openxmlformats.org/officeDocument/2006/relationships/notesSlide" Target="../notesSlides/notesSlide64.xml"/><Relationship Id="rId1" Type="http://schemas.openxmlformats.org/officeDocument/2006/relationships/slideLayout" Target="../slideLayouts/slideLayout2.xml"/><Relationship Id="rId6" Type="http://schemas.openxmlformats.org/officeDocument/2006/relationships/diagramColors" Target="../diagrams/colors49.xml"/><Relationship Id="rId5" Type="http://schemas.openxmlformats.org/officeDocument/2006/relationships/diagramQuickStyle" Target="../diagrams/quickStyle49.xml"/><Relationship Id="rId4" Type="http://schemas.openxmlformats.org/officeDocument/2006/relationships/diagramLayout" Target="../diagrams/layout49.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F8446B12-7391-4711-8B31-112A0B896C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5665B9-A533-E06E-540F-04D3C1349EED}"/>
              </a:ext>
            </a:extLst>
          </p:cNvPr>
          <p:cNvSpPr>
            <a:spLocks noGrp="1"/>
          </p:cNvSpPr>
          <p:nvPr>
            <p:ph type="ctrTitle"/>
          </p:nvPr>
        </p:nvSpPr>
        <p:spPr>
          <a:xfrm>
            <a:off x="838199" y="4428000"/>
            <a:ext cx="6143626" cy="1400400"/>
          </a:xfrm>
        </p:spPr>
        <p:txBody>
          <a:bodyPr wrap="square" anchor="b">
            <a:normAutofit/>
          </a:bodyPr>
          <a:lstStyle/>
          <a:p>
            <a:pPr algn="l"/>
            <a:r>
              <a:rPr lang="en-US" sz="4300">
                <a:solidFill>
                  <a:schemeClr val="bg1"/>
                </a:solidFill>
              </a:rPr>
              <a:t>Conducting Investigations </a:t>
            </a:r>
          </a:p>
        </p:txBody>
      </p:sp>
      <p:sp>
        <p:nvSpPr>
          <p:cNvPr id="3" name="Subtitle 2">
            <a:extLst>
              <a:ext uri="{FF2B5EF4-FFF2-40B4-BE49-F238E27FC236}">
                <a16:creationId xmlns:a16="http://schemas.microsoft.com/office/drawing/2014/main" id="{02E9C633-D251-D542-83D1-229491D6E758}"/>
              </a:ext>
            </a:extLst>
          </p:cNvPr>
          <p:cNvSpPr>
            <a:spLocks noGrp="1"/>
          </p:cNvSpPr>
          <p:nvPr>
            <p:ph type="subTitle" idx="1"/>
          </p:nvPr>
        </p:nvSpPr>
        <p:spPr>
          <a:xfrm>
            <a:off x="7859713" y="4716472"/>
            <a:ext cx="3494088" cy="1017896"/>
          </a:xfrm>
        </p:spPr>
        <p:txBody>
          <a:bodyPr anchor="b">
            <a:normAutofit/>
          </a:bodyPr>
          <a:lstStyle/>
          <a:p>
            <a:pPr algn="l"/>
            <a:r>
              <a:rPr lang="en-US">
                <a:solidFill>
                  <a:schemeClr val="bg1"/>
                </a:solidFill>
              </a:rPr>
              <a:t>Workshop 4 </a:t>
            </a:r>
          </a:p>
        </p:txBody>
      </p:sp>
      <p:pic>
        <p:nvPicPr>
          <p:cNvPr id="4" name="Picture 2">
            <a:extLst>
              <a:ext uri="{FF2B5EF4-FFF2-40B4-BE49-F238E27FC236}">
                <a16:creationId xmlns:a16="http://schemas.microsoft.com/office/drawing/2014/main" id="{9815C040-E8E2-287D-4E03-6E8B0FCFD079}"/>
              </a:ext>
            </a:extLst>
          </p:cNvPr>
          <p:cNvPicPr>
            <a:picLocks noChangeAspect="1"/>
          </p:cNvPicPr>
          <p:nvPr/>
        </p:nvPicPr>
        <p:blipFill rotWithShape="1">
          <a:blip r:embed="rId3"/>
          <a:srcRect r="1" b="12499"/>
          <a:stretch/>
        </p:blipFill>
        <p:spPr>
          <a:xfrm>
            <a:off x="7" y="804644"/>
            <a:ext cx="6000749" cy="3911828"/>
          </a:xfrm>
          <a:custGeom>
            <a:avLst/>
            <a:gdLst/>
            <a:ahLst/>
            <a:cxnLst/>
            <a:rect l="l" t="t" r="r" b="b"/>
            <a:pathLst>
              <a:path w="6000749" h="3911828">
                <a:moveTo>
                  <a:pt x="0" y="0"/>
                </a:moveTo>
                <a:lnTo>
                  <a:pt x="6000749" y="0"/>
                </a:lnTo>
                <a:lnTo>
                  <a:pt x="6000749" y="3767827"/>
                </a:lnTo>
                <a:lnTo>
                  <a:pt x="5572124" y="3740378"/>
                </a:lnTo>
                <a:lnTo>
                  <a:pt x="0" y="3911828"/>
                </a:lnTo>
                <a:close/>
              </a:path>
            </a:pathLst>
          </a:custGeom>
          <a:noFill/>
        </p:spPr>
      </p:pic>
      <p:pic>
        <p:nvPicPr>
          <p:cNvPr id="5" name="Picture 4">
            <a:extLst>
              <a:ext uri="{FF2B5EF4-FFF2-40B4-BE49-F238E27FC236}">
                <a16:creationId xmlns:a16="http://schemas.microsoft.com/office/drawing/2014/main" id="{940DCA5A-345C-93A1-0556-8F954696E155}"/>
              </a:ext>
            </a:extLst>
          </p:cNvPr>
          <p:cNvPicPr>
            <a:picLocks noChangeAspect="1"/>
          </p:cNvPicPr>
          <p:nvPr/>
        </p:nvPicPr>
        <p:blipFill rotWithShape="1">
          <a:blip r:embed="rId4"/>
          <a:srcRect t="9402" r="1" b="15503"/>
          <a:stretch/>
        </p:blipFill>
        <p:spPr>
          <a:xfrm>
            <a:off x="6191245" y="-1"/>
            <a:ext cx="6000750" cy="3988028"/>
          </a:xfrm>
          <a:custGeom>
            <a:avLst/>
            <a:gdLst/>
            <a:ahLst/>
            <a:cxnLst/>
            <a:rect l="l" t="t" r="r" b="b"/>
            <a:pathLst>
              <a:path w="6000750" h="3988028">
                <a:moveTo>
                  <a:pt x="0" y="0"/>
                </a:moveTo>
                <a:lnTo>
                  <a:pt x="6000750" y="0"/>
                </a:lnTo>
                <a:lnTo>
                  <a:pt x="6000750" y="797153"/>
                </a:lnTo>
                <a:lnTo>
                  <a:pt x="6000750" y="2634343"/>
                </a:lnTo>
                <a:lnTo>
                  <a:pt x="6000750" y="3911828"/>
                </a:lnTo>
                <a:lnTo>
                  <a:pt x="3248025" y="3988028"/>
                </a:lnTo>
                <a:lnTo>
                  <a:pt x="0" y="3780026"/>
                </a:lnTo>
                <a:close/>
              </a:path>
            </a:pathLst>
          </a:custGeom>
        </p:spPr>
      </p:pic>
      <p:grpSp>
        <p:nvGrpSpPr>
          <p:cNvPr id="22" name="Group 21">
            <a:extLst>
              <a:ext uri="{FF2B5EF4-FFF2-40B4-BE49-F238E27FC236}">
                <a16:creationId xmlns:a16="http://schemas.microsoft.com/office/drawing/2014/main" id="{AC0B7807-0C83-4963-821A-69B172722E4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528992"/>
            <a:ext cx="12192000" cy="757168"/>
            <a:chOff x="0" y="2959818"/>
            <a:chExt cx="12192000" cy="757168"/>
          </a:xfrm>
        </p:grpSpPr>
        <p:sp>
          <p:nvSpPr>
            <p:cNvPr id="23" name="Freeform: Shape 22">
              <a:extLst>
                <a:ext uri="{FF2B5EF4-FFF2-40B4-BE49-F238E27FC236}">
                  <a16:creationId xmlns:a16="http://schemas.microsoft.com/office/drawing/2014/main" id="{BB027EC7-3252-48A2-A7A4-1741F72E47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solidFill>
              <a:srgbClr val="FFFFFF"/>
            </a:solidFill>
            <a:ln w="12700" cap="flat" cmpd="sng" algn="ctr">
              <a:noFill/>
              <a:prstDash val="solid"/>
              <a:miter lim="800000"/>
            </a:ln>
            <a:effectLst>
              <a:outerShdw blurRad="381000" dist="152400" dir="5400000" algn="t"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4EBC51E4-7477-4290-BBD0-18AD942C36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blipFill>
              <a:blip r:embed="rId5">
                <a:alphaModFix amt="57000"/>
              </a:blip>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13183814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9C2E52-8CFB-C539-850D-30E383253CDD}"/>
              </a:ext>
            </a:extLst>
          </p:cNvPr>
          <p:cNvSpPr>
            <a:spLocks noGrp="1"/>
          </p:cNvSpPr>
          <p:nvPr>
            <p:ph type="title"/>
          </p:nvPr>
        </p:nvSpPr>
        <p:spPr>
          <a:xfrm>
            <a:off x="586478" y="1683756"/>
            <a:ext cx="3115265" cy="2396359"/>
          </a:xfrm>
        </p:spPr>
        <p:txBody>
          <a:bodyPr anchor="b">
            <a:normAutofit/>
          </a:bodyPr>
          <a:lstStyle/>
          <a:p>
            <a:pPr algn="r"/>
            <a:r>
              <a:rPr lang="en-US" sz="4000" dirty="0">
                <a:solidFill>
                  <a:srgbClr val="FFFFFF"/>
                </a:solidFill>
              </a:rPr>
              <a:t>Today’s Plan… </a:t>
            </a:r>
          </a:p>
        </p:txBody>
      </p:sp>
      <p:graphicFrame>
        <p:nvGraphicFramePr>
          <p:cNvPr id="23" name="Content Placeholder 2">
            <a:extLst>
              <a:ext uri="{FF2B5EF4-FFF2-40B4-BE49-F238E27FC236}">
                <a16:creationId xmlns:a16="http://schemas.microsoft.com/office/drawing/2014/main" id="{88FDDBCB-56E7-EF82-0AD6-D1C6473CF49D}"/>
              </a:ext>
            </a:extLst>
          </p:cNvPr>
          <p:cNvGraphicFramePr>
            <a:graphicFrameLocks noGrp="1"/>
          </p:cNvGraphicFramePr>
          <p:nvPr>
            <p:ph idx="1"/>
            <p:extLst>
              <p:ext uri="{D42A27DB-BD31-4B8C-83A1-F6EECF244321}">
                <p14:modId xmlns:p14="http://schemas.microsoft.com/office/powerpoint/2010/main" val="2670231037"/>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619666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8AF22FC-8230-40CD-A07D-A489A4B945E1}"/>
              </a:ext>
            </a:extLst>
          </p:cNvPr>
          <p:cNvSpPr txBox="1"/>
          <p:nvPr/>
        </p:nvSpPr>
        <p:spPr>
          <a:xfrm>
            <a:off x="773456" y="1302247"/>
            <a:ext cx="6390155"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Segoe UI"/>
              </a:rPr>
              <a:t>​</a:t>
            </a:r>
          </a:p>
          <a:p>
            <a:endParaRPr lang="en-GB" dirty="0">
              <a:solidFill>
                <a:srgbClr val="0000FF"/>
              </a:solidFill>
              <a:cs typeface="Segoe UI"/>
            </a:endParaRPr>
          </a:p>
          <a:p>
            <a:endParaRPr lang="en-GB" dirty="0">
              <a:solidFill>
                <a:srgbClr val="0000FF"/>
              </a:solidFill>
              <a:cs typeface="Segoe UI"/>
            </a:endParaRPr>
          </a:p>
          <a:p>
            <a:r>
              <a:rPr lang="en-GB" dirty="0">
                <a:solidFill>
                  <a:srgbClr val="0000FF"/>
                </a:solidFill>
                <a:latin typeface="Calibri"/>
                <a:cs typeface="Segoe UI"/>
                <a:hlinkClick r:id="rId3">
                  <a:extLst>
                    <a:ext uri="{A12FA001-AC4F-418D-AE19-62706E023703}">
                      <ahyp:hlinkClr xmlns:ahyp="http://schemas.microsoft.com/office/drawing/2018/hyperlinkcolor" val="tx"/>
                    </a:ext>
                  </a:extLst>
                </a:hlinkClick>
              </a:rPr>
              <a:t>ACPO (2009) Practice Advice on the Management of Priority and Volume Crime (The Volume Crime Management Model) (Second Edition)</a:t>
            </a:r>
            <a:r>
              <a:rPr lang="en-GB" dirty="0">
                <a:latin typeface="Calibri"/>
                <a:cs typeface="Segoe UI"/>
              </a:rPr>
              <a:t> defines volume crime as:​</a:t>
            </a:r>
            <a:endParaRPr lang="en-GB" dirty="0">
              <a:latin typeface="Calibri"/>
              <a:cs typeface="Calibri"/>
            </a:endParaRPr>
          </a:p>
          <a:p>
            <a:endParaRPr lang="en-GB" dirty="0">
              <a:latin typeface="Calibri"/>
              <a:cs typeface="Segoe UI"/>
            </a:endParaRPr>
          </a:p>
          <a:p>
            <a:r>
              <a:rPr lang="en-GB" dirty="0">
                <a:latin typeface="Calibri"/>
                <a:cs typeface="Segoe UI"/>
              </a:rPr>
              <a:t>…</a:t>
            </a:r>
            <a:r>
              <a:rPr lang="en-GB" b="1" i="1" dirty="0">
                <a:latin typeface="Calibri"/>
                <a:cs typeface="Segoe UI"/>
              </a:rPr>
              <a:t>any crime which, through its sheer volume, has a significant impact on the community and the ability of the local police to tackle it. Volume crime often includes priority crimes such as street robbery, burglary and vehicle-related criminality, but can also apply to criminal damage or assaults.​</a:t>
            </a:r>
          </a:p>
          <a:p>
            <a:r>
              <a:rPr lang="en-GB" dirty="0">
                <a:latin typeface="Calibri"/>
                <a:cs typeface="Segoe UI"/>
              </a:rPr>
              <a:t>​</a:t>
            </a:r>
          </a:p>
          <a:p>
            <a:endParaRPr lang="en-US" dirty="0">
              <a:latin typeface="Calibri"/>
              <a:cs typeface="Segoe UI"/>
            </a:endParaRPr>
          </a:p>
        </p:txBody>
      </p:sp>
      <p:sp>
        <p:nvSpPr>
          <p:cNvPr id="3" name="TextBox 2">
            <a:extLst>
              <a:ext uri="{FF2B5EF4-FFF2-40B4-BE49-F238E27FC236}">
                <a16:creationId xmlns:a16="http://schemas.microsoft.com/office/drawing/2014/main" id="{04D70772-6E65-4828-970E-AF0B2A6C69FE}"/>
              </a:ext>
            </a:extLst>
          </p:cNvPr>
          <p:cNvSpPr txBox="1"/>
          <p:nvPr/>
        </p:nvSpPr>
        <p:spPr>
          <a:xfrm>
            <a:off x="1417444" y="577676"/>
            <a:ext cx="10529390" cy="243143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GB" sz="4800" dirty="0">
                <a:latin typeface="Calibri"/>
                <a:ea typeface="+mn-lt"/>
                <a:cs typeface="+mn-lt"/>
              </a:rPr>
              <a:t>What is volume and priority crime?</a:t>
            </a:r>
          </a:p>
          <a:p>
            <a:pPr algn="just"/>
            <a:endParaRPr lang="en-GB" sz="2800" dirty="0"/>
          </a:p>
          <a:p>
            <a:pPr algn="just"/>
            <a:endParaRPr lang="en-GB" sz="2800" dirty="0"/>
          </a:p>
          <a:p>
            <a:pPr algn="just"/>
            <a:endParaRPr lang="en-GB" sz="2400" dirty="0"/>
          </a:p>
          <a:p>
            <a:pPr algn="just"/>
            <a:endParaRPr lang="en-GB" sz="2400" dirty="0"/>
          </a:p>
        </p:txBody>
      </p:sp>
      <p:sp>
        <p:nvSpPr>
          <p:cNvPr id="5" name="TextBox 4">
            <a:extLst>
              <a:ext uri="{FF2B5EF4-FFF2-40B4-BE49-F238E27FC236}">
                <a16:creationId xmlns:a16="http://schemas.microsoft.com/office/drawing/2014/main" id="{214331EB-A48C-8187-EF2B-A429399F8890}"/>
              </a:ext>
            </a:extLst>
          </p:cNvPr>
          <p:cNvSpPr txBox="1"/>
          <p:nvPr/>
        </p:nvSpPr>
        <p:spPr>
          <a:xfrm>
            <a:off x="773456" y="5147939"/>
            <a:ext cx="11274781" cy="1200329"/>
          </a:xfrm>
          <a:prstGeom prst="rect">
            <a:avLst/>
          </a:prstGeom>
          <a:noFill/>
        </p:spPr>
        <p:txBody>
          <a:bodyPr wrap="square">
            <a:spAutoFit/>
          </a:bodyPr>
          <a:lstStyle/>
          <a:p>
            <a:pPr algn="ctr"/>
            <a:r>
              <a:rPr lang="en-GB" sz="3600" dirty="0">
                <a:latin typeface="Calibri"/>
                <a:cs typeface="Segoe UI"/>
              </a:rPr>
              <a:t>Think about the types of volume and priority crime that police deal with? </a:t>
            </a:r>
          </a:p>
        </p:txBody>
      </p:sp>
      <p:pic>
        <p:nvPicPr>
          <p:cNvPr id="1026" name="Picture 2" descr="Business Success and The Art of Better Thinking - Simply Successful LLC">
            <a:extLst>
              <a:ext uri="{FF2B5EF4-FFF2-40B4-BE49-F238E27FC236}">
                <a16:creationId xmlns:a16="http://schemas.microsoft.com/office/drawing/2014/main" id="{F1178BE6-7CBC-93C1-7234-33DF0D3D7CE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789922" y="2307272"/>
            <a:ext cx="3530600" cy="2311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707485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65F9A437-A9AB-4B98-A152-3E58D327F019}"/>
              </a:ext>
            </a:extLst>
          </p:cNvPr>
          <p:cNvSpPr>
            <a:spLocks noGrp="1"/>
          </p:cNvSpPr>
          <p:nvPr>
            <p:ph type="title"/>
          </p:nvPr>
        </p:nvSpPr>
        <p:spPr>
          <a:xfrm>
            <a:off x="2845905" y="314395"/>
            <a:ext cx="9346095" cy="1143000"/>
          </a:xfrm>
        </p:spPr>
        <p:txBody>
          <a:bodyPr vert="horz" lIns="91440" tIns="45720" rIns="91440" bIns="45720" rtlCol="0" anchor="ctr">
            <a:normAutofit/>
          </a:bodyPr>
          <a:lstStyle/>
          <a:p>
            <a:r>
              <a:rPr lang="en-US" b="1" u="sng" dirty="0"/>
              <a:t>Serious and Complex Crime</a:t>
            </a:r>
          </a:p>
        </p:txBody>
      </p:sp>
      <p:pic>
        <p:nvPicPr>
          <p:cNvPr id="4" name="Picture 4" descr="A close up of a hand&#10;&#10;Description automatically generated">
            <a:extLst>
              <a:ext uri="{FF2B5EF4-FFF2-40B4-BE49-F238E27FC236}">
                <a16:creationId xmlns:a16="http://schemas.microsoft.com/office/drawing/2014/main" id="{4793D138-4DF9-45DD-8AF4-DDCEF827F432}"/>
              </a:ext>
            </a:extLst>
          </p:cNvPr>
          <p:cNvPicPr>
            <a:picLocks noChangeAspect="1"/>
          </p:cNvPicPr>
          <p:nvPr/>
        </p:nvPicPr>
        <p:blipFill>
          <a:blip r:embed="rId3"/>
          <a:stretch>
            <a:fillRect/>
          </a:stretch>
        </p:blipFill>
        <p:spPr>
          <a:xfrm>
            <a:off x="7185991" y="1805085"/>
            <a:ext cx="4038600" cy="2866305"/>
          </a:xfrm>
          <a:prstGeom prst="rect">
            <a:avLst/>
          </a:prstGeom>
          <a:noFill/>
        </p:spPr>
      </p:pic>
      <p:sp>
        <p:nvSpPr>
          <p:cNvPr id="2" name="TextBox 1">
            <a:extLst>
              <a:ext uri="{FF2B5EF4-FFF2-40B4-BE49-F238E27FC236}">
                <a16:creationId xmlns:a16="http://schemas.microsoft.com/office/drawing/2014/main" id="{5DAC8D74-DF0B-4AB4-8513-7CB4C31E8480}"/>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7" name="TextBox 6">
            <a:extLst>
              <a:ext uri="{FF2B5EF4-FFF2-40B4-BE49-F238E27FC236}">
                <a16:creationId xmlns:a16="http://schemas.microsoft.com/office/drawing/2014/main" id="{37D9D892-71D3-A342-3A3F-9A33B1A8319A}"/>
              </a:ext>
            </a:extLst>
          </p:cNvPr>
          <p:cNvSpPr txBox="1"/>
          <p:nvPr/>
        </p:nvSpPr>
        <p:spPr>
          <a:xfrm>
            <a:off x="377687" y="1805085"/>
            <a:ext cx="6102626" cy="4939814"/>
          </a:xfrm>
          <a:prstGeom prst="rect">
            <a:avLst/>
          </a:prstGeom>
          <a:noFill/>
        </p:spPr>
        <p:txBody>
          <a:bodyPr wrap="square">
            <a:spAutoFit/>
          </a:bodyPr>
          <a:lstStyle/>
          <a:p>
            <a:r>
              <a:rPr lang="en-GB" dirty="0"/>
              <a:t>The Serious Crime Act 2007, section 2(2) states that a ‘serious offence’ is one which:</a:t>
            </a:r>
          </a:p>
          <a:p>
            <a:endParaRPr lang="en-US" dirty="0"/>
          </a:p>
          <a:p>
            <a:pPr marL="171450" indent="-171450">
              <a:buFont typeface="Arial"/>
              <a:buChar char="•"/>
            </a:pPr>
            <a:r>
              <a:rPr lang="en-GB" dirty="0"/>
              <a:t>is specified or falls within a description specified in Part 1 of Schedule 1 of the Act</a:t>
            </a:r>
            <a:endParaRPr lang="en-GB" dirty="0">
              <a:cs typeface="Calibri"/>
            </a:endParaRPr>
          </a:p>
          <a:p>
            <a:pPr marL="171450" indent="-171450">
              <a:buFont typeface="Arial"/>
              <a:buChar char="•"/>
            </a:pPr>
            <a:r>
              <a:rPr lang="en-GB" dirty="0"/>
              <a:t>in the particular circumstances of the case, the court considers to be sufficiently serious to be treated for the purposes of the application or</a:t>
            </a:r>
            <a:endParaRPr lang="en-GB" dirty="0">
              <a:cs typeface="Calibri"/>
            </a:endParaRPr>
          </a:p>
          <a:p>
            <a:pPr marL="171450" indent="-171450">
              <a:buFont typeface="Arial"/>
              <a:buChar char="•"/>
            </a:pPr>
            <a:r>
              <a:rPr lang="en-GB" dirty="0"/>
              <a:t>matter as if it were so specified.</a:t>
            </a:r>
          </a:p>
          <a:p>
            <a:pPr marL="171450" indent="-171450">
              <a:buFont typeface="Arial"/>
              <a:buChar char="•"/>
            </a:pPr>
            <a:endParaRPr lang="en-GB" dirty="0">
              <a:cs typeface="Calibri"/>
            </a:endParaRPr>
          </a:p>
          <a:p>
            <a:pPr>
              <a:lnSpc>
                <a:spcPct val="90000"/>
              </a:lnSpc>
              <a:spcBef>
                <a:spcPct val="20000"/>
              </a:spcBef>
              <a:buFont typeface="Arial" pitchFamily="34" charset="0"/>
            </a:pPr>
            <a:r>
              <a:rPr lang="en-GB" dirty="0"/>
              <a:t>The following may however, identify an offence as serious: </a:t>
            </a:r>
          </a:p>
          <a:p>
            <a:pPr marL="285750" indent="-285750">
              <a:lnSpc>
                <a:spcPct val="90000"/>
              </a:lnSpc>
              <a:spcBef>
                <a:spcPct val="20000"/>
              </a:spcBef>
              <a:buFont typeface="Arial" pitchFamily="34" charset="0"/>
              <a:buChar char="•"/>
            </a:pPr>
            <a:r>
              <a:rPr lang="en-GB" dirty="0"/>
              <a:t>The use of violence, including the use of weapons. </a:t>
            </a:r>
          </a:p>
          <a:p>
            <a:pPr marL="285750" indent="-285750">
              <a:lnSpc>
                <a:spcPct val="90000"/>
              </a:lnSpc>
              <a:spcBef>
                <a:spcPct val="20000"/>
              </a:spcBef>
              <a:buFont typeface="Arial" pitchFamily="34" charset="0"/>
              <a:buChar char="•"/>
            </a:pPr>
            <a:r>
              <a:rPr lang="en-GB" dirty="0"/>
              <a:t>Sexual assaults.</a:t>
            </a:r>
          </a:p>
          <a:p>
            <a:pPr marL="285750" indent="-285750">
              <a:lnSpc>
                <a:spcPct val="90000"/>
              </a:lnSpc>
              <a:spcBef>
                <a:spcPct val="20000"/>
              </a:spcBef>
              <a:buFont typeface="Arial" pitchFamily="34" charset="0"/>
              <a:buChar char="•"/>
            </a:pPr>
            <a:r>
              <a:rPr lang="en-GB" dirty="0"/>
              <a:t>The victim has been subjected to a substantial financial loss.</a:t>
            </a:r>
          </a:p>
          <a:p>
            <a:pPr marL="285750" indent="-285750">
              <a:lnSpc>
                <a:spcPct val="90000"/>
              </a:lnSpc>
              <a:spcBef>
                <a:spcPct val="20000"/>
              </a:spcBef>
              <a:buFont typeface="Arial" pitchFamily="34" charset="0"/>
              <a:buChar char="•"/>
            </a:pPr>
            <a:r>
              <a:rPr lang="en-GB" dirty="0"/>
              <a:t>Resulted in a substantial financial gain. </a:t>
            </a:r>
          </a:p>
          <a:p>
            <a:pPr marL="285750" indent="-285750">
              <a:lnSpc>
                <a:spcPct val="90000"/>
              </a:lnSpc>
              <a:spcBef>
                <a:spcPct val="20000"/>
              </a:spcBef>
              <a:buFont typeface="Arial" pitchFamily="34" charset="0"/>
              <a:buChar char="•"/>
            </a:pPr>
            <a:r>
              <a:rPr lang="en-GB" dirty="0"/>
              <a:t>Offences conducted by many individuals in pursuit of a common purpose. </a:t>
            </a:r>
          </a:p>
        </p:txBody>
      </p:sp>
    </p:spTree>
    <p:extLst>
      <p:ext uri="{BB962C8B-B14F-4D97-AF65-F5344CB8AC3E}">
        <p14:creationId xmlns:p14="http://schemas.microsoft.com/office/powerpoint/2010/main" val="10032867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5964CBE2-084A-47DF-A704-CF5F6217B5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DADCDD30-BA94-A08A-5C2B-F75621C73E22}"/>
              </a:ext>
            </a:extLst>
          </p:cNvPr>
          <p:cNvSpPr>
            <a:spLocks noGrp="1"/>
          </p:cNvSpPr>
          <p:nvPr>
            <p:ph type="title"/>
          </p:nvPr>
        </p:nvSpPr>
        <p:spPr>
          <a:xfrm>
            <a:off x="838199" y="1174819"/>
            <a:ext cx="4826795" cy="2858363"/>
          </a:xfrm>
        </p:spPr>
        <p:txBody>
          <a:bodyPr vert="horz" lIns="91440" tIns="45720" rIns="91440" bIns="45720" rtlCol="0" anchor="b">
            <a:normAutofit/>
          </a:bodyPr>
          <a:lstStyle/>
          <a:p>
            <a:r>
              <a:rPr lang="en-US" sz="7200">
                <a:solidFill>
                  <a:schemeClr val="bg1"/>
                </a:solidFill>
              </a:rPr>
              <a:t>Burglary</a:t>
            </a:r>
          </a:p>
        </p:txBody>
      </p:sp>
      <p:pic>
        <p:nvPicPr>
          <p:cNvPr id="1026" name="Picture 2" descr="G7 Cornwall: Policing is 'biggest security operation' - BBC News">
            <a:extLst>
              <a:ext uri="{FF2B5EF4-FFF2-40B4-BE49-F238E27FC236}">
                <a16:creationId xmlns:a16="http://schemas.microsoft.com/office/drawing/2014/main" id="{1167859F-427E-534B-8CCF-23C07415A31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6489" r="20927" b="-1"/>
          <a:stretch/>
        </p:blipFill>
        <p:spPr bwMode="auto">
          <a:xfrm>
            <a:off x="6096000" y="841375"/>
            <a:ext cx="5260975" cy="4707593"/>
          </a:xfrm>
          <a:custGeom>
            <a:avLst/>
            <a:gdLst/>
            <a:ahLst/>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noFill/>
          <a:effectLst>
            <a:outerShdw blurRad="381000" dist="152400" dir="5400000" algn="t" rotWithShape="0">
              <a:prstClr val="black">
                <a:alpha val="10000"/>
              </a:prstClr>
            </a:outerShdw>
          </a:effectLst>
          <a:extLst>
            <a:ext uri="{909E8E84-426E-40DD-AFC4-6F175D3DCCD1}">
              <a14:hiddenFill xmlns:a14="http://schemas.microsoft.com/office/drawing/2010/main">
                <a:solidFill>
                  <a:srgbClr val="FFFFFF"/>
                </a:solidFill>
              </a14:hiddenFill>
            </a:ext>
          </a:extLst>
        </p:spPr>
      </p:pic>
      <p:sp>
        <p:nvSpPr>
          <p:cNvPr id="1033" name="Freeform: Shape 1032">
            <a:extLst>
              <a:ext uri="{FF2B5EF4-FFF2-40B4-BE49-F238E27FC236}">
                <a16:creationId xmlns:a16="http://schemas.microsoft.com/office/drawing/2014/main" id="{686A5CBB-E03B-4019-8BCD-78975D39E4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35" name="Freeform: Shape 1034">
            <a:extLst>
              <a:ext uri="{FF2B5EF4-FFF2-40B4-BE49-F238E27FC236}">
                <a16:creationId xmlns:a16="http://schemas.microsoft.com/office/drawing/2014/main" id="{94993204-9792-4E61-A83C-73D4379E2B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1703191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16">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27" name="Group 18">
            <a:extLst>
              <a:ext uri="{FF2B5EF4-FFF2-40B4-BE49-F238E27FC236}">
                <a16:creationId xmlns:a16="http://schemas.microsoft.com/office/drawing/2014/main" id="{05314994-6337-4875-8CF5-652CAFE834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1999" cy="4267200"/>
            <a:chOff x="7467600" y="0"/>
            <a:chExt cx="4724400" cy="6858000"/>
          </a:xfrm>
        </p:grpSpPr>
        <p:sp>
          <p:nvSpPr>
            <p:cNvPr id="20" name="Rectangle 19">
              <a:extLst>
                <a:ext uri="{FF2B5EF4-FFF2-40B4-BE49-F238E27FC236}">
                  <a16:creationId xmlns:a16="http://schemas.microsoft.com/office/drawing/2014/main" id="{B3A2D4D6-D501-439A-9FC6-397879C465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8" name="Rectangle 20">
              <a:extLst>
                <a:ext uri="{FF2B5EF4-FFF2-40B4-BE49-F238E27FC236}">
                  <a16:creationId xmlns:a16="http://schemas.microsoft.com/office/drawing/2014/main" id="{5CD20BAA-1998-4EBB-AD61-13A92072E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29" name="Freeform: Shape 22">
            <a:extLst>
              <a:ext uri="{FF2B5EF4-FFF2-40B4-BE49-F238E27FC236}">
                <a16:creationId xmlns:a16="http://schemas.microsoft.com/office/drawing/2014/main" id="{7449A6C7-D15F-4AA5-BFA5-71A404B47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25" name="Rectangle 24">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7201"/>
            <a:ext cx="11277600" cy="5943598"/>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8B12D482-6EE7-B04C-B177-31222676430D}"/>
              </a:ext>
            </a:extLst>
          </p:cNvPr>
          <p:cNvSpPr>
            <a:spLocks noGrp="1"/>
          </p:cNvSpPr>
          <p:nvPr>
            <p:ph type="title"/>
          </p:nvPr>
        </p:nvSpPr>
        <p:spPr>
          <a:xfrm>
            <a:off x="1143000" y="990599"/>
            <a:ext cx="9906000" cy="685800"/>
          </a:xfrm>
        </p:spPr>
        <p:txBody>
          <a:bodyPr anchor="t">
            <a:normAutofit/>
          </a:bodyPr>
          <a:lstStyle/>
          <a:p>
            <a:r>
              <a:rPr lang="en-US" sz="4000"/>
              <a:t>Burglary: aims and learning outcomes…</a:t>
            </a:r>
          </a:p>
        </p:txBody>
      </p:sp>
      <p:graphicFrame>
        <p:nvGraphicFramePr>
          <p:cNvPr id="12" name="Content Placeholder 2">
            <a:extLst>
              <a:ext uri="{FF2B5EF4-FFF2-40B4-BE49-F238E27FC236}">
                <a16:creationId xmlns:a16="http://schemas.microsoft.com/office/drawing/2014/main" id="{1E41BC74-29E6-4F22-AA3B-5077F5AB1458}"/>
              </a:ext>
            </a:extLst>
          </p:cNvPr>
          <p:cNvGraphicFramePr>
            <a:graphicFrameLocks noGrp="1"/>
          </p:cNvGraphicFramePr>
          <p:nvPr>
            <p:ph idx="1"/>
            <p:extLst>
              <p:ext uri="{D42A27DB-BD31-4B8C-83A1-F6EECF244321}">
                <p14:modId xmlns:p14="http://schemas.microsoft.com/office/powerpoint/2010/main" val="1240633924"/>
              </p:ext>
            </p:extLst>
          </p:nvPr>
        </p:nvGraphicFramePr>
        <p:xfrm>
          <a:off x="685800" y="2137228"/>
          <a:ext cx="10820400" cy="37337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210960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69998E-79D6-BA4E-8634-7CBAE71533A3}"/>
              </a:ext>
            </a:extLst>
          </p:cNvPr>
          <p:cNvSpPr>
            <a:spLocks noGrp="1"/>
          </p:cNvSpPr>
          <p:nvPr>
            <p:ph type="title"/>
          </p:nvPr>
        </p:nvSpPr>
        <p:spPr>
          <a:xfrm>
            <a:off x="2067910" y="528618"/>
            <a:ext cx="10515599" cy="932688"/>
          </a:xfrm>
        </p:spPr>
        <p:txBody>
          <a:bodyPr vert="horz" lIns="91440" tIns="45720" rIns="91440" bIns="45720" rtlCol="0" anchor="b">
            <a:normAutofit/>
          </a:bodyPr>
          <a:lstStyle/>
          <a:p>
            <a:r>
              <a:rPr lang="en-US" sz="5400" kern="1200" dirty="0">
                <a:solidFill>
                  <a:schemeClr val="tx1"/>
                </a:solidFill>
                <a:latin typeface="+mj-lt"/>
                <a:ea typeface="+mj-ea"/>
                <a:cs typeface="+mj-cs"/>
              </a:rPr>
              <a:t>Discuss: What is a burglary? </a:t>
            </a:r>
          </a:p>
        </p:txBody>
      </p:sp>
      <p:pic>
        <p:nvPicPr>
          <p:cNvPr id="1026" name="Picture 2" descr="Burglary Britain">
            <a:extLst>
              <a:ext uri="{FF2B5EF4-FFF2-40B4-BE49-F238E27FC236}">
                <a16:creationId xmlns:a16="http://schemas.microsoft.com/office/drawing/2014/main" id="{AD71BC07-1F8A-1648-8581-9420559D65EF}"/>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995143" y="1863801"/>
            <a:ext cx="10201713" cy="4440746"/>
          </a:xfrm>
          <a:prstGeom prst="rect">
            <a:avLst/>
          </a:prstGeom>
          <a:noFill/>
          <a:extLst>
            <a:ext uri="{909E8E84-426E-40DD-AFC4-6F175D3DCCD1}">
              <a14:hiddenFill xmlns:a14="http://schemas.microsoft.com/office/drawing/2010/main">
                <a:solidFill>
                  <a:srgbClr val="FFFFFF"/>
                </a:solidFill>
              </a14:hiddenFill>
            </a:ext>
          </a:extLst>
        </p:spPr>
      </p:pic>
      <p:pic>
        <p:nvPicPr>
          <p:cNvPr id="4098" name="Picture 2" descr="2 minutes Images, Stock Photos &amp; Vectors | Shutterstock">
            <a:extLst>
              <a:ext uri="{FF2B5EF4-FFF2-40B4-BE49-F238E27FC236}">
                <a16:creationId xmlns:a16="http://schemas.microsoft.com/office/drawing/2014/main" id="{A1902E05-E64D-F64A-99F3-AE2CAC01797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485369" y="5172075"/>
            <a:ext cx="1422974" cy="15349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521108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entagon 2">
            <a:extLst>
              <a:ext uri="{FF2B5EF4-FFF2-40B4-BE49-F238E27FC236}">
                <a16:creationId xmlns:a16="http://schemas.microsoft.com/office/drawing/2014/main" id="{F8631AC2-9AAB-0F46-A3A3-FEFB42D7982A}"/>
              </a:ext>
            </a:extLst>
          </p:cNvPr>
          <p:cNvSpPr/>
          <p:nvPr/>
        </p:nvSpPr>
        <p:spPr>
          <a:xfrm>
            <a:off x="0" y="182852"/>
            <a:ext cx="6926666" cy="671258"/>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8D4BF04-CACB-D34A-B619-9610F2761940}"/>
              </a:ext>
            </a:extLst>
          </p:cNvPr>
          <p:cNvSpPr/>
          <p:nvPr/>
        </p:nvSpPr>
        <p:spPr>
          <a:xfrm>
            <a:off x="537420" y="4723287"/>
            <a:ext cx="3782788" cy="129516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95C56BDD-66EE-D344-BD34-87E1CFD2E0CA}"/>
              </a:ext>
            </a:extLst>
          </p:cNvPr>
          <p:cNvSpPr/>
          <p:nvPr/>
        </p:nvSpPr>
        <p:spPr>
          <a:xfrm>
            <a:off x="5031710" y="4723287"/>
            <a:ext cx="3782788" cy="129516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1EEBE24-FA50-3C44-A1F6-9FAA22A9782B}"/>
              </a:ext>
            </a:extLst>
          </p:cNvPr>
          <p:cNvSpPr/>
          <p:nvPr/>
        </p:nvSpPr>
        <p:spPr>
          <a:xfrm>
            <a:off x="6550937" y="3376076"/>
            <a:ext cx="3576377" cy="78441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84FDCBC-4D45-D442-8991-15F523FE4FB5}"/>
              </a:ext>
            </a:extLst>
          </p:cNvPr>
          <p:cNvSpPr/>
          <p:nvPr/>
        </p:nvSpPr>
        <p:spPr>
          <a:xfrm>
            <a:off x="2181328" y="3374693"/>
            <a:ext cx="3576377" cy="78441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7938559E-34E6-B140-A960-BB0DE5C9BF48}"/>
              </a:ext>
            </a:extLst>
          </p:cNvPr>
          <p:cNvSpPr/>
          <p:nvPr/>
        </p:nvSpPr>
        <p:spPr>
          <a:xfrm>
            <a:off x="3652576" y="2189368"/>
            <a:ext cx="4975609" cy="78441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2FFF6807-7EB7-5D4A-A661-4644A4D5064D}"/>
              </a:ext>
            </a:extLst>
          </p:cNvPr>
          <p:cNvSpPr txBox="1"/>
          <p:nvPr/>
        </p:nvSpPr>
        <p:spPr>
          <a:xfrm>
            <a:off x="115556" y="182852"/>
            <a:ext cx="7310176" cy="1200329"/>
          </a:xfrm>
          <a:prstGeom prst="rect">
            <a:avLst/>
          </a:prstGeom>
          <a:noFill/>
        </p:spPr>
        <p:txBody>
          <a:bodyPr wrap="square" rtlCol="0">
            <a:spAutoFit/>
          </a:bodyPr>
          <a:lstStyle/>
          <a:p>
            <a:r>
              <a:rPr lang="en-US" sz="3600" dirty="0">
                <a:solidFill>
                  <a:schemeClr val="bg1"/>
                </a:solidFill>
              </a:rPr>
              <a:t>The basic offence of burglary…</a:t>
            </a:r>
          </a:p>
          <a:p>
            <a:endParaRPr lang="en-US" dirty="0"/>
          </a:p>
          <a:p>
            <a:endParaRPr lang="en-US" dirty="0"/>
          </a:p>
        </p:txBody>
      </p:sp>
      <p:sp>
        <p:nvSpPr>
          <p:cNvPr id="5" name="TextBox 4">
            <a:extLst>
              <a:ext uri="{FF2B5EF4-FFF2-40B4-BE49-F238E27FC236}">
                <a16:creationId xmlns:a16="http://schemas.microsoft.com/office/drawing/2014/main" id="{7B1B8EE2-9EE0-8342-BB95-65D3062CCD79}"/>
              </a:ext>
            </a:extLst>
          </p:cNvPr>
          <p:cNvSpPr txBox="1"/>
          <p:nvPr/>
        </p:nvSpPr>
        <p:spPr>
          <a:xfrm>
            <a:off x="0" y="1039784"/>
            <a:ext cx="10550769" cy="923330"/>
          </a:xfrm>
          <a:prstGeom prst="rect">
            <a:avLst/>
          </a:prstGeom>
          <a:noFill/>
        </p:spPr>
        <p:txBody>
          <a:bodyPr wrap="square" rtlCol="0">
            <a:spAutoFit/>
          </a:bodyPr>
          <a:lstStyle/>
          <a:p>
            <a:r>
              <a:rPr lang="en-US" dirty="0"/>
              <a:t>The basic offence of burglary is set out in section 9 of the Theft Act 1968. </a:t>
            </a:r>
            <a:br>
              <a:rPr lang="en-US" dirty="0"/>
            </a:br>
            <a:r>
              <a:rPr lang="en-US" dirty="0"/>
              <a:t>There are two subsections </a:t>
            </a:r>
            <a:r>
              <a:rPr lang="en-US" dirty="0">
                <a:highlight>
                  <a:srgbClr val="FFFF00"/>
                </a:highlight>
              </a:rPr>
              <a:t>S.9(1)(a) </a:t>
            </a:r>
            <a:r>
              <a:rPr lang="en-US" dirty="0"/>
              <a:t>AND </a:t>
            </a:r>
            <a:r>
              <a:rPr lang="en-US" dirty="0">
                <a:highlight>
                  <a:srgbClr val="FFFF00"/>
                </a:highlight>
              </a:rPr>
              <a:t>S.9(1)(b) </a:t>
            </a:r>
            <a:r>
              <a:rPr lang="en-US" dirty="0"/>
              <a:t>which describe the main ways the offence can be committed: </a:t>
            </a:r>
          </a:p>
          <a:p>
            <a:endParaRPr lang="en-US" dirty="0"/>
          </a:p>
        </p:txBody>
      </p:sp>
      <p:sp>
        <p:nvSpPr>
          <p:cNvPr id="6" name="TextBox 5">
            <a:extLst>
              <a:ext uri="{FF2B5EF4-FFF2-40B4-BE49-F238E27FC236}">
                <a16:creationId xmlns:a16="http://schemas.microsoft.com/office/drawing/2014/main" id="{B7D5267D-F8A6-5D44-9AD0-837AEB25B38E}"/>
              </a:ext>
            </a:extLst>
          </p:cNvPr>
          <p:cNvSpPr txBox="1"/>
          <p:nvPr/>
        </p:nvSpPr>
        <p:spPr>
          <a:xfrm>
            <a:off x="3493476" y="2252980"/>
            <a:ext cx="5205047" cy="646331"/>
          </a:xfrm>
          <a:prstGeom prst="rect">
            <a:avLst/>
          </a:prstGeom>
          <a:noFill/>
        </p:spPr>
        <p:txBody>
          <a:bodyPr wrap="square" rtlCol="0">
            <a:spAutoFit/>
          </a:bodyPr>
          <a:lstStyle/>
          <a:p>
            <a:pPr algn="ctr"/>
            <a:r>
              <a:rPr lang="en-US" dirty="0">
                <a:solidFill>
                  <a:schemeClr val="bg1"/>
                </a:solidFill>
              </a:rPr>
              <a:t>A person is guilty of burglary if he/she enters any building, or part of a building, as a trespasser…</a:t>
            </a:r>
          </a:p>
        </p:txBody>
      </p:sp>
      <p:sp>
        <p:nvSpPr>
          <p:cNvPr id="7" name="TextBox 6">
            <a:extLst>
              <a:ext uri="{FF2B5EF4-FFF2-40B4-BE49-F238E27FC236}">
                <a16:creationId xmlns:a16="http://schemas.microsoft.com/office/drawing/2014/main" id="{A62F6A89-D2F2-1642-B164-17B34EFFC179}"/>
              </a:ext>
            </a:extLst>
          </p:cNvPr>
          <p:cNvSpPr txBox="1"/>
          <p:nvPr/>
        </p:nvSpPr>
        <p:spPr>
          <a:xfrm>
            <a:off x="2039816" y="3563522"/>
            <a:ext cx="3225520" cy="369332"/>
          </a:xfrm>
          <a:prstGeom prst="rect">
            <a:avLst/>
          </a:prstGeom>
          <a:noFill/>
        </p:spPr>
        <p:txBody>
          <a:bodyPr wrap="square" rtlCol="0">
            <a:spAutoFit/>
          </a:bodyPr>
          <a:lstStyle/>
          <a:p>
            <a:pPr algn="ctr"/>
            <a:r>
              <a:rPr lang="en-US" dirty="0">
                <a:solidFill>
                  <a:schemeClr val="bg1"/>
                </a:solidFill>
              </a:rPr>
              <a:t>(a) With the intent </a:t>
            </a:r>
          </a:p>
        </p:txBody>
      </p:sp>
      <p:sp>
        <p:nvSpPr>
          <p:cNvPr id="8" name="TextBox 7">
            <a:extLst>
              <a:ext uri="{FF2B5EF4-FFF2-40B4-BE49-F238E27FC236}">
                <a16:creationId xmlns:a16="http://schemas.microsoft.com/office/drawing/2014/main" id="{1B312227-DF0B-4945-89B3-22E7B319010B}"/>
              </a:ext>
            </a:extLst>
          </p:cNvPr>
          <p:cNvSpPr txBox="1"/>
          <p:nvPr/>
        </p:nvSpPr>
        <p:spPr>
          <a:xfrm>
            <a:off x="6926666" y="3443736"/>
            <a:ext cx="2391508" cy="646331"/>
          </a:xfrm>
          <a:prstGeom prst="rect">
            <a:avLst/>
          </a:prstGeom>
          <a:noFill/>
        </p:spPr>
        <p:txBody>
          <a:bodyPr wrap="square" rtlCol="0">
            <a:spAutoFit/>
          </a:bodyPr>
          <a:lstStyle/>
          <a:p>
            <a:pPr algn="ctr"/>
            <a:r>
              <a:rPr lang="en-US" dirty="0">
                <a:solidFill>
                  <a:schemeClr val="bg1"/>
                </a:solidFill>
              </a:rPr>
              <a:t>(b) And carries out any of the following acts </a:t>
            </a:r>
          </a:p>
        </p:txBody>
      </p:sp>
      <p:sp>
        <p:nvSpPr>
          <p:cNvPr id="9" name="TextBox 8">
            <a:extLst>
              <a:ext uri="{FF2B5EF4-FFF2-40B4-BE49-F238E27FC236}">
                <a16:creationId xmlns:a16="http://schemas.microsoft.com/office/drawing/2014/main" id="{5B547079-895B-D54E-B1E9-9D21DFE74ABB}"/>
              </a:ext>
            </a:extLst>
          </p:cNvPr>
          <p:cNvSpPr txBox="1"/>
          <p:nvPr/>
        </p:nvSpPr>
        <p:spPr>
          <a:xfrm>
            <a:off x="991899" y="4898964"/>
            <a:ext cx="2873829" cy="923330"/>
          </a:xfrm>
          <a:prstGeom prst="rect">
            <a:avLst/>
          </a:prstGeom>
          <a:noFill/>
        </p:spPr>
        <p:txBody>
          <a:bodyPr wrap="square" rtlCol="0">
            <a:spAutoFit/>
          </a:bodyPr>
          <a:lstStyle/>
          <a:p>
            <a:pPr marL="285750" indent="-285750" algn="ctr">
              <a:buFont typeface="Arial" panose="020B0604020202020204" pitchFamily="34" charset="0"/>
              <a:buChar char="•"/>
            </a:pPr>
            <a:r>
              <a:rPr lang="en-US" dirty="0">
                <a:solidFill>
                  <a:schemeClr val="bg1"/>
                </a:solidFill>
              </a:rPr>
              <a:t>To do unlawful damage to the building or anything in the building </a:t>
            </a:r>
          </a:p>
        </p:txBody>
      </p:sp>
      <p:sp>
        <p:nvSpPr>
          <p:cNvPr id="10" name="TextBox 9">
            <a:extLst>
              <a:ext uri="{FF2B5EF4-FFF2-40B4-BE49-F238E27FC236}">
                <a16:creationId xmlns:a16="http://schemas.microsoft.com/office/drawing/2014/main" id="{6BF0F655-E54C-D046-AB31-6EE727D29F63}"/>
              </a:ext>
            </a:extLst>
          </p:cNvPr>
          <p:cNvSpPr txBox="1"/>
          <p:nvPr/>
        </p:nvSpPr>
        <p:spPr>
          <a:xfrm>
            <a:off x="5122987" y="4813579"/>
            <a:ext cx="3607358" cy="1754326"/>
          </a:xfrm>
          <a:prstGeom prst="rect">
            <a:avLst/>
          </a:prstGeom>
          <a:noFill/>
        </p:spPr>
        <p:txBody>
          <a:bodyPr wrap="square" rtlCol="0">
            <a:spAutoFit/>
          </a:bodyPr>
          <a:lstStyle/>
          <a:p>
            <a:pPr marL="285750" indent="-285750" algn="ctr">
              <a:buFont typeface="Arial" panose="020B0604020202020204" pitchFamily="34" charset="0"/>
              <a:buChar char="•"/>
            </a:pPr>
            <a:r>
              <a:rPr lang="en-US" dirty="0">
                <a:solidFill>
                  <a:schemeClr val="bg1"/>
                </a:solidFill>
              </a:rPr>
              <a:t>To steal anything in the building or part of it, or</a:t>
            </a:r>
          </a:p>
          <a:p>
            <a:pPr marL="285750" indent="-285750" algn="ctr">
              <a:buFont typeface="Arial" panose="020B0604020202020204" pitchFamily="34" charset="0"/>
              <a:buChar char="•"/>
            </a:pPr>
            <a:r>
              <a:rPr lang="en-US" dirty="0">
                <a:solidFill>
                  <a:schemeClr val="bg1"/>
                </a:solidFill>
              </a:rPr>
              <a:t>To inflict GBH on any person in the building </a:t>
            </a:r>
          </a:p>
          <a:p>
            <a:endParaRPr lang="en-US" dirty="0"/>
          </a:p>
          <a:p>
            <a:endParaRPr lang="en-US" dirty="0"/>
          </a:p>
        </p:txBody>
      </p:sp>
      <p:sp>
        <p:nvSpPr>
          <p:cNvPr id="11" name="TextBox 10">
            <a:extLst>
              <a:ext uri="{FF2B5EF4-FFF2-40B4-BE49-F238E27FC236}">
                <a16:creationId xmlns:a16="http://schemas.microsoft.com/office/drawing/2014/main" id="{54B519EC-C325-F846-8346-C4F1D136845C}"/>
              </a:ext>
            </a:extLst>
          </p:cNvPr>
          <p:cNvSpPr txBox="1"/>
          <p:nvPr/>
        </p:nvSpPr>
        <p:spPr>
          <a:xfrm rot="20042255">
            <a:off x="9608152" y="5047703"/>
            <a:ext cx="1175657" cy="646331"/>
          </a:xfrm>
          <a:prstGeom prst="rect">
            <a:avLst/>
          </a:prstGeom>
          <a:noFill/>
        </p:spPr>
        <p:txBody>
          <a:bodyPr wrap="square" rtlCol="0">
            <a:spAutoFit/>
          </a:bodyPr>
          <a:lstStyle/>
          <a:p>
            <a:pPr algn="ctr"/>
            <a:r>
              <a:rPr lang="en-US" dirty="0"/>
              <a:t>OR Attempt!! </a:t>
            </a:r>
          </a:p>
        </p:txBody>
      </p:sp>
      <p:cxnSp>
        <p:nvCxnSpPr>
          <p:cNvPr id="17" name="Straight Arrow Connector 16">
            <a:extLst>
              <a:ext uri="{FF2B5EF4-FFF2-40B4-BE49-F238E27FC236}">
                <a16:creationId xmlns:a16="http://schemas.microsoft.com/office/drawing/2014/main" id="{414DEB62-A6E7-D740-93C7-C7DD33AF84D1}"/>
              </a:ext>
            </a:extLst>
          </p:cNvPr>
          <p:cNvCxnSpPr>
            <a:cxnSpLocks/>
          </p:cNvCxnSpPr>
          <p:nvPr/>
        </p:nvCxnSpPr>
        <p:spPr>
          <a:xfrm flipH="1">
            <a:off x="4830944" y="2950568"/>
            <a:ext cx="292043" cy="785265"/>
          </a:xfrm>
          <a:prstGeom prst="straightConnector1">
            <a:avLst/>
          </a:prstGeom>
          <a:ln w="60325">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FC53E4AB-98E4-7E40-9F8F-3EC04E985578}"/>
              </a:ext>
            </a:extLst>
          </p:cNvPr>
          <p:cNvCxnSpPr>
            <a:cxnSpLocks/>
          </p:cNvCxnSpPr>
          <p:nvPr/>
        </p:nvCxnSpPr>
        <p:spPr>
          <a:xfrm>
            <a:off x="6548674" y="2934721"/>
            <a:ext cx="282187" cy="715637"/>
          </a:xfrm>
          <a:prstGeom prst="straightConnector1">
            <a:avLst/>
          </a:prstGeom>
          <a:ln w="60325">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A7737AE6-3B5F-134A-8B00-7C12CCDBC787}"/>
              </a:ext>
            </a:extLst>
          </p:cNvPr>
          <p:cNvCxnSpPr>
            <a:cxnSpLocks/>
          </p:cNvCxnSpPr>
          <p:nvPr/>
        </p:nvCxnSpPr>
        <p:spPr>
          <a:xfrm flipH="1">
            <a:off x="4047735" y="4121683"/>
            <a:ext cx="292043" cy="785265"/>
          </a:xfrm>
          <a:prstGeom prst="straightConnector1">
            <a:avLst/>
          </a:prstGeom>
          <a:ln w="60325">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9501EDCB-3F44-9444-BC08-25B12B50F7B4}"/>
              </a:ext>
            </a:extLst>
          </p:cNvPr>
          <p:cNvCxnSpPr>
            <a:cxnSpLocks/>
          </p:cNvCxnSpPr>
          <p:nvPr/>
        </p:nvCxnSpPr>
        <p:spPr>
          <a:xfrm>
            <a:off x="5056293" y="4129369"/>
            <a:ext cx="244431" cy="732561"/>
          </a:xfrm>
          <a:prstGeom prst="straightConnector1">
            <a:avLst/>
          </a:prstGeom>
          <a:ln w="60325">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811AACC6-C0F1-6945-8285-B53C5BDB4BCC}"/>
              </a:ext>
            </a:extLst>
          </p:cNvPr>
          <p:cNvCxnSpPr>
            <a:cxnSpLocks/>
          </p:cNvCxnSpPr>
          <p:nvPr/>
        </p:nvCxnSpPr>
        <p:spPr>
          <a:xfrm flipH="1">
            <a:off x="6570808" y="4067109"/>
            <a:ext cx="292043" cy="785265"/>
          </a:xfrm>
          <a:prstGeom prst="straightConnector1">
            <a:avLst/>
          </a:prstGeom>
          <a:ln w="60325">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590945BA-124F-464B-AEDA-3FF01581FBCC}"/>
              </a:ext>
            </a:extLst>
          </p:cNvPr>
          <p:cNvCxnSpPr>
            <a:cxnSpLocks/>
          </p:cNvCxnSpPr>
          <p:nvPr/>
        </p:nvCxnSpPr>
        <p:spPr>
          <a:xfrm>
            <a:off x="8830494" y="5462085"/>
            <a:ext cx="934895" cy="0"/>
          </a:xfrm>
          <a:prstGeom prst="straightConnector1">
            <a:avLst/>
          </a:prstGeom>
          <a:ln w="60325">
            <a:solidFill>
              <a:srgbClr val="00B050"/>
            </a:solidFill>
            <a:tailEnd type="triangle"/>
          </a:ln>
        </p:spPr>
        <p:style>
          <a:lnRef idx="1">
            <a:schemeClr val="accent1"/>
          </a:lnRef>
          <a:fillRef idx="0">
            <a:schemeClr val="accent1"/>
          </a:fillRef>
          <a:effectRef idx="0">
            <a:schemeClr val="accent1"/>
          </a:effectRef>
          <a:fontRef idx="minor">
            <a:schemeClr val="tx1"/>
          </a:fontRef>
        </p:style>
      </p:cxnSp>
      <p:sp>
        <p:nvSpPr>
          <p:cNvPr id="27" name="TextBox 26">
            <a:extLst>
              <a:ext uri="{FF2B5EF4-FFF2-40B4-BE49-F238E27FC236}">
                <a16:creationId xmlns:a16="http://schemas.microsoft.com/office/drawing/2014/main" id="{5713BAF9-601F-1F4C-A82D-EE6B296DF84A}"/>
              </a:ext>
            </a:extLst>
          </p:cNvPr>
          <p:cNvSpPr txBox="1"/>
          <p:nvPr/>
        </p:nvSpPr>
        <p:spPr>
          <a:xfrm>
            <a:off x="9525997" y="1963114"/>
            <a:ext cx="2274985" cy="769441"/>
          </a:xfrm>
          <a:prstGeom prst="rect">
            <a:avLst/>
          </a:prstGeom>
          <a:noFill/>
        </p:spPr>
        <p:txBody>
          <a:bodyPr wrap="square" rtlCol="0">
            <a:spAutoFit/>
          </a:bodyPr>
          <a:lstStyle/>
          <a:p>
            <a:r>
              <a:rPr lang="en-US" sz="4400" b="1" dirty="0">
                <a:solidFill>
                  <a:srgbClr val="00B050"/>
                </a:solidFill>
              </a:rPr>
              <a:t>9 (1) (B) </a:t>
            </a:r>
          </a:p>
        </p:txBody>
      </p:sp>
      <p:sp>
        <p:nvSpPr>
          <p:cNvPr id="28" name="TextBox 27">
            <a:extLst>
              <a:ext uri="{FF2B5EF4-FFF2-40B4-BE49-F238E27FC236}">
                <a16:creationId xmlns:a16="http://schemas.microsoft.com/office/drawing/2014/main" id="{22AD9025-18A5-3144-A963-3A465B187BA4}"/>
              </a:ext>
            </a:extLst>
          </p:cNvPr>
          <p:cNvSpPr txBox="1"/>
          <p:nvPr/>
        </p:nvSpPr>
        <p:spPr>
          <a:xfrm>
            <a:off x="160549" y="1947360"/>
            <a:ext cx="2274985" cy="769441"/>
          </a:xfrm>
          <a:prstGeom prst="rect">
            <a:avLst/>
          </a:prstGeom>
          <a:noFill/>
        </p:spPr>
        <p:txBody>
          <a:bodyPr wrap="square" rtlCol="0">
            <a:spAutoFit/>
          </a:bodyPr>
          <a:lstStyle/>
          <a:p>
            <a:r>
              <a:rPr lang="en-US" sz="4400" b="1" dirty="0">
                <a:solidFill>
                  <a:schemeClr val="accent2"/>
                </a:solidFill>
              </a:rPr>
              <a:t>9 (1) (A) </a:t>
            </a:r>
          </a:p>
        </p:txBody>
      </p:sp>
    </p:spTree>
    <p:extLst>
      <p:ext uri="{BB962C8B-B14F-4D97-AF65-F5344CB8AC3E}">
        <p14:creationId xmlns:p14="http://schemas.microsoft.com/office/powerpoint/2010/main" val="18445125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0" y="234774"/>
            <a:ext cx="10824519" cy="646331"/>
          </a:xfrm>
          <a:prstGeom prst="rect">
            <a:avLst/>
          </a:prstGeom>
          <a:solidFill>
            <a:schemeClr val="accent1"/>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3600" b="1" dirty="0">
                <a:solidFill>
                  <a:schemeClr val="bg1"/>
                </a:solidFill>
                <a:latin typeface="+mn-lt"/>
              </a:rPr>
              <a:t>Burglary - Section 9 (1)(a) Theft Act 1968 </a:t>
            </a:r>
          </a:p>
        </p:txBody>
      </p:sp>
      <p:graphicFrame>
        <p:nvGraphicFramePr>
          <p:cNvPr id="6" name="Diagram 5"/>
          <p:cNvGraphicFramePr/>
          <p:nvPr/>
        </p:nvGraphicFramePr>
        <p:xfrm>
          <a:off x="1263119" y="810491"/>
          <a:ext cx="10094819" cy="58941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Down Arrow Callout 2"/>
          <p:cNvSpPr/>
          <p:nvPr/>
        </p:nvSpPr>
        <p:spPr>
          <a:xfrm>
            <a:off x="0" y="916573"/>
            <a:ext cx="9860692" cy="1804086"/>
          </a:xfrm>
          <a:prstGeom prst="downArrowCallout">
            <a:avLst/>
          </a:prstGeom>
          <a:solidFill>
            <a:schemeClr val="accent5">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A person is guilty of burglary if he</a:t>
            </a:r>
            <a:r>
              <a:rPr lang="en-GB" sz="2400" b="1" i="1" dirty="0">
                <a:solidFill>
                  <a:schemeClr val="tx1"/>
                </a:solidFill>
              </a:rPr>
              <a:t> </a:t>
            </a:r>
            <a:r>
              <a:rPr lang="en-GB" sz="2400" b="1" i="1" u="sng" dirty="0">
                <a:solidFill>
                  <a:schemeClr val="tx1"/>
                </a:solidFill>
              </a:rPr>
              <a:t>enters</a:t>
            </a:r>
            <a:r>
              <a:rPr lang="en-GB" sz="2400" b="1" i="1" dirty="0">
                <a:solidFill>
                  <a:schemeClr val="tx1"/>
                </a:solidFill>
              </a:rPr>
              <a:t> </a:t>
            </a:r>
            <a:r>
              <a:rPr lang="en-GB" sz="2400" dirty="0">
                <a:solidFill>
                  <a:schemeClr val="tx1"/>
                </a:solidFill>
              </a:rPr>
              <a:t>a </a:t>
            </a:r>
            <a:r>
              <a:rPr lang="en-GB" sz="2400" b="1" i="1" u="sng" dirty="0">
                <a:solidFill>
                  <a:schemeClr val="tx1"/>
                </a:solidFill>
              </a:rPr>
              <a:t>building or part of a building</a:t>
            </a:r>
            <a:r>
              <a:rPr lang="en-GB" sz="2400" u="sng" dirty="0">
                <a:solidFill>
                  <a:schemeClr val="tx1"/>
                </a:solidFill>
              </a:rPr>
              <a:t> </a:t>
            </a:r>
            <a:r>
              <a:rPr lang="en-GB" sz="2400" dirty="0">
                <a:solidFill>
                  <a:schemeClr val="tx1"/>
                </a:solidFill>
              </a:rPr>
              <a:t>as a </a:t>
            </a:r>
            <a:r>
              <a:rPr lang="en-GB" sz="2400" b="1" i="1" u="sng" dirty="0">
                <a:solidFill>
                  <a:schemeClr val="tx1"/>
                </a:solidFill>
              </a:rPr>
              <a:t>trespasser with intent to</a:t>
            </a:r>
            <a:r>
              <a:rPr lang="en-GB" sz="2400" u="sng" dirty="0">
                <a:solidFill>
                  <a:schemeClr val="tx1"/>
                </a:solidFill>
              </a:rPr>
              <a:t>:</a:t>
            </a:r>
          </a:p>
        </p:txBody>
      </p:sp>
      <p:pic>
        <p:nvPicPr>
          <p:cNvPr id="2052" name="Picture 4" descr="Surprising Home Burglary Facts - Gotcha SecurityGotcha Security">
            <a:extLst>
              <a:ext uri="{FF2B5EF4-FFF2-40B4-BE49-F238E27FC236}">
                <a16:creationId xmlns:a16="http://schemas.microsoft.com/office/drawing/2014/main" id="{69ACC637-C5CE-3D46-9863-D5088A86604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683592" y="4560213"/>
            <a:ext cx="2493607" cy="1804087"/>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What is Assault and What are the Elements Required to Prove Assault |  LegalMatch">
            <a:extLst>
              <a:ext uri="{FF2B5EF4-FFF2-40B4-BE49-F238E27FC236}">
                <a16:creationId xmlns:a16="http://schemas.microsoft.com/office/drawing/2014/main" id="{6F2ADBAA-D15D-1540-94E7-921CDD0CB10C}"/>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5038196" y="4560214"/>
            <a:ext cx="2544664" cy="1804086"/>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Burglary crew nets $13 million over six years, and counting - Southern  Jewelry News">
            <a:extLst>
              <a:ext uri="{FF2B5EF4-FFF2-40B4-BE49-F238E27FC236}">
                <a16:creationId xmlns:a16="http://schemas.microsoft.com/office/drawing/2014/main" id="{5B5777CD-2F18-6648-BBD2-EB8014F5906F}"/>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463354" y="4560213"/>
            <a:ext cx="2584474" cy="18040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369954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42F95CF6-C098-C449-97E6-CC7D8A54C21C}"/>
                                            </p:graphicEl>
                                          </p:spTgt>
                                        </p:tgtEl>
                                        <p:attrNameLst>
                                          <p:attrName>style.visibility</p:attrName>
                                        </p:attrNameLst>
                                      </p:cBhvr>
                                      <p:to>
                                        <p:strVal val="visible"/>
                                      </p:to>
                                    </p:set>
                                    <p:animEffect transition="in" filter="fade">
                                      <p:cBhvr>
                                        <p:cTn id="12" dur="500"/>
                                        <p:tgtEl>
                                          <p:spTgt spid="6">
                                            <p:graphicEl>
                                              <a:dgm id="{42F95CF6-C098-C449-97E6-CC7D8A54C21C}"/>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C3CEB9EA-F4CF-AE49-B113-5A97ABAA0C41}"/>
                                            </p:graphicEl>
                                          </p:spTgt>
                                        </p:tgtEl>
                                        <p:attrNameLst>
                                          <p:attrName>style.visibility</p:attrName>
                                        </p:attrNameLst>
                                      </p:cBhvr>
                                      <p:to>
                                        <p:strVal val="visible"/>
                                      </p:to>
                                    </p:set>
                                    <p:animEffect transition="in" filter="fade">
                                      <p:cBhvr>
                                        <p:cTn id="17" dur="500"/>
                                        <p:tgtEl>
                                          <p:spTgt spid="6">
                                            <p:graphicEl>
                                              <a:dgm id="{C3CEB9EA-F4CF-AE49-B113-5A97ABAA0C41}"/>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graphicEl>
                                              <a:dgm id="{9A9C85EE-B97E-8F4D-9C17-7734EC8CA20A}"/>
                                            </p:graphicEl>
                                          </p:spTgt>
                                        </p:tgtEl>
                                        <p:attrNameLst>
                                          <p:attrName>style.visibility</p:attrName>
                                        </p:attrNameLst>
                                      </p:cBhvr>
                                      <p:to>
                                        <p:strVal val="visible"/>
                                      </p:to>
                                    </p:set>
                                    <p:animEffect transition="in" filter="fade">
                                      <p:cBhvr>
                                        <p:cTn id="22" dur="500"/>
                                        <p:tgtEl>
                                          <p:spTgt spid="6">
                                            <p:graphicEl>
                                              <a:dgm id="{9A9C85EE-B97E-8F4D-9C17-7734EC8CA20A}"/>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
                                            <p:graphicEl>
                                              <a:dgm id="{C1D58214-8715-5448-82C1-8EE3F04F4F58}"/>
                                            </p:graphicEl>
                                          </p:spTgt>
                                        </p:tgtEl>
                                        <p:attrNameLst>
                                          <p:attrName>style.visibility</p:attrName>
                                        </p:attrNameLst>
                                      </p:cBhvr>
                                      <p:to>
                                        <p:strVal val="visible"/>
                                      </p:to>
                                    </p:set>
                                    <p:animEffect transition="in" filter="fade">
                                      <p:cBhvr>
                                        <p:cTn id="27" dur="500"/>
                                        <p:tgtEl>
                                          <p:spTgt spid="6">
                                            <p:graphicEl>
                                              <a:dgm id="{C1D58214-8715-5448-82C1-8EE3F04F4F58}"/>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P spid="3"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323869" y="270855"/>
            <a:ext cx="9744691" cy="646331"/>
          </a:xfrm>
          <a:prstGeom prst="rect">
            <a:avLst/>
          </a:prstGeom>
          <a:solidFill>
            <a:schemeClr val="accent1"/>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3600" b="1" dirty="0">
                <a:solidFill>
                  <a:schemeClr val="bg1"/>
                </a:solidFill>
                <a:latin typeface="+mn-lt"/>
              </a:rPr>
              <a:t>What does </a:t>
            </a:r>
            <a:r>
              <a:rPr lang="en-GB" sz="3600" b="1" i="1" dirty="0">
                <a:solidFill>
                  <a:schemeClr val="bg1"/>
                </a:solidFill>
                <a:latin typeface="+mn-lt"/>
              </a:rPr>
              <a:t>‘enters’ </a:t>
            </a:r>
            <a:r>
              <a:rPr lang="en-GB" sz="3600" b="1" dirty="0">
                <a:solidFill>
                  <a:schemeClr val="bg1"/>
                </a:solidFill>
                <a:latin typeface="+mn-lt"/>
              </a:rPr>
              <a:t>mean?</a:t>
            </a:r>
          </a:p>
        </p:txBody>
      </p:sp>
      <p:sp>
        <p:nvSpPr>
          <p:cNvPr id="2" name="Rectangle 1"/>
          <p:cNvSpPr/>
          <p:nvPr/>
        </p:nvSpPr>
        <p:spPr>
          <a:xfrm rot="1015045">
            <a:off x="8299469" y="3920204"/>
            <a:ext cx="3221971" cy="2246769"/>
          </a:xfrm>
          <a:prstGeom prst="rect">
            <a:avLst/>
          </a:prstGeom>
          <a:solidFill>
            <a:schemeClr val="accent5">
              <a:lumMod val="60000"/>
              <a:lumOff val="40000"/>
            </a:schemeClr>
          </a:solidFill>
          <a:ln>
            <a:solidFill>
              <a:schemeClr val="tx1"/>
            </a:solidFill>
          </a:ln>
        </p:spPr>
        <p:txBody>
          <a:bodyPr wrap="square">
            <a:spAutoFit/>
          </a:bodyPr>
          <a:lstStyle/>
          <a:p>
            <a:pPr algn="ctr"/>
            <a:r>
              <a:rPr lang="en-GB" sz="2000" dirty="0"/>
              <a:t> Case law: </a:t>
            </a:r>
            <a:r>
              <a:rPr lang="en-GB" sz="2000" b="1" dirty="0"/>
              <a:t>(R v Brown 1985) </a:t>
            </a:r>
            <a:r>
              <a:rPr lang="en-GB" sz="2000" dirty="0"/>
              <a:t>This is a question of fact to be determined by the jury. A person will be deemed to have entered by crossing a boundary if their entry is effective.</a:t>
            </a:r>
          </a:p>
        </p:txBody>
      </p:sp>
      <p:graphicFrame>
        <p:nvGraphicFramePr>
          <p:cNvPr id="8" name="Diagram 7"/>
          <p:cNvGraphicFramePr/>
          <p:nvPr/>
        </p:nvGraphicFramePr>
        <p:xfrm>
          <a:off x="323869" y="1250064"/>
          <a:ext cx="7926051" cy="37935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074" name="Picture 2" descr="Teen, 17, charged amid burglary spate after suspects seen attempting entry  to Mansfield Woodhouse car and garage | Mansfield and Ashfield Chad">
            <a:extLst>
              <a:ext uri="{FF2B5EF4-FFF2-40B4-BE49-F238E27FC236}">
                <a16:creationId xmlns:a16="http://schemas.microsoft.com/office/drawing/2014/main" id="{3FDBA6F5-D862-C246-819C-DDE31A0E45A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472082" y="5114610"/>
            <a:ext cx="2244616" cy="1603297"/>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Robbery warning as car keys 'fished' through letterbox of several Glasgow  homes - Glasgow Live">
            <a:extLst>
              <a:ext uri="{FF2B5EF4-FFF2-40B4-BE49-F238E27FC236}">
                <a16:creationId xmlns:a16="http://schemas.microsoft.com/office/drawing/2014/main" id="{0526182F-EF66-1C49-B8D2-0DC388BCC7D1}"/>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699868" y="1237966"/>
            <a:ext cx="2628806" cy="1969067"/>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Going away this summer? Check out this Simple Guide to Burglary Prevention">
            <a:extLst>
              <a:ext uri="{FF2B5EF4-FFF2-40B4-BE49-F238E27FC236}">
                <a16:creationId xmlns:a16="http://schemas.microsoft.com/office/drawing/2014/main" id="{8354A72D-9C7E-D84A-955F-5CB2F822EA75}"/>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360645" y="5114609"/>
            <a:ext cx="2335988" cy="16032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661540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graphicEl>
                                              <a:dgm id="{EDCF96E0-282B-534D-8901-3A61F83108A0}"/>
                                            </p:graphicEl>
                                          </p:spTgt>
                                        </p:tgtEl>
                                        <p:attrNameLst>
                                          <p:attrName>style.visibility</p:attrName>
                                        </p:attrNameLst>
                                      </p:cBhvr>
                                      <p:to>
                                        <p:strVal val="visible"/>
                                      </p:to>
                                    </p:set>
                                    <p:animEffect transition="in" filter="fade">
                                      <p:cBhvr>
                                        <p:cTn id="7" dur="500"/>
                                        <p:tgtEl>
                                          <p:spTgt spid="8">
                                            <p:graphicEl>
                                              <a:dgm id="{EDCF96E0-282B-534D-8901-3A61F83108A0}"/>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8">
                                            <p:graphicEl>
                                              <a:dgm id="{9E25317C-D9D5-2C41-A370-6B049236A866}"/>
                                            </p:graphicEl>
                                          </p:spTgt>
                                        </p:tgtEl>
                                        <p:attrNameLst>
                                          <p:attrName>style.visibility</p:attrName>
                                        </p:attrNameLst>
                                      </p:cBhvr>
                                      <p:to>
                                        <p:strVal val="visible"/>
                                      </p:to>
                                    </p:set>
                                    <p:animEffect transition="in" filter="fade">
                                      <p:cBhvr>
                                        <p:cTn id="10" dur="500"/>
                                        <p:tgtEl>
                                          <p:spTgt spid="8">
                                            <p:graphicEl>
                                              <a:dgm id="{9E25317C-D9D5-2C41-A370-6B049236A866}"/>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8">
                                            <p:graphicEl>
                                              <a:dgm id="{887FF3E7-D37E-1A43-A5F4-62960C63CB98}"/>
                                            </p:graphicEl>
                                          </p:spTgt>
                                        </p:tgtEl>
                                        <p:attrNameLst>
                                          <p:attrName>style.visibility</p:attrName>
                                        </p:attrNameLst>
                                      </p:cBhvr>
                                      <p:to>
                                        <p:strVal val="visible"/>
                                      </p:to>
                                    </p:set>
                                    <p:animEffect transition="in" filter="fade">
                                      <p:cBhvr>
                                        <p:cTn id="15" dur="500"/>
                                        <p:tgtEl>
                                          <p:spTgt spid="8">
                                            <p:graphicEl>
                                              <a:dgm id="{887FF3E7-D37E-1A43-A5F4-62960C63CB98}"/>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8">
                                            <p:graphicEl>
                                              <a:dgm id="{F3D93E70-7E4A-AE44-B3C6-29909D32488E}"/>
                                            </p:graphicEl>
                                          </p:spTgt>
                                        </p:tgtEl>
                                        <p:attrNameLst>
                                          <p:attrName>style.visibility</p:attrName>
                                        </p:attrNameLst>
                                      </p:cBhvr>
                                      <p:to>
                                        <p:strVal val="visible"/>
                                      </p:to>
                                    </p:set>
                                    <p:animEffect transition="in" filter="fade">
                                      <p:cBhvr>
                                        <p:cTn id="18" dur="500"/>
                                        <p:tgtEl>
                                          <p:spTgt spid="8">
                                            <p:graphicEl>
                                              <a:dgm id="{F3D93E70-7E4A-AE44-B3C6-29909D32488E}"/>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8">
                                            <p:graphicEl>
                                              <a:dgm id="{F534C156-37E8-8346-AC90-966F26E3CF23}"/>
                                            </p:graphicEl>
                                          </p:spTgt>
                                        </p:tgtEl>
                                        <p:attrNameLst>
                                          <p:attrName>style.visibility</p:attrName>
                                        </p:attrNameLst>
                                      </p:cBhvr>
                                      <p:to>
                                        <p:strVal val="visible"/>
                                      </p:to>
                                    </p:set>
                                    <p:animEffect transition="in" filter="fade">
                                      <p:cBhvr>
                                        <p:cTn id="23" dur="500"/>
                                        <p:tgtEl>
                                          <p:spTgt spid="8">
                                            <p:graphicEl>
                                              <a:dgm id="{F534C156-37E8-8346-AC90-966F26E3CF23}"/>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8">
                                            <p:graphicEl>
                                              <a:dgm id="{1DB5BD26-A557-A046-A286-EBC97C948347}"/>
                                            </p:graphicEl>
                                          </p:spTgt>
                                        </p:tgtEl>
                                        <p:attrNameLst>
                                          <p:attrName>style.visibility</p:attrName>
                                        </p:attrNameLst>
                                      </p:cBhvr>
                                      <p:to>
                                        <p:strVal val="visible"/>
                                      </p:to>
                                    </p:set>
                                    <p:animEffect transition="in" filter="fade">
                                      <p:cBhvr>
                                        <p:cTn id="26" dur="500"/>
                                        <p:tgtEl>
                                          <p:spTgt spid="8">
                                            <p:graphicEl>
                                              <a:dgm id="{1DB5BD26-A557-A046-A286-EBC97C948347}"/>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8">
                                            <p:graphicEl>
                                              <a:dgm id="{BB9F5754-F737-824B-8FB7-7118D17756DE}"/>
                                            </p:graphicEl>
                                          </p:spTgt>
                                        </p:tgtEl>
                                        <p:attrNameLst>
                                          <p:attrName>style.visibility</p:attrName>
                                        </p:attrNameLst>
                                      </p:cBhvr>
                                      <p:to>
                                        <p:strVal val="visible"/>
                                      </p:to>
                                    </p:set>
                                    <p:animEffect transition="in" filter="fade">
                                      <p:cBhvr>
                                        <p:cTn id="31" dur="500"/>
                                        <p:tgtEl>
                                          <p:spTgt spid="8">
                                            <p:graphicEl>
                                              <a:dgm id="{BB9F5754-F737-824B-8FB7-7118D17756DE}"/>
                                            </p:graphic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8">
                                            <p:graphicEl>
                                              <a:dgm id="{A99AB00D-31C4-354D-B013-E95BE68ECB52}"/>
                                            </p:graphicEl>
                                          </p:spTgt>
                                        </p:tgtEl>
                                        <p:attrNameLst>
                                          <p:attrName>style.visibility</p:attrName>
                                        </p:attrNameLst>
                                      </p:cBhvr>
                                      <p:to>
                                        <p:strVal val="visible"/>
                                      </p:to>
                                    </p:set>
                                    <p:animEffect transition="in" filter="fade">
                                      <p:cBhvr>
                                        <p:cTn id="34" dur="500"/>
                                        <p:tgtEl>
                                          <p:spTgt spid="8">
                                            <p:graphicEl>
                                              <a:dgm id="{A99AB00D-31C4-354D-B013-E95BE68ECB52}"/>
                                            </p:graphic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8">
                                            <p:graphicEl>
                                              <a:dgm id="{35D3FC89-C0DC-4643-8C48-D0BEA13B1D0D}"/>
                                            </p:graphicEl>
                                          </p:spTgt>
                                        </p:tgtEl>
                                        <p:attrNameLst>
                                          <p:attrName>style.visibility</p:attrName>
                                        </p:attrNameLst>
                                      </p:cBhvr>
                                      <p:to>
                                        <p:strVal val="visible"/>
                                      </p:to>
                                    </p:set>
                                    <p:animEffect transition="in" filter="fade">
                                      <p:cBhvr>
                                        <p:cTn id="39" dur="500"/>
                                        <p:tgtEl>
                                          <p:spTgt spid="8">
                                            <p:graphicEl>
                                              <a:dgm id="{35D3FC89-C0DC-4643-8C48-D0BEA13B1D0D}"/>
                                            </p:graphicEl>
                                          </p:spTgt>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8">
                                            <p:graphicEl>
                                              <a:dgm id="{D2B7065F-9825-8D49-9924-BA569ED9C028}"/>
                                            </p:graphicEl>
                                          </p:spTgt>
                                        </p:tgtEl>
                                        <p:attrNameLst>
                                          <p:attrName>style.visibility</p:attrName>
                                        </p:attrNameLst>
                                      </p:cBhvr>
                                      <p:to>
                                        <p:strVal val="visible"/>
                                      </p:to>
                                    </p:set>
                                    <p:animEffect transition="in" filter="fade">
                                      <p:cBhvr>
                                        <p:cTn id="42" dur="500"/>
                                        <p:tgtEl>
                                          <p:spTgt spid="8">
                                            <p:graphicEl>
                                              <a:dgm id="{D2B7065F-9825-8D49-9924-BA569ED9C028}"/>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2"/>
                                        </p:tgtEl>
                                        <p:attrNameLst>
                                          <p:attrName>style.visibility</p:attrName>
                                        </p:attrNameLst>
                                      </p:cBhvr>
                                      <p:to>
                                        <p:strVal val="visible"/>
                                      </p:to>
                                    </p:set>
                                    <p:animEffect transition="in" filter="fade">
                                      <p:cBhvr>
                                        <p:cTn id="4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Graphic spid="8" grpId="0">
        <p:bldSub>
          <a:bldDgm bld="one"/>
        </p:bldSub>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138160" y="173047"/>
            <a:ext cx="10426778" cy="646331"/>
          </a:xfrm>
          <a:prstGeom prst="rect">
            <a:avLst/>
          </a:prstGeom>
          <a:solidFill>
            <a:schemeClr val="accent1"/>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3600" b="1" dirty="0">
                <a:solidFill>
                  <a:schemeClr val="bg1"/>
                </a:solidFill>
                <a:latin typeface="+mn-lt"/>
              </a:rPr>
              <a:t>What is a </a:t>
            </a:r>
            <a:r>
              <a:rPr lang="en-GB" sz="3600" b="1" i="1" dirty="0">
                <a:solidFill>
                  <a:schemeClr val="bg1"/>
                </a:solidFill>
                <a:latin typeface="+mn-lt"/>
              </a:rPr>
              <a:t>‘building’ </a:t>
            </a:r>
            <a:r>
              <a:rPr lang="en-GB" sz="3600" b="1" dirty="0">
                <a:solidFill>
                  <a:schemeClr val="bg1"/>
                </a:solidFill>
                <a:latin typeface="+mn-lt"/>
              </a:rPr>
              <a:t>under the Theft Act 1968?</a:t>
            </a:r>
          </a:p>
        </p:txBody>
      </p:sp>
      <p:graphicFrame>
        <p:nvGraphicFramePr>
          <p:cNvPr id="2" name="Diagram 1"/>
          <p:cNvGraphicFramePr/>
          <p:nvPr/>
        </p:nvGraphicFramePr>
        <p:xfrm>
          <a:off x="372697" y="1573088"/>
          <a:ext cx="9107019" cy="511186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098" name="Picture 2" descr="Forest Shiplap Pent Garden Shed 6x4 - elbec garden buildings">
            <a:extLst>
              <a:ext uri="{FF2B5EF4-FFF2-40B4-BE49-F238E27FC236}">
                <a16:creationId xmlns:a16="http://schemas.microsoft.com/office/drawing/2014/main" id="{0065B83F-13B2-814D-97C7-767E31C31CD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248531" y="2751801"/>
            <a:ext cx="2200584" cy="1660435"/>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Does my neighbour need planning permission to park his motorhome on his  drive? | This is Money">
            <a:extLst>
              <a:ext uri="{FF2B5EF4-FFF2-40B4-BE49-F238E27FC236}">
                <a16:creationId xmlns:a16="http://schemas.microsoft.com/office/drawing/2014/main" id="{0CA82429-D78E-234D-92FC-5126322D3F31}"/>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9248531" y="1125414"/>
            <a:ext cx="2200585" cy="1320351"/>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How To Buy A House At Auction | Bankrate">
            <a:extLst>
              <a:ext uri="{FF2B5EF4-FFF2-40B4-BE49-F238E27FC236}">
                <a16:creationId xmlns:a16="http://schemas.microsoft.com/office/drawing/2014/main" id="{719A4718-440D-3A47-90CC-579CED268146}"/>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9252796" y="4718272"/>
            <a:ext cx="2196319" cy="14695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932057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B4F4C8B1-2410-EE4A-B90A-8966A1BC96FE}"/>
                                            </p:graphicEl>
                                          </p:spTgt>
                                        </p:tgtEl>
                                        <p:attrNameLst>
                                          <p:attrName>style.visibility</p:attrName>
                                        </p:attrNameLst>
                                      </p:cBhvr>
                                      <p:to>
                                        <p:strVal val="visible"/>
                                      </p:to>
                                    </p:set>
                                    <p:animEffect transition="in" filter="fade">
                                      <p:cBhvr>
                                        <p:cTn id="7" dur="500"/>
                                        <p:tgtEl>
                                          <p:spTgt spid="2">
                                            <p:graphicEl>
                                              <a:dgm id="{B4F4C8B1-2410-EE4A-B90A-8966A1BC96FE}"/>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
                                            <p:graphicEl>
                                              <a:dgm id="{3BF8E6CF-95DB-8F41-9238-9399C78F3819}"/>
                                            </p:graphicEl>
                                          </p:spTgt>
                                        </p:tgtEl>
                                        <p:attrNameLst>
                                          <p:attrName>style.visibility</p:attrName>
                                        </p:attrNameLst>
                                      </p:cBhvr>
                                      <p:to>
                                        <p:strVal val="visible"/>
                                      </p:to>
                                    </p:set>
                                    <p:animEffect transition="in" filter="fade">
                                      <p:cBhvr>
                                        <p:cTn id="10" dur="500"/>
                                        <p:tgtEl>
                                          <p:spTgt spid="2">
                                            <p:graphicEl>
                                              <a:dgm id="{3BF8E6CF-95DB-8F41-9238-9399C78F3819}"/>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2">
                                            <p:graphicEl>
                                              <a:dgm id="{298F1F6C-331C-7047-814E-20893B851828}"/>
                                            </p:graphicEl>
                                          </p:spTgt>
                                        </p:tgtEl>
                                        <p:attrNameLst>
                                          <p:attrName>style.visibility</p:attrName>
                                        </p:attrNameLst>
                                      </p:cBhvr>
                                      <p:to>
                                        <p:strVal val="visible"/>
                                      </p:to>
                                    </p:set>
                                    <p:animEffect transition="in" filter="fade">
                                      <p:cBhvr>
                                        <p:cTn id="15" dur="500"/>
                                        <p:tgtEl>
                                          <p:spTgt spid="2">
                                            <p:graphicEl>
                                              <a:dgm id="{298F1F6C-331C-7047-814E-20893B851828}"/>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2">
                                            <p:graphicEl>
                                              <a:dgm id="{F618CA44-C1EB-654A-A34F-508C5733E0ED}"/>
                                            </p:graphicEl>
                                          </p:spTgt>
                                        </p:tgtEl>
                                        <p:attrNameLst>
                                          <p:attrName>style.visibility</p:attrName>
                                        </p:attrNameLst>
                                      </p:cBhvr>
                                      <p:to>
                                        <p:strVal val="visible"/>
                                      </p:to>
                                    </p:set>
                                    <p:animEffect transition="in" filter="fade">
                                      <p:cBhvr>
                                        <p:cTn id="18" dur="500"/>
                                        <p:tgtEl>
                                          <p:spTgt spid="2">
                                            <p:graphicEl>
                                              <a:dgm id="{F618CA44-C1EB-654A-A34F-508C5733E0ED}"/>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2">
                                            <p:graphicEl>
                                              <a:dgm id="{7A981408-3B7C-5F4F-A877-85A03C429AC7}"/>
                                            </p:graphicEl>
                                          </p:spTgt>
                                        </p:tgtEl>
                                        <p:attrNameLst>
                                          <p:attrName>style.visibility</p:attrName>
                                        </p:attrNameLst>
                                      </p:cBhvr>
                                      <p:to>
                                        <p:strVal val="visible"/>
                                      </p:to>
                                    </p:set>
                                    <p:animEffect transition="in" filter="fade">
                                      <p:cBhvr>
                                        <p:cTn id="23" dur="500"/>
                                        <p:tgtEl>
                                          <p:spTgt spid="2">
                                            <p:graphicEl>
                                              <a:dgm id="{7A981408-3B7C-5F4F-A877-85A03C429AC7}"/>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2">
                                            <p:graphicEl>
                                              <a:dgm id="{3E79FF22-D7B3-3144-9D0A-CCCDFE257F8E}"/>
                                            </p:graphicEl>
                                          </p:spTgt>
                                        </p:tgtEl>
                                        <p:attrNameLst>
                                          <p:attrName>style.visibility</p:attrName>
                                        </p:attrNameLst>
                                      </p:cBhvr>
                                      <p:to>
                                        <p:strVal val="visible"/>
                                      </p:to>
                                    </p:set>
                                    <p:animEffect transition="in" filter="fade">
                                      <p:cBhvr>
                                        <p:cTn id="26" dur="500"/>
                                        <p:tgtEl>
                                          <p:spTgt spid="2">
                                            <p:graphicEl>
                                              <a:dgm id="{3E79FF22-D7B3-3144-9D0A-CCCDFE257F8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Diagram 7"/>
          <p:cNvGraphicFramePr/>
          <p:nvPr/>
        </p:nvGraphicFramePr>
        <p:xfrm>
          <a:off x="209656" y="2545706"/>
          <a:ext cx="10873946" cy="32871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124" name="Picture 4" descr="No entry staff only Images, Stock Photos &amp; Vectors | Shutterstock">
            <a:extLst>
              <a:ext uri="{FF2B5EF4-FFF2-40B4-BE49-F238E27FC236}">
                <a16:creationId xmlns:a16="http://schemas.microsoft.com/office/drawing/2014/main" id="{278EF55D-B8E7-854D-9774-2775CBF1793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rot="20332806">
            <a:off x="8252345" y="3009785"/>
            <a:ext cx="3412252" cy="183994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0" y="57780"/>
            <a:ext cx="10651524" cy="646331"/>
          </a:xfrm>
          <a:prstGeom prst="rect">
            <a:avLst/>
          </a:prstGeom>
          <a:solidFill>
            <a:schemeClr val="accent1"/>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3600" b="1" i="1" dirty="0">
                <a:solidFill>
                  <a:schemeClr val="bg1"/>
                </a:solidFill>
                <a:latin typeface="+mn-lt"/>
              </a:rPr>
              <a:t>What about ‘Part of a Building’?...</a:t>
            </a:r>
          </a:p>
        </p:txBody>
      </p:sp>
      <p:sp>
        <p:nvSpPr>
          <p:cNvPr id="6" name="TextBox 5">
            <a:extLst>
              <a:ext uri="{FF2B5EF4-FFF2-40B4-BE49-F238E27FC236}">
                <a16:creationId xmlns:a16="http://schemas.microsoft.com/office/drawing/2014/main" id="{E3805AC1-7CEF-B44A-B35A-25ADCBAC48FD}"/>
              </a:ext>
            </a:extLst>
          </p:cNvPr>
          <p:cNvSpPr txBox="1"/>
          <p:nvPr/>
        </p:nvSpPr>
        <p:spPr>
          <a:xfrm>
            <a:off x="0" y="862108"/>
            <a:ext cx="10651524" cy="1200329"/>
          </a:xfrm>
          <a:prstGeom prst="rect">
            <a:avLst/>
          </a:prstGeom>
          <a:noFill/>
        </p:spPr>
        <p:txBody>
          <a:bodyPr wrap="square">
            <a:spAutoFit/>
          </a:bodyPr>
          <a:lstStyle/>
          <a:p>
            <a:r>
              <a:rPr lang="en-GB" sz="1800" dirty="0">
                <a:solidFill>
                  <a:schemeClr val="tx1"/>
                </a:solidFill>
              </a:rPr>
              <a:t>A person may commit burglary when they are in one part of a building with legitimate access but then enter another part of it as a trespasser. </a:t>
            </a:r>
            <a:r>
              <a:rPr lang="en-GB" dirty="0"/>
              <a:t>How does this happen?</a:t>
            </a:r>
            <a:br>
              <a:rPr lang="en-GB" sz="1800" dirty="0">
                <a:solidFill>
                  <a:schemeClr val="tx1"/>
                </a:solidFill>
              </a:rPr>
            </a:br>
            <a:br>
              <a:rPr lang="en-GB" sz="1800" dirty="0">
                <a:solidFill>
                  <a:schemeClr val="tx1"/>
                </a:solidFill>
              </a:rPr>
            </a:br>
            <a:r>
              <a:rPr lang="en-GB" sz="1800" dirty="0">
                <a:solidFill>
                  <a:schemeClr val="tx1"/>
                </a:solidFill>
              </a:rPr>
              <a:t>Some examples include:</a:t>
            </a:r>
          </a:p>
        </p:txBody>
      </p:sp>
      <p:pic>
        <p:nvPicPr>
          <p:cNvPr id="5122" name="Picture 2" descr="A California Security Agency That Does It All :: California Safety Agency">
            <a:extLst>
              <a:ext uri="{FF2B5EF4-FFF2-40B4-BE49-F238E27FC236}">
                <a16:creationId xmlns:a16="http://schemas.microsoft.com/office/drawing/2014/main" id="{DC4B6A03-D257-C840-B7FA-40F8FD936F3F}"/>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330219" y="1345377"/>
            <a:ext cx="3256504" cy="1567946"/>
          </a:xfrm>
          <a:prstGeom prst="rect">
            <a:avLst/>
          </a:prstGeom>
          <a:noFill/>
          <a:extLst>
            <a:ext uri="{909E8E84-426E-40DD-AFC4-6F175D3DCCD1}">
              <a14:hiddenFill xmlns:a14="http://schemas.microsoft.com/office/drawing/2010/main">
                <a:solidFill>
                  <a:srgbClr val="FFFFFF"/>
                </a:solidFill>
              </a14:hiddenFill>
            </a:ext>
          </a:extLst>
        </p:spPr>
      </p:pic>
      <p:pic>
        <p:nvPicPr>
          <p:cNvPr id="5126" name="Picture 6" descr="Retail Sales Counters | Store Checkout Counters - Handy Store Fixtures">
            <a:extLst>
              <a:ext uri="{FF2B5EF4-FFF2-40B4-BE49-F238E27FC236}">
                <a16:creationId xmlns:a16="http://schemas.microsoft.com/office/drawing/2014/main" id="{4D181B22-7A1E-C446-AA74-3FE521507C53}"/>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8310677" y="4946187"/>
            <a:ext cx="3276046" cy="15950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669768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graphicEl>
                                              <a:dgm id="{C441C93B-DF59-984F-8911-FA0C478A09CE}"/>
                                            </p:graphicEl>
                                          </p:spTgt>
                                        </p:tgtEl>
                                        <p:attrNameLst>
                                          <p:attrName>style.visibility</p:attrName>
                                        </p:attrNameLst>
                                      </p:cBhvr>
                                      <p:to>
                                        <p:strVal val="visible"/>
                                      </p:to>
                                    </p:set>
                                    <p:animEffect transition="in" filter="fade">
                                      <p:cBhvr>
                                        <p:cTn id="7" dur="500"/>
                                        <p:tgtEl>
                                          <p:spTgt spid="8">
                                            <p:graphicEl>
                                              <a:dgm id="{C441C93B-DF59-984F-8911-FA0C478A09CE}"/>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8">
                                            <p:graphicEl>
                                              <a:dgm id="{6E2C29FF-FF42-7F41-8162-A712A6D4D12B}"/>
                                            </p:graphicEl>
                                          </p:spTgt>
                                        </p:tgtEl>
                                        <p:attrNameLst>
                                          <p:attrName>style.visibility</p:attrName>
                                        </p:attrNameLst>
                                      </p:cBhvr>
                                      <p:to>
                                        <p:strVal val="visible"/>
                                      </p:to>
                                    </p:set>
                                    <p:animEffect transition="in" filter="fade">
                                      <p:cBhvr>
                                        <p:cTn id="10" dur="500"/>
                                        <p:tgtEl>
                                          <p:spTgt spid="8">
                                            <p:graphicEl>
                                              <a:dgm id="{6E2C29FF-FF42-7F41-8162-A712A6D4D12B}"/>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8">
                                            <p:graphicEl>
                                              <a:dgm id="{03E241AC-A3F1-7A47-ACC0-08B2ADBC69CA}"/>
                                            </p:graphicEl>
                                          </p:spTgt>
                                        </p:tgtEl>
                                        <p:attrNameLst>
                                          <p:attrName>style.visibility</p:attrName>
                                        </p:attrNameLst>
                                      </p:cBhvr>
                                      <p:to>
                                        <p:strVal val="visible"/>
                                      </p:to>
                                    </p:set>
                                    <p:animEffect transition="in" filter="fade">
                                      <p:cBhvr>
                                        <p:cTn id="15" dur="500"/>
                                        <p:tgtEl>
                                          <p:spTgt spid="8">
                                            <p:graphicEl>
                                              <a:dgm id="{03E241AC-A3F1-7A47-ACC0-08B2ADBC69CA}"/>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8">
                                            <p:graphicEl>
                                              <a:dgm id="{BABF438E-145C-EE48-8B4F-DE21554A35B2}"/>
                                            </p:graphicEl>
                                          </p:spTgt>
                                        </p:tgtEl>
                                        <p:attrNameLst>
                                          <p:attrName>style.visibility</p:attrName>
                                        </p:attrNameLst>
                                      </p:cBhvr>
                                      <p:to>
                                        <p:strVal val="visible"/>
                                      </p:to>
                                    </p:set>
                                    <p:animEffect transition="in" filter="fade">
                                      <p:cBhvr>
                                        <p:cTn id="18" dur="500"/>
                                        <p:tgtEl>
                                          <p:spTgt spid="8">
                                            <p:graphicEl>
                                              <a:dgm id="{BABF438E-145C-EE48-8B4F-DE21554A35B2}"/>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8">
                                            <p:graphicEl>
                                              <a:dgm id="{FD2327A3-5CCF-5144-B3AD-4CCD29128909}"/>
                                            </p:graphicEl>
                                          </p:spTgt>
                                        </p:tgtEl>
                                        <p:attrNameLst>
                                          <p:attrName>style.visibility</p:attrName>
                                        </p:attrNameLst>
                                      </p:cBhvr>
                                      <p:to>
                                        <p:strVal val="visible"/>
                                      </p:to>
                                    </p:set>
                                    <p:animEffect transition="in" filter="fade">
                                      <p:cBhvr>
                                        <p:cTn id="23" dur="500"/>
                                        <p:tgtEl>
                                          <p:spTgt spid="8">
                                            <p:graphicEl>
                                              <a:dgm id="{FD2327A3-5CCF-5144-B3AD-4CCD29128909}"/>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8">
                                            <p:graphicEl>
                                              <a:dgm id="{B898A011-164A-4E4F-B52F-62D84070F49E}"/>
                                            </p:graphicEl>
                                          </p:spTgt>
                                        </p:tgtEl>
                                        <p:attrNameLst>
                                          <p:attrName>style.visibility</p:attrName>
                                        </p:attrNameLst>
                                      </p:cBhvr>
                                      <p:to>
                                        <p:strVal val="visible"/>
                                      </p:to>
                                    </p:set>
                                    <p:animEffect transition="in" filter="fade">
                                      <p:cBhvr>
                                        <p:cTn id="26" dur="500"/>
                                        <p:tgtEl>
                                          <p:spTgt spid="8">
                                            <p:graphicEl>
                                              <a:dgm id="{B898A011-164A-4E4F-B52F-62D84070F49E}"/>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8">
                                            <p:graphicEl>
                                              <a:dgm id="{382D6E98-98D5-8C46-8E7D-CFF9A533BF70}"/>
                                            </p:graphicEl>
                                          </p:spTgt>
                                        </p:tgtEl>
                                        <p:attrNameLst>
                                          <p:attrName>style.visibility</p:attrName>
                                        </p:attrNameLst>
                                      </p:cBhvr>
                                      <p:to>
                                        <p:strVal val="visible"/>
                                      </p:to>
                                    </p:set>
                                    <p:animEffect transition="in" filter="fade">
                                      <p:cBhvr>
                                        <p:cTn id="31" dur="500"/>
                                        <p:tgtEl>
                                          <p:spTgt spid="8">
                                            <p:graphicEl>
                                              <a:dgm id="{382D6E98-98D5-8C46-8E7D-CFF9A533BF70}"/>
                                            </p:graphic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8">
                                            <p:graphicEl>
                                              <a:dgm id="{8F459DB2-5E1A-E24D-931F-86F384A187CF}"/>
                                            </p:graphicEl>
                                          </p:spTgt>
                                        </p:tgtEl>
                                        <p:attrNameLst>
                                          <p:attrName>style.visibility</p:attrName>
                                        </p:attrNameLst>
                                      </p:cBhvr>
                                      <p:to>
                                        <p:strVal val="visible"/>
                                      </p:to>
                                    </p:set>
                                    <p:animEffect transition="in" filter="fade">
                                      <p:cBhvr>
                                        <p:cTn id="34" dur="500"/>
                                        <p:tgtEl>
                                          <p:spTgt spid="8">
                                            <p:graphicEl>
                                              <a:dgm id="{8F459DB2-5E1A-E24D-931F-86F384A187CF}"/>
                                            </p:graphic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8">
                                            <p:graphicEl>
                                              <a:dgm id="{027FE016-686B-8C4F-9A40-0628DE83F5FA}"/>
                                            </p:graphicEl>
                                          </p:spTgt>
                                        </p:tgtEl>
                                        <p:attrNameLst>
                                          <p:attrName>style.visibility</p:attrName>
                                        </p:attrNameLst>
                                      </p:cBhvr>
                                      <p:to>
                                        <p:strVal val="visible"/>
                                      </p:to>
                                    </p:set>
                                    <p:animEffect transition="in" filter="fade">
                                      <p:cBhvr>
                                        <p:cTn id="39" dur="500"/>
                                        <p:tgtEl>
                                          <p:spTgt spid="8">
                                            <p:graphicEl>
                                              <a:dgm id="{027FE016-686B-8C4F-9A40-0628DE83F5FA}"/>
                                            </p:graphicEl>
                                          </p:spTgt>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8">
                                            <p:graphicEl>
                                              <a:dgm id="{C5E343F2-5D95-E648-A4FF-5A3C7EB36524}"/>
                                            </p:graphicEl>
                                          </p:spTgt>
                                        </p:tgtEl>
                                        <p:attrNameLst>
                                          <p:attrName>style.visibility</p:attrName>
                                        </p:attrNameLst>
                                      </p:cBhvr>
                                      <p:to>
                                        <p:strVal val="visible"/>
                                      </p:to>
                                    </p:set>
                                    <p:animEffect transition="in" filter="fade">
                                      <p:cBhvr>
                                        <p:cTn id="42" dur="500"/>
                                        <p:tgtEl>
                                          <p:spTgt spid="8">
                                            <p:graphicEl>
                                              <a:dgm id="{C5E343F2-5D95-E648-A4FF-5A3C7EB3652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8" grpId="0">
        <p:bldSub>
          <a:bldDgm bld="one"/>
        </p:bldSub>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8" name="Picture 4" descr="No Unauthorised Access Sign - Prosol">
            <a:extLst>
              <a:ext uri="{FF2B5EF4-FFF2-40B4-BE49-F238E27FC236}">
                <a16:creationId xmlns:a16="http://schemas.microsoft.com/office/drawing/2014/main" id="{A1DCE621-77D8-2B41-AB60-7F16168178D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1929914">
            <a:off x="8874651" y="3028339"/>
            <a:ext cx="2463800" cy="330200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0" y="125245"/>
            <a:ext cx="10527957" cy="646331"/>
          </a:xfrm>
          <a:prstGeom prst="rect">
            <a:avLst/>
          </a:prstGeom>
          <a:solidFill>
            <a:schemeClr val="accent1"/>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3600" b="1" dirty="0">
                <a:solidFill>
                  <a:schemeClr val="bg1"/>
                </a:solidFill>
                <a:latin typeface="+mn-lt"/>
              </a:rPr>
              <a:t>Who is a ‘</a:t>
            </a:r>
            <a:r>
              <a:rPr lang="en-GB" sz="3600" b="1" i="1" dirty="0">
                <a:solidFill>
                  <a:schemeClr val="bg1"/>
                </a:solidFill>
                <a:latin typeface="+mn-lt"/>
              </a:rPr>
              <a:t>trespasser</a:t>
            </a:r>
            <a:r>
              <a:rPr lang="en-GB" sz="3600" b="1" dirty="0">
                <a:solidFill>
                  <a:schemeClr val="bg1"/>
                </a:solidFill>
                <a:latin typeface="+mn-lt"/>
              </a:rPr>
              <a:t>’?...</a:t>
            </a:r>
          </a:p>
        </p:txBody>
      </p:sp>
      <p:graphicFrame>
        <p:nvGraphicFramePr>
          <p:cNvPr id="5" name="Diagram 4"/>
          <p:cNvGraphicFramePr/>
          <p:nvPr/>
        </p:nvGraphicFramePr>
        <p:xfrm>
          <a:off x="343516" y="1302329"/>
          <a:ext cx="6988432" cy="491713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6150" name="Picture 6" descr="No Trespassing Signs | Poster Template">
            <a:extLst>
              <a:ext uri="{FF2B5EF4-FFF2-40B4-BE49-F238E27FC236}">
                <a16:creationId xmlns:a16="http://schemas.microsoft.com/office/drawing/2014/main" id="{EE9A12C0-5D1F-904A-B69C-9D146C279D11}"/>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6757241" y="775718"/>
            <a:ext cx="3238500" cy="2501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056540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04356AFC-1985-6242-B9A6-51D1A8F67EEE}"/>
                                            </p:graphicEl>
                                          </p:spTgt>
                                        </p:tgtEl>
                                        <p:attrNameLst>
                                          <p:attrName>style.visibility</p:attrName>
                                        </p:attrNameLst>
                                      </p:cBhvr>
                                      <p:to>
                                        <p:strVal val="visible"/>
                                      </p:to>
                                    </p:set>
                                    <p:animEffect transition="in" filter="fade">
                                      <p:cBhvr>
                                        <p:cTn id="7" dur="500"/>
                                        <p:tgtEl>
                                          <p:spTgt spid="5">
                                            <p:graphicEl>
                                              <a:dgm id="{04356AFC-1985-6242-B9A6-51D1A8F67EE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6E0F95B6-8D0A-AE4A-BED3-FE48E0028023}"/>
                                            </p:graphicEl>
                                          </p:spTgt>
                                        </p:tgtEl>
                                        <p:attrNameLst>
                                          <p:attrName>style.visibility</p:attrName>
                                        </p:attrNameLst>
                                      </p:cBhvr>
                                      <p:to>
                                        <p:strVal val="visible"/>
                                      </p:to>
                                    </p:set>
                                    <p:animEffect transition="in" filter="fade">
                                      <p:cBhvr>
                                        <p:cTn id="12" dur="500"/>
                                        <p:tgtEl>
                                          <p:spTgt spid="5">
                                            <p:graphicEl>
                                              <a:dgm id="{6E0F95B6-8D0A-AE4A-BED3-FE48E002802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lvlOne"/>
        </p:bldSub>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6"/>
          <p:cNvSpPr txBox="1">
            <a:spLocks noChangeArrowheads="1"/>
          </p:cNvSpPr>
          <p:nvPr/>
        </p:nvSpPr>
        <p:spPr bwMode="auto">
          <a:xfrm>
            <a:off x="141134" y="1179763"/>
            <a:ext cx="8045422" cy="523220"/>
          </a:xfrm>
          <a:prstGeom prst="rect">
            <a:avLst/>
          </a:prstGeom>
          <a:solidFill>
            <a:schemeClr val="accent5">
              <a:lumMod val="60000"/>
              <a:lumOff val="40000"/>
            </a:schemeClr>
          </a:solidFill>
          <a:ln>
            <a:solidFill>
              <a:schemeClr val="tx1"/>
            </a:solidFill>
          </a:ln>
        </p:spPr>
        <p:txBody>
          <a:bodyPr wrap="square">
            <a:spAutoFit/>
          </a:bodyPr>
          <a:lstStyle>
            <a:lvl1pPr eaLnBrk="0" hangingPunct="0">
              <a:spcBef>
                <a:spcPct val="20000"/>
              </a:spcBef>
              <a:defRPr>
                <a:solidFill>
                  <a:schemeClr val="tx1"/>
                </a:solidFill>
                <a:latin typeface="Arial" panose="020B0604020202020204" pitchFamily="34" charset="0"/>
                <a:ea typeface="MS PGothic" panose="020B0600070205080204" pitchFamily="34" charset="-128"/>
              </a:defRPr>
            </a:lvl1pPr>
            <a:lvl2pPr marL="742950" indent="-285750" eaLnBrk="0" hangingPunct="0">
              <a:spcBef>
                <a:spcPct val="20000"/>
              </a:spcBef>
              <a:buChar char="–"/>
              <a:defRPr>
                <a:solidFill>
                  <a:schemeClr val="tx1"/>
                </a:solidFill>
                <a:latin typeface="Arial" panose="020B0604020202020204" pitchFamily="34" charset="0"/>
                <a:ea typeface="MS PGothic" panose="020B0600070205080204" pitchFamily="34" charset="-128"/>
              </a:defRPr>
            </a:lvl2pPr>
            <a:lvl3pPr marL="1143000" indent="-228600" eaLnBrk="0" hangingPunct="0">
              <a:spcBef>
                <a:spcPct val="20000"/>
              </a:spcBef>
              <a:buChar char="•"/>
              <a:defRPr>
                <a:solidFill>
                  <a:schemeClr val="tx1"/>
                </a:solidFill>
                <a:latin typeface="Arial" panose="020B0604020202020204" pitchFamily="34" charset="0"/>
                <a:ea typeface="MS PGothic" panose="020B0600070205080204" pitchFamily="34" charset="-128"/>
              </a:defRPr>
            </a:lvl3pPr>
            <a:lvl4pPr marL="1600200" indent="-228600" eaLnBrk="0" hangingPunct="0">
              <a:spcBef>
                <a:spcPct val="20000"/>
              </a:spcBef>
              <a:buChar char="–"/>
              <a:defRPr>
                <a:solidFill>
                  <a:schemeClr val="tx1"/>
                </a:solidFill>
                <a:latin typeface="Arial" panose="020B0604020202020204" pitchFamily="34" charset="0"/>
                <a:ea typeface="MS PGothic" panose="020B0600070205080204" pitchFamily="34" charset="-128"/>
              </a:defRPr>
            </a:lvl4pPr>
            <a:lvl5pPr marL="2057400" indent="-228600" eaLnBrk="0" hangingPunct="0">
              <a:spcBef>
                <a:spcPct val="20000"/>
              </a:spcBef>
              <a:buChar char="»"/>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9pPr>
          </a:lstStyle>
          <a:p>
            <a:pPr eaLnBrk="1" hangingPunct="1">
              <a:spcBef>
                <a:spcPct val="0"/>
              </a:spcBef>
            </a:pPr>
            <a:r>
              <a:rPr lang="en-GB" altLang="en-US" sz="2800" dirty="0">
                <a:latin typeface="Calibri" panose="020F0502020204030204" pitchFamily="34" charset="0"/>
                <a:cs typeface="Arial" panose="020B0604020202020204" pitchFamily="34" charset="0"/>
              </a:rPr>
              <a:t>On entry the offender </a:t>
            </a:r>
            <a:r>
              <a:rPr lang="en-GB" altLang="en-US" sz="2800" dirty="0">
                <a:solidFill>
                  <a:srgbClr val="FF0000"/>
                </a:solidFill>
                <a:latin typeface="Calibri" panose="020F0502020204030204" pitchFamily="34" charset="0"/>
                <a:cs typeface="Arial" panose="020B0604020202020204" pitchFamily="34" charset="0"/>
              </a:rPr>
              <a:t>must have intended </a:t>
            </a:r>
            <a:r>
              <a:rPr lang="en-GB" altLang="en-US" sz="2800" dirty="0">
                <a:latin typeface="Calibri" panose="020F0502020204030204" pitchFamily="34" charset="0"/>
                <a:cs typeface="Arial" panose="020B0604020202020204" pitchFamily="34" charset="0"/>
              </a:rPr>
              <a:t>to:</a:t>
            </a:r>
          </a:p>
        </p:txBody>
      </p:sp>
      <p:sp>
        <p:nvSpPr>
          <p:cNvPr id="13" name="TextBox 12"/>
          <p:cNvSpPr txBox="1"/>
          <p:nvPr/>
        </p:nvSpPr>
        <p:spPr>
          <a:xfrm>
            <a:off x="141134" y="159771"/>
            <a:ext cx="10824519" cy="646331"/>
          </a:xfrm>
          <a:prstGeom prst="rect">
            <a:avLst/>
          </a:prstGeom>
          <a:solidFill>
            <a:schemeClr val="accent1"/>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3600" b="1" dirty="0">
                <a:solidFill>
                  <a:schemeClr val="bg1"/>
                </a:solidFill>
                <a:latin typeface="+mn-lt"/>
              </a:rPr>
              <a:t>‘With intent to…’</a:t>
            </a:r>
          </a:p>
        </p:txBody>
      </p:sp>
      <p:graphicFrame>
        <p:nvGraphicFramePr>
          <p:cNvPr id="10" name="Diagram 9"/>
          <p:cNvGraphicFramePr/>
          <p:nvPr/>
        </p:nvGraphicFramePr>
        <p:xfrm>
          <a:off x="141134" y="2174839"/>
          <a:ext cx="8128000" cy="36809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2" descr="mascot Sid seagull mascot costume fancy dress custom fancy costume cosplay  theme mascotte carnival|carnival themes|carnival costumecarnival custom -  AliExpress">
            <a:extLst>
              <a:ext uri="{FF2B5EF4-FFF2-40B4-BE49-F238E27FC236}">
                <a16:creationId xmlns:a16="http://schemas.microsoft.com/office/drawing/2014/main" id="{B2793560-7F3A-9C43-8EE5-24AF9DBCCD80}"/>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805547" y="3391293"/>
            <a:ext cx="2305935" cy="2996545"/>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7C31238C-50C0-4448-B74F-3C797358A75A}"/>
              </a:ext>
            </a:extLst>
          </p:cNvPr>
          <p:cNvSpPr txBox="1"/>
          <p:nvPr/>
        </p:nvSpPr>
        <p:spPr>
          <a:xfrm rot="20404602">
            <a:off x="8705324" y="1527063"/>
            <a:ext cx="2506380" cy="1815882"/>
          </a:xfrm>
          <a:prstGeom prst="rect">
            <a:avLst/>
          </a:prstGeom>
          <a:noFill/>
        </p:spPr>
        <p:txBody>
          <a:bodyPr wrap="square" rtlCol="0">
            <a:spAutoFit/>
          </a:bodyPr>
          <a:lstStyle/>
          <a:p>
            <a:pPr algn="ctr"/>
            <a:r>
              <a:rPr lang="en-US" sz="2800" u="sng" dirty="0">
                <a:solidFill>
                  <a:srgbClr val="FF0000"/>
                </a:solidFill>
                <a:latin typeface="Arial" panose="020B0604020202020204" pitchFamily="34" charset="0"/>
                <a:cs typeface="Arial" panose="020B0604020202020204" pitchFamily="34" charset="0"/>
              </a:rPr>
              <a:t>Remember SID the Seagull! = </a:t>
            </a:r>
            <a:r>
              <a:rPr lang="en-US" sz="2800" dirty="0">
                <a:solidFill>
                  <a:srgbClr val="FF0000"/>
                </a:solidFill>
                <a:latin typeface="Arial" panose="020B0604020202020204" pitchFamily="34" charset="0"/>
                <a:cs typeface="Arial" panose="020B0604020202020204" pitchFamily="34" charset="0"/>
              </a:rPr>
              <a:t> 9(1)(A) </a:t>
            </a:r>
          </a:p>
        </p:txBody>
      </p:sp>
    </p:spTree>
    <p:extLst>
      <p:ext uri="{BB962C8B-B14F-4D97-AF65-F5344CB8AC3E}">
        <p14:creationId xmlns:p14="http://schemas.microsoft.com/office/powerpoint/2010/main" val="29345969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graphicEl>
                                              <a:dgm id="{9C7B72E2-0EC8-C94D-9186-1904760409BC}"/>
                                            </p:graphicEl>
                                          </p:spTgt>
                                        </p:tgtEl>
                                        <p:attrNameLst>
                                          <p:attrName>style.visibility</p:attrName>
                                        </p:attrNameLst>
                                      </p:cBhvr>
                                      <p:to>
                                        <p:strVal val="visible"/>
                                      </p:to>
                                    </p:set>
                                    <p:animEffect transition="in" filter="fade">
                                      <p:cBhvr>
                                        <p:cTn id="12" dur="500"/>
                                        <p:tgtEl>
                                          <p:spTgt spid="10">
                                            <p:graphicEl>
                                              <a:dgm id="{9C7B72E2-0EC8-C94D-9186-1904760409BC}"/>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10">
                                            <p:graphicEl>
                                              <a:dgm id="{6DE1421C-5990-5248-8C86-82DEA596C88A}"/>
                                            </p:graphicEl>
                                          </p:spTgt>
                                        </p:tgtEl>
                                        <p:attrNameLst>
                                          <p:attrName>style.visibility</p:attrName>
                                        </p:attrNameLst>
                                      </p:cBhvr>
                                      <p:to>
                                        <p:strVal val="visible"/>
                                      </p:to>
                                    </p:set>
                                    <p:animEffect transition="in" filter="fade">
                                      <p:cBhvr>
                                        <p:cTn id="15" dur="500"/>
                                        <p:tgtEl>
                                          <p:spTgt spid="10">
                                            <p:graphicEl>
                                              <a:dgm id="{6DE1421C-5990-5248-8C86-82DEA596C88A}"/>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0">
                                            <p:graphicEl>
                                              <a:dgm id="{AF06D1DB-B014-6B4D-97A4-05488FF34F5A}"/>
                                            </p:graphicEl>
                                          </p:spTgt>
                                        </p:tgtEl>
                                        <p:attrNameLst>
                                          <p:attrName>style.visibility</p:attrName>
                                        </p:attrNameLst>
                                      </p:cBhvr>
                                      <p:to>
                                        <p:strVal val="visible"/>
                                      </p:to>
                                    </p:set>
                                    <p:animEffect transition="in" filter="fade">
                                      <p:cBhvr>
                                        <p:cTn id="20" dur="500"/>
                                        <p:tgtEl>
                                          <p:spTgt spid="10">
                                            <p:graphicEl>
                                              <a:dgm id="{AF06D1DB-B014-6B4D-97A4-05488FF34F5A}"/>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10">
                                            <p:graphicEl>
                                              <a:dgm id="{91CB3C4A-48F9-D849-AAD5-E9DA67B2AE91}"/>
                                            </p:graphicEl>
                                          </p:spTgt>
                                        </p:tgtEl>
                                        <p:attrNameLst>
                                          <p:attrName>style.visibility</p:attrName>
                                        </p:attrNameLst>
                                      </p:cBhvr>
                                      <p:to>
                                        <p:strVal val="visible"/>
                                      </p:to>
                                    </p:set>
                                    <p:animEffect transition="in" filter="fade">
                                      <p:cBhvr>
                                        <p:cTn id="23" dur="500"/>
                                        <p:tgtEl>
                                          <p:spTgt spid="10">
                                            <p:graphicEl>
                                              <a:dgm id="{91CB3C4A-48F9-D849-AAD5-E9DA67B2AE91}"/>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10">
                                            <p:graphicEl>
                                              <a:dgm id="{140E9B4E-F974-0E4A-8530-71A12182DD23}"/>
                                            </p:graphicEl>
                                          </p:spTgt>
                                        </p:tgtEl>
                                        <p:attrNameLst>
                                          <p:attrName>style.visibility</p:attrName>
                                        </p:attrNameLst>
                                      </p:cBhvr>
                                      <p:to>
                                        <p:strVal val="visible"/>
                                      </p:to>
                                    </p:set>
                                    <p:animEffect transition="in" filter="fade">
                                      <p:cBhvr>
                                        <p:cTn id="28" dur="500"/>
                                        <p:tgtEl>
                                          <p:spTgt spid="10">
                                            <p:graphicEl>
                                              <a:dgm id="{140E9B4E-F974-0E4A-8530-71A12182DD23}"/>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10">
                                            <p:graphicEl>
                                              <a:dgm id="{3E9CAA40-3F08-5F4C-899C-3999AF249FB9}"/>
                                            </p:graphicEl>
                                          </p:spTgt>
                                        </p:tgtEl>
                                        <p:attrNameLst>
                                          <p:attrName>style.visibility</p:attrName>
                                        </p:attrNameLst>
                                      </p:cBhvr>
                                      <p:to>
                                        <p:strVal val="visible"/>
                                      </p:to>
                                    </p:set>
                                    <p:animEffect transition="in" filter="fade">
                                      <p:cBhvr>
                                        <p:cTn id="31" dur="500"/>
                                        <p:tgtEl>
                                          <p:spTgt spid="10">
                                            <p:graphicEl>
                                              <a:dgm id="{3E9CAA40-3F08-5F4C-899C-3999AF249FB9}"/>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Graphic spid="10" grpId="0">
        <p:bldSub>
          <a:bldDgm bld="one"/>
        </p:bldSub>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0" y="247934"/>
            <a:ext cx="10835698" cy="646331"/>
          </a:xfrm>
          <a:prstGeom prst="rect">
            <a:avLst/>
          </a:prstGeom>
          <a:solidFill>
            <a:schemeClr val="accent1"/>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3600" b="1" dirty="0">
                <a:solidFill>
                  <a:schemeClr val="bg1"/>
                </a:solidFill>
                <a:latin typeface="+mn-lt"/>
              </a:rPr>
              <a:t>Burglary - Section 9 (1)(b) Theft Act 1968</a:t>
            </a:r>
          </a:p>
        </p:txBody>
      </p:sp>
      <p:graphicFrame>
        <p:nvGraphicFramePr>
          <p:cNvPr id="3" name="Diagram 2"/>
          <p:cNvGraphicFramePr/>
          <p:nvPr/>
        </p:nvGraphicFramePr>
        <p:xfrm>
          <a:off x="0" y="1208283"/>
          <a:ext cx="9033832" cy="49520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EE4B4B96-F81D-3D48-89FB-033E3F773A5F}"/>
              </a:ext>
            </a:extLst>
          </p:cNvPr>
          <p:cNvSpPr txBox="1"/>
          <p:nvPr/>
        </p:nvSpPr>
        <p:spPr>
          <a:xfrm>
            <a:off x="0" y="6160367"/>
            <a:ext cx="9759109" cy="369332"/>
          </a:xfrm>
          <a:prstGeom prst="rect">
            <a:avLst/>
          </a:prstGeom>
          <a:noFill/>
        </p:spPr>
        <p:txBody>
          <a:bodyPr wrap="square">
            <a:spAutoFit/>
          </a:bodyPr>
          <a:lstStyle/>
          <a:p>
            <a:r>
              <a:rPr lang="en-GB" altLang="en-US" dirty="0">
                <a:latin typeface="Arial" panose="020B0604020202020204" pitchFamily="34" charset="0"/>
              </a:rPr>
              <a:t>(I</a:t>
            </a:r>
            <a:r>
              <a:rPr lang="en-GB" altLang="en-US" sz="1800" dirty="0">
                <a:latin typeface="Arial" panose="020B0604020202020204" pitchFamily="34" charset="0"/>
              </a:rPr>
              <a:t>nvolves a defendant’s behaviour </a:t>
            </a:r>
            <a:r>
              <a:rPr lang="en-GB" altLang="en-US" sz="1800" b="1" dirty="0">
                <a:solidFill>
                  <a:srgbClr val="FF0000"/>
                </a:solidFill>
                <a:latin typeface="Arial" panose="020B0604020202020204" pitchFamily="34" charset="0"/>
              </a:rPr>
              <a:t>after</a:t>
            </a:r>
            <a:r>
              <a:rPr lang="en-GB" altLang="en-US" sz="1800" b="1" dirty="0">
                <a:latin typeface="Arial" panose="020B0604020202020204" pitchFamily="34" charset="0"/>
              </a:rPr>
              <a:t> </a:t>
            </a:r>
            <a:r>
              <a:rPr lang="en-GB" altLang="en-US" sz="1800" dirty="0">
                <a:latin typeface="Arial" panose="020B0604020202020204" pitchFamily="34" charset="0"/>
              </a:rPr>
              <a:t>having entered a building or part of a building)</a:t>
            </a:r>
            <a:endParaRPr lang="en-US" dirty="0"/>
          </a:p>
        </p:txBody>
      </p:sp>
      <p:pic>
        <p:nvPicPr>
          <p:cNvPr id="8194" name="Picture 2" descr="Sky logo | Logok">
            <a:extLst>
              <a:ext uri="{FF2B5EF4-FFF2-40B4-BE49-F238E27FC236}">
                <a16:creationId xmlns:a16="http://schemas.microsoft.com/office/drawing/2014/main" id="{86CA37B9-DA37-0748-8B2F-3BBB066902C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rot="935256">
            <a:off x="9548266" y="2791755"/>
            <a:ext cx="2442819" cy="1829756"/>
          </a:xfrm>
          <a:prstGeom prst="rect">
            <a:avLst/>
          </a:prstGeom>
          <a:noFill/>
          <a:extLst>
            <a:ext uri="{909E8E84-426E-40DD-AFC4-6F175D3DCCD1}">
              <a14:hiddenFill xmlns:a14="http://schemas.microsoft.com/office/drawing/2010/main">
                <a:solidFill>
                  <a:srgbClr val="FFFFFF"/>
                </a:solidFill>
              </a14:hiddenFill>
            </a:ext>
          </a:extLst>
        </p:spPr>
      </p:pic>
      <p:pic>
        <p:nvPicPr>
          <p:cNvPr id="8196" name="Picture 4" descr="Professional TV Wall Mounting in Beddau | TV Engineers | Beddau Aerials.">
            <a:extLst>
              <a:ext uri="{FF2B5EF4-FFF2-40B4-BE49-F238E27FC236}">
                <a16:creationId xmlns:a16="http://schemas.microsoft.com/office/drawing/2014/main" id="{4EFAB09B-4A4D-3F4A-9F44-F51AC2A03206}"/>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9508092" y="4452696"/>
            <a:ext cx="2427855" cy="2060867"/>
          </a:xfrm>
          <a:prstGeom prst="rect">
            <a:avLst/>
          </a:prstGeom>
          <a:noFill/>
          <a:extLst>
            <a:ext uri="{909E8E84-426E-40DD-AFC4-6F175D3DCCD1}">
              <a14:hiddenFill xmlns:a14="http://schemas.microsoft.com/office/drawing/2010/main">
                <a:solidFill>
                  <a:srgbClr val="FFFFFF"/>
                </a:solidFill>
              </a14:hiddenFill>
            </a:ext>
          </a:extLst>
        </p:spPr>
      </p:pic>
      <p:pic>
        <p:nvPicPr>
          <p:cNvPr id="8198" name="Picture 6" descr="Internal Doors | Interior Doors | Wickes">
            <a:extLst>
              <a:ext uri="{FF2B5EF4-FFF2-40B4-BE49-F238E27FC236}">
                <a16:creationId xmlns:a16="http://schemas.microsoft.com/office/drawing/2014/main" id="{FB615E6A-022A-264D-AB2B-66B2FD43B8F7}"/>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9508092" y="1106157"/>
            <a:ext cx="2427855" cy="181854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C9AD9695-FB81-2B4B-AE90-A0A30DEABDED}"/>
              </a:ext>
            </a:extLst>
          </p:cNvPr>
          <p:cNvSpPr txBox="1"/>
          <p:nvPr/>
        </p:nvSpPr>
        <p:spPr>
          <a:xfrm>
            <a:off x="10279777" y="1090021"/>
            <a:ext cx="1784197" cy="369332"/>
          </a:xfrm>
          <a:prstGeom prst="rect">
            <a:avLst/>
          </a:prstGeom>
          <a:solidFill>
            <a:schemeClr val="bg1"/>
          </a:solidFill>
        </p:spPr>
        <p:txBody>
          <a:bodyPr wrap="square" rtlCol="0">
            <a:spAutoFit/>
          </a:bodyPr>
          <a:lstStyle/>
          <a:p>
            <a:r>
              <a:rPr lang="en-US" dirty="0">
                <a:solidFill>
                  <a:srgbClr val="FF0000"/>
                </a:solidFill>
              </a:rPr>
              <a:t>Rule of doors!</a:t>
            </a:r>
          </a:p>
        </p:txBody>
      </p:sp>
      <p:sp>
        <p:nvSpPr>
          <p:cNvPr id="2" name="Doughnut 1">
            <a:extLst>
              <a:ext uri="{FF2B5EF4-FFF2-40B4-BE49-F238E27FC236}">
                <a16:creationId xmlns:a16="http://schemas.microsoft.com/office/drawing/2014/main" id="{D2BF0645-659E-EB41-8219-FBFCE38458CA}"/>
              </a:ext>
            </a:extLst>
          </p:cNvPr>
          <p:cNvSpPr/>
          <p:nvPr/>
        </p:nvSpPr>
        <p:spPr>
          <a:xfrm>
            <a:off x="3897256" y="1828800"/>
            <a:ext cx="2031100" cy="498763"/>
          </a:xfrm>
          <a:prstGeom prst="donut">
            <a:avLst>
              <a:gd name="adj" fmla="val 4019"/>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7" name="TextBox 6">
            <a:extLst>
              <a:ext uri="{FF2B5EF4-FFF2-40B4-BE49-F238E27FC236}">
                <a16:creationId xmlns:a16="http://schemas.microsoft.com/office/drawing/2014/main" id="{1212CBB0-13DF-5A46-8A06-2CA1DF518F74}"/>
              </a:ext>
            </a:extLst>
          </p:cNvPr>
          <p:cNvSpPr txBox="1"/>
          <p:nvPr/>
        </p:nvSpPr>
        <p:spPr>
          <a:xfrm>
            <a:off x="9508093" y="6120895"/>
            <a:ext cx="2475510" cy="646331"/>
          </a:xfrm>
          <a:prstGeom prst="rect">
            <a:avLst/>
          </a:prstGeom>
          <a:solidFill>
            <a:schemeClr val="bg1"/>
          </a:solidFill>
        </p:spPr>
        <p:txBody>
          <a:bodyPr wrap="square" rtlCol="0">
            <a:spAutoFit/>
          </a:bodyPr>
          <a:lstStyle/>
          <a:p>
            <a:pPr algn="ctr"/>
            <a:r>
              <a:rPr lang="en-US" b="1" dirty="0">
                <a:solidFill>
                  <a:schemeClr val="accent6"/>
                </a:solidFill>
              </a:rPr>
              <a:t>S I = </a:t>
            </a:r>
            <a:br>
              <a:rPr lang="en-US" b="1" dirty="0">
                <a:solidFill>
                  <a:schemeClr val="accent6"/>
                </a:solidFill>
              </a:rPr>
            </a:br>
            <a:r>
              <a:rPr lang="en-US" b="1" dirty="0">
                <a:solidFill>
                  <a:schemeClr val="accent6"/>
                </a:solidFill>
              </a:rPr>
              <a:t>Simon the Sky Man!!</a:t>
            </a:r>
          </a:p>
        </p:txBody>
      </p:sp>
      <p:sp>
        <p:nvSpPr>
          <p:cNvPr id="11" name="Doughnut 10">
            <a:extLst>
              <a:ext uri="{FF2B5EF4-FFF2-40B4-BE49-F238E27FC236}">
                <a16:creationId xmlns:a16="http://schemas.microsoft.com/office/drawing/2014/main" id="{AB7E404D-9490-1646-B86D-E06A91A05227}"/>
              </a:ext>
            </a:extLst>
          </p:cNvPr>
          <p:cNvSpPr/>
          <p:nvPr/>
        </p:nvSpPr>
        <p:spPr>
          <a:xfrm>
            <a:off x="3500501" y="6059158"/>
            <a:ext cx="2199259" cy="646331"/>
          </a:xfrm>
          <a:prstGeom prst="donut">
            <a:avLst>
              <a:gd name="adj" fmla="val 4019"/>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8740551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65FB6A9D-9324-1449-8FD4-083D5BEDA63D}"/>
                                            </p:graphicEl>
                                          </p:spTgt>
                                        </p:tgtEl>
                                        <p:attrNameLst>
                                          <p:attrName>style.visibility</p:attrName>
                                        </p:attrNameLst>
                                      </p:cBhvr>
                                      <p:to>
                                        <p:strVal val="visible"/>
                                      </p:to>
                                    </p:set>
                                    <p:animEffect transition="in" filter="fade">
                                      <p:cBhvr>
                                        <p:cTn id="7" dur="500"/>
                                        <p:tgtEl>
                                          <p:spTgt spid="3">
                                            <p:graphicEl>
                                              <a:dgm id="{65FB6A9D-9324-1449-8FD4-083D5BEDA63D}"/>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CFBF092D-E83F-9B43-9537-DEE051FC9EF4}"/>
                                            </p:graphicEl>
                                          </p:spTgt>
                                        </p:tgtEl>
                                        <p:attrNameLst>
                                          <p:attrName>style.visibility</p:attrName>
                                        </p:attrNameLst>
                                      </p:cBhvr>
                                      <p:to>
                                        <p:strVal val="visible"/>
                                      </p:to>
                                    </p:set>
                                    <p:animEffect transition="in" filter="fade">
                                      <p:cBhvr>
                                        <p:cTn id="12" dur="500"/>
                                        <p:tgtEl>
                                          <p:spTgt spid="3">
                                            <p:graphicEl>
                                              <a:dgm id="{CFBF092D-E83F-9B43-9537-DEE051FC9EF4}"/>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49B26948-C48E-8449-ABDA-40C92902A22E}"/>
                                            </p:graphicEl>
                                          </p:spTgt>
                                        </p:tgtEl>
                                        <p:attrNameLst>
                                          <p:attrName>style.visibility</p:attrName>
                                        </p:attrNameLst>
                                      </p:cBhvr>
                                      <p:to>
                                        <p:strVal val="visible"/>
                                      </p:to>
                                    </p:set>
                                    <p:animEffect transition="in" filter="fade">
                                      <p:cBhvr>
                                        <p:cTn id="17" dur="500"/>
                                        <p:tgtEl>
                                          <p:spTgt spid="3">
                                            <p:graphicEl>
                                              <a:dgm id="{49B26948-C48E-8449-ABDA-40C92902A22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9" name="Rectangle 1032">
            <a:extLst>
              <a:ext uri="{FF2B5EF4-FFF2-40B4-BE49-F238E27FC236}">
                <a16:creationId xmlns:a16="http://schemas.microsoft.com/office/drawing/2014/main" id="{823AC064-BC96-4F32-8AE1-B2FD38754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96882" y="280374"/>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043E9C35-AFB5-BD4D-A722-1BCE027AD680}"/>
              </a:ext>
            </a:extLst>
          </p:cNvPr>
          <p:cNvSpPr txBox="1"/>
          <p:nvPr/>
        </p:nvSpPr>
        <p:spPr>
          <a:xfrm>
            <a:off x="546351" y="433545"/>
            <a:ext cx="11139854" cy="930447"/>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3800" dirty="0">
                <a:solidFill>
                  <a:srgbClr val="FFFFFF"/>
                </a:solidFill>
                <a:latin typeface="+mj-lt"/>
                <a:ea typeface="+mj-ea"/>
                <a:cs typeface="+mj-cs"/>
              </a:rPr>
              <a:t>Discuss: So what’s the difference between 91A &amp; 91B?</a:t>
            </a:r>
          </a:p>
        </p:txBody>
      </p:sp>
      <p:cxnSp>
        <p:nvCxnSpPr>
          <p:cNvPr id="1040" name="Straight Connector 1034">
            <a:extLst>
              <a:ext uri="{FF2B5EF4-FFF2-40B4-BE49-F238E27FC236}">
                <a16:creationId xmlns:a16="http://schemas.microsoft.com/office/drawing/2014/main" id="{7E7C77BC-7138-40B1-A15B-20F57A494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30078" y="1522292"/>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1028" name="Picture 4" descr="Aggravated Burglary &amp;amp; Burglary - Free Mock Exam Questions and study">
            <a:extLst>
              <a:ext uri="{FF2B5EF4-FFF2-40B4-BE49-F238E27FC236}">
                <a16:creationId xmlns:a16="http://schemas.microsoft.com/office/drawing/2014/main" id="{A0E19076-247B-4D40-8932-E66F1BB0AE6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31567" y="2502426"/>
            <a:ext cx="5455917" cy="3846421"/>
          </a:xfrm>
          <a:prstGeom prst="rect">
            <a:avLst/>
          </a:prstGeom>
          <a:noFill/>
          <a:extLst>
            <a:ext uri="{909E8E84-426E-40DD-AFC4-6F175D3DCCD1}">
              <a14:hiddenFill xmlns:a14="http://schemas.microsoft.com/office/drawing/2010/main">
                <a:solidFill>
                  <a:srgbClr val="FFFFFF"/>
                </a:solidFill>
              </a14:hiddenFill>
            </a:ext>
          </a:extLst>
        </p:spPr>
      </p:pic>
      <p:cxnSp>
        <p:nvCxnSpPr>
          <p:cNvPr id="1041" name="Straight Connector 1036">
            <a:extLst>
              <a:ext uri="{FF2B5EF4-FFF2-40B4-BE49-F238E27FC236}">
                <a16:creationId xmlns:a16="http://schemas.microsoft.com/office/drawing/2014/main" id="{DB146403-F3D6-484B-B2ED-97F9565D03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116278" y="2596836"/>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1026" name="Picture 2" descr="Burglaries involving unlocked doors and windows should not be investigated  | Innovate Security">
            <a:extLst>
              <a:ext uri="{FF2B5EF4-FFF2-40B4-BE49-F238E27FC236}">
                <a16:creationId xmlns:a16="http://schemas.microsoft.com/office/drawing/2014/main" id="{DD3C2D42-5486-924A-B770-58613A2AD1E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445073" y="3241655"/>
            <a:ext cx="5455917" cy="23679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761279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58132" y="980407"/>
            <a:ext cx="10144898" cy="4893647"/>
          </a:xfrm>
          <a:prstGeom prst="rect">
            <a:avLst/>
          </a:prstGeom>
          <a:solidFill>
            <a:schemeClr val="accent5">
              <a:lumMod val="60000"/>
              <a:lumOff val="40000"/>
            </a:schemeClr>
          </a:solidFill>
          <a:ln>
            <a:solidFill>
              <a:schemeClr val="tx1"/>
            </a:solidFill>
          </a:ln>
        </p:spPr>
        <p:txBody>
          <a:bodyPr wrap="square">
            <a:spAutoFit/>
          </a:bodyPr>
          <a:lstStyle/>
          <a:p>
            <a:r>
              <a:rPr lang="en-GB" sz="2400" dirty="0"/>
              <a:t>WILLIAM has nowhere to sleep and therefore enters an insecure boiler house intending to find a place to bed down for the night.</a:t>
            </a:r>
            <a:br>
              <a:rPr lang="en-GB" sz="2400" dirty="0"/>
            </a:br>
            <a:endParaRPr lang="en-GB" sz="2400" dirty="0"/>
          </a:p>
          <a:p>
            <a:r>
              <a:rPr lang="en-GB" sz="2400" dirty="0"/>
              <a:t>During the night, WILLIAM is disturbed by the security guard, panics, and picks up a hammer that is on a shelf, fracturing the guard’s skull with it. </a:t>
            </a:r>
          </a:p>
          <a:p>
            <a:endParaRPr lang="en-GB" sz="2400" dirty="0"/>
          </a:p>
          <a:p>
            <a:r>
              <a:rPr lang="en-GB" sz="2400" dirty="0"/>
              <a:t>When does WILLIAM first commit burglary? </a:t>
            </a:r>
          </a:p>
          <a:p>
            <a:endParaRPr lang="en-GB" sz="2400" dirty="0"/>
          </a:p>
          <a:p>
            <a:r>
              <a:rPr lang="en-GB" sz="2400" dirty="0">
                <a:solidFill>
                  <a:srgbClr val="7030A0"/>
                </a:solidFill>
              </a:rPr>
              <a:t>A. Upon forming the intention to break into the boiler house. </a:t>
            </a:r>
          </a:p>
          <a:p>
            <a:r>
              <a:rPr lang="en-GB" sz="2400" dirty="0">
                <a:solidFill>
                  <a:schemeClr val="accent2">
                    <a:lumMod val="75000"/>
                  </a:schemeClr>
                </a:solidFill>
              </a:rPr>
              <a:t>B. Upon breaking into the boiler house. </a:t>
            </a:r>
          </a:p>
          <a:p>
            <a:r>
              <a:rPr lang="en-GB" sz="2400" dirty="0">
                <a:solidFill>
                  <a:schemeClr val="accent2"/>
                </a:solidFill>
              </a:rPr>
              <a:t>C. Upon making the decision to hit the security guard. </a:t>
            </a:r>
          </a:p>
          <a:p>
            <a:r>
              <a:rPr lang="en-GB" sz="2400" dirty="0">
                <a:solidFill>
                  <a:schemeClr val="accent6"/>
                </a:solidFill>
              </a:rPr>
              <a:t>D. Upon causing injury to the security guard.</a:t>
            </a:r>
          </a:p>
          <a:p>
            <a:endParaRPr lang="en-GB" sz="2400" dirty="0"/>
          </a:p>
        </p:txBody>
      </p:sp>
      <p:sp>
        <p:nvSpPr>
          <p:cNvPr id="2" name="Title 1"/>
          <p:cNvSpPr>
            <a:spLocks noGrp="1"/>
          </p:cNvSpPr>
          <p:nvPr>
            <p:ph type="title"/>
          </p:nvPr>
        </p:nvSpPr>
        <p:spPr>
          <a:xfrm>
            <a:off x="158132" y="218541"/>
            <a:ext cx="10515600" cy="623416"/>
          </a:xfrm>
          <a:solidFill>
            <a:schemeClr val="accent1"/>
          </a:solidFill>
        </p:spPr>
        <p:txBody>
          <a:bodyPr>
            <a:normAutofit/>
          </a:bodyPr>
          <a:lstStyle/>
          <a:p>
            <a:r>
              <a:rPr lang="en-GB" sz="3600" b="1" dirty="0">
                <a:solidFill>
                  <a:schemeClr val="bg1"/>
                </a:solidFill>
                <a:latin typeface="+mn-lt"/>
              </a:rPr>
              <a:t>Has a burglary been committed? </a:t>
            </a:r>
          </a:p>
        </p:txBody>
      </p:sp>
      <p:pic>
        <p:nvPicPr>
          <p:cNvPr id="9218" name="Picture 2" descr="Cartoon Hammer Vector Art, Icons, and Graphics for Free Download">
            <a:extLst>
              <a:ext uri="{FF2B5EF4-FFF2-40B4-BE49-F238E27FC236}">
                <a16:creationId xmlns:a16="http://schemas.microsoft.com/office/drawing/2014/main" id="{FF37F20D-CB5D-3E40-8906-4E4E317800F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58200" y="3053404"/>
            <a:ext cx="2743200" cy="2959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687769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6660" y="1096087"/>
            <a:ext cx="9439274" cy="5678478"/>
          </a:xfrm>
          <a:prstGeom prst="rect">
            <a:avLst/>
          </a:prstGeom>
          <a:solidFill>
            <a:schemeClr val="accent5">
              <a:lumMod val="60000"/>
              <a:lumOff val="40000"/>
            </a:schemeClr>
          </a:solidFill>
          <a:ln>
            <a:solidFill>
              <a:schemeClr val="tx1"/>
            </a:solidFill>
          </a:ln>
        </p:spPr>
        <p:txBody>
          <a:bodyPr wrap="square">
            <a:spAutoFit/>
          </a:bodyPr>
          <a:lstStyle/>
          <a:p>
            <a:r>
              <a:rPr lang="en-GB" sz="2300" dirty="0"/>
              <a:t>Lisa is at a party in a friend’s house when she is asked by her friend to leave because she has become too drunk and noisy.  Lisa refuses so her friend tells her that she is now trespassing and orders Lisa to leave. In which, if either, of the following circumstances does Lisa commit burglary? </a:t>
            </a:r>
          </a:p>
          <a:p>
            <a:r>
              <a:rPr lang="en-GB" sz="2300" dirty="0"/>
              <a:t> </a:t>
            </a:r>
          </a:p>
          <a:p>
            <a:pPr lvl="0"/>
            <a:r>
              <a:rPr lang="en-GB" sz="2300" dirty="0"/>
              <a:t>(</a:t>
            </a:r>
            <a:r>
              <a:rPr lang="en-GB" sz="2300" dirty="0" err="1"/>
              <a:t>i</a:t>
            </a:r>
            <a:r>
              <a:rPr lang="en-GB" sz="2300" dirty="0"/>
              <a:t>) Lisa steals a cigarette lighter from the room where the party is being held and then leaves. </a:t>
            </a:r>
            <a:br>
              <a:rPr lang="en-GB" sz="2300" dirty="0"/>
            </a:br>
            <a:endParaRPr lang="en-GB" sz="2300" dirty="0"/>
          </a:p>
          <a:p>
            <a:pPr lvl="0"/>
            <a:r>
              <a:rPr lang="en-GB" sz="2300" dirty="0"/>
              <a:t>(ii) Lisa leaves the house via the kitchen when she sees several glasses on the draining board so she smashes them </a:t>
            </a:r>
            <a:r>
              <a:rPr lang="en-GB" sz="2300"/>
              <a:t>on her </a:t>
            </a:r>
            <a:r>
              <a:rPr lang="en-GB" sz="2300" dirty="0"/>
              <a:t>way out.</a:t>
            </a:r>
          </a:p>
          <a:p>
            <a:pPr lvl="0"/>
            <a:endParaRPr lang="en-GB" sz="2300" dirty="0"/>
          </a:p>
          <a:p>
            <a:pPr marL="228600" lvl="0" indent="-228600">
              <a:buFont typeface="+mj-lt"/>
              <a:buAutoNum type="alphaLcParenR"/>
            </a:pPr>
            <a:r>
              <a:rPr lang="en-GB" sz="2300" dirty="0">
                <a:solidFill>
                  <a:schemeClr val="accent4"/>
                </a:solidFill>
              </a:rPr>
              <a:t> (</a:t>
            </a:r>
            <a:r>
              <a:rPr lang="en-GB" sz="2300" dirty="0" err="1">
                <a:solidFill>
                  <a:schemeClr val="accent4"/>
                </a:solidFill>
              </a:rPr>
              <a:t>i</a:t>
            </a:r>
            <a:r>
              <a:rPr lang="en-GB" sz="2300" dirty="0">
                <a:solidFill>
                  <a:schemeClr val="accent4"/>
                </a:solidFill>
              </a:rPr>
              <a:t>) only </a:t>
            </a:r>
          </a:p>
          <a:p>
            <a:pPr marL="228600" lvl="0" indent="-228600">
              <a:buFont typeface="+mj-lt"/>
              <a:buAutoNum type="alphaLcParenR"/>
            </a:pPr>
            <a:r>
              <a:rPr lang="en-GB" sz="2300" dirty="0">
                <a:solidFill>
                  <a:srgbClr val="7030A0"/>
                </a:solidFill>
              </a:rPr>
              <a:t>(ii) only </a:t>
            </a:r>
          </a:p>
          <a:p>
            <a:pPr marL="228600" lvl="0" indent="-228600">
              <a:buFont typeface="+mj-lt"/>
              <a:buAutoNum type="alphaLcParenR"/>
            </a:pPr>
            <a:r>
              <a:rPr lang="en-GB" sz="2300" dirty="0">
                <a:solidFill>
                  <a:schemeClr val="accent2"/>
                </a:solidFill>
              </a:rPr>
              <a:t>Both</a:t>
            </a:r>
            <a:r>
              <a:rPr lang="en-GB" sz="2300" dirty="0"/>
              <a:t> </a:t>
            </a:r>
          </a:p>
          <a:p>
            <a:pPr marL="228600" lvl="0" indent="-228600">
              <a:buFont typeface="+mj-lt"/>
              <a:buAutoNum type="alphaLcParenR"/>
            </a:pPr>
            <a:r>
              <a:rPr lang="en-GB" sz="2300" dirty="0">
                <a:solidFill>
                  <a:schemeClr val="accent6"/>
                </a:solidFill>
              </a:rPr>
              <a:t>Neither.</a:t>
            </a:r>
          </a:p>
          <a:p>
            <a:pPr lvl="0"/>
            <a:endParaRPr lang="en-GB" dirty="0"/>
          </a:p>
        </p:txBody>
      </p:sp>
      <p:sp>
        <p:nvSpPr>
          <p:cNvPr id="3" name="Title 1"/>
          <p:cNvSpPr txBox="1">
            <a:spLocks/>
          </p:cNvSpPr>
          <p:nvPr/>
        </p:nvSpPr>
        <p:spPr>
          <a:xfrm>
            <a:off x="106660" y="176484"/>
            <a:ext cx="11170507" cy="623416"/>
          </a:xfrm>
          <a:prstGeom prst="rect">
            <a:avLst/>
          </a:prstGeom>
          <a:solidFill>
            <a:srgbClr val="0070C0"/>
          </a:solidFill>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600" b="1" dirty="0">
                <a:solidFill>
                  <a:schemeClr val="bg1"/>
                </a:solidFill>
                <a:latin typeface="+mn-lt"/>
              </a:rPr>
              <a:t>What about in this situation?</a:t>
            </a:r>
          </a:p>
        </p:txBody>
      </p:sp>
      <p:pic>
        <p:nvPicPr>
          <p:cNvPr id="10242" name="Picture 2" descr="Fag Lighter High Resolution Stock Photography and Images - Alamy">
            <a:extLst>
              <a:ext uri="{FF2B5EF4-FFF2-40B4-BE49-F238E27FC236}">
                <a16:creationId xmlns:a16="http://schemas.microsoft.com/office/drawing/2014/main" id="{8A2417C7-C85B-6E43-ABD6-99577409DFE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809809" y="910624"/>
            <a:ext cx="2139862" cy="3433451"/>
          </a:xfrm>
          <a:prstGeom prst="rect">
            <a:avLst/>
          </a:prstGeom>
          <a:noFill/>
          <a:extLst>
            <a:ext uri="{909E8E84-426E-40DD-AFC4-6F175D3DCCD1}">
              <a14:hiddenFill xmlns:a14="http://schemas.microsoft.com/office/drawing/2010/main">
                <a:solidFill>
                  <a:srgbClr val="FFFFFF"/>
                </a:solidFill>
              </a14:hiddenFill>
            </a:ext>
          </a:extLst>
        </p:spPr>
      </p:pic>
      <p:pic>
        <p:nvPicPr>
          <p:cNvPr id="10244" name="Picture 4" descr="1,784 Broken Glass Kitchen Photos - Free &amp; Royalty-Free Stock Photos from  Dreamstime">
            <a:extLst>
              <a:ext uri="{FF2B5EF4-FFF2-40B4-BE49-F238E27FC236}">
                <a16:creationId xmlns:a16="http://schemas.microsoft.com/office/drawing/2014/main" id="{173554C3-FDDB-FC45-9EDB-B6C3E7AB253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725619" y="4074312"/>
            <a:ext cx="2224052" cy="22661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828898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57575" y="303969"/>
            <a:ext cx="10676238" cy="646331"/>
          </a:xfrm>
          <a:prstGeom prst="rect">
            <a:avLst/>
          </a:prstGeom>
          <a:solidFill>
            <a:schemeClr val="accent1"/>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3600" b="1" dirty="0">
                <a:solidFill>
                  <a:schemeClr val="bg1"/>
                </a:solidFill>
                <a:latin typeface="+mn-lt"/>
              </a:rPr>
              <a:t>Aggravated Burglary – Section 10 Theft Act 1968</a:t>
            </a:r>
          </a:p>
        </p:txBody>
      </p:sp>
      <p:graphicFrame>
        <p:nvGraphicFramePr>
          <p:cNvPr id="8" name="Diagram 7"/>
          <p:cNvGraphicFramePr/>
          <p:nvPr/>
        </p:nvGraphicFramePr>
        <p:xfrm>
          <a:off x="584056" y="2146801"/>
          <a:ext cx="8817232" cy="34939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ACECB712-D4C1-9F4B-82E9-B5C429DA4C8E}"/>
              </a:ext>
            </a:extLst>
          </p:cNvPr>
          <p:cNvSpPr txBox="1"/>
          <p:nvPr/>
        </p:nvSpPr>
        <p:spPr>
          <a:xfrm>
            <a:off x="-485036" y="1309692"/>
            <a:ext cx="10272130" cy="369332"/>
          </a:xfrm>
          <a:prstGeom prst="rect">
            <a:avLst/>
          </a:prstGeom>
          <a:noFill/>
        </p:spPr>
        <p:txBody>
          <a:bodyPr wrap="square">
            <a:spAutoFit/>
          </a:bodyPr>
          <a:lstStyle/>
          <a:p>
            <a:pPr algn="ctr"/>
            <a:r>
              <a:rPr lang="en-GB" sz="1800" dirty="0">
                <a:solidFill>
                  <a:schemeClr val="tx1"/>
                </a:solidFill>
              </a:rPr>
              <a:t>A person is guilty of aggravated burglary if he </a:t>
            </a:r>
            <a:r>
              <a:rPr lang="en-GB" sz="1800" b="1" i="1" u="sng" dirty="0">
                <a:solidFill>
                  <a:schemeClr val="accent1"/>
                </a:solidFill>
              </a:rPr>
              <a:t>commits any burglary </a:t>
            </a:r>
            <a:r>
              <a:rPr lang="en-GB" sz="1800" dirty="0">
                <a:solidFill>
                  <a:schemeClr val="tx1"/>
                </a:solidFill>
              </a:rPr>
              <a:t>&amp;</a:t>
            </a:r>
            <a:r>
              <a:rPr lang="en-GB" sz="1800" b="1" i="1" u="sng" dirty="0">
                <a:solidFill>
                  <a:schemeClr val="tx1"/>
                </a:solidFill>
              </a:rPr>
              <a:t> </a:t>
            </a:r>
            <a:r>
              <a:rPr lang="en-GB" sz="1800" b="1" i="1" u="sng" dirty="0">
                <a:solidFill>
                  <a:schemeClr val="accent1"/>
                </a:solidFill>
              </a:rPr>
              <a:t>at the time has with him</a:t>
            </a:r>
            <a:r>
              <a:rPr lang="en-GB" sz="1800" b="1" i="1" u="sng" dirty="0">
                <a:solidFill>
                  <a:schemeClr val="tx1"/>
                </a:solidFill>
              </a:rPr>
              <a:t>:</a:t>
            </a:r>
          </a:p>
        </p:txBody>
      </p:sp>
      <p:pic>
        <p:nvPicPr>
          <p:cNvPr id="11268" name="Picture 4" descr="Police weapons scheme offers £2 per knuckle-duster - BBC News">
            <a:extLst>
              <a:ext uri="{FF2B5EF4-FFF2-40B4-BE49-F238E27FC236}">
                <a16:creationId xmlns:a16="http://schemas.microsoft.com/office/drawing/2014/main" id="{B3566868-7889-E240-BF21-E490017383D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61856" y="2336800"/>
            <a:ext cx="1814286" cy="1320800"/>
          </a:xfrm>
          <a:prstGeom prst="rect">
            <a:avLst/>
          </a:prstGeom>
          <a:noFill/>
          <a:extLst>
            <a:ext uri="{909E8E84-426E-40DD-AFC4-6F175D3DCCD1}">
              <a14:hiddenFill xmlns:a14="http://schemas.microsoft.com/office/drawing/2010/main">
                <a:solidFill>
                  <a:srgbClr val="FFFFFF"/>
                </a:solidFill>
              </a14:hiddenFill>
            </a:ext>
          </a:extLst>
        </p:spPr>
      </p:pic>
      <p:pic>
        <p:nvPicPr>
          <p:cNvPr id="11270" name="Picture 6" descr="Airsoft: UK Laws &amp; Regulations - Land Warrior Airsoft">
            <a:extLst>
              <a:ext uri="{FF2B5EF4-FFF2-40B4-BE49-F238E27FC236}">
                <a16:creationId xmlns:a16="http://schemas.microsoft.com/office/drawing/2014/main" id="{9B1A1DF1-3CD7-EA44-9A54-2189E17FDEBA}"/>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5135008" y="2336800"/>
            <a:ext cx="1811902" cy="1320800"/>
          </a:xfrm>
          <a:prstGeom prst="rect">
            <a:avLst/>
          </a:prstGeom>
          <a:noFill/>
          <a:extLst>
            <a:ext uri="{909E8E84-426E-40DD-AFC4-6F175D3DCCD1}">
              <a14:hiddenFill xmlns:a14="http://schemas.microsoft.com/office/drawing/2010/main">
                <a:solidFill>
                  <a:srgbClr val="FFFFFF"/>
                </a:solidFill>
              </a14:hiddenFill>
            </a:ext>
          </a:extLst>
        </p:spPr>
      </p:pic>
      <p:pic>
        <p:nvPicPr>
          <p:cNvPr id="11272" name="Picture 8" descr="Armagh man accused of possession of an imitation firearm to face Crown  Court – Armagh I">
            <a:extLst>
              <a:ext uri="{FF2B5EF4-FFF2-40B4-BE49-F238E27FC236}">
                <a16:creationId xmlns:a16="http://schemas.microsoft.com/office/drawing/2014/main" id="{C0E8E3A5-B3F3-AC4E-A9AC-24F3E6905D01}"/>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2948432" y="2357874"/>
            <a:ext cx="1814286" cy="1299726"/>
          </a:xfrm>
          <a:prstGeom prst="rect">
            <a:avLst/>
          </a:prstGeom>
          <a:noFill/>
          <a:extLst>
            <a:ext uri="{909E8E84-426E-40DD-AFC4-6F175D3DCCD1}">
              <a14:hiddenFill xmlns:a14="http://schemas.microsoft.com/office/drawing/2010/main">
                <a:solidFill>
                  <a:srgbClr val="FFFFFF"/>
                </a:solidFill>
              </a14:hiddenFill>
            </a:ext>
          </a:extLst>
        </p:spPr>
      </p:pic>
      <p:pic>
        <p:nvPicPr>
          <p:cNvPr id="11274" name="Picture 10" descr="273,484 Bomb Photos and Premium High Res Pictures - Getty Images">
            <a:extLst>
              <a:ext uri="{FF2B5EF4-FFF2-40B4-BE49-F238E27FC236}">
                <a16:creationId xmlns:a16="http://schemas.microsoft.com/office/drawing/2014/main" id="{73A960A0-8BE4-F94B-A13B-FBA6063A060A}"/>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7415886" y="2336800"/>
            <a:ext cx="1814286" cy="1299726"/>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741E3D0B-EF59-D646-94BC-02A26C22F92B}"/>
              </a:ext>
            </a:extLst>
          </p:cNvPr>
          <p:cNvSpPr txBox="1"/>
          <p:nvPr/>
        </p:nvSpPr>
        <p:spPr>
          <a:xfrm>
            <a:off x="10401134" y="1832109"/>
            <a:ext cx="1061253" cy="4123370"/>
          </a:xfrm>
          <a:prstGeom prst="rect">
            <a:avLst/>
          </a:prstGeom>
          <a:noFill/>
        </p:spPr>
        <p:txBody>
          <a:bodyPr vert="wordArtVert" wrap="square" rtlCol="0">
            <a:spAutoFit/>
          </a:bodyPr>
          <a:lstStyle/>
          <a:p>
            <a:r>
              <a:rPr lang="en-US" sz="4800" dirty="0">
                <a:solidFill>
                  <a:schemeClr val="accent1"/>
                </a:solidFill>
              </a:rPr>
              <a:t>WIFE</a:t>
            </a:r>
            <a:r>
              <a:rPr lang="en-US" dirty="0"/>
              <a:t> </a:t>
            </a:r>
          </a:p>
        </p:txBody>
      </p:sp>
    </p:spTree>
    <p:extLst>
      <p:ext uri="{BB962C8B-B14F-4D97-AF65-F5344CB8AC3E}">
        <p14:creationId xmlns:p14="http://schemas.microsoft.com/office/powerpoint/2010/main" val="13658864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graphicEl>
                                              <a:dgm id="{C833FC9A-3076-4775-B646-32B740CFDE05}"/>
                                            </p:graphicEl>
                                          </p:spTgt>
                                        </p:tgtEl>
                                        <p:attrNameLst>
                                          <p:attrName>style.visibility</p:attrName>
                                        </p:attrNameLst>
                                      </p:cBhvr>
                                      <p:to>
                                        <p:strVal val="visible"/>
                                      </p:to>
                                    </p:set>
                                    <p:animEffect transition="in" filter="fade">
                                      <p:cBhvr>
                                        <p:cTn id="7" dur="500"/>
                                        <p:tgtEl>
                                          <p:spTgt spid="8">
                                            <p:graphicEl>
                                              <a:dgm id="{C833FC9A-3076-4775-B646-32B740CFDE0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graphicEl>
                                              <a:dgm id="{B3F8F109-0532-4F70-9D9F-E09EED2349D3}"/>
                                            </p:graphicEl>
                                          </p:spTgt>
                                        </p:tgtEl>
                                        <p:attrNameLst>
                                          <p:attrName>style.visibility</p:attrName>
                                        </p:attrNameLst>
                                      </p:cBhvr>
                                      <p:to>
                                        <p:strVal val="visible"/>
                                      </p:to>
                                    </p:set>
                                    <p:animEffect transition="in" filter="fade">
                                      <p:cBhvr>
                                        <p:cTn id="12" dur="500"/>
                                        <p:tgtEl>
                                          <p:spTgt spid="8">
                                            <p:graphicEl>
                                              <a:dgm id="{B3F8F109-0532-4F70-9D9F-E09EED2349D3}"/>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8">
                                            <p:graphicEl>
                                              <a:dgm id="{84D29FB4-07D4-4748-B09A-83B7A7E14FDA}"/>
                                            </p:graphicEl>
                                          </p:spTgt>
                                        </p:tgtEl>
                                        <p:attrNameLst>
                                          <p:attrName>style.visibility</p:attrName>
                                        </p:attrNameLst>
                                      </p:cBhvr>
                                      <p:to>
                                        <p:strVal val="visible"/>
                                      </p:to>
                                    </p:set>
                                    <p:animEffect transition="in" filter="fade">
                                      <p:cBhvr>
                                        <p:cTn id="15" dur="500"/>
                                        <p:tgtEl>
                                          <p:spTgt spid="8">
                                            <p:graphicEl>
                                              <a:dgm id="{84D29FB4-07D4-4748-B09A-83B7A7E14FDA}"/>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8">
                                            <p:graphicEl>
                                              <a:dgm id="{B0BD38C6-B220-4C25-8B9A-CA638F235C65}"/>
                                            </p:graphicEl>
                                          </p:spTgt>
                                        </p:tgtEl>
                                        <p:attrNameLst>
                                          <p:attrName>style.visibility</p:attrName>
                                        </p:attrNameLst>
                                      </p:cBhvr>
                                      <p:to>
                                        <p:strVal val="visible"/>
                                      </p:to>
                                    </p:set>
                                    <p:animEffect transition="in" filter="fade">
                                      <p:cBhvr>
                                        <p:cTn id="20" dur="500"/>
                                        <p:tgtEl>
                                          <p:spTgt spid="8">
                                            <p:graphicEl>
                                              <a:dgm id="{B0BD38C6-B220-4C25-8B9A-CA638F235C65}"/>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8">
                                            <p:graphicEl>
                                              <a:dgm id="{1CA083FD-357F-4E2C-BDF4-1B1DD2679FC7}"/>
                                            </p:graphicEl>
                                          </p:spTgt>
                                        </p:tgtEl>
                                        <p:attrNameLst>
                                          <p:attrName>style.visibility</p:attrName>
                                        </p:attrNameLst>
                                      </p:cBhvr>
                                      <p:to>
                                        <p:strVal val="visible"/>
                                      </p:to>
                                    </p:set>
                                    <p:animEffect transition="in" filter="fade">
                                      <p:cBhvr>
                                        <p:cTn id="23" dur="500"/>
                                        <p:tgtEl>
                                          <p:spTgt spid="8">
                                            <p:graphicEl>
                                              <a:dgm id="{1CA083FD-357F-4E2C-BDF4-1B1DD2679FC7}"/>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8">
                                            <p:graphicEl>
                                              <a:dgm id="{9FD589FF-459B-4395-A330-3BF22C6D19DB}"/>
                                            </p:graphicEl>
                                          </p:spTgt>
                                        </p:tgtEl>
                                        <p:attrNameLst>
                                          <p:attrName>style.visibility</p:attrName>
                                        </p:attrNameLst>
                                      </p:cBhvr>
                                      <p:to>
                                        <p:strVal val="visible"/>
                                      </p:to>
                                    </p:set>
                                    <p:animEffect transition="in" filter="fade">
                                      <p:cBhvr>
                                        <p:cTn id="28" dur="500"/>
                                        <p:tgtEl>
                                          <p:spTgt spid="8">
                                            <p:graphicEl>
                                              <a:dgm id="{9FD589FF-459B-4395-A330-3BF22C6D19DB}"/>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8">
                                            <p:graphicEl>
                                              <a:dgm id="{836BCCAD-386E-493F-AA1D-75A70D722664}"/>
                                            </p:graphicEl>
                                          </p:spTgt>
                                        </p:tgtEl>
                                        <p:attrNameLst>
                                          <p:attrName>style.visibility</p:attrName>
                                        </p:attrNameLst>
                                      </p:cBhvr>
                                      <p:to>
                                        <p:strVal val="visible"/>
                                      </p:to>
                                    </p:set>
                                    <p:animEffect transition="in" filter="fade">
                                      <p:cBhvr>
                                        <p:cTn id="31" dur="500"/>
                                        <p:tgtEl>
                                          <p:spTgt spid="8">
                                            <p:graphicEl>
                                              <a:dgm id="{836BCCAD-386E-493F-AA1D-75A70D722664}"/>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8">
                                            <p:graphicEl>
                                              <a:dgm id="{46CC6A4D-E9C1-4CDB-A467-2E5D35350CF3}"/>
                                            </p:graphicEl>
                                          </p:spTgt>
                                        </p:tgtEl>
                                        <p:attrNameLst>
                                          <p:attrName>style.visibility</p:attrName>
                                        </p:attrNameLst>
                                      </p:cBhvr>
                                      <p:to>
                                        <p:strVal val="visible"/>
                                      </p:to>
                                    </p:set>
                                    <p:animEffect transition="in" filter="fade">
                                      <p:cBhvr>
                                        <p:cTn id="36" dur="500"/>
                                        <p:tgtEl>
                                          <p:spTgt spid="8">
                                            <p:graphicEl>
                                              <a:dgm id="{46CC6A4D-E9C1-4CDB-A467-2E5D35350CF3}"/>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8">
                                            <p:graphicEl>
                                              <a:dgm id="{D2F169CB-ABD4-426D-B2D4-CDE76EBE864E}"/>
                                            </p:graphicEl>
                                          </p:spTgt>
                                        </p:tgtEl>
                                        <p:attrNameLst>
                                          <p:attrName>style.visibility</p:attrName>
                                        </p:attrNameLst>
                                      </p:cBhvr>
                                      <p:to>
                                        <p:strVal val="visible"/>
                                      </p:to>
                                    </p:set>
                                    <p:animEffect transition="in" filter="fade">
                                      <p:cBhvr>
                                        <p:cTn id="39" dur="500"/>
                                        <p:tgtEl>
                                          <p:spTgt spid="8">
                                            <p:graphicEl>
                                              <a:dgm id="{D2F169CB-ABD4-426D-B2D4-CDE76EBE864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8" grpId="0">
        <p:bldSub>
          <a:bldDgm bld="one"/>
        </p:bldSub>
      </p:bldGraphic>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6595425" y="2360798"/>
            <a:ext cx="5034066" cy="2844247"/>
          </a:xfrm>
          <a:prstGeom prst="rect">
            <a:avLst/>
          </a:prstGeom>
        </p:spPr>
      </p:pic>
      <p:sp>
        <p:nvSpPr>
          <p:cNvPr id="6" name="Title 5">
            <a:extLst>
              <a:ext uri="{FF2B5EF4-FFF2-40B4-BE49-F238E27FC236}">
                <a16:creationId xmlns:a16="http://schemas.microsoft.com/office/drawing/2014/main" id="{A0F219AA-762F-4C0C-AAB1-1232309674FE}"/>
              </a:ext>
            </a:extLst>
          </p:cNvPr>
          <p:cNvSpPr>
            <a:spLocks noGrp="1"/>
          </p:cNvSpPr>
          <p:nvPr>
            <p:ph type="title"/>
          </p:nvPr>
        </p:nvSpPr>
        <p:spPr>
          <a:xfrm>
            <a:off x="213318" y="234498"/>
            <a:ext cx="7886700" cy="534302"/>
          </a:xfrm>
          <a:solidFill>
            <a:schemeClr val="accent1"/>
          </a:solidFill>
        </p:spPr>
        <p:txBody>
          <a:bodyPr>
            <a:normAutofit fontScale="90000"/>
          </a:bodyPr>
          <a:lstStyle/>
          <a:p>
            <a:pPr algn="ctr"/>
            <a:r>
              <a:rPr lang="en-GB" sz="3600" b="1" dirty="0">
                <a:solidFill>
                  <a:schemeClr val="bg1"/>
                </a:solidFill>
                <a:latin typeface="+mn-lt"/>
              </a:rPr>
              <a:t>Robbery Section 8 Theft Act 1968</a:t>
            </a:r>
          </a:p>
        </p:txBody>
      </p:sp>
      <p:graphicFrame>
        <p:nvGraphicFramePr>
          <p:cNvPr id="7" name="Diagram 6">
            <a:extLst>
              <a:ext uri="{FF2B5EF4-FFF2-40B4-BE49-F238E27FC236}">
                <a16:creationId xmlns:a16="http://schemas.microsoft.com/office/drawing/2014/main" id="{7A72D4C3-ACB1-4EA5-A91D-47CE9058AE8C}"/>
              </a:ext>
            </a:extLst>
          </p:cNvPr>
          <p:cNvGraphicFramePr/>
          <p:nvPr/>
        </p:nvGraphicFramePr>
        <p:xfrm>
          <a:off x="213318" y="1717706"/>
          <a:ext cx="6054013" cy="438287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pSp>
        <p:nvGrpSpPr>
          <p:cNvPr id="5" name="Group 4">
            <a:extLst>
              <a:ext uri="{FF2B5EF4-FFF2-40B4-BE49-F238E27FC236}">
                <a16:creationId xmlns:a16="http://schemas.microsoft.com/office/drawing/2014/main" id="{A085BBD6-A10B-4641-B983-973514FF51D5}"/>
              </a:ext>
            </a:extLst>
          </p:cNvPr>
          <p:cNvGrpSpPr/>
          <p:nvPr/>
        </p:nvGrpSpPr>
        <p:grpSpPr>
          <a:xfrm>
            <a:off x="6569311" y="4646509"/>
            <a:ext cx="3061414" cy="1976993"/>
            <a:chOff x="0" y="2175200"/>
            <a:chExt cx="3061414" cy="1976993"/>
          </a:xfrm>
        </p:grpSpPr>
        <p:sp>
          <p:nvSpPr>
            <p:cNvPr id="8" name="Rounded Rectangle 7">
              <a:extLst>
                <a:ext uri="{FF2B5EF4-FFF2-40B4-BE49-F238E27FC236}">
                  <a16:creationId xmlns:a16="http://schemas.microsoft.com/office/drawing/2014/main" id="{6EA312E2-ED0A-3447-9383-CC2CB690CEE6}"/>
                </a:ext>
              </a:extLst>
            </p:cNvPr>
            <p:cNvSpPr/>
            <p:nvPr/>
          </p:nvSpPr>
          <p:spPr>
            <a:xfrm>
              <a:off x="0" y="2175200"/>
              <a:ext cx="3061414" cy="1976993"/>
            </a:xfrm>
            <a:prstGeom prst="roundRect">
              <a:avLst/>
            </a:prstGeom>
            <a:blipFill rotWithShape="0">
              <a:blip r:embed="rId9">
                <a:extLst>
                  <a:ext uri="{28A0092B-C50C-407E-A947-70E740481C1C}">
                    <a14:useLocalDpi xmlns:a14="http://schemas.microsoft.com/office/drawing/2010/main" val="0"/>
                  </a:ext>
                </a:extLst>
              </a:blip>
              <a:srcRect/>
              <a:stretch>
                <a:fillRect l="-34000" r="-34000"/>
              </a:stretch>
            </a:blipFill>
            <a:ln>
              <a:solidFill>
                <a:schemeClr val="tx1"/>
              </a:solidFill>
            </a:ln>
          </p:spPr>
          <p:style>
            <a:lnRef idx="2">
              <a:scrgbClr r="0" g="0" b="0"/>
            </a:lnRef>
            <a:fillRef idx="1">
              <a:scrgbClr r="0" g="0" b="0"/>
            </a:fillRef>
            <a:effectRef idx="0">
              <a:schemeClr val="accent1">
                <a:hueOff val="0"/>
                <a:satOff val="0"/>
                <a:lumOff val="0"/>
                <a:alphaOff val="0"/>
              </a:schemeClr>
            </a:effectRef>
            <a:fontRef idx="minor">
              <a:schemeClr val="lt1"/>
            </a:fontRef>
          </p:style>
        </p:sp>
        <p:sp>
          <p:nvSpPr>
            <p:cNvPr id="9" name="Rounded Rectangle 4">
              <a:extLst>
                <a:ext uri="{FF2B5EF4-FFF2-40B4-BE49-F238E27FC236}">
                  <a16:creationId xmlns:a16="http://schemas.microsoft.com/office/drawing/2014/main" id="{ABEF67D4-3009-1648-8CB1-A989DC9A6972}"/>
                </a:ext>
              </a:extLst>
            </p:cNvPr>
            <p:cNvSpPr txBox="1"/>
            <p:nvPr/>
          </p:nvSpPr>
          <p:spPr>
            <a:xfrm>
              <a:off x="96509" y="2271709"/>
              <a:ext cx="2868396" cy="1783975"/>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247650" tIns="123825" rIns="247650" bIns="123825" numCol="1" spcCol="1270" anchor="ctr" anchorCtr="0">
              <a:noAutofit/>
            </a:bodyPr>
            <a:lstStyle/>
            <a:p>
              <a:pPr marL="0" lvl="0" indent="0" algn="ctr" defTabSz="2889250">
                <a:lnSpc>
                  <a:spcPct val="90000"/>
                </a:lnSpc>
                <a:spcBef>
                  <a:spcPct val="0"/>
                </a:spcBef>
                <a:spcAft>
                  <a:spcPct val="35000"/>
                </a:spcAft>
                <a:buNone/>
              </a:pPr>
              <a:endParaRPr lang="en-GB" sz="6500" kern="1200" dirty="0"/>
            </a:p>
          </p:txBody>
        </p:sp>
      </p:grpSp>
    </p:spTree>
    <p:extLst>
      <p:ext uri="{BB962C8B-B14F-4D97-AF65-F5344CB8AC3E}">
        <p14:creationId xmlns:p14="http://schemas.microsoft.com/office/powerpoint/2010/main" val="28329969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graphicEl>
                                              <a:dgm id="{A8BB1718-9BD1-4C7F-BBF6-74A8DAF171A0}"/>
                                            </p:graphicEl>
                                          </p:spTgt>
                                        </p:tgtEl>
                                        <p:attrNameLst>
                                          <p:attrName>style.visibility</p:attrName>
                                        </p:attrNameLst>
                                      </p:cBhvr>
                                      <p:to>
                                        <p:strVal val="visible"/>
                                      </p:to>
                                    </p:set>
                                    <p:animEffect transition="in" filter="fade">
                                      <p:cBhvr>
                                        <p:cTn id="7" dur="500"/>
                                        <p:tgtEl>
                                          <p:spTgt spid="7">
                                            <p:graphicEl>
                                              <a:dgm id="{A8BB1718-9BD1-4C7F-BBF6-74A8DAF171A0}"/>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graphicEl>
                                              <a:dgm id="{9FCDB88B-D46B-4C16-A2D6-AABCCC76513F}"/>
                                            </p:graphicEl>
                                          </p:spTgt>
                                        </p:tgtEl>
                                        <p:attrNameLst>
                                          <p:attrName>style.visibility</p:attrName>
                                        </p:attrNameLst>
                                      </p:cBhvr>
                                      <p:to>
                                        <p:strVal val="visible"/>
                                      </p:to>
                                    </p:set>
                                    <p:animEffect transition="in" filter="fade">
                                      <p:cBhvr>
                                        <p:cTn id="12" dur="500"/>
                                        <p:tgtEl>
                                          <p:spTgt spid="7">
                                            <p:graphicEl>
                                              <a:dgm id="{9FCDB88B-D46B-4C16-A2D6-AABCCC76513F}"/>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7">
                                            <p:graphicEl>
                                              <a:dgm id="{E0F5532D-4B5E-4F39-B439-7185C2143849}"/>
                                            </p:graphicEl>
                                          </p:spTgt>
                                        </p:tgtEl>
                                        <p:attrNameLst>
                                          <p:attrName>style.visibility</p:attrName>
                                        </p:attrNameLst>
                                      </p:cBhvr>
                                      <p:to>
                                        <p:strVal val="visible"/>
                                      </p:to>
                                    </p:set>
                                    <p:animEffect transition="in" filter="fade">
                                      <p:cBhvr>
                                        <p:cTn id="15" dur="500"/>
                                        <p:tgtEl>
                                          <p:spTgt spid="7">
                                            <p:graphicEl>
                                              <a:dgm id="{E0F5532D-4B5E-4F39-B439-7185C2143849}"/>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7">
                                            <p:graphicEl>
                                              <a:dgm id="{507E6DD8-A868-4656-AF1B-F8C5201EA5B7}"/>
                                            </p:graphicEl>
                                          </p:spTgt>
                                        </p:tgtEl>
                                        <p:attrNameLst>
                                          <p:attrName>style.visibility</p:attrName>
                                        </p:attrNameLst>
                                      </p:cBhvr>
                                      <p:to>
                                        <p:strVal val="visible"/>
                                      </p:to>
                                    </p:set>
                                    <p:animEffect transition="in" filter="fade">
                                      <p:cBhvr>
                                        <p:cTn id="20" dur="500"/>
                                        <p:tgtEl>
                                          <p:spTgt spid="7">
                                            <p:graphicEl>
                                              <a:dgm id="{507E6DD8-A868-4656-AF1B-F8C5201EA5B7}"/>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7">
                                            <p:graphicEl>
                                              <a:dgm id="{4DCC8728-213B-4C6A-9E23-7CFC07D8C87F}"/>
                                            </p:graphicEl>
                                          </p:spTgt>
                                        </p:tgtEl>
                                        <p:attrNameLst>
                                          <p:attrName>style.visibility</p:attrName>
                                        </p:attrNameLst>
                                      </p:cBhvr>
                                      <p:to>
                                        <p:strVal val="visible"/>
                                      </p:to>
                                    </p:set>
                                    <p:animEffect transition="in" filter="fade">
                                      <p:cBhvr>
                                        <p:cTn id="23" dur="500"/>
                                        <p:tgtEl>
                                          <p:spTgt spid="7">
                                            <p:graphicEl>
                                              <a:dgm id="{4DCC8728-213B-4C6A-9E23-7CFC07D8C87F}"/>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Sub>
          <a:bldDgm bld="one"/>
        </p:bldSub>
      </p:bldGraphic>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4F97B83-8B71-4453-BA59-CDB58261B2C5}"/>
              </a:ext>
            </a:extLst>
          </p:cNvPr>
          <p:cNvSpPr>
            <a:spLocks noGrp="1"/>
          </p:cNvSpPr>
          <p:nvPr>
            <p:ph type="title"/>
          </p:nvPr>
        </p:nvSpPr>
        <p:spPr>
          <a:xfrm>
            <a:off x="132932" y="140069"/>
            <a:ext cx="8119814" cy="576064"/>
          </a:xfrm>
          <a:solidFill>
            <a:schemeClr val="accent1"/>
          </a:solidFill>
        </p:spPr>
        <p:txBody>
          <a:bodyPr>
            <a:normAutofit fontScale="90000"/>
          </a:bodyPr>
          <a:lstStyle/>
          <a:p>
            <a:r>
              <a:rPr lang="en-GB" sz="3600" b="1" dirty="0">
                <a:solidFill>
                  <a:schemeClr val="bg1"/>
                </a:solidFill>
                <a:latin typeface="+mn-lt"/>
              </a:rPr>
              <a:t>Remember! Robbery</a:t>
            </a:r>
          </a:p>
        </p:txBody>
      </p:sp>
      <p:graphicFrame>
        <p:nvGraphicFramePr>
          <p:cNvPr id="5" name="Diagram 4">
            <a:extLst>
              <a:ext uri="{FF2B5EF4-FFF2-40B4-BE49-F238E27FC236}">
                <a16:creationId xmlns:a16="http://schemas.microsoft.com/office/drawing/2014/main" id="{27F8D5B8-C7A8-45B5-9267-0C0A144FA74C}"/>
              </a:ext>
            </a:extLst>
          </p:cNvPr>
          <p:cNvGraphicFramePr/>
          <p:nvPr/>
        </p:nvGraphicFramePr>
        <p:xfrm>
          <a:off x="132932" y="1052736"/>
          <a:ext cx="7903790" cy="47525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3316" name="Picture 4" descr="Post Office Ltd - Wikipedia">
            <a:extLst>
              <a:ext uri="{FF2B5EF4-FFF2-40B4-BE49-F238E27FC236}">
                <a16:creationId xmlns:a16="http://schemas.microsoft.com/office/drawing/2014/main" id="{415DD273-B739-1349-80E7-A50E14EF7E9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102725" y="943619"/>
            <a:ext cx="2455380" cy="1839165"/>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89B02BDE-521D-CC4D-84F9-80EB38DBFD26}"/>
              </a:ext>
            </a:extLst>
          </p:cNvPr>
          <p:cNvSpPr txBox="1"/>
          <p:nvPr/>
        </p:nvSpPr>
        <p:spPr>
          <a:xfrm rot="20437086">
            <a:off x="9128309" y="3258899"/>
            <a:ext cx="1889090" cy="2031325"/>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en-US" b="1" dirty="0">
                <a:latin typeface="Bradley Hand" pitchFamily="2" charset="77"/>
              </a:rPr>
              <a:t>LOOK TO YOUR LEFT..SHH!</a:t>
            </a:r>
          </a:p>
          <a:p>
            <a:pPr algn="ctr"/>
            <a:r>
              <a:rPr lang="en-US" b="1" dirty="0">
                <a:latin typeface="Bradley Hand" pitchFamily="2" charset="77"/>
              </a:rPr>
              <a:t>GIVE ME THE MONEY OR THEY’LL GET IT!!</a:t>
            </a:r>
          </a:p>
        </p:txBody>
      </p:sp>
      <p:sp>
        <p:nvSpPr>
          <p:cNvPr id="6" name="TextBox 5">
            <a:extLst>
              <a:ext uri="{FF2B5EF4-FFF2-40B4-BE49-F238E27FC236}">
                <a16:creationId xmlns:a16="http://schemas.microsoft.com/office/drawing/2014/main" id="{B27F1163-3A62-B247-8EA4-C3BACC07B3BD}"/>
              </a:ext>
            </a:extLst>
          </p:cNvPr>
          <p:cNvSpPr txBox="1"/>
          <p:nvPr/>
        </p:nvSpPr>
        <p:spPr>
          <a:xfrm>
            <a:off x="9325579" y="5657671"/>
            <a:ext cx="2009671" cy="1200329"/>
          </a:xfrm>
          <a:prstGeom prst="rect">
            <a:avLst/>
          </a:prstGeom>
          <a:noFill/>
        </p:spPr>
        <p:txBody>
          <a:bodyPr wrap="square" rtlCol="0">
            <a:spAutoFit/>
          </a:bodyPr>
          <a:lstStyle/>
          <a:p>
            <a:pPr algn="ctr"/>
            <a:r>
              <a:rPr lang="en-US" dirty="0"/>
              <a:t>BUT! Shouting the above for all to hear including the victim?</a:t>
            </a:r>
          </a:p>
        </p:txBody>
      </p:sp>
      <p:pic>
        <p:nvPicPr>
          <p:cNvPr id="13318" name="Picture 6">
            <a:extLst>
              <a:ext uri="{FF2B5EF4-FFF2-40B4-BE49-F238E27FC236}">
                <a16:creationId xmlns:a16="http://schemas.microsoft.com/office/drawing/2014/main" id="{983D79F2-5D7D-3B4D-863A-C1A367B985AB}"/>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1043755" y="3577058"/>
            <a:ext cx="514350" cy="514350"/>
          </a:xfrm>
          <a:prstGeom prst="rect">
            <a:avLst/>
          </a:prstGeom>
          <a:noFill/>
          <a:extLst>
            <a:ext uri="{909E8E84-426E-40DD-AFC4-6F175D3DCCD1}">
              <a14:hiddenFill xmlns:a14="http://schemas.microsoft.com/office/drawing/2010/main">
                <a:solidFill>
                  <a:srgbClr val="FFFFFF"/>
                </a:solidFill>
              </a14:hiddenFill>
            </a:ext>
          </a:extLst>
        </p:spPr>
      </p:pic>
      <p:pic>
        <p:nvPicPr>
          <p:cNvPr id="13320" name="Picture 8">
            <a:extLst>
              <a:ext uri="{FF2B5EF4-FFF2-40B4-BE49-F238E27FC236}">
                <a16:creationId xmlns:a16="http://schemas.microsoft.com/office/drawing/2014/main" id="{09B33F20-BAF6-E648-AE58-CE024B696344}"/>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1459936" y="6119446"/>
            <a:ext cx="456572" cy="4565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802019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6809CB17-0012-C64F-859F-7B9F925FA21F}"/>
                                            </p:graphicEl>
                                          </p:spTgt>
                                        </p:tgtEl>
                                        <p:attrNameLst>
                                          <p:attrName>style.visibility</p:attrName>
                                        </p:attrNameLst>
                                      </p:cBhvr>
                                      <p:to>
                                        <p:strVal val="visible"/>
                                      </p:to>
                                    </p:set>
                                    <p:animEffect transition="in" filter="fade">
                                      <p:cBhvr>
                                        <p:cTn id="7" dur="500"/>
                                        <p:tgtEl>
                                          <p:spTgt spid="5">
                                            <p:graphicEl>
                                              <a:dgm id="{6809CB17-0012-C64F-859F-7B9F925FA21F}"/>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graphicEl>
                                              <a:dgm id="{EDE17E3F-99BE-AC4A-9BB3-94799FEE8A31}"/>
                                            </p:graphicEl>
                                          </p:spTgt>
                                        </p:tgtEl>
                                        <p:attrNameLst>
                                          <p:attrName>style.visibility</p:attrName>
                                        </p:attrNameLst>
                                      </p:cBhvr>
                                      <p:to>
                                        <p:strVal val="visible"/>
                                      </p:to>
                                    </p:set>
                                    <p:animEffect transition="in" filter="fade">
                                      <p:cBhvr>
                                        <p:cTn id="10" dur="500"/>
                                        <p:tgtEl>
                                          <p:spTgt spid="5">
                                            <p:graphicEl>
                                              <a:dgm id="{EDE17E3F-99BE-AC4A-9BB3-94799FEE8A31}"/>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5">
                                            <p:graphicEl>
                                              <a:dgm id="{A7A98C58-23D9-6B48-B267-15643398240E}"/>
                                            </p:graphicEl>
                                          </p:spTgt>
                                        </p:tgtEl>
                                        <p:attrNameLst>
                                          <p:attrName>style.visibility</p:attrName>
                                        </p:attrNameLst>
                                      </p:cBhvr>
                                      <p:to>
                                        <p:strVal val="visible"/>
                                      </p:to>
                                    </p:set>
                                    <p:animEffect transition="in" filter="fade">
                                      <p:cBhvr>
                                        <p:cTn id="15" dur="500"/>
                                        <p:tgtEl>
                                          <p:spTgt spid="5">
                                            <p:graphicEl>
                                              <a:dgm id="{A7A98C58-23D9-6B48-B267-15643398240E}"/>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5">
                                            <p:graphicEl>
                                              <a:dgm id="{137E3EF6-23EB-3A46-B70A-7D80BEEC9A41}"/>
                                            </p:graphicEl>
                                          </p:spTgt>
                                        </p:tgtEl>
                                        <p:attrNameLst>
                                          <p:attrName>style.visibility</p:attrName>
                                        </p:attrNameLst>
                                      </p:cBhvr>
                                      <p:to>
                                        <p:strVal val="visible"/>
                                      </p:to>
                                    </p:set>
                                    <p:animEffect transition="in" filter="fade">
                                      <p:cBhvr>
                                        <p:cTn id="18" dur="500"/>
                                        <p:tgtEl>
                                          <p:spTgt spid="5">
                                            <p:graphicEl>
                                              <a:dgm id="{137E3EF6-23EB-3A46-B70A-7D80BEEC9A41}"/>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5">
                                            <p:graphicEl>
                                              <a:dgm id="{69A6B70A-6803-C84A-8C9B-DF3E788385CF}"/>
                                            </p:graphicEl>
                                          </p:spTgt>
                                        </p:tgtEl>
                                        <p:attrNameLst>
                                          <p:attrName>style.visibility</p:attrName>
                                        </p:attrNameLst>
                                      </p:cBhvr>
                                      <p:to>
                                        <p:strVal val="visible"/>
                                      </p:to>
                                    </p:set>
                                    <p:animEffect transition="in" filter="fade">
                                      <p:cBhvr>
                                        <p:cTn id="23" dur="500"/>
                                        <p:tgtEl>
                                          <p:spTgt spid="5">
                                            <p:graphicEl>
                                              <a:dgm id="{69A6B70A-6803-C84A-8C9B-DF3E788385CF}"/>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5">
                                            <p:graphicEl>
                                              <a:dgm id="{1C8DB98E-EF26-3E46-9FAF-C40BA6AEE91E}"/>
                                            </p:graphicEl>
                                          </p:spTgt>
                                        </p:tgtEl>
                                        <p:attrNameLst>
                                          <p:attrName>style.visibility</p:attrName>
                                        </p:attrNameLst>
                                      </p:cBhvr>
                                      <p:to>
                                        <p:strVal val="visible"/>
                                      </p:to>
                                    </p:set>
                                    <p:animEffect transition="in" filter="fade">
                                      <p:cBhvr>
                                        <p:cTn id="26" dur="500"/>
                                        <p:tgtEl>
                                          <p:spTgt spid="5">
                                            <p:graphicEl>
                                              <a:dgm id="{1C8DB98E-EF26-3E46-9FAF-C40BA6AEE91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5" name="Rectangle 2054">
            <a:extLst>
              <a:ext uri="{FF2B5EF4-FFF2-40B4-BE49-F238E27FC236}">
                <a16:creationId xmlns:a16="http://schemas.microsoft.com/office/drawing/2014/main" id="{A9F529C3-C941-49FD-8C67-82F134F64B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50000"/>
              <a:lumOff val="5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7" name="Rectangle 2056">
            <a:extLst>
              <a:ext uri="{FF2B5EF4-FFF2-40B4-BE49-F238E27FC236}">
                <a16:creationId xmlns:a16="http://schemas.microsoft.com/office/drawing/2014/main" id="{20586029-32A0-47E5-9AEC-AE3ABA6B9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E326EB7A-5224-51A4-0C10-9B43183AC223}"/>
              </a:ext>
            </a:extLst>
          </p:cNvPr>
          <p:cNvPicPr>
            <a:picLocks noChangeAspect="1"/>
          </p:cNvPicPr>
          <p:nvPr/>
        </p:nvPicPr>
        <p:blipFill>
          <a:blip r:embed="rId3"/>
          <a:stretch>
            <a:fillRect/>
          </a:stretch>
        </p:blipFill>
        <p:spPr>
          <a:xfrm>
            <a:off x="643467" y="1937766"/>
            <a:ext cx="5294716" cy="2982466"/>
          </a:xfrm>
          <a:prstGeom prst="rect">
            <a:avLst/>
          </a:prstGeom>
        </p:spPr>
      </p:pic>
      <p:cxnSp>
        <p:nvCxnSpPr>
          <p:cNvPr id="2059" name="Straight Connector 2058">
            <a:extLst>
              <a:ext uri="{FF2B5EF4-FFF2-40B4-BE49-F238E27FC236}">
                <a16:creationId xmlns:a16="http://schemas.microsoft.com/office/drawing/2014/main" id="{8C730EAB-A532-4295-A302-FB4B90DB9F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79958" y="1143000"/>
            <a:ext cx="0" cy="4572000"/>
          </a:xfrm>
          <a:prstGeom prst="line">
            <a:avLst/>
          </a:prstGeom>
          <a:ln>
            <a:solidFill>
              <a:srgbClr val="4E4E4E"/>
            </a:solidFill>
          </a:ln>
        </p:spPr>
        <p:style>
          <a:lnRef idx="1">
            <a:schemeClr val="accent1"/>
          </a:lnRef>
          <a:fillRef idx="0">
            <a:schemeClr val="accent1"/>
          </a:fillRef>
          <a:effectRef idx="0">
            <a:schemeClr val="accent1"/>
          </a:effectRef>
          <a:fontRef idx="minor">
            <a:schemeClr val="tx1"/>
          </a:fontRef>
        </p:style>
      </p:cxnSp>
      <p:pic>
        <p:nvPicPr>
          <p:cNvPr id="2050" name="Picture 2" descr="Think Global Thinking about critical thinking - Think Global">
            <a:extLst>
              <a:ext uri="{FF2B5EF4-FFF2-40B4-BE49-F238E27FC236}">
                <a16:creationId xmlns:a16="http://schemas.microsoft.com/office/drawing/2014/main" id="{0496459A-7FB0-12AA-8E63-097929909E0D}"/>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253817" y="1555028"/>
            <a:ext cx="5294715" cy="37479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9887893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Diagram&#10;&#10;Description automatically generated with low confidence">
            <a:extLst>
              <a:ext uri="{FF2B5EF4-FFF2-40B4-BE49-F238E27FC236}">
                <a16:creationId xmlns:a16="http://schemas.microsoft.com/office/drawing/2014/main" id="{E3EBA949-8956-0D80-30D7-B1C25CA53CCE}"/>
              </a:ext>
            </a:extLst>
          </p:cNvPr>
          <p:cNvPicPr>
            <a:picLocks noChangeAspect="1"/>
          </p:cNvPicPr>
          <p:nvPr/>
        </p:nvPicPr>
        <p:blipFill>
          <a:blip r:embed="rId3"/>
          <a:stretch>
            <a:fillRect/>
          </a:stretch>
        </p:blipFill>
        <p:spPr>
          <a:xfrm>
            <a:off x="457200" y="619669"/>
            <a:ext cx="11277600" cy="5618661"/>
          </a:xfrm>
          <a:prstGeom prst="rect">
            <a:avLst/>
          </a:prstGeom>
        </p:spPr>
      </p:pic>
    </p:spTree>
    <p:extLst>
      <p:ext uri="{BB962C8B-B14F-4D97-AF65-F5344CB8AC3E}">
        <p14:creationId xmlns:p14="http://schemas.microsoft.com/office/powerpoint/2010/main" val="246320182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06276" y="260650"/>
            <a:ext cx="8064896" cy="646331"/>
          </a:xfrm>
          <a:prstGeom prst="rect">
            <a:avLst/>
          </a:prstGeom>
          <a:solidFill>
            <a:schemeClr val="accent1"/>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3600" b="1" dirty="0">
                <a:solidFill>
                  <a:schemeClr val="bg1"/>
                </a:solidFill>
              </a:rPr>
              <a:t>To note…</a:t>
            </a:r>
          </a:p>
        </p:txBody>
      </p:sp>
      <p:graphicFrame>
        <p:nvGraphicFramePr>
          <p:cNvPr id="5" name="Diagram 4">
            <a:extLst>
              <a:ext uri="{FF2B5EF4-FFF2-40B4-BE49-F238E27FC236}">
                <a16:creationId xmlns:a16="http://schemas.microsoft.com/office/drawing/2014/main" id="{262722F7-7508-4B14-9A73-24C54ABB4B56}"/>
              </a:ext>
            </a:extLst>
          </p:cNvPr>
          <p:cNvGraphicFramePr/>
          <p:nvPr/>
        </p:nvGraphicFramePr>
        <p:xfrm>
          <a:off x="206276" y="1325710"/>
          <a:ext cx="8064896" cy="45540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4338" name="Picture 2" descr="Wiltshire mum robbed by teens in broad daylight while pushing her baby -  Wiltshire Live">
            <a:extLst>
              <a:ext uri="{FF2B5EF4-FFF2-40B4-BE49-F238E27FC236}">
                <a16:creationId xmlns:a16="http://schemas.microsoft.com/office/drawing/2014/main" id="{7392CE64-8B99-9F46-AA86-6A7459360379}"/>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565167" y="3429000"/>
            <a:ext cx="3289300" cy="3052080"/>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 descr="Scared Baby 2 Clip Art at Clker.com - vector clip art online, royalty free  &amp; public domain">
            <a:extLst>
              <a:ext uri="{FF2B5EF4-FFF2-40B4-BE49-F238E27FC236}">
                <a16:creationId xmlns:a16="http://schemas.microsoft.com/office/drawing/2014/main" id="{87BDFBCC-B0C8-2248-8E50-93A44D5DC791}"/>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692167" y="158749"/>
            <a:ext cx="3035300" cy="2679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929639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C21B82E0-5E95-AB47-A1C2-A8F2C3C31F1A}"/>
                                            </p:graphicEl>
                                          </p:spTgt>
                                        </p:tgtEl>
                                        <p:attrNameLst>
                                          <p:attrName>style.visibility</p:attrName>
                                        </p:attrNameLst>
                                      </p:cBhvr>
                                      <p:to>
                                        <p:strVal val="visible"/>
                                      </p:to>
                                    </p:set>
                                    <p:animEffect transition="in" filter="fade">
                                      <p:cBhvr>
                                        <p:cTn id="7" dur="500"/>
                                        <p:tgtEl>
                                          <p:spTgt spid="5">
                                            <p:graphicEl>
                                              <a:dgm id="{C21B82E0-5E95-AB47-A1C2-A8F2C3C31F1A}"/>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8C7403E1-2600-BE4E-BD2B-EF7412F139DA}"/>
                                            </p:graphicEl>
                                          </p:spTgt>
                                        </p:tgtEl>
                                        <p:attrNameLst>
                                          <p:attrName>style.visibility</p:attrName>
                                        </p:attrNameLst>
                                      </p:cBhvr>
                                      <p:to>
                                        <p:strVal val="visible"/>
                                      </p:to>
                                    </p:set>
                                    <p:animEffect transition="in" filter="fade">
                                      <p:cBhvr>
                                        <p:cTn id="12" dur="500"/>
                                        <p:tgtEl>
                                          <p:spTgt spid="5">
                                            <p:graphicEl>
                                              <a:dgm id="{8C7403E1-2600-BE4E-BD2B-EF7412F139DA}"/>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AA9C2494-AA93-8545-BA15-79BB0813333C}"/>
                                            </p:graphicEl>
                                          </p:spTgt>
                                        </p:tgtEl>
                                        <p:attrNameLst>
                                          <p:attrName>style.visibility</p:attrName>
                                        </p:attrNameLst>
                                      </p:cBhvr>
                                      <p:to>
                                        <p:strVal val="visible"/>
                                      </p:to>
                                    </p:set>
                                    <p:animEffect transition="in" filter="fade">
                                      <p:cBhvr>
                                        <p:cTn id="17" dur="500"/>
                                        <p:tgtEl>
                                          <p:spTgt spid="5">
                                            <p:graphicEl>
                                              <a:dgm id="{AA9C2494-AA93-8545-BA15-79BB0813333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txBox="1">
            <a:spLocks noChangeArrowheads="1"/>
          </p:cNvSpPr>
          <p:nvPr/>
        </p:nvSpPr>
        <p:spPr bwMode="auto">
          <a:xfrm>
            <a:off x="261333" y="1564834"/>
            <a:ext cx="8039100" cy="4476583"/>
          </a:xfrm>
          <a:prstGeom prst="rect">
            <a:avLst/>
          </a:prstGeom>
          <a:solidFill>
            <a:schemeClr val="accent5">
              <a:lumMod val="60000"/>
              <a:lumOff val="40000"/>
            </a:schemeClr>
          </a:solidFill>
          <a:ln>
            <a:solidFill>
              <a:schemeClr val="tx1"/>
            </a:solidFill>
          </a:ln>
          <a:effectLst/>
        </p:spPr>
        <p:txBody>
          <a:bodyPr vert="horz" wrap="square" lIns="91440" tIns="45720" rIns="91440" bIns="45720" numCol="1" anchor="t" anchorCtr="0" compatLnSpc="1">
            <a:prstTxWarp prst="textNoShape">
              <a:avLst/>
            </a:prstTxWarp>
          </a:bodyPr>
          <a:lstStyle>
            <a:lvl1pPr algn="l" rtl="0" eaLnBrk="0" fontAlgn="base" hangingPunct="0">
              <a:spcBef>
                <a:spcPct val="20000"/>
              </a:spcBef>
              <a:spcAft>
                <a:spcPct val="0"/>
              </a:spcAft>
              <a:defRPr sz="3200">
                <a:solidFill>
                  <a:srgbClr val="3333FF"/>
                </a:solidFill>
                <a:latin typeface="+mn-lt"/>
                <a:ea typeface="ＭＳ Ｐゴシック" pitchFamily="-112" charset="-128"/>
                <a:cs typeface="ＭＳ Ｐゴシック" pitchFamily="-112" charset="-128"/>
              </a:defRPr>
            </a:lvl1pPr>
            <a:lvl2pPr marL="457200" algn="l" rtl="0" eaLnBrk="0" fontAlgn="base" hangingPunct="0">
              <a:spcBef>
                <a:spcPct val="20000"/>
              </a:spcBef>
              <a:spcAft>
                <a:spcPct val="0"/>
              </a:spcAft>
              <a:defRPr sz="3200">
                <a:solidFill>
                  <a:srgbClr val="3333FF"/>
                </a:solidFill>
                <a:latin typeface="+mn-lt"/>
                <a:ea typeface="ＭＳ Ｐゴシック" pitchFamily="-112" charset="-128"/>
              </a:defRPr>
            </a:lvl2pPr>
            <a:lvl3pPr marL="914400" algn="l" rtl="0" eaLnBrk="0" fontAlgn="base" hangingPunct="0">
              <a:spcBef>
                <a:spcPct val="20000"/>
              </a:spcBef>
              <a:spcAft>
                <a:spcPct val="0"/>
              </a:spcAft>
              <a:defRPr sz="3200">
                <a:solidFill>
                  <a:srgbClr val="3333FF"/>
                </a:solidFill>
                <a:latin typeface="+mn-lt"/>
                <a:ea typeface="ＭＳ Ｐゴシック" pitchFamily="-112" charset="-128"/>
              </a:defRPr>
            </a:lvl3pPr>
            <a:lvl4pPr marL="1371600" algn="l" rtl="0" eaLnBrk="0" fontAlgn="base" hangingPunct="0">
              <a:spcBef>
                <a:spcPct val="20000"/>
              </a:spcBef>
              <a:spcAft>
                <a:spcPct val="0"/>
              </a:spcAft>
              <a:defRPr sz="3200">
                <a:solidFill>
                  <a:srgbClr val="3333FF"/>
                </a:solidFill>
                <a:latin typeface="+mn-lt"/>
                <a:ea typeface="ＭＳ Ｐゴシック" pitchFamily="-112" charset="-128"/>
              </a:defRPr>
            </a:lvl4pPr>
            <a:lvl5pPr marL="1828800" algn="l" rtl="0" eaLnBrk="0" fontAlgn="base" hangingPunct="0">
              <a:spcBef>
                <a:spcPct val="20000"/>
              </a:spcBef>
              <a:spcAft>
                <a:spcPct val="0"/>
              </a:spcAft>
              <a:defRPr sz="3200">
                <a:solidFill>
                  <a:srgbClr val="3333FF"/>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eaLnBrk="1" hangingPunct="1">
              <a:spcBef>
                <a:spcPct val="0"/>
              </a:spcBef>
              <a:defRPr/>
            </a:pPr>
            <a:r>
              <a:rPr lang="en-GB" altLang="en-US" sz="2800" kern="0" dirty="0">
                <a:solidFill>
                  <a:schemeClr val="tx1"/>
                </a:solidFill>
              </a:rPr>
              <a:t>Mike approaches Paul in the street and grips hold of him making threats to harm him if he doesn’t hand over his wallet. </a:t>
            </a:r>
          </a:p>
          <a:p>
            <a:pPr eaLnBrk="1" hangingPunct="1">
              <a:spcBef>
                <a:spcPct val="0"/>
              </a:spcBef>
              <a:defRPr/>
            </a:pPr>
            <a:endParaRPr lang="en-GB" altLang="en-US" sz="2800" kern="0" dirty="0">
              <a:solidFill>
                <a:schemeClr val="tx1"/>
              </a:solidFill>
            </a:endParaRPr>
          </a:p>
          <a:p>
            <a:pPr eaLnBrk="1" hangingPunct="1">
              <a:spcBef>
                <a:spcPct val="0"/>
              </a:spcBef>
              <a:defRPr/>
            </a:pPr>
            <a:r>
              <a:rPr lang="en-GB" altLang="en-US" sz="2800" kern="0" dirty="0">
                <a:solidFill>
                  <a:schemeClr val="tx1"/>
                </a:solidFill>
              </a:rPr>
              <a:t>Unfortunately for Mike, PC Jones walks around the corner as this incident is going on and Mike loses his ‘bottle’ and runs off.</a:t>
            </a:r>
          </a:p>
          <a:p>
            <a:pPr eaLnBrk="1" hangingPunct="1">
              <a:spcBef>
                <a:spcPct val="0"/>
              </a:spcBef>
              <a:defRPr/>
            </a:pPr>
            <a:endParaRPr lang="en-GB" altLang="en-US" sz="2800" kern="0" dirty="0">
              <a:solidFill>
                <a:schemeClr val="tx1"/>
              </a:solidFill>
            </a:endParaRPr>
          </a:p>
          <a:p>
            <a:pPr algn="ctr" eaLnBrk="1" hangingPunct="1">
              <a:spcBef>
                <a:spcPct val="0"/>
              </a:spcBef>
              <a:defRPr/>
            </a:pPr>
            <a:r>
              <a:rPr lang="en-GB" altLang="en-US" sz="2800" kern="0" dirty="0">
                <a:solidFill>
                  <a:schemeClr val="tx1"/>
                </a:solidFill>
              </a:rPr>
              <a:t> </a:t>
            </a:r>
            <a:r>
              <a:rPr lang="en-GB" altLang="en-US" sz="2800" b="1" kern="0" dirty="0">
                <a:solidFill>
                  <a:schemeClr val="tx1"/>
                </a:solidFill>
              </a:rPr>
              <a:t>Has Mike committed Robbery?</a:t>
            </a:r>
          </a:p>
          <a:p>
            <a:pPr eaLnBrk="1" hangingPunct="1">
              <a:spcBef>
                <a:spcPct val="0"/>
              </a:spcBef>
              <a:defRPr/>
            </a:pPr>
            <a:endParaRPr lang="en-GB" altLang="en-US" kern="0" dirty="0">
              <a:solidFill>
                <a:srgbClr val="002060"/>
              </a:solidFill>
              <a:latin typeface="Arial" panose="020B0604020202020204" pitchFamily="34" charset="0"/>
            </a:endParaRPr>
          </a:p>
          <a:p>
            <a:pPr algn="ctr" eaLnBrk="1" hangingPunct="1">
              <a:spcBef>
                <a:spcPct val="0"/>
              </a:spcBef>
              <a:defRPr/>
            </a:pPr>
            <a:endParaRPr lang="en-GB" altLang="en-US" sz="3600" kern="0" dirty="0">
              <a:latin typeface="Verdana"/>
            </a:endParaRPr>
          </a:p>
        </p:txBody>
      </p:sp>
      <p:sp>
        <p:nvSpPr>
          <p:cNvPr id="3" name="TextBox 2"/>
          <p:cNvSpPr txBox="1"/>
          <p:nvPr/>
        </p:nvSpPr>
        <p:spPr>
          <a:xfrm>
            <a:off x="261333" y="329318"/>
            <a:ext cx="8039100" cy="646331"/>
          </a:xfrm>
          <a:prstGeom prst="rect">
            <a:avLst/>
          </a:prstGeom>
          <a:solidFill>
            <a:schemeClr val="accent1"/>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3600" b="1" dirty="0">
                <a:solidFill>
                  <a:schemeClr val="bg1"/>
                </a:solidFill>
                <a:latin typeface="+mn-lt"/>
              </a:rPr>
              <a:t>Robbery?</a:t>
            </a:r>
          </a:p>
        </p:txBody>
      </p:sp>
      <p:pic>
        <p:nvPicPr>
          <p:cNvPr id="15364" name="Picture 4" descr="How to Keep Your Wallet Safe from Identity Theft and Pickpockets">
            <a:extLst>
              <a:ext uri="{FF2B5EF4-FFF2-40B4-BE49-F238E27FC236}">
                <a16:creationId xmlns:a16="http://schemas.microsoft.com/office/drawing/2014/main" id="{3C2603D2-B34D-8647-9169-D04DC2F03EF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88967" y="2247900"/>
            <a:ext cx="3441700" cy="2362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823882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3" name="Rectangle 1032">
            <a:extLst>
              <a:ext uri="{FF2B5EF4-FFF2-40B4-BE49-F238E27FC236}">
                <a16:creationId xmlns:a16="http://schemas.microsoft.com/office/drawing/2014/main" id="{27BDFED6-6E33-4606-AFE2-886ADB1C0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28" name="Picture 4" descr="What is Intelligence-Led Policing? (ILP)">
            <a:extLst>
              <a:ext uri="{FF2B5EF4-FFF2-40B4-BE49-F238E27FC236}">
                <a16:creationId xmlns:a16="http://schemas.microsoft.com/office/drawing/2014/main" id="{6FFE088D-47F9-2D45-A04E-60F5A2B666FC}"/>
              </a:ext>
            </a:extLst>
          </p:cNvPr>
          <p:cNvPicPr>
            <a:picLocks noChangeAspect="1" noChangeArrowheads="1"/>
          </p:cNvPicPr>
          <p:nvPr/>
        </p:nvPicPr>
        <p:blipFill rotWithShape="1">
          <a:blip r:embed="rId3">
            <a:alphaModFix/>
            <a:extLst>
              <a:ext uri="{28A0092B-C50C-407E-A947-70E740481C1C}">
                <a14:useLocalDpi xmlns:a14="http://schemas.microsoft.com/office/drawing/2010/main" val="0"/>
              </a:ext>
            </a:extLst>
          </a:blip>
          <a:srcRect r="-1" b="8406"/>
          <a:stretch/>
        </p:blipFill>
        <p:spPr bwMode="auto">
          <a:xfrm>
            <a:off x="4547937" y="-5"/>
            <a:ext cx="7644062" cy="3681406"/>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Police intelligence officer 'told to doctor reports' about terrorism  informant | News | The Times">
            <a:extLst>
              <a:ext uri="{FF2B5EF4-FFF2-40B4-BE49-F238E27FC236}">
                <a16:creationId xmlns:a16="http://schemas.microsoft.com/office/drawing/2014/main" id="{F5DF357C-F37A-274D-B456-30CE681BE978}"/>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4207" r="-1" b="11584"/>
          <a:stretch/>
        </p:blipFill>
        <p:spPr bwMode="auto">
          <a:xfrm>
            <a:off x="4547938" y="3681409"/>
            <a:ext cx="7644062" cy="3176595"/>
          </a:xfrm>
          <a:prstGeom prst="rect">
            <a:avLst/>
          </a:prstGeom>
          <a:noFill/>
          <a:extLst>
            <a:ext uri="{909E8E84-426E-40DD-AFC4-6F175D3DCCD1}">
              <a14:hiddenFill xmlns:a14="http://schemas.microsoft.com/office/drawing/2010/main">
                <a:solidFill>
                  <a:srgbClr val="FFFFFF"/>
                </a:solidFill>
              </a14:hiddenFill>
            </a:ext>
          </a:extLst>
        </p:spPr>
      </p:pic>
      <p:sp>
        <p:nvSpPr>
          <p:cNvPr id="1035" name="Rectangle 1034">
            <a:extLst>
              <a:ext uri="{FF2B5EF4-FFF2-40B4-BE49-F238E27FC236}">
                <a16:creationId xmlns:a16="http://schemas.microsoft.com/office/drawing/2014/main" id="{890DEF05-784E-4B61-89E4-04C4ECF4E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36000">
                <a:schemeClr val="tx1">
                  <a:lumMod val="95000"/>
                  <a:lumOff val="5000"/>
                </a:schemeClr>
              </a:gs>
              <a:gs pos="81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9CD2F64F-395C-F343-89E1-1FBC023D7975}"/>
              </a:ext>
            </a:extLst>
          </p:cNvPr>
          <p:cNvSpPr>
            <a:spLocks noGrp="1"/>
          </p:cNvSpPr>
          <p:nvPr>
            <p:ph type="subTitle" idx="1"/>
          </p:nvPr>
        </p:nvSpPr>
        <p:spPr>
          <a:xfrm>
            <a:off x="838200" y="3902075"/>
            <a:ext cx="5395912" cy="1655762"/>
          </a:xfrm>
        </p:spPr>
        <p:txBody>
          <a:bodyPr>
            <a:normAutofit/>
          </a:bodyPr>
          <a:lstStyle/>
          <a:p>
            <a:pPr algn="l"/>
            <a:r>
              <a:rPr lang="en-US" sz="4400" dirty="0">
                <a:solidFill>
                  <a:schemeClr val="bg1"/>
                </a:solidFill>
              </a:rPr>
              <a:t>Intelligence</a:t>
            </a:r>
            <a:r>
              <a:rPr lang="en-US" sz="2000" dirty="0">
                <a:solidFill>
                  <a:schemeClr val="bg1"/>
                </a:solidFill>
              </a:rPr>
              <a:t> </a:t>
            </a:r>
          </a:p>
        </p:txBody>
      </p:sp>
      <p:cxnSp>
        <p:nvCxnSpPr>
          <p:cNvPr id="1037" name="Straight Connector 1036">
            <a:extLst>
              <a:ext uri="{FF2B5EF4-FFF2-40B4-BE49-F238E27FC236}">
                <a16:creationId xmlns:a16="http://schemas.microsoft.com/office/drawing/2014/main" id="{C41BAEC7-F7B0-4224-8B18-8F74B7D87F0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3681408"/>
            <a:ext cx="1135379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3996094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DCA9FCD6-812A-4036-8A8F-4389C17ED553}"/>
              </a:ext>
            </a:extLst>
          </p:cNvPr>
          <p:cNvPicPr>
            <a:picLocks noChangeAspect="1"/>
          </p:cNvPicPr>
          <p:nvPr/>
        </p:nvPicPr>
        <p:blipFill rotWithShape="1">
          <a:blip r:embed="rId3">
            <a:alphaModFix amt="35000"/>
          </a:blip>
          <a:srcRect b="15730"/>
          <a:stretch/>
        </p:blipFill>
        <p:spPr>
          <a:xfrm>
            <a:off x="20" y="10"/>
            <a:ext cx="12191980" cy="6857990"/>
          </a:xfrm>
          <a:prstGeom prst="rect">
            <a:avLst/>
          </a:prstGeom>
        </p:spPr>
      </p:pic>
      <p:sp>
        <p:nvSpPr>
          <p:cNvPr id="2" name="Title 1">
            <a:extLst>
              <a:ext uri="{FF2B5EF4-FFF2-40B4-BE49-F238E27FC236}">
                <a16:creationId xmlns:a16="http://schemas.microsoft.com/office/drawing/2014/main" id="{35585381-BD64-134A-90D3-83DBB8B94C81}"/>
              </a:ext>
            </a:extLst>
          </p:cNvPr>
          <p:cNvSpPr>
            <a:spLocks noGrp="1"/>
          </p:cNvSpPr>
          <p:nvPr>
            <p:ph type="title"/>
          </p:nvPr>
        </p:nvSpPr>
        <p:spPr>
          <a:xfrm>
            <a:off x="838200" y="365125"/>
            <a:ext cx="10515600" cy="1325563"/>
          </a:xfrm>
        </p:spPr>
        <p:txBody>
          <a:bodyPr>
            <a:normAutofit/>
          </a:bodyPr>
          <a:lstStyle/>
          <a:p>
            <a:r>
              <a:rPr lang="en-US">
                <a:solidFill>
                  <a:srgbClr val="FFFFFF"/>
                </a:solidFill>
              </a:rPr>
              <a:t>Aims and learning outcomes </a:t>
            </a:r>
          </a:p>
        </p:txBody>
      </p:sp>
      <p:graphicFrame>
        <p:nvGraphicFramePr>
          <p:cNvPr id="5" name="Content Placeholder 2">
            <a:extLst>
              <a:ext uri="{FF2B5EF4-FFF2-40B4-BE49-F238E27FC236}">
                <a16:creationId xmlns:a16="http://schemas.microsoft.com/office/drawing/2014/main" id="{37BD9C79-A7F4-4967-84CC-A8B713CCD250}"/>
              </a:ext>
            </a:extLst>
          </p:cNvPr>
          <p:cNvGraphicFramePr>
            <a:graphicFrameLocks noGrp="1"/>
          </p:cNvGraphicFramePr>
          <p:nvPr>
            <p:ph idx="1"/>
            <p:extLst>
              <p:ext uri="{D42A27DB-BD31-4B8C-83A1-F6EECF244321}">
                <p14:modId xmlns:p14="http://schemas.microsoft.com/office/powerpoint/2010/main" val="3357208805"/>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81293611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323C645-A03B-B64A-97FD-5BEF63D2075A}"/>
              </a:ext>
            </a:extLst>
          </p:cNvPr>
          <p:cNvSpPr txBox="1"/>
          <p:nvPr/>
        </p:nvSpPr>
        <p:spPr>
          <a:xfrm>
            <a:off x="838199" y="4428000"/>
            <a:ext cx="6143626" cy="1400400"/>
          </a:xfrm>
          <a:prstGeom prst="rect">
            <a:avLst/>
          </a:prstGeom>
        </p:spPr>
        <p:txBody>
          <a:bodyPr vert="horz" wrap="square" lIns="91440" tIns="45720" rIns="91440" bIns="45720" rtlCol="0" anchor="b">
            <a:normAutofit/>
          </a:bodyPr>
          <a:lstStyle/>
          <a:p>
            <a:pPr>
              <a:lnSpc>
                <a:spcPct val="90000"/>
              </a:lnSpc>
              <a:spcBef>
                <a:spcPct val="0"/>
              </a:spcBef>
              <a:spcAft>
                <a:spcPts val="600"/>
              </a:spcAft>
            </a:pPr>
            <a:r>
              <a:rPr lang="en-US" sz="5200" kern="1200" dirty="0">
                <a:latin typeface="+mj-lt"/>
                <a:ea typeface="+mj-ea"/>
                <a:cs typeface="+mj-cs"/>
              </a:rPr>
              <a:t>What is ‘information’? </a:t>
            </a:r>
          </a:p>
        </p:txBody>
      </p:sp>
      <p:pic>
        <p:nvPicPr>
          <p:cNvPr id="6148" name="Picture 4" descr="Confidentiality: When can GPs disclose information to the police? | GPonline">
            <a:extLst>
              <a:ext uri="{FF2B5EF4-FFF2-40B4-BE49-F238E27FC236}">
                <a16:creationId xmlns:a16="http://schemas.microsoft.com/office/drawing/2014/main" id="{FC80CEE0-166C-8342-802C-736951045C0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571"/>
          <a:stretch/>
        </p:blipFill>
        <p:spPr bwMode="auto">
          <a:xfrm>
            <a:off x="6" y="-1"/>
            <a:ext cx="6000749" cy="3911828"/>
          </a:xfrm>
          <a:custGeom>
            <a:avLst/>
            <a:gdLst/>
            <a:ahLst/>
            <a:cxnLst/>
            <a:rect l="l" t="t" r="r" b="b"/>
            <a:pathLst>
              <a:path w="6000749" h="3911828">
                <a:moveTo>
                  <a:pt x="0" y="0"/>
                </a:moveTo>
                <a:lnTo>
                  <a:pt x="6000749" y="0"/>
                </a:lnTo>
                <a:lnTo>
                  <a:pt x="6000749" y="3767827"/>
                </a:lnTo>
                <a:lnTo>
                  <a:pt x="5572124" y="3740378"/>
                </a:lnTo>
                <a:lnTo>
                  <a:pt x="0" y="3911828"/>
                </a:lnTo>
                <a:close/>
              </a:path>
            </a:pathLst>
          </a:custGeom>
          <a:noFill/>
          <a:extLst>
            <a:ext uri="{909E8E84-426E-40DD-AFC4-6F175D3DCCD1}">
              <a14:hiddenFill xmlns:a14="http://schemas.microsoft.com/office/drawing/2010/main">
                <a:solidFill>
                  <a:srgbClr val="FFFFFF"/>
                </a:solidFill>
              </a14:hiddenFill>
            </a:ext>
          </a:extLst>
        </p:spPr>
      </p:pic>
      <p:pic>
        <p:nvPicPr>
          <p:cNvPr id="6146" name="Picture 2" descr="Blue Information Sign Icon, Simple Info Symbol Stock Vector - Illustration  of info, circle: 121810716">
            <a:extLst>
              <a:ext uri="{FF2B5EF4-FFF2-40B4-BE49-F238E27FC236}">
                <a16:creationId xmlns:a16="http://schemas.microsoft.com/office/drawing/2014/main" id="{74D9D732-5B12-8E4F-B5FE-A0A26DD8F62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6979" b="16562"/>
          <a:stretch/>
        </p:blipFill>
        <p:spPr bwMode="auto">
          <a:xfrm>
            <a:off x="6191245" y="-1"/>
            <a:ext cx="6000750" cy="3988028"/>
          </a:xfrm>
          <a:custGeom>
            <a:avLst/>
            <a:gdLst/>
            <a:ahLst/>
            <a:cxnLst/>
            <a:rect l="l" t="t" r="r" b="b"/>
            <a:pathLst>
              <a:path w="6000750" h="3988028">
                <a:moveTo>
                  <a:pt x="0" y="0"/>
                </a:moveTo>
                <a:lnTo>
                  <a:pt x="6000750" y="0"/>
                </a:lnTo>
                <a:lnTo>
                  <a:pt x="6000750" y="797153"/>
                </a:lnTo>
                <a:lnTo>
                  <a:pt x="6000750" y="2634343"/>
                </a:lnTo>
                <a:lnTo>
                  <a:pt x="6000750" y="3911828"/>
                </a:lnTo>
                <a:lnTo>
                  <a:pt x="3248025" y="3988028"/>
                </a:lnTo>
                <a:lnTo>
                  <a:pt x="0" y="3780026"/>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6914499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4"/>
          <p:cNvSpPr txBox="1">
            <a:spLocks/>
          </p:cNvSpPr>
          <p:nvPr/>
        </p:nvSpPr>
        <p:spPr>
          <a:xfrm>
            <a:off x="-7453336" y="1221488"/>
            <a:ext cx="4320480" cy="3195799"/>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gn="ctr">
              <a:buNone/>
              <a:defRPr/>
            </a:pPr>
            <a:endParaRPr lang="en-GB" sz="2400" dirty="0">
              <a:solidFill>
                <a:srgbClr val="002060"/>
              </a:solidFill>
              <a:latin typeface="Calibri"/>
            </a:endParaRPr>
          </a:p>
        </p:txBody>
      </p:sp>
      <p:sp>
        <p:nvSpPr>
          <p:cNvPr id="5" name="TextBox 3"/>
          <p:cNvSpPr txBox="1">
            <a:spLocks noChangeArrowheads="1"/>
          </p:cNvSpPr>
          <p:nvPr/>
        </p:nvSpPr>
        <p:spPr bwMode="auto">
          <a:xfrm>
            <a:off x="0" y="897452"/>
            <a:ext cx="7992888" cy="648072"/>
          </a:xfrm>
          <a:prstGeom prst="rect">
            <a:avLst/>
          </a:prstGeom>
          <a:solidFill>
            <a:schemeClr val="accent1">
              <a:lumMod val="40000"/>
              <a:lumOff val="60000"/>
            </a:schemeClr>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Information</a:t>
            </a:r>
          </a:p>
        </p:txBody>
      </p:sp>
      <p:graphicFrame>
        <p:nvGraphicFramePr>
          <p:cNvPr id="6" name="Diagram 5">
            <a:extLst>
              <a:ext uri="{FF2B5EF4-FFF2-40B4-BE49-F238E27FC236}">
                <a16:creationId xmlns:a16="http://schemas.microsoft.com/office/drawing/2014/main" id="{09178F80-BA06-44B9-8AFF-943F2F7E67CE}"/>
              </a:ext>
            </a:extLst>
          </p:cNvPr>
          <p:cNvGraphicFramePr/>
          <p:nvPr/>
        </p:nvGraphicFramePr>
        <p:xfrm>
          <a:off x="241739" y="2584698"/>
          <a:ext cx="5193256" cy="376439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170" name="Picture 2" descr="What the loss of records from the Police National Computer means | Police |  The Guardian">
            <a:extLst>
              <a:ext uri="{FF2B5EF4-FFF2-40B4-BE49-F238E27FC236}">
                <a16:creationId xmlns:a16="http://schemas.microsoft.com/office/drawing/2014/main" id="{19797EEE-DF44-CC46-A343-AC834F7DD6B3}"/>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992888" y="116588"/>
            <a:ext cx="3683000" cy="22098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25CDB31E-D270-604C-A311-4043232C2F36}"/>
              </a:ext>
            </a:extLst>
          </p:cNvPr>
          <p:cNvSpPr txBox="1"/>
          <p:nvPr/>
        </p:nvSpPr>
        <p:spPr>
          <a:xfrm>
            <a:off x="9869214" y="4466897"/>
            <a:ext cx="184731" cy="369332"/>
          </a:xfrm>
          <a:prstGeom prst="rect">
            <a:avLst/>
          </a:prstGeom>
          <a:noFill/>
        </p:spPr>
        <p:txBody>
          <a:bodyPr wrap="none" rtlCol="0">
            <a:spAutoFit/>
          </a:bodyPr>
          <a:lstStyle/>
          <a:p>
            <a:endParaRPr lang="en-US" dirty="0"/>
          </a:p>
        </p:txBody>
      </p:sp>
      <p:sp>
        <p:nvSpPr>
          <p:cNvPr id="8" name="TextBox 7">
            <a:extLst>
              <a:ext uri="{FF2B5EF4-FFF2-40B4-BE49-F238E27FC236}">
                <a16:creationId xmlns:a16="http://schemas.microsoft.com/office/drawing/2014/main" id="{A003C7D0-E9A6-3444-95DB-00B788681D20}"/>
              </a:ext>
            </a:extLst>
          </p:cNvPr>
          <p:cNvSpPr txBox="1"/>
          <p:nvPr/>
        </p:nvSpPr>
        <p:spPr>
          <a:xfrm>
            <a:off x="5843752" y="2819387"/>
            <a:ext cx="6106509" cy="3631763"/>
          </a:xfrm>
          <a:prstGeom prst="rect">
            <a:avLst/>
          </a:prstGeom>
          <a:noFill/>
        </p:spPr>
        <p:txBody>
          <a:bodyPr wrap="square">
            <a:spAutoFit/>
          </a:bodyPr>
          <a:lstStyle/>
          <a:p>
            <a:endParaRPr lang="en-GB" sz="2000" dirty="0">
              <a:solidFill>
                <a:srgbClr val="002060"/>
              </a:solidFill>
            </a:endParaRPr>
          </a:p>
          <a:p>
            <a:pPr marL="171450" indent="-171450">
              <a:buFont typeface="Arial" panose="020B0604020202020204" pitchFamily="34" charset="0"/>
              <a:buChar char="•"/>
            </a:pPr>
            <a:r>
              <a:rPr lang="en-GB" altLang="en-US" sz="1400" dirty="0">
                <a:solidFill>
                  <a:srgbClr val="002060"/>
                </a:solidFill>
                <a:cs typeface="Arial" panose="020B0604020202020204" pitchFamily="34" charset="0"/>
              </a:rPr>
              <a:t>Everyday the police collect information,</a:t>
            </a:r>
            <a:r>
              <a:rPr lang="en-GB" altLang="en-US" sz="1400" baseline="0" dirty="0">
                <a:solidFill>
                  <a:srgbClr val="002060"/>
                </a:solidFill>
                <a:cs typeface="Arial" panose="020B0604020202020204" pitchFamily="34" charset="0"/>
              </a:rPr>
              <a:t> but it should only be collected if deemed </a:t>
            </a:r>
            <a:r>
              <a:rPr lang="en-GB" altLang="en-US" sz="1400" b="1" u="sng" baseline="0" dirty="0">
                <a:solidFill>
                  <a:srgbClr val="002060"/>
                </a:solidFill>
                <a:cs typeface="Arial" panose="020B0604020202020204" pitchFamily="34" charset="0"/>
              </a:rPr>
              <a:t>relevant for a policing purpose</a:t>
            </a:r>
            <a:r>
              <a:rPr lang="en-GB" altLang="en-US" sz="1400" baseline="0" dirty="0">
                <a:solidFill>
                  <a:srgbClr val="002060"/>
                </a:solidFill>
                <a:cs typeface="Arial" panose="020B0604020202020204" pitchFamily="34" charset="0"/>
              </a:rPr>
              <a:t>. </a:t>
            </a:r>
          </a:p>
          <a:p>
            <a:endParaRPr lang="en-GB" altLang="en-US" sz="1400" baseline="0" dirty="0">
              <a:solidFill>
                <a:srgbClr val="002060"/>
              </a:solidFill>
              <a:cs typeface="Arial" panose="020B0604020202020204" pitchFamily="34" charset="0"/>
            </a:endParaRPr>
          </a:p>
          <a:p>
            <a:pPr marL="171450" indent="-171450">
              <a:buFont typeface="Arial" panose="020B0604020202020204" pitchFamily="34" charset="0"/>
              <a:buChar char="•"/>
            </a:pPr>
            <a:r>
              <a:rPr lang="en-GB" altLang="en-US" sz="1400" baseline="0" dirty="0">
                <a:solidFill>
                  <a:srgbClr val="002060"/>
                </a:solidFill>
                <a:cs typeface="Arial" panose="020B0604020202020204" pitchFamily="34" charset="0"/>
              </a:rPr>
              <a:t>This provides the police a legal basis to deal with the information, i.e. recording, sharing it with other agencies or simply retaining it for a future use. </a:t>
            </a:r>
          </a:p>
          <a:p>
            <a:endParaRPr lang="en-GB" altLang="en-US" sz="1400" baseline="0" dirty="0">
              <a:solidFill>
                <a:srgbClr val="002060"/>
              </a:solidFill>
              <a:cs typeface="Arial" panose="020B0604020202020204" pitchFamily="34" charset="0"/>
            </a:endParaRPr>
          </a:p>
          <a:p>
            <a:pPr marL="171450" indent="-171450">
              <a:buFont typeface="Arial" panose="020B0604020202020204" pitchFamily="34" charset="0"/>
              <a:buChar char="•"/>
            </a:pPr>
            <a:r>
              <a:rPr lang="en-GB" altLang="en-US" sz="1400" baseline="0" dirty="0">
                <a:solidFill>
                  <a:srgbClr val="002060"/>
                </a:solidFill>
                <a:cs typeface="Arial" panose="020B0604020202020204" pitchFamily="34" charset="0"/>
              </a:rPr>
              <a:t>Information </a:t>
            </a:r>
            <a:r>
              <a:rPr lang="en-GB" altLang="en-US" sz="1400" dirty="0">
                <a:solidFill>
                  <a:srgbClr val="002060"/>
                </a:solidFill>
                <a:cs typeface="Arial" panose="020B0604020202020204" pitchFamily="34" charset="0"/>
              </a:rPr>
              <a:t>normally comes from a source that needs no confidentiality, constraints or protection.  </a:t>
            </a:r>
          </a:p>
          <a:p>
            <a:r>
              <a:rPr lang="en-GB" altLang="en-US" sz="1400" dirty="0">
                <a:solidFill>
                  <a:srgbClr val="002060"/>
                </a:solidFill>
                <a:cs typeface="Arial" panose="020B0604020202020204" pitchFamily="34" charset="0"/>
              </a:rPr>
              <a:t> </a:t>
            </a:r>
          </a:p>
          <a:p>
            <a:pPr marL="171450" indent="-171450">
              <a:buFont typeface="Arial" panose="020B0604020202020204" pitchFamily="34" charset="0"/>
              <a:buChar char="•"/>
            </a:pPr>
            <a:r>
              <a:rPr lang="en-GB" altLang="en-US" sz="1400" dirty="0">
                <a:solidFill>
                  <a:srgbClr val="002060"/>
                </a:solidFill>
                <a:cs typeface="Arial" panose="020B0604020202020204" pitchFamily="34" charset="0"/>
              </a:rPr>
              <a:t>A member of the public calling to report an incident would fit this definition.</a:t>
            </a:r>
          </a:p>
          <a:p>
            <a:endParaRPr lang="en-GB" altLang="en-US" sz="1400" dirty="0">
              <a:solidFill>
                <a:srgbClr val="002060"/>
              </a:solidFill>
              <a:cs typeface="Arial" panose="020B0604020202020204" pitchFamily="34" charset="0"/>
            </a:endParaRPr>
          </a:p>
          <a:p>
            <a:pPr marL="171450" indent="-171450">
              <a:buFont typeface="Arial" panose="020B0604020202020204" pitchFamily="34" charset="0"/>
              <a:buChar char="•"/>
            </a:pPr>
            <a:r>
              <a:rPr lang="en-GB" sz="1400" kern="1200" dirty="0">
                <a:solidFill>
                  <a:srgbClr val="002060"/>
                </a:solidFill>
                <a:effectLst/>
                <a:ea typeface="+mn-ea"/>
                <a:cs typeface="Arial" charset="0"/>
              </a:rPr>
              <a:t>All the information obtained must be recorded.</a:t>
            </a:r>
          </a:p>
          <a:p>
            <a:endParaRPr lang="en-GB" sz="1400" kern="1200" dirty="0">
              <a:solidFill>
                <a:srgbClr val="002060"/>
              </a:solidFill>
              <a:effectLst/>
              <a:ea typeface="+mn-ea"/>
              <a:cs typeface="Arial" charset="0"/>
            </a:endParaRPr>
          </a:p>
          <a:p>
            <a:pPr marL="171450" indent="-171450">
              <a:buFont typeface="Arial" panose="020B0604020202020204" pitchFamily="34" charset="0"/>
              <a:buChar char="•"/>
            </a:pPr>
            <a:r>
              <a:rPr lang="en-GB" sz="1400" kern="1200" dirty="0">
                <a:solidFill>
                  <a:srgbClr val="002060"/>
                </a:solidFill>
                <a:effectLst/>
                <a:ea typeface="+mn-ea"/>
                <a:cs typeface="Arial" charset="0"/>
              </a:rPr>
              <a:t>It is essential that all police information is managed lawfully, from its initial collection to its final disposal in order to ensure its lawfulness.</a:t>
            </a:r>
            <a:r>
              <a:rPr lang="en-GB" sz="1400" kern="1200" baseline="0" dirty="0">
                <a:solidFill>
                  <a:srgbClr val="002060"/>
                </a:solidFill>
                <a:effectLst/>
                <a:ea typeface="+mn-ea"/>
                <a:cs typeface="Arial" charset="0"/>
              </a:rPr>
              <a:t> </a:t>
            </a:r>
          </a:p>
        </p:txBody>
      </p:sp>
    </p:spTree>
    <p:extLst>
      <p:ext uri="{BB962C8B-B14F-4D97-AF65-F5344CB8AC3E}">
        <p14:creationId xmlns:p14="http://schemas.microsoft.com/office/powerpoint/2010/main" val="21833702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A98C8997-06D6-4829-80B6-02C8ABB3014B}"/>
                                            </p:graphicEl>
                                          </p:spTgt>
                                        </p:tgtEl>
                                        <p:attrNameLst>
                                          <p:attrName>style.visibility</p:attrName>
                                        </p:attrNameLst>
                                      </p:cBhvr>
                                      <p:to>
                                        <p:strVal val="visible"/>
                                      </p:to>
                                    </p:set>
                                    <p:animEffect transition="in" filter="fade">
                                      <p:cBhvr>
                                        <p:cTn id="7" dur="500"/>
                                        <p:tgtEl>
                                          <p:spTgt spid="6">
                                            <p:graphicEl>
                                              <a:dgm id="{A98C8997-06D6-4829-80B6-02C8ABB3014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0F55E47F-3CE6-497F-9A9F-50709D421498}"/>
                                            </p:graphicEl>
                                          </p:spTgt>
                                        </p:tgtEl>
                                        <p:attrNameLst>
                                          <p:attrName>style.visibility</p:attrName>
                                        </p:attrNameLst>
                                      </p:cBhvr>
                                      <p:to>
                                        <p:strVal val="visible"/>
                                      </p:to>
                                    </p:set>
                                    <p:animEffect transition="in" filter="fade">
                                      <p:cBhvr>
                                        <p:cTn id="12" dur="500"/>
                                        <p:tgtEl>
                                          <p:spTgt spid="6">
                                            <p:graphicEl>
                                              <a:dgm id="{0F55E47F-3CE6-497F-9A9F-50709D421498}"/>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6">
                                            <p:graphicEl>
                                              <a:dgm id="{0298B860-DB12-472B-8F99-0A80F5652F76}"/>
                                            </p:graphicEl>
                                          </p:spTgt>
                                        </p:tgtEl>
                                        <p:attrNameLst>
                                          <p:attrName>style.visibility</p:attrName>
                                        </p:attrNameLst>
                                      </p:cBhvr>
                                      <p:to>
                                        <p:strVal val="visible"/>
                                      </p:to>
                                    </p:set>
                                    <p:animEffect transition="in" filter="fade">
                                      <p:cBhvr>
                                        <p:cTn id="15" dur="500"/>
                                        <p:tgtEl>
                                          <p:spTgt spid="6">
                                            <p:graphicEl>
                                              <a:dgm id="{0298B860-DB12-472B-8F99-0A80F5652F7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D177527-C131-144B-83E9-4492F89DC900}"/>
              </a:ext>
            </a:extLst>
          </p:cNvPr>
          <p:cNvSpPr txBox="1"/>
          <p:nvPr/>
        </p:nvSpPr>
        <p:spPr>
          <a:xfrm>
            <a:off x="-2398987" y="404429"/>
            <a:ext cx="10515600" cy="1133499"/>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5200" kern="1200" dirty="0">
                <a:solidFill>
                  <a:schemeClr val="tx1"/>
                </a:solidFill>
                <a:latin typeface="+mj-lt"/>
                <a:ea typeface="+mj-ea"/>
                <a:cs typeface="+mj-cs"/>
              </a:rPr>
              <a:t>INFORMATION </a:t>
            </a:r>
          </a:p>
        </p:txBody>
      </p:sp>
      <p:graphicFrame>
        <p:nvGraphicFramePr>
          <p:cNvPr id="6" name="TextBox 3">
            <a:extLst>
              <a:ext uri="{FF2B5EF4-FFF2-40B4-BE49-F238E27FC236}">
                <a16:creationId xmlns:a16="http://schemas.microsoft.com/office/drawing/2014/main" id="{140B58A3-F1F7-4C5F-99E9-3F862D309022}"/>
              </a:ext>
            </a:extLst>
          </p:cNvPr>
          <p:cNvGraphicFramePr/>
          <p:nvPr>
            <p:extLst>
              <p:ext uri="{D42A27DB-BD31-4B8C-83A1-F6EECF244321}">
                <p14:modId xmlns:p14="http://schemas.microsoft.com/office/powerpoint/2010/main" val="2273851023"/>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8194" name="Picture 2" descr="Information About Yourself">
            <a:extLst>
              <a:ext uri="{FF2B5EF4-FFF2-40B4-BE49-F238E27FC236}">
                <a16:creationId xmlns:a16="http://schemas.microsoft.com/office/drawing/2014/main" id="{0BDFEE5C-CC96-E245-B12C-1CEB5038103A}"/>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792185" y="258992"/>
            <a:ext cx="3454400" cy="14243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2191581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31997" y="995938"/>
            <a:ext cx="8360940" cy="2954655"/>
          </a:xfrm>
          <a:prstGeom prst="rect">
            <a:avLst/>
          </a:prstGeom>
          <a:solidFill>
            <a:schemeClr val="accent1">
              <a:lumMod val="40000"/>
              <a:lumOff val="60000"/>
            </a:schemeClr>
          </a:solidFill>
          <a:ln>
            <a:solidFill>
              <a:schemeClr val="tx1"/>
            </a:solidFill>
          </a:ln>
        </p:spPr>
        <p:txBody>
          <a:bodyPr wrap="square" rtlCol="0">
            <a:spAutoFit/>
          </a:bodyPr>
          <a:lstStyle/>
          <a:p>
            <a:pPr>
              <a:lnSpc>
                <a:spcPct val="100000"/>
              </a:lnSpc>
            </a:pPr>
            <a:r>
              <a:rPr lang="en-GB" sz="2000" b="1" i="1" u="sng" dirty="0">
                <a:ea typeface="Calibri" panose="020F0502020204030204" pitchFamily="34" charset="0"/>
              </a:rPr>
              <a:t>Internal:</a:t>
            </a:r>
          </a:p>
          <a:p>
            <a:pPr marL="180340" indent="-180340"/>
            <a:r>
              <a:rPr lang="en-GB" sz="2000" dirty="0">
                <a:ea typeface="Calibri" panose="020F0502020204030204" pitchFamily="34" charset="0"/>
              </a:rPr>
              <a:t>•	Directly/Indirectly obtained information</a:t>
            </a:r>
          </a:p>
          <a:p>
            <a:pPr marL="171450" indent="-171450">
              <a:buFont typeface="Arial" panose="020B0604020202020204" pitchFamily="34" charset="0"/>
              <a:buChar char="•"/>
            </a:pPr>
            <a:r>
              <a:rPr lang="en-GB" sz="2000" dirty="0">
                <a:ea typeface="Calibri" panose="020F0502020204030204" pitchFamily="34" charset="0"/>
              </a:rPr>
              <a:t>CHIS/Test Purchase by undercover officers</a:t>
            </a:r>
          </a:p>
          <a:p>
            <a:pPr marL="180340" indent="-180340"/>
            <a:r>
              <a:rPr lang="en-GB" sz="2000" dirty="0">
                <a:ea typeface="Calibri" panose="020F0502020204030204" pitchFamily="34" charset="0"/>
              </a:rPr>
              <a:t>•	Police intelligence databases</a:t>
            </a:r>
          </a:p>
          <a:p>
            <a:pPr marL="180340" indent="-180340"/>
            <a:r>
              <a:rPr lang="en-GB" sz="2000" dirty="0">
                <a:ea typeface="Calibri" panose="020F0502020204030204" pitchFamily="34" charset="0"/>
              </a:rPr>
              <a:t>•	Police National database (PND)</a:t>
            </a:r>
          </a:p>
          <a:p>
            <a:pPr marL="180340" indent="-180340">
              <a:spcBef>
                <a:spcPct val="30000"/>
              </a:spcBef>
              <a:defRPr/>
            </a:pPr>
            <a:r>
              <a:rPr lang="en-GB" sz="2000" dirty="0">
                <a:ea typeface="Calibri" panose="020F0502020204030204" pitchFamily="34" charset="0"/>
              </a:rPr>
              <a:t>•	Social networking sites – such as</a:t>
            </a:r>
            <a:r>
              <a:rPr lang="en-GB" altLang="en-US" sz="2000" dirty="0"/>
              <a:t> Facebook, Twitter</a:t>
            </a:r>
          </a:p>
          <a:p>
            <a:pPr marL="180340" indent="-180340"/>
            <a:r>
              <a:rPr lang="en-GB" sz="2000" dirty="0">
                <a:ea typeface="Calibri" panose="020F0502020204030204" pitchFamily="34" charset="0"/>
              </a:rPr>
              <a:t>•	Open sources (search engines)</a:t>
            </a:r>
          </a:p>
          <a:p>
            <a:pPr marL="180340" indent="-180340"/>
            <a:r>
              <a:rPr lang="en-GB" sz="2000" dirty="0">
                <a:ea typeface="Calibri" panose="020F0502020204030204" pitchFamily="34" charset="0"/>
              </a:rPr>
              <a:t>•	Supervisors </a:t>
            </a:r>
          </a:p>
          <a:p>
            <a:pPr marL="180340" indent="-180340"/>
            <a:r>
              <a:rPr lang="en-GB" sz="2000" dirty="0">
                <a:ea typeface="Calibri" panose="020F0502020204030204" pitchFamily="34" charset="0"/>
              </a:rPr>
              <a:t>•	Specialist Department (e.g. NPT/Public Protection</a:t>
            </a:r>
            <a:r>
              <a:rPr lang="en-GB" dirty="0">
                <a:ea typeface="Calibri" panose="020F0502020204030204" pitchFamily="34" charset="0"/>
              </a:rPr>
              <a:t>)</a:t>
            </a:r>
          </a:p>
        </p:txBody>
      </p:sp>
      <p:sp>
        <p:nvSpPr>
          <p:cNvPr id="2" name="TextBox 1"/>
          <p:cNvSpPr txBox="1"/>
          <p:nvPr/>
        </p:nvSpPr>
        <p:spPr>
          <a:xfrm>
            <a:off x="0" y="4114868"/>
            <a:ext cx="7416926" cy="1015663"/>
          </a:xfrm>
          <a:prstGeom prst="rect">
            <a:avLst/>
          </a:prstGeom>
          <a:solidFill>
            <a:schemeClr val="accent1">
              <a:lumMod val="40000"/>
              <a:lumOff val="60000"/>
            </a:schemeClr>
          </a:solidFill>
          <a:ln>
            <a:solidFill>
              <a:schemeClr val="tx1"/>
            </a:solidFill>
          </a:ln>
        </p:spPr>
        <p:txBody>
          <a:bodyPr wrap="square" rtlCol="0">
            <a:spAutoFit/>
          </a:bodyPr>
          <a:lstStyle/>
          <a:p>
            <a:pPr marL="180340" indent="-180340"/>
            <a:r>
              <a:rPr lang="en-GB" sz="2000" b="1" i="1" u="sng" dirty="0">
                <a:ea typeface="Calibri" panose="020F0502020204030204" pitchFamily="34" charset="0"/>
              </a:rPr>
              <a:t>External:</a:t>
            </a:r>
          </a:p>
          <a:p>
            <a:pPr marL="180340" indent="-180340"/>
            <a:r>
              <a:rPr lang="en-GB" sz="2000" dirty="0">
                <a:ea typeface="Calibri" panose="020F0502020204030204" pitchFamily="34" charset="0"/>
              </a:rPr>
              <a:t>•	Partner Agencies – e.g. Local Authority, YOTs, Education/ Schools</a:t>
            </a:r>
          </a:p>
          <a:p>
            <a:pPr marL="180340" indent="-180340"/>
            <a:r>
              <a:rPr lang="en-GB" sz="2000" dirty="0">
                <a:ea typeface="Calibri" panose="020F0502020204030204" pitchFamily="34" charset="0"/>
              </a:rPr>
              <a:t>•	House-to-house enquiries</a:t>
            </a:r>
          </a:p>
        </p:txBody>
      </p:sp>
      <p:sp>
        <p:nvSpPr>
          <p:cNvPr id="3" name="TextBox 2"/>
          <p:cNvSpPr txBox="1"/>
          <p:nvPr/>
        </p:nvSpPr>
        <p:spPr>
          <a:xfrm>
            <a:off x="0" y="5395138"/>
            <a:ext cx="4202124" cy="1015663"/>
          </a:xfrm>
          <a:prstGeom prst="rect">
            <a:avLst/>
          </a:prstGeom>
          <a:solidFill>
            <a:schemeClr val="accent1">
              <a:lumMod val="40000"/>
              <a:lumOff val="60000"/>
            </a:schemeClr>
          </a:solidFill>
          <a:ln>
            <a:solidFill>
              <a:schemeClr val="tx1"/>
            </a:solidFill>
          </a:ln>
        </p:spPr>
        <p:txBody>
          <a:bodyPr wrap="square" rtlCol="0">
            <a:spAutoFit/>
          </a:bodyPr>
          <a:lstStyle/>
          <a:p>
            <a:r>
              <a:rPr lang="en-GB" sz="2000" b="1" i="1" u="sng" dirty="0">
                <a:ea typeface="Calibri" panose="020F0502020204030204" pitchFamily="34" charset="0"/>
              </a:rPr>
              <a:t>Policy:</a:t>
            </a:r>
          </a:p>
          <a:p>
            <a:pPr marL="180340" indent="-180340"/>
            <a:r>
              <a:rPr lang="en-GB" sz="2000" dirty="0">
                <a:ea typeface="Calibri" panose="020F0502020204030204" pitchFamily="34" charset="0"/>
              </a:rPr>
              <a:t>•	Force Policy / National Guidelines</a:t>
            </a:r>
          </a:p>
          <a:p>
            <a:pPr marL="180340" indent="-180340"/>
            <a:r>
              <a:rPr lang="en-GB" sz="2000" dirty="0">
                <a:ea typeface="Calibri" panose="020F0502020204030204" pitchFamily="34" charset="0"/>
              </a:rPr>
              <a:t>•	CPS Guidelines</a:t>
            </a:r>
          </a:p>
        </p:txBody>
      </p:sp>
      <p:sp>
        <p:nvSpPr>
          <p:cNvPr id="7" name="TextBox 3"/>
          <p:cNvSpPr txBox="1">
            <a:spLocks noChangeArrowheads="1"/>
          </p:cNvSpPr>
          <p:nvPr/>
        </p:nvSpPr>
        <p:spPr bwMode="auto">
          <a:xfrm>
            <a:off x="0" y="185332"/>
            <a:ext cx="8424935" cy="646331"/>
          </a:xfrm>
          <a:prstGeom prst="rect">
            <a:avLst/>
          </a:prstGeom>
          <a:solidFill>
            <a:schemeClr val="accent1">
              <a:lumMod val="40000"/>
              <a:lumOff val="60000"/>
            </a:schemeClr>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sz="3600" b="1" dirty="0">
                <a:solidFill>
                  <a:schemeClr val="bg1"/>
                </a:solidFill>
                <a:latin typeface="+mn-lt"/>
              </a:rPr>
              <a:t>Where does information come from ?</a:t>
            </a:r>
          </a:p>
        </p:txBody>
      </p:sp>
      <p:pic>
        <p:nvPicPr>
          <p:cNvPr id="9218" name="Picture 2" descr="JFJ Welcomes Quallo&amp;#39;s Commitment to Intelligence-led Policing - Nationwide  90FM">
            <a:extLst>
              <a:ext uri="{FF2B5EF4-FFF2-40B4-BE49-F238E27FC236}">
                <a16:creationId xmlns:a16="http://schemas.microsoft.com/office/drawing/2014/main" id="{3A714E99-9F53-FD40-9837-02A8CBAD9B0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8645" y="3514834"/>
            <a:ext cx="4445000" cy="2540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080417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wipe(down)">
                                      <p:cBhvr>
                                        <p:cTn id="7" dur="500"/>
                                        <p:tgtEl>
                                          <p:spTgt spid="11"/>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wipe(down)">
                                      <p:cBhvr>
                                        <p:cTn id="12" dur="500"/>
                                        <p:tgtEl>
                                          <p:spTgt spid="2"/>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wipe(down)">
                                      <p:cBhvr>
                                        <p:cTn id="1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2" grpId="0" animBg="1"/>
      <p:bldP spid="3"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4"/>
          <p:cNvSpPr txBox="1">
            <a:spLocks/>
          </p:cNvSpPr>
          <p:nvPr/>
        </p:nvSpPr>
        <p:spPr>
          <a:xfrm>
            <a:off x="0" y="828968"/>
            <a:ext cx="8229600" cy="481848"/>
          </a:xfrm>
          <a:prstGeom prst="rect">
            <a:avLst/>
          </a:prstGeom>
          <a:solidFill>
            <a:schemeClr val="accent1">
              <a:lumMod val="40000"/>
              <a:lumOff val="60000"/>
            </a:schemeClr>
          </a:solidFill>
          <a:ln>
            <a:solidFill>
              <a:schemeClr val="tx1"/>
            </a:solidFill>
          </a:ln>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None/>
              <a:defRPr/>
            </a:pPr>
            <a:r>
              <a:rPr lang="en-GB" sz="2400" dirty="0">
                <a:solidFill>
                  <a:schemeClr val="bg1"/>
                </a:solidFill>
                <a:latin typeface="Calibri"/>
              </a:rPr>
              <a:t>There are a number of methods:</a:t>
            </a:r>
          </a:p>
          <a:p>
            <a:pPr marL="0" indent="0">
              <a:buNone/>
              <a:defRPr/>
            </a:pPr>
            <a:endParaRPr lang="en-GB" dirty="0">
              <a:latin typeface="Calibri"/>
            </a:endParaRPr>
          </a:p>
          <a:p>
            <a:pPr>
              <a:defRPr/>
            </a:pPr>
            <a:endParaRPr lang="en-GB" dirty="0">
              <a:latin typeface="Calibri"/>
            </a:endParaRPr>
          </a:p>
          <a:p>
            <a:pPr>
              <a:defRPr/>
            </a:pPr>
            <a:endParaRPr lang="en-GB" dirty="0">
              <a:latin typeface="Calibri"/>
            </a:endParaRPr>
          </a:p>
          <a:p>
            <a:pPr>
              <a:defRPr/>
            </a:pPr>
            <a:endParaRPr lang="en-GB" dirty="0">
              <a:latin typeface="Calibri"/>
            </a:endParaRPr>
          </a:p>
          <a:p>
            <a:pPr marL="0" indent="0">
              <a:buNone/>
              <a:defRPr/>
            </a:pPr>
            <a:endParaRPr lang="en-GB" dirty="0">
              <a:latin typeface="Calibri"/>
            </a:endParaRPr>
          </a:p>
        </p:txBody>
      </p:sp>
      <p:sp>
        <p:nvSpPr>
          <p:cNvPr id="14" name="TextBox 3"/>
          <p:cNvSpPr txBox="1">
            <a:spLocks noChangeArrowheads="1"/>
          </p:cNvSpPr>
          <p:nvPr/>
        </p:nvSpPr>
        <p:spPr bwMode="auto">
          <a:xfrm>
            <a:off x="0" y="147012"/>
            <a:ext cx="6697662" cy="646331"/>
          </a:xfrm>
          <a:prstGeom prst="rect">
            <a:avLst/>
          </a:prstGeom>
          <a:solidFill>
            <a:schemeClr val="accent1">
              <a:lumMod val="40000"/>
              <a:lumOff val="60000"/>
            </a:schemeClr>
          </a:solidFill>
          <a:ln>
            <a:no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Information Gathering</a:t>
            </a:r>
          </a:p>
        </p:txBody>
      </p:sp>
      <p:graphicFrame>
        <p:nvGraphicFramePr>
          <p:cNvPr id="3" name="Diagram 2">
            <a:extLst>
              <a:ext uri="{FF2B5EF4-FFF2-40B4-BE49-F238E27FC236}">
                <a16:creationId xmlns:a16="http://schemas.microsoft.com/office/drawing/2014/main" id="{0E45148E-AA19-4A59-9F7B-B96AFB2DB3D2}"/>
              </a:ext>
            </a:extLst>
          </p:cNvPr>
          <p:cNvGraphicFramePr/>
          <p:nvPr/>
        </p:nvGraphicFramePr>
        <p:xfrm>
          <a:off x="116774" y="1947619"/>
          <a:ext cx="8229600" cy="444693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242" name="Picture 2" descr="National Decision Model">
            <a:extLst>
              <a:ext uri="{FF2B5EF4-FFF2-40B4-BE49-F238E27FC236}">
                <a16:creationId xmlns:a16="http://schemas.microsoft.com/office/drawing/2014/main" id="{D0704C7A-6A43-C145-87CB-2BC4DC89EBB7}"/>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346374" y="2740474"/>
            <a:ext cx="3644900" cy="2235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177240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F5AF47ED-10D2-4C98-8BAE-A3C77DF58E77}"/>
                                            </p:graphicEl>
                                          </p:spTgt>
                                        </p:tgtEl>
                                        <p:attrNameLst>
                                          <p:attrName>style.visibility</p:attrName>
                                        </p:attrNameLst>
                                      </p:cBhvr>
                                      <p:to>
                                        <p:strVal val="visible"/>
                                      </p:to>
                                    </p:set>
                                    <p:animEffect transition="in" filter="fade">
                                      <p:cBhvr>
                                        <p:cTn id="12" dur="500"/>
                                        <p:tgtEl>
                                          <p:spTgt spid="3">
                                            <p:graphicEl>
                                              <a:dgm id="{F5AF47ED-10D2-4C98-8BAE-A3C77DF58E77}"/>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09F0C840-65B2-48D9-8B80-79420185892F}"/>
                                            </p:graphicEl>
                                          </p:spTgt>
                                        </p:tgtEl>
                                        <p:attrNameLst>
                                          <p:attrName>style.visibility</p:attrName>
                                        </p:attrNameLst>
                                      </p:cBhvr>
                                      <p:to>
                                        <p:strVal val="visible"/>
                                      </p:to>
                                    </p:set>
                                    <p:animEffect transition="in" filter="fade">
                                      <p:cBhvr>
                                        <p:cTn id="17" dur="500"/>
                                        <p:tgtEl>
                                          <p:spTgt spid="3">
                                            <p:graphicEl>
                                              <a:dgm id="{09F0C840-65B2-48D9-8B80-79420185892F}"/>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3">
                                            <p:graphicEl>
                                              <a:dgm id="{071CA870-5A14-44FB-82F0-5532513B0FA4}"/>
                                            </p:graphicEl>
                                          </p:spTgt>
                                        </p:tgtEl>
                                        <p:attrNameLst>
                                          <p:attrName>style.visibility</p:attrName>
                                        </p:attrNameLst>
                                      </p:cBhvr>
                                      <p:to>
                                        <p:strVal val="visible"/>
                                      </p:to>
                                    </p:set>
                                    <p:animEffect transition="in" filter="fade">
                                      <p:cBhvr>
                                        <p:cTn id="20" dur="500"/>
                                        <p:tgtEl>
                                          <p:spTgt spid="3">
                                            <p:graphicEl>
                                              <a:dgm id="{071CA870-5A14-44FB-82F0-5532513B0FA4}"/>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3">
                                            <p:graphicEl>
                                              <a:dgm id="{BDF04196-75AE-490E-972A-F63465A235E4}"/>
                                            </p:graphicEl>
                                          </p:spTgt>
                                        </p:tgtEl>
                                        <p:attrNameLst>
                                          <p:attrName>style.visibility</p:attrName>
                                        </p:attrNameLst>
                                      </p:cBhvr>
                                      <p:to>
                                        <p:strVal val="visible"/>
                                      </p:to>
                                    </p:set>
                                    <p:animEffect transition="in" filter="fade">
                                      <p:cBhvr>
                                        <p:cTn id="25" dur="500"/>
                                        <p:tgtEl>
                                          <p:spTgt spid="3">
                                            <p:graphicEl>
                                              <a:dgm id="{BDF04196-75AE-490E-972A-F63465A235E4}"/>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3">
                                            <p:graphicEl>
                                              <a:dgm id="{0392138A-EC36-40AD-ACB0-68DB3042C03C}"/>
                                            </p:graphicEl>
                                          </p:spTgt>
                                        </p:tgtEl>
                                        <p:attrNameLst>
                                          <p:attrName>style.visibility</p:attrName>
                                        </p:attrNameLst>
                                      </p:cBhvr>
                                      <p:to>
                                        <p:strVal val="visible"/>
                                      </p:to>
                                    </p:set>
                                    <p:animEffect transition="in" filter="fade">
                                      <p:cBhvr>
                                        <p:cTn id="28" dur="500"/>
                                        <p:tgtEl>
                                          <p:spTgt spid="3">
                                            <p:graphicEl>
                                              <a:dgm id="{0392138A-EC36-40AD-ACB0-68DB3042C03C}"/>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3">
                                            <p:graphicEl>
                                              <a:dgm id="{492FE4BF-48CB-4CB4-82B2-3FC959051707}"/>
                                            </p:graphicEl>
                                          </p:spTgt>
                                        </p:tgtEl>
                                        <p:attrNameLst>
                                          <p:attrName>style.visibility</p:attrName>
                                        </p:attrNameLst>
                                      </p:cBhvr>
                                      <p:to>
                                        <p:strVal val="visible"/>
                                      </p:to>
                                    </p:set>
                                    <p:animEffect transition="in" filter="fade">
                                      <p:cBhvr>
                                        <p:cTn id="33" dur="500"/>
                                        <p:tgtEl>
                                          <p:spTgt spid="3">
                                            <p:graphicEl>
                                              <a:dgm id="{492FE4BF-48CB-4CB4-82B2-3FC959051707}"/>
                                            </p:graphic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3">
                                            <p:graphicEl>
                                              <a:dgm id="{846DC208-E387-48F8-8C3F-040386B797C6}"/>
                                            </p:graphicEl>
                                          </p:spTgt>
                                        </p:tgtEl>
                                        <p:attrNameLst>
                                          <p:attrName>style.visibility</p:attrName>
                                        </p:attrNameLst>
                                      </p:cBhvr>
                                      <p:to>
                                        <p:strVal val="visible"/>
                                      </p:to>
                                    </p:set>
                                    <p:animEffect transition="in" filter="fade">
                                      <p:cBhvr>
                                        <p:cTn id="36" dur="500"/>
                                        <p:tgtEl>
                                          <p:spTgt spid="3">
                                            <p:graphicEl>
                                              <a:dgm id="{846DC208-E387-48F8-8C3F-040386B797C6}"/>
                                            </p:graphic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3">
                                            <p:graphicEl>
                                              <a:dgm id="{9F92A70D-FA48-4FF0-B842-404D6B3DD980}"/>
                                            </p:graphicEl>
                                          </p:spTgt>
                                        </p:tgtEl>
                                        <p:attrNameLst>
                                          <p:attrName>style.visibility</p:attrName>
                                        </p:attrNameLst>
                                      </p:cBhvr>
                                      <p:to>
                                        <p:strVal val="visible"/>
                                      </p:to>
                                    </p:set>
                                    <p:animEffect transition="in" filter="fade">
                                      <p:cBhvr>
                                        <p:cTn id="41" dur="500"/>
                                        <p:tgtEl>
                                          <p:spTgt spid="3">
                                            <p:graphicEl>
                                              <a:dgm id="{9F92A70D-FA48-4FF0-B842-404D6B3DD980}"/>
                                            </p:graphicEl>
                                          </p:spTgt>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3">
                                            <p:graphicEl>
                                              <a:dgm id="{CBDF3ADB-672E-4189-88D0-2219A066F7FD}"/>
                                            </p:graphicEl>
                                          </p:spTgt>
                                        </p:tgtEl>
                                        <p:attrNameLst>
                                          <p:attrName>style.visibility</p:attrName>
                                        </p:attrNameLst>
                                      </p:cBhvr>
                                      <p:to>
                                        <p:strVal val="visible"/>
                                      </p:to>
                                    </p:set>
                                    <p:animEffect transition="in" filter="fade">
                                      <p:cBhvr>
                                        <p:cTn id="44" dur="500"/>
                                        <p:tgtEl>
                                          <p:spTgt spid="3">
                                            <p:graphicEl>
                                              <a:dgm id="{CBDF3ADB-672E-4189-88D0-2219A066F7FD}"/>
                                            </p:graphicEl>
                                          </p:spTgt>
                                        </p:tgtEl>
                                      </p:cBhvr>
                                    </p:animEffect>
                                  </p:childTnLst>
                                </p:cTn>
                              </p:par>
                            </p:childTnLst>
                          </p:cTn>
                        </p:par>
                      </p:childTnLst>
                    </p:cTn>
                  </p:par>
                  <p:par>
                    <p:cTn id="45" fill="hold">
                      <p:stCondLst>
                        <p:cond delay="indefinite"/>
                      </p:stCondLst>
                      <p:childTnLst>
                        <p:par>
                          <p:cTn id="46" fill="hold">
                            <p:stCondLst>
                              <p:cond delay="0"/>
                            </p:stCondLst>
                            <p:childTnLst>
                              <p:par>
                                <p:cTn id="47" presetID="10" presetClass="entr" presetSubtype="0" fill="hold" grpId="0" nodeType="clickEffect">
                                  <p:stCondLst>
                                    <p:cond delay="0"/>
                                  </p:stCondLst>
                                  <p:childTnLst>
                                    <p:set>
                                      <p:cBhvr>
                                        <p:cTn id="48" dur="1" fill="hold">
                                          <p:stCondLst>
                                            <p:cond delay="0"/>
                                          </p:stCondLst>
                                        </p:cTn>
                                        <p:tgtEl>
                                          <p:spTgt spid="3">
                                            <p:graphicEl>
                                              <a:dgm id="{B2593C1C-1CD7-4DB7-977E-DABD487C9605}"/>
                                            </p:graphicEl>
                                          </p:spTgt>
                                        </p:tgtEl>
                                        <p:attrNameLst>
                                          <p:attrName>style.visibility</p:attrName>
                                        </p:attrNameLst>
                                      </p:cBhvr>
                                      <p:to>
                                        <p:strVal val="visible"/>
                                      </p:to>
                                    </p:set>
                                    <p:animEffect transition="in" filter="fade">
                                      <p:cBhvr>
                                        <p:cTn id="49" dur="500"/>
                                        <p:tgtEl>
                                          <p:spTgt spid="3">
                                            <p:graphicEl>
                                              <a:dgm id="{B2593C1C-1CD7-4DB7-977E-DABD487C9605}"/>
                                            </p:graphicEl>
                                          </p:spTgt>
                                        </p:tgtEl>
                                      </p:cBhvr>
                                    </p:animEffect>
                                  </p:childTnLst>
                                </p:cTn>
                              </p:par>
                              <p:par>
                                <p:cTn id="50" presetID="10" presetClass="entr" presetSubtype="0" fill="hold" grpId="0" nodeType="withEffect">
                                  <p:stCondLst>
                                    <p:cond delay="0"/>
                                  </p:stCondLst>
                                  <p:childTnLst>
                                    <p:set>
                                      <p:cBhvr>
                                        <p:cTn id="51" dur="1" fill="hold">
                                          <p:stCondLst>
                                            <p:cond delay="0"/>
                                          </p:stCondLst>
                                        </p:cTn>
                                        <p:tgtEl>
                                          <p:spTgt spid="3">
                                            <p:graphicEl>
                                              <a:dgm id="{BDAC8E3A-8650-41BC-88BA-64BC5E18F629}"/>
                                            </p:graphicEl>
                                          </p:spTgt>
                                        </p:tgtEl>
                                        <p:attrNameLst>
                                          <p:attrName>style.visibility</p:attrName>
                                        </p:attrNameLst>
                                      </p:cBhvr>
                                      <p:to>
                                        <p:strVal val="visible"/>
                                      </p:to>
                                    </p:set>
                                    <p:animEffect transition="in" filter="fade">
                                      <p:cBhvr>
                                        <p:cTn id="52" dur="500"/>
                                        <p:tgtEl>
                                          <p:spTgt spid="3">
                                            <p:graphicEl>
                                              <a:dgm id="{BDAC8E3A-8650-41BC-88BA-64BC5E18F629}"/>
                                            </p:graphic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3">
                                            <p:graphicEl>
                                              <a:dgm id="{C6059648-515D-4ACB-B6E5-8A063E7DFFBE}"/>
                                            </p:graphicEl>
                                          </p:spTgt>
                                        </p:tgtEl>
                                        <p:attrNameLst>
                                          <p:attrName>style.visibility</p:attrName>
                                        </p:attrNameLst>
                                      </p:cBhvr>
                                      <p:to>
                                        <p:strVal val="visible"/>
                                      </p:to>
                                    </p:set>
                                    <p:animEffect transition="in" filter="fade">
                                      <p:cBhvr>
                                        <p:cTn id="57" dur="500"/>
                                        <p:tgtEl>
                                          <p:spTgt spid="3">
                                            <p:graphicEl>
                                              <a:dgm id="{C6059648-515D-4ACB-B6E5-8A063E7DFFBE}"/>
                                            </p:graphicEl>
                                          </p:spTgt>
                                        </p:tgtEl>
                                      </p:cBhvr>
                                    </p:animEffect>
                                  </p:childTnLst>
                                </p:cTn>
                              </p:par>
                              <p:par>
                                <p:cTn id="58" presetID="10" presetClass="entr" presetSubtype="0" fill="hold" grpId="0" nodeType="withEffect">
                                  <p:stCondLst>
                                    <p:cond delay="0"/>
                                  </p:stCondLst>
                                  <p:childTnLst>
                                    <p:set>
                                      <p:cBhvr>
                                        <p:cTn id="59" dur="1" fill="hold">
                                          <p:stCondLst>
                                            <p:cond delay="0"/>
                                          </p:stCondLst>
                                        </p:cTn>
                                        <p:tgtEl>
                                          <p:spTgt spid="3">
                                            <p:graphicEl>
                                              <a:dgm id="{D13DE3A9-6D11-48F2-A8FA-5B98F7444860}"/>
                                            </p:graphicEl>
                                          </p:spTgt>
                                        </p:tgtEl>
                                        <p:attrNameLst>
                                          <p:attrName>style.visibility</p:attrName>
                                        </p:attrNameLst>
                                      </p:cBhvr>
                                      <p:to>
                                        <p:strVal val="visible"/>
                                      </p:to>
                                    </p:set>
                                    <p:animEffect transition="in" filter="fade">
                                      <p:cBhvr>
                                        <p:cTn id="60" dur="500"/>
                                        <p:tgtEl>
                                          <p:spTgt spid="3">
                                            <p:graphicEl>
                                              <a:dgm id="{D13DE3A9-6D11-48F2-A8FA-5B98F7444860}"/>
                                            </p:graphicEl>
                                          </p:spTgt>
                                        </p:tgtEl>
                                      </p:cBhvr>
                                    </p:animEffect>
                                  </p:childTnLst>
                                </p:cTn>
                              </p:par>
                            </p:childTnLst>
                          </p:cTn>
                        </p:par>
                      </p:childTnLst>
                    </p:cTn>
                  </p:par>
                  <p:par>
                    <p:cTn id="61" fill="hold">
                      <p:stCondLst>
                        <p:cond delay="indefinite"/>
                      </p:stCondLst>
                      <p:childTnLst>
                        <p:par>
                          <p:cTn id="62" fill="hold">
                            <p:stCondLst>
                              <p:cond delay="0"/>
                            </p:stCondLst>
                            <p:childTnLst>
                              <p:par>
                                <p:cTn id="63" presetID="10" presetClass="entr" presetSubtype="0" fill="hold" grpId="0" nodeType="clickEffect">
                                  <p:stCondLst>
                                    <p:cond delay="0"/>
                                  </p:stCondLst>
                                  <p:childTnLst>
                                    <p:set>
                                      <p:cBhvr>
                                        <p:cTn id="64" dur="1" fill="hold">
                                          <p:stCondLst>
                                            <p:cond delay="0"/>
                                          </p:stCondLst>
                                        </p:cTn>
                                        <p:tgtEl>
                                          <p:spTgt spid="3">
                                            <p:graphicEl>
                                              <a:dgm id="{607EEA8B-7591-4C3C-9237-98387EBF4135}"/>
                                            </p:graphicEl>
                                          </p:spTgt>
                                        </p:tgtEl>
                                        <p:attrNameLst>
                                          <p:attrName>style.visibility</p:attrName>
                                        </p:attrNameLst>
                                      </p:cBhvr>
                                      <p:to>
                                        <p:strVal val="visible"/>
                                      </p:to>
                                    </p:set>
                                    <p:animEffect transition="in" filter="fade">
                                      <p:cBhvr>
                                        <p:cTn id="65" dur="500"/>
                                        <p:tgtEl>
                                          <p:spTgt spid="3">
                                            <p:graphicEl>
                                              <a:dgm id="{607EEA8B-7591-4C3C-9237-98387EBF4135}"/>
                                            </p:graphicEl>
                                          </p:spTgt>
                                        </p:tgtEl>
                                      </p:cBhvr>
                                    </p:animEffect>
                                  </p:childTnLst>
                                </p:cTn>
                              </p:par>
                              <p:par>
                                <p:cTn id="66" presetID="10" presetClass="entr" presetSubtype="0" fill="hold" grpId="0" nodeType="withEffect">
                                  <p:stCondLst>
                                    <p:cond delay="0"/>
                                  </p:stCondLst>
                                  <p:childTnLst>
                                    <p:set>
                                      <p:cBhvr>
                                        <p:cTn id="67" dur="1" fill="hold">
                                          <p:stCondLst>
                                            <p:cond delay="0"/>
                                          </p:stCondLst>
                                        </p:cTn>
                                        <p:tgtEl>
                                          <p:spTgt spid="3">
                                            <p:graphicEl>
                                              <a:dgm id="{F1C534C1-96FD-427F-82BF-B50848D3930F}"/>
                                            </p:graphicEl>
                                          </p:spTgt>
                                        </p:tgtEl>
                                        <p:attrNameLst>
                                          <p:attrName>style.visibility</p:attrName>
                                        </p:attrNameLst>
                                      </p:cBhvr>
                                      <p:to>
                                        <p:strVal val="visible"/>
                                      </p:to>
                                    </p:set>
                                    <p:animEffect transition="in" filter="fade">
                                      <p:cBhvr>
                                        <p:cTn id="68" dur="500"/>
                                        <p:tgtEl>
                                          <p:spTgt spid="3">
                                            <p:graphicEl>
                                              <a:dgm id="{F1C534C1-96FD-427F-82BF-B50848D3930F}"/>
                                            </p:graphicEl>
                                          </p:spTgt>
                                        </p:tgtEl>
                                      </p:cBhvr>
                                    </p:animEffect>
                                  </p:childTnLst>
                                </p:cTn>
                              </p:par>
                            </p:childTnLst>
                          </p:cTn>
                        </p:par>
                      </p:childTnLst>
                    </p:cTn>
                  </p:par>
                  <p:par>
                    <p:cTn id="69" fill="hold">
                      <p:stCondLst>
                        <p:cond delay="indefinite"/>
                      </p:stCondLst>
                      <p:childTnLst>
                        <p:par>
                          <p:cTn id="70" fill="hold">
                            <p:stCondLst>
                              <p:cond delay="0"/>
                            </p:stCondLst>
                            <p:childTnLst>
                              <p:par>
                                <p:cTn id="71" presetID="10" presetClass="entr" presetSubtype="0" fill="hold" grpId="0" nodeType="clickEffect">
                                  <p:stCondLst>
                                    <p:cond delay="0"/>
                                  </p:stCondLst>
                                  <p:childTnLst>
                                    <p:set>
                                      <p:cBhvr>
                                        <p:cTn id="72" dur="1" fill="hold">
                                          <p:stCondLst>
                                            <p:cond delay="0"/>
                                          </p:stCondLst>
                                        </p:cTn>
                                        <p:tgtEl>
                                          <p:spTgt spid="3">
                                            <p:graphicEl>
                                              <a:dgm id="{2A978FE5-496F-41A4-93ED-E06BA49B7D89}"/>
                                            </p:graphicEl>
                                          </p:spTgt>
                                        </p:tgtEl>
                                        <p:attrNameLst>
                                          <p:attrName>style.visibility</p:attrName>
                                        </p:attrNameLst>
                                      </p:cBhvr>
                                      <p:to>
                                        <p:strVal val="visible"/>
                                      </p:to>
                                    </p:set>
                                    <p:animEffect transition="in" filter="fade">
                                      <p:cBhvr>
                                        <p:cTn id="73" dur="500"/>
                                        <p:tgtEl>
                                          <p:spTgt spid="3">
                                            <p:graphicEl>
                                              <a:dgm id="{2A978FE5-496F-41A4-93ED-E06BA49B7D89}"/>
                                            </p:graphicEl>
                                          </p:spTgt>
                                        </p:tgtEl>
                                      </p:cBhvr>
                                    </p:animEffect>
                                  </p:childTnLst>
                                </p:cTn>
                              </p:par>
                              <p:par>
                                <p:cTn id="74" presetID="10" presetClass="entr" presetSubtype="0" fill="hold" grpId="0" nodeType="withEffect">
                                  <p:stCondLst>
                                    <p:cond delay="0"/>
                                  </p:stCondLst>
                                  <p:childTnLst>
                                    <p:set>
                                      <p:cBhvr>
                                        <p:cTn id="75" dur="1" fill="hold">
                                          <p:stCondLst>
                                            <p:cond delay="0"/>
                                          </p:stCondLst>
                                        </p:cTn>
                                        <p:tgtEl>
                                          <p:spTgt spid="3">
                                            <p:graphicEl>
                                              <a:dgm id="{1E8953BD-1533-44A9-9CA1-27EA992EE0A5}"/>
                                            </p:graphicEl>
                                          </p:spTgt>
                                        </p:tgtEl>
                                        <p:attrNameLst>
                                          <p:attrName>style.visibility</p:attrName>
                                        </p:attrNameLst>
                                      </p:cBhvr>
                                      <p:to>
                                        <p:strVal val="visible"/>
                                      </p:to>
                                    </p:set>
                                    <p:animEffect transition="in" filter="fade">
                                      <p:cBhvr>
                                        <p:cTn id="76" dur="500"/>
                                        <p:tgtEl>
                                          <p:spTgt spid="3">
                                            <p:graphicEl>
                                              <a:dgm id="{1E8953BD-1533-44A9-9CA1-27EA992EE0A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Graphic spid="3" grpId="0">
        <p:bldSub>
          <a:bldDgm bld="one"/>
        </p:bldSub>
      </p:bldGraphic>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4"/>
          <p:cNvSpPr txBox="1">
            <a:spLocks/>
          </p:cNvSpPr>
          <p:nvPr/>
        </p:nvSpPr>
        <p:spPr>
          <a:xfrm>
            <a:off x="0" y="923896"/>
            <a:ext cx="12192000" cy="1368151"/>
          </a:xfrm>
          <a:prstGeom prst="rect">
            <a:avLst/>
          </a:prstGeom>
          <a:solidFill>
            <a:schemeClr val="accent1">
              <a:alpha val="30000"/>
            </a:schemeClr>
          </a:solidFill>
          <a:ln>
            <a:noFill/>
          </a:ln>
        </p:spPr>
        <p:txBody>
          <a:bodyPr>
            <a:no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a:lnSpc>
                <a:spcPct val="120000"/>
              </a:lnSpc>
              <a:buNone/>
            </a:pPr>
            <a:r>
              <a:rPr lang="en-GB" sz="2200" dirty="0"/>
              <a:t>The information gathered from witnesses may provide details leading to the suspect. </a:t>
            </a:r>
            <a:br>
              <a:rPr lang="en-GB" sz="2200" dirty="0"/>
            </a:br>
            <a:r>
              <a:rPr lang="en-GB" sz="2200" dirty="0"/>
              <a:t>To help trace that person the Investigating Officer may use some of the following methods:</a:t>
            </a:r>
          </a:p>
          <a:p>
            <a:pPr marL="0" indent="0">
              <a:buNone/>
            </a:pPr>
            <a:endParaRPr lang="en-GB" sz="2400" dirty="0"/>
          </a:p>
          <a:p>
            <a:endParaRPr lang="en-GB" sz="2400" dirty="0"/>
          </a:p>
          <a:p>
            <a:pPr marL="0" indent="0">
              <a:buNone/>
            </a:pPr>
            <a:endParaRPr lang="en-GB" sz="2400" dirty="0"/>
          </a:p>
        </p:txBody>
      </p:sp>
      <p:sp>
        <p:nvSpPr>
          <p:cNvPr id="13" name="TextBox 3"/>
          <p:cNvSpPr txBox="1">
            <a:spLocks noChangeArrowheads="1"/>
          </p:cNvSpPr>
          <p:nvPr/>
        </p:nvSpPr>
        <p:spPr bwMode="auto">
          <a:xfrm>
            <a:off x="0" y="75889"/>
            <a:ext cx="8135702" cy="646331"/>
          </a:xfrm>
          <a:prstGeom prst="rect">
            <a:avLst/>
          </a:prstGeom>
          <a:solidFill>
            <a:schemeClr val="accent1">
              <a:lumMod val="40000"/>
              <a:lumOff val="60000"/>
            </a:schemeClr>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Information Gathering</a:t>
            </a:r>
          </a:p>
        </p:txBody>
      </p:sp>
      <p:graphicFrame>
        <p:nvGraphicFramePr>
          <p:cNvPr id="3" name="Diagram 2">
            <a:extLst>
              <a:ext uri="{FF2B5EF4-FFF2-40B4-BE49-F238E27FC236}">
                <a16:creationId xmlns:a16="http://schemas.microsoft.com/office/drawing/2014/main" id="{462CFF5D-A09A-4A41-95C7-D59DF8AEB9CC}"/>
              </a:ext>
            </a:extLst>
          </p:cNvPr>
          <p:cNvGraphicFramePr/>
          <p:nvPr/>
        </p:nvGraphicFramePr>
        <p:xfrm>
          <a:off x="-172333" y="2410596"/>
          <a:ext cx="10045116" cy="396117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1266" name="Picture 2" descr="PenTest: Information Gathering and Scanning - laredoute.io">
            <a:extLst>
              <a:ext uri="{FF2B5EF4-FFF2-40B4-BE49-F238E27FC236}">
                <a16:creationId xmlns:a16="http://schemas.microsoft.com/office/drawing/2014/main" id="{52FBDA47-9333-0F46-B026-F315467A815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792688" y="4708458"/>
            <a:ext cx="3107605" cy="20604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466796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55A9AAF6-34A2-4E42-974F-F63E4CDBC9FC}"/>
                                            </p:graphicEl>
                                          </p:spTgt>
                                        </p:tgtEl>
                                        <p:attrNameLst>
                                          <p:attrName>style.visibility</p:attrName>
                                        </p:attrNameLst>
                                      </p:cBhvr>
                                      <p:to>
                                        <p:strVal val="visible"/>
                                      </p:to>
                                    </p:set>
                                    <p:animEffect transition="in" filter="fade">
                                      <p:cBhvr>
                                        <p:cTn id="12" dur="500"/>
                                        <p:tgtEl>
                                          <p:spTgt spid="3">
                                            <p:graphicEl>
                                              <a:dgm id="{55A9AAF6-34A2-4E42-974F-F63E4CDBC9FC}"/>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96618DC0-637F-4570-AFDC-2C1C809B3F14}"/>
                                            </p:graphicEl>
                                          </p:spTgt>
                                        </p:tgtEl>
                                        <p:attrNameLst>
                                          <p:attrName>style.visibility</p:attrName>
                                        </p:attrNameLst>
                                      </p:cBhvr>
                                      <p:to>
                                        <p:strVal val="visible"/>
                                      </p:to>
                                    </p:set>
                                    <p:animEffect transition="in" filter="fade">
                                      <p:cBhvr>
                                        <p:cTn id="17" dur="500"/>
                                        <p:tgtEl>
                                          <p:spTgt spid="3">
                                            <p:graphicEl>
                                              <a:dgm id="{96618DC0-637F-4570-AFDC-2C1C809B3F14}"/>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graphicEl>
                                              <a:dgm id="{7829B1D7-4CCA-42B0-93B9-5A6476EA9AC1}"/>
                                            </p:graphicEl>
                                          </p:spTgt>
                                        </p:tgtEl>
                                        <p:attrNameLst>
                                          <p:attrName>style.visibility</p:attrName>
                                        </p:attrNameLst>
                                      </p:cBhvr>
                                      <p:to>
                                        <p:strVal val="visible"/>
                                      </p:to>
                                    </p:set>
                                    <p:animEffect transition="in" filter="fade">
                                      <p:cBhvr>
                                        <p:cTn id="22" dur="500"/>
                                        <p:tgtEl>
                                          <p:spTgt spid="3">
                                            <p:graphicEl>
                                              <a:dgm id="{7829B1D7-4CCA-42B0-93B9-5A6476EA9AC1}"/>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graphicEl>
                                              <a:dgm id="{7C2AC7A8-4A31-49DF-BEAB-68129E9CA1C5}"/>
                                            </p:graphicEl>
                                          </p:spTgt>
                                        </p:tgtEl>
                                        <p:attrNameLst>
                                          <p:attrName>style.visibility</p:attrName>
                                        </p:attrNameLst>
                                      </p:cBhvr>
                                      <p:to>
                                        <p:strVal val="visible"/>
                                      </p:to>
                                    </p:set>
                                    <p:animEffect transition="in" filter="fade">
                                      <p:cBhvr>
                                        <p:cTn id="27" dur="500"/>
                                        <p:tgtEl>
                                          <p:spTgt spid="3">
                                            <p:graphicEl>
                                              <a:dgm id="{7C2AC7A8-4A31-49DF-BEAB-68129E9CA1C5}"/>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graphicEl>
                                              <a:dgm id="{27A32CB0-1211-40D6-B65A-A26C81E50873}"/>
                                            </p:graphicEl>
                                          </p:spTgt>
                                        </p:tgtEl>
                                        <p:attrNameLst>
                                          <p:attrName>style.visibility</p:attrName>
                                        </p:attrNameLst>
                                      </p:cBhvr>
                                      <p:to>
                                        <p:strVal val="visible"/>
                                      </p:to>
                                    </p:set>
                                    <p:animEffect transition="in" filter="fade">
                                      <p:cBhvr>
                                        <p:cTn id="32" dur="500"/>
                                        <p:tgtEl>
                                          <p:spTgt spid="3">
                                            <p:graphicEl>
                                              <a:dgm id="{27A32CB0-1211-40D6-B65A-A26C81E50873}"/>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graphicEl>
                                              <a:dgm id="{B1EBEA65-2C1E-45D9-9E9E-47DD906D34F3}"/>
                                            </p:graphicEl>
                                          </p:spTgt>
                                        </p:tgtEl>
                                        <p:attrNameLst>
                                          <p:attrName>style.visibility</p:attrName>
                                        </p:attrNameLst>
                                      </p:cBhvr>
                                      <p:to>
                                        <p:strVal val="visible"/>
                                      </p:to>
                                    </p:set>
                                    <p:animEffect transition="in" filter="fade">
                                      <p:cBhvr>
                                        <p:cTn id="37" dur="500"/>
                                        <p:tgtEl>
                                          <p:spTgt spid="3">
                                            <p:graphicEl>
                                              <a:dgm id="{B1EBEA65-2C1E-45D9-9E9E-47DD906D34F3}"/>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graphicEl>
                                              <a:dgm id="{8BC08E08-2C11-4B9A-A453-B21163967556}"/>
                                            </p:graphicEl>
                                          </p:spTgt>
                                        </p:tgtEl>
                                        <p:attrNameLst>
                                          <p:attrName>style.visibility</p:attrName>
                                        </p:attrNameLst>
                                      </p:cBhvr>
                                      <p:to>
                                        <p:strVal val="visible"/>
                                      </p:to>
                                    </p:set>
                                    <p:animEffect transition="in" filter="fade">
                                      <p:cBhvr>
                                        <p:cTn id="42" dur="500"/>
                                        <p:tgtEl>
                                          <p:spTgt spid="3">
                                            <p:graphicEl>
                                              <a:dgm id="{8BC08E08-2C11-4B9A-A453-B21163967556}"/>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3">
                                            <p:graphicEl>
                                              <a:dgm id="{19368745-FFC4-4D83-85CC-FA05454DB85D}"/>
                                            </p:graphicEl>
                                          </p:spTgt>
                                        </p:tgtEl>
                                        <p:attrNameLst>
                                          <p:attrName>style.visibility</p:attrName>
                                        </p:attrNameLst>
                                      </p:cBhvr>
                                      <p:to>
                                        <p:strVal val="visible"/>
                                      </p:to>
                                    </p:set>
                                    <p:animEffect transition="in" filter="fade">
                                      <p:cBhvr>
                                        <p:cTn id="47" dur="500"/>
                                        <p:tgtEl>
                                          <p:spTgt spid="3">
                                            <p:graphicEl>
                                              <a:dgm id="{19368745-FFC4-4D83-85CC-FA05454DB85D}"/>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3">
                                            <p:graphicEl>
                                              <a:dgm id="{F568E676-16F9-4F85-B231-BCA8858473B9}"/>
                                            </p:graphicEl>
                                          </p:spTgt>
                                        </p:tgtEl>
                                        <p:attrNameLst>
                                          <p:attrName>style.visibility</p:attrName>
                                        </p:attrNameLst>
                                      </p:cBhvr>
                                      <p:to>
                                        <p:strVal val="visible"/>
                                      </p:to>
                                    </p:set>
                                    <p:animEffect transition="in" filter="fade">
                                      <p:cBhvr>
                                        <p:cTn id="52" dur="500"/>
                                        <p:tgtEl>
                                          <p:spTgt spid="3">
                                            <p:graphicEl>
                                              <a:dgm id="{F568E676-16F9-4F85-B231-BCA8858473B9}"/>
                                            </p:graphic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3">
                                            <p:graphicEl>
                                              <a:dgm id="{D87568A9-2897-40EB-A540-F926F5C61FB5}"/>
                                            </p:graphicEl>
                                          </p:spTgt>
                                        </p:tgtEl>
                                        <p:attrNameLst>
                                          <p:attrName>style.visibility</p:attrName>
                                        </p:attrNameLst>
                                      </p:cBhvr>
                                      <p:to>
                                        <p:strVal val="visible"/>
                                      </p:to>
                                    </p:set>
                                    <p:animEffect transition="in" filter="fade">
                                      <p:cBhvr>
                                        <p:cTn id="57" dur="500"/>
                                        <p:tgtEl>
                                          <p:spTgt spid="3">
                                            <p:graphicEl>
                                              <a:dgm id="{D87568A9-2897-40EB-A540-F926F5C61FB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Graphic spid="3" grpId="0">
        <p:bldSub>
          <a:bldDgm bld="one"/>
        </p:bldSub>
      </p:bldGraphic>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3"/>
          <p:cNvSpPr txBox="1">
            <a:spLocks noChangeArrowheads="1"/>
          </p:cNvSpPr>
          <p:nvPr/>
        </p:nvSpPr>
        <p:spPr bwMode="auto">
          <a:xfrm>
            <a:off x="1294411" y="225022"/>
            <a:ext cx="9951522" cy="1200329"/>
          </a:xfrm>
          <a:prstGeom prst="rect">
            <a:avLst/>
          </a:prstGeom>
          <a:solidFill>
            <a:schemeClr val="accent1">
              <a:lumMod val="40000"/>
              <a:lumOff val="60000"/>
            </a:schemeClr>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What is the different between </a:t>
            </a:r>
            <a:br>
              <a:rPr lang="en-GB" altLang="en-US" sz="3600" b="1" dirty="0">
                <a:solidFill>
                  <a:schemeClr val="bg1"/>
                </a:solidFill>
                <a:latin typeface="+mn-lt"/>
              </a:rPr>
            </a:br>
            <a:r>
              <a:rPr lang="en-GB" altLang="en-US" sz="3600" b="1" dirty="0">
                <a:solidFill>
                  <a:schemeClr val="bg1"/>
                </a:solidFill>
                <a:latin typeface="+mn-lt"/>
              </a:rPr>
              <a:t>‘Information’ and  ‘Intelligence’?</a:t>
            </a:r>
          </a:p>
        </p:txBody>
      </p:sp>
      <p:graphicFrame>
        <p:nvGraphicFramePr>
          <p:cNvPr id="3" name="Diagram 2">
            <a:extLst>
              <a:ext uri="{FF2B5EF4-FFF2-40B4-BE49-F238E27FC236}">
                <a16:creationId xmlns:a16="http://schemas.microsoft.com/office/drawing/2014/main" id="{BE95F733-F85E-45F7-BBDE-0594F17A935E}"/>
              </a:ext>
            </a:extLst>
          </p:cNvPr>
          <p:cNvGraphicFramePr/>
          <p:nvPr/>
        </p:nvGraphicFramePr>
        <p:xfrm>
          <a:off x="594914" y="2021271"/>
          <a:ext cx="7860317" cy="42642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3314" name="Picture 2" descr="Research Forum: The Attitudes of Police Managers Toward Intelligence-Led  Policing — LEB">
            <a:extLst>
              <a:ext uri="{FF2B5EF4-FFF2-40B4-BE49-F238E27FC236}">
                <a16:creationId xmlns:a16="http://schemas.microsoft.com/office/drawing/2014/main" id="{BD8AF131-C8A2-964F-8445-53F96B646020}"/>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320486" y="3310255"/>
            <a:ext cx="3276600" cy="2476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509130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02C4F101-366B-49A1-BFFB-B2FFA3F4785E}"/>
                                            </p:graphicEl>
                                          </p:spTgt>
                                        </p:tgtEl>
                                        <p:attrNameLst>
                                          <p:attrName>style.visibility</p:attrName>
                                        </p:attrNameLst>
                                      </p:cBhvr>
                                      <p:to>
                                        <p:strVal val="visible"/>
                                      </p:to>
                                    </p:set>
                                    <p:animEffect transition="in" filter="fade">
                                      <p:cBhvr>
                                        <p:cTn id="7" dur="500"/>
                                        <p:tgtEl>
                                          <p:spTgt spid="3">
                                            <p:graphicEl>
                                              <a:dgm id="{02C4F101-366B-49A1-BFFB-B2FFA3F4785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D91FE2E0-6548-47A7-9BB4-DB075CE623FF}"/>
                                            </p:graphicEl>
                                          </p:spTgt>
                                        </p:tgtEl>
                                        <p:attrNameLst>
                                          <p:attrName>style.visibility</p:attrName>
                                        </p:attrNameLst>
                                      </p:cBhvr>
                                      <p:to>
                                        <p:strVal val="visible"/>
                                      </p:to>
                                    </p:set>
                                    <p:animEffect transition="in" filter="fade">
                                      <p:cBhvr>
                                        <p:cTn id="12" dur="500"/>
                                        <p:tgtEl>
                                          <p:spTgt spid="3">
                                            <p:graphicEl>
                                              <a:dgm id="{D91FE2E0-6548-47A7-9BB4-DB075CE623FF}"/>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CB9D155A-B515-4688-B733-71EF3E71DE5D}"/>
                                            </p:graphicEl>
                                          </p:spTgt>
                                        </p:tgtEl>
                                        <p:attrNameLst>
                                          <p:attrName>style.visibility</p:attrName>
                                        </p:attrNameLst>
                                      </p:cBhvr>
                                      <p:to>
                                        <p:strVal val="visible"/>
                                      </p:to>
                                    </p:set>
                                    <p:animEffect transition="in" filter="fade">
                                      <p:cBhvr>
                                        <p:cTn id="15" dur="500"/>
                                        <p:tgtEl>
                                          <p:spTgt spid="3">
                                            <p:graphicEl>
                                              <a:dgm id="{CB9D155A-B515-4688-B733-71EF3E71DE5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3"/>
          <p:cNvSpPr txBox="1">
            <a:spLocks noChangeArrowheads="1"/>
          </p:cNvSpPr>
          <p:nvPr/>
        </p:nvSpPr>
        <p:spPr bwMode="auto">
          <a:xfrm>
            <a:off x="0" y="190285"/>
            <a:ext cx="8352928" cy="648072"/>
          </a:xfrm>
          <a:prstGeom prst="rect">
            <a:avLst/>
          </a:prstGeom>
          <a:solidFill>
            <a:schemeClr val="accent1">
              <a:lumMod val="40000"/>
              <a:lumOff val="60000"/>
            </a:schemeClr>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sz="3600" b="1" dirty="0">
                <a:solidFill>
                  <a:schemeClr val="bg1"/>
                </a:solidFill>
                <a:latin typeface="+mn-lt"/>
              </a:rPr>
              <a:t>Discuss: Why do we need Intelligence?</a:t>
            </a:r>
          </a:p>
        </p:txBody>
      </p:sp>
      <p:sp>
        <p:nvSpPr>
          <p:cNvPr id="11" name="TextBox 10">
            <a:extLst>
              <a:ext uri="{FF2B5EF4-FFF2-40B4-BE49-F238E27FC236}">
                <a16:creationId xmlns:a16="http://schemas.microsoft.com/office/drawing/2014/main" id="{DD4BCDCB-2E22-FA43-99E7-A603122E965D}"/>
              </a:ext>
            </a:extLst>
          </p:cNvPr>
          <p:cNvSpPr txBox="1"/>
          <p:nvPr/>
        </p:nvSpPr>
        <p:spPr>
          <a:xfrm>
            <a:off x="259278" y="1542365"/>
            <a:ext cx="11673444" cy="4801314"/>
          </a:xfrm>
          <a:prstGeom prst="rect">
            <a:avLst/>
          </a:prstGeom>
          <a:noFill/>
        </p:spPr>
        <p:txBody>
          <a:bodyPr wrap="square">
            <a:spAutoFit/>
          </a:bodyPr>
          <a:lstStyle/>
          <a:p>
            <a:r>
              <a:rPr lang="en-GB" altLang="en-US" sz="1800" dirty="0"/>
              <a:t>1. The need for intelligence does not relate only to crime. It relates to all areas of operational policing.</a:t>
            </a:r>
          </a:p>
          <a:p>
            <a:endParaRPr lang="en-GB" altLang="en-US" sz="1800" dirty="0"/>
          </a:p>
          <a:p>
            <a:r>
              <a:rPr lang="en-GB" altLang="en-US" sz="1800" dirty="0"/>
              <a:t>2. Criminals have become far more mobile and no longer commit offences in their own neighbourhood, they travel the length and breadth of the country, overseas, to Europe and other countries further afield.  In order to combat this we need to work with other police forces at home and abroad to share intelligence.</a:t>
            </a:r>
          </a:p>
          <a:p>
            <a:endParaRPr lang="en-GB" altLang="en-US" sz="1800" dirty="0"/>
          </a:p>
          <a:p>
            <a:r>
              <a:rPr lang="en-GB" altLang="en-US" sz="1800" dirty="0"/>
              <a:t>3. The nature of crimes committed has become more sophisticated and hi-tech.</a:t>
            </a:r>
          </a:p>
          <a:p>
            <a:endParaRPr lang="en-GB" altLang="en-US" sz="1800" dirty="0"/>
          </a:p>
          <a:p>
            <a:r>
              <a:rPr lang="en-GB" altLang="en-US" sz="1800" dirty="0"/>
              <a:t>4. There has been an upsurge in terrorist incidents involving groups from different parts of the world.  On the domestic front groups of activists such as Animal Liberation Front (ALF), environmental groups are prepared to use violence and terrorist tactics to further their cause.</a:t>
            </a:r>
          </a:p>
          <a:p>
            <a:endParaRPr lang="en-GB" altLang="en-US" sz="1800" dirty="0"/>
          </a:p>
          <a:p>
            <a:r>
              <a:rPr lang="en-GB" altLang="en-US" sz="1800" dirty="0"/>
              <a:t>5. Anti-social behaviour has become much more of a problem.</a:t>
            </a:r>
          </a:p>
          <a:p>
            <a:r>
              <a:rPr lang="en-GB" altLang="en-US" sz="1800" dirty="0"/>
              <a:t>Public disorder at protest marches, demonstrations and sporting events is now more common.</a:t>
            </a:r>
          </a:p>
          <a:p>
            <a:endParaRPr lang="en-GB" altLang="en-US" sz="1800" dirty="0"/>
          </a:p>
          <a:p>
            <a:r>
              <a:rPr lang="en-GB" altLang="en-US" sz="1800" dirty="0"/>
              <a:t>6. Accurate intelligence may predict possible disorder and crimes, and so resources can deployed to prevent their occurrence or to arrest offenders.</a:t>
            </a:r>
          </a:p>
        </p:txBody>
      </p:sp>
    </p:spTree>
    <p:extLst>
      <p:ext uri="{BB962C8B-B14F-4D97-AF65-F5344CB8AC3E}">
        <p14:creationId xmlns:p14="http://schemas.microsoft.com/office/powerpoint/2010/main" val="32470063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3"/>
          <p:cNvSpPr txBox="1">
            <a:spLocks noChangeArrowheads="1"/>
          </p:cNvSpPr>
          <p:nvPr/>
        </p:nvSpPr>
        <p:spPr bwMode="auto">
          <a:xfrm>
            <a:off x="207819" y="297031"/>
            <a:ext cx="8496944" cy="646331"/>
          </a:xfrm>
          <a:prstGeom prst="rect">
            <a:avLst/>
          </a:prstGeom>
          <a:solidFill>
            <a:schemeClr val="accent1">
              <a:lumMod val="40000"/>
              <a:lumOff val="60000"/>
            </a:schemeClr>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The </a:t>
            </a:r>
            <a:r>
              <a:rPr lang="en-GB" altLang="en-US" sz="3600" b="1" u="sng" dirty="0">
                <a:solidFill>
                  <a:schemeClr val="accent1"/>
                </a:solidFill>
                <a:latin typeface="+mn-lt"/>
              </a:rPr>
              <a:t>N</a:t>
            </a:r>
            <a:r>
              <a:rPr lang="en-GB" altLang="en-US" sz="3600" b="1" dirty="0">
                <a:solidFill>
                  <a:schemeClr val="bg1"/>
                </a:solidFill>
                <a:latin typeface="+mn-lt"/>
              </a:rPr>
              <a:t>ational </a:t>
            </a:r>
            <a:r>
              <a:rPr lang="en-GB" altLang="en-US" sz="3600" b="1" u="sng" dirty="0">
                <a:solidFill>
                  <a:schemeClr val="accent1"/>
                </a:solidFill>
                <a:latin typeface="+mn-lt"/>
              </a:rPr>
              <a:t>I</a:t>
            </a:r>
            <a:r>
              <a:rPr lang="en-GB" altLang="en-US" sz="3600" b="1" dirty="0">
                <a:solidFill>
                  <a:schemeClr val="bg1"/>
                </a:solidFill>
                <a:latin typeface="+mn-lt"/>
              </a:rPr>
              <a:t>ntelligence </a:t>
            </a:r>
            <a:r>
              <a:rPr lang="en-GB" altLang="en-US" sz="3600" b="1" u="sng" dirty="0">
                <a:solidFill>
                  <a:schemeClr val="accent1"/>
                </a:solidFill>
                <a:latin typeface="+mn-lt"/>
              </a:rPr>
              <a:t>M</a:t>
            </a:r>
            <a:r>
              <a:rPr lang="en-GB" altLang="en-US" sz="3600" b="1" dirty="0">
                <a:solidFill>
                  <a:schemeClr val="bg1"/>
                </a:solidFill>
                <a:latin typeface="+mn-lt"/>
              </a:rPr>
              <a:t>odel (NIM)</a:t>
            </a:r>
          </a:p>
        </p:txBody>
      </p:sp>
      <p:graphicFrame>
        <p:nvGraphicFramePr>
          <p:cNvPr id="2" name="Diagram 1">
            <a:extLst>
              <a:ext uri="{FF2B5EF4-FFF2-40B4-BE49-F238E27FC236}">
                <a16:creationId xmlns:a16="http://schemas.microsoft.com/office/drawing/2014/main" id="{FCEFA1F1-AF5E-44D4-B5AA-C055F6F77F34}"/>
              </a:ext>
            </a:extLst>
          </p:cNvPr>
          <p:cNvGraphicFramePr/>
          <p:nvPr/>
        </p:nvGraphicFramePr>
        <p:xfrm>
          <a:off x="207819" y="1682007"/>
          <a:ext cx="60960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4338" name="Picture 2" descr="College of Policing - What Works Network">
            <a:extLst>
              <a:ext uri="{FF2B5EF4-FFF2-40B4-BE49-F238E27FC236}">
                <a16:creationId xmlns:a16="http://schemas.microsoft.com/office/drawing/2014/main" id="{1EE4B854-61EA-C141-923D-DECF76766F37}"/>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641028" y="1536948"/>
            <a:ext cx="4610100" cy="17653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55748BA7-30BD-474A-9B4E-FBB62493ABCA}"/>
              </a:ext>
            </a:extLst>
          </p:cNvPr>
          <p:cNvSpPr txBox="1"/>
          <p:nvPr/>
        </p:nvSpPr>
        <p:spPr>
          <a:xfrm>
            <a:off x="8946078" y="6353008"/>
            <a:ext cx="3562597" cy="369332"/>
          </a:xfrm>
          <a:prstGeom prst="rect">
            <a:avLst/>
          </a:prstGeom>
          <a:noFill/>
        </p:spPr>
        <p:txBody>
          <a:bodyPr wrap="square" rtlCol="0">
            <a:spAutoFit/>
          </a:bodyPr>
          <a:lstStyle/>
          <a:p>
            <a:r>
              <a:rPr lang="en-US" dirty="0"/>
              <a:t>Click </a:t>
            </a:r>
            <a:r>
              <a:rPr lang="en-US" u="sng" dirty="0">
                <a:hlinkClick r:id="rId9"/>
              </a:rPr>
              <a:t>here</a:t>
            </a:r>
            <a:r>
              <a:rPr lang="en-US" dirty="0"/>
              <a:t> for further reading </a:t>
            </a:r>
          </a:p>
        </p:txBody>
      </p:sp>
      <p:sp>
        <p:nvSpPr>
          <p:cNvPr id="7" name="TextBox 6">
            <a:extLst>
              <a:ext uri="{FF2B5EF4-FFF2-40B4-BE49-F238E27FC236}">
                <a16:creationId xmlns:a16="http://schemas.microsoft.com/office/drawing/2014/main" id="{503609EF-6923-5B4C-9E66-FDDA3DE2225E}"/>
              </a:ext>
            </a:extLst>
          </p:cNvPr>
          <p:cNvSpPr txBox="1"/>
          <p:nvPr/>
        </p:nvSpPr>
        <p:spPr>
          <a:xfrm>
            <a:off x="6544788" y="3566726"/>
            <a:ext cx="5223659" cy="1754326"/>
          </a:xfrm>
          <a:prstGeom prst="rect">
            <a:avLst/>
          </a:prstGeom>
          <a:noFill/>
        </p:spPr>
        <p:txBody>
          <a:bodyPr wrap="square">
            <a:spAutoFit/>
          </a:bodyPr>
          <a:lstStyle/>
          <a:p>
            <a:pPr algn="just">
              <a:lnSpc>
                <a:spcPct val="100000"/>
              </a:lnSpc>
              <a:spcAft>
                <a:spcPts val="0"/>
              </a:spcAft>
              <a:defRPr/>
            </a:pPr>
            <a:r>
              <a:rPr lang="en-GB" sz="1800" dirty="0">
                <a:latin typeface="Arial"/>
                <a:ea typeface="Times New Roman"/>
                <a:cs typeface="Times New Roman"/>
              </a:rPr>
              <a:t>Aim of NIM:</a:t>
            </a:r>
            <a:r>
              <a:rPr lang="en-GB" dirty="0">
                <a:latin typeface="Arial"/>
                <a:ea typeface="Times New Roman"/>
                <a:cs typeface="Times New Roman"/>
              </a:rPr>
              <a:t> t</a:t>
            </a:r>
            <a:r>
              <a:rPr lang="en-GB" sz="1800" dirty="0">
                <a:latin typeface="Arial"/>
                <a:ea typeface="Times New Roman"/>
                <a:cs typeface="Times New Roman"/>
              </a:rPr>
              <a:t>o ensure that policing is delivered in a targeted manner through the development of information and intelligence. NIM is applicable to all aspects of operational policing because it enables managers to prioritise activities and resources. </a:t>
            </a:r>
          </a:p>
        </p:txBody>
      </p:sp>
    </p:spTree>
    <p:extLst>
      <p:ext uri="{BB962C8B-B14F-4D97-AF65-F5344CB8AC3E}">
        <p14:creationId xmlns:p14="http://schemas.microsoft.com/office/powerpoint/2010/main" val="31924071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74A6E5DF-D26B-4897-9E17-4AA3ED711979}"/>
                                            </p:graphicEl>
                                          </p:spTgt>
                                        </p:tgtEl>
                                        <p:attrNameLst>
                                          <p:attrName>style.visibility</p:attrName>
                                        </p:attrNameLst>
                                      </p:cBhvr>
                                      <p:to>
                                        <p:strVal val="visible"/>
                                      </p:to>
                                    </p:set>
                                    <p:animEffect transition="in" filter="fade">
                                      <p:cBhvr>
                                        <p:cTn id="7" dur="500"/>
                                        <p:tgtEl>
                                          <p:spTgt spid="2">
                                            <p:graphicEl>
                                              <a:dgm id="{74A6E5DF-D26B-4897-9E17-4AA3ED711979}"/>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1FC356CF-AA63-4249-B15D-48DBB6ABCABF}"/>
                                            </p:graphicEl>
                                          </p:spTgt>
                                        </p:tgtEl>
                                        <p:attrNameLst>
                                          <p:attrName>style.visibility</p:attrName>
                                        </p:attrNameLst>
                                      </p:cBhvr>
                                      <p:to>
                                        <p:strVal val="visible"/>
                                      </p:to>
                                    </p:set>
                                    <p:animEffect transition="in" filter="fade">
                                      <p:cBhvr>
                                        <p:cTn id="12" dur="500"/>
                                        <p:tgtEl>
                                          <p:spTgt spid="2">
                                            <p:graphicEl>
                                              <a:dgm id="{1FC356CF-AA63-4249-B15D-48DBB6ABCABF}"/>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1103EA53-7975-4DAE-96BC-7B63BB114687}"/>
                                            </p:graphicEl>
                                          </p:spTgt>
                                        </p:tgtEl>
                                        <p:attrNameLst>
                                          <p:attrName>style.visibility</p:attrName>
                                        </p:attrNameLst>
                                      </p:cBhvr>
                                      <p:to>
                                        <p:strVal val="visible"/>
                                      </p:to>
                                    </p:set>
                                    <p:animEffect transition="in" filter="fade">
                                      <p:cBhvr>
                                        <p:cTn id="15" dur="500"/>
                                        <p:tgtEl>
                                          <p:spTgt spid="2">
                                            <p:graphicEl>
                                              <a:dgm id="{1103EA53-7975-4DAE-96BC-7B63BB114687}"/>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590E533-5C23-2846-A5B0-B6C04780EAAB}"/>
              </a:ext>
            </a:extLst>
          </p:cNvPr>
          <p:cNvSpPr txBox="1"/>
          <p:nvPr/>
        </p:nvSpPr>
        <p:spPr>
          <a:xfrm>
            <a:off x="436418" y="316168"/>
            <a:ext cx="10785764" cy="4678204"/>
          </a:xfrm>
          <a:prstGeom prst="rect">
            <a:avLst/>
          </a:prstGeom>
          <a:noFill/>
        </p:spPr>
        <p:txBody>
          <a:bodyPr wrap="square">
            <a:spAutoFit/>
          </a:bodyPr>
          <a:lstStyle/>
          <a:p>
            <a:pPr>
              <a:lnSpc>
                <a:spcPct val="100000"/>
              </a:lnSpc>
              <a:spcAft>
                <a:spcPts val="0"/>
              </a:spcAft>
              <a:defRPr/>
            </a:pPr>
            <a:r>
              <a:rPr lang="en-GB" sz="2800" kern="1600" dirty="0">
                <a:latin typeface="Arial"/>
                <a:ea typeface="Times New Roman"/>
                <a:cs typeface="Times New Roman"/>
              </a:rPr>
              <a:t>The National Intelligence Model (NIM) is a ‘Model for Policing’ that ensures information is fully researched, developed and analysed to provide intelligence to senior managers to: </a:t>
            </a:r>
            <a:br>
              <a:rPr lang="en-GB" sz="2800" kern="1600" dirty="0">
                <a:latin typeface="Arial"/>
                <a:ea typeface="Times New Roman"/>
                <a:cs typeface="Times New Roman"/>
              </a:rPr>
            </a:br>
            <a:br>
              <a:rPr lang="en-GB" sz="2800" kern="1600" dirty="0">
                <a:latin typeface="Arial"/>
                <a:ea typeface="Times New Roman"/>
                <a:cs typeface="Times New Roman"/>
              </a:rPr>
            </a:br>
            <a:endParaRPr lang="en-GB" sz="2800" kern="1600" dirty="0">
              <a:latin typeface="Arial"/>
              <a:ea typeface="Times New Roman"/>
              <a:cs typeface="Times New Roman"/>
            </a:endParaRPr>
          </a:p>
          <a:p>
            <a:pPr algn="just">
              <a:lnSpc>
                <a:spcPct val="100000"/>
              </a:lnSpc>
              <a:spcAft>
                <a:spcPts val="0"/>
              </a:spcAft>
              <a:defRPr/>
            </a:pPr>
            <a:endParaRPr lang="en-GB" sz="1800" kern="1200" dirty="0">
              <a:solidFill>
                <a:schemeClr val="tx1"/>
              </a:solidFill>
              <a:latin typeface="Arial" charset="0"/>
              <a:ea typeface="Times New Roman"/>
              <a:cs typeface="Times New Roman"/>
            </a:endParaRPr>
          </a:p>
          <a:p>
            <a:pPr marL="342900" indent="-342900">
              <a:lnSpc>
                <a:spcPct val="100000"/>
              </a:lnSpc>
              <a:spcAft>
                <a:spcPts val="0"/>
              </a:spcAft>
              <a:buFont typeface="Symbol"/>
              <a:buChar char=""/>
              <a:tabLst>
                <a:tab pos="228600" algn="l"/>
              </a:tabLst>
              <a:defRPr/>
            </a:pPr>
            <a:r>
              <a:rPr lang="en-GB" sz="2000" dirty="0">
                <a:latin typeface="Arial"/>
                <a:ea typeface="Times New Roman"/>
                <a:cs typeface="Times New Roman"/>
              </a:rPr>
              <a:t>Provide strategic direction</a:t>
            </a:r>
            <a:br>
              <a:rPr lang="en-GB" sz="2000" dirty="0">
                <a:latin typeface="Arial"/>
                <a:ea typeface="Times New Roman"/>
                <a:cs typeface="Times New Roman"/>
              </a:rPr>
            </a:br>
            <a:endParaRPr lang="en-GB" sz="2000" dirty="0">
              <a:latin typeface="Arial"/>
              <a:ea typeface="Times New Roman"/>
              <a:cs typeface="Times New Roman"/>
            </a:endParaRPr>
          </a:p>
          <a:p>
            <a:pPr>
              <a:lnSpc>
                <a:spcPct val="100000"/>
              </a:lnSpc>
              <a:spcAft>
                <a:spcPts val="0"/>
              </a:spcAft>
              <a:tabLst>
                <a:tab pos="228600" algn="l"/>
              </a:tabLst>
              <a:defRPr/>
            </a:pPr>
            <a:endParaRPr lang="en-GB" sz="2000" kern="1200" dirty="0">
              <a:solidFill>
                <a:schemeClr val="tx1"/>
              </a:solidFill>
              <a:latin typeface="Arial" charset="0"/>
              <a:ea typeface="Times New Roman"/>
              <a:cs typeface="Times New Roman"/>
            </a:endParaRPr>
          </a:p>
          <a:p>
            <a:pPr marL="342900" indent="-342900">
              <a:lnSpc>
                <a:spcPct val="100000"/>
              </a:lnSpc>
              <a:spcAft>
                <a:spcPts val="0"/>
              </a:spcAft>
              <a:buFont typeface="Symbol"/>
              <a:buChar char=""/>
              <a:tabLst>
                <a:tab pos="228600" algn="l"/>
              </a:tabLst>
              <a:defRPr/>
            </a:pPr>
            <a:r>
              <a:rPr lang="en-GB" sz="2000" dirty="0">
                <a:latin typeface="Arial"/>
                <a:ea typeface="Times New Roman"/>
                <a:cs typeface="Times New Roman"/>
              </a:rPr>
              <a:t>Make tactical resourcing decisions about operational policing</a:t>
            </a:r>
            <a:br>
              <a:rPr lang="en-GB" sz="2000" dirty="0">
                <a:latin typeface="Arial"/>
                <a:ea typeface="Times New Roman"/>
                <a:cs typeface="Times New Roman"/>
              </a:rPr>
            </a:br>
            <a:endParaRPr lang="en-GB" sz="2000" dirty="0">
              <a:latin typeface="Arial"/>
              <a:ea typeface="Times New Roman"/>
              <a:cs typeface="Times New Roman"/>
            </a:endParaRPr>
          </a:p>
          <a:p>
            <a:pPr>
              <a:lnSpc>
                <a:spcPct val="100000"/>
              </a:lnSpc>
              <a:spcAft>
                <a:spcPts val="0"/>
              </a:spcAft>
              <a:tabLst>
                <a:tab pos="228600" algn="l"/>
              </a:tabLst>
              <a:defRPr/>
            </a:pPr>
            <a:endParaRPr lang="en-GB" sz="2000" kern="1200" dirty="0">
              <a:solidFill>
                <a:schemeClr val="tx1"/>
              </a:solidFill>
              <a:latin typeface="Arial" charset="0"/>
              <a:ea typeface="Times New Roman"/>
              <a:cs typeface="Times New Roman"/>
            </a:endParaRPr>
          </a:p>
          <a:p>
            <a:pPr marL="342900" indent="-342900">
              <a:lnSpc>
                <a:spcPct val="100000"/>
              </a:lnSpc>
              <a:spcAft>
                <a:spcPts val="0"/>
              </a:spcAft>
              <a:buFont typeface="Symbol"/>
              <a:buChar char=""/>
              <a:tabLst>
                <a:tab pos="228600" algn="l"/>
              </a:tabLst>
              <a:defRPr/>
            </a:pPr>
            <a:r>
              <a:rPr lang="en-GB" sz="2000" dirty="0">
                <a:latin typeface="Arial"/>
                <a:ea typeface="Times New Roman"/>
                <a:cs typeface="Times New Roman"/>
              </a:rPr>
              <a:t>Manage risk</a:t>
            </a:r>
            <a:endParaRPr lang="en-GB" sz="2000" kern="1200" dirty="0">
              <a:solidFill>
                <a:schemeClr val="tx1"/>
              </a:solidFill>
              <a:latin typeface="Arial" charset="0"/>
              <a:ea typeface="Times New Roman"/>
              <a:cs typeface="Times New Roman"/>
            </a:endParaRPr>
          </a:p>
        </p:txBody>
      </p:sp>
      <p:sp>
        <p:nvSpPr>
          <p:cNvPr id="7" name="TextBox 6">
            <a:extLst>
              <a:ext uri="{FF2B5EF4-FFF2-40B4-BE49-F238E27FC236}">
                <a16:creationId xmlns:a16="http://schemas.microsoft.com/office/drawing/2014/main" id="{30EE55DC-A52B-A145-BFC2-D8C7E47757DA}"/>
              </a:ext>
            </a:extLst>
          </p:cNvPr>
          <p:cNvSpPr txBox="1"/>
          <p:nvPr/>
        </p:nvSpPr>
        <p:spPr>
          <a:xfrm>
            <a:off x="1086593" y="5986636"/>
            <a:ext cx="10135589" cy="646331"/>
          </a:xfrm>
          <a:prstGeom prst="rect">
            <a:avLst/>
          </a:prstGeom>
          <a:noFill/>
        </p:spPr>
        <p:txBody>
          <a:bodyPr wrap="square">
            <a:spAutoFit/>
          </a:bodyPr>
          <a:lstStyle/>
          <a:p>
            <a:pPr algn="ctr"/>
            <a:r>
              <a:rPr lang="en-GB" sz="1800" b="1" dirty="0"/>
              <a:t>Note: It is important to note that the NIM is NOT just about crime and NOT just about intelligence - it is a model that can be used for most areas of policing.</a:t>
            </a:r>
            <a:endParaRPr lang="en-US" dirty="0"/>
          </a:p>
        </p:txBody>
      </p:sp>
      <p:pic>
        <p:nvPicPr>
          <p:cNvPr id="15362" name="Picture 2" descr="Police Information | Swindon Police | Haydon Wick Parish Council">
            <a:extLst>
              <a:ext uri="{FF2B5EF4-FFF2-40B4-BE49-F238E27FC236}">
                <a16:creationId xmlns:a16="http://schemas.microsoft.com/office/drawing/2014/main" id="{C7A9FF7D-99F9-F04F-A0F2-BE0CC2919A3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30788" y="2202131"/>
            <a:ext cx="2857500"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1044842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TextBox 2">
            <a:extLst>
              <a:ext uri="{FF2B5EF4-FFF2-40B4-BE49-F238E27FC236}">
                <a16:creationId xmlns:a16="http://schemas.microsoft.com/office/drawing/2014/main" id="{EFFB4E41-6E7F-672F-217D-35307C1E7E50}"/>
              </a:ext>
            </a:extLst>
          </p:cNvPr>
          <p:cNvGraphicFramePr/>
          <p:nvPr>
            <p:extLst>
              <p:ext uri="{D42A27DB-BD31-4B8C-83A1-F6EECF244321}">
                <p14:modId xmlns:p14="http://schemas.microsoft.com/office/powerpoint/2010/main" val="906804944"/>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3362F78F-D526-D803-F24B-B3389BC35725}"/>
              </a:ext>
            </a:extLst>
          </p:cNvPr>
          <p:cNvSpPr txBox="1"/>
          <p:nvPr/>
        </p:nvSpPr>
        <p:spPr>
          <a:xfrm>
            <a:off x="697158" y="2501984"/>
            <a:ext cx="2805262" cy="1323439"/>
          </a:xfrm>
          <a:prstGeom prst="rect">
            <a:avLst/>
          </a:prstGeom>
          <a:noFill/>
        </p:spPr>
        <p:txBody>
          <a:bodyPr wrap="square">
            <a:spAutoFit/>
          </a:bodyPr>
          <a:lstStyle/>
          <a:p>
            <a:pPr lvl="0"/>
            <a:r>
              <a:rPr lang="en-GB" sz="4000" b="1" dirty="0">
                <a:solidFill>
                  <a:schemeClr val="bg1"/>
                </a:solidFill>
              </a:rPr>
              <a:t>Advantages of NIM:</a:t>
            </a:r>
            <a:endParaRPr lang="en-US" sz="4000" dirty="0">
              <a:solidFill>
                <a:schemeClr val="bg1"/>
              </a:solidFill>
            </a:endParaRPr>
          </a:p>
        </p:txBody>
      </p:sp>
    </p:spTree>
    <p:extLst>
      <p:ext uri="{BB962C8B-B14F-4D97-AF65-F5344CB8AC3E}">
        <p14:creationId xmlns:p14="http://schemas.microsoft.com/office/powerpoint/2010/main" val="163783095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Isosceles Triangle 1"/>
          <p:cNvSpPr/>
          <p:nvPr/>
        </p:nvSpPr>
        <p:spPr bwMode="auto">
          <a:xfrm>
            <a:off x="2422566" y="696612"/>
            <a:ext cx="7327076" cy="4819949"/>
          </a:xfrm>
          <a:prstGeom prst="triangle">
            <a:avLst/>
          </a:prstGeom>
          <a:solidFill>
            <a:schemeClr val="accent1">
              <a:lumMod val="40000"/>
              <a:lumOff val="60000"/>
            </a:schemeClr>
          </a:solidFill>
          <a:ln w="9525" cap="flat" cmpd="sng" algn="ctr">
            <a:noFill/>
            <a:prstDash val="solid"/>
            <a:round/>
            <a:headEnd type="none" w="med" len="med"/>
            <a:tailEnd type="none" w="med" len="med"/>
          </a:ln>
          <a:effectLst/>
        </p:spPr>
        <p:txBody>
          <a:bodyPr/>
          <a:lstStyle/>
          <a:p>
            <a:pPr algn="ctr">
              <a:defRPr/>
            </a:pPr>
            <a:endParaRPr lang="en-GB" kern="0">
              <a:solidFill>
                <a:srgbClr val="FFFFFF"/>
              </a:solidFill>
              <a:latin typeface="Arial" charset="0"/>
              <a:cs typeface="Arial" charset="0"/>
            </a:endParaRPr>
          </a:p>
        </p:txBody>
      </p:sp>
      <p:sp>
        <p:nvSpPr>
          <p:cNvPr id="5" name="Isosceles Triangle 4"/>
          <p:cNvSpPr/>
          <p:nvPr/>
        </p:nvSpPr>
        <p:spPr bwMode="auto">
          <a:xfrm>
            <a:off x="3568700" y="620688"/>
            <a:ext cx="5119588" cy="3528392"/>
          </a:xfrm>
          <a:prstGeom prst="triangle">
            <a:avLst/>
          </a:prstGeom>
          <a:solidFill>
            <a:schemeClr val="accent1">
              <a:lumMod val="40000"/>
              <a:lumOff val="60000"/>
            </a:schemeClr>
          </a:solidFill>
          <a:ln w="9525" cap="flat" cmpd="sng" algn="ctr">
            <a:noFill/>
            <a:prstDash val="solid"/>
            <a:round/>
            <a:headEnd type="none" w="med" len="med"/>
            <a:tailEnd type="none" w="med" len="med"/>
          </a:ln>
          <a:effectLst/>
        </p:spPr>
        <p:txBody>
          <a:bodyPr/>
          <a:lstStyle/>
          <a:p>
            <a:pPr algn="ctr">
              <a:defRPr/>
            </a:pPr>
            <a:endParaRPr lang="en-GB" kern="0">
              <a:solidFill>
                <a:srgbClr val="FFFFFF"/>
              </a:solidFill>
              <a:latin typeface="Arial" charset="0"/>
              <a:cs typeface="Arial" charset="0"/>
            </a:endParaRPr>
          </a:p>
        </p:txBody>
      </p:sp>
      <p:sp>
        <p:nvSpPr>
          <p:cNvPr id="6" name="Isosceles Triangle 5"/>
          <p:cNvSpPr/>
          <p:nvPr/>
        </p:nvSpPr>
        <p:spPr bwMode="auto">
          <a:xfrm>
            <a:off x="4656138" y="620714"/>
            <a:ext cx="2952750" cy="2016125"/>
          </a:xfrm>
          <a:prstGeom prst="triangle">
            <a:avLst/>
          </a:prstGeom>
          <a:solidFill>
            <a:schemeClr val="accent1">
              <a:lumMod val="40000"/>
              <a:lumOff val="60000"/>
            </a:schemeClr>
          </a:solidFill>
          <a:ln w="9525" cap="flat" cmpd="sng" algn="ctr">
            <a:noFill/>
            <a:prstDash val="solid"/>
            <a:round/>
            <a:headEnd type="none" w="med" len="med"/>
            <a:tailEnd type="none" w="med" len="med"/>
          </a:ln>
          <a:effectLst/>
        </p:spPr>
        <p:txBody>
          <a:bodyPr/>
          <a:lstStyle/>
          <a:p>
            <a:pPr algn="ctr">
              <a:defRPr/>
            </a:pPr>
            <a:endParaRPr lang="en-GB" kern="0">
              <a:solidFill>
                <a:srgbClr val="FFFFFF"/>
              </a:solidFill>
              <a:latin typeface="Arial" charset="0"/>
              <a:cs typeface="Arial" charset="0"/>
            </a:endParaRPr>
          </a:p>
        </p:txBody>
      </p:sp>
      <p:sp>
        <p:nvSpPr>
          <p:cNvPr id="7" name="TextBox 15"/>
          <p:cNvSpPr txBox="1">
            <a:spLocks noChangeArrowheads="1"/>
          </p:cNvSpPr>
          <p:nvPr/>
        </p:nvSpPr>
        <p:spPr bwMode="auto">
          <a:xfrm>
            <a:off x="810360" y="1321247"/>
            <a:ext cx="3845778" cy="7694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None/>
              <a:defRPr/>
            </a:pPr>
            <a:r>
              <a:rPr lang="en-GB" altLang="en-US" sz="2200" b="1" kern="0" dirty="0">
                <a:latin typeface="+mn-lt"/>
              </a:rPr>
              <a:t>National Intelligence</a:t>
            </a:r>
          </a:p>
          <a:p>
            <a:pPr algn="ctr">
              <a:spcBef>
                <a:spcPct val="0"/>
              </a:spcBef>
              <a:buNone/>
              <a:defRPr/>
            </a:pPr>
            <a:r>
              <a:rPr lang="en-GB" altLang="en-US" sz="2200" b="1" kern="0" dirty="0">
                <a:solidFill>
                  <a:srgbClr val="FF0000"/>
                </a:solidFill>
                <a:latin typeface="+mn-lt"/>
              </a:rPr>
              <a:t>National Crime Agency</a:t>
            </a:r>
          </a:p>
        </p:txBody>
      </p:sp>
      <p:sp>
        <p:nvSpPr>
          <p:cNvPr id="8" name="TextBox 14"/>
          <p:cNvSpPr txBox="1">
            <a:spLocks noChangeArrowheads="1"/>
          </p:cNvSpPr>
          <p:nvPr/>
        </p:nvSpPr>
        <p:spPr bwMode="auto">
          <a:xfrm>
            <a:off x="494338" y="3006726"/>
            <a:ext cx="3185387" cy="7694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None/>
              <a:defRPr/>
            </a:pPr>
            <a:r>
              <a:rPr lang="en-GB" altLang="en-US" sz="2200" b="1" kern="0" dirty="0">
                <a:latin typeface="+mn-lt"/>
              </a:rPr>
              <a:t>Regional Intelligence </a:t>
            </a:r>
            <a:r>
              <a:rPr lang="en-GB" altLang="en-US" sz="2200" b="1" kern="0" dirty="0">
                <a:solidFill>
                  <a:srgbClr val="FF0000"/>
                </a:solidFill>
                <a:latin typeface="+mn-lt"/>
              </a:rPr>
              <a:t>Force Intelligence Bureau</a:t>
            </a:r>
          </a:p>
        </p:txBody>
      </p:sp>
      <p:sp>
        <p:nvSpPr>
          <p:cNvPr id="9" name="TextBox 12"/>
          <p:cNvSpPr txBox="1">
            <a:spLocks noChangeArrowheads="1"/>
          </p:cNvSpPr>
          <p:nvPr/>
        </p:nvSpPr>
        <p:spPr bwMode="auto">
          <a:xfrm>
            <a:off x="-127036" y="4571058"/>
            <a:ext cx="2777115" cy="7694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None/>
              <a:defRPr/>
            </a:pPr>
            <a:r>
              <a:rPr lang="en-GB" altLang="en-US" sz="2200" b="1" kern="0" dirty="0">
                <a:latin typeface="+mn-lt"/>
              </a:rPr>
              <a:t>Local </a:t>
            </a:r>
            <a:r>
              <a:rPr lang="en-GB" altLang="en-US" sz="2100" b="1" kern="0" dirty="0">
                <a:latin typeface="+mn-lt"/>
              </a:rPr>
              <a:t>Intelligence</a:t>
            </a:r>
          </a:p>
          <a:p>
            <a:pPr algn="ctr">
              <a:spcBef>
                <a:spcPct val="0"/>
              </a:spcBef>
              <a:buNone/>
              <a:defRPr/>
            </a:pPr>
            <a:r>
              <a:rPr lang="en-GB" altLang="en-US" sz="2200" b="1" kern="0" dirty="0">
                <a:solidFill>
                  <a:srgbClr val="FF0000"/>
                </a:solidFill>
                <a:latin typeface="+mn-lt"/>
              </a:rPr>
              <a:t>Local Intel Units</a:t>
            </a:r>
          </a:p>
        </p:txBody>
      </p:sp>
      <p:sp>
        <p:nvSpPr>
          <p:cNvPr id="10" name="TextBox 17"/>
          <p:cNvSpPr txBox="1">
            <a:spLocks noChangeArrowheads="1"/>
          </p:cNvSpPr>
          <p:nvPr/>
        </p:nvSpPr>
        <p:spPr bwMode="auto">
          <a:xfrm>
            <a:off x="4866481" y="1871871"/>
            <a:ext cx="2474912"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None/>
              <a:defRPr/>
            </a:pPr>
            <a:r>
              <a:rPr lang="en-GB" altLang="en-US" sz="1800" b="1" i="1" kern="0" dirty="0"/>
              <a:t>National and International</a:t>
            </a:r>
          </a:p>
        </p:txBody>
      </p:sp>
      <p:sp>
        <p:nvSpPr>
          <p:cNvPr id="11" name="TextBox 11"/>
          <p:cNvSpPr txBox="1">
            <a:spLocks noChangeArrowheads="1"/>
          </p:cNvSpPr>
          <p:nvPr/>
        </p:nvSpPr>
        <p:spPr bwMode="auto">
          <a:xfrm>
            <a:off x="5116514" y="1341439"/>
            <a:ext cx="2016125"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None/>
              <a:defRPr/>
            </a:pPr>
            <a:r>
              <a:rPr lang="en-GB" altLang="en-US" sz="2400" b="1" kern="0" dirty="0">
                <a:latin typeface="+mn-lt"/>
              </a:rPr>
              <a:t>Level 3</a:t>
            </a:r>
          </a:p>
        </p:txBody>
      </p:sp>
      <p:sp>
        <p:nvSpPr>
          <p:cNvPr id="12" name="TextBox 10"/>
          <p:cNvSpPr txBox="1">
            <a:spLocks noChangeArrowheads="1"/>
          </p:cNvSpPr>
          <p:nvPr/>
        </p:nvSpPr>
        <p:spPr bwMode="auto">
          <a:xfrm>
            <a:off x="5119689" y="3006726"/>
            <a:ext cx="2016125"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None/>
              <a:defRPr/>
            </a:pPr>
            <a:r>
              <a:rPr lang="en-GB" altLang="en-US" sz="2400" b="1" kern="0" dirty="0">
                <a:latin typeface="+mn-lt"/>
              </a:rPr>
              <a:t>Level 2</a:t>
            </a:r>
          </a:p>
        </p:txBody>
      </p:sp>
      <p:sp>
        <p:nvSpPr>
          <p:cNvPr id="13" name="TextBox 16"/>
          <p:cNvSpPr txBox="1">
            <a:spLocks noChangeArrowheads="1"/>
          </p:cNvSpPr>
          <p:nvPr/>
        </p:nvSpPr>
        <p:spPr bwMode="auto">
          <a:xfrm>
            <a:off x="4414838" y="3470275"/>
            <a:ext cx="3738562"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None/>
              <a:defRPr/>
            </a:pPr>
            <a:r>
              <a:rPr lang="en-GB" altLang="en-US" sz="1800" b="1" i="1" kern="0" dirty="0"/>
              <a:t>Force and Neighbouring Forces</a:t>
            </a:r>
          </a:p>
        </p:txBody>
      </p:sp>
      <p:sp>
        <p:nvSpPr>
          <p:cNvPr id="14" name="TextBox 9"/>
          <p:cNvSpPr txBox="1">
            <a:spLocks noChangeArrowheads="1"/>
          </p:cNvSpPr>
          <p:nvPr/>
        </p:nvSpPr>
        <p:spPr bwMode="auto">
          <a:xfrm>
            <a:off x="5095876" y="4340226"/>
            <a:ext cx="2016125"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None/>
              <a:defRPr/>
            </a:pPr>
            <a:r>
              <a:rPr lang="en-GB" altLang="en-US" sz="2400" b="1" kern="0" dirty="0">
                <a:latin typeface="+mn-lt"/>
              </a:rPr>
              <a:t>Level 1</a:t>
            </a:r>
          </a:p>
        </p:txBody>
      </p:sp>
      <p:sp>
        <p:nvSpPr>
          <p:cNvPr id="15" name="TextBox 13"/>
          <p:cNvSpPr txBox="1">
            <a:spLocks noChangeArrowheads="1"/>
          </p:cNvSpPr>
          <p:nvPr/>
        </p:nvSpPr>
        <p:spPr bwMode="auto">
          <a:xfrm>
            <a:off x="4114800" y="4741864"/>
            <a:ext cx="40386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None/>
              <a:defRPr/>
            </a:pPr>
            <a:r>
              <a:rPr lang="en-GB" altLang="en-US" sz="1800" b="1" i="1" kern="0" dirty="0"/>
              <a:t>Neighbourhood and BCU </a:t>
            </a:r>
          </a:p>
        </p:txBody>
      </p:sp>
      <p:sp>
        <p:nvSpPr>
          <p:cNvPr id="16" name="TextBox 15"/>
          <p:cNvSpPr txBox="1">
            <a:spLocks noChangeArrowheads="1"/>
          </p:cNvSpPr>
          <p:nvPr/>
        </p:nvSpPr>
        <p:spPr bwMode="auto">
          <a:xfrm>
            <a:off x="7327815" y="320285"/>
            <a:ext cx="4393130" cy="954107"/>
          </a:xfrm>
          <a:prstGeom prst="rect">
            <a:avLst/>
          </a:prstGeom>
          <a:solidFill>
            <a:schemeClr val="accent1">
              <a:lumMod val="40000"/>
              <a:lumOff val="60000"/>
            </a:schemeClr>
          </a:solidFill>
          <a:ln>
            <a:noFill/>
          </a:ln>
        </p:spPr>
        <p:txBody>
          <a:bodyPr wrap="square">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None/>
              <a:defRPr/>
            </a:pPr>
            <a:r>
              <a:rPr lang="en-GB" altLang="en-US" sz="2800" b="1" kern="0" dirty="0">
                <a:solidFill>
                  <a:schemeClr val="bg1"/>
                </a:solidFill>
              </a:rPr>
              <a:t>National Intelligence Model (NIM)</a:t>
            </a:r>
          </a:p>
        </p:txBody>
      </p:sp>
      <p:sp>
        <p:nvSpPr>
          <p:cNvPr id="4" name="Right Arrow 3">
            <a:extLst>
              <a:ext uri="{FF2B5EF4-FFF2-40B4-BE49-F238E27FC236}">
                <a16:creationId xmlns:a16="http://schemas.microsoft.com/office/drawing/2014/main" id="{2DCD51CB-668A-4140-A17F-D700B53C0217}"/>
              </a:ext>
            </a:extLst>
          </p:cNvPr>
          <p:cNvSpPr/>
          <p:nvPr/>
        </p:nvSpPr>
        <p:spPr>
          <a:xfrm>
            <a:off x="4251366" y="1705967"/>
            <a:ext cx="1270660" cy="253462"/>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ight Arrow 16">
            <a:extLst>
              <a:ext uri="{FF2B5EF4-FFF2-40B4-BE49-F238E27FC236}">
                <a16:creationId xmlns:a16="http://schemas.microsoft.com/office/drawing/2014/main" id="{0D531555-BE8D-1C4D-99D7-8E7C69065875}"/>
              </a:ext>
            </a:extLst>
          </p:cNvPr>
          <p:cNvSpPr/>
          <p:nvPr/>
        </p:nvSpPr>
        <p:spPr>
          <a:xfrm>
            <a:off x="3616036" y="3279925"/>
            <a:ext cx="1270660" cy="253462"/>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ight Arrow 17">
            <a:extLst>
              <a:ext uri="{FF2B5EF4-FFF2-40B4-BE49-F238E27FC236}">
                <a16:creationId xmlns:a16="http://schemas.microsoft.com/office/drawing/2014/main" id="{7CE8546E-04A1-3E40-92E1-B70E6B737985}"/>
              </a:ext>
            </a:extLst>
          </p:cNvPr>
          <p:cNvSpPr/>
          <p:nvPr/>
        </p:nvSpPr>
        <p:spPr>
          <a:xfrm>
            <a:off x="2650079" y="4829047"/>
            <a:ext cx="1270660" cy="253462"/>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440301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fade">
                                      <p:cBhvr>
                                        <p:cTn id="12" dur="500"/>
                                        <p:tgtEl>
                                          <p:spTgt spid="1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2"/>
                                        </p:tgtEl>
                                        <p:attrNameLst>
                                          <p:attrName>style.visibility</p:attrName>
                                        </p:attrNameLst>
                                      </p:cBhvr>
                                      <p:to>
                                        <p:strVal val="visible"/>
                                      </p:to>
                                    </p:set>
                                    <p:animEffect transition="in" filter="fade">
                                      <p:cBhvr>
                                        <p:cTn id="22" dur="500"/>
                                        <p:tgtEl>
                                          <p:spTgt spid="12"/>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3"/>
                                        </p:tgtEl>
                                        <p:attrNameLst>
                                          <p:attrName>style.visibility</p:attrName>
                                        </p:attrNameLst>
                                      </p:cBhvr>
                                      <p:to>
                                        <p:strVal val="visible"/>
                                      </p:to>
                                    </p:set>
                                    <p:animEffect transition="in" filter="fade">
                                      <p:cBhvr>
                                        <p:cTn id="27" dur="500"/>
                                        <p:tgtEl>
                                          <p:spTgt spid="13"/>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8"/>
                                        </p:tgtEl>
                                        <p:attrNameLst>
                                          <p:attrName>style.visibility</p:attrName>
                                        </p:attrNameLst>
                                      </p:cBhvr>
                                      <p:to>
                                        <p:strVal val="visible"/>
                                      </p:to>
                                    </p:set>
                                    <p:animEffect transition="in" filter="fade">
                                      <p:cBhvr>
                                        <p:cTn id="32" dur="500"/>
                                        <p:tgtEl>
                                          <p:spTgt spid="8"/>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1"/>
                                        </p:tgtEl>
                                        <p:attrNameLst>
                                          <p:attrName>style.visibility</p:attrName>
                                        </p:attrNameLst>
                                      </p:cBhvr>
                                      <p:to>
                                        <p:strVal val="visible"/>
                                      </p:to>
                                    </p:set>
                                    <p:animEffect transition="in" filter="fade">
                                      <p:cBhvr>
                                        <p:cTn id="37" dur="500"/>
                                        <p:tgtEl>
                                          <p:spTgt spid="11"/>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10"/>
                                        </p:tgtEl>
                                        <p:attrNameLst>
                                          <p:attrName>style.visibility</p:attrName>
                                        </p:attrNameLst>
                                      </p:cBhvr>
                                      <p:to>
                                        <p:strVal val="visible"/>
                                      </p:to>
                                    </p:set>
                                    <p:animEffect transition="in" filter="fade">
                                      <p:cBhvr>
                                        <p:cTn id="42" dur="500"/>
                                        <p:tgtEl>
                                          <p:spTgt spid="10"/>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7"/>
                                        </p:tgtEl>
                                        <p:attrNameLst>
                                          <p:attrName>style.visibility</p:attrName>
                                        </p:attrNameLst>
                                      </p:cBhvr>
                                      <p:to>
                                        <p:strVal val="visible"/>
                                      </p:to>
                                    </p:set>
                                    <p:animEffect transition="in" filter="fade">
                                      <p:cBhvr>
                                        <p:cTn id="4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9" grpId="0"/>
      <p:bldP spid="10" grpId="0"/>
      <p:bldP spid="11" grpId="0"/>
      <p:bldP spid="12" grpId="0"/>
      <p:bldP spid="13" grpId="0"/>
      <p:bldP spid="14" grpId="0"/>
      <p:bldP spid="15" grpId="0"/>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extBox 2">
            <a:extLst>
              <a:ext uri="{FF2B5EF4-FFF2-40B4-BE49-F238E27FC236}">
                <a16:creationId xmlns:a16="http://schemas.microsoft.com/office/drawing/2014/main" id="{D6DB2936-1BA7-48E2-9E3B-E2DD7C303B68}"/>
              </a:ext>
            </a:extLst>
          </p:cNvPr>
          <p:cNvGraphicFramePr/>
          <p:nvPr/>
        </p:nvGraphicFramePr>
        <p:xfrm>
          <a:off x="315685" y="1572651"/>
          <a:ext cx="11737769" cy="519628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2761D633-D66B-D440-A098-13F264A737A7}"/>
              </a:ext>
            </a:extLst>
          </p:cNvPr>
          <p:cNvSpPr txBox="1"/>
          <p:nvPr/>
        </p:nvSpPr>
        <p:spPr>
          <a:xfrm>
            <a:off x="427512" y="444258"/>
            <a:ext cx="10082150" cy="707886"/>
          </a:xfrm>
          <a:prstGeom prst="rect">
            <a:avLst/>
          </a:prstGeom>
          <a:noFill/>
        </p:spPr>
        <p:txBody>
          <a:bodyPr wrap="square" rtlCol="0">
            <a:spAutoFit/>
          </a:bodyPr>
          <a:lstStyle/>
          <a:p>
            <a:r>
              <a:rPr lang="en-US" sz="4000" dirty="0">
                <a:solidFill>
                  <a:schemeClr val="accent1"/>
                </a:solidFill>
              </a:rPr>
              <a:t>The National Intelligence Model continued… </a:t>
            </a:r>
          </a:p>
        </p:txBody>
      </p:sp>
    </p:spTree>
    <p:extLst>
      <p:ext uri="{BB962C8B-B14F-4D97-AF65-F5344CB8AC3E}">
        <p14:creationId xmlns:p14="http://schemas.microsoft.com/office/powerpoint/2010/main" val="117905864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DCCA682-66C9-4FEA-B2BB-D28D84BA1CD6}"/>
              </a:ext>
            </a:extLst>
          </p:cNvPr>
          <p:cNvSpPr>
            <a:spLocks noGrp="1"/>
          </p:cNvSpPr>
          <p:nvPr>
            <p:ph type="title"/>
          </p:nvPr>
        </p:nvSpPr>
        <p:spPr>
          <a:xfrm>
            <a:off x="0" y="229822"/>
            <a:ext cx="8676456" cy="576064"/>
          </a:xfrm>
          <a:solidFill>
            <a:schemeClr val="accent1">
              <a:lumMod val="40000"/>
              <a:lumOff val="60000"/>
            </a:schemeClr>
          </a:solidFill>
        </p:spPr>
        <p:txBody>
          <a:bodyPr>
            <a:noAutofit/>
          </a:bodyPr>
          <a:lstStyle/>
          <a:p>
            <a:pPr algn="ctr"/>
            <a:r>
              <a:rPr lang="en-GB" sz="3600" b="1" dirty="0">
                <a:solidFill>
                  <a:schemeClr val="bg1"/>
                </a:solidFill>
                <a:latin typeface="+mn-lt"/>
              </a:rPr>
              <a:t>Management of Information/intelligence</a:t>
            </a:r>
          </a:p>
        </p:txBody>
      </p:sp>
      <p:graphicFrame>
        <p:nvGraphicFramePr>
          <p:cNvPr id="5" name="Diagram 4">
            <a:extLst>
              <a:ext uri="{FF2B5EF4-FFF2-40B4-BE49-F238E27FC236}">
                <a16:creationId xmlns:a16="http://schemas.microsoft.com/office/drawing/2014/main" id="{C199D420-2938-4ACB-A1B9-69C3035B3A3E}"/>
              </a:ext>
            </a:extLst>
          </p:cNvPr>
          <p:cNvGraphicFramePr/>
          <p:nvPr/>
        </p:nvGraphicFramePr>
        <p:xfrm>
          <a:off x="-278155" y="1269526"/>
          <a:ext cx="12367236" cy="53586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806045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7111AFFC-E3EB-43BD-B5EA-9EDEDA20AD94}"/>
                                            </p:graphicEl>
                                          </p:spTgt>
                                        </p:tgtEl>
                                        <p:attrNameLst>
                                          <p:attrName>style.visibility</p:attrName>
                                        </p:attrNameLst>
                                      </p:cBhvr>
                                      <p:to>
                                        <p:strVal val="visible"/>
                                      </p:to>
                                    </p:set>
                                    <p:animEffect transition="in" filter="fade">
                                      <p:cBhvr>
                                        <p:cTn id="7" dur="500"/>
                                        <p:tgtEl>
                                          <p:spTgt spid="5">
                                            <p:graphicEl>
                                              <a:dgm id="{7111AFFC-E3EB-43BD-B5EA-9EDEDA20AD94}"/>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graphicEl>
                                              <a:dgm id="{F40291FE-C8EF-4958-8FDC-04DE6F9B7DEB}"/>
                                            </p:graphicEl>
                                          </p:spTgt>
                                        </p:tgtEl>
                                        <p:attrNameLst>
                                          <p:attrName>style.visibility</p:attrName>
                                        </p:attrNameLst>
                                      </p:cBhvr>
                                      <p:to>
                                        <p:strVal val="visible"/>
                                      </p:to>
                                    </p:set>
                                    <p:animEffect transition="in" filter="fade">
                                      <p:cBhvr>
                                        <p:cTn id="10" dur="500"/>
                                        <p:tgtEl>
                                          <p:spTgt spid="5">
                                            <p:graphicEl>
                                              <a:dgm id="{F40291FE-C8EF-4958-8FDC-04DE6F9B7DEB}"/>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5">
                                            <p:graphicEl>
                                              <a:dgm id="{5E020B79-370F-4E94-9EE1-D7994B6A2584}"/>
                                            </p:graphicEl>
                                          </p:spTgt>
                                        </p:tgtEl>
                                        <p:attrNameLst>
                                          <p:attrName>style.visibility</p:attrName>
                                        </p:attrNameLst>
                                      </p:cBhvr>
                                      <p:to>
                                        <p:strVal val="visible"/>
                                      </p:to>
                                    </p:set>
                                    <p:animEffect transition="in" filter="fade">
                                      <p:cBhvr>
                                        <p:cTn id="15" dur="500"/>
                                        <p:tgtEl>
                                          <p:spTgt spid="5">
                                            <p:graphicEl>
                                              <a:dgm id="{5E020B79-370F-4E94-9EE1-D7994B6A2584}"/>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graphicEl>
                                              <a:dgm id="{6ED2C032-B5BA-4DF4-B8D2-6A8F9C63B5E4}"/>
                                            </p:graphicEl>
                                          </p:spTgt>
                                        </p:tgtEl>
                                        <p:attrNameLst>
                                          <p:attrName>style.visibility</p:attrName>
                                        </p:attrNameLst>
                                      </p:cBhvr>
                                      <p:to>
                                        <p:strVal val="visible"/>
                                      </p:to>
                                    </p:set>
                                    <p:animEffect transition="in" filter="fade">
                                      <p:cBhvr>
                                        <p:cTn id="20" dur="500"/>
                                        <p:tgtEl>
                                          <p:spTgt spid="5">
                                            <p:graphicEl>
                                              <a:dgm id="{6ED2C032-B5BA-4DF4-B8D2-6A8F9C63B5E4}"/>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5">
                                            <p:graphicEl>
                                              <a:dgm id="{1B160A04-FA3B-4A5D-948D-D83D48EF32BE}"/>
                                            </p:graphicEl>
                                          </p:spTgt>
                                        </p:tgtEl>
                                        <p:attrNameLst>
                                          <p:attrName>style.visibility</p:attrName>
                                        </p:attrNameLst>
                                      </p:cBhvr>
                                      <p:to>
                                        <p:strVal val="visible"/>
                                      </p:to>
                                    </p:set>
                                    <p:animEffect transition="in" filter="fade">
                                      <p:cBhvr>
                                        <p:cTn id="23" dur="500"/>
                                        <p:tgtEl>
                                          <p:spTgt spid="5">
                                            <p:graphicEl>
                                              <a:dgm id="{1B160A04-FA3B-4A5D-948D-D83D48EF32BE}"/>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5">
                                            <p:graphicEl>
                                              <a:dgm id="{9959D1B8-391D-45B5-A528-2215043A4965}"/>
                                            </p:graphicEl>
                                          </p:spTgt>
                                        </p:tgtEl>
                                        <p:attrNameLst>
                                          <p:attrName>style.visibility</p:attrName>
                                        </p:attrNameLst>
                                      </p:cBhvr>
                                      <p:to>
                                        <p:strVal val="visible"/>
                                      </p:to>
                                    </p:set>
                                    <p:animEffect transition="in" filter="fade">
                                      <p:cBhvr>
                                        <p:cTn id="28" dur="500"/>
                                        <p:tgtEl>
                                          <p:spTgt spid="5">
                                            <p:graphicEl>
                                              <a:dgm id="{9959D1B8-391D-45B5-A528-2215043A4965}"/>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5">
                                            <p:graphicEl>
                                              <a:dgm id="{136AD75D-F002-4EC0-B0DD-F98B7C43D508}"/>
                                            </p:graphicEl>
                                          </p:spTgt>
                                        </p:tgtEl>
                                        <p:attrNameLst>
                                          <p:attrName>style.visibility</p:attrName>
                                        </p:attrNameLst>
                                      </p:cBhvr>
                                      <p:to>
                                        <p:strVal val="visible"/>
                                      </p:to>
                                    </p:set>
                                    <p:animEffect transition="in" filter="fade">
                                      <p:cBhvr>
                                        <p:cTn id="33" dur="500"/>
                                        <p:tgtEl>
                                          <p:spTgt spid="5">
                                            <p:graphicEl>
                                              <a:dgm id="{136AD75D-F002-4EC0-B0DD-F98B7C43D508}"/>
                                            </p:graphic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5">
                                            <p:graphicEl>
                                              <a:dgm id="{4A16F559-7B7A-4BF1-BC3F-9332C526915D}"/>
                                            </p:graphicEl>
                                          </p:spTgt>
                                        </p:tgtEl>
                                        <p:attrNameLst>
                                          <p:attrName>style.visibility</p:attrName>
                                        </p:attrNameLst>
                                      </p:cBhvr>
                                      <p:to>
                                        <p:strVal val="visible"/>
                                      </p:to>
                                    </p:set>
                                    <p:animEffect transition="in" filter="fade">
                                      <p:cBhvr>
                                        <p:cTn id="38" dur="500"/>
                                        <p:tgtEl>
                                          <p:spTgt spid="5">
                                            <p:graphicEl>
                                              <a:dgm id="{4A16F559-7B7A-4BF1-BC3F-9332C526915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3"/>
          <p:cNvSpPr txBox="1">
            <a:spLocks noChangeArrowheads="1"/>
          </p:cNvSpPr>
          <p:nvPr/>
        </p:nvSpPr>
        <p:spPr bwMode="auto">
          <a:xfrm>
            <a:off x="2279577" y="176428"/>
            <a:ext cx="7557293" cy="646331"/>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The Intelligence Cycle</a:t>
            </a:r>
          </a:p>
        </p:txBody>
      </p:sp>
      <p:graphicFrame>
        <p:nvGraphicFramePr>
          <p:cNvPr id="2" name="Diagram 1">
            <a:extLst>
              <a:ext uri="{FF2B5EF4-FFF2-40B4-BE49-F238E27FC236}">
                <a16:creationId xmlns:a16="http://schemas.microsoft.com/office/drawing/2014/main" id="{F1FEE5FC-88B4-4399-ADD0-B79CF285880B}"/>
              </a:ext>
            </a:extLst>
          </p:cNvPr>
          <p:cNvGraphicFramePr/>
          <p:nvPr/>
        </p:nvGraphicFramePr>
        <p:xfrm>
          <a:off x="-558217" y="1406397"/>
          <a:ext cx="7776864" cy="48965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CD69D712-7772-7C40-A9B8-9B2A5A0A3F1B}"/>
              </a:ext>
            </a:extLst>
          </p:cNvPr>
          <p:cNvSpPr txBox="1"/>
          <p:nvPr/>
        </p:nvSpPr>
        <p:spPr>
          <a:xfrm>
            <a:off x="6976383" y="1567519"/>
            <a:ext cx="4812846" cy="1200329"/>
          </a:xfrm>
          <a:prstGeom prst="rect">
            <a:avLst/>
          </a:prstGeom>
          <a:noFill/>
        </p:spPr>
        <p:txBody>
          <a:bodyPr wrap="square">
            <a:spAutoFit/>
          </a:bodyPr>
          <a:lstStyle/>
          <a:p>
            <a:pPr>
              <a:lnSpc>
                <a:spcPct val="100000"/>
              </a:lnSpc>
            </a:pPr>
            <a:r>
              <a:rPr lang="en-GB" sz="1800" b="0" i="0" u="none" strike="noStrike" kern="1200" baseline="0" dirty="0">
                <a:solidFill>
                  <a:schemeClr val="tx1"/>
                </a:solidFill>
                <a:latin typeface="Arial" charset="0"/>
                <a:ea typeface="+mn-ea"/>
                <a:cs typeface="Arial" charset="0"/>
              </a:rPr>
              <a:t>This cycle is a formal model that is a sequential process that allows information to be developed into intelligence, particularly during the analysis phase. </a:t>
            </a:r>
          </a:p>
        </p:txBody>
      </p:sp>
      <p:sp>
        <p:nvSpPr>
          <p:cNvPr id="7" name="TextBox 6">
            <a:extLst>
              <a:ext uri="{FF2B5EF4-FFF2-40B4-BE49-F238E27FC236}">
                <a16:creationId xmlns:a16="http://schemas.microsoft.com/office/drawing/2014/main" id="{C0F6835F-27E0-8240-BBF3-6584EBA63BAF}"/>
              </a:ext>
            </a:extLst>
          </p:cNvPr>
          <p:cNvSpPr txBox="1"/>
          <p:nvPr/>
        </p:nvSpPr>
        <p:spPr>
          <a:xfrm>
            <a:off x="6976383" y="3420278"/>
            <a:ext cx="4812846" cy="2585323"/>
          </a:xfrm>
          <a:prstGeom prst="rect">
            <a:avLst/>
          </a:prstGeom>
          <a:noFill/>
        </p:spPr>
        <p:txBody>
          <a:bodyPr wrap="square">
            <a:spAutoFit/>
          </a:bodyPr>
          <a:lstStyle/>
          <a:p>
            <a:r>
              <a:rPr lang="en-GB" b="0" i="0" u="none" strike="noStrike" dirty="0">
                <a:effectLst/>
                <a:latin typeface="Arial" panose="020B0604020202020204" pitchFamily="34" charset="0"/>
              </a:rPr>
              <a:t>The collection, development and dissemination of intelligence allow decisions to be made about priorities and tactical options. </a:t>
            </a:r>
          </a:p>
          <a:p>
            <a:endParaRPr lang="en-GB" b="0" i="0" u="none" strike="noStrike" dirty="0">
              <a:effectLst/>
              <a:latin typeface="Arial" panose="020B0604020202020204" pitchFamily="34" charset="0"/>
            </a:endParaRPr>
          </a:p>
          <a:p>
            <a:endParaRPr lang="en-GB" dirty="0">
              <a:latin typeface="Arial" panose="020B0604020202020204" pitchFamily="34" charset="0"/>
            </a:endParaRPr>
          </a:p>
          <a:p>
            <a:r>
              <a:rPr lang="en-GB" b="0" i="0" u="none" strike="noStrike" dirty="0">
                <a:effectLst/>
                <a:latin typeface="Arial" panose="020B0604020202020204" pitchFamily="34" charset="0"/>
              </a:rPr>
              <a:t>Intelligence collection is a continuous process and there may be specific requirements for its recording and use.</a:t>
            </a:r>
            <a:endParaRPr lang="en-US" dirty="0"/>
          </a:p>
        </p:txBody>
      </p:sp>
    </p:spTree>
    <p:extLst>
      <p:ext uri="{BB962C8B-B14F-4D97-AF65-F5344CB8AC3E}">
        <p14:creationId xmlns:p14="http://schemas.microsoft.com/office/powerpoint/2010/main" val="11549765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A967219A-B39F-408D-9003-C9CBCE2A15D6}"/>
                                            </p:graphicEl>
                                          </p:spTgt>
                                        </p:tgtEl>
                                        <p:attrNameLst>
                                          <p:attrName>style.visibility</p:attrName>
                                        </p:attrNameLst>
                                      </p:cBhvr>
                                      <p:to>
                                        <p:strVal val="visible"/>
                                      </p:to>
                                    </p:set>
                                    <p:animEffect transition="in" filter="fade">
                                      <p:cBhvr>
                                        <p:cTn id="7" dur="500"/>
                                        <p:tgtEl>
                                          <p:spTgt spid="2">
                                            <p:graphicEl>
                                              <a:dgm id="{A967219A-B39F-408D-9003-C9CBCE2A15D6}"/>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5A1BDDEE-A33C-4B95-9EC6-602100108C19}"/>
                                            </p:graphicEl>
                                          </p:spTgt>
                                        </p:tgtEl>
                                        <p:attrNameLst>
                                          <p:attrName>style.visibility</p:attrName>
                                        </p:attrNameLst>
                                      </p:cBhvr>
                                      <p:to>
                                        <p:strVal val="visible"/>
                                      </p:to>
                                    </p:set>
                                    <p:animEffect transition="in" filter="fade">
                                      <p:cBhvr>
                                        <p:cTn id="12" dur="500"/>
                                        <p:tgtEl>
                                          <p:spTgt spid="2">
                                            <p:graphicEl>
                                              <a:dgm id="{5A1BDDEE-A33C-4B95-9EC6-602100108C19}"/>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EDBD58E2-8854-4692-B81B-291CACB92EFB}"/>
                                            </p:graphicEl>
                                          </p:spTgt>
                                        </p:tgtEl>
                                        <p:attrNameLst>
                                          <p:attrName>style.visibility</p:attrName>
                                        </p:attrNameLst>
                                      </p:cBhvr>
                                      <p:to>
                                        <p:strVal val="visible"/>
                                      </p:to>
                                    </p:set>
                                    <p:animEffect transition="in" filter="fade">
                                      <p:cBhvr>
                                        <p:cTn id="15" dur="500"/>
                                        <p:tgtEl>
                                          <p:spTgt spid="2">
                                            <p:graphicEl>
                                              <a:dgm id="{EDBD58E2-8854-4692-B81B-291CACB92EFB}"/>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7DEDDA5F-A8C5-45C4-B8B9-47D95F3122D1}"/>
                                            </p:graphicEl>
                                          </p:spTgt>
                                        </p:tgtEl>
                                        <p:attrNameLst>
                                          <p:attrName>style.visibility</p:attrName>
                                        </p:attrNameLst>
                                      </p:cBhvr>
                                      <p:to>
                                        <p:strVal val="visible"/>
                                      </p:to>
                                    </p:set>
                                    <p:animEffect transition="in" filter="fade">
                                      <p:cBhvr>
                                        <p:cTn id="20" dur="500"/>
                                        <p:tgtEl>
                                          <p:spTgt spid="2">
                                            <p:graphicEl>
                                              <a:dgm id="{7DEDDA5F-A8C5-45C4-B8B9-47D95F3122D1}"/>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2">
                                            <p:graphicEl>
                                              <a:dgm id="{4B99D4AE-9A1E-437E-97D7-ADA5F44BA387}"/>
                                            </p:graphicEl>
                                          </p:spTgt>
                                        </p:tgtEl>
                                        <p:attrNameLst>
                                          <p:attrName>style.visibility</p:attrName>
                                        </p:attrNameLst>
                                      </p:cBhvr>
                                      <p:to>
                                        <p:strVal val="visible"/>
                                      </p:to>
                                    </p:set>
                                    <p:animEffect transition="in" filter="fade">
                                      <p:cBhvr>
                                        <p:cTn id="25" dur="500"/>
                                        <p:tgtEl>
                                          <p:spTgt spid="2">
                                            <p:graphicEl>
                                              <a:dgm id="{4B99D4AE-9A1E-437E-97D7-ADA5F44BA387}"/>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2">
                                            <p:graphicEl>
                                              <a:dgm id="{FA4ECC99-A57F-49FC-B075-7132BCCEF340}"/>
                                            </p:graphicEl>
                                          </p:spTgt>
                                        </p:tgtEl>
                                        <p:attrNameLst>
                                          <p:attrName>style.visibility</p:attrName>
                                        </p:attrNameLst>
                                      </p:cBhvr>
                                      <p:to>
                                        <p:strVal val="visible"/>
                                      </p:to>
                                    </p:set>
                                    <p:animEffect transition="in" filter="fade">
                                      <p:cBhvr>
                                        <p:cTn id="30" dur="500"/>
                                        <p:tgtEl>
                                          <p:spTgt spid="2">
                                            <p:graphicEl>
                                              <a:dgm id="{FA4ECC99-A57F-49FC-B075-7132BCCEF34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3"/>
          <p:cNvSpPr txBox="1">
            <a:spLocks noChangeArrowheads="1"/>
          </p:cNvSpPr>
          <p:nvPr/>
        </p:nvSpPr>
        <p:spPr bwMode="auto">
          <a:xfrm>
            <a:off x="2279577" y="176428"/>
            <a:ext cx="7557293" cy="646331"/>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The Intelligence Cycle</a:t>
            </a:r>
          </a:p>
        </p:txBody>
      </p:sp>
      <p:graphicFrame>
        <p:nvGraphicFramePr>
          <p:cNvPr id="2" name="Diagram 1">
            <a:extLst>
              <a:ext uri="{FF2B5EF4-FFF2-40B4-BE49-F238E27FC236}">
                <a16:creationId xmlns:a16="http://schemas.microsoft.com/office/drawing/2014/main" id="{F1FEE5FC-88B4-4399-ADD0-B79CF285880B}"/>
              </a:ext>
            </a:extLst>
          </p:cNvPr>
          <p:cNvGraphicFramePr/>
          <p:nvPr/>
        </p:nvGraphicFramePr>
        <p:xfrm>
          <a:off x="-558217" y="1406397"/>
          <a:ext cx="7776864" cy="48965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940D1D7A-C270-684B-A945-C3CF682FBEF1}"/>
              </a:ext>
            </a:extLst>
          </p:cNvPr>
          <p:cNvSpPr txBox="1"/>
          <p:nvPr/>
        </p:nvSpPr>
        <p:spPr>
          <a:xfrm>
            <a:off x="7070272" y="1406397"/>
            <a:ext cx="4882242" cy="4862870"/>
          </a:xfrm>
          <a:prstGeom prst="rect">
            <a:avLst/>
          </a:prstGeom>
          <a:noFill/>
        </p:spPr>
        <p:txBody>
          <a:bodyPr wrap="square" rtlCol="0">
            <a:spAutoFit/>
          </a:bodyPr>
          <a:lstStyle/>
          <a:p>
            <a:r>
              <a:rPr lang="en-US" sz="2800" u="sng" dirty="0"/>
              <a:t>Research Task </a:t>
            </a:r>
          </a:p>
          <a:p>
            <a:endParaRPr lang="en-US" dirty="0"/>
          </a:p>
          <a:p>
            <a:r>
              <a:rPr lang="en-US" sz="2400" dirty="0"/>
              <a:t>Go to the College of Policing Website and research each stage. </a:t>
            </a:r>
          </a:p>
          <a:p>
            <a:endParaRPr lang="en-US" sz="2400" dirty="0"/>
          </a:p>
          <a:p>
            <a:r>
              <a:rPr lang="en-US" sz="2400" dirty="0"/>
              <a:t>Be prepared to report back to the class in your groups. </a:t>
            </a:r>
          </a:p>
          <a:p>
            <a:endParaRPr lang="en-US" sz="2400" dirty="0"/>
          </a:p>
          <a:p>
            <a:r>
              <a:rPr lang="en-US" sz="2400" dirty="0"/>
              <a:t>Group 1: Direction</a:t>
            </a:r>
          </a:p>
          <a:p>
            <a:r>
              <a:rPr lang="en-US" sz="2400" dirty="0"/>
              <a:t>Group 2: Collection </a:t>
            </a:r>
          </a:p>
          <a:p>
            <a:r>
              <a:rPr lang="en-US" sz="2400" dirty="0"/>
              <a:t>Group 3: Evaluation </a:t>
            </a:r>
          </a:p>
          <a:p>
            <a:r>
              <a:rPr lang="en-US" sz="2400" dirty="0"/>
              <a:t>Group 4: Analysis</a:t>
            </a:r>
          </a:p>
          <a:p>
            <a:r>
              <a:rPr lang="en-US" sz="2400" dirty="0"/>
              <a:t>Group 5: Dissemination </a:t>
            </a:r>
          </a:p>
        </p:txBody>
      </p:sp>
    </p:spTree>
    <p:extLst>
      <p:ext uri="{BB962C8B-B14F-4D97-AF65-F5344CB8AC3E}">
        <p14:creationId xmlns:p14="http://schemas.microsoft.com/office/powerpoint/2010/main" val="2347217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A967219A-B39F-408D-9003-C9CBCE2A15D6}"/>
                                            </p:graphicEl>
                                          </p:spTgt>
                                        </p:tgtEl>
                                        <p:attrNameLst>
                                          <p:attrName>style.visibility</p:attrName>
                                        </p:attrNameLst>
                                      </p:cBhvr>
                                      <p:to>
                                        <p:strVal val="visible"/>
                                      </p:to>
                                    </p:set>
                                    <p:animEffect transition="in" filter="fade">
                                      <p:cBhvr>
                                        <p:cTn id="7" dur="500"/>
                                        <p:tgtEl>
                                          <p:spTgt spid="2">
                                            <p:graphicEl>
                                              <a:dgm id="{A967219A-B39F-408D-9003-C9CBCE2A15D6}"/>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5A1BDDEE-A33C-4B95-9EC6-602100108C19}"/>
                                            </p:graphicEl>
                                          </p:spTgt>
                                        </p:tgtEl>
                                        <p:attrNameLst>
                                          <p:attrName>style.visibility</p:attrName>
                                        </p:attrNameLst>
                                      </p:cBhvr>
                                      <p:to>
                                        <p:strVal val="visible"/>
                                      </p:to>
                                    </p:set>
                                    <p:animEffect transition="in" filter="fade">
                                      <p:cBhvr>
                                        <p:cTn id="12" dur="500"/>
                                        <p:tgtEl>
                                          <p:spTgt spid="2">
                                            <p:graphicEl>
                                              <a:dgm id="{5A1BDDEE-A33C-4B95-9EC6-602100108C19}"/>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EDBD58E2-8854-4692-B81B-291CACB92EFB}"/>
                                            </p:graphicEl>
                                          </p:spTgt>
                                        </p:tgtEl>
                                        <p:attrNameLst>
                                          <p:attrName>style.visibility</p:attrName>
                                        </p:attrNameLst>
                                      </p:cBhvr>
                                      <p:to>
                                        <p:strVal val="visible"/>
                                      </p:to>
                                    </p:set>
                                    <p:animEffect transition="in" filter="fade">
                                      <p:cBhvr>
                                        <p:cTn id="15" dur="500"/>
                                        <p:tgtEl>
                                          <p:spTgt spid="2">
                                            <p:graphicEl>
                                              <a:dgm id="{EDBD58E2-8854-4692-B81B-291CACB92EFB}"/>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7DEDDA5F-A8C5-45C4-B8B9-47D95F3122D1}"/>
                                            </p:graphicEl>
                                          </p:spTgt>
                                        </p:tgtEl>
                                        <p:attrNameLst>
                                          <p:attrName>style.visibility</p:attrName>
                                        </p:attrNameLst>
                                      </p:cBhvr>
                                      <p:to>
                                        <p:strVal val="visible"/>
                                      </p:to>
                                    </p:set>
                                    <p:animEffect transition="in" filter="fade">
                                      <p:cBhvr>
                                        <p:cTn id="20" dur="500"/>
                                        <p:tgtEl>
                                          <p:spTgt spid="2">
                                            <p:graphicEl>
                                              <a:dgm id="{7DEDDA5F-A8C5-45C4-B8B9-47D95F3122D1}"/>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2">
                                            <p:graphicEl>
                                              <a:dgm id="{4B99D4AE-9A1E-437E-97D7-ADA5F44BA387}"/>
                                            </p:graphicEl>
                                          </p:spTgt>
                                        </p:tgtEl>
                                        <p:attrNameLst>
                                          <p:attrName>style.visibility</p:attrName>
                                        </p:attrNameLst>
                                      </p:cBhvr>
                                      <p:to>
                                        <p:strVal val="visible"/>
                                      </p:to>
                                    </p:set>
                                    <p:animEffect transition="in" filter="fade">
                                      <p:cBhvr>
                                        <p:cTn id="25" dur="500"/>
                                        <p:tgtEl>
                                          <p:spTgt spid="2">
                                            <p:graphicEl>
                                              <a:dgm id="{4B99D4AE-9A1E-437E-97D7-ADA5F44BA387}"/>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2">
                                            <p:graphicEl>
                                              <a:dgm id="{FA4ECC99-A57F-49FC-B075-7132BCCEF340}"/>
                                            </p:graphicEl>
                                          </p:spTgt>
                                        </p:tgtEl>
                                        <p:attrNameLst>
                                          <p:attrName>style.visibility</p:attrName>
                                        </p:attrNameLst>
                                      </p:cBhvr>
                                      <p:to>
                                        <p:strVal val="visible"/>
                                      </p:to>
                                    </p:set>
                                    <p:animEffect transition="in" filter="fade">
                                      <p:cBhvr>
                                        <p:cTn id="30" dur="500"/>
                                        <p:tgtEl>
                                          <p:spTgt spid="2">
                                            <p:graphicEl>
                                              <a:dgm id="{FA4ECC99-A57F-49FC-B075-7132BCCEF34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Client\G$\CKP Images\NIM\Law 1.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75254" y="2024844"/>
            <a:ext cx="2893853" cy="2808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3"/>
          <p:cNvSpPr txBox="1">
            <a:spLocks noChangeArrowheads="1"/>
          </p:cNvSpPr>
          <p:nvPr/>
        </p:nvSpPr>
        <p:spPr bwMode="auto">
          <a:xfrm>
            <a:off x="0" y="272045"/>
            <a:ext cx="8208912" cy="659698"/>
          </a:xfrm>
          <a:prstGeom prst="rect">
            <a:avLst/>
          </a:prstGeom>
          <a:solidFill>
            <a:srgbClr val="002060"/>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sz="3600" b="1" dirty="0">
                <a:solidFill>
                  <a:schemeClr val="bg1"/>
                </a:solidFill>
                <a:latin typeface="+mn-lt"/>
              </a:rPr>
              <a:t>Relevant Legislation</a:t>
            </a:r>
          </a:p>
        </p:txBody>
      </p:sp>
      <p:sp>
        <p:nvSpPr>
          <p:cNvPr id="7" name="TextBox 6">
            <a:extLst>
              <a:ext uri="{FF2B5EF4-FFF2-40B4-BE49-F238E27FC236}">
                <a16:creationId xmlns:a16="http://schemas.microsoft.com/office/drawing/2014/main" id="{03B22966-0697-F94B-B147-2F98C885E689}"/>
              </a:ext>
            </a:extLst>
          </p:cNvPr>
          <p:cNvSpPr txBox="1"/>
          <p:nvPr/>
        </p:nvSpPr>
        <p:spPr>
          <a:xfrm>
            <a:off x="195942" y="1436914"/>
            <a:ext cx="7690757" cy="5016758"/>
          </a:xfrm>
          <a:prstGeom prst="rect">
            <a:avLst/>
          </a:prstGeom>
          <a:noFill/>
        </p:spPr>
        <p:txBody>
          <a:bodyPr wrap="square">
            <a:spAutoFit/>
          </a:bodyPr>
          <a:lstStyle/>
          <a:p>
            <a:r>
              <a:rPr lang="en-GB" altLang="en-US" sz="2000" dirty="0">
                <a:latin typeface="Arial" panose="020B0604020202020204" pitchFamily="34" charset="0"/>
                <a:cs typeface="Arial" panose="020B0604020202020204" pitchFamily="34" charset="0"/>
              </a:rPr>
              <a:t>To be effective the NIM relies on information and/or intelligence which can be obtained from a variety of sources.</a:t>
            </a:r>
          </a:p>
          <a:p>
            <a:endParaRPr lang="en-GB" altLang="en-US" sz="2000" dirty="0">
              <a:latin typeface="Arial" panose="020B0604020202020204" pitchFamily="34" charset="0"/>
              <a:cs typeface="Arial" panose="020B0604020202020204" pitchFamily="34" charset="0"/>
            </a:endParaRPr>
          </a:p>
          <a:p>
            <a:endParaRPr lang="en-GB" altLang="en-US" sz="2000" dirty="0">
              <a:latin typeface="Arial" panose="020B0604020202020204" pitchFamily="34" charset="0"/>
              <a:cs typeface="Arial" panose="020B0604020202020204" pitchFamily="34" charset="0"/>
            </a:endParaRPr>
          </a:p>
          <a:p>
            <a:r>
              <a:rPr lang="en-GB" altLang="en-US" sz="2000" dirty="0">
                <a:latin typeface="Arial" panose="020B0604020202020204" pitchFamily="34" charset="0"/>
                <a:cs typeface="Arial" panose="020B0604020202020204" pitchFamily="34" charset="0"/>
              </a:rPr>
              <a:t>There are a number of both legislation, policy and procedures that govern the use of information and intelligence by the police.</a:t>
            </a:r>
          </a:p>
          <a:p>
            <a:endParaRPr lang="en-GB" altLang="en-US" sz="2000" dirty="0">
              <a:latin typeface="Arial" panose="020B0604020202020204" pitchFamily="34" charset="0"/>
              <a:cs typeface="Arial" panose="020B0604020202020204" pitchFamily="34" charset="0"/>
            </a:endParaRPr>
          </a:p>
          <a:p>
            <a:endParaRPr lang="en-GB" altLang="en-US" sz="2000" dirty="0">
              <a:latin typeface="Arial" panose="020B0604020202020204" pitchFamily="34" charset="0"/>
              <a:cs typeface="Arial" panose="020B0604020202020204" pitchFamily="34" charset="0"/>
            </a:endParaRPr>
          </a:p>
          <a:p>
            <a:endParaRPr lang="en-GB" altLang="en-US"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altLang="en-US" sz="2000" b="1" dirty="0">
                <a:latin typeface="Arial" panose="020B0604020202020204" pitchFamily="34" charset="0"/>
                <a:cs typeface="Arial" panose="020B0604020202020204" pitchFamily="34" charset="0"/>
              </a:rPr>
              <a:t>The Criminal Procedure and Investigations Act 1996</a:t>
            </a:r>
          </a:p>
          <a:p>
            <a:pPr marL="285750" indent="-285750">
              <a:buFont typeface="Arial" panose="020B0604020202020204" pitchFamily="34" charset="0"/>
              <a:buChar char="•"/>
            </a:pPr>
            <a:r>
              <a:rPr lang="en-GB" altLang="en-US" sz="2000" b="1" dirty="0">
                <a:latin typeface="Arial" panose="020B0604020202020204" pitchFamily="34" charset="0"/>
                <a:cs typeface="Arial" panose="020B0604020202020204" pitchFamily="34" charset="0"/>
              </a:rPr>
              <a:t>Data Protection Act 2018:</a:t>
            </a:r>
            <a:endParaRPr lang="en-GB" altLang="en-US"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altLang="en-US" sz="2000" b="1" dirty="0">
                <a:latin typeface="Arial" panose="020B0604020202020204" pitchFamily="34" charset="0"/>
                <a:cs typeface="Arial" panose="020B0604020202020204" pitchFamily="34" charset="0"/>
              </a:rPr>
              <a:t>GDPR 2016 (EU) 2016/679</a:t>
            </a:r>
          </a:p>
          <a:p>
            <a:pPr marL="285750" indent="-285750">
              <a:buFont typeface="Arial" panose="020B0604020202020204" pitchFamily="34" charset="0"/>
              <a:buChar char="•"/>
            </a:pPr>
            <a:r>
              <a:rPr lang="en-GB" altLang="en-US" sz="2000" b="1" dirty="0">
                <a:latin typeface="Arial" panose="020B0604020202020204" pitchFamily="34" charset="0"/>
                <a:cs typeface="Arial" panose="020B0604020202020204" pitchFamily="34" charset="0"/>
              </a:rPr>
              <a:t>Human Rights Act 1998:</a:t>
            </a:r>
          </a:p>
          <a:p>
            <a:pPr marL="285750" indent="-285750">
              <a:buFont typeface="Arial" panose="020B0604020202020204" pitchFamily="34" charset="0"/>
              <a:buChar char="•"/>
            </a:pPr>
            <a:r>
              <a:rPr lang="en-GB" altLang="en-US" sz="2000" b="1" dirty="0">
                <a:latin typeface="Arial" panose="020B0604020202020204" pitchFamily="34" charset="0"/>
                <a:cs typeface="Arial" panose="020B0604020202020204" pitchFamily="34" charset="0"/>
              </a:rPr>
              <a:t>Freedom of Information Act 2000 </a:t>
            </a:r>
          </a:p>
          <a:p>
            <a:pPr marL="285750" indent="-285750">
              <a:buFont typeface="Arial" panose="020B0604020202020204" pitchFamily="34" charset="0"/>
              <a:buChar char="•"/>
            </a:pPr>
            <a:r>
              <a:rPr lang="en-GB" altLang="en-US" sz="2000" b="1" dirty="0">
                <a:latin typeface="Arial" panose="020B0604020202020204" pitchFamily="34" charset="0"/>
                <a:cs typeface="Arial" panose="020B0604020202020204" pitchFamily="34" charset="0"/>
              </a:rPr>
              <a:t>Regulation of Investigatory Powers Act 2000</a:t>
            </a:r>
            <a:r>
              <a:rPr lang="en-GB" altLang="en-US" sz="2000" dirty="0">
                <a:latin typeface="Arial" panose="020B0604020202020204" pitchFamily="34" charset="0"/>
                <a:cs typeface="Arial" panose="020B0604020202020204" pitchFamily="34" charset="0"/>
              </a:rPr>
              <a:t>.</a:t>
            </a:r>
          </a:p>
          <a:p>
            <a:pPr marL="285750" indent="-285750">
              <a:buFont typeface="Arial" panose="020B0604020202020204" pitchFamily="34" charset="0"/>
              <a:buChar char="•"/>
            </a:pPr>
            <a:r>
              <a:rPr lang="en-GB" altLang="en-US" sz="2000" b="1" dirty="0">
                <a:latin typeface="Arial" panose="020B0604020202020204" pitchFamily="34" charset="0"/>
                <a:cs typeface="Arial" panose="020B0604020202020204" pitchFamily="34" charset="0"/>
              </a:rPr>
              <a:t>Investigatory Powers Act 2016</a:t>
            </a:r>
            <a:endParaRPr lang="en-GB" sz="2000" dirty="0"/>
          </a:p>
        </p:txBody>
      </p:sp>
    </p:spTree>
    <p:extLst>
      <p:ext uri="{BB962C8B-B14F-4D97-AF65-F5344CB8AC3E}">
        <p14:creationId xmlns:p14="http://schemas.microsoft.com/office/powerpoint/2010/main" val="19931901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3" descr="\\Client\G$\CKP Images\NIM\Policy &amp; Procedure 2.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2529" y="3446407"/>
            <a:ext cx="3807441" cy="28244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itle 3">
            <a:extLst>
              <a:ext uri="{FF2B5EF4-FFF2-40B4-BE49-F238E27FC236}">
                <a16:creationId xmlns:a16="http://schemas.microsoft.com/office/drawing/2014/main" id="{FE1871DE-0C9F-4044-91E2-500616EC82EA}"/>
              </a:ext>
            </a:extLst>
          </p:cNvPr>
          <p:cNvSpPr>
            <a:spLocks noGrp="1"/>
          </p:cNvSpPr>
          <p:nvPr>
            <p:ph type="title"/>
          </p:nvPr>
        </p:nvSpPr>
        <p:spPr>
          <a:xfrm>
            <a:off x="0" y="112210"/>
            <a:ext cx="8280920" cy="615602"/>
          </a:xfrm>
          <a:solidFill>
            <a:srgbClr val="002060"/>
          </a:solidFill>
        </p:spPr>
        <p:txBody>
          <a:bodyPr>
            <a:normAutofit/>
          </a:bodyPr>
          <a:lstStyle/>
          <a:p>
            <a:pPr algn="ctr"/>
            <a:r>
              <a:rPr lang="en-GB" sz="3600" b="1" dirty="0">
                <a:solidFill>
                  <a:schemeClr val="bg1"/>
                </a:solidFill>
                <a:latin typeface="+mn-lt"/>
              </a:rPr>
              <a:t>Policies and Procedures</a:t>
            </a:r>
          </a:p>
        </p:txBody>
      </p:sp>
      <p:graphicFrame>
        <p:nvGraphicFramePr>
          <p:cNvPr id="5" name="Diagram 4">
            <a:extLst>
              <a:ext uri="{FF2B5EF4-FFF2-40B4-BE49-F238E27FC236}">
                <a16:creationId xmlns:a16="http://schemas.microsoft.com/office/drawing/2014/main" id="{222C091B-9006-405F-B914-FF797A6D126D}"/>
              </a:ext>
            </a:extLst>
          </p:cNvPr>
          <p:cNvGraphicFramePr/>
          <p:nvPr/>
        </p:nvGraphicFramePr>
        <p:xfrm>
          <a:off x="3048550" y="1052736"/>
          <a:ext cx="8280920" cy="475252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3177198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2DF52457-75FD-4CE0-83FF-128D7AF0483D}"/>
                                            </p:graphicEl>
                                          </p:spTgt>
                                        </p:tgtEl>
                                        <p:attrNameLst>
                                          <p:attrName>style.visibility</p:attrName>
                                        </p:attrNameLst>
                                      </p:cBhvr>
                                      <p:to>
                                        <p:strVal val="visible"/>
                                      </p:to>
                                    </p:set>
                                    <p:animEffect transition="in" filter="fade">
                                      <p:cBhvr>
                                        <p:cTn id="7" dur="500"/>
                                        <p:tgtEl>
                                          <p:spTgt spid="5">
                                            <p:graphicEl>
                                              <a:dgm id="{2DF52457-75FD-4CE0-83FF-128D7AF0483D}"/>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A1B47D14-85DD-4A74-9EF8-FE2B6569897F}"/>
                                            </p:graphicEl>
                                          </p:spTgt>
                                        </p:tgtEl>
                                        <p:attrNameLst>
                                          <p:attrName>style.visibility</p:attrName>
                                        </p:attrNameLst>
                                      </p:cBhvr>
                                      <p:to>
                                        <p:strVal val="visible"/>
                                      </p:to>
                                    </p:set>
                                    <p:animEffect transition="in" filter="fade">
                                      <p:cBhvr>
                                        <p:cTn id="12" dur="500"/>
                                        <p:tgtEl>
                                          <p:spTgt spid="5">
                                            <p:graphicEl>
                                              <a:dgm id="{A1B47D14-85DD-4A74-9EF8-FE2B6569897F}"/>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graphicEl>
                                              <a:dgm id="{7EB669C5-05C7-49D5-88F5-15D8CD900966}"/>
                                            </p:graphicEl>
                                          </p:spTgt>
                                        </p:tgtEl>
                                        <p:attrNameLst>
                                          <p:attrName>style.visibility</p:attrName>
                                        </p:attrNameLst>
                                      </p:cBhvr>
                                      <p:to>
                                        <p:strVal val="visible"/>
                                      </p:to>
                                    </p:set>
                                    <p:animEffect transition="in" filter="fade">
                                      <p:cBhvr>
                                        <p:cTn id="15" dur="500"/>
                                        <p:tgtEl>
                                          <p:spTgt spid="5">
                                            <p:graphicEl>
                                              <a:dgm id="{7EB669C5-05C7-49D5-88F5-15D8CD900966}"/>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graphicEl>
                                              <a:dgm id="{E8832CC3-88F3-4BEF-A618-105E30856423}"/>
                                            </p:graphicEl>
                                          </p:spTgt>
                                        </p:tgtEl>
                                        <p:attrNameLst>
                                          <p:attrName>style.visibility</p:attrName>
                                        </p:attrNameLst>
                                      </p:cBhvr>
                                      <p:to>
                                        <p:strVal val="visible"/>
                                      </p:to>
                                    </p:set>
                                    <p:animEffect transition="in" filter="fade">
                                      <p:cBhvr>
                                        <p:cTn id="20" dur="500"/>
                                        <p:tgtEl>
                                          <p:spTgt spid="5">
                                            <p:graphicEl>
                                              <a:dgm id="{E8832CC3-88F3-4BEF-A618-105E30856423}"/>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5">
                                            <p:graphicEl>
                                              <a:dgm id="{DBBA4FE8-0432-43DD-A5C7-A6493FDE4EAD}"/>
                                            </p:graphicEl>
                                          </p:spTgt>
                                        </p:tgtEl>
                                        <p:attrNameLst>
                                          <p:attrName>style.visibility</p:attrName>
                                        </p:attrNameLst>
                                      </p:cBhvr>
                                      <p:to>
                                        <p:strVal val="visible"/>
                                      </p:to>
                                    </p:set>
                                    <p:animEffect transition="in" filter="fade">
                                      <p:cBhvr>
                                        <p:cTn id="23" dur="500"/>
                                        <p:tgtEl>
                                          <p:spTgt spid="5">
                                            <p:graphicEl>
                                              <a:dgm id="{DBBA4FE8-0432-43DD-A5C7-A6493FDE4EAD}"/>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5">
                                            <p:graphicEl>
                                              <a:dgm id="{70EFD6AF-02DC-43BE-8D5C-3D90C23FF42D}"/>
                                            </p:graphicEl>
                                          </p:spTgt>
                                        </p:tgtEl>
                                        <p:attrNameLst>
                                          <p:attrName>style.visibility</p:attrName>
                                        </p:attrNameLst>
                                      </p:cBhvr>
                                      <p:to>
                                        <p:strVal val="visible"/>
                                      </p:to>
                                    </p:set>
                                    <p:animEffect transition="in" filter="fade">
                                      <p:cBhvr>
                                        <p:cTn id="28" dur="500"/>
                                        <p:tgtEl>
                                          <p:spTgt spid="5">
                                            <p:graphicEl>
                                              <a:dgm id="{70EFD6AF-02DC-43BE-8D5C-3D90C23FF42D}"/>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5">
                                            <p:graphicEl>
                                              <a:dgm id="{F1690C99-A691-4C82-90EA-B9B6E6059621}"/>
                                            </p:graphicEl>
                                          </p:spTgt>
                                        </p:tgtEl>
                                        <p:attrNameLst>
                                          <p:attrName>style.visibility</p:attrName>
                                        </p:attrNameLst>
                                      </p:cBhvr>
                                      <p:to>
                                        <p:strVal val="visible"/>
                                      </p:to>
                                    </p:set>
                                    <p:animEffect transition="in" filter="fade">
                                      <p:cBhvr>
                                        <p:cTn id="31" dur="500"/>
                                        <p:tgtEl>
                                          <p:spTgt spid="5">
                                            <p:graphicEl>
                                              <a:dgm id="{F1690C99-A691-4C82-90EA-B9B6E6059621}"/>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5">
                                            <p:graphicEl>
                                              <a:dgm id="{78467264-A539-4F41-BBFD-0594B185F500}"/>
                                            </p:graphicEl>
                                          </p:spTgt>
                                        </p:tgtEl>
                                        <p:attrNameLst>
                                          <p:attrName>style.visibility</p:attrName>
                                        </p:attrNameLst>
                                      </p:cBhvr>
                                      <p:to>
                                        <p:strVal val="visible"/>
                                      </p:to>
                                    </p:set>
                                    <p:animEffect transition="in" filter="fade">
                                      <p:cBhvr>
                                        <p:cTn id="36" dur="500"/>
                                        <p:tgtEl>
                                          <p:spTgt spid="5">
                                            <p:graphicEl>
                                              <a:dgm id="{78467264-A539-4F41-BBFD-0594B185F500}"/>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5">
                                            <p:graphicEl>
                                              <a:dgm id="{074E3F64-33FB-4AB2-9A74-D8E59B56C0F3}"/>
                                            </p:graphicEl>
                                          </p:spTgt>
                                        </p:tgtEl>
                                        <p:attrNameLst>
                                          <p:attrName>style.visibility</p:attrName>
                                        </p:attrNameLst>
                                      </p:cBhvr>
                                      <p:to>
                                        <p:strVal val="visible"/>
                                      </p:to>
                                    </p:set>
                                    <p:animEffect transition="in" filter="fade">
                                      <p:cBhvr>
                                        <p:cTn id="39" dur="500"/>
                                        <p:tgtEl>
                                          <p:spTgt spid="5">
                                            <p:graphicEl>
                                              <a:dgm id="{074E3F64-33FB-4AB2-9A74-D8E59B56C0F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4"/>
          <p:cNvSpPr txBox="1">
            <a:spLocks noChangeArrowheads="1"/>
          </p:cNvSpPr>
          <p:nvPr>
            <p:custDataLst>
              <p:tags r:id="rId1"/>
            </p:custDataLst>
          </p:nvPr>
        </p:nvSpPr>
        <p:spPr bwMode="auto">
          <a:xfrm>
            <a:off x="216249" y="1581813"/>
            <a:ext cx="4294230" cy="3694373"/>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lnSpcReduction="10000"/>
          </a:bodyP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eaLnBrk="1" hangingPunct="1">
              <a:lnSpc>
                <a:spcPct val="90000"/>
              </a:lnSpc>
              <a:spcBef>
                <a:spcPct val="0"/>
              </a:spcBef>
              <a:spcAft>
                <a:spcPts val="600"/>
              </a:spcAft>
              <a:buNone/>
            </a:pPr>
            <a:endParaRPr lang="en-US" altLang="en-US" sz="2000" dirty="0">
              <a:solidFill>
                <a:schemeClr val="tx1"/>
              </a:solidFill>
              <a:effectLst>
                <a:outerShdw blurRad="38100" dist="38100" dir="2700000" algn="tl">
                  <a:srgbClr val="000000">
                    <a:alpha val="43137"/>
                  </a:srgbClr>
                </a:outerShdw>
              </a:effectLst>
              <a:latin typeface="+mn-lt"/>
              <a:ea typeface="+mn-ea"/>
            </a:endParaRPr>
          </a:p>
          <a:p>
            <a:pPr algn="ctr" eaLnBrk="1" hangingPunct="1">
              <a:lnSpc>
                <a:spcPct val="90000"/>
              </a:lnSpc>
              <a:spcBef>
                <a:spcPct val="0"/>
              </a:spcBef>
              <a:spcAft>
                <a:spcPts val="600"/>
              </a:spcAft>
              <a:buNone/>
            </a:pPr>
            <a:r>
              <a:rPr lang="en-US" altLang="en-US" sz="6600" dirty="0">
                <a:solidFill>
                  <a:schemeClr val="tx1"/>
                </a:solidFill>
                <a:effectLst>
                  <a:outerShdw blurRad="38100" dist="38100" dir="2700000" algn="tl">
                    <a:srgbClr val="000000">
                      <a:alpha val="43137"/>
                    </a:srgbClr>
                  </a:outerShdw>
                </a:effectLst>
                <a:latin typeface="+mn-lt"/>
                <a:ea typeface="+mn-ea"/>
              </a:rPr>
              <a:t>The </a:t>
            </a:r>
            <a:br>
              <a:rPr lang="en-US" altLang="en-US" sz="6600" dirty="0">
                <a:solidFill>
                  <a:schemeClr val="tx1"/>
                </a:solidFill>
                <a:effectLst>
                  <a:outerShdw blurRad="38100" dist="38100" dir="2700000" algn="tl">
                    <a:srgbClr val="000000">
                      <a:alpha val="43137"/>
                    </a:srgbClr>
                  </a:outerShdw>
                </a:effectLst>
                <a:latin typeface="+mn-lt"/>
                <a:ea typeface="+mn-ea"/>
              </a:rPr>
            </a:br>
            <a:r>
              <a:rPr lang="en-US" altLang="en-US" sz="6600" dirty="0">
                <a:solidFill>
                  <a:schemeClr val="tx1"/>
                </a:solidFill>
                <a:effectLst>
                  <a:outerShdw blurRad="38100" dist="38100" dir="2700000" algn="tl">
                    <a:srgbClr val="000000">
                      <a:alpha val="43137"/>
                    </a:srgbClr>
                  </a:outerShdw>
                </a:effectLst>
                <a:latin typeface="+mn-lt"/>
                <a:ea typeface="+mn-ea"/>
              </a:rPr>
              <a:t>3X5X2 Intelligence System</a:t>
            </a:r>
          </a:p>
        </p:txBody>
      </p:sp>
      <p:pic>
        <p:nvPicPr>
          <p:cNvPr id="1026" name="Picture 2" descr="How Dubai Police plans to lead world in artificial intelligence - Arabian  Business">
            <a:extLst>
              <a:ext uri="{FF2B5EF4-FFF2-40B4-BE49-F238E27FC236}">
                <a16:creationId xmlns:a16="http://schemas.microsoft.com/office/drawing/2014/main" id="{49FBB820-EAC3-A54B-95BF-2CE5059C9154}"/>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23821" r="1" b="1"/>
          <a:stretch/>
        </p:blipFill>
        <p:spPr bwMode="auto">
          <a:xfrm>
            <a:off x="4904316" y="-4"/>
            <a:ext cx="7287684" cy="3694372"/>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a:noFill/>
          <a:extLst>
            <a:ext uri="{909E8E84-426E-40DD-AFC4-6F175D3DCCD1}">
              <a14:hiddenFill xmlns:a14="http://schemas.microsoft.com/office/drawing/2010/main">
                <a:solidFill>
                  <a:srgbClr val="FFFFFF"/>
                </a:solidFill>
              </a14:hiddenFill>
            </a:ext>
          </a:extLst>
        </p:spPr>
      </p:pic>
      <p:pic>
        <p:nvPicPr>
          <p:cNvPr id="1028" name="Picture 4" descr="Police fear bias in use of artificial intelligence to fight crime |  Financial Times">
            <a:extLst>
              <a:ext uri="{FF2B5EF4-FFF2-40B4-BE49-F238E27FC236}">
                <a16:creationId xmlns:a16="http://schemas.microsoft.com/office/drawing/2014/main" id="{BB1934FB-9FEA-134C-8EE4-345F1C06CEF6}"/>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11006" b="15987"/>
          <a:stretch/>
        </p:blipFill>
        <p:spPr bwMode="auto">
          <a:xfrm>
            <a:off x="4726728" y="3802961"/>
            <a:ext cx="7472381" cy="3055043"/>
          </a:xfrm>
          <a:custGeom>
            <a:avLst/>
            <a:gdLst/>
            <a:ahLst/>
            <a:cxnLst/>
            <a:rect l="l" t="t" r="r" b="b"/>
            <a:pathLst>
              <a:path w="7472381" h="3055043">
                <a:moveTo>
                  <a:pt x="638975" y="0"/>
                </a:moveTo>
                <a:lnTo>
                  <a:pt x="7472381" y="0"/>
                </a:lnTo>
                <a:lnTo>
                  <a:pt x="7472381" y="2579984"/>
                </a:lnTo>
                <a:lnTo>
                  <a:pt x="7472381" y="3055043"/>
                </a:lnTo>
                <a:lnTo>
                  <a:pt x="6992676"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86117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Research Forum: The Attitudes of Police Managers Toward Intelligence-Led  Policing — LEB">
            <a:extLst>
              <a:ext uri="{FF2B5EF4-FFF2-40B4-BE49-F238E27FC236}">
                <a16:creationId xmlns:a16="http://schemas.microsoft.com/office/drawing/2014/main" id="{8B845753-8671-7D45-A618-2A06EDB9E8C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3974" r="13293" b="1"/>
          <a:stretch/>
        </p:blipFill>
        <p:spPr bwMode="auto">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a:noFill/>
          <a:extLst>
            <a:ext uri="{909E8E84-426E-40DD-AFC4-6F175D3DCCD1}">
              <a14:hiddenFill xmlns:a14="http://schemas.microsoft.com/office/drawing/2010/main">
                <a:solidFill>
                  <a:srgbClr val="FFFFFF"/>
                </a:solidFill>
              </a14:hiddenFill>
            </a:ext>
          </a:extLst>
        </p:spPr>
      </p:pic>
      <p:graphicFrame>
        <p:nvGraphicFramePr>
          <p:cNvPr id="5" name="TextBox 2">
            <a:extLst>
              <a:ext uri="{FF2B5EF4-FFF2-40B4-BE49-F238E27FC236}">
                <a16:creationId xmlns:a16="http://schemas.microsoft.com/office/drawing/2014/main" id="{4DC7990D-B561-4145-9F43-9F3DB62BDE3A}"/>
              </a:ext>
            </a:extLst>
          </p:cNvPr>
          <p:cNvGraphicFramePr/>
          <p:nvPr/>
        </p:nvGraphicFramePr>
        <p:xfrm>
          <a:off x="0" y="163286"/>
          <a:ext cx="6582780" cy="66947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4037884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0" y="142845"/>
            <a:ext cx="7557293" cy="646331"/>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sz="3600" b="1" dirty="0">
                <a:solidFill>
                  <a:schemeClr val="bg1"/>
                </a:solidFill>
                <a:latin typeface="+mn-lt"/>
              </a:rPr>
              <a:t>Evaluations</a:t>
            </a:r>
          </a:p>
        </p:txBody>
      </p:sp>
      <p:graphicFrame>
        <p:nvGraphicFramePr>
          <p:cNvPr id="5" name="Diagram 4">
            <a:extLst>
              <a:ext uri="{FF2B5EF4-FFF2-40B4-BE49-F238E27FC236}">
                <a16:creationId xmlns:a16="http://schemas.microsoft.com/office/drawing/2014/main" id="{5B4A3A1F-9664-4EE5-BA37-E4A1A774792D}"/>
              </a:ext>
            </a:extLst>
          </p:cNvPr>
          <p:cNvGraphicFramePr/>
          <p:nvPr/>
        </p:nvGraphicFramePr>
        <p:xfrm>
          <a:off x="0" y="1676974"/>
          <a:ext cx="7557293" cy="41922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296FE3A3-1A9E-944E-BC37-49D0BCD68AD7}"/>
              </a:ext>
            </a:extLst>
          </p:cNvPr>
          <p:cNvSpPr txBox="1"/>
          <p:nvPr/>
        </p:nvSpPr>
        <p:spPr>
          <a:xfrm>
            <a:off x="7033533" y="1905260"/>
            <a:ext cx="4869433" cy="3194721"/>
          </a:xfrm>
          <a:prstGeom prst="rect">
            <a:avLst/>
          </a:prstGeom>
          <a:noFill/>
        </p:spPr>
        <p:txBody>
          <a:bodyPr wrap="square">
            <a:spAutoFit/>
          </a:bodyPr>
          <a:lstStyle/>
          <a:p>
            <a:pPr marL="285750" marR="0" lvl="0" indent="-2857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rgbClr val="000000"/>
                </a:solidFill>
                <a:effectLst/>
                <a:uLnTx/>
                <a:uFillTx/>
                <a:latin typeface="Arial" charset="0"/>
                <a:ea typeface="+mn-ea"/>
                <a:cs typeface="Arial" charset="0"/>
              </a:rPr>
              <a:t>There is a need to separately evaluate both the source and content of each piece of information </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800" b="0" i="0" u="none" strike="noStrike" kern="1200" cap="none" spc="0" normalizeH="0" baseline="0" noProof="0" dirty="0">
              <a:ln>
                <a:noFill/>
              </a:ln>
              <a:solidFill>
                <a:srgbClr val="000000"/>
              </a:solidFill>
              <a:effectLst/>
              <a:uLnTx/>
              <a:uFillTx/>
              <a:latin typeface="Arial" charset="0"/>
              <a:ea typeface="+mn-ea"/>
              <a:cs typeface="Arial" charset="0"/>
            </a:endParaRPr>
          </a:p>
          <a:p>
            <a:pPr marL="285750" marR="0" lvl="0" indent="-2857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rgbClr val="000000"/>
                </a:solidFill>
                <a:effectLst/>
                <a:uLnTx/>
                <a:uFillTx/>
                <a:latin typeface="Arial" charset="0"/>
                <a:ea typeface="+mn-ea"/>
                <a:cs typeface="Arial" charset="0"/>
              </a:rPr>
              <a:t>This grading affects the sharing, retaining and actioning of the intelligence. </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800" b="0" i="0" u="none" strike="noStrike" kern="1200" cap="none" spc="0" normalizeH="0" baseline="0" noProof="0" dirty="0">
              <a:ln>
                <a:noFill/>
              </a:ln>
              <a:solidFill>
                <a:srgbClr val="000000"/>
              </a:solidFill>
              <a:effectLst/>
              <a:uLnTx/>
              <a:uFillTx/>
              <a:latin typeface="Arial" charset="0"/>
              <a:ea typeface="+mn-ea"/>
              <a:cs typeface="Arial" charset="0"/>
            </a:endParaRPr>
          </a:p>
          <a:p>
            <a:pPr marL="285750" marR="0" lvl="0" indent="-2857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rgbClr val="000000"/>
                </a:solidFill>
                <a:effectLst/>
                <a:uLnTx/>
                <a:uFillTx/>
                <a:latin typeface="Arial" charset="0"/>
                <a:ea typeface="+mn-ea"/>
                <a:cs typeface="Arial" charset="0"/>
              </a:rPr>
              <a:t>This method establishes the </a:t>
            </a:r>
            <a:r>
              <a:rPr kumimoji="0" lang="en-GB" sz="1800" b="1" i="0" u="none" strike="noStrike" kern="1200" cap="none" spc="0" normalizeH="0" baseline="0" noProof="0" dirty="0">
                <a:ln>
                  <a:noFill/>
                </a:ln>
                <a:solidFill>
                  <a:srgbClr val="000000"/>
                </a:solidFill>
                <a:effectLst/>
                <a:uLnTx/>
                <a:uFillTx/>
                <a:latin typeface="Arial" charset="0"/>
                <a:ea typeface="+mn-ea"/>
                <a:cs typeface="Arial" charset="0"/>
              </a:rPr>
              <a:t>reliability</a:t>
            </a:r>
            <a:r>
              <a:rPr kumimoji="0" lang="en-GB" sz="1800" b="0" i="0" u="none" strike="noStrike" kern="1200" cap="none" spc="0" normalizeH="0" baseline="0" noProof="0" dirty="0">
                <a:ln>
                  <a:noFill/>
                </a:ln>
                <a:solidFill>
                  <a:srgbClr val="000000"/>
                </a:solidFill>
                <a:effectLst/>
                <a:uLnTx/>
                <a:uFillTx/>
                <a:latin typeface="Arial" charset="0"/>
                <a:ea typeface="+mn-ea"/>
                <a:cs typeface="Arial" charset="0"/>
              </a:rPr>
              <a:t> and </a:t>
            </a:r>
            <a:r>
              <a:rPr kumimoji="0" lang="en-GB" sz="1800" b="1" i="0" u="none" strike="noStrike" kern="1200" cap="none" spc="0" normalizeH="0" baseline="0" noProof="0" dirty="0">
                <a:ln>
                  <a:noFill/>
                </a:ln>
                <a:solidFill>
                  <a:srgbClr val="000000"/>
                </a:solidFill>
                <a:effectLst/>
                <a:uLnTx/>
                <a:uFillTx/>
                <a:latin typeface="Arial" charset="0"/>
                <a:ea typeface="+mn-ea"/>
                <a:cs typeface="Arial" charset="0"/>
              </a:rPr>
              <a:t>accuracy</a:t>
            </a:r>
            <a:r>
              <a:rPr kumimoji="0" lang="en-GB" sz="1800" b="0" i="0" u="none" strike="noStrike" kern="1200" cap="none" spc="0" normalizeH="0" baseline="0" noProof="0" dirty="0">
                <a:ln>
                  <a:noFill/>
                </a:ln>
                <a:solidFill>
                  <a:srgbClr val="000000"/>
                </a:solidFill>
                <a:effectLst/>
                <a:uLnTx/>
                <a:uFillTx/>
                <a:latin typeface="Arial" charset="0"/>
                <a:ea typeface="+mn-ea"/>
                <a:cs typeface="Arial" charset="0"/>
              </a:rPr>
              <a:t> of intelligence and identifies who it should be </a:t>
            </a:r>
            <a:r>
              <a:rPr kumimoji="0" lang="en-GB" sz="1800" b="1" i="0" u="none" strike="noStrike" kern="1200" cap="none" spc="0" normalizeH="0" baseline="0" noProof="0" dirty="0">
                <a:ln>
                  <a:noFill/>
                </a:ln>
                <a:solidFill>
                  <a:srgbClr val="000000"/>
                </a:solidFill>
                <a:effectLst/>
                <a:uLnTx/>
                <a:uFillTx/>
                <a:latin typeface="Arial" charset="0"/>
                <a:ea typeface="+mn-ea"/>
                <a:cs typeface="Arial" charset="0"/>
              </a:rPr>
              <a:t>disseminated</a:t>
            </a:r>
            <a:r>
              <a:rPr kumimoji="0" lang="en-GB" sz="1800" b="0" i="0" u="none" strike="noStrike" kern="1200" cap="none" spc="0" normalizeH="0" baseline="0" noProof="0" dirty="0">
                <a:ln>
                  <a:noFill/>
                </a:ln>
                <a:solidFill>
                  <a:srgbClr val="000000"/>
                </a:solidFill>
                <a:effectLst/>
                <a:uLnTx/>
                <a:uFillTx/>
                <a:latin typeface="Arial" charset="0"/>
                <a:ea typeface="+mn-ea"/>
                <a:cs typeface="Arial" charset="0"/>
              </a:rPr>
              <a:t> to.</a:t>
            </a:r>
          </a:p>
        </p:txBody>
      </p:sp>
    </p:spTree>
    <p:extLst>
      <p:ext uri="{BB962C8B-B14F-4D97-AF65-F5344CB8AC3E}">
        <p14:creationId xmlns:p14="http://schemas.microsoft.com/office/powerpoint/2010/main" val="36066762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2DB18A04-22A6-4602-9EEE-78285AFB2FD6}"/>
                                            </p:graphicEl>
                                          </p:spTgt>
                                        </p:tgtEl>
                                        <p:attrNameLst>
                                          <p:attrName>style.visibility</p:attrName>
                                        </p:attrNameLst>
                                      </p:cBhvr>
                                      <p:to>
                                        <p:strVal val="visible"/>
                                      </p:to>
                                    </p:set>
                                    <p:animEffect transition="in" filter="fade">
                                      <p:cBhvr>
                                        <p:cTn id="7" dur="500"/>
                                        <p:tgtEl>
                                          <p:spTgt spid="5">
                                            <p:graphicEl>
                                              <a:dgm id="{2DB18A04-22A6-4602-9EEE-78285AFB2FD6}"/>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7D4548D6-F3E9-4EC7-AA57-AE78B2A27E57}"/>
                                            </p:graphicEl>
                                          </p:spTgt>
                                        </p:tgtEl>
                                        <p:attrNameLst>
                                          <p:attrName>style.visibility</p:attrName>
                                        </p:attrNameLst>
                                      </p:cBhvr>
                                      <p:to>
                                        <p:strVal val="visible"/>
                                      </p:to>
                                    </p:set>
                                    <p:animEffect transition="in" filter="fade">
                                      <p:cBhvr>
                                        <p:cTn id="12" dur="500"/>
                                        <p:tgtEl>
                                          <p:spTgt spid="5">
                                            <p:graphicEl>
                                              <a:dgm id="{7D4548D6-F3E9-4EC7-AA57-AE78B2A27E57}"/>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graphicEl>
                                              <a:dgm id="{6EA15A24-9E35-43D4-9D55-9F89ACE43255}"/>
                                            </p:graphicEl>
                                          </p:spTgt>
                                        </p:tgtEl>
                                        <p:attrNameLst>
                                          <p:attrName>style.visibility</p:attrName>
                                        </p:attrNameLst>
                                      </p:cBhvr>
                                      <p:to>
                                        <p:strVal val="visible"/>
                                      </p:to>
                                    </p:set>
                                    <p:animEffect transition="in" filter="fade">
                                      <p:cBhvr>
                                        <p:cTn id="15" dur="500"/>
                                        <p:tgtEl>
                                          <p:spTgt spid="5">
                                            <p:graphicEl>
                                              <a:dgm id="{6EA15A24-9E35-43D4-9D55-9F89ACE4325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The 5-minute guide to the intelligence grading process and its application  in OSINT">
            <a:extLst>
              <a:ext uri="{FF2B5EF4-FFF2-40B4-BE49-F238E27FC236}">
                <a16:creationId xmlns:a16="http://schemas.microsoft.com/office/drawing/2014/main" id="{0387E8E3-AD16-1F4E-9F4B-0088DEF344C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0050" y="1066800"/>
            <a:ext cx="11391900" cy="4724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601548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0" y="115464"/>
            <a:ext cx="7557293" cy="646331"/>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sz="3600" b="1" dirty="0">
                <a:solidFill>
                  <a:schemeClr val="bg1"/>
                </a:solidFill>
                <a:latin typeface="+mn-lt"/>
              </a:rPr>
              <a:t>Source Evaluation</a:t>
            </a:r>
          </a:p>
        </p:txBody>
      </p:sp>
      <p:sp>
        <p:nvSpPr>
          <p:cNvPr id="2" name="Rectangle 1">
            <a:extLst>
              <a:ext uri="{FF2B5EF4-FFF2-40B4-BE49-F238E27FC236}">
                <a16:creationId xmlns:a16="http://schemas.microsoft.com/office/drawing/2014/main" id="{4ABD3B93-3FDF-4302-94DD-DD1550D284F8}"/>
              </a:ext>
            </a:extLst>
          </p:cNvPr>
          <p:cNvSpPr/>
          <p:nvPr/>
        </p:nvSpPr>
        <p:spPr>
          <a:xfrm>
            <a:off x="0" y="899187"/>
            <a:ext cx="6607354" cy="864096"/>
          </a:xfrm>
          <a:prstGeom prst="rect">
            <a:avLst/>
          </a:prstGeom>
          <a:solidFill>
            <a:srgbClr val="002060">
              <a:alpha val="49000"/>
            </a:srgb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bg1"/>
                </a:solidFill>
              </a:rPr>
              <a:t>The possible grading’s for this part of the assessment are:</a:t>
            </a:r>
          </a:p>
        </p:txBody>
      </p:sp>
      <p:graphicFrame>
        <p:nvGraphicFramePr>
          <p:cNvPr id="6" name="Diagram 5">
            <a:extLst>
              <a:ext uri="{FF2B5EF4-FFF2-40B4-BE49-F238E27FC236}">
                <a16:creationId xmlns:a16="http://schemas.microsoft.com/office/drawing/2014/main" id="{E15DA3EF-B1ED-4C3F-9228-9BDA6934B337}"/>
              </a:ext>
            </a:extLst>
          </p:cNvPr>
          <p:cNvGraphicFramePr/>
          <p:nvPr/>
        </p:nvGraphicFramePr>
        <p:xfrm>
          <a:off x="-510479" y="2112946"/>
          <a:ext cx="8280919" cy="408838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098" name="Picture 2" descr="Best 100+ Question Pictures [HD] | Download Free Images &amp; Stock Photos on  Unsplash">
            <a:extLst>
              <a:ext uri="{FF2B5EF4-FFF2-40B4-BE49-F238E27FC236}">
                <a16:creationId xmlns:a16="http://schemas.microsoft.com/office/drawing/2014/main" id="{DE2E52E6-F9C3-0046-BF36-468DA3A2C7FF}"/>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911680" y="2948624"/>
            <a:ext cx="3835400" cy="213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584069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650EF5BC-3CDD-40E1-BF4C-407A5B95C405}"/>
                                            </p:graphicEl>
                                          </p:spTgt>
                                        </p:tgtEl>
                                        <p:attrNameLst>
                                          <p:attrName>style.visibility</p:attrName>
                                        </p:attrNameLst>
                                      </p:cBhvr>
                                      <p:to>
                                        <p:strVal val="visible"/>
                                      </p:to>
                                    </p:set>
                                    <p:animEffect transition="in" filter="fade">
                                      <p:cBhvr>
                                        <p:cTn id="12" dur="500"/>
                                        <p:tgtEl>
                                          <p:spTgt spid="6">
                                            <p:graphicEl>
                                              <a:dgm id="{650EF5BC-3CDD-40E1-BF4C-407A5B95C405}"/>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6">
                                            <p:graphicEl>
                                              <a:dgm id="{4192C9EA-5D33-4E0F-A473-7845880C1C7B}"/>
                                            </p:graphicEl>
                                          </p:spTgt>
                                        </p:tgtEl>
                                        <p:attrNameLst>
                                          <p:attrName>style.visibility</p:attrName>
                                        </p:attrNameLst>
                                      </p:cBhvr>
                                      <p:to>
                                        <p:strVal val="visible"/>
                                      </p:to>
                                    </p:set>
                                    <p:animEffect transition="in" filter="fade">
                                      <p:cBhvr>
                                        <p:cTn id="15" dur="500"/>
                                        <p:tgtEl>
                                          <p:spTgt spid="6">
                                            <p:graphicEl>
                                              <a:dgm id="{4192C9EA-5D33-4E0F-A473-7845880C1C7B}"/>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6">
                                            <p:graphicEl>
                                              <a:dgm id="{76425446-E135-47DB-82F0-C01393517F74}"/>
                                            </p:graphicEl>
                                          </p:spTgt>
                                        </p:tgtEl>
                                        <p:attrNameLst>
                                          <p:attrName>style.visibility</p:attrName>
                                        </p:attrNameLst>
                                      </p:cBhvr>
                                      <p:to>
                                        <p:strVal val="visible"/>
                                      </p:to>
                                    </p:set>
                                    <p:animEffect transition="in" filter="fade">
                                      <p:cBhvr>
                                        <p:cTn id="20" dur="500"/>
                                        <p:tgtEl>
                                          <p:spTgt spid="6">
                                            <p:graphicEl>
                                              <a:dgm id="{76425446-E135-47DB-82F0-C01393517F74}"/>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6">
                                            <p:graphicEl>
                                              <a:dgm id="{862DCB22-0A4E-4822-AFBF-2A66B5496CF2}"/>
                                            </p:graphicEl>
                                          </p:spTgt>
                                        </p:tgtEl>
                                        <p:attrNameLst>
                                          <p:attrName>style.visibility</p:attrName>
                                        </p:attrNameLst>
                                      </p:cBhvr>
                                      <p:to>
                                        <p:strVal val="visible"/>
                                      </p:to>
                                    </p:set>
                                    <p:animEffect transition="in" filter="fade">
                                      <p:cBhvr>
                                        <p:cTn id="23" dur="500"/>
                                        <p:tgtEl>
                                          <p:spTgt spid="6">
                                            <p:graphicEl>
                                              <a:dgm id="{862DCB22-0A4E-4822-AFBF-2A66B5496CF2}"/>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6">
                                            <p:graphicEl>
                                              <a:dgm id="{32F089C4-53FA-4093-9CCA-0E3687A7A897}"/>
                                            </p:graphicEl>
                                          </p:spTgt>
                                        </p:tgtEl>
                                        <p:attrNameLst>
                                          <p:attrName>style.visibility</p:attrName>
                                        </p:attrNameLst>
                                      </p:cBhvr>
                                      <p:to>
                                        <p:strVal val="visible"/>
                                      </p:to>
                                    </p:set>
                                    <p:animEffect transition="in" filter="fade">
                                      <p:cBhvr>
                                        <p:cTn id="28" dur="500"/>
                                        <p:tgtEl>
                                          <p:spTgt spid="6">
                                            <p:graphicEl>
                                              <a:dgm id="{32F089C4-53FA-4093-9CCA-0E3687A7A897}"/>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6">
                                            <p:graphicEl>
                                              <a:dgm id="{3B1AFBA2-DA35-4255-9BD6-40C7479FF5A9}"/>
                                            </p:graphicEl>
                                          </p:spTgt>
                                        </p:tgtEl>
                                        <p:attrNameLst>
                                          <p:attrName>style.visibility</p:attrName>
                                        </p:attrNameLst>
                                      </p:cBhvr>
                                      <p:to>
                                        <p:strVal val="visible"/>
                                      </p:to>
                                    </p:set>
                                    <p:animEffect transition="in" filter="fade">
                                      <p:cBhvr>
                                        <p:cTn id="31" dur="500"/>
                                        <p:tgtEl>
                                          <p:spTgt spid="6">
                                            <p:graphicEl>
                                              <a:dgm id="{3B1AFBA2-DA35-4255-9BD6-40C7479FF5A9}"/>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Graphic spid="6" grpId="0">
        <p:bldSub>
          <a:bldDgm bld="one"/>
        </p:bldSub>
      </p:bldGraphic>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0" y="188641"/>
            <a:ext cx="8390705" cy="646331"/>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sz="3600" b="1" dirty="0">
                <a:solidFill>
                  <a:schemeClr val="bg1"/>
                </a:solidFill>
                <a:latin typeface="+mn-lt"/>
              </a:rPr>
              <a:t>Intelligence Assessment</a:t>
            </a:r>
          </a:p>
        </p:txBody>
      </p:sp>
      <p:sp>
        <p:nvSpPr>
          <p:cNvPr id="5" name="Rectangle 4">
            <a:extLst>
              <a:ext uri="{FF2B5EF4-FFF2-40B4-BE49-F238E27FC236}">
                <a16:creationId xmlns:a16="http://schemas.microsoft.com/office/drawing/2014/main" id="{95A231D1-BB87-43F3-A033-2424D2714420}"/>
              </a:ext>
            </a:extLst>
          </p:cNvPr>
          <p:cNvSpPr/>
          <p:nvPr/>
        </p:nvSpPr>
        <p:spPr>
          <a:xfrm>
            <a:off x="0" y="989440"/>
            <a:ext cx="6480720" cy="999401"/>
          </a:xfrm>
          <a:prstGeom prst="rect">
            <a:avLst/>
          </a:prstGeom>
          <a:solidFill>
            <a:schemeClr val="accent2">
              <a:lumMod val="20000"/>
              <a:lumOff val="80000"/>
              <a:alpha val="0"/>
            </a:schemeClr>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There is a need to accurately evaluate the </a:t>
            </a:r>
            <a:r>
              <a:rPr lang="en-GB" sz="2400" b="1" i="1" dirty="0">
                <a:solidFill>
                  <a:schemeClr val="tx1"/>
                </a:solidFill>
              </a:rPr>
              <a:t>reliability </a:t>
            </a:r>
            <a:r>
              <a:rPr lang="en-GB" sz="2400" dirty="0">
                <a:solidFill>
                  <a:schemeClr val="tx1"/>
                </a:solidFill>
              </a:rPr>
              <a:t>of each piece of information:</a:t>
            </a:r>
          </a:p>
        </p:txBody>
      </p:sp>
      <p:graphicFrame>
        <p:nvGraphicFramePr>
          <p:cNvPr id="10" name="Diagram 9">
            <a:extLst>
              <a:ext uri="{FF2B5EF4-FFF2-40B4-BE49-F238E27FC236}">
                <a16:creationId xmlns:a16="http://schemas.microsoft.com/office/drawing/2014/main" id="{C6D82B70-DCEF-4502-819C-1F90C1871E79}"/>
              </a:ext>
            </a:extLst>
          </p:cNvPr>
          <p:cNvGraphicFramePr/>
          <p:nvPr/>
        </p:nvGraphicFramePr>
        <p:xfrm>
          <a:off x="1437459" y="2143309"/>
          <a:ext cx="9317082" cy="41944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034117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graphicEl>
                                              <a:dgm id="{053F50A6-1F1A-407C-B13C-3B35D9C898DD}"/>
                                            </p:graphicEl>
                                          </p:spTgt>
                                        </p:tgtEl>
                                        <p:attrNameLst>
                                          <p:attrName>style.visibility</p:attrName>
                                        </p:attrNameLst>
                                      </p:cBhvr>
                                      <p:to>
                                        <p:strVal val="visible"/>
                                      </p:to>
                                    </p:set>
                                    <p:animEffect transition="in" filter="fade">
                                      <p:cBhvr>
                                        <p:cTn id="12" dur="500"/>
                                        <p:tgtEl>
                                          <p:spTgt spid="10">
                                            <p:graphicEl>
                                              <a:dgm id="{053F50A6-1F1A-407C-B13C-3B35D9C898DD}"/>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0">
                                            <p:graphicEl>
                                              <a:dgm id="{60C8CF58-2799-4C30-9237-AF9D7C6CBB72}"/>
                                            </p:graphicEl>
                                          </p:spTgt>
                                        </p:tgtEl>
                                        <p:attrNameLst>
                                          <p:attrName>style.visibility</p:attrName>
                                        </p:attrNameLst>
                                      </p:cBhvr>
                                      <p:to>
                                        <p:strVal val="visible"/>
                                      </p:to>
                                    </p:set>
                                    <p:animEffect transition="in" filter="fade">
                                      <p:cBhvr>
                                        <p:cTn id="17" dur="500"/>
                                        <p:tgtEl>
                                          <p:spTgt spid="10">
                                            <p:graphicEl>
                                              <a:dgm id="{60C8CF58-2799-4C30-9237-AF9D7C6CBB72}"/>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0">
                                            <p:graphicEl>
                                              <a:dgm id="{3047154D-1D81-4674-97A9-8860C20DE438}"/>
                                            </p:graphicEl>
                                          </p:spTgt>
                                        </p:tgtEl>
                                        <p:attrNameLst>
                                          <p:attrName>style.visibility</p:attrName>
                                        </p:attrNameLst>
                                      </p:cBhvr>
                                      <p:to>
                                        <p:strVal val="visible"/>
                                      </p:to>
                                    </p:set>
                                    <p:animEffect transition="in" filter="fade">
                                      <p:cBhvr>
                                        <p:cTn id="22" dur="500"/>
                                        <p:tgtEl>
                                          <p:spTgt spid="10">
                                            <p:graphicEl>
                                              <a:dgm id="{3047154D-1D81-4674-97A9-8860C20DE438}"/>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0">
                                            <p:graphicEl>
                                              <a:dgm id="{2BED285C-6053-496D-8117-E9AF252008D7}"/>
                                            </p:graphicEl>
                                          </p:spTgt>
                                        </p:tgtEl>
                                        <p:attrNameLst>
                                          <p:attrName>style.visibility</p:attrName>
                                        </p:attrNameLst>
                                      </p:cBhvr>
                                      <p:to>
                                        <p:strVal val="visible"/>
                                      </p:to>
                                    </p:set>
                                    <p:animEffect transition="in" filter="fade">
                                      <p:cBhvr>
                                        <p:cTn id="27" dur="500"/>
                                        <p:tgtEl>
                                          <p:spTgt spid="10">
                                            <p:graphicEl>
                                              <a:dgm id="{2BED285C-6053-496D-8117-E9AF252008D7}"/>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0">
                                            <p:graphicEl>
                                              <a:dgm id="{FBAB9F51-F576-4F22-9109-948E9144B092}"/>
                                            </p:graphicEl>
                                          </p:spTgt>
                                        </p:tgtEl>
                                        <p:attrNameLst>
                                          <p:attrName>style.visibility</p:attrName>
                                        </p:attrNameLst>
                                      </p:cBhvr>
                                      <p:to>
                                        <p:strVal val="visible"/>
                                      </p:to>
                                    </p:set>
                                    <p:animEffect transition="in" filter="fade">
                                      <p:cBhvr>
                                        <p:cTn id="32" dur="500"/>
                                        <p:tgtEl>
                                          <p:spTgt spid="10">
                                            <p:graphicEl>
                                              <a:dgm id="{FBAB9F51-F576-4F22-9109-948E9144B09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Graphic spid="10" grpId="0">
        <p:bldSub>
          <a:bldDgm bld="one"/>
        </p:bldSub>
      </p:bldGraphic>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0" y="61228"/>
            <a:ext cx="8185247" cy="646331"/>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sz="3600" b="1" dirty="0">
                <a:solidFill>
                  <a:schemeClr val="bg1"/>
                </a:solidFill>
                <a:latin typeface="+mn-lt"/>
              </a:rPr>
              <a:t>Handling Codes</a:t>
            </a:r>
          </a:p>
        </p:txBody>
      </p:sp>
      <p:graphicFrame>
        <p:nvGraphicFramePr>
          <p:cNvPr id="2" name="Diagram 1">
            <a:extLst>
              <a:ext uri="{FF2B5EF4-FFF2-40B4-BE49-F238E27FC236}">
                <a16:creationId xmlns:a16="http://schemas.microsoft.com/office/drawing/2014/main" id="{835117A0-E197-47DB-9F45-DA8566728BB8}"/>
              </a:ext>
            </a:extLst>
          </p:cNvPr>
          <p:cNvGraphicFramePr/>
          <p:nvPr/>
        </p:nvGraphicFramePr>
        <p:xfrm>
          <a:off x="0" y="544273"/>
          <a:ext cx="8568951" cy="30288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5" name="Diagram 4">
            <a:extLst>
              <a:ext uri="{FF2B5EF4-FFF2-40B4-BE49-F238E27FC236}">
                <a16:creationId xmlns:a16="http://schemas.microsoft.com/office/drawing/2014/main" id="{1DB5F803-1FF7-4109-93C8-3B19C6E62E55}"/>
              </a:ext>
            </a:extLst>
          </p:cNvPr>
          <p:cNvGraphicFramePr/>
          <p:nvPr/>
        </p:nvGraphicFramePr>
        <p:xfrm>
          <a:off x="0" y="4081479"/>
          <a:ext cx="7416824" cy="2232248"/>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pic>
        <p:nvPicPr>
          <p:cNvPr id="5122" name="Picture 2" descr="Where can I ask a question on the Internet?">
            <a:extLst>
              <a:ext uri="{FF2B5EF4-FFF2-40B4-BE49-F238E27FC236}">
                <a16:creationId xmlns:a16="http://schemas.microsoft.com/office/drawing/2014/main" id="{539A5F4D-F5C9-9F48-BF89-0E7BD2C9C76F}"/>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8568951" y="3788229"/>
            <a:ext cx="2108200" cy="2286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055907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361B0489-1391-485A-8332-B8F7BE4F1A57}"/>
                                            </p:graphicEl>
                                          </p:spTgt>
                                        </p:tgtEl>
                                        <p:attrNameLst>
                                          <p:attrName>style.visibility</p:attrName>
                                        </p:attrNameLst>
                                      </p:cBhvr>
                                      <p:to>
                                        <p:strVal val="visible"/>
                                      </p:to>
                                    </p:set>
                                    <p:animEffect transition="in" filter="fade">
                                      <p:cBhvr>
                                        <p:cTn id="7" dur="500"/>
                                        <p:tgtEl>
                                          <p:spTgt spid="2">
                                            <p:graphicEl>
                                              <a:dgm id="{361B0489-1391-485A-8332-B8F7BE4F1A57}"/>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750B6B91-77D9-4419-9010-5A9E36E596B5}"/>
                                            </p:graphicEl>
                                          </p:spTgt>
                                        </p:tgtEl>
                                        <p:attrNameLst>
                                          <p:attrName>style.visibility</p:attrName>
                                        </p:attrNameLst>
                                      </p:cBhvr>
                                      <p:to>
                                        <p:strVal val="visible"/>
                                      </p:to>
                                    </p:set>
                                    <p:animEffect transition="in" filter="fade">
                                      <p:cBhvr>
                                        <p:cTn id="12" dur="500"/>
                                        <p:tgtEl>
                                          <p:spTgt spid="2">
                                            <p:graphicEl>
                                              <a:dgm id="{750B6B91-77D9-4419-9010-5A9E36E596B5}"/>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FC674EF6-A037-4577-91D5-9B34DBE66B40}"/>
                                            </p:graphicEl>
                                          </p:spTgt>
                                        </p:tgtEl>
                                        <p:attrNameLst>
                                          <p:attrName>style.visibility</p:attrName>
                                        </p:attrNameLst>
                                      </p:cBhvr>
                                      <p:to>
                                        <p:strVal val="visible"/>
                                      </p:to>
                                    </p:set>
                                    <p:animEffect transition="in" filter="fade">
                                      <p:cBhvr>
                                        <p:cTn id="17" dur="500"/>
                                        <p:tgtEl>
                                          <p:spTgt spid="5">
                                            <p:graphicEl>
                                              <a:dgm id="{FC674EF6-A037-4577-91D5-9B34DBE66B40}"/>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graphicEl>
                                              <a:dgm id="{7030E968-186E-46E3-BC64-D7678448C78D}"/>
                                            </p:graphicEl>
                                          </p:spTgt>
                                        </p:tgtEl>
                                        <p:attrNameLst>
                                          <p:attrName>style.visibility</p:attrName>
                                        </p:attrNameLst>
                                      </p:cBhvr>
                                      <p:to>
                                        <p:strVal val="visible"/>
                                      </p:to>
                                    </p:set>
                                    <p:animEffect transition="in" filter="fade">
                                      <p:cBhvr>
                                        <p:cTn id="22" dur="500"/>
                                        <p:tgtEl>
                                          <p:spTgt spid="5">
                                            <p:graphicEl>
                                              <a:dgm id="{7030E968-186E-46E3-BC64-D7678448C78D}"/>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5">
                                            <p:graphicEl>
                                              <a:dgm id="{8CBBEAA1-43F5-40F0-8ADD-BAED9CE108E3}"/>
                                            </p:graphicEl>
                                          </p:spTgt>
                                        </p:tgtEl>
                                        <p:attrNameLst>
                                          <p:attrName>style.visibility</p:attrName>
                                        </p:attrNameLst>
                                      </p:cBhvr>
                                      <p:to>
                                        <p:strVal val="visible"/>
                                      </p:to>
                                    </p:set>
                                    <p:animEffect transition="in" filter="fade">
                                      <p:cBhvr>
                                        <p:cTn id="27" dur="500"/>
                                        <p:tgtEl>
                                          <p:spTgt spid="5">
                                            <p:graphicEl>
                                              <a:dgm id="{8CBBEAA1-43F5-40F0-8ADD-BAED9CE108E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Graphic spid="5" grpId="0">
        <p:bldSub>
          <a:bldDgm bld="one"/>
        </p:bldSub>
      </p:bldGraphic>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A1FA9D6-21E6-403C-9ED2-CD57C7A7A369}"/>
              </a:ext>
            </a:extLst>
          </p:cNvPr>
          <p:cNvSpPr>
            <a:spLocks noGrp="1"/>
          </p:cNvSpPr>
          <p:nvPr>
            <p:ph type="title"/>
          </p:nvPr>
        </p:nvSpPr>
        <p:spPr>
          <a:xfrm>
            <a:off x="0" y="365126"/>
            <a:ext cx="7886700" cy="646766"/>
          </a:xfrm>
          <a:solidFill>
            <a:srgbClr val="002060">
              <a:alpha val="62970"/>
            </a:srgbClr>
          </a:solidFill>
          <a:ln>
            <a:solidFill>
              <a:schemeClr val="accent1"/>
            </a:solidFill>
          </a:ln>
        </p:spPr>
        <p:txBody>
          <a:bodyPr>
            <a:normAutofit/>
          </a:bodyPr>
          <a:lstStyle/>
          <a:p>
            <a:r>
              <a:rPr lang="en-GB" sz="3600" b="1" dirty="0">
                <a:solidFill>
                  <a:schemeClr val="bg1"/>
                </a:solidFill>
                <a:latin typeface="+mn-lt"/>
              </a:rPr>
              <a:t>Intelligence</a:t>
            </a:r>
          </a:p>
        </p:txBody>
      </p:sp>
      <p:graphicFrame>
        <p:nvGraphicFramePr>
          <p:cNvPr id="5" name="Diagram 4">
            <a:extLst>
              <a:ext uri="{FF2B5EF4-FFF2-40B4-BE49-F238E27FC236}">
                <a16:creationId xmlns:a16="http://schemas.microsoft.com/office/drawing/2014/main" id="{DF77DDCF-3BCC-42BC-B604-DE8029DB07E3}"/>
              </a:ext>
            </a:extLst>
          </p:cNvPr>
          <p:cNvGraphicFramePr/>
          <p:nvPr/>
        </p:nvGraphicFramePr>
        <p:xfrm>
          <a:off x="2961864" y="1915526"/>
          <a:ext cx="8564961" cy="45773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 name="Picture 2" descr="\\Client\G$\CKP Images\NIM\Information.png"/>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65175" y="1917933"/>
            <a:ext cx="3783535" cy="38787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137525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0952236C-FF11-1A40-B7A8-BF1F3751445C}"/>
                                            </p:graphicEl>
                                          </p:spTgt>
                                        </p:tgtEl>
                                        <p:attrNameLst>
                                          <p:attrName>style.visibility</p:attrName>
                                        </p:attrNameLst>
                                      </p:cBhvr>
                                      <p:to>
                                        <p:strVal val="visible"/>
                                      </p:to>
                                    </p:set>
                                    <p:animEffect transition="in" filter="fade">
                                      <p:cBhvr>
                                        <p:cTn id="7" dur="500"/>
                                        <p:tgtEl>
                                          <p:spTgt spid="5">
                                            <p:graphicEl>
                                              <a:dgm id="{0952236C-FF11-1A40-B7A8-BF1F3751445C}"/>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graphicEl>
                                              <a:dgm id="{99D6246D-13C9-BA4B-B5BF-4344CBDEE517}"/>
                                            </p:graphicEl>
                                          </p:spTgt>
                                        </p:tgtEl>
                                        <p:attrNameLst>
                                          <p:attrName>style.visibility</p:attrName>
                                        </p:attrNameLst>
                                      </p:cBhvr>
                                      <p:to>
                                        <p:strVal val="visible"/>
                                      </p:to>
                                    </p:set>
                                    <p:animEffect transition="in" filter="fade">
                                      <p:cBhvr>
                                        <p:cTn id="10" dur="500"/>
                                        <p:tgtEl>
                                          <p:spTgt spid="5">
                                            <p:graphicEl>
                                              <a:dgm id="{99D6246D-13C9-BA4B-B5BF-4344CBDEE517}"/>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5">
                                            <p:graphicEl>
                                              <a:dgm id="{BE974C0F-F2C7-6843-86BA-AA90E69E33D1}"/>
                                            </p:graphicEl>
                                          </p:spTgt>
                                        </p:tgtEl>
                                        <p:attrNameLst>
                                          <p:attrName>style.visibility</p:attrName>
                                        </p:attrNameLst>
                                      </p:cBhvr>
                                      <p:to>
                                        <p:strVal val="visible"/>
                                      </p:to>
                                    </p:set>
                                    <p:animEffect transition="in" filter="fade">
                                      <p:cBhvr>
                                        <p:cTn id="15" dur="500"/>
                                        <p:tgtEl>
                                          <p:spTgt spid="5">
                                            <p:graphicEl>
                                              <a:dgm id="{BE974C0F-F2C7-6843-86BA-AA90E69E33D1}"/>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5">
                                            <p:graphicEl>
                                              <a:dgm id="{1590E83A-1A2D-FC4C-946F-9601B1DD47CE}"/>
                                            </p:graphicEl>
                                          </p:spTgt>
                                        </p:tgtEl>
                                        <p:attrNameLst>
                                          <p:attrName>style.visibility</p:attrName>
                                        </p:attrNameLst>
                                      </p:cBhvr>
                                      <p:to>
                                        <p:strVal val="visible"/>
                                      </p:to>
                                    </p:set>
                                    <p:animEffect transition="in" filter="fade">
                                      <p:cBhvr>
                                        <p:cTn id="18" dur="500"/>
                                        <p:tgtEl>
                                          <p:spTgt spid="5">
                                            <p:graphicEl>
                                              <a:dgm id="{1590E83A-1A2D-FC4C-946F-9601B1DD47CE}"/>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5">
                                            <p:graphicEl>
                                              <a:dgm id="{692ED8F6-276C-8C4B-ADA8-7A2C27B1393A}"/>
                                            </p:graphicEl>
                                          </p:spTgt>
                                        </p:tgtEl>
                                        <p:attrNameLst>
                                          <p:attrName>style.visibility</p:attrName>
                                        </p:attrNameLst>
                                      </p:cBhvr>
                                      <p:to>
                                        <p:strVal val="visible"/>
                                      </p:to>
                                    </p:set>
                                    <p:animEffect transition="in" filter="fade">
                                      <p:cBhvr>
                                        <p:cTn id="23" dur="500"/>
                                        <p:tgtEl>
                                          <p:spTgt spid="5">
                                            <p:graphicEl>
                                              <a:dgm id="{692ED8F6-276C-8C4B-ADA8-7A2C27B1393A}"/>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5">
                                            <p:graphicEl>
                                              <a:dgm id="{E2A3356C-3FFD-DD41-BA56-3A95C6FFB00E}"/>
                                            </p:graphicEl>
                                          </p:spTgt>
                                        </p:tgtEl>
                                        <p:attrNameLst>
                                          <p:attrName>style.visibility</p:attrName>
                                        </p:attrNameLst>
                                      </p:cBhvr>
                                      <p:to>
                                        <p:strVal val="visible"/>
                                      </p:to>
                                    </p:set>
                                    <p:animEffect transition="in" filter="fade">
                                      <p:cBhvr>
                                        <p:cTn id="26" dur="500"/>
                                        <p:tgtEl>
                                          <p:spTgt spid="5">
                                            <p:graphicEl>
                                              <a:dgm id="{E2A3356C-3FFD-DD41-BA56-3A95C6FFB00E}"/>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5">
                                            <p:graphicEl>
                                              <a:dgm id="{44C9EDD7-8128-1C46-AAE1-AAAA12507D10}"/>
                                            </p:graphicEl>
                                          </p:spTgt>
                                        </p:tgtEl>
                                        <p:attrNameLst>
                                          <p:attrName>style.visibility</p:attrName>
                                        </p:attrNameLst>
                                      </p:cBhvr>
                                      <p:to>
                                        <p:strVal val="visible"/>
                                      </p:to>
                                    </p:set>
                                    <p:animEffect transition="in" filter="fade">
                                      <p:cBhvr>
                                        <p:cTn id="31" dur="500"/>
                                        <p:tgtEl>
                                          <p:spTgt spid="5">
                                            <p:graphicEl>
                                              <a:dgm id="{44C9EDD7-8128-1C46-AAE1-AAAA12507D10}"/>
                                            </p:graphic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5">
                                            <p:graphicEl>
                                              <a:dgm id="{4CB36DAF-4289-A94A-818C-A765F58933B5}"/>
                                            </p:graphicEl>
                                          </p:spTgt>
                                        </p:tgtEl>
                                        <p:attrNameLst>
                                          <p:attrName>style.visibility</p:attrName>
                                        </p:attrNameLst>
                                      </p:cBhvr>
                                      <p:to>
                                        <p:strVal val="visible"/>
                                      </p:to>
                                    </p:set>
                                    <p:animEffect transition="in" filter="fade">
                                      <p:cBhvr>
                                        <p:cTn id="34" dur="500"/>
                                        <p:tgtEl>
                                          <p:spTgt spid="5">
                                            <p:graphicEl>
                                              <a:dgm id="{4CB36DAF-4289-A94A-818C-A765F58933B5}"/>
                                            </p:graphic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5">
                                            <p:graphicEl>
                                              <a:dgm id="{F76B9017-96B4-914D-8340-DEC8588ABAEF}"/>
                                            </p:graphicEl>
                                          </p:spTgt>
                                        </p:tgtEl>
                                        <p:attrNameLst>
                                          <p:attrName>style.visibility</p:attrName>
                                        </p:attrNameLst>
                                      </p:cBhvr>
                                      <p:to>
                                        <p:strVal val="visible"/>
                                      </p:to>
                                    </p:set>
                                    <p:animEffect transition="in" filter="fade">
                                      <p:cBhvr>
                                        <p:cTn id="39" dur="500"/>
                                        <p:tgtEl>
                                          <p:spTgt spid="5">
                                            <p:graphicEl>
                                              <a:dgm id="{F76B9017-96B4-914D-8340-DEC8588ABAEF}"/>
                                            </p:graphicEl>
                                          </p:spTgt>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5">
                                            <p:graphicEl>
                                              <a:dgm id="{C231F890-44AC-3449-8FA8-7F3DCA849895}"/>
                                            </p:graphicEl>
                                          </p:spTgt>
                                        </p:tgtEl>
                                        <p:attrNameLst>
                                          <p:attrName>style.visibility</p:attrName>
                                        </p:attrNameLst>
                                      </p:cBhvr>
                                      <p:to>
                                        <p:strVal val="visible"/>
                                      </p:to>
                                    </p:set>
                                    <p:animEffect transition="in" filter="fade">
                                      <p:cBhvr>
                                        <p:cTn id="42" dur="500"/>
                                        <p:tgtEl>
                                          <p:spTgt spid="5">
                                            <p:graphicEl>
                                              <a:dgm id="{C231F890-44AC-3449-8FA8-7F3DCA849895}"/>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5">
                                            <p:graphicEl>
                                              <a:dgm id="{2848BD33-3D3C-1445-ACE4-5EDFFF03873C}"/>
                                            </p:graphicEl>
                                          </p:spTgt>
                                        </p:tgtEl>
                                        <p:attrNameLst>
                                          <p:attrName>style.visibility</p:attrName>
                                        </p:attrNameLst>
                                      </p:cBhvr>
                                      <p:to>
                                        <p:strVal val="visible"/>
                                      </p:to>
                                    </p:set>
                                    <p:animEffect transition="in" filter="fade">
                                      <p:cBhvr>
                                        <p:cTn id="47" dur="500"/>
                                        <p:tgtEl>
                                          <p:spTgt spid="5">
                                            <p:graphicEl>
                                              <a:dgm id="{2848BD33-3D3C-1445-ACE4-5EDFFF03873C}"/>
                                            </p:graphicEl>
                                          </p:spTgt>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5">
                                            <p:graphicEl>
                                              <a:dgm id="{298544E9-B82C-A94C-A5CE-1BFACDD57551}"/>
                                            </p:graphicEl>
                                          </p:spTgt>
                                        </p:tgtEl>
                                        <p:attrNameLst>
                                          <p:attrName>style.visibility</p:attrName>
                                        </p:attrNameLst>
                                      </p:cBhvr>
                                      <p:to>
                                        <p:strVal val="visible"/>
                                      </p:to>
                                    </p:set>
                                    <p:animEffect transition="in" filter="fade">
                                      <p:cBhvr>
                                        <p:cTn id="50" dur="500"/>
                                        <p:tgtEl>
                                          <p:spTgt spid="5">
                                            <p:graphicEl>
                                              <a:dgm id="{298544E9-B82C-A94C-A5CE-1BFACDD5755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lvlOne"/>
        </p:bldSub>
      </p:bldGraphic>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0" y="300000"/>
            <a:ext cx="8064896" cy="646331"/>
          </a:xfrm>
          <a:prstGeom prst="rect">
            <a:avLst/>
          </a:prstGeom>
          <a:solidFill>
            <a:srgbClr val="002060">
              <a:alpha val="50993"/>
            </a:srgbClr>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What is </a:t>
            </a:r>
            <a:r>
              <a:rPr lang="en-GB" altLang="en-US" sz="3600" b="1" i="1" dirty="0">
                <a:solidFill>
                  <a:schemeClr val="bg1"/>
                </a:solidFill>
                <a:latin typeface="+mn-lt"/>
              </a:rPr>
              <a:t>‘Sanitisation’?</a:t>
            </a:r>
          </a:p>
        </p:txBody>
      </p:sp>
      <p:graphicFrame>
        <p:nvGraphicFramePr>
          <p:cNvPr id="2" name="Diagram 1">
            <a:extLst>
              <a:ext uri="{FF2B5EF4-FFF2-40B4-BE49-F238E27FC236}">
                <a16:creationId xmlns:a16="http://schemas.microsoft.com/office/drawing/2014/main" id="{C02F9F23-4880-42E5-A39D-510F918C654B}"/>
              </a:ext>
            </a:extLst>
          </p:cNvPr>
          <p:cNvGraphicFramePr/>
          <p:nvPr/>
        </p:nvGraphicFramePr>
        <p:xfrm>
          <a:off x="180019" y="1621295"/>
          <a:ext cx="7884877" cy="43643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146" name="Picture 2" descr="Safe png images | PNGEgg">
            <a:extLst>
              <a:ext uri="{FF2B5EF4-FFF2-40B4-BE49-F238E27FC236}">
                <a16:creationId xmlns:a16="http://schemas.microsoft.com/office/drawing/2014/main" id="{9DBEB8B5-6E0E-BF47-A6B9-9EE20B922009}"/>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969828" y="2286000"/>
            <a:ext cx="2286000" cy="2286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366865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EF854F69-61E1-4330-B7E6-CDF3E0E2EE9D}"/>
                                            </p:graphicEl>
                                          </p:spTgt>
                                        </p:tgtEl>
                                        <p:attrNameLst>
                                          <p:attrName>style.visibility</p:attrName>
                                        </p:attrNameLst>
                                      </p:cBhvr>
                                      <p:to>
                                        <p:strVal val="visible"/>
                                      </p:to>
                                    </p:set>
                                    <p:animEffect transition="in" filter="fade">
                                      <p:cBhvr>
                                        <p:cTn id="7" dur="500"/>
                                        <p:tgtEl>
                                          <p:spTgt spid="2">
                                            <p:graphicEl>
                                              <a:dgm id="{EF854F69-61E1-4330-B7E6-CDF3E0E2EE9D}"/>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4FCF7202-DED8-4DC7-9694-1A8F8162F587}"/>
                                            </p:graphicEl>
                                          </p:spTgt>
                                        </p:tgtEl>
                                        <p:attrNameLst>
                                          <p:attrName>style.visibility</p:attrName>
                                        </p:attrNameLst>
                                      </p:cBhvr>
                                      <p:to>
                                        <p:strVal val="visible"/>
                                      </p:to>
                                    </p:set>
                                    <p:animEffect transition="in" filter="fade">
                                      <p:cBhvr>
                                        <p:cTn id="12" dur="500"/>
                                        <p:tgtEl>
                                          <p:spTgt spid="2">
                                            <p:graphicEl>
                                              <a:dgm id="{4FCF7202-DED8-4DC7-9694-1A8F8162F587}"/>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14F1B5D4-5655-4873-ACE6-C9FDC0FBCFD9}"/>
                                            </p:graphicEl>
                                          </p:spTgt>
                                        </p:tgtEl>
                                        <p:attrNameLst>
                                          <p:attrName>style.visibility</p:attrName>
                                        </p:attrNameLst>
                                      </p:cBhvr>
                                      <p:to>
                                        <p:strVal val="visible"/>
                                      </p:to>
                                    </p:set>
                                    <p:animEffect transition="in" filter="fade">
                                      <p:cBhvr>
                                        <p:cTn id="15" dur="500"/>
                                        <p:tgtEl>
                                          <p:spTgt spid="2">
                                            <p:graphicEl>
                                              <a:dgm id="{14F1B5D4-5655-4873-ACE6-C9FDC0FBCFD9}"/>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a:spLocks noChangeArrowheads="1"/>
          </p:cNvSpPr>
          <p:nvPr/>
        </p:nvSpPr>
        <p:spPr bwMode="auto">
          <a:xfrm>
            <a:off x="0" y="225051"/>
            <a:ext cx="7964931" cy="646331"/>
          </a:xfrm>
          <a:prstGeom prst="rect">
            <a:avLst/>
          </a:prstGeom>
          <a:solidFill>
            <a:srgbClr val="002060">
              <a:alpha val="41291"/>
            </a:srgbClr>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sz="3600" b="1" dirty="0">
                <a:solidFill>
                  <a:schemeClr val="bg1"/>
                </a:solidFill>
                <a:latin typeface="+mn-lt"/>
              </a:rPr>
              <a:t>Best Practice</a:t>
            </a:r>
          </a:p>
        </p:txBody>
      </p:sp>
      <p:graphicFrame>
        <p:nvGraphicFramePr>
          <p:cNvPr id="4" name="Diagram 3">
            <a:extLst>
              <a:ext uri="{FF2B5EF4-FFF2-40B4-BE49-F238E27FC236}">
                <a16:creationId xmlns:a16="http://schemas.microsoft.com/office/drawing/2014/main" id="{DB896DA3-21AC-4757-AD72-8D04C629E309}"/>
              </a:ext>
            </a:extLst>
          </p:cNvPr>
          <p:cNvGraphicFramePr/>
          <p:nvPr/>
        </p:nvGraphicFramePr>
        <p:xfrm>
          <a:off x="684412" y="1376975"/>
          <a:ext cx="11344301" cy="50763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170" name="Picture 2" descr="Digital policing">
            <a:extLst>
              <a:ext uri="{FF2B5EF4-FFF2-40B4-BE49-F238E27FC236}">
                <a16:creationId xmlns:a16="http://schemas.microsoft.com/office/drawing/2014/main" id="{480FF037-4D33-F84D-8D0B-3900F27DC11A}"/>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42901" y="3771900"/>
            <a:ext cx="3490694" cy="230050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656641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F3FBCA39-8E63-C04C-A70B-E2C44DC70B06}"/>
                                            </p:graphicEl>
                                          </p:spTgt>
                                        </p:tgtEl>
                                        <p:attrNameLst>
                                          <p:attrName>style.visibility</p:attrName>
                                        </p:attrNameLst>
                                      </p:cBhvr>
                                      <p:to>
                                        <p:strVal val="visible"/>
                                      </p:to>
                                    </p:set>
                                    <p:animEffect transition="in" filter="fade">
                                      <p:cBhvr>
                                        <p:cTn id="7" dur="500"/>
                                        <p:tgtEl>
                                          <p:spTgt spid="4">
                                            <p:graphicEl>
                                              <a:dgm id="{F3FBCA39-8E63-C04C-A70B-E2C44DC70B06}"/>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
                                            <p:graphicEl>
                                              <a:dgm id="{4D30F173-A796-F446-A15F-D6F7A0123165}"/>
                                            </p:graphicEl>
                                          </p:spTgt>
                                        </p:tgtEl>
                                        <p:attrNameLst>
                                          <p:attrName>style.visibility</p:attrName>
                                        </p:attrNameLst>
                                      </p:cBhvr>
                                      <p:to>
                                        <p:strVal val="visible"/>
                                      </p:to>
                                    </p:set>
                                    <p:animEffect transition="in" filter="fade">
                                      <p:cBhvr>
                                        <p:cTn id="10" dur="500"/>
                                        <p:tgtEl>
                                          <p:spTgt spid="4">
                                            <p:graphicEl>
                                              <a:dgm id="{4D30F173-A796-F446-A15F-D6F7A0123165}"/>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4">
                                            <p:graphicEl>
                                              <a:dgm id="{FCAD7156-657F-9941-93F2-460ACA4BD52C}"/>
                                            </p:graphicEl>
                                          </p:spTgt>
                                        </p:tgtEl>
                                        <p:attrNameLst>
                                          <p:attrName>style.visibility</p:attrName>
                                        </p:attrNameLst>
                                      </p:cBhvr>
                                      <p:to>
                                        <p:strVal val="visible"/>
                                      </p:to>
                                    </p:set>
                                    <p:animEffect transition="in" filter="fade">
                                      <p:cBhvr>
                                        <p:cTn id="15" dur="500"/>
                                        <p:tgtEl>
                                          <p:spTgt spid="4">
                                            <p:graphicEl>
                                              <a:dgm id="{FCAD7156-657F-9941-93F2-460ACA4BD52C}"/>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4">
                                            <p:graphicEl>
                                              <a:dgm id="{305A6AF2-9A1A-214A-8173-161E3BF85E1E}"/>
                                            </p:graphicEl>
                                          </p:spTgt>
                                        </p:tgtEl>
                                        <p:attrNameLst>
                                          <p:attrName>style.visibility</p:attrName>
                                        </p:attrNameLst>
                                      </p:cBhvr>
                                      <p:to>
                                        <p:strVal val="visible"/>
                                      </p:to>
                                    </p:set>
                                    <p:animEffect transition="in" filter="fade">
                                      <p:cBhvr>
                                        <p:cTn id="18" dur="500"/>
                                        <p:tgtEl>
                                          <p:spTgt spid="4">
                                            <p:graphicEl>
                                              <a:dgm id="{305A6AF2-9A1A-214A-8173-161E3BF85E1E}"/>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4">
                                            <p:graphicEl>
                                              <a:dgm id="{3874ACCD-C327-554E-B54B-C9673A5D775E}"/>
                                            </p:graphicEl>
                                          </p:spTgt>
                                        </p:tgtEl>
                                        <p:attrNameLst>
                                          <p:attrName>style.visibility</p:attrName>
                                        </p:attrNameLst>
                                      </p:cBhvr>
                                      <p:to>
                                        <p:strVal val="visible"/>
                                      </p:to>
                                    </p:set>
                                    <p:animEffect transition="in" filter="fade">
                                      <p:cBhvr>
                                        <p:cTn id="23" dur="500"/>
                                        <p:tgtEl>
                                          <p:spTgt spid="4">
                                            <p:graphicEl>
                                              <a:dgm id="{3874ACCD-C327-554E-B54B-C9673A5D775E}"/>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4">
                                            <p:graphicEl>
                                              <a:dgm id="{13EDC2C9-0B0E-A749-9B00-4E95C68DCFC9}"/>
                                            </p:graphicEl>
                                          </p:spTgt>
                                        </p:tgtEl>
                                        <p:attrNameLst>
                                          <p:attrName>style.visibility</p:attrName>
                                        </p:attrNameLst>
                                      </p:cBhvr>
                                      <p:to>
                                        <p:strVal val="visible"/>
                                      </p:to>
                                    </p:set>
                                    <p:animEffect transition="in" filter="fade">
                                      <p:cBhvr>
                                        <p:cTn id="26" dur="500"/>
                                        <p:tgtEl>
                                          <p:spTgt spid="4">
                                            <p:graphicEl>
                                              <a:dgm id="{13EDC2C9-0B0E-A749-9B00-4E95C68DCFC9}"/>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4">
                                            <p:graphicEl>
                                              <a:dgm id="{1616B867-45E2-EC40-BA06-07C9D58E357D}"/>
                                            </p:graphicEl>
                                          </p:spTgt>
                                        </p:tgtEl>
                                        <p:attrNameLst>
                                          <p:attrName>style.visibility</p:attrName>
                                        </p:attrNameLst>
                                      </p:cBhvr>
                                      <p:to>
                                        <p:strVal val="visible"/>
                                      </p:to>
                                    </p:set>
                                    <p:animEffect transition="in" filter="fade">
                                      <p:cBhvr>
                                        <p:cTn id="31" dur="500"/>
                                        <p:tgtEl>
                                          <p:spTgt spid="4">
                                            <p:graphicEl>
                                              <a:dgm id="{1616B867-45E2-EC40-BA06-07C9D58E357D}"/>
                                            </p:graphic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4">
                                            <p:graphicEl>
                                              <a:dgm id="{6DB53346-1CF7-E346-BC03-4A20AF0FEA4B}"/>
                                            </p:graphicEl>
                                          </p:spTgt>
                                        </p:tgtEl>
                                        <p:attrNameLst>
                                          <p:attrName>style.visibility</p:attrName>
                                        </p:attrNameLst>
                                      </p:cBhvr>
                                      <p:to>
                                        <p:strVal val="visible"/>
                                      </p:to>
                                    </p:set>
                                    <p:animEffect transition="in" filter="fade">
                                      <p:cBhvr>
                                        <p:cTn id="34" dur="500"/>
                                        <p:tgtEl>
                                          <p:spTgt spid="4">
                                            <p:graphicEl>
                                              <a:dgm id="{6DB53346-1CF7-E346-BC03-4A20AF0FEA4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a:spLocks noChangeArrowheads="1"/>
          </p:cNvSpPr>
          <p:nvPr/>
        </p:nvSpPr>
        <p:spPr bwMode="auto">
          <a:xfrm>
            <a:off x="0" y="227709"/>
            <a:ext cx="8280920" cy="646331"/>
          </a:xfrm>
          <a:prstGeom prst="rect">
            <a:avLst/>
          </a:prstGeom>
          <a:solidFill>
            <a:srgbClr val="002060">
              <a:alpha val="72852"/>
            </a:srgbClr>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What is Provenance?</a:t>
            </a:r>
          </a:p>
        </p:txBody>
      </p:sp>
      <p:sp>
        <p:nvSpPr>
          <p:cNvPr id="7" name="Scroll: Vertical 6">
            <a:extLst>
              <a:ext uri="{FF2B5EF4-FFF2-40B4-BE49-F238E27FC236}">
                <a16:creationId xmlns:a16="http://schemas.microsoft.com/office/drawing/2014/main" id="{98FB288A-D6EC-4672-9FAF-80CB7DD399F7}"/>
              </a:ext>
            </a:extLst>
          </p:cNvPr>
          <p:cNvSpPr/>
          <p:nvPr/>
        </p:nvSpPr>
        <p:spPr>
          <a:xfrm rot="20494849">
            <a:off x="545146" y="1993910"/>
            <a:ext cx="4032448" cy="4104456"/>
          </a:xfrm>
          <a:prstGeom prst="verticalScroll">
            <a:avLst/>
          </a:prstGeom>
          <a:solidFill>
            <a:schemeClr val="accent1">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500" dirty="0">
                <a:solidFill>
                  <a:schemeClr val="tx1"/>
                </a:solidFill>
              </a:rPr>
              <a:t>Provenance allows the source of intelligence to be protected in order to avoid any unnecessary risks to them</a:t>
            </a:r>
          </a:p>
        </p:txBody>
      </p:sp>
      <p:sp>
        <p:nvSpPr>
          <p:cNvPr id="6" name="TextBox 5">
            <a:extLst>
              <a:ext uri="{FF2B5EF4-FFF2-40B4-BE49-F238E27FC236}">
                <a16:creationId xmlns:a16="http://schemas.microsoft.com/office/drawing/2014/main" id="{5D96FAB5-921A-2D46-88B4-0F05AECDF88F}"/>
              </a:ext>
            </a:extLst>
          </p:cNvPr>
          <p:cNvSpPr txBox="1"/>
          <p:nvPr/>
        </p:nvSpPr>
        <p:spPr>
          <a:xfrm>
            <a:off x="5498647" y="1866171"/>
            <a:ext cx="6098720" cy="3416320"/>
          </a:xfrm>
          <a:prstGeom prst="rect">
            <a:avLst/>
          </a:prstGeom>
          <a:noFill/>
        </p:spPr>
        <p:txBody>
          <a:bodyPr wrap="square">
            <a:spAutoFit/>
          </a:bodyPr>
          <a:lstStyle/>
          <a:p>
            <a:pPr>
              <a:lnSpc>
                <a:spcPct val="100000"/>
              </a:lnSpc>
            </a:pPr>
            <a:r>
              <a:rPr lang="en-GB" sz="2400" b="0" i="0" u="none" strike="noStrike" kern="1200" baseline="0" dirty="0">
                <a:solidFill>
                  <a:schemeClr val="tx1"/>
                </a:solidFill>
                <a:latin typeface="Arial" panose="020B0604020202020204" pitchFamily="34" charset="0"/>
                <a:ea typeface="+mn-ea"/>
                <a:cs typeface="Arial" panose="020B0604020202020204" pitchFamily="34" charset="0"/>
              </a:rPr>
              <a:t>Provenance can be established through the interrogation of other information systems. </a:t>
            </a:r>
          </a:p>
          <a:p>
            <a:pPr>
              <a:lnSpc>
                <a:spcPct val="100000"/>
              </a:lnSpc>
            </a:pPr>
            <a:endParaRPr lang="en-GB" sz="2400" dirty="0">
              <a:latin typeface="Arial" panose="020B0604020202020204" pitchFamily="34" charset="0"/>
              <a:cs typeface="Arial" panose="020B0604020202020204" pitchFamily="34" charset="0"/>
            </a:endParaRPr>
          </a:p>
          <a:p>
            <a:pPr>
              <a:lnSpc>
                <a:spcPct val="100000"/>
              </a:lnSpc>
            </a:pPr>
            <a:r>
              <a:rPr lang="en-GB" sz="2400" b="0" i="0" u="none" strike="noStrike" kern="1200" baseline="0" dirty="0">
                <a:solidFill>
                  <a:schemeClr val="tx1"/>
                </a:solidFill>
                <a:latin typeface="Arial" panose="020B0604020202020204" pitchFamily="34" charset="0"/>
                <a:ea typeface="+mn-ea"/>
                <a:cs typeface="Arial" panose="020B0604020202020204" pitchFamily="34" charset="0"/>
              </a:rPr>
              <a:t>For example, part of the information might be that John Kelly is using a red Ford Escort, XYZ 321 and a check on PNC might confirm that John Kelly is indeed the registered keeper of a red Ford Escort XYZ 321 - provenance is established. </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457525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bg/>
                                          </p:spTgt>
                                        </p:tgtEl>
                                        <p:attrNameLst>
                                          <p:attrName>style.visibility</p:attrName>
                                        </p:attrNameLst>
                                      </p:cBhvr>
                                      <p:to>
                                        <p:strVal val="visible"/>
                                      </p:to>
                                    </p:set>
                                    <p:animEffect transition="in" filter="fade">
                                      <p:cBhvr>
                                        <p:cTn id="7" dur="500"/>
                                        <p:tgtEl>
                                          <p:spTgt spid="7">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xEl>
                                              <p:pRg st="0" end="0"/>
                                            </p:txEl>
                                          </p:spTgt>
                                        </p:tgtEl>
                                        <p:attrNameLst>
                                          <p:attrName>style.visibility</p:attrName>
                                        </p:attrNameLst>
                                      </p:cBhvr>
                                      <p:to>
                                        <p:strVal val="visible"/>
                                      </p:to>
                                    </p:set>
                                    <p:animEffect transition="in" filter="fade">
                                      <p:cBhvr>
                                        <p:cTn id="12" dur="500"/>
                                        <p:tgtEl>
                                          <p:spTgt spid="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animBg="1"/>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ounded Rectangle 2"/>
          <p:cNvSpPr/>
          <p:nvPr/>
        </p:nvSpPr>
        <p:spPr bwMode="auto">
          <a:xfrm>
            <a:off x="1775520" y="1466317"/>
            <a:ext cx="2644072" cy="5203041"/>
          </a:xfrm>
          <a:prstGeom prst="roundRect">
            <a:avLst/>
          </a:prstGeom>
          <a:solidFill>
            <a:srgbClr val="BBE0E3"/>
          </a:solidFill>
          <a:ln w="9525" cap="flat" cmpd="sng" algn="ctr">
            <a:solidFill>
              <a:srgbClr val="00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algn="ctr">
              <a:defRPr/>
            </a:pPr>
            <a:r>
              <a:rPr lang="en-GB" sz="1900" b="1" u="sng" kern="0" dirty="0">
                <a:solidFill>
                  <a:srgbClr val="000000"/>
                </a:solidFill>
              </a:rPr>
              <a:t>OFFICIAL </a:t>
            </a:r>
            <a:endParaRPr lang="en-GB" sz="1900" u="sng" kern="0" dirty="0">
              <a:solidFill>
                <a:srgbClr val="000000"/>
              </a:solidFill>
            </a:endParaRPr>
          </a:p>
          <a:p>
            <a:pPr algn="ctr">
              <a:defRPr/>
            </a:pPr>
            <a:r>
              <a:rPr lang="en-GB" sz="1900" kern="0" dirty="0">
                <a:solidFill>
                  <a:srgbClr val="000000"/>
                </a:solidFill>
              </a:rPr>
              <a:t>The majority of information that is created or processed by the public sector. This includes routine business operations and services, some of which could have damaging consequences if lost, stolen or published in the media, but are not subject to a heightened threat profile</a:t>
            </a:r>
            <a:r>
              <a:rPr lang="en-GB" sz="1700" kern="0" dirty="0">
                <a:solidFill>
                  <a:srgbClr val="000000"/>
                </a:solidFill>
              </a:rPr>
              <a:t>. </a:t>
            </a:r>
            <a:endParaRPr lang="en-GB" sz="1700" kern="0" dirty="0">
              <a:solidFill>
                <a:srgbClr val="000000"/>
              </a:solidFill>
              <a:latin typeface="Arial" charset="0"/>
              <a:cs typeface="Arial" charset="0"/>
            </a:endParaRPr>
          </a:p>
        </p:txBody>
      </p:sp>
      <p:sp>
        <p:nvSpPr>
          <p:cNvPr id="4" name="Rounded Rectangle 3"/>
          <p:cNvSpPr/>
          <p:nvPr/>
        </p:nvSpPr>
        <p:spPr bwMode="auto">
          <a:xfrm>
            <a:off x="4655608" y="1466318"/>
            <a:ext cx="2644072" cy="5203041"/>
          </a:xfrm>
          <a:prstGeom prst="roundRect">
            <a:avLst/>
          </a:prstGeom>
          <a:solidFill>
            <a:srgbClr val="FFC000">
              <a:alpha val="59817"/>
            </a:srgbClr>
          </a:solidFill>
          <a:ln w="9525" cap="flat" cmpd="sng" algn="ctr">
            <a:solidFill>
              <a:srgbClr val="00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algn="ctr">
              <a:defRPr/>
            </a:pPr>
            <a:r>
              <a:rPr lang="en-GB" sz="1900" b="1" u="sng" kern="0" dirty="0"/>
              <a:t>SECRET</a:t>
            </a:r>
            <a:r>
              <a:rPr lang="en-GB" sz="1900" b="1" kern="0" dirty="0"/>
              <a:t> </a:t>
            </a:r>
          </a:p>
          <a:p>
            <a:pPr algn="ctr">
              <a:defRPr/>
            </a:pPr>
            <a:r>
              <a:rPr lang="en-GB" sz="1900" kern="0" dirty="0"/>
              <a:t>Very sensitive information that justifies heightened protective measures to defend against determined and highly capable threat factors. For example, where compromise could seriously damage military capabilities, international relations or the investigation of serious organised crime. </a:t>
            </a:r>
            <a:endParaRPr lang="en-GB" sz="1900" kern="0" dirty="0">
              <a:cs typeface="Arial" charset="0"/>
            </a:endParaRPr>
          </a:p>
        </p:txBody>
      </p:sp>
      <p:sp>
        <p:nvSpPr>
          <p:cNvPr id="5" name="Rounded Rectangle 4"/>
          <p:cNvSpPr/>
          <p:nvPr/>
        </p:nvSpPr>
        <p:spPr bwMode="auto">
          <a:xfrm>
            <a:off x="7535696" y="1466318"/>
            <a:ext cx="2644071" cy="5203041"/>
          </a:xfrm>
          <a:prstGeom prst="roundRect">
            <a:avLst/>
          </a:prstGeom>
          <a:solidFill>
            <a:srgbClr val="F85662">
              <a:alpha val="48095"/>
            </a:srgbClr>
          </a:solidFill>
          <a:ln w="9525" cap="flat" cmpd="sng" algn="ctr">
            <a:solidFill>
              <a:srgbClr val="00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algn="ctr">
              <a:defRPr/>
            </a:pPr>
            <a:r>
              <a:rPr lang="en-GB" sz="1900" b="1" u="sng" kern="0" dirty="0">
                <a:solidFill>
                  <a:srgbClr val="000000"/>
                </a:solidFill>
              </a:rPr>
              <a:t>TOP SECRET </a:t>
            </a:r>
          </a:p>
          <a:p>
            <a:pPr algn="ctr">
              <a:defRPr/>
            </a:pPr>
            <a:r>
              <a:rPr lang="en-GB" sz="1900" kern="0" dirty="0">
                <a:solidFill>
                  <a:srgbClr val="000000"/>
                </a:solidFill>
              </a:rPr>
              <a:t>HMG‟s most sensitive information requiring the highest levels of protection from the most serious threats. For example, where compromise could cause widespread loss of life or else threaten the security or economic wellbeing of the country or friendly nations. </a:t>
            </a:r>
            <a:endParaRPr lang="en-GB" sz="1900" kern="0" dirty="0">
              <a:solidFill>
                <a:srgbClr val="000000"/>
              </a:solidFill>
              <a:cs typeface="Arial" charset="0"/>
            </a:endParaRPr>
          </a:p>
        </p:txBody>
      </p:sp>
      <p:sp>
        <p:nvSpPr>
          <p:cNvPr id="6" name="TextBox 5"/>
          <p:cNvSpPr txBox="1">
            <a:spLocks noChangeArrowheads="1"/>
          </p:cNvSpPr>
          <p:nvPr/>
        </p:nvSpPr>
        <p:spPr bwMode="auto">
          <a:xfrm>
            <a:off x="1466799" y="386799"/>
            <a:ext cx="8712968" cy="646331"/>
          </a:xfrm>
          <a:prstGeom prst="rect">
            <a:avLst/>
          </a:prstGeom>
          <a:solidFill>
            <a:srgbClr val="002060">
              <a:alpha val="63000"/>
            </a:srgbClr>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Government Security Classifications</a:t>
            </a:r>
          </a:p>
        </p:txBody>
      </p:sp>
    </p:spTree>
    <p:extLst>
      <p:ext uri="{BB962C8B-B14F-4D97-AF65-F5344CB8AC3E}">
        <p14:creationId xmlns:p14="http://schemas.microsoft.com/office/powerpoint/2010/main" val="1518542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5" grpId="0" animBg="1"/>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0" y="235673"/>
            <a:ext cx="8280920" cy="646331"/>
          </a:xfrm>
          <a:prstGeom prst="rect">
            <a:avLst/>
          </a:prstGeom>
          <a:solidFill>
            <a:srgbClr val="002060">
              <a:alpha val="60368"/>
            </a:srgbClr>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Storage of information and Intelligence</a:t>
            </a:r>
          </a:p>
        </p:txBody>
      </p:sp>
      <p:graphicFrame>
        <p:nvGraphicFramePr>
          <p:cNvPr id="2" name="Diagram 1">
            <a:extLst>
              <a:ext uri="{FF2B5EF4-FFF2-40B4-BE49-F238E27FC236}">
                <a16:creationId xmlns:a16="http://schemas.microsoft.com/office/drawing/2014/main" id="{616CFDB4-B00A-421E-8B10-80A06B3DCB5B}"/>
              </a:ext>
            </a:extLst>
          </p:cNvPr>
          <p:cNvGraphicFramePr/>
          <p:nvPr/>
        </p:nvGraphicFramePr>
        <p:xfrm>
          <a:off x="195401" y="1368884"/>
          <a:ext cx="8280920" cy="41202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8194" name="Picture 2" descr="Law Enforcement Technology Trends | HSRC">
            <a:extLst>
              <a:ext uri="{FF2B5EF4-FFF2-40B4-BE49-F238E27FC236}">
                <a16:creationId xmlns:a16="http://schemas.microsoft.com/office/drawing/2014/main" id="{28DD79C6-5319-A642-9FD0-1C9B5F89142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542893" y="4447716"/>
            <a:ext cx="3898900" cy="2082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100994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A2F34DDB-A33A-8649-9811-AE2FC7B5A3D9}"/>
                                            </p:graphicEl>
                                          </p:spTgt>
                                        </p:tgtEl>
                                        <p:attrNameLst>
                                          <p:attrName>style.visibility</p:attrName>
                                        </p:attrNameLst>
                                      </p:cBhvr>
                                      <p:to>
                                        <p:strVal val="visible"/>
                                      </p:to>
                                    </p:set>
                                    <p:animEffect transition="in" filter="fade">
                                      <p:cBhvr>
                                        <p:cTn id="7" dur="500"/>
                                        <p:tgtEl>
                                          <p:spTgt spid="2">
                                            <p:graphicEl>
                                              <a:dgm id="{A2F34DDB-A33A-8649-9811-AE2FC7B5A3D9}"/>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
                                            <p:graphicEl>
                                              <a:dgm id="{DDA2DE0D-E654-1D47-97BC-B005DA685A34}"/>
                                            </p:graphicEl>
                                          </p:spTgt>
                                        </p:tgtEl>
                                        <p:attrNameLst>
                                          <p:attrName>style.visibility</p:attrName>
                                        </p:attrNameLst>
                                      </p:cBhvr>
                                      <p:to>
                                        <p:strVal val="visible"/>
                                      </p:to>
                                    </p:set>
                                    <p:animEffect transition="in" filter="fade">
                                      <p:cBhvr>
                                        <p:cTn id="10" dur="500"/>
                                        <p:tgtEl>
                                          <p:spTgt spid="2">
                                            <p:graphicEl>
                                              <a:dgm id="{DDA2DE0D-E654-1D47-97BC-B005DA685A34}"/>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2">
                                            <p:graphicEl>
                                              <a:dgm id="{6367F7A8-6860-5A4C-98FD-A95A73AC107A}"/>
                                            </p:graphicEl>
                                          </p:spTgt>
                                        </p:tgtEl>
                                        <p:attrNameLst>
                                          <p:attrName>style.visibility</p:attrName>
                                        </p:attrNameLst>
                                      </p:cBhvr>
                                      <p:to>
                                        <p:strVal val="visible"/>
                                      </p:to>
                                    </p:set>
                                    <p:animEffect transition="in" filter="fade">
                                      <p:cBhvr>
                                        <p:cTn id="15" dur="500"/>
                                        <p:tgtEl>
                                          <p:spTgt spid="2">
                                            <p:graphicEl>
                                              <a:dgm id="{6367F7A8-6860-5A4C-98FD-A95A73AC107A}"/>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2">
                                            <p:graphicEl>
                                              <a:dgm id="{27F035C0-07E8-7F40-9CC1-BBDC930EA571}"/>
                                            </p:graphicEl>
                                          </p:spTgt>
                                        </p:tgtEl>
                                        <p:attrNameLst>
                                          <p:attrName>style.visibility</p:attrName>
                                        </p:attrNameLst>
                                      </p:cBhvr>
                                      <p:to>
                                        <p:strVal val="visible"/>
                                      </p:to>
                                    </p:set>
                                    <p:animEffect transition="in" filter="fade">
                                      <p:cBhvr>
                                        <p:cTn id="18" dur="500"/>
                                        <p:tgtEl>
                                          <p:spTgt spid="2">
                                            <p:graphicEl>
                                              <a:dgm id="{27F035C0-07E8-7F40-9CC1-BBDC930EA57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a:spLocks noChangeArrowheads="1"/>
          </p:cNvSpPr>
          <p:nvPr/>
        </p:nvSpPr>
        <p:spPr bwMode="auto">
          <a:xfrm>
            <a:off x="1933803" y="2383972"/>
            <a:ext cx="8324394" cy="1200329"/>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Research Task: What is ‘Management of Police Information (MOPI)’?</a:t>
            </a:r>
          </a:p>
        </p:txBody>
      </p:sp>
    </p:spTree>
    <p:extLst>
      <p:ext uri="{BB962C8B-B14F-4D97-AF65-F5344CB8AC3E}">
        <p14:creationId xmlns:p14="http://schemas.microsoft.com/office/powerpoint/2010/main" val="38435637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a:spLocks noChangeArrowheads="1"/>
          </p:cNvSpPr>
          <p:nvPr/>
        </p:nvSpPr>
        <p:spPr bwMode="auto">
          <a:xfrm>
            <a:off x="2063552" y="332657"/>
            <a:ext cx="8064896" cy="646331"/>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MOPI Guidance</a:t>
            </a:r>
          </a:p>
        </p:txBody>
      </p:sp>
      <p:graphicFrame>
        <p:nvGraphicFramePr>
          <p:cNvPr id="2" name="Diagram 1">
            <a:extLst>
              <a:ext uri="{FF2B5EF4-FFF2-40B4-BE49-F238E27FC236}">
                <a16:creationId xmlns:a16="http://schemas.microsoft.com/office/drawing/2014/main" id="{8E24D7E2-7B9B-42FA-AF56-4FCD2E616343}"/>
              </a:ext>
            </a:extLst>
          </p:cNvPr>
          <p:cNvGraphicFramePr/>
          <p:nvPr/>
        </p:nvGraphicFramePr>
        <p:xfrm>
          <a:off x="2063552" y="1277989"/>
          <a:ext cx="8064896" cy="500455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019626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042F1394-ADD9-42C7-873E-456022E220DF}"/>
                                            </p:graphicEl>
                                          </p:spTgt>
                                        </p:tgtEl>
                                        <p:attrNameLst>
                                          <p:attrName>style.visibility</p:attrName>
                                        </p:attrNameLst>
                                      </p:cBhvr>
                                      <p:to>
                                        <p:strVal val="visible"/>
                                      </p:to>
                                    </p:set>
                                    <p:animEffect transition="in" filter="fade">
                                      <p:cBhvr>
                                        <p:cTn id="7" dur="500"/>
                                        <p:tgtEl>
                                          <p:spTgt spid="2">
                                            <p:graphicEl>
                                              <a:dgm id="{042F1394-ADD9-42C7-873E-456022E220DF}"/>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B483AB8E-7F68-45C7-8005-B193BEFB4A44}"/>
                                            </p:graphicEl>
                                          </p:spTgt>
                                        </p:tgtEl>
                                        <p:attrNameLst>
                                          <p:attrName>style.visibility</p:attrName>
                                        </p:attrNameLst>
                                      </p:cBhvr>
                                      <p:to>
                                        <p:strVal val="visible"/>
                                      </p:to>
                                    </p:set>
                                    <p:animEffect transition="in" filter="fade">
                                      <p:cBhvr>
                                        <p:cTn id="12" dur="500"/>
                                        <p:tgtEl>
                                          <p:spTgt spid="2">
                                            <p:graphicEl>
                                              <a:dgm id="{B483AB8E-7F68-45C7-8005-B193BEFB4A44}"/>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C1092146-B1DB-4A8D-A44D-9EF5DE0B05B4}"/>
                                            </p:graphicEl>
                                          </p:spTgt>
                                        </p:tgtEl>
                                        <p:attrNameLst>
                                          <p:attrName>style.visibility</p:attrName>
                                        </p:attrNameLst>
                                      </p:cBhvr>
                                      <p:to>
                                        <p:strVal val="visible"/>
                                      </p:to>
                                    </p:set>
                                    <p:animEffect transition="in" filter="fade">
                                      <p:cBhvr>
                                        <p:cTn id="15" dur="500"/>
                                        <p:tgtEl>
                                          <p:spTgt spid="2">
                                            <p:graphicEl>
                                              <a:dgm id="{C1092146-B1DB-4A8D-A44D-9EF5DE0B05B4}"/>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12D6A5C9-C782-4569-9831-185A38A5ABDF}"/>
                                            </p:graphicEl>
                                          </p:spTgt>
                                        </p:tgtEl>
                                        <p:attrNameLst>
                                          <p:attrName>style.visibility</p:attrName>
                                        </p:attrNameLst>
                                      </p:cBhvr>
                                      <p:to>
                                        <p:strVal val="visible"/>
                                      </p:to>
                                    </p:set>
                                    <p:animEffect transition="in" filter="fade">
                                      <p:cBhvr>
                                        <p:cTn id="20" dur="500"/>
                                        <p:tgtEl>
                                          <p:spTgt spid="2">
                                            <p:graphicEl>
                                              <a:dgm id="{12D6A5C9-C782-4569-9831-185A38A5ABDF}"/>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94B32C4D-6069-403A-98AE-44A0CF9AE29B}"/>
                                            </p:graphicEl>
                                          </p:spTgt>
                                        </p:tgtEl>
                                        <p:attrNameLst>
                                          <p:attrName>style.visibility</p:attrName>
                                        </p:attrNameLst>
                                      </p:cBhvr>
                                      <p:to>
                                        <p:strVal val="visible"/>
                                      </p:to>
                                    </p:set>
                                    <p:animEffect transition="in" filter="fade">
                                      <p:cBhvr>
                                        <p:cTn id="23" dur="500"/>
                                        <p:tgtEl>
                                          <p:spTgt spid="2">
                                            <p:graphicEl>
                                              <a:dgm id="{94B32C4D-6069-403A-98AE-44A0CF9AE29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0C8DDD9-9128-439E-8D2B-26FC91D9271B}"/>
              </a:ext>
            </a:extLst>
          </p:cNvPr>
          <p:cNvSpPr>
            <a:spLocks noGrp="1"/>
          </p:cNvSpPr>
          <p:nvPr>
            <p:ph type="title"/>
          </p:nvPr>
        </p:nvSpPr>
        <p:spPr>
          <a:xfrm>
            <a:off x="2152650" y="365127"/>
            <a:ext cx="7886700" cy="673669"/>
          </a:xfrm>
          <a:solidFill>
            <a:srgbClr val="002060"/>
          </a:solidFill>
        </p:spPr>
        <p:txBody>
          <a:bodyPr>
            <a:normAutofit/>
          </a:bodyPr>
          <a:lstStyle/>
          <a:p>
            <a:pPr algn="ctr"/>
            <a:r>
              <a:rPr lang="en-GB" sz="3600" b="1" dirty="0">
                <a:solidFill>
                  <a:schemeClr val="bg1"/>
                </a:solidFill>
                <a:latin typeface="+mn-lt"/>
              </a:rPr>
              <a:t>MOPI</a:t>
            </a:r>
          </a:p>
        </p:txBody>
      </p:sp>
      <p:graphicFrame>
        <p:nvGraphicFramePr>
          <p:cNvPr id="5" name="Diagram 4">
            <a:extLst>
              <a:ext uri="{FF2B5EF4-FFF2-40B4-BE49-F238E27FC236}">
                <a16:creationId xmlns:a16="http://schemas.microsoft.com/office/drawing/2014/main" id="{DA484158-FD19-4D2B-938D-0F9C58E9C581}"/>
              </a:ext>
            </a:extLst>
          </p:cNvPr>
          <p:cNvGraphicFramePr/>
          <p:nvPr/>
        </p:nvGraphicFramePr>
        <p:xfrm>
          <a:off x="1883532" y="832589"/>
          <a:ext cx="8424936" cy="2367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6" name="Diagram 5">
            <a:extLst>
              <a:ext uri="{FF2B5EF4-FFF2-40B4-BE49-F238E27FC236}">
                <a16:creationId xmlns:a16="http://schemas.microsoft.com/office/drawing/2014/main" id="{FAD25CF1-9664-4460-A7B8-95B3CA02FF57}"/>
              </a:ext>
            </a:extLst>
          </p:cNvPr>
          <p:cNvGraphicFramePr/>
          <p:nvPr/>
        </p:nvGraphicFramePr>
        <p:xfrm>
          <a:off x="2390934" y="3380753"/>
          <a:ext cx="7128792" cy="311212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11012035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792F4528-C94B-4DD8-A866-CA6AA95686E2}"/>
                                            </p:graphicEl>
                                          </p:spTgt>
                                        </p:tgtEl>
                                        <p:attrNameLst>
                                          <p:attrName>style.visibility</p:attrName>
                                        </p:attrNameLst>
                                      </p:cBhvr>
                                      <p:to>
                                        <p:strVal val="visible"/>
                                      </p:to>
                                    </p:set>
                                    <p:animEffect transition="in" filter="fade">
                                      <p:cBhvr>
                                        <p:cTn id="7" dur="500"/>
                                        <p:tgtEl>
                                          <p:spTgt spid="5">
                                            <p:graphicEl>
                                              <a:dgm id="{792F4528-C94B-4DD8-A866-CA6AA95686E2}"/>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graphicEl>
                                              <a:dgm id="{BAB21607-5C3B-4898-8543-DB3DB0941C9B}"/>
                                            </p:graphicEl>
                                          </p:spTgt>
                                        </p:tgtEl>
                                        <p:attrNameLst>
                                          <p:attrName>style.visibility</p:attrName>
                                        </p:attrNameLst>
                                      </p:cBhvr>
                                      <p:to>
                                        <p:strVal val="visible"/>
                                      </p:to>
                                    </p:set>
                                    <p:animEffect transition="in" filter="fade">
                                      <p:cBhvr>
                                        <p:cTn id="10" dur="500"/>
                                        <p:tgtEl>
                                          <p:spTgt spid="5">
                                            <p:graphicEl>
                                              <a:dgm id="{BAB21607-5C3B-4898-8543-DB3DB0941C9B}"/>
                                            </p:graphic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5">
                                            <p:graphicEl>
                                              <a:dgm id="{EF5349CE-0196-48B8-809C-6D71597A107E}"/>
                                            </p:graphicEl>
                                          </p:spTgt>
                                        </p:tgtEl>
                                        <p:attrNameLst>
                                          <p:attrName>style.visibility</p:attrName>
                                        </p:attrNameLst>
                                      </p:cBhvr>
                                      <p:to>
                                        <p:strVal val="visible"/>
                                      </p:to>
                                    </p:set>
                                    <p:animEffect transition="in" filter="fade">
                                      <p:cBhvr>
                                        <p:cTn id="13" dur="500"/>
                                        <p:tgtEl>
                                          <p:spTgt spid="5">
                                            <p:graphicEl>
                                              <a:dgm id="{EF5349CE-0196-48B8-809C-6D71597A107E}"/>
                                            </p:graphic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6">
                                            <p:graphicEl>
                                              <a:dgm id="{D0939FD7-1965-4C9B-AA15-CB6363A01B34}"/>
                                            </p:graphicEl>
                                          </p:spTgt>
                                        </p:tgtEl>
                                        <p:attrNameLst>
                                          <p:attrName>style.visibility</p:attrName>
                                        </p:attrNameLst>
                                      </p:cBhvr>
                                      <p:to>
                                        <p:strVal val="visible"/>
                                      </p:to>
                                    </p:set>
                                    <p:animEffect transition="in" filter="fade">
                                      <p:cBhvr>
                                        <p:cTn id="18" dur="500"/>
                                        <p:tgtEl>
                                          <p:spTgt spid="6">
                                            <p:graphicEl>
                                              <a:dgm id="{D0939FD7-1965-4C9B-AA15-CB6363A01B34}"/>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6">
                                            <p:graphicEl>
                                              <a:dgm id="{6ED2472E-9090-4998-AB01-05E100ADDFA5}"/>
                                            </p:graphicEl>
                                          </p:spTgt>
                                        </p:tgtEl>
                                        <p:attrNameLst>
                                          <p:attrName>style.visibility</p:attrName>
                                        </p:attrNameLst>
                                      </p:cBhvr>
                                      <p:to>
                                        <p:strVal val="visible"/>
                                      </p:to>
                                    </p:set>
                                    <p:animEffect transition="in" filter="fade">
                                      <p:cBhvr>
                                        <p:cTn id="23" dur="500"/>
                                        <p:tgtEl>
                                          <p:spTgt spid="6">
                                            <p:graphicEl>
                                              <a:dgm id="{6ED2472E-9090-4998-AB01-05E100ADDFA5}"/>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6">
                                            <p:graphicEl>
                                              <a:dgm id="{A1C7E390-3490-4435-9133-90D0F17F99EE}"/>
                                            </p:graphicEl>
                                          </p:spTgt>
                                        </p:tgtEl>
                                        <p:attrNameLst>
                                          <p:attrName>style.visibility</p:attrName>
                                        </p:attrNameLst>
                                      </p:cBhvr>
                                      <p:to>
                                        <p:strVal val="visible"/>
                                      </p:to>
                                    </p:set>
                                    <p:animEffect transition="in" filter="fade">
                                      <p:cBhvr>
                                        <p:cTn id="28" dur="500"/>
                                        <p:tgtEl>
                                          <p:spTgt spid="6">
                                            <p:graphicEl>
                                              <a:dgm id="{A1C7E390-3490-4435-9133-90D0F17F99EE}"/>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6">
                                            <p:graphicEl>
                                              <a:dgm id="{57633718-6309-4D45-8845-F1657EDBC332}"/>
                                            </p:graphicEl>
                                          </p:spTgt>
                                        </p:tgtEl>
                                        <p:attrNameLst>
                                          <p:attrName>style.visibility</p:attrName>
                                        </p:attrNameLst>
                                      </p:cBhvr>
                                      <p:to>
                                        <p:strVal val="visible"/>
                                      </p:to>
                                    </p:set>
                                    <p:animEffect transition="in" filter="fade">
                                      <p:cBhvr>
                                        <p:cTn id="33" dur="500"/>
                                        <p:tgtEl>
                                          <p:spTgt spid="6">
                                            <p:graphicEl>
                                              <a:dgm id="{57633718-6309-4D45-8845-F1657EDBC33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p:bldSub>
      </p:bldGraphic>
      <p:bldGraphic spid="6" grpId="0">
        <p:bldSub>
          <a:bldDgm bld="one"/>
        </p:bldSub>
      </p:bldGraphic>
    </p:bld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a:spLocks noChangeArrowheads="1"/>
          </p:cNvSpPr>
          <p:nvPr/>
        </p:nvSpPr>
        <p:spPr bwMode="auto">
          <a:xfrm>
            <a:off x="0" y="260649"/>
            <a:ext cx="8229600" cy="646331"/>
          </a:xfrm>
          <a:prstGeom prst="rect">
            <a:avLst/>
          </a:prstGeom>
          <a:solidFill>
            <a:srgbClr val="002060">
              <a:alpha val="52447"/>
            </a:srgbClr>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Sources of Information and Intelligence</a:t>
            </a:r>
          </a:p>
        </p:txBody>
      </p:sp>
      <p:graphicFrame>
        <p:nvGraphicFramePr>
          <p:cNvPr id="2" name="Diagram 1">
            <a:extLst>
              <a:ext uri="{FF2B5EF4-FFF2-40B4-BE49-F238E27FC236}">
                <a16:creationId xmlns:a16="http://schemas.microsoft.com/office/drawing/2014/main" id="{5D475EFB-5F2D-431B-9C50-D587AE1A8917}"/>
              </a:ext>
            </a:extLst>
          </p:cNvPr>
          <p:cNvGraphicFramePr/>
          <p:nvPr/>
        </p:nvGraphicFramePr>
        <p:xfrm>
          <a:off x="201386" y="1772815"/>
          <a:ext cx="8229600" cy="48245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9218" name="Picture 2" descr="Impact of technology on police personality - iPleaders">
            <a:extLst>
              <a:ext uri="{FF2B5EF4-FFF2-40B4-BE49-F238E27FC236}">
                <a16:creationId xmlns:a16="http://schemas.microsoft.com/office/drawing/2014/main" id="{770BC4CA-7005-9D4A-8314-AF21C1631DE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721271" y="4870450"/>
            <a:ext cx="2794210" cy="1579336"/>
          </a:xfrm>
          <a:prstGeom prst="rect">
            <a:avLst/>
          </a:prstGeom>
          <a:noFill/>
          <a:extLst>
            <a:ext uri="{909E8E84-426E-40DD-AFC4-6F175D3DCCD1}">
              <a14:hiddenFill xmlns:a14="http://schemas.microsoft.com/office/drawing/2010/main">
                <a:solidFill>
                  <a:srgbClr val="FFFFFF"/>
                </a:solidFill>
              </a14:hiddenFill>
            </a:ext>
          </a:extLst>
        </p:spPr>
      </p:pic>
      <p:pic>
        <p:nvPicPr>
          <p:cNvPr id="9220" name="Picture 4" descr="Home - Communicating securely with our partners">
            <a:extLst>
              <a:ext uri="{FF2B5EF4-FFF2-40B4-BE49-F238E27FC236}">
                <a16:creationId xmlns:a16="http://schemas.microsoft.com/office/drawing/2014/main" id="{4FD260A0-F436-844F-9ED8-409ED4A73E14}"/>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830129" y="1987550"/>
            <a:ext cx="3022600" cy="2692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076025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12CB1514-0C7E-4DAF-A2B0-C79D35D0DDC7}"/>
                                            </p:graphicEl>
                                          </p:spTgt>
                                        </p:tgtEl>
                                        <p:attrNameLst>
                                          <p:attrName>style.visibility</p:attrName>
                                        </p:attrNameLst>
                                      </p:cBhvr>
                                      <p:to>
                                        <p:strVal val="visible"/>
                                      </p:to>
                                    </p:set>
                                    <p:animEffect transition="in" filter="fade">
                                      <p:cBhvr>
                                        <p:cTn id="7" dur="500"/>
                                        <p:tgtEl>
                                          <p:spTgt spid="2">
                                            <p:graphicEl>
                                              <a:dgm id="{12CB1514-0C7E-4DAF-A2B0-C79D35D0DDC7}"/>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4B6D11DD-5244-4D05-B62B-F13FF575EAA8}"/>
                                            </p:graphicEl>
                                          </p:spTgt>
                                        </p:tgtEl>
                                        <p:attrNameLst>
                                          <p:attrName>style.visibility</p:attrName>
                                        </p:attrNameLst>
                                      </p:cBhvr>
                                      <p:to>
                                        <p:strVal val="visible"/>
                                      </p:to>
                                    </p:set>
                                    <p:animEffect transition="in" filter="fade">
                                      <p:cBhvr>
                                        <p:cTn id="12" dur="500"/>
                                        <p:tgtEl>
                                          <p:spTgt spid="2">
                                            <p:graphicEl>
                                              <a:dgm id="{4B6D11DD-5244-4D05-B62B-F13FF575EAA8}"/>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0E43CAEE-CB96-4647-976F-5ECE17A633E2}"/>
                                            </p:graphicEl>
                                          </p:spTgt>
                                        </p:tgtEl>
                                        <p:attrNameLst>
                                          <p:attrName>style.visibility</p:attrName>
                                        </p:attrNameLst>
                                      </p:cBhvr>
                                      <p:to>
                                        <p:strVal val="visible"/>
                                      </p:to>
                                    </p:set>
                                    <p:animEffect transition="in" filter="fade">
                                      <p:cBhvr>
                                        <p:cTn id="15" dur="500"/>
                                        <p:tgtEl>
                                          <p:spTgt spid="2">
                                            <p:graphicEl>
                                              <a:dgm id="{0E43CAEE-CB96-4647-976F-5ECE17A633E2}"/>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B8AAF970-3A51-4BA9-BCE1-AC6B6A076176}"/>
                                            </p:graphicEl>
                                          </p:spTgt>
                                        </p:tgtEl>
                                        <p:attrNameLst>
                                          <p:attrName>style.visibility</p:attrName>
                                        </p:attrNameLst>
                                      </p:cBhvr>
                                      <p:to>
                                        <p:strVal val="visible"/>
                                      </p:to>
                                    </p:set>
                                    <p:animEffect transition="in" filter="fade">
                                      <p:cBhvr>
                                        <p:cTn id="20" dur="500"/>
                                        <p:tgtEl>
                                          <p:spTgt spid="2">
                                            <p:graphicEl>
                                              <a:dgm id="{B8AAF970-3A51-4BA9-BCE1-AC6B6A076176}"/>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6A4FE7E4-E1A5-4A26-A53A-C5094B7126BD}"/>
                                            </p:graphicEl>
                                          </p:spTgt>
                                        </p:tgtEl>
                                        <p:attrNameLst>
                                          <p:attrName>style.visibility</p:attrName>
                                        </p:attrNameLst>
                                      </p:cBhvr>
                                      <p:to>
                                        <p:strVal val="visible"/>
                                      </p:to>
                                    </p:set>
                                    <p:animEffect transition="in" filter="fade">
                                      <p:cBhvr>
                                        <p:cTn id="23" dur="500"/>
                                        <p:tgtEl>
                                          <p:spTgt spid="2">
                                            <p:graphicEl>
                                              <a:dgm id="{6A4FE7E4-E1A5-4A26-A53A-C5094B7126BD}"/>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99450A9F-AAA0-43E5-8D55-6FA70FDDB685}"/>
                                            </p:graphicEl>
                                          </p:spTgt>
                                        </p:tgtEl>
                                        <p:attrNameLst>
                                          <p:attrName>style.visibility</p:attrName>
                                        </p:attrNameLst>
                                      </p:cBhvr>
                                      <p:to>
                                        <p:strVal val="visible"/>
                                      </p:to>
                                    </p:set>
                                    <p:animEffect transition="in" filter="fade">
                                      <p:cBhvr>
                                        <p:cTn id="28" dur="500"/>
                                        <p:tgtEl>
                                          <p:spTgt spid="2">
                                            <p:graphicEl>
                                              <a:dgm id="{99450A9F-AAA0-43E5-8D55-6FA70FDDB685}"/>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829CE5CD-687F-49B5-8883-C36B3B8A53A6}"/>
                                            </p:graphicEl>
                                          </p:spTgt>
                                        </p:tgtEl>
                                        <p:attrNameLst>
                                          <p:attrName>style.visibility</p:attrName>
                                        </p:attrNameLst>
                                      </p:cBhvr>
                                      <p:to>
                                        <p:strVal val="visible"/>
                                      </p:to>
                                    </p:set>
                                    <p:animEffect transition="in" filter="fade">
                                      <p:cBhvr>
                                        <p:cTn id="31" dur="500"/>
                                        <p:tgtEl>
                                          <p:spTgt spid="2">
                                            <p:graphicEl>
                                              <a:dgm id="{829CE5CD-687F-49B5-8883-C36B3B8A53A6}"/>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graphicEl>
                                              <a:dgm id="{78ADA121-3C4A-46A4-8B05-904CF0AE142D}"/>
                                            </p:graphicEl>
                                          </p:spTgt>
                                        </p:tgtEl>
                                        <p:attrNameLst>
                                          <p:attrName>style.visibility</p:attrName>
                                        </p:attrNameLst>
                                      </p:cBhvr>
                                      <p:to>
                                        <p:strVal val="visible"/>
                                      </p:to>
                                    </p:set>
                                    <p:animEffect transition="in" filter="fade">
                                      <p:cBhvr>
                                        <p:cTn id="36" dur="500"/>
                                        <p:tgtEl>
                                          <p:spTgt spid="2">
                                            <p:graphicEl>
                                              <a:dgm id="{78ADA121-3C4A-46A4-8B05-904CF0AE142D}"/>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
                                            <p:graphicEl>
                                              <a:dgm id="{43E55503-D81F-444E-9A0C-5BCA44620701}"/>
                                            </p:graphicEl>
                                          </p:spTgt>
                                        </p:tgtEl>
                                        <p:attrNameLst>
                                          <p:attrName>style.visibility</p:attrName>
                                        </p:attrNameLst>
                                      </p:cBhvr>
                                      <p:to>
                                        <p:strVal val="visible"/>
                                      </p:to>
                                    </p:set>
                                    <p:animEffect transition="in" filter="fade">
                                      <p:cBhvr>
                                        <p:cTn id="39" dur="500"/>
                                        <p:tgtEl>
                                          <p:spTgt spid="2">
                                            <p:graphicEl>
                                              <a:dgm id="{43E55503-D81F-444E-9A0C-5BCA44620701}"/>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2">
                                            <p:graphicEl>
                                              <a:dgm id="{0917C403-3A96-4B9D-97DD-D658B201181D}"/>
                                            </p:graphicEl>
                                          </p:spTgt>
                                        </p:tgtEl>
                                        <p:attrNameLst>
                                          <p:attrName>style.visibility</p:attrName>
                                        </p:attrNameLst>
                                      </p:cBhvr>
                                      <p:to>
                                        <p:strVal val="visible"/>
                                      </p:to>
                                    </p:set>
                                    <p:animEffect transition="in" filter="fade">
                                      <p:cBhvr>
                                        <p:cTn id="44" dur="500"/>
                                        <p:tgtEl>
                                          <p:spTgt spid="2">
                                            <p:graphicEl>
                                              <a:dgm id="{0917C403-3A96-4B9D-97DD-D658B201181D}"/>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2">
                                            <p:graphicEl>
                                              <a:dgm id="{2FE94405-7E77-4DB9-8A4A-210C1C1FB49C}"/>
                                            </p:graphicEl>
                                          </p:spTgt>
                                        </p:tgtEl>
                                        <p:attrNameLst>
                                          <p:attrName>style.visibility</p:attrName>
                                        </p:attrNameLst>
                                      </p:cBhvr>
                                      <p:to>
                                        <p:strVal val="visible"/>
                                      </p:to>
                                    </p:set>
                                    <p:animEffect transition="in" filter="fade">
                                      <p:cBhvr>
                                        <p:cTn id="47" dur="500"/>
                                        <p:tgtEl>
                                          <p:spTgt spid="2">
                                            <p:graphicEl>
                                              <a:dgm id="{2FE94405-7E77-4DB9-8A4A-210C1C1FB49C}"/>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2">
                                            <p:graphicEl>
                                              <a:dgm id="{C55E7B90-5736-4B57-A6EE-0301F1127776}"/>
                                            </p:graphicEl>
                                          </p:spTgt>
                                        </p:tgtEl>
                                        <p:attrNameLst>
                                          <p:attrName>style.visibility</p:attrName>
                                        </p:attrNameLst>
                                      </p:cBhvr>
                                      <p:to>
                                        <p:strVal val="visible"/>
                                      </p:to>
                                    </p:set>
                                    <p:animEffect transition="in" filter="fade">
                                      <p:cBhvr>
                                        <p:cTn id="52" dur="500"/>
                                        <p:tgtEl>
                                          <p:spTgt spid="2">
                                            <p:graphicEl>
                                              <a:dgm id="{C55E7B90-5736-4B57-A6EE-0301F1127776}"/>
                                            </p:graphicEl>
                                          </p:spTgt>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2">
                                            <p:graphicEl>
                                              <a:dgm id="{26CCC6D6-604B-42B7-82AB-0B4C2AA99BA4}"/>
                                            </p:graphicEl>
                                          </p:spTgt>
                                        </p:tgtEl>
                                        <p:attrNameLst>
                                          <p:attrName>style.visibility</p:attrName>
                                        </p:attrNameLst>
                                      </p:cBhvr>
                                      <p:to>
                                        <p:strVal val="visible"/>
                                      </p:to>
                                    </p:set>
                                    <p:animEffect transition="in" filter="fade">
                                      <p:cBhvr>
                                        <p:cTn id="55" dur="500"/>
                                        <p:tgtEl>
                                          <p:spTgt spid="2">
                                            <p:graphicEl>
                                              <a:dgm id="{26CCC6D6-604B-42B7-82AB-0B4C2AA99BA4}"/>
                                            </p:graphicEl>
                                          </p:spTgt>
                                        </p:tgtEl>
                                      </p:cBhvr>
                                    </p:animEffec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grpId="0" nodeType="clickEffect">
                                  <p:stCondLst>
                                    <p:cond delay="0"/>
                                  </p:stCondLst>
                                  <p:childTnLst>
                                    <p:set>
                                      <p:cBhvr>
                                        <p:cTn id="59" dur="1" fill="hold">
                                          <p:stCondLst>
                                            <p:cond delay="0"/>
                                          </p:stCondLst>
                                        </p:cTn>
                                        <p:tgtEl>
                                          <p:spTgt spid="2">
                                            <p:graphicEl>
                                              <a:dgm id="{54F51312-D099-4DB1-B218-46653574CAD4}"/>
                                            </p:graphicEl>
                                          </p:spTgt>
                                        </p:tgtEl>
                                        <p:attrNameLst>
                                          <p:attrName>style.visibility</p:attrName>
                                        </p:attrNameLst>
                                      </p:cBhvr>
                                      <p:to>
                                        <p:strVal val="visible"/>
                                      </p:to>
                                    </p:set>
                                    <p:animEffect transition="in" filter="fade">
                                      <p:cBhvr>
                                        <p:cTn id="60" dur="500"/>
                                        <p:tgtEl>
                                          <p:spTgt spid="2">
                                            <p:graphicEl>
                                              <a:dgm id="{54F51312-D099-4DB1-B218-46653574CAD4}"/>
                                            </p:graphicEl>
                                          </p:spTgt>
                                        </p:tgtEl>
                                      </p:cBhvr>
                                    </p:animEffect>
                                  </p:childTnLst>
                                </p:cTn>
                              </p:par>
                              <p:par>
                                <p:cTn id="61" presetID="10" presetClass="entr" presetSubtype="0" fill="hold" grpId="0" nodeType="withEffect">
                                  <p:stCondLst>
                                    <p:cond delay="0"/>
                                  </p:stCondLst>
                                  <p:childTnLst>
                                    <p:set>
                                      <p:cBhvr>
                                        <p:cTn id="62" dur="1" fill="hold">
                                          <p:stCondLst>
                                            <p:cond delay="0"/>
                                          </p:stCondLst>
                                        </p:cTn>
                                        <p:tgtEl>
                                          <p:spTgt spid="2">
                                            <p:graphicEl>
                                              <a:dgm id="{D9EB9BFE-944E-4172-8FB1-21AB6438E143}"/>
                                            </p:graphicEl>
                                          </p:spTgt>
                                        </p:tgtEl>
                                        <p:attrNameLst>
                                          <p:attrName>style.visibility</p:attrName>
                                        </p:attrNameLst>
                                      </p:cBhvr>
                                      <p:to>
                                        <p:strVal val="visible"/>
                                      </p:to>
                                    </p:set>
                                    <p:animEffect transition="in" filter="fade">
                                      <p:cBhvr>
                                        <p:cTn id="63" dur="500"/>
                                        <p:tgtEl>
                                          <p:spTgt spid="2">
                                            <p:graphicEl>
                                              <a:dgm id="{D9EB9BFE-944E-4172-8FB1-21AB6438E14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8">
            <a:extLst>
              <a:ext uri="{FF2B5EF4-FFF2-40B4-BE49-F238E27FC236}">
                <a16:creationId xmlns:a16="http://schemas.microsoft.com/office/drawing/2014/main" id="{46D6306C-ED4F-4AAE-B4A5-EEA6AFAD7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10">
            <a:extLst>
              <a:ext uri="{FF2B5EF4-FFF2-40B4-BE49-F238E27FC236}">
                <a16:creationId xmlns:a16="http://schemas.microsoft.com/office/drawing/2014/main" id="{0EC5361D-F897-4856-B945-0455A365E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15435"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12">
            <a:extLst>
              <a:ext uri="{FF2B5EF4-FFF2-40B4-BE49-F238E27FC236}">
                <a16:creationId xmlns:a16="http://schemas.microsoft.com/office/drawing/2014/main" id="{4508C0C5-2268-42B5-B3C8-4D0899E05F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Freeform: Shape 14">
            <a:extLst>
              <a:ext uri="{FF2B5EF4-FFF2-40B4-BE49-F238E27FC236}">
                <a16:creationId xmlns:a16="http://schemas.microsoft.com/office/drawing/2014/main" id="{141ACBDB-38F8-4B34-8183-BD95B4E55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739327"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16">
            <a:extLst>
              <a:ext uri="{FF2B5EF4-FFF2-40B4-BE49-F238E27FC236}">
                <a16:creationId xmlns:a16="http://schemas.microsoft.com/office/drawing/2014/main" id="{DE00DB52-3455-4E2F-867B-A6D0516E17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653800"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Isosceles Triangle 18">
            <a:extLst>
              <a:ext uri="{FF2B5EF4-FFF2-40B4-BE49-F238E27FC236}">
                <a16:creationId xmlns:a16="http://schemas.microsoft.com/office/drawing/2014/main" id="{9E914C83-E0D8-4953-92D5-169D28CB43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5423"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Isosceles Triangle 20">
            <a:extLst>
              <a:ext uri="{FF2B5EF4-FFF2-40B4-BE49-F238E27FC236}">
                <a16:creationId xmlns:a16="http://schemas.microsoft.com/office/drawing/2014/main" id="{3512E083-F550-46AF-8490-767ECFD00C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67297"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6" name="TextBox 2">
            <a:extLst>
              <a:ext uri="{FF2B5EF4-FFF2-40B4-BE49-F238E27FC236}">
                <a16:creationId xmlns:a16="http://schemas.microsoft.com/office/drawing/2014/main" id="{C30F62CF-23F4-47CF-098B-CA2164E7512A}"/>
              </a:ext>
            </a:extLst>
          </p:cNvPr>
          <p:cNvGraphicFramePr/>
          <p:nvPr>
            <p:extLst>
              <p:ext uri="{D42A27DB-BD31-4B8C-83A1-F6EECF244321}">
                <p14:modId xmlns:p14="http://schemas.microsoft.com/office/powerpoint/2010/main" val="1173385536"/>
              </p:ext>
            </p:extLst>
          </p:nvPr>
        </p:nvGraphicFramePr>
        <p:xfrm>
          <a:off x="759171" y="1201175"/>
          <a:ext cx="10789892" cy="50138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01558425"/>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1981200" y="332657"/>
            <a:ext cx="8229600" cy="646331"/>
          </a:xfrm>
          <a:prstGeom prst="rect">
            <a:avLst/>
          </a:prstGeom>
          <a:solidFill>
            <a:schemeClr val="accent6">
              <a:alpha val="46385"/>
            </a:schemeClr>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Police National Database (PND</a:t>
            </a:r>
            <a:r>
              <a:rPr lang="en-GB" altLang="en-US" sz="3200" b="1" dirty="0">
                <a:solidFill>
                  <a:schemeClr val="bg1"/>
                </a:solidFill>
              </a:rPr>
              <a:t>)</a:t>
            </a:r>
          </a:p>
        </p:txBody>
      </p:sp>
      <p:pic>
        <p:nvPicPr>
          <p:cNvPr id="10242" name="Picture 2" descr="Remove innocent people from Police National Database | OBV">
            <a:extLst>
              <a:ext uri="{FF2B5EF4-FFF2-40B4-BE49-F238E27FC236}">
                <a16:creationId xmlns:a16="http://schemas.microsoft.com/office/drawing/2014/main" id="{3DBB9704-1238-3B44-827F-01F172B9B6D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44228" y="2116629"/>
            <a:ext cx="3479800" cy="228600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0B48970C-9410-3E40-B697-7B46C23C2C5D}"/>
              </a:ext>
            </a:extLst>
          </p:cNvPr>
          <p:cNvSpPr txBox="1"/>
          <p:nvPr/>
        </p:nvSpPr>
        <p:spPr>
          <a:xfrm>
            <a:off x="457200" y="4654677"/>
            <a:ext cx="6384470" cy="461665"/>
          </a:xfrm>
          <a:prstGeom prst="rect">
            <a:avLst/>
          </a:prstGeom>
          <a:noFill/>
        </p:spPr>
        <p:txBody>
          <a:bodyPr wrap="square">
            <a:spAutoFit/>
          </a:bodyPr>
          <a:lstStyle/>
          <a:p>
            <a:r>
              <a:rPr lang="en-GB" sz="2400" dirty="0">
                <a:solidFill>
                  <a:schemeClr val="tx1"/>
                </a:solidFill>
              </a:rPr>
              <a:t>Information from 3x5x2 may be entered on PND</a:t>
            </a:r>
          </a:p>
        </p:txBody>
      </p:sp>
      <p:sp>
        <p:nvSpPr>
          <p:cNvPr id="8" name="TextBox 7">
            <a:extLst>
              <a:ext uri="{FF2B5EF4-FFF2-40B4-BE49-F238E27FC236}">
                <a16:creationId xmlns:a16="http://schemas.microsoft.com/office/drawing/2014/main" id="{9CA2038B-95CA-554F-9309-FCCD63CC75C0}"/>
              </a:ext>
            </a:extLst>
          </p:cNvPr>
          <p:cNvSpPr txBox="1"/>
          <p:nvPr/>
        </p:nvSpPr>
        <p:spPr>
          <a:xfrm>
            <a:off x="457200" y="3429000"/>
            <a:ext cx="7633606" cy="461665"/>
          </a:xfrm>
          <a:prstGeom prst="rect">
            <a:avLst/>
          </a:prstGeom>
          <a:noFill/>
        </p:spPr>
        <p:txBody>
          <a:bodyPr wrap="square">
            <a:spAutoFit/>
          </a:bodyPr>
          <a:lstStyle/>
          <a:p>
            <a:r>
              <a:rPr lang="en-GB" sz="2400" dirty="0">
                <a:solidFill>
                  <a:schemeClr val="tx1"/>
                </a:solidFill>
              </a:rPr>
              <a:t>Updated in “near real time”</a:t>
            </a:r>
          </a:p>
        </p:txBody>
      </p:sp>
      <p:sp>
        <p:nvSpPr>
          <p:cNvPr id="10" name="TextBox 9">
            <a:extLst>
              <a:ext uri="{FF2B5EF4-FFF2-40B4-BE49-F238E27FC236}">
                <a16:creationId xmlns:a16="http://schemas.microsoft.com/office/drawing/2014/main" id="{DC4E1124-7009-0046-A1CB-9951FCBA3180}"/>
              </a:ext>
            </a:extLst>
          </p:cNvPr>
          <p:cNvSpPr txBox="1"/>
          <p:nvPr/>
        </p:nvSpPr>
        <p:spPr>
          <a:xfrm>
            <a:off x="457200" y="1837257"/>
            <a:ext cx="6237514" cy="830997"/>
          </a:xfrm>
          <a:prstGeom prst="rect">
            <a:avLst/>
          </a:prstGeom>
          <a:noFill/>
        </p:spPr>
        <p:txBody>
          <a:bodyPr wrap="square">
            <a:spAutoFit/>
          </a:bodyPr>
          <a:lstStyle/>
          <a:p>
            <a:r>
              <a:rPr lang="en-GB" sz="2400" dirty="0">
                <a:solidFill>
                  <a:schemeClr val="tx1"/>
                </a:solidFill>
              </a:rPr>
              <a:t>Allows the Police Service to share, access &amp; search local force information on a national basis</a:t>
            </a:r>
          </a:p>
        </p:txBody>
      </p:sp>
    </p:spTree>
    <p:extLst>
      <p:ext uri="{BB962C8B-B14F-4D97-AF65-F5344CB8AC3E}">
        <p14:creationId xmlns:p14="http://schemas.microsoft.com/office/powerpoint/2010/main" val="16707379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0" y="332656"/>
            <a:ext cx="8568952" cy="646331"/>
          </a:xfrm>
          <a:prstGeom prst="rect">
            <a:avLst/>
          </a:prstGeom>
          <a:solidFill>
            <a:srgbClr val="00B050"/>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sz="3600" b="1" dirty="0">
                <a:solidFill>
                  <a:schemeClr val="bg1"/>
                </a:solidFill>
                <a:latin typeface="+mn-lt"/>
              </a:rPr>
              <a:t>PND Benefits</a:t>
            </a:r>
          </a:p>
        </p:txBody>
      </p:sp>
      <p:graphicFrame>
        <p:nvGraphicFramePr>
          <p:cNvPr id="2" name="Diagram 1">
            <a:extLst>
              <a:ext uri="{FF2B5EF4-FFF2-40B4-BE49-F238E27FC236}">
                <a16:creationId xmlns:a16="http://schemas.microsoft.com/office/drawing/2014/main" id="{9C18F3C8-AD4F-402E-B5F4-D6B2AB8CF959}"/>
              </a:ext>
            </a:extLst>
          </p:cNvPr>
          <p:cNvGraphicFramePr/>
          <p:nvPr/>
        </p:nvGraphicFramePr>
        <p:xfrm>
          <a:off x="1684243" y="1537565"/>
          <a:ext cx="8358844" cy="46225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375639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CCA13089-9D82-4108-82BD-ACADF46DCAE7}"/>
                                            </p:graphicEl>
                                          </p:spTgt>
                                        </p:tgtEl>
                                        <p:attrNameLst>
                                          <p:attrName>style.visibility</p:attrName>
                                        </p:attrNameLst>
                                      </p:cBhvr>
                                      <p:to>
                                        <p:strVal val="visible"/>
                                      </p:to>
                                    </p:set>
                                    <p:animEffect transition="in" filter="fade">
                                      <p:cBhvr>
                                        <p:cTn id="7" dur="500"/>
                                        <p:tgtEl>
                                          <p:spTgt spid="2">
                                            <p:graphicEl>
                                              <a:dgm id="{CCA13089-9D82-4108-82BD-ACADF46DCAE7}"/>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06A351ED-96FC-422C-9AF6-3FE89C3808A8}"/>
                                            </p:graphicEl>
                                          </p:spTgt>
                                        </p:tgtEl>
                                        <p:attrNameLst>
                                          <p:attrName>style.visibility</p:attrName>
                                        </p:attrNameLst>
                                      </p:cBhvr>
                                      <p:to>
                                        <p:strVal val="visible"/>
                                      </p:to>
                                    </p:set>
                                    <p:animEffect transition="in" filter="fade">
                                      <p:cBhvr>
                                        <p:cTn id="12" dur="500"/>
                                        <p:tgtEl>
                                          <p:spTgt spid="2">
                                            <p:graphicEl>
                                              <a:dgm id="{06A351ED-96FC-422C-9AF6-3FE89C3808A8}"/>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E018959B-D057-4802-BF2F-72A39018EF0B}"/>
                                            </p:graphicEl>
                                          </p:spTgt>
                                        </p:tgtEl>
                                        <p:attrNameLst>
                                          <p:attrName>style.visibility</p:attrName>
                                        </p:attrNameLst>
                                      </p:cBhvr>
                                      <p:to>
                                        <p:strVal val="visible"/>
                                      </p:to>
                                    </p:set>
                                    <p:animEffect transition="in" filter="fade">
                                      <p:cBhvr>
                                        <p:cTn id="15" dur="500"/>
                                        <p:tgtEl>
                                          <p:spTgt spid="2">
                                            <p:graphicEl>
                                              <a:dgm id="{E018959B-D057-4802-BF2F-72A39018EF0B}"/>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AB72BD35-B73A-4C0E-A9F6-C97A5B31C6D1}"/>
                                            </p:graphicEl>
                                          </p:spTgt>
                                        </p:tgtEl>
                                        <p:attrNameLst>
                                          <p:attrName>style.visibility</p:attrName>
                                        </p:attrNameLst>
                                      </p:cBhvr>
                                      <p:to>
                                        <p:strVal val="visible"/>
                                      </p:to>
                                    </p:set>
                                    <p:animEffect transition="in" filter="fade">
                                      <p:cBhvr>
                                        <p:cTn id="20" dur="500"/>
                                        <p:tgtEl>
                                          <p:spTgt spid="2">
                                            <p:graphicEl>
                                              <a:dgm id="{AB72BD35-B73A-4C0E-A9F6-C97A5B31C6D1}"/>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6A6F7504-77FC-4334-93B0-B404855B66E9}"/>
                                            </p:graphicEl>
                                          </p:spTgt>
                                        </p:tgtEl>
                                        <p:attrNameLst>
                                          <p:attrName>style.visibility</p:attrName>
                                        </p:attrNameLst>
                                      </p:cBhvr>
                                      <p:to>
                                        <p:strVal val="visible"/>
                                      </p:to>
                                    </p:set>
                                    <p:animEffect transition="in" filter="fade">
                                      <p:cBhvr>
                                        <p:cTn id="23" dur="500"/>
                                        <p:tgtEl>
                                          <p:spTgt spid="2">
                                            <p:graphicEl>
                                              <a:dgm id="{6A6F7504-77FC-4334-93B0-B404855B66E9}"/>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C5D0CF90-D85D-447A-82E7-BF1A3F1870DF}"/>
                                            </p:graphicEl>
                                          </p:spTgt>
                                        </p:tgtEl>
                                        <p:attrNameLst>
                                          <p:attrName>style.visibility</p:attrName>
                                        </p:attrNameLst>
                                      </p:cBhvr>
                                      <p:to>
                                        <p:strVal val="visible"/>
                                      </p:to>
                                    </p:set>
                                    <p:animEffect transition="in" filter="fade">
                                      <p:cBhvr>
                                        <p:cTn id="28" dur="500"/>
                                        <p:tgtEl>
                                          <p:spTgt spid="2">
                                            <p:graphicEl>
                                              <a:dgm id="{C5D0CF90-D85D-447A-82E7-BF1A3F1870DF}"/>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B6D01F50-1681-42C0-AAEB-6C24AD960E2D}"/>
                                            </p:graphicEl>
                                          </p:spTgt>
                                        </p:tgtEl>
                                        <p:attrNameLst>
                                          <p:attrName>style.visibility</p:attrName>
                                        </p:attrNameLst>
                                      </p:cBhvr>
                                      <p:to>
                                        <p:strVal val="visible"/>
                                      </p:to>
                                    </p:set>
                                    <p:animEffect transition="in" filter="fade">
                                      <p:cBhvr>
                                        <p:cTn id="31" dur="500"/>
                                        <p:tgtEl>
                                          <p:spTgt spid="2">
                                            <p:graphicEl>
                                              <a:dgm id="{B6D01F50-1681-42C0-AAEB-6C24AD960E2D}"/>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graphicEl>
                                              <a:dgm id="{AD836629-9831-4B70-81A9-9556D3E706F3}"/>
                                            </p:graphicEl>
                                          </p:spTgt>
                                        </p:tgtEl>
                                        <p:attrNameLst>
                                          <p:attrName>style.visibility</p:attrName>
                                        </p:attrNameLst>
                                      </p:cBhvr>
                                      <p:to>
                                        <p:strVal val="visible"/>
                                      </p:to>
                                    </p:set>
                                    <p:animEffect transition="in" filter="fade">
                                      <p:cBhvr>
                                        <p:cTn id="36" dur="500"/>
                                        <p:tgtEl>
                                          <p:spTgt spid="2">
                                            <p:graphicEl>
                                              <a:dgm id="{AD836629-9831-4B70-81A9-9556D3E706F3}"/>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
                                            <p:graphicEl>
                                              <a:dgm id="{0AE8C20D-D984-4557-86B2-B25A20E06734}"/>
                                            </p:graphicEl>
                                          </p:spTgt>
                                        </p:tgtEl>
                                        <p:attrNameLst>
                                          <p:attrName>style.visibility</p:attrName>
                                        </p:attrNameLst>
                                      </p:cBhvr>
                                      <p:to>
                                        <p:strVal val="visible"/>
                                      </p:to>
                                    </p:set>
                                    <p:animEffect transition="in" filter="fade">
                                      <p:cBhvr>
                                        <p:cTn id="39" dur="500"/>
                                        <p:tgtEl>
                                          <p:spTgt spid="2">
                                            <p:graphicEl>
                                              <a:dgm id="{0AE8C20D-D984-4557-86B2-B25A20E0673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1991544" y="357758"/>
            <a:ext cx="8352928" cy="648072"/>
          </a:xfrm>
          <a:prstGeom prst="rect">
            <a:avLst/>
          </a:prstGeom>
          <a:solidFill>
            <a:srgbClr val="00B050"/>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PND</a:t>
            </a:r>
          </a:p>
        </p:txBody>
      </p:sp>
      <p:sp>
        <p:nvSpPr>
          <p:cNvPr id="2" name="Rectangle 1">
            <a:extLst>
              <a:ext uri="{FF2B5EF4-FFF2-40B4-BE49-F238E27FC236}">
                <a16:creationId xmlns:a16="http://schemas.microsoft.com/office/drawing/2014/main" id="{53FE5494-EA5C-4F24-A504-5077977DAD94}"/>
              </a:ext>
            </a:extLst>
          </p:cNvPr>
          <p:cNvSpPr/>
          <p:nvPr/>
        </p:nvSpPr>
        <p:spPr>
          <a:xfrm>
            <a:off x="1991544" y="1127660"/>
            <a:ext cx="8352928" cy="756084"/>
          </a:xfrm>
          <a:prstGeom prst="rect">
            <a:avLst/>
          </a:prstGeom>
          <a:solidFill>
            <a:schemeClr val="accent5"/>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Witness data should </a:t>
            </a:r>
            <a:r>
              <a:rPr lang="en-GB" sz="2400" b="1" i="1" u="sng" dirty="0">
                <a:solidFill>
                  <a:schemeClr val="tx1"/>
                </a:solidFill>
              </a:rPr>
              <a:t>not</a:t>
            </a:r>
            <a:r>
              <a:rPr lang="en-GB" sz="2400" dirty="0">
                <a:solidFill>
                  <a:schemeClr val="tx1"/>
                </a:solidFill>
              </a:rPr>
              <a:t> be included on the PND but some victim data will, in limited cases be available</a:t>
            </a:r>
          </a:p>
        </p:txBody>
      </p:sp>
      <p:sp>
        <p:nvSpPr>
          <p:cNvPr id="5" name="Callout: Down Arrow 4">
            <a:extLst>
              <a:ext uri="{FF2B5EF4-FFF2-40B4-BE49-F238E27FC236}">
                <a16:creationId xmlns:a16="http://schemas.microsoft.com/office/drawing/2014/main" id="{E3B0983A-F224-4A58-9383-6DFD7B6A6BF0}"/>
              </a:ext>
            </a:extLst>
          </p:cNvPr>
          <p:cNvSpPr/>
          <p:nvPr/>
        </p:nvSpPr>
        <p:spPr>
          <a:xfrm>
            <a:off x="2135560" y="2005575"/>
            <a:ext cx="7992888" cy="2160240"/>
          </a:xfrm>
          <a:prstGeom prst="downArrowCallout">
            <a:avLst/>
          </a:prstGeom>
          <a:solidFill>
            <a:schemeClr val="accent5">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POLE Searches:</a:t>
            </a:r>
          </a:p>
          <a:p>
            <a:pPr algn="ctr"/>
            <a:r>
              <a:rPr lang="en-GB" sz="2400" dirty="0">
                <a:solidFill>
                  <a:schemeClr val="tx1"/>
                </a:solidFill>
              </a:rPr>
              <a:t>PND searches operate on 4 areas that give structure to the speed &amp; quality of the information that can be searched </a:t>
            </a:r>
          </a:p>
        </p:txBody>
      </p:sp>
      <p:graphicFrame>
        <p:nvGraphicFramePr>
          <p:cNvPr id="7" name="Diagram 6">
            <a:extLst>
              <a:ext uri="{FF2B5EF4-FFF2-40B4-BE49-F238E27FC236}">
                <a16:creationId xmlns:a16="http://schemas.microsoft.com/office/drawing/2014/main" id="{9882682A-573A-45D5-8269-A00EC22CBF94}"/>
              </a:ext>
            </a:extLst>
          </p:cNvPr>
          <p:cNvGraphicFramePr/>
          <p:nvPr/>
        </p:nvGraphicFramePr>
        <p:xfrm>
          <a:off x="2297832" y="4005065"/>
          <a:ext cx="7668344" cy="176967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878935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graphicEl>
                                              <a:dgm id="{42F950A0-B4BB-4BFF-978C-FA867870EA19}"/>
                                            </p:graphicEl>
                                          </p:spTgt>
                                        </p:tgtEl>
                                        <p:attrNameLst>
                                          <p:attrName>style.visibility</p:attrName>
                                        </p:attrNameLst>
                                      </p:cBhvr>
                                      <p:to>
                                        <p:strVal val="visible"/>
                                      </p:to>
                                    </p:set>
                                    <p:animEffect transition="in" filter="fade">
                                      <p:cBhvr>
                                        <p:cTn id="17" dur="500"/>
                                        <p:tgtEl>
                                          <p:spTgt spid="7">
                                            <p:graphicEl>
                                              <a:dgm id="{42F950A0-B4BB-4BFF-978C-FA867870EA19}"/>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graphicEl>
                                              <a:dgm id="{56ECC2CF-2690-4FA6-BCC3-0E892E9D30BA}"/>
                                            </p:graphicEl>
                                          </p:spTgt>
                                        </p:tgtEl>
                                        <p:attrNameLst>
                                          <p:attrName>style.visibility</p:attrName>
                                        </p:attrNameLst>
                                      </p:cBhvr>
                                      <p:to>
                                        <p:strVal val="visible"/>
                                      </p:to>
                                    </p:set>
                                    <p:animEffect transition="in" filter="fade">
                                      <p:cBhvr>
                                        <p:cTn id="22" dur="500"/>
                                        <p:tgtEl>
                                          <p:spTgt spid="7">
                                            <p:graphicEl>
                                              <a:dgm id="{56ECC2CF-2690-4FA6-BCC3-0E892E9D30BA}"/>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7">
                                            <p:graphicEl>
                                              <a:dgm id="{A66801E7-684F-4133-B485-DAE71ADD4C10}"/>
                                            </p:graphicEl>
                                          </p:spTgt>
                                        </p:tgtEl>
                                        <p:attrNameLst>
                                          <p:attrName>style.visibility</p:attrName>
                                        </p:attrNameLst>
                                      </p:cBhvr>
                                      <p:to>
                                        <p:strVal val="visible"/>
                                      </p:to>
                                    </p:set>
                                    <p:animEffect transition="in" filter="fade">
                                      <p:cBhvr>
                                        <p:cTn id="27" dur="500"/>
                                        <p:tgtEl>
                                          <p:spTgt spid="7">
                                            <p:graphicEl>
                                              <a:dgm id="{A66801E7-684F-4133-B485-DAE71ADD4C10}"/>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7">
                                            <p:graphicEl>
                                              <a:dgm id="{4236BEF1-2CA4-4206-96CC-075878EC8C56}"/>
                                            </p:graphicEl>
                                          </p:spTgt>
                                        </p:tgtEl>
                                        <p:attrNameLst>
                                          <p:attrName>style.visibility</p:attrName>
                                        </p:attrNameLst>
                                      </p:cBhvr>
                                      <p:to>
                                        <p:strVal val="visible"/>
                                      </p:to>
                                    </p:set>
                                    <p:animEffect transition="in" filter="fade">
                                      <p:cBhvr>
                                        <p:cTn id="32" dur="500"/>
                                        <p:tgtEl>
                                          <p:spTgt spid="7">
                                            <p:graphicEl>
                                              <a:dgm id="{4236BEF1-2CA4-4206-96CC-075878EC8C5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5" grpId="0" animBg="1"/>
      <p:bldGraphic spid="7" grpId="0">
        <p:bldSub>
          <a:bldDgm bld="one"/>
        </p:bldSub>
      </p:bldGraphic>
    </p:bld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717029" y="2812043"/>
            <a:ext cx="4882310" cy="3096953"/>
          </a:xfrm>
          <a:prstGeom prst="rect">
            <a:avLst/>
          </a:prstGeom>
        </p:spPr>
      </p:pic>
      <p:sp>
        <p:nvSpPr>
          <p:cNvPr id="4" name="TextBox 3"/>
          <p:cNvSpPr txBox="1">
            <a:spLocks noChangeArrowheads="1"/>
          </p:cNvSpPr>
          <p:nvPr/>
        </p:nvSpPr>
        <p:spPr bwMode="auto">
          <a:xfrm>
            <a:off x="3911080" y="260648"/>
            <a:ext cx="8280920" cy="646331"/>
          </a:xfrm>
          <a:prstGeom prst="rect">
            <a:avLst/>
          </a:prstGeom>
          <a:solidFill>
            <a:srgbClr val="7030A0"/>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Information Sharing</a:t>
            </a:r>
          </a:p>
        </p:txBody>
      </p:sp>
      <p:sp>
        <p:nvSpPr>
          <p:cNvPr id="6" name="TextBox 5">
            <a:extLst>
              <a:ext uri="{FF2B5EF4-FFF2-40B4-BE49-F238E27FC236}">
                <a16:creationId xmlns:a16="http://schemas.microsoft.com/office/drawing/2014/main" id="{FCE91E2A-0986-1843-BE13-ECCFD2E69336}"/>
              </a:ext>
            </a:extLst>
          </p:cNvPr>
          <p:cNvSpPr txBox="1"/>
          <p:nvPr/>
        </p:nvSpPr>
        <p:spPr>
          <a:xfrm>
            <a:off x="6592661" y="1384681"/>
            <a:ext cx="4882310" cy="4524315"/>
          </a:xfrm>
          <a:prstGeom prst="rect">
            <a:avLst/>
          </a:prstGeom>
          <a:noFill/>
        </p:spPr>
        <p:txBody>
          <a:bodyPr wrap="square">
            <a:spAutoFit/>
          </a:bodyPr>
          <a:lstStyle/>
          <a:p>
            <a:pPr algn="ctr"/>
            <a:r>
              <a:rPr lang="en-GB" sz="3600" dirty="0">
                <a:solidFill>
                  <a:schemeClr val="tx1"/>
                </a:solidFill>
              </a:rPr>
              <a:t>Effective policing in reliant upon the lawful sharing of information with the police service itself, with other agencies, with individuals &amp; with the general public</a:t>
            </a:r>
          </a:p>
        </p:txBody>
      </p:sp>
      <p:sp>
        <p:nvSpPr>
          <p:cNvPr id="2" name="TextBox 1">
            <a:extLst>
              <a:ext uri="{FF2B5EF4-FFF2-40B4-BE49-F238E27FC236}">
                <a16:creationId xmlns:a16="http://schemas.microsoft.com/office/drawing/2014/main" id="{8E07DA97-45C7-702B-4C71-FC2E08726C06}"/>
              </a:ext>
            </a:extLst>
          </p:cNvPr>
          <p:cNvSpPr txBox="1"/>
          <p:nvPr/>
        </p:nvSpPr>
        <p:spPr>
          <a:xfrm>
            <a:off x="-231914" y="982348"/>
            <a:ext cx="6361044" cy="1754326"/>
          </a:xfrm>
          <a:prstGeom prst="rect">
            <a:avLst/>
          </a:prstGeom>
          <a:noFill/>
        </p:spPr>
        <p:txBody>
          <a:bodyPr wrap="square" rtlCol="0">
            <a:spAutoFit/>
          </a:bodyPr>
          <a:lstStyle/>
          <a:p>
            <a:pPr algn="ctr"/>
            <a:r>
              <a:rPr lang="en-US" sz="3600" dirty="0"/>
              <a:t>Discuss: </a:t>
            </a:r>
            <a:br>
              <a:rPr lang="en-US" sz="3600" dirty="0"/>
            </a:br>
            <a:r>
              <a:rPr lang="en-US" sz="3600" dirty="0"/>
              <a:t>When can information be shared? </a:t>
            </a:r>
          </a:p>
        </p:txBody>
      </p:sp>
    </p:spTree>
    <p:extLst>
      <p:ext uri="{BB962C8B-B14F-4D97-AF65-F5344CB8AC3E}">
        <p14:creationId xmlns:p14="http://schemas.microsoft.com/office/powerpoint/2010/main" val="42443423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a:spLocks noChangeArrowheads="1"/>
          </p:cNvSpPr>
          <p:nvPr/>
        </p:nvSpPr>
        <p:spPr bwMode="auto">
          <a:xfrm>
            <a:off x="0" y="395475"/>
            <a:ext cx="8280920" cy="584775"/>
          </a:xfrm>
          <a:prstGeom prst="rect">
            <a:avLst/>
          </a:prstGeom>
          <a:solidFill>
            <a:srgbClr val="7030A0"/>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200" b="1" dirty="0">
                <a:solidFill>
                  <a:schemeClr val="bg1"/>
                </a:solidFill>
                <a:latin typeface="+mn-lt"/>
              </a:rPr>
              <a:t>Benefits of Sharing Information</a:t>
            </a:r>
          </a:p>
        </p:txBody>
      </p:sp>
      <p:sp>
        <p:nvSpPr>
          <p:cNvPr id="2" name="Rectangle 1">
            <a:extLst>
              <a:ext uri="{FF2B5EF4-FFF2-40B4-BE49-F238E27FC236}">
                <a16:creationId xmlns:a16="http://schemas.microsoft.com/office/drawing/2014/main" id="{140F79BA-AE56-4036-8975-947009AEFCCF}"/>
              </a:ext>
            </a:extLst>
          </p:cNvPr>
          <p:cNvSpPr/>
          <p:nvPr/>
        </p:nvSpPr>
        <p:spPr>
          <a:xfrm>
            <a:off x="304123" y="1330793"/>
            <a:ext cx="8250494" cy="864096"/>
          </a:xfrm>
          <a:prstGeom prst="rect">
            <a:avLst/>
          </a:prstGeom>
          <a:solidFill>
            <a:srgbClr val="7030A0">
              <a:alpha val="30006"/>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200" dirty="0">
                <a:solidFill>
                  <a:schemeClr val="tx1"/>
                </a:solidFill>
              </a:rPr>
              <a:t>The lawful sharing of information has a number of benefits for the police service:</a:t>
            </a:r>
          </a:p>
        </p:txBody>
      </p:sp>
      <p:graphicFrame>
        <p:nvGraphicFramePr>
          <p:cNvPr id="4" name="Diagram 3">
            <a:extLst>
              <a:ext uri="{FF2B5EF4-FFF2-40B4-BE49-F238E27FC236}">
                <a16:creationId xmlns:a16="http://schemas.microsoft.com/office/drawing/2014/main" id="{4AB66411-9DB8-455B-A987-61DE00791816}"/>
              </a:ext>
            </a:extLst>
          </p:cNvPr>
          <p:cNvGraphicFramePr/>
          <p:nvPr>
            <p:extLst>
              <p:ext uri="{D42A27DB-BD31-4B8C-83A1-F6EECF244321}">
                <p14:modId xmlns:p14="http://schemas.microsoft.com/office/powerpoint/2010/main" val="1454088442"/>
              </p:ext>
            </p:extLst>
          </p:nvPr>
        </p:nvGraphicFramePr>
        <p:xfrm>
          <a:off x="304123" y="2194889"/>
          <a:ext cx="8280920" cy="42676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1266" name="Picture 2" descr="NIEM: The key to improved information sharing - FCW">
            <a:extLst>
              <a:ext uri="{FF2B5EF4-FFF2-40B4-BE49-F238E27FC236}">
                <a16:creationId xmlns:a16="http://schemas.microsoft.com/office/drawing/2014/main" id="{5FA9DACF-C5E1-C146-A4DD-659A186ECF7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198429" y="2194889"/>
            <a:ext cx="2286000" cy="24682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368319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CD474F64-F79E-4AFB-BA0C-DB191E467030}"/>
                                            </p:graphicEl>
                                          </p:spTgt>
                                        </p:tgtEl>
                                        <p:attrNameLst>
                                          <p:attrName>style.visibility</p:attrName>
                                        </p:attrNameLst>
                                      </p:cBhvr>
                                      <p:to>
                                        <p:strVal val="visible"/>
                                      </p:to>
                                    </p:set>
                                    <p:animEffect transition="in" filter="fade">
                                      <p:cBhvr>
                                        <p:cTn id="7" dur="500"/>
                                        <p:tgtEl>
                                          <p:spTgt spid="4">
                                            <p:graphicEl>
                                              <a:dgm id="{CD474F64-F79E-4AFB-BA0C-DB191E467030}"/>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87D1A8E8-240F-406F-A21D-27426CBB886F}"/>
                                            </p:graphicEl>
                                          </p:spTgt>
                                        </p:tgtEl>
                                        <p:attrNameLst>
                                          <p:attrName>style.visibility</p:attrName>
                                        </p:attrNameLst>
                                      </p:cBhvr>
                                      <p:to>
                                        <p:strVal val="visible"/>
                                      </p:to>
                                    </p:set>
                                    <p:animEffect transition="in" filter="fade">
                                      <p:cBhvr>
                                        <p:cTn id="12" dur="500"/>
                                        <p:tgtEl>
                                          <p:spTgt spid="4">
                                            <p:graphicEl>
                                              <a:dgm id="{87D1A8E8-240F-406F-A21D-27426CBB886F}"/>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5663A424-89E0-405A-828F-2984076FBB96}"/>
                                            </p:graphicEl>
                                          </p:spTgt>
                                        </p:tgtEl>
                                        <p:attrNameLst>
                                          <p:attrName>style.visibility</p:attrName>
                                        </p:attrNameLst>
                                      </p:cBhvr>
                                      <p:to>
                                        <p:strVal val="visible"/>
                                      </p:to>
                                    </p:set>
                                    <p:animEffect transition="in" filter="fade">
                                      <p:cBhvr>
                                        <p:cTn id="17" dur="500"/>
                                        <p:tgtEl>
                                          <p:spTgt spid="4">
                                            <p:graphicEl>
                                              <a:dgm id="{5663A424-89E0-405A-828F-2984076FBB96}"/>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graphicEl>
                                              <a:dgm id="{53B7F332-FA34-4EC3-8C7F-250FE24DBC7C}"/>
                                            </p:graphicEl>
                                          </p:spTgt>
                                        </p:tgtEl>
                                        <p:attrNameLst>
                                          <p:attrName>style.visibility</p:attrName>
                                        </p:attrNameLst>
                                      </p:cBhvr>
                                      <p:to>
                                        <p:strVal val="visible"/>
                                      </p:to>
                                    </p:set>
                                    <p:animEffect transition="in" filter="fade">
                                      <p:cBhvr>
                                        <p:cTn id="22" dur="500"/>
                                        <p:tgtEl>
                                          <p:spTgt spid="4">
                                            <p:graphicEl>
                                              <a:dgm id="{53B7F332-FA34-4EC3-8C7F-250FE24DBC7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1847528" y="332657"/>
            <a:ext cx="8424936" cy="1200329"/>
          </a:xfrm>
          <a:prstGeom prst="rect">
            <a:avLst/>
          </a:prstGeom>
          <a:solidFill>
            <a:srgbClr val="7030A0"/>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Sharing Information within the Police Service</a:t>
            </a:r>
          </a:p>
        </p:txBody>
      </p:sp>
      <p:graphicFrame>
        <p:nvGraphicFramePr>
          <p:cNvPr id="2" name="Diagram 1">
            <a:extLst>
              <a:ext uri="{FF2B5EF4-FFF2-40B4-BE49-F238E27FC236}">
                <a16:creationId xmlns:a16="http://schemas.microsoft.com/office/drawing/2014/main" id="{E88DFB02-F2D5-4100-A211-C354307CD824}"/>
              </a:ext>
            </a:extLst>
          </p:cNvPr>
          <p:cNvGraphicFramePr/>
          <p:nvPr/>
        </p:nvGraphicFramePr>
        <p:xfrm>
          <a:off x="1847528" y="2034074"/>
          <a:ext cx="8424936" cy="392801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950725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552C4C0B-07E1-4451-8F49-15D064A1DDAD}"/>
                                            </p:graphicEl>
                                          </p:spTgt>
                                        </p:tgtEl>
                                        <p:attrNameLst>
                                          <p:attrName>style.visibility</p:attrName>
                                        </p:attrNameLst>
                                      </p:cBhvr>
                                      <p:to>
                                        <p:strVal val="visible"/>
                                      </p:to>
                                    </p:set>
                                    <p:animEffect transition="in" filter="fade">
                                      <p:cBhvr>
                                        <p:cTn id="7" dur="500"/>
                                        <p:tgtEl>
                                          <p:spTgt spid="2">
                                            <p:graphicEl>
                                              <a:dgm id="{552C4C0B-07E1-4451-8F49-15D064A1DDAD}"/>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50A40465-E5CD-4CA9-9F48-71B762EE624D}"/>
                                            </p:graphicEl>
                                          </p:spTgt>
                                        </p:tgtEl>
                                        <p:attrNameLst>
                                          <p:attrName>style.visibility</p:attrName>
                                        </p:attrNameLst>
                                      </p:cBhvr>
                                      <p:to>
                                        <p:strVal val="visible"/>
                                      </p:to>
                                    </p:set>
                                    <p:animEffect transition="in" filter="fade">
                                      <p:cBhvr>
                                        <p:cTn id="12" dur="500"/>
                                        <p:tgtEl>
                                          <p:spTgt spid="2">
                                            <p:graphicEl>
                                              <a:dgm id="{50A40465-E5CD-4CA9-9F48-71B762EE624D}"/>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3F2E8B13-1284-4485-B57F-644BC864F130}"/>
                                            </p:graphicEl>
                                          </p:spTgt>
                                        </p:tgtEl>
                                        <p:attrNameLst>
                                          <p:attrName>style.visibility</p:attrName>
                                        </p:attrNameLst>
                                      </p:cBhvr>
                                      <p:to>
                                        <p:strVal val="visible"/>
                                      </p:to>
                                    </p:set>
                                    <p:animEffect transition="in" filter="fade">
                                      <p:cBhvr>
                                        <p:cTn id="15" dur="500"/>
                                        <p:tgtEl>
                                          <p:spTgt spid="2">
                                            <p:graphicEl>
                                              <a:dgm id="{3F2E8B13-1284-4485-B57F-644BC864F13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1847528" y="260649"/>
            <a:ext cx="8496944" cy="584775"/>
          </a:xfrm>
          <a:prstGeom prst="rect">
            <a:avLst/>
          </a:prstGeom>
          <a:solidFill>
            <a:srgbClr val="7030A0"/>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200" b="1" dirty="0">
                <a:solidFill>
                  <a:schemeClr val="bg1"/>
                </a:solidFill>
                <a:latin typeface="+mn-lt"/>
              </a:rPr>
              <a:t>Sharing Information Outside the Police Service</a:t>
            </a:r>
          </a:p>
        </p:txBody>
      </p:sp>
      <p:sp>
        <p:nvSpPr>
          <p:cNvPr id="2" name="Rectangle 1">
            <a:extLst>
              <a:ext uri="{FF2B5EF4-FFF2-40B4-BE49-F238E27FC236}">
                <a16:creationId xmlns:a16="http://schemas.microsoft.com/office/drawing/2014/main" id="{EB1D3A9E-08B4-43E8-BC01-44D6159781AF}"/>
              </a:ext>
            </a:extLst>
          </p:cNvPr>
          <p:cNvSpPr/>
          <p:nvPr/>
        </p:nvSpPr>
        <p:spPr>
          <a:xfrm>
            <a:off x="2243572" y="1164895"/>
            <a:ext cx="7704856" cy="936104"/>
          </a:xfrm>
          <a:prstGeom prst="rect">
            <a:avLst/>
          </a:prstGeom>
          <a:solidFill>
            <a:schemeClr val="accent6"/>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Before information can be shared with bodies outside the police service there must be one of the following:</a:t>
            </a:r>
          </a:p>
        </p:txBody>
      </p:sp>
      <p:graphicFrame>
        <p:nvGraphicFramePr>
          <p:cNvPr id="5" name="Diagram 4">
            <a:extLst>
              <a:ext uri="{FF2B5EF4-FFF2-40B4-BE49-F238E27FC236}">
                <a16:creationId xmlns:a16="http://schemas.microsoft.com/office/drawing/2014/main" id="{9D74C334-033F-4FB2-9F5C-C534EA0B5E79}"/>
              </a:ext>
            </a:extLst>
          </p:cNvPr>
          <p:cNvGraphicFramePr/>
          <p:nvPr>
            <p:extLst>
              <p:ext uri="{D42A27DB-BD31-4B8C-83A1-F6EECF244321}">
                <p14:modId xmlns:p14="http://schemas.microsoft.com/office/powerpoint/2010/main" val="2024186606"/>
              </p:ext>
            </p:extLst>
          </p:nvPr>
        </p:nvGraphicFramePr>
        <p:xfrm>
          <a:off x="1570382" y="1632947"/>
          <a:ext cx="9401319" cy="522505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064874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13072500-1E15-4A52-9308-70EDD565F814}"/>
                                            </p:graphicEl>
                                          </p:spTgt>
                                        </p:tgtEl>
                                        <p:attrNameLst>
                                          <p:attrName>style.visibility</p:attrName>
                                        </p:attrNameLst>
                                      </p:cBhvr>
                                      <p:to>
                                        <p:strVal val="visible"/>
                                      </p:to>
                                    </p:set>
                                    <p:animEffect transition="in" filter="fade">
                                      <p:cBhvr>
                                        <p:cTn id="12" dur="500"/>
                                        <p:tgtEl>
                                          <p:spTgt spid="5">
                                            <p:graphicEl>
                                              <a:dgm id="{13072500-1E15-4A52-9308-70EDD565F814}"/>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1CDA1034-EF78-4F89-9314-D098C24A8C0B}"/>
                                            </p:graphicEl>
                                          </p:spTgt>
                                        </p:tgtEl>
                                        <p:attrNameLst>
                                          <p:attrName>style.visibility</p:attrName>
                                        </p:attrNameLst>
                                      </p:cBhvr>
                                      <p:to>
                                        <p:strVal val="visible"/>
                                      </p:to>
                                    </p:set>
                                    <p:animEffect transition="in" filter="fade">
                                      <p:cBhvr>
                                        <p:cTn id="17" dur="500"/>
                                        <p:tgtEl>
                                          <p:spTgt spid="5">
                                            <p:graphicEl>
                                              <a:dgm id="{1CDA1034-EF78-4F89-9314-D098C24A8C0B}"/>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graphicEl>
                                              <a:dgm id="{BBCDF03F-63BA-49F9-8737-4FE922F633B8}"/>
                                            </p:graphicEl>
                                          </p:spTgt>
                                        </p:tgtEl>
                                        <p:attrNameLst>
                                          <p:attrName>style.visibility</p:attrName>
                                        </p:attrNameLst>
                                      </p:cBhvr>
                                      <p:to>
                                        <p:strVal val="visible"/>
                                      </p:to>
                                    </p:set>
                                    <p:animEffect transition="in" filter="fade">
                                      <p:cBhvr>
                                        <p:cTn id="22" dur="500"/>
                                        <p:tgtEl>
                                          <p:spTgt spid="5">
                                            <p:graphicEl>
                                              <a:dgm id="{BBCDF03F-63BA-49F9-8737-4FE922F633B8}"/>
                                            </p:graphic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5">
                                            <p:graphicEl>
                                              <a:dgm id="{70E59909-962B-4942-927B-000A2D96F745}"/>
                                            </p:graphicEl>
                                          </p:spTgt>
                                        </p:tgtEl>
                                        <p:attrNameLst>
                                          <p:attrName>style.visibility</p:attrName>
                                        </p:attrNameLst>
                                      </p:cBhvr>
                                      <p:to>
                                        <p:strVal val="visible"/>
                                      </p:to>
                                    </p:set>
                                    <p:animEffect transition="in" filter="fade">
                                      <p:cBhvr>
                                        <p:cTn id="25" dur="500"/>
                                        <p:tgtEl>
                                          <p:spTgt spid="5">
                                            <p:graphicEl>
                                              <a:dgm id="{70E59909-962B-4942-927B-000A2D96F745}"/>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5">
                                            <p:graphicEl>
                                              <a:dgm id="{8308484F-E6DC-492A-9FE5-4AB43ED2EB98}"/>
                                            </p:graphicEl>
                                          </p:spTgt>
                                        </p:tgtEl>
                                        <p:attrNameLst>
                                          <p:attrName>style.visibility</p:attrName>
                                        </p:attrNameLst>
                                      </p:cBhvr>
                                      <p:to>
                                        <p:strVal val="visible"/>
                                      </p:to>
                                    </p:set>
                                    <p:animEffect transition="in" filter="fade">
                                      <p:cBhvr>
                                        <p:cTn id="30" dur="500"/>
                                        <p:tgtEl>
                                          <p:spTgt spid="5">
                                            <p:graphicEl>
                                              <a:dgm id="{8308484F-E6DC-492A-9FE5-4AB43ED2EB98}"/>
                                            </p:graphic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5">
                                            <p:graphicEl>
                                              <a:dgm id="{A02B23C9-FE22-4B94-A768-969E94DBF637}"/>
                                            </p:graphicEl>
                                          </p:spTgt>
                                        </p:tgtEl>
                                        <p:attrNameLst>
                                          <p:attrName>style.visibility</p:attrName>
                                        </p:attrNameLst>
                                      </p:cBhvr>
                                      <p:to>
                                        <p:strVal val="visible"/>
                                      </p:to>
                                    </p:set>
                                    <p:animEffect transition="in" filter="fade">
                                      <p:cBhvr>
                                        <p:cTn id="35" dur="500"/>
                                        <p:tgtEl>
                                          <p:spTgt spid="5">
                                            <p:graphicEl>
                                              <a:dgm id="{A02B23C9-FE22-4B94-A768-969E94DBF637}"/>
                                            </p:graphicEl>
                                          </p:spTgt>
                                        </p:tgtEl>
                                      </p:cBhvr>
                                    </p:animEffect>
                                  </p:childTnLst>
                                </p:cTn>
                              </p:par>
                              <p:par>
                                <p:cTn id="36" presetID="10" presetClass="entr" presetSubtype="0" fill="hold" grpId="0" nodeType="withEffect">
                                  <p:stCondLst>
                                    <p:cond delay="0"/>
                                  </p:stCondLst>
                                  <p:childTnLst>
                                    <p:set>
                                      <p:cBhvr>
                                        <p:cTn id="37" dur="1" fill="hold">
                                          <p:stCondLst>
                                            <p:cond delay="0"/>
                                          </p:stCondLst>
                                        </p:cTn>
                                        <p:tgtEl>
                                          <p:spTgt spid="5">
                                            <p:graphicEl>
                                              <a:dgm id="{461D2376-3FE2-4084-901F-00797C5D9F61}"/>
                                            </p:graphicEl>
                                          </p:spTgt>
                                        </p:tgtEl>
                                        <p:attrNameLst>
                                          <p:attrName>style.visibility</p:attrName>
                                        </p:attrNameLst>
                                      </p:cBhvr>
                                      <p:to>
                                        <p:strVal val="visible"/>
                                      </p:to>
                                    </p:set>
                                    <p:animEffect transition="in" filter="fade">
                                      <p:cBhvr>
                                        <p:cTn id="38" dur="500"/>
                                        <p:tgtEl>
                                          <p:spTgt spid="5">
                                            <p:graphicEl>
                                              <a:dgm id="{461D2376-3FE2-4084-901F-00797C5D9F61}"/>
                                            </p:graphicEl>
                                          </p:spTgt>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grpId="0" nodeType="clickEffect">
                                  <p:stCondLst>
                                    <p:cond delay="0"/>
                                  </p:stCondLst>
                                  <p:childTnLst>
                                    <p:set>
                                      <p:cBhvr>
                                        <p:cTn id="42" dur="1" fill="hold">
                                          <p:stCondLst>
                                            <p:cond delay="0"/>
                                          </p:stCondLst>
                                        </p:cTn>
                                        <p:tgtEl>
                                          <p:spTgt spid="5">
                                            <p:graphicEl>
                                              <a:dgm id="{EAE810A5-0663-4020-A3F3-C7794E902E10}"/>
                                            </p:graphicEl>
                                          </p:spTgt>
                                        </p:tgtEl>
                                        <p:attrNameLst>
                                          <p:attrName>style.visibility</p:attrName>
                                        </p:attrNameLst>
                                      </p:cBhvr>
                                      <p:to>
                                        <p:strVal val="visible"/>
                                      </p:to>
                                    </p:set>
                                    <p:animEffect transition="in" filter="fade">
                                      <p:cBhvr>
                                        <p:cTn id="43" dur="500"/>
                                        <p:tgtEl>
                                          <p:spTgt spid="5">
                                            <p:graphicEl>
                                              <a:dgm id="{EAE810A5-0663-4020-A3F3-C7794E902E1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Graphic spid="5" grpId="0">
        <p:bldSub>
          <a:bldDgm bld="one"/>
        </p:bldSub>
      </p:bldGraphic>
    </p:bld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470452" y="280121"/>
            <a:ext cx="8156713" cy="646331"/>
          </a:xfrm>
          <a:prstGeom prst="rect">
            <a:avLst/>
          </a:prstGeom>
          <a:solidFill>
            <a:schemeClr val="accent2"/>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Information Sharing Agreement (ISA)</a:t>
            </a:r>
          </a:p>
        </p:txBody>
      </p:sp>
      <p:pic>
        <p:nvPicPr>
          <p:cNvPr id="6" name="Picture 5"/>
          <p:cNvPicPr>
            <a:picLocks noChangeAspect="1"/>
          </p:cNvPicPr>
          <p:nvPr/>
        </p:nvPicPr>
        <p:blipFill>
          <a:blip r:embed="rId3"/>
          <a:stretch>
            <a:fillRect/>
          </a:stretch>
        </p:blipFill>
        <p:spPr>
          <a:xfrm>
            <a:off x="470452" y="1763587"/>
            <a:ext cx="4319161" cy="4319161"/>
          </a:xfrm>
          <a:prstGeom prst="rect">
            <a:avLst/>
          </a:prstGeom>
        </p:spPr>
      </p:pic>
      <p:graphicFrame>
        <p:nvGraphicFramePr>
          <p:cNvPr id="2" name="Diagram 1">
            <a:extLst>
              <a:ext uri="{FF2B5EF4-FFF2-40B4-BE49-F238E27FC236}">
                <a16:creationId xmlns:a16="http://schemas.microsoft.com/office/drawing/2014/main" id="{64329CC6-F42F-4844-90BA-7A73E67940F2}"/>
              </a:ext>
            </a:extLst>
          </p:cNvPr>
          <p:cNvGraphicFramePr/>
          <p:nvPr>
            <p:extLst>
              <p:ext uri="{D42A27DB-BD31-4B8C-83A1-F6EECF244321}">
                <p14:modId xmlns:p14="http://schemas.microsoft.com/office/powerpoint/2010/main" val="3656564795"/>
              </p:ext>
            </p:extLst>
          </p:nvPr>
        </p:nvGraphicFramePr>
        <p:xfrm>
          <a:off x="5202694" y="1516021"/>
          <a:ext cx="6168008" cy="481429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5807703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AC03FB32-F535-48CA-895F-58A21AF2E08E}"/>
                                            </p:graphicEl>
                                          </p:spTgt>
                                        </p:tgtEl>
                                        <p:attrNameLst>
                                          <p:attrName>style.visibility</p:attrName>
                                        </p:attrNameLst>
                                      </p:cBhvr>
                                      <p:to>
                                        <p:strVal val="visible"/>
                                      </p:to>
                                    </p:set>
                                    <p:animEffect transition="in" filter="fade">
                                      <p:cBhvr>
                                        <p:cTn id="7" dur="500"/>
                                        <p:tgtEl>
                                          <p:spTgt spid="2">
                                            <p:graphicEl>
                                              <a:dgm id="{AC03FB32-F535-48CA-895F-58A21AF2E08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DF9E3154-4BCB-43EF-B8CB-E88C4E1EC7CF}"/>
                                            </p:graphicEl>
                                          </p:spTgt>
                                        </p:tgtEl>
                                        <p:attrNameLst>
                                          <p:attrName>style.visibility</p:attrName>
                                        </p:attrNameLst>
                                      </p:cBhvr>
                                      <p:to>
                                        <p:strVal val="visible"/>
                                      </p:to>
                                    </p:set>
                                    <p:animEffect transition="in" filter="fade">
                                      <p:cBhvr>
                                        <p:cTn id="12" dur="500"/>
                                        <p:tgtEl>
                                          <p:spTgt spid="2">
                                            <p:graphicEl>
                                              <a:dgm id="{DF9E3154-4BCB-43EF-B8CB-E88C4E1EC7CF}"/>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65216413-BC17-4378-B3E5-D8D562BFE322}"/>
                                            </p:graphicEl>
                                          </p:spTgt>
                                        </p:tgtEl>
                                        <p:attrNameLst>
                                          <p:attrName>style.visibility</p:attrName>
                                        </p:attrNameLst>
                                      </p:cBhvr>
                                      <p:to>
                                        <p:strVal val="visible"/>
                                      </p:to>
                                    </p:set>
                                    <p:animEffect transition="in" filter="fade">
                                      <p:cBhvr>
                                        <p:cTn id="15" dur="500"/>
                                        <p:tgtEl>
                                          <p:spTgt spid="2">
                                            <p:graphicEl>
                                              <a:dgm id="{65216413-BC17-4378-B3E5-D8D562BFE32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2207568" y="188641"/>
            <a:ext cx="8229600" cy="646331"/>
          </a:xfrm>
          <a:prstGeom prst="rect">
            <a:avLst/>
          </a:prstGeom>
          <a:solidFill>
            <a:schemeClr val="accent2"/>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Information Sharing Agreement (ISA)</a:t>
            </a:r>
          </a:p>
        </p:txBody>
      </p:sp>
      <p:sp>
        <p:nvSpPr>
          <p:cNvPr id="5" name="Callout: Down Arrow 4">
            <a:extLst>
              <a:ext uri="{FF2B5EF4-FFF2-40B4-BE49-F238E27FC236}">
                <a16:creationId xmlns:a16="http://schemas.microsoft.com/office/drawing/2014/main" id="{A2B457C2-6146-46DE-948E-7161F74E0489}"/>
              </a:ext>
            </a:extLst>
          </p:cNvPr>
          <p:cNvSpPr/>
          <p:nvPr/>
        </p:nvSpPr>
        <p:spPr>
          <a:xfrm>
            <a:off x="4544481" y="1178190"/>
            <a:ext cx="4320480" cy="646331"/>
          </a:xfrm>
          <a:prstGeom prst="downArrowCallou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What is an ISA?</a:t>
            </a:r>
          </a:p>
        </p:txBody>
      </p:sp>
      <p:graphicFrame>
        <p:nvGraphicFramePr>
          <p:cNvPr id="6" name="Diagram 5">
            <a:extLst>
              <a:ext uri="{FF2B5EF4-FFF2-40B4-BE49-F238E27FC236}">
                <a16:creationId xmlns:a16="http://schemas.microsoft.com/office/drawing/2014/main" id="{8C4E9700-640D-47D3-8FC0-DD7A449AE13F}"/>
              </a:ext>
            </a:extLst>
          </p:cNvPr>
          <p:cNvGraphicFramePr/>
          <p:nvPr>
            <p:extLst>
              <p:ext uri="{D42A27DB-BD31-4B8C-83A1-F6EECF244321}">
                <p14:modId xmlns:p14="http://schemas.microsoft.com/office/powerpoint/2010/main" val="902097057"/>
              </p:ext>
            </p:extLst>
          </p:nvPr>
        </p:nvGraphicFramePr>
        <p:xfrm>
          <a:off x="2397931" y="2067340"/>
          <a:ext cx="8932677" cy="44784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250984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58C9F2E0-38BE-450E-AE63-4A64DCA08976}"/>
                                            </p:graphicEl>
                                          </p:spTgt>
                                        </p:tgtEl>
                                        <p:attrNameLst>
                                          <p:attrName>style.visibility</p:attrName>
                                        </p:attrNameLst>
                                      </p:cBhvr>
                                      <p:to>
                                        <p:strVal val="visible"/>
                                      </p:to>
                                    </p:set>
                                    <p:animEffect transition="in" filter="fade">
                                      <p:cBhvr>
                                        <p:cTn id="12" dur="500"/>
                                        <p:tgtEl>
                                          <p:spTgt spid="6">
                                            <p:graphicEl>
                                              <a:dgm id="{58C9F2E0-38BE-450E-AE63-4A64DCA08976}"/>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E2693377-AEC0-4105-B13C-F27760C0877C}"/>
                                            </p:graphicEl>
                                          </p:spTgt>
                                        </p:tgtEl>
                                        <p:attrNameLst>
                                          <p:attrName>style.visibility</p:attrName>
                                        </p:attrNameLst>
                                      </p:cBhvr>
                                      <p:to>
                                        <p:strVal val="visible"/>
                                      </p:to>
                                    </p:set>
                                    <p:animEffect transition="in" filter="fade">
                                      <p:cBhvr>
                                        <p:cTn id="17" dur="500"/>
                                        <p:tgtEl>
                                          <p:spTgt spid="6">
                                            <p:graphicEl>
                                              <a:dgm id="{E2693377-AEC0-4105-B13C-F27760C0877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Graphic spid="6" grpId="0">
        <p:bldSub>
          <a:bldDgm bld="one"/>
        </p:bldSub>
      </p:bldGraphic>
    </p:bld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6289158" y="803325"/>
            <a:ext cx="5259707" cy="1325563"/>
          </a:xfrm>
          <a:prstGeom prst="rect">
            <a:avLst/>
          </a:prstGeom>
          <a:extLs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nSpc>
                <a:spcPct val="90000"/>
              </a:lnSpc>
              <a:spcBef>
                <a:spcPct val="0"/>
              </a:spcBef>
              <a:spcAft>
                <a:spcPts val="600"/>
              </a:spcAft>
            </a:pPr>
            <a:r>
              <a:rPr lang="en-US" altLang="en-US" sz="4400" b="1">
                <a:latin typeface="+mj-lt"/>
                <a:ea typeface="+mj-ea"/>
                <a:cs typeface="+mj-cs"/>
              </a:rPr>
              <a:t>Failing to Share Key Information</a:t>
            </a:r>
          </a:p>
        </p:txBody>
      </p:sp>
      <p:pic>
        <p:nvPicPr>
          <p:cNvPr id="12290" name="Picture 2" descr="Ten years after the death of Fiona Pilkington, have the police got better  at tackling hate crime? | The Independent | The Independent">
            <a:extLst>
              <a:ext uri="{FF2B5EF4-FFF2-40B4-BE49-F238E27FC236}">
                <a16:creationId xmlns:a16="http://schemas.microsoft.com/office/drawing/2014/main" id="{2FC878BE-0F54-5E41-A08B-2A7F62A1794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4452" r="5541" b="-2"/>
          <a:stretch/>
        </p:blipFill>
        <p:spPr bwMode="auto">
          <a:xfrm>
            <a:off x="1" y="2"/>
            <a:ext cx="5863721" cy="4984915"/>
          </a:xfrm>
          <a:custGeom>
            <a:avLst/>
            <a:gdLst/>
            <a:ahLst/>
            <a:cxnLst/>
            <a:rect l="l" t="t" r="r" b="b"/>
            <a:pathLst>
              <a:path w="5863721" h="4984915">
                <a:moveTo>
                  <a:pt x="0" y="0"/>
                </a:moveTo>
                <a:lnTo>
                  <a:pt x="5863721" y="0"/>
                </a:lnTo>
                <a:lnTo>
                  <a:pt x="5844576" y="326138"/>
                </a:lnTo>
                <a:cubicBezTo>
                  <a:pt x="5833049" y="448313"/>
                  <a:pt x="5817094" y="570952"/>
                  <a:pt x="5796589" y="693884"/>
                </a:cubicBezTo>
                <a:cubicBezTo>
                  <a:pt x="5344573" y="3403845"/>
                  <a:pt x="2847261" y="5261756"/>
                  <a:pt x="148386" y="4951022"/>
                </a:cubicBezTo>
                <a:lnTo>
                  <a:pt x="0" y="4930112"/>
                </a:lnTo>
                <a:close/>
              </a:path>
            </a:pathLst>
          </a:cu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4861346C-60F1-1D45-9350-16ACB6B4AD3D}"/>
              </a:ext>
            </a:extLst>
          </p:cNvPr>
          <p:cNvSpPr txBox="1"/>
          <p:nvPr/>
        </p:nvSpPr>
        <p:spPr>
          <a:xfrm>
            <a:off x="5246558" y="3261486"/>
            <a:ext cx="6796990" cy="3986871"/>
          </a:xfrm>
          <a:prstGeom prst="rect">
            <a:avLst/>
          </a:prstGeom>
        </p:spPr>
        <p:txBody>
          <a:bodyPr vert="horz" lIns="91440" tIns="45720" rIns="91440" bIns="45720" rtlCol="0" anchor="t">
            <a:normAutofit/>
          </a:bodyPr>
          <a:lstStyle/>
          <a:p>
            <a:pPr marL="342900" indent="-228600">
              <a:lnSpc>
                <a:spcPct val="90000"/>
              </a:lnSpc>
              <a:spcAft>
                <a:spcPts val="600"/>
              </a:spcAft>
              <a:buFont typeface="Arial" panose="020B0604020202020204" pitchFamily="34" charset="0"/>
              <a:buChar char="•"/>
            </a:pPr>
            <a:r>
              <a:rPr lang="en-US" sz="1500" dirty="0"/>
              <a:t>The Fiona Pilkington case had its origins in harassment &amp; ASB.</a:t>
            </a:r>
            <a:br>
              <a:rPr lang="en-US" sz="1500" dirty="0"/>
            </a:br>
            <a:r>
              <a:rPr lang="en-US" sz="1500" dirty="0"/>
              <a:t> </a:t>
            </a:r>
          </a:p>
          <a:p>
            <a:pPr marL="342900" indent="-228600">
              <a:lnSpc>
                <a:spcPct val="90000"/>
              </a:lnSpc>
              <a:spcAft>
                <a:spcPts val="600"/>
              </a:spcAft>
              <a:buFont typeface="Arial" panose="020B0604020202020204" pitchFamily="34" charset="0"/>
              <a:buChar char="•"/>
            </a:pPr>
            <a:r>
              <a:rPr lang="en-US" sz="1500" dirty="0"/>
              <a:t>Fiona &amp; her daughter suffered frequent &amp; sustained local disorder, often directed at their home over a period of several years. </a:t>
            </a:r>
            <a:br>
              <a:rPr lang="en-US" sz="1500" dirty="0"/>
            </a:br>
            <a:endParaRPr lang="en-US" sz="1500" dirty="0"/>
          </a:p>
          <a:p>
            <a:pPr marL="342900" indent="-228600">
              <a:lnSpc>
                <a:spcPct val="90000"/>
              </a:lnSpc>
              <a:spcAft>
                <a:spcPts val="600"/>
              </a:spcAft>
              <a:buFont typeface="Arial" panose="020B0604020202020204" pitchFamily="34" charset="0"/>
              <a:buChar char="•"/>
            </a:pPr>
            <a:r>
              <a:rPr lang="en-US" sz="1500" dirty="0"/>
              <a:t>This was reported to the police but </a:t>
            </a:r>
            <a:r>
              <a:rPr lang="en-US" sz="1500" i="1" dirty="0"/>
              <a:t>‘incidents were too often dealt with by police officers in isolation &amp; with an unstructured approach’ </a:t>
            </a:r>
            <a:r>
              <a:rPr lang="en-US" sz="1500" dirty="0"/>
              <a:t>(IPCC 2011). </a:t>
            </a:r>
            <a:br>
              <a:rPr lang="en-US" sz="1500" dirty="0"/>
            </a:br>
            <a:endParaRPr lang="en-US" sz="1500" dirty="0"/>
          </a:p>
          <a:p>
            <a:pPr marL="342900" indent="-228600">
              <a:lnSpc>
                <a:spcPct val="90000"/>
              </a:lnSpc>
              <a:spcAft>
                <a:spcPts val="600"/>
              </a:spcAft>
              <a:buFont typeface="Arial" panose="020B0604020202020204" pitchFamily="34" charset="0"/>
              <a:buChar char="•"/>
            </a:pPr>
            <a:r>
              <a:rPr lang="en-US" sz="1500" dirty="0"/>
              <a:t>This &amp; other factors such as not identifying the family as vulnerable &amp; not </a:t>
            </a:r>
            <a:r>
              <a:rPr lang="en-US" sz="1500" dirty="0" err="1"/>
              <a:t>recognising</a:t>
            </a:r>
            <a:r>
              <a:rPr lang="en-US" sz="1500" dirty="0"/>
              <a:t> the harassment &amp; ASB as targeted hate crime caused frustration. </a:t>
            </a:r>
            <a:br>
              <a:rPr lang="en-US" sz="1500" dirty="0"/>
            </a:br>
            <a:endParaRPr lang="en-US" sz="1500" dirty="0"/>
          </a:p>
          <a:p>
            <a:pPr marL="342900" indent="-228600">
              <a:lnSpc>
                <a:spcPct val="90000"/>
              </a:lnSpc>
              <a:spcAft>
                <a:spcPts val="600"/>
              </a:spcAft>
              <a:buFont typeface="Arial" panose="020B0604020202020204" pitchFamily="34" charset="0"/>
              <a:buChar char="•"/>
            </a:pPr>
            <a:r>
              <a:rPr lang="en-US" sz="1500" dirty="0"/>
              <a:t>Fiona eventually took her own life &amp; that of her disabled daughter Francesca</a:t>
            </a:r>
          </a:p>
        </p:txBody>
      </p:sp>
    </p:spTree>
    <p:extLst>
      <p:ext uri="{BB962C8B-B14F-4D97-AF65-F5344CB8AC3E}">
        <p14:creationId xmlns:p14="http://schemas.microsoft.com/office/powerpoint/2010/main" val="13668651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27FF453-0305-33DE-F3FD-E7A644927C1B}"/>
              </a:ext>
            </a:extLst>
          </p:cNvPr>
          <p:cNvSpPr>
            <a:spLocks noGrp="1"/>
          </p:cNvSpPr>
          <p:nvPr>
            <p:ph type="title"/>
          </p:nvPr>
        </p:nvSpPr>
        <p:spPr>
          <a:xfrm>
            <a:off x="642469" y="878809"/>
            <a:ext cx="3808268" cy="5504688"/>
          </a:xfrm>
        </p:spPr>
        <p:txBody>
          <a:bodyPr>
            <a:normAutofit/>
          </a:bodyPr>
          <a:lstStyle/>
          <a:p>
            <a:r>
              <a:rPr lang="en-US" sz="6000" dirty="0">
                <a:solidFill>
                  <a:schemeClr val="bg1"/>
                </a:solidFill>
              </a:rPr>
              <a:t>Next Week:</a:t>
            </a:r>
            <a:br>
              <a:rPr lang="en-US" sz="6000" dirty="0">
                <a:solidFill>
                  <a:schemeClr val="bg1"/>
                </a:solidFill>
              </a:rPr>
            </a:br>
            <a:r>
              <a:rPr lang="en-US" sz="6000" dirty="0">
                <a:solidFill>
                  <a:schemeClr val="bg1"/>
                </a:solidFill>
              </a:rPr>
              <a:t> </a:t>
            </a:r>
          </a:p>
        </p:txBody>
      </p:sp>
      <p:graphicFrame>
        <p:nvGraphicFramePr>
          <p:cNvPr id="5" name="Content Placeholder 2">
            <a:extLst>
              <a:ext uri="{FF2B5EF4-FFF2-40B4-BE49-F238E27FC236}">
                <a16:creationId xmlns:a16="http://schemas.microsoft.com/office/drawing/2014/main" id="{48C77C02-A541-B21C-85C5-EF5EF7D1CEBE}"/>
              </a:ext>
            </a:extLst>
          </p:cNvPr>
          <p:cNvGraphicFramePr>
            <a:graphicFrameLocks noGrp="1"/>
          </p:cNvGraphicFramePr>
          <p:nvPr>
            <p:ph idx="1"/>
            <p:extLst>
              <p:ext uri="{D42A27DB-BD31-4B8C-83A1-F6EECF244321}">
                <p14:modId xmlns:p14="http://schemas.microsoft.com/office/powerpoint/2010/main" val="3054581158"/>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7407001"/>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3&quot;/&gt;&lt;lineCharCount val=&quot;34&quot;/&gt;&lt;lineCharCount val=&quot;1&quot;/&gt;&lt;lineCharCount val=&quot;5&quot;/&gt;&lt;/TableIndex&gt;&lt;/ShapeTextInfo&gt;"/>
  <p:tag name="PRESENTER_SHAPEINFO" val="&lt;ThreeDShapeInfo&gt;&lt;uuid val=&quot;{1F14CBDA-9868-42D7-9F0A-182189F15D2C}&quot;/&gt;&lt;isInvalidForFieldText val=&quot;0&quot;/&gt;&lt;Image&gt;&lt;filename val=&quot;C:\DOCUME~1\swp54152\LOCALS~1\Temp\PR\data\asimages\{1F14CBDA-9868-42D7-9F0A-182189F15D2C}_20.png&quot;/&gt;&lt;left val=&quot;-6&quot;/&gt;&lt;top val=&quot;228&quot;/&gt;&lt;width val=&quot;738&quot;/&gt;&lt;height val=&quot;148&quot;/&gt;&lt;hasText val=&quot;1&quot;/&gt;&lt;/Image&gt;&lt;/ThreeDShapeInfo&gt;"/>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47</TotalTime>
  <Words>5165</Words>
  <Application>Microsoft Macintosh PowerPoint</Application>
  <PresentationFormat>Widescreen</PresentationFormat>
  <Paragraphs>581</Paragraphs>
  <Slides>74</Slides>
  <Notes>64</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74</vt:i4>
      </vt:variant>
    </vt:vector>
  </HeadingPairs>
  <TitlesOfParts>
    <vt:vector size="82" baseType="lpstr">
      <vt:lpstr>Arial</vt:lpstr>
      <vt:lpstr>Bradley Hand</vt:lpstr>
      <vt:lpstr>Calibri</vt:lpstr>
      <vt:lpstr>Calibri Light</vt:lpstr>
      <vt:lpstr>Symbol</vt:lpstr>
      <vt:lpstr>Tahoma</vt:lpstr>
      <vt:lpstr>Verdana</vt:lpstr>
      <vt:lpstr>Office Theme</vt:lpstr>
      <vt:lpstr>Conducting Investigations </vt:lpstr>
      <vt:lpstr>Today’s Plan… </vt:lpstr>
      <vt:lpstr>PowerPoint Presentation</vt:lpstr>
      <vt:lpstr>Serious and Complex Crime</vt:lpstr>
      <vt:lpstr>Burglary</vt:lpstr>
      <vt:lpstr>Burglary: aims and learning outcomes…</vt:lpstr>
      <vt:lpstr>Discuss: What is a burglary?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Has a burglary been committed? </vt:lpstr>
      <vt:lpstr>PowerPoint Presentation</vt:lpstr>
      <vt:lpstr>PowerPoint Presentation</vt:lpstr>
      <vt:lpstr>Robbery Section 8 Theft Act 1968</vt:lpstr>
      <vt:lpstr>Remember! Robbery</vt:lpstr>
      <vt:lpstr>PowerPoint Presentation</vt:lpstr>
      <vt:lpstr>PowerPoint Presentation</vt:lpstr>
      <vt:lpstr>PowerPoint Presentation</vt:lpstr>
      <vt:lpstr>PowerPoint Presentation</vt:lpstr>
      <vt:lpstr>PowerPoint Presentation</vt:lpstr>
      <vt:lpstr>Aims and learning outcomes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Management of Information/intelligence</vt:lpstr>
      <vt:lpstr>PowerPoint Presentation</vt:lpstr>
      <vt:lpstr>PowerPoint Presentation</vt:lpstr>
      <vt:lpstr>PowerPoint Presentation</vt:lpstr>
      <vt:lpstr>Policies and Procedures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Intelligence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MOPI</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Next Week: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Conducting Investigations </dc:title>
  <dc:creator>Rhiannon Lloyd</dc:creator>
  <cp:lastModifiedBy>Rhiannon Lloyd</cp:lastModifiedBy>
  <cp:revision>5</cp:revision>
  <dcterms:created xsi:type="dcterms:W3CDTF">2023-02-19T12:53:29Z</dcterms:created>
  <dcterms:modified xsi:type="dcterms:W3CDTF">2023-02-19T14:02:15Z</dcterms:modified>
</cp:coreProperties>
</file>