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67" r:id="rId2"/>
    <p:sldId id="274" r:id="rId3"/>
    <p:sldId id="275" r:id="rId4"/>
    <p:sldId id="282" r:id="rId5"/>
    <p:sldId id="283" r:id="rId6"/>
    <p:sldId id="288" r:id="rId7"/>
    <p:sldId id="289" r:id="rId8"/>
    <p:sldId id="290" r:id="rId9"/>
    <p:sldId id="278" r:id="rId10"/>
    <p:sldId id="280" r:id="rId11"/>
    <p:sldId id="287" r:id="rId12"/>
    <p:sldId id="291" r:id="rId13"/>
    <p:sldId id="292" r:id="rId14"/>
    <p:sldId id="29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F6EF"/>
          </a:solidFill>
        </a:fill>
      </a:tcStyle>
    </a:wholeTbl>
    <a:band1H>
      <a:tcStyle>
        <a:tcBdr/>
        <a:fill>
          <a:solidFill>
            <a:srgbClr val="CCECDD"/>
          </a:solidFill>
        </a:fill>
      </a:tcStyle>
    </a:band1H>
    <a:band2H>
      <a:tcStyle>
        <a:tcBdr/>
      </a:tcStyle>
    </a:band2H>
    <a:band1V>
      <a:tcStyle>
        <a:tcBdr/>
        <a:fill>
          <a:solidFill>
            <a:srgbClr val="CCECDD"/>
          </a:solidFill>
        </a:fill>
      </a:tcStyle>
    </a:band1V>
    <a:band2V>
      <a:tcStyle>
        <a:tcBdr/>
      </a:tcStyle>
    </a:band2V>
    <a:lastCol>
      <a:tcTxStyle b="on">
        <a:font>
          <a:latin typeface="+mn-lt"/>
          <a:ea typeface="+mn-ea"/>
          <a:cs typeface="+mn-cs"/>
        </a:font>
        <a:srgbClr val="FFFFFF"/>
      </a:tcTxStyle>
      <a:tcStyle>
        <a:tcBdr/>
        <a:fill>
          <a:solidFill>
            <a:srgbClr val="07CB98"/>
          </a:solidFill>
        </a:fill>
      </a:tcStyle>
    </a:lastCol>
    <a:firstCol>
      <a:tcTxStyle b="on">
        <a:font>
          <a:latin typeface="+mn-lt"/>
          <a:ea typeface="+mn-ea"/>
          <a:cs typeface="+mn-cs"/>
        </a:font>
        <a:srgbClr val="FFFFFF"/>
      </a:tcTxStyle>
      <a:tcStyle>
        <a:tcBdr/>
        <a:fill>
          <a:solidFill>
            <a:srgbClr val="07CB98"/>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7CB98"/>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7CB98"/>
          </a:solidFill>
        </a:fill>
      </a:tcStyle>
    </a:firstRow>
  </a:tblStyle>
  <a:tblStyle styleId="{BC89EF96-8CEA-46FF-86C4-4CE0E7609802}" styleName="">
    <a:wholeTbl>
      <a:tcTxStyle>
        <a:font>
          <a:latin typeface="+mn-lt"/>
          <a:ea typeface="+mn-ea"/>
          <a:cs typeface="+mn-cs"/>
        </a:font>
        <a:srgbClr val="000000"/>
      </a:tcTxStyle>
      <a:tcStyle>
        <a:tcBdr>
          <a:left>
            <a:ln w="12701" cap="flat" cmpd="sng" algn="ctr">
              <a:solidFill>
                <a:srgbClr val="07CB98"/>
              </a:solidFill>
              <a:prstDash val="solid"/>
              <a:round/>
              <a:headEnd type="none" w="med" len="med"/>
              <a:tailEnd type="none" w="med" len="med"/>
            </a:ln>
          </a:left>
          <a:right>
            <a:ln w="12701" cap="flat" cmpd="sng" algn="ctr">
              <a:solidFill>
                <a:srgbClr val="07CB98"/>
              </a:solidFill>
              <a:prstDash val="solid"/>
              <a:round/>
              <a:headEnd type="none" w="med" len="med"/>
              <a:tailEnd type="none" w="med" len="med"/>
            </a:ln>
          </a:right>
          <a:top>
            <a:ln w="12701" cap="flat" cmpd="sng" algn="ctr">
              <a:solidFill>
                <a:srgbClr val="07CB98"/>
              </a:solidFill>
              <a:prstDash val="solid"/>
              <a:round/>
              <a:headEnd type="none" w="med" len="med"/>
              <a:tailEnd type="none" w="med" len="med"/>
            </a:ln>
          </a:top>
          <a:bottom>
            <a:ln w="12701" cap="flat" cmpd="sng" algn="ctr">
              <a:solidFill>
                <a:srgbClr val="07CB98"/>
              </a:solidFill>
              <a:prstDash val="solid"/>
              <a:round/>
              <a:headEnd type="none" w="med" len="med"/>
              <a:tailEnd type="none" w="med" len="med"/>
            </a:ln>
          </a:bottom>
        </a:tcBdr>
      </a:tcStyle>
    </a:wholeTbl>
    <a:band1H>
      <a:tcStyle>
        <a:tcBdr/>
        <a:fill>
          <a:solidFill>
            <a:srgbClr val="07CB98"/>
          </a:solidFill>
        </a:fill>
      </a:tcStyle>
    </a:band1H>
    <a:band1V>
      <a:tcStyle>
        <a:tcBdr/>
        <a:fill>
          <a:solidFill>
            <a:srgbClr val="07CB98"/>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07CB98"/>
              </a:solidFill>
              <a:prstDash val="solid"/>
              <a:round/>
              <a:headEnd type="none" w="med" len="med"/>
              <a:tailEnd type="none" w="med" len="med"/>
            </a:ln>
          </a:top>
        </a:tcBdr>
      </a:tcStyle>
    </a:lastRow>
    <a:firstRow>
      <a:tcTxStyle b="on">
        <a:font>
          <a:latin typeface=""/>
          <a:ea typeface=""/>
          <a:cs typeface=""/>
        </a:font>
      </a:tcTxStyle>
      <a:tcStyle>
        <a:tcBdr>
          <a:bottom>
            <a:ln w="25402" cap="flat" cmpd="sng" algn="ctr">
              <a:solidFill>
                <a:srgbClr val="07CB98"/>
              </a:solidFill>
              <a:prstDash val="solid"/>
              <a:round/>
              <a:headEnd type="none" w="med" len="med"/>
              <a:tailEnd type="none" w="med" len="med"/>
            </a:ln>
          </a:bottom>
        </a:tcBdr>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izul_islam@outlook.com" userId="9ab27f3f266fc2c2" providerId="LiveId" clId="{82B296A8-2B55-450C-A3EF-64D9E691C761}"/>
    <pc:docChg chg="custSel addSld modSld">
      <pc:chgData name="foizul_islam@outlook.com" userId="9ab27f3f266fc2c2" providerId="LiveId" clId="{82B296A8-2B55-450C-A3EF-64D9E691C761}" dt="2018-06-15T08:38:47.958" v="23" actId="20577"/>
      <pc:docMkLst>
        <pc:docMk/>
      </pc:docMkLst>
      <pc:sldChg chg="modSp add">
        <pc:chgData name="foizul_islam@outlook.com" userId="9ab27f3f266fc2c2" providerId="LiveId" clId="{82B296A8-2B55-450C-A3EF-64D9E691C761}" dt="2018-06-15T08:37:50.536" v="13" actId="20577"/>
        <pc:sldMkLst>
          <pc:docMk/>
          <pc:sldMk cId="2386345444" sldId="292"/>
        </pc:sldMkLst>
        <pc:spChg chg="mod">
          <ac:chgData name="foizul_islam@outlook.com" userId="9ab27f3f266fc2c2" providerId="LiveId" clId="{82B296A8-2B55-450C-A3EF-64D9E691C761}" dt="2018-06-15T08:37:50.536" v="13" actId="20577"/>
          <ac:spMkLst>
            <pc:docMk/>
            <pc:sldMk cId="2386345444" sldId="292"/>
            <ac:spMk id="2" creationId="{579D7E24-5789-45D5-A98D-A790411EBE4A}"/>
          </ac:spMkLst>
        </pc:spChg>
      </pc:sldChg>
      <pc:sldChg chg="modSp add">
        <pc:chgData name="foizul_islam@outlook.com" userId="9ab27f3f266fc2c2" providerId="LiveId" clId="{82B296A8-2B55-450C-A3EF-64D9E691C761}" dt="2018-06-15T08:38:47.958" v="23" actId="20577"/>
        <pc:sldMkLst>
          <pc:docMk/>
          <pc:sldMk cId="919271313" sldId="293"/>
        </pc:sldMkLst>
        <pc:spChg chg="mod">
          <ac:chgData name="foizul_islam@outlook.com" userId="9ab27f3f266fc2c2" providerId="LiveId" clId="{82B296A8-2B55-450C-A3EF-64D9E691C761}" dt="2018-06-15T08:38:47.958" v="23" actId="20577"/>
          <ac:spMkLst>
            <pc:docMk/>
            <pc:sldMk cId="919271313" sldId="293"/>
            <ac:spMk id="2" creationId="{68918955-B2A6-4CCB-84DE-EEBAA35CDED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DF546C9-5543-47DD-8766-03B5D88025A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Georgia"/>
            </a:endParaRPr>
          </a:p>
        </p:txBody>
      </p:sp>
      <p:sp>
        <p:nvSpPr>
          <p:cNvPr id="3" name="Date Placeholder 2">
            <a:extLst>
              <a:ext uri="{FF2B5EF4-FFF2-40B4-BE49-F238E27FC236}">
                <a16:creationId xmlns:a16="http://schemas.microsoft.com/office/drawing/2014/main" id="{EA7636B1-8C16-4DF1-A2D2-E13E5EBA07D1}"/>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D668A8E-7DF4-444C-8559-7E76D9779E55}" type="datetime1">
              <a:rPr lang="en-US" sz="1200" b="0" i="0" u="none" strike="noStrike" kern="1200" cap="none" spc="0" baseline="0">
                <a:solidFill>
                  <a:srgbClr val="000000"/>
                </a:solidFill>
                <a:uFillTx/>
                <a:latin typeface="Georgia"/>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6/15/2018</a:t>
            </a:fld>
            <a:endParaRPr lang="en-US" sz="1200" b="0" i="0" u="none" strike="noStrike" kern="1200" cap="none" spc="0" baseline="0">
              <a:solidFill>
                <a:srgbClr val="000000"/>
              </a:solidFill>
              <a:uFillTx/>
              <a:latin typeface="Georgia"/>
            </a:endParaRPr>
          </a:p>
        </p:txBody>
      </p:sp>
      <p:sp>
        <p:nvSpPr>
          <p:cNvPr id="4" name="Footer Placeholder 3">
            <a:extLst>
              <a:ext uri="{FF2B5EF4-FFF2-40B4-BE49-F238E27FC236}">
                <a16:creationId xmlns:a16="http://schemas.microsoft.com/office/drawing/2014/main" id="{52E83189-DD9D-4753-81EE-BE0CE3724D0B}"/>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Georgia"/>
            </a:endParaRPr>
          </a:p>
        </p:txBody>
      </p:sp>
      <p:sp>
        <p:nvSpPr>
          <p:cNvPr id="5" name="Slide Number Placeholder 4">
            <a:extLst>
              <a:ext uri="{FF2B5EF4-FFF2-40B4-BE49-F238E27FC236}">
                <a16:creationId xmlns:a16="http://schemas.microsoft.com/office/drawing/2014/main" id="{D88511EC-F582-4FBF-82B0-0AB6E6F9E885}"/>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633847C-50A0-46C1-86D1-D261F148C3CF}" type="slidenum">
              <a:t>‹#›</a:t>
            </a:fld>
            <a:endParaRPr lang="en-US" sz="1200" b="0" i="0" u="none" strike="noStrike" kern="1200" cap="none" spc="0" baseline="0">
              <a:solidFill>
                <a:srgbClr val="000000"/>
              </a:solidFill>
              <a:uFillTx/>
              <a:latin typeface="Georgia"/>
            </a:endParaRPr>
          </a:p>
        </p:txBody>
      </p:sp>
    </p:spTree>
    <p:extLst>
      <p:ext uri="{BB962C8B-B14F-4D97-AF65-F5344CB8AC3E}">
        <p14:creationId xmlns:p14="http://schemas.microsoft.com/office/powerpoint/2010/main" val="32888950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2C504BF-EA54-4B81-A702-EAB760DD49B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Georgia"/>
              </a:defRPr>
            </a:lvl1pPr>
          </a:lstStyle>
          <a:p>
            <a:pPr lvl="0"/>
            <a:endParaRPr lang="en-US"/>
          </a:p>
        </p:txBody>
      </p:sp>
      <p:sp>
        <p:nvSpPr>
          <p:cNvPr id="3" name="Date Placeholder 2">
            <a:extLst>
              <a:ext uri="{FF2B5EF4-FFF2-40B4-BE49-F238E27FC236}">
                <a16:creationId xmlns:a16="http://schemas.microsoft.com/office/drawing/2014/main" id="{E18E835F-02A0-4E83-8F9D-20079854BE06}"/>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Georgia"/>
              </a:defRPr>
            </a:lvl1pPr>
          </a:lstStyle>
          <a:p>
            <a:pPr lvl="0"/>
            <a:fld id="{09D3D664-DCC9-4E18-8C1A-3CB17FB0B287}" type="datetime1">
              <a:rPr lang="en-US"/>
              <a:pPr lvl="0"/>
              <a:t>6/15/2018</a:t>
            </a:fld>
            <a:endParaRPr lang="en-US"/>
          </a:p>
        </p:txBody>
      </p:sp>
      <p:sp>
        <p:nvSpPr>
          <p:cNvPr id="4" name="Slide Image Placeholder 3">
            <a:extLst>
              <a:ext uri="{FF2B5EF4-FFF2-40B4-BE49-F238E27FC236}">
                <a16:creationId xmlns:a16="http://schemas.microsoft.com/office/drawing/2014/main" id="{1917E9C5-8FD6-406E-B883-985EE840DCC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4380C47-0E52-4455-BC1E-81C5CC533A05}"/>
              </a:ext>
            </a:extLst>
          </p:cNvPr>
          <p:cNvSpPr txBox="1">
            <a:spLocks noGrp="1"/>
          </p:cNvSpPr>
          <p:nvPr>
            <p:ph type="body" sz="quarter" idx="3"/>
          </p:nvPr>
        </p:nvSpPr>
        <p:spPr>
          <a:xfrm>
            <a:off x="685800" y="4400549"/>
            <a:ext cx="5486400" cy="3086099"/>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1B7F029-FF2C-4B42-ACF9-E4D015E95D3F}"/>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Georgia"/>
              </a:defRPr>
            </a:lvl1pPr>
          </a:lstStyle>
          <a:p>
            <a:pPr lvl="0"/>
            <a:endParaRPr lang="en-US"/>
          </a:p>
        </p:txBody>
      </p:sp>
      <p:sp>
        <p:nvSpPr>
          <p:cNvPr id="7" name="Slide Number Placeholder 6">
            <a:extLst>
              <a:ext uri="{FF2B5EF4-FFF2-40B4-BE49-F238E27FC236}">
                <a16:creationId xmlns:a16="http://schemas.microsoft.com/office/drawing/2014/main" id="{B329175E-0544-4852-9B2F-63EF48C26093}"/>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Georgia"/>
              </a:defRPr>
            </a:lvl1pPr>
          </a:lstStyle>
          <a:p>
            <a:pPr lvl="0"/>
            <a:fld id="{82831E56-9D9C-4574-A148-59692CA6C812}" type="slidenum">
              <a:t>‹#›</a:t>
            </a:fld>
            <a:endParaRPr lang="en-US"/>
          </a:p>
        </p:txBody>
      </p:sp>
    </p:spTree>
    <p:extLst>
      <p:ext uri="{BB962C8B-B14F-4D97-AF65-F5344CB8AC3E}">
        <p14:creationId xmlns:p14="http://schemas.microsoft.com/office/powerpoint/2010/main" val="367690150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Georgia"/>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Georgia"/>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Georgia"/>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Georgia"/>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Georgia"/>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E4DC3-3A01-4CEA-9793-3DA96559F93C}"/>
              </a:ext>
            </a:extLst>
          </p:cNvPr>
          <p:cNvSpPr txBox="1">
            <a:spLocks noGrp="1"/>
          </p:cNvSpPr>
          <p:nvPr>
            <p:ph type="ctrTitle"/>
          </p:nvPr>
        </p:nvSpPr>
        <p:spPr>
          <a:xfrm>
            <a:off x="609603" y="261253"/>
            <a:ext cx="8226491" cy="3083768"/>
          </a:xfrm>
        </p:spPr>
        <p:txBody>
          <a:bodyPr/>
          <a:lstStyle>
            <a:lvl1pPr>
              <a:lnSpc>
                <a:spcPct val="80000"/>
              </a:lnSpc>
              <a:defRPr sz="7200">
                <a:solidFill>
                  <a:srgbClr val="FFFFFF"/>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B3C3E504-1BFB-4BA5-A31F-800824A68979}"/>
              </a:ext>
            </a:extLst>
          </p:cNvPr>
          <p:cNvSpPr txBox="1">
            <a:spLocks noGrp="1"/>
          </p:cNvSpPr>
          <p:nvPr>
            <p:ph type="subTitle" idx="1"/>
          </p:nvPr>
        </p:nvSpPr>
        <p:spPr>
          <a:xfrm>
            <a:off x="609603" y="3386580"/>
            <a:ext cx="8229600" cy="1371600"/>
          </a:xfrm>
        </p:spPr>
        <p:txBody>
          <a:bodyPr/>
          <a:lstStyle>
            <a:lvl1pPr marL="0" indent="0">
              <a:spcBef>
                <a:spcPts val="1200"/>
              </a:spcBef>
              <a:buNone/>
              <a:defRPr sz="2400">
                <a:solidFill>
                  <a:srgbClr val="07CB98"/>
                </a:solidFill>
              </a:defRPr>
            </a:lvl1pPr>
          </a:lstStyle>
          <a:p>
            <a:pPr lvl="0"/>
            <a:r>
              <a:rPr lang="en-US"/>
              <a:t>Click to edit Master subtitle style</a:t>
            </a:r>
          </a:p>
        </p:txBody>
      </p:sp>
    </p:spTree>
    <p:extLst>
      <p:ext uri="{BB962C8B-B14F-4D97-AF65-F5344CB8AC3E}">
        <p14:creationId xmlns:p14="http://schemas.microsoft.com/office/powerpoint/2010/main" val="1546757634"/>
      </p:ext>
    </p:extLst>
  </p:cSld>
  <p:clrMapOvr>
    <a:masterClrMapping/>
  </p:clrMapOvr>
  <p:transition spd="med">
    <p:fade/>
  </p:transition>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059C5-615E-4BC9-8540-F944A8EB86C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891B22A-3653-4B48-B028-77490CF06E0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AE14F055-F8D7-4538-B69A-AC45851D6513}"/>
              </a:ext>
            </a:extLst>
          </p:cNvPr>
          <p:cNvSpPr txBox="1">
            <a:spLocks noGrp="1"/>
          </p:cNvSpPr>
          <p:nvPr>
            <p:ph type="ftr" sz="quarter" idx="9"/>
          </p:nvPr>
        </p:nvSpPr>
        <p:spPr/>
        <p:txBody>
          <a:bodyPr/>
          <a:lstStyle>
            <a:lvl1pPr>
              <a:defRPr/>
            </a:lvl1pPr>
          </a:lstStyle>
          <a:p>
            <a:pPr lvl="0"/>
            <a:r>
              <a:rPr lang="en-US"/>
              <a:t>Add a footer</a:t>
            </a:r>
          </a:p>
        </p:txBody>
      </p:sp>
      <p:sp>
        <p:nvSpPr>
          <p:cNvPr id="5" name="Date Placeholder 3">
            <a:extLst>
              <a:ext uri="{FF2B5EF4-FFF2-40B4-BE49-F238E27FC236}">
                <a16:creationId xmlns:a16="http://schemas.microsoft.com/office/drawing/2014/main" id="{377F1D57-85F9-48F6-8FCD-6D0FDB3FD38A}"/>
              </a:ext>
            </a:extLst>
          </p:cNvPr>
          <p:cNvSpPr txBox="1">
            <a:spLocks noGrp="1"/>
          </p:cNvSpPr>
          <p:nvPr>
            <p:ph type="dt" sz="half" idx="7"/>
          </p:nvPr>
        </p:nvSpPr>
        <p:spPr/>
        <p:txBody>
          <a:bodyPr/>
          <a:lstStyle>
            <a:lvl1pPr>
              <a:defRPr/>
            </a:lvl1pPr>
          </a:lstStyle>
          <a:p>
            <a:pPr lvl="0"/>
            <a:fld id="{AD9F1E5B-6B38-4CBD-BAF9-4BABEB75B7F2}" type="datetime1">
              <a:rPr lang="en-US"/>
              <a:pPr lvl="0"/>
              <a:t>6/15/2018</a:t>
            </a:fld>
            <a:endParaRPr lang="en-US"/>
          </a:p>
        </p:txBody>
      </p:sp>
      <p:sp>
        <p:nvSpPr>
          <p:cNvPr id="6" name="Slide Number Placeholder 5">
            <a:extLst>
              <a:ext uri="{FF2B5EF4-FFF2-40B4-BE49-F238E27FC236}">
                <a16:creationId xmlns:a16="http://schemas.microsoft.com/office/drawing/2014/main" id="{CA3FC279-9C83-4A5D-ACB2-3F02FC049A97}"/>
              </a:ext>
            </a:extLst>
          </p:cNvPr>
          <p:cNvSpPr txBox="1">
            <a:spLocks noGrp="1"/>
          </p:cNvSpPr>
          <p:nvPr>
            <p:ph type="sldNum" sz="quarter" idx="8"/>
          </p:nvPr>
        </p:nvSpPr>
        <p:spPr/>
        <p:txBody>
          <a:bodyPr/>
          <a:lstStyle>
            <a:lvl1pPr>
              <a:defRPr/>
            </a:lvl1pPr>
          </a:lstStyle>
          <a:p>
            <a:pPr lvl="0"/>
            <a:fld id="{7D42026D-F67C-4D28-8CBF-EB5950BD03A4}" type="slidenum">
              <a:t>‹#›</a:t>
            </a:fld>
            <a:endParaRPr lang="en-US"/>
          </a:p>
        </p:txBody>
      </p:sp>
    </p:spTree>
    <p:extLst>
      <p:ext uri="{BB962C8B-B14F-4D97-AF65-F5344CB8AC3E}">
        <p14:creationId xmlns:p14="http://schemas.microsoft.com/office/powerpoint/2010/main" val="1261807395"/>
      </p:ext>
    </p:extLst>
  </p:cSld>
  <p:clrMapOvr>
    <a:masterClrMapping/>
  </p:clrMapOvr>
  <p:transition spd="med">
    <p:fade/>
  </p:transition>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BF869-60C4-440E-B4C8-DAF6018500D6}"/>
              </a:ext>
            </a:extLst>
          </p:cNvPr>
          <p:cNvSpPr txBox="1">
            <a:spLocks noGrp="1"/>
          </p:cNvSpPr>
          <p:nvPr>
            <p:ph type="title"/>
          </p:nvPr>
        </p:nvSpPr>
        <p:spPr>
          <a:xfrm>
            <a:off x="612648" y="265176"/>
            <a:ext cx="8229600" cy="3081527"/>
          </a:xfrm>
        </p:spPr>
        <p:txBody>
          <a:bodyPr/>
          <a:lstStyle>
            <a:lvl1pPr>
              <a:defRPr sz="5400"/>
            </a:lvl1pPr>
          </a:lstStyle>
          <a:p>
            <a:pPr lvl="0"/>
            <a:r>
              <a:rPr lang="en-US"/>
              <a:t>Click to edit Master title style</a:t>
            </a:r>
          </a:p>
        </p:txBody>
      </p:sp>
      <p:sp>
        <p:nvSpPr>
          <p:cNvPr id="3" name="Text Placeholder 2">
            <a:extLst>
              <a:ext uri="{FF2B5EF4-FFF2-40B4-BE49-F238E27FC236}">
                <a16:creationId xmlns:a16="http://schemas.microsoft.com/office/drawing/2014/main" id="{2D6D80EE-887D-44EC-B874-F3F1B33C61A7}"/>
              </a:ext>
            </a:extLst>
          </p:cNvPr>
          <p:cNvSpPr txBox="1">
            <a:spLocks noGrp="1"/>
          </p:cNvSpPr>
          <p:nvPr>
            <p:ph type="body" idx="1"/>
          </p:nvPr>
        </p:nvSpPr>
        <p:spPr>
          <a:xfrm>
            <a:off x="612648" y="3388263"/>
            <a:ext cx="8229600" cy="1371600"/>
          </a:xfrm>
        </p:spPr>
        <p:txBody>
          <a:bodyPr/>
          <a:lstStyle>
            <a:lvl1pPr marL="0" indent="0">
              <a:spcBef>
                <a:spcPts val="1200"/>
              </a:spcBef>
              <a:buNone/>
              <a:defRPr sz="2400"/>
            </a:lvl1pPr>
          </a:lstStyle>
          <a:p>
            <a:pPr lvl="0"/>
            <a:r>
              <a:rPr lang="en-US"/>
              <a:t>Edit Master text styles</a:t>
            </a:r>
          </a:p>
        </p:txBody>
      </p:sp>
      <p:sp>
        <p:nvSpPr>
          <p:cNvPr id="4" name="Footer Placeholder 4">
            <a:extLst>
              <a:ext uri="{FF2B5EF4-FFF2-40B4-BE49-F238E27FC236}">
                <a16:creationId xmlns:a16="http://schemas.microsoft.com/office/drawing/2014/main" id="{CE1E6363-BE85-4FB9-89FF-8E5977F2293D}"/>
              </a:ext>
            </a:extLst>
          </p:cNvPr>
          <p:cNvSpPr txBox="1">
            <a:spLocks noGrp="1"/>
          </p:cNvSpPr>
          <p:nvPr>
            <p:ph type="ftr" sz="quarter" idx="9"/>
          </p:nvPr>
        </p:nvSpPr>
        <p:spPr/>
        <p:txBody>
          <a:bodyPr/>
          <a:lstStyle>
            <a:lvl1pPr>
              <a:defRPr/>
            </a:lvl1pPr>
          </a:lstStyle>
          <a:p>
            <a:pPr lvl="0"/>
            <a:r>
              <a:rPr lang="en-US"/>
              <a:t>Add a footer</a:t>
            </a:r>
          </a:p>
        </p:txBody>
      </p:sp>
      <p:sp>
        <p:nvSpPr>
          <p:cNvPr id="5" name="Date Placeholder 3">
            <a:extLst>
              <a:ext uri="{FF2B5EF4-FFF2-40B4-BE49-F238E27FC236}">
                <a16:creationId xmlns:a16="http://schemas.microsoft.com/office/drawing/2014/main" id="{C02E2A5F-84F3-4E8C-8687-879D3E3A00E3}"/>
              </a:ext>
            </a:extLst>
          </p:cNvPr>
          <p:cNvSpPr txBox="1">
            <a:spLocks noGrp="1"/>
          </p:cNvSpPr>
          <p:nvPr>
            <p:ph type="dt" sz="half" idx="7"/>
          </p:nvPr>
        </p:nvSpPr>
        <p:spPr/>
        <p:txBody>
          <a:bodyPr/>
          <a:lstStyle>
            <a:lvl1pPr>
              <a:defRPr/>
            </a:lvl1pPr>
          </a:lstStyle>
          <a:p>
            <a:pPr lvl="0"/>
            <a:fld id="{5398A121-2553-4464-ACFB-59683A9C5063}" type="datetime1">
              <a:rPr lang="en-US"/>
              <a:pPr lvl="0"/>
              <a:t>6/15/2018</a:t>
            </a:fld>
            <a:endParaRPr lang="en-US"/>
          </a:p>
        </p:txBody>
      </p:sp>
      <p:sp>
        <p:nvSpPr>
          <p:cNvPr id="6" name="Slide Number Placeholder 5">
            <a:extLst>
              <a:ext uri="{FF2B5EF4-FFF2-40B4-BE49-F238E27FC236}">
                <a16:creationId xmlns:a16="http://schemas.microsoft.com/office/drawing/2014/main" id="{BB45BD59-4863-460B-8D41-6E2528F3A64C}"/>
              </a:ext>
            </a:extLst>
          </p:cNvPr>
          <p:cNvSpPr txBox="1">
            <a:spLocks noGrp="1"/>
          </p:cNvSpPr>
          <p:nvPr>
            <p:ph type="sldNum" sz="quarter" idx="8"/>
          </p:nvPr>
        </p:nvSpPr>
        <p:spPr/>
        <p:txBody>
          <a:bodyPr/>
          <a:lstStyle>
            <a:lvl1pPr>
              <a:defRPr/>
            </a:lvl1pPr>
          </a:lstStyle>
          <a:p>
            <a:pPr lvl="0"/>
            <a:fld id="{BBF3692C-61D9-4590-B8F0-1F98F3AE6809}" type="slidenum">
              <a:t>‹#›</a:t>
            </a:fld>
            <a:endParaRPr lang="en-US"/>
          </a:p>
        </p:txBody>
      </p:sp>
    </p:spTree>
    <p:extLst>
      <p:ext uri="{BB962C8B-B14F-4D97-AF65-F5344CB8AC3E}">
        <p14:creationId xmlns:p14="http://schemas.microsoft.com/office/powerpoint/2010/main" val="4190847720"/>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4DE7E-BEC2-4EC0-8C9A-5B97904B641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3F7DFF3-C4B0-4F9C-839E-5594882D158B}"/>
              </a:ext>
            </a:extLst>
          </p:cNvPr>
          <p:cNvSpPr txBox="1">
            <a:spLocks noGrp="1"/>
          </p:cNvSpPr>
          <p:nvPr>
            <p:ph idx="1"/>
          </p:nvPr>
        </p:nvSpPr>
        <p:spPr>
          <a:xfrm>
            <a:off x="1295403" y="1828800"/>
            <a:ext cx="4572000" cy="4348164"/>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53E0663-1342-42AA-983C-2D1F554F3358}"/>
              </a:ext>
            </a:extLst>
          </p:cNvPr>
          <p:cNvSpPr txBox="1">
            <a:spLocks noGrp="1"/>
          </p:cNvSpPr>
          <p:nvPr>
            <p:ph idx="2"/>
          </p:nvPr>
        </p:nvSpPr>
        <p:spPr>
          <a:xfrm>
            <a:off x="6324603" y="1828800"/>
            <a:ext cx="4572000" cy="4348164"/>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33C33F08-FC9E-42D9-9872-5CA2721AACA5}"/>
              </a:ext>
            </a:extLst>
          </p:cNvPr>
          <p:cNvSpPr txBox="1">
            <a:spLocks noGrp="1"/>
          </p:cNvSpPr>
          <p:nvPr>
            <p:ph type="ftr" sz="quarter" idx="9"/>
          </p:nvPr>
        </p:nvSpPr>
        <p:spPr/>
        <p:txBody>
          <a:bodyPr/>
          <a:lstStyle>
            <a:lvl1pPr>
              <a:defRPr/>
            </a:lvl1pPr>
          </a:lstStyle>
          <a:p>
            <a:pPr lvl="0"/>
            <a:r>
              <a:rPr lang="en-US"/>
              <a:t>Add a footer</a:t>
            </a:r>
          </a:p>
        </p:txBody>
      </p:sp>
      <p:sp>
        <p:nvSpPr>
          <p:cNvPr id="6" name="Date Placeholder 4">
            <a:extLst>
              <a:ext uri="{FF2B5EF4-FFF2-40B4-BE49-F238E27FC236}">
                <a16:creationId xmlns:a16="http://schemas.microsoft.com/office/drawing/2014/main" id="{FAEB84BA-2673-4898-AEDA-CD6C5D00F45A}"/>
              </a:ext>
            </a:extLst>
          </p:cNvPr>
          <p:cNvSpPr txBox="1">
            <a:spLocks noGrp="1"/>
          </p:cNvSpPr>
          <p:nvPr>
            <p:ph type="dt" sz="half" idx="7"/>
          </p:nvPr>
        </p:nvSpPr>
        <p:spPr/>
        <p:txBody>
          <a:bodyPr/>
          <a:lstStyle>
            <a:lvl1pPr>
              <a:defRPr/>
            </a:lvl1pPr>
          </a:lstStyle>
          <a:p>
            <a:pPr lvl="0"/>
            <a:fld id="{A7EBF13D-2B76-4EE0-8F9D-28509BDEC2DE}" type="datetime1">
              <a:rPr lang="en-US"/>
              <a:pPr lvl="0"/>
              <a:t>6/15/2018</a:t>
            </a:fld>
            <a:endParaRPr lang="en-US"/>
          </a:p>
        </p:txBody>
      </p:sp>
      <p:sp>
        <p:nvSpPr>
          <p:cNvPr id="7" name="Slide Number Placeholder 6">
            <a:extLst>
              <a:ext uri="{FF2B5EF4-FFF2-40B4-BE49-F238E27FC236}">
                <a16:creationId xmlns:a16="http://schemas.microsoft.com/office/drawing/2014/main" id="{46148943-56E7-4327-B474-259BD896992B}"/>
              </a:ext>
            </a:extLst>
          </p:cNvPr>
          <p:cNvSpPr txBox="1">
            <a:spLocks noGrp="1"/>
          </p:cNvSpPr>
          <p:nvPr>
            <p:ph type="sldNum" sz="quarter" idx="8"/>
          </p:nvPr>
        </p:nvSpPr>
        <p:spPr/>
        <p:txBody>
          <a:bodyPr/>
          <a:lstStyle>
            <a:lvl1pPr>
              <a:defRPr/>
            </a:lvl1pPr>
          </a:lstStyle>
          <a:p>
            <a:pPr lvl="0"/>
            <a:fld id="{AC9E7EDF-51AA-4D98-8BDA-D4A4A32C2B2E}" type="slidenum">
              <a:t>‹#›</a:t>
            </a:fld>
            <a:endParaRPr lang="en-US"/>
          </a:p>
        </p:txBody>
      </p:sp>
    </p:spTree>
    <p:extLst>
      <p:ext uri="{BB962C8B-B14F-4D97-AF65-F5344CB8AC3E}">
        <p14:creationId xmlns:p14="http://schemas.microsoft.com/office/powerpoint/2010/main" val="2170706104"/>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3C73E-AE84-4620-8E21-A5820FDBB298}"/>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65BFEB0-26FE-4822-B771-485977F08648}"/>
              </a:ext>
            </a:extLst>
          </p:cNvPr>
          <p:cNvSpPr txBox="1">
            <a:spLocks noGrp="1"/>
          </p:cNvSpPr>
          <p:nvPr>
            <p:ph type="body" idx="1"/>
          </p:nvPr>
        </p:nvSpPr>
        <p:spPr>
          <a:xfrm>
            <a:off x="1298448" y="1627257"/>
            <a:ext cx="4572000" cy="685800"/>
          </a:xfrm>
        </p:spPr>
        <p:txBody>
          <a:bodyPr anchor="ctr"/>
          <a:lstStyle>
            <a:lvl1pPr marL="0" indent="0">
              <a:spcBef>
                <a:spcPts val="0"/>
              </a:spcBef>
              <a:buNone/>
              <a:defRPr>
                <a:solidFill>
                  <a:srgbClr val="07CB98"/>
                </a:solidFill>
              </a:defRPr>
            </a:lvl1pPr>
          </a:lstStyle>
          <a:p>
            <a:pPr lvl="0"/>
            <a:r>
              <a:rPr lang="en-US"/>
              <a:t>Edit Master text styles</a:t>
            </a:r>
          </a:p>
        </p:txBody>
      </p:sp>
      <p:sp>
        <p:nvSpPr>
          <p:cNvPr id="4" name="Content Placeholder 3">
            <a:extLst>
              <a:ext uri="{FF2B5EF4-FFF2-40B4-BE49-F238E27FC236}">
                <a16:creationId xmlns:a16="http://schemas.microsoft.com/office/drawing/2014/main" id="{DBD43B50-D6CA-4896-806B-8E36EB64E9BB}"/>
              </a:ext>
            </a:extLst>
          </p:cNvPr>
          <p:cNvSpPr txBox="1">
            <a:spLocks noGrp="1"/>
          </p:cNvSpPr>
          <p:nvPr>
            <p:ph idx="2"/>
          </p:nvPr>
        </p:nvSpPr>
        <p:spPr>
          <a:xfrm>
            <a:off x="1298448" y="2373279"/>
            <a:ext cx="4572000" cy="384048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FD48F52-A06F-4AE4-9E41-C58B70F60B31}"/>
              </a:ext>
            </a:extLst>
          </p:cNvPr>
          <p:cNvSpPr txBox="1">
            <a:spLocks noGrp="1"/>
          </p:cNvSpPr>
          <p:nvPr>
            <p:ph type="body" idx="3"/>
          </p:nvPr>
        </p:nvSpPr>
        <p:spPr>
          <a:xfrm>
            <a:off x="6327648" y="1627257"/>
            <a:ext cx="4572000" cy="685800"/>
          </a:xfrm>
        </p:spPr>
        <p:txBody>
          <a:bodyPr anchor="ctr"/>
          <a:lstStyle>
            <a:lvl1pPr marL="0" indent="0">
              <a:spcBef>
                <a:spcPts val="0"/>
              </a:spcBef>
              <a:buNone/>
              <a:defRPr>
                <a:solidFill>
                  <a:srgbClr val="07CB98"/>
                </a:solidFill>
              </a:defRPr>
            </a:lvl1pPr>
          </a:lstStyle>
          <a:p>
            <a:pPr lvl="0"/>
            <a:r>
              <a:rPr lang="en-US"/>
              <a:t>Edit Master text styles</a:t>
            </a:r>
          </a:p>
        </p:txBody>
      </p:sp>
      <p:sp>
        <p:nvSpPr>
          <p:cNvPr id="6" name="Content Placeholder 5">
            <a:extLst>
              <a:ext uri="{FF2B5EF4-FFF2-40B4-BE49-F238E27FC236}">
                <a16:creationId xmlns:a16="http://schemas.microsoft.com/office/drawing/2014/main" id="{55FCED41-FE2C-488E-B747-BE237515F615}"/>
              </a:ext>
            </a:extLst>
          </p:cNvPr>
          <p:cNvSpPr txBox="1">
            <a:spLocks noGrp="1"/>
          </p:cNvSpPr>
          <p:nvPr>
            <p:ph idx="4"/>
          </p:nvPr>
        </p:nvSpPr>
        <p:spPr>
          <a:xfrm>
            <a:off x="6327648" y="2373279"/>
            <a:ext cx="4572000" cy="384048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7">
            <a:extLst>
              <a:ext uri="{FF2B5EF4-FFF2-40B4-BE49-F238E27FC236}">
                <a16:creationId xmlns:a16="http://schemas.microsoft.com/office/drawing/2014/main" id="{0234465F-662E-4E7A-807A-51419EA03D29}"/>
              </a:ext>
            </a:extLst>
          </p:cNvPr>
          <p:cNvSpPr txBox="1">
            <a:spLocks noGrp="1"/>
          </p:cNvSpPr>
          <p:nvPr>
            <p:ph type="ftr" sz="quarter" idx="9"/>
          </p:nvPr>
        </p:nvSpPr>
        <p:spPr/>
        <p:txBody>
          <a:bodyPr/>
          <a:lstStyle>
            <a:lvl1pPr>
              <a:defRPr/>
            </a:lvl1pPr>
          </a:lstStyle>
          <a:p>
            <a:pPr lvl="0"/>
            <a:r>
              <a:rPr lang="en-US"/>
              <a:t>Add a footer</a:t>
            </a:r>
          </a:p>
        </p:txBody>
      </p:sp>
      <p:sp>
        <p:nvSpPr>
          <p:cNvPr id="8" name="Date Placeholder 6">
            <a:extLst>
              <a:ext uri="{FF2B5EF4-FFF2-40B4-BE49-F238E27FC236}">
                <a16:creationId xmlns:a16="http://schemas.microsoft.com/office/drawing/2014/main" id="{31D99321-B99F-42C5-89C5-B6BD901ADB94}"/>
              </a:ext>
            </a:extLst>
          </p:cNvPr>
          <p:cNvSpPr txBox="1">
            <a:spLocks noGrp="1"/>
          </p:cNvSpPr>
          <p:nvPr>
            <p:ph type="dt" sz="half" idx="7"/>
          </p:nvPr>
        </p:nvSpPr>
        <p:spPr/>
        <p:txBody>
          <a:bodyPr/>
          <a:lstStyle>
            <a:lvl1pPr>
              <a:defRPr/>
            </a:lvl1pPr>
          </a:lstStyle>
          <a:p>
            <a:pPr lvl="0"/>
            <a:fld id="{E3A4F4C4-37AA-4DBE-96B3-616A090A3E7C}" type="datetime1">
              <a:rPr lang="en-US"/>
              <a:pPr lvl="0"/>
              <a:t>6/15/2018</a:t>
            </a:fld>
            <a:endParaRPr lang="en-US"/>
          </a:p>
        </p:txBody>
      </p:sp>
      <p:sp>
        <p:nvSpPr>
          <p:cNvPr id="9" name="Slide Number Placeholder 8">
            <a:extLst>
              <a:ext uri="{FF2B5EF4-FFF2-40B4-BE49-F238E27FC236}">
                <a16:creationId xmlns:a16="http://schemas.microsoft.com/office/drawing/2014/main" id="{9CA4AE98-B0B5-4DB4-B139-B7707E6F80D9}"/>
              </a:ext>
            </a:extLst>
          </p:cNvPr>
          <p:cNvSpPr txBox="1">
            <a:spLocks noGrp="1"/>
          </p:cNvSpPr>
          <p:nvPr>
            <p:ph type="sldNum" sz="quarter" idx="8"/>
          </p:nvPr>
        </p:nvSpPr>
        <p:spPr/>
        <p:txBody>
          <a:bodyPr/>
          <a:lstStyle>
            <a:lvl1pPr>
              <a:defRPr/>
            </a:lvl1pPr>
          </a:lstStyle>
          <a:p>
            <a:pPr lvl="0"/>
            <a:fld id="{CC5EA585-1137-492C-BD2E-5FABCAC63B2F}" type="slidenum">
              <a:t>‹#›</a:t>
            </a:fld>
            <a:endParaRPr lang="en-US"/>
          </a:p>
        </p:txBody>
      </p:sp>
    </p:spTree>
    <p:extLst>
      <p:ext uri="{BB962C8B-B14F-4D97-AF65-F5344CB8AC3E}">
        <p14:creationId xmlns:p14="http://schemas.microsoft.com/office/powerpoint/2010/main" val="187721965"/>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639E5-C673-41A6-B5B3-C9FEE5F7FD2B}"/>
              </a:ext>
            </a:extLst>
          </p:cNvPr>
          <p:cNvSpPr txBox="1">
            <a:spLocks noGrp="1"/>
          </p:cNvSpPr>
          <p:nvPr>
            <p:ph type="title"/>
          </p:nvPr>
        </p:nvSpPr>
        <p:spPr/>
        <p:txBody>
          <a:bodyPr/>
          <a:lstStyle>
            <a:lvl1pPr>
              <a:defRPr/>
            </a:lvl1pPr>
          </a:lstStyle>
          <a:p>
            <a:pPr lvl="0"/>
            <a:r>
              <a:rPr lang="en-US"/>
              <a:t>Click to edit Master title style</a:t>
            </a:r>
          </a:p>
        </p:txBody>
      </p:sp>
      <p:sp>
        <p:nvSpPr>
          <p:cNvPr id="3" name="Footer Placeholder 3">
            <a:extLst>
              <a:ext uri="{FF2B5EF4-FFF2-40B4-BE49-F238E27FC236}">
                <a16:creationId xmlns:a16="http://schemas.microsoft.com/office/drawing/2014/main" id="{31E9B2A3-1C0C-4010-B208-4D930EC27628}"/>
              </a:ext>
            </a:extLst>
          </p:cNvPr>
          <p:cNvSpPr txBox="1">
            <a:spLocks noGrp="1"/>
          </p:cNvSpPr>
          <p:nvPr>
            <p:ph type="ftr" sz="quarter" idx="9"/>
          </p:nvPr>
        </p:nvSpPr>
        <p:spPr/>
        <p:txBody>
          <a:bodyPr/>
          <a:lstStyle>
            <a:lvl1pPr>
              <a:defRPr/>
            </a:lvl1pPr>
          </a:lstStyle>
          <a:p>
            <a:pPr lvl="0"/>
            <a:r>
              <a:rPr lang="en-US"/>
              <a:t>Add a footer</a:t>
            </a:r>
          </a:p>
        </p:txBody>
      </p:sp>
      <p:sp>
        <p:nvSpPr>
          <p:cNvPr id="4" name="Date Placeholder 2">
            <a:extLst>
              <a:ext uri="{FF2B5EF4-FFF2-40B4-BE49-F238E27FC236}">
                <a16:creationId xmlns:a16="http://schemas.microsoft.com/office/drawing/2014/main" id="{B1F07712-BF45-4E2A-93FD-E4CFFABD8A06}"/>
              </a:ext>
            </a:extLst>
          </p:cNvPr>
          <p:cNvSpPr txBox="1">
            <a:spLocks noGrp="1"/>
          </p:cNvSpPr>
          <p:nvPr>
            <p:ph type="dt" sz="half" idx="7"/>
          </p:nvPr>
        </p:nvSpPr>
        <p:spPr/>
        <p:txBody>
          <a:bodyPr/>
          <a:lstStyle>
            <a:lvl1pPr>
              <a:defRPr/>
            </a:lvl1pPr>
          </a:lstStyle>
          <a:p>
            <a:pPr lvl="0"/>
            <a:fld id="{66F4F734-F82A-442A-AE63-E6845B03F314}" type="datetime1">
              <a:rPr lang="en-US"/>
              <a:pPr lvl="0"/>
              <a:t>6/15/2018</a:t>
            </a:fld>
            <a:endParaRPr lang="en-US"/>
          </a:p>
        </p:txBody>
      </p:sp>
      <p:sp>
        <p:nvSpPr>
          <p:cNvPr id="5" name="Slide Number Placeholder 4">
            <a:extLst>
              <a:ext uri="{FF2B5EF4-FFF2-40B4-BE49-F238E27FC236}">
                <a16:creationId xmlns:a16="http://schemas.microsoft.com/office/drawing/2014/main" id="{11B36140-2650-4D40-8D8D-B5D55FBC0227}"/>
              </a:ext>
            </a:extLst>
          </p:cNvPr>
          <p:cNvSpPr txBox="1">
            <a:spLocks noGrp="1"/>
          </p:cNvSpPr>
          <p:nvPr>
            <p:ph type="sldNum" sz="quarter" idx="8"/>
          </p:nvPr>
        </p:nvSpPr>
        <p:spPr/>
        <p:txBody>
          <a:bodyPr/>
          <a:lstStyle>
            <a:lvl1pPr>
              <a:defRPr/>
            </a:lvl1pPr>
          </a:lstStyle>
          <a:p>
            <a:pPr lvl="0"/>
            <a:fld id="{A0B892D3-58EA-4BAB-A9B2-79E2E884A74E}" type="slidenum">
              <a:t>‹#›</a:t>
            </a:fld>
            <a:endParaRPr lang="en-US"/>
          </a:p>
        </p:txBody>
      </p:sp>
    </p:spTree>
    <p:extLst>
      <p:ext uri="{BB962C8B-B14F-4D97-AF65-F5344CB8AC3E}">
        <p14:creationId xmlns:p14="http://schemas.microsoft.com/office/powerpoint/2010/main" val="2815268269"/>
      </p:ext>
    </p:extLst>
  </p:cSld>
  <p:clrMapOvr>
    <a:masterClrMapping/>
  </p:clrMapOvr>
  <p:transition spd="med">
    <p:fade/>
  </p:transition>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a:blip r:embed="rId2"/>
          <a:stretch>
            <a:fillRect/>
          </a:stretch>
        </a:blipFill>
        <a:effectLst/>
      </p:bgPr>
    </p:bg>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377467EA-301E-4BBB-87E1-5CB626683BD5}"/>
              </a:ext>
            </a:extLst>
          </p:cNvPr>
          <p:cNvSpPr txBox="1">
            <a:spLocks noGrp="1"/>
          </p:cNvSpPr>
          <p:nvPr>
            <p:ph type="ftr" sz="quarter" idx="9"/>
          </p:nvPr>
        </p:nvSpPr>
        <p:spPr/>
        <p:txBody>
          <a:bodyPr/>
          <a:lstStyle>
            <a:lvl1pPr>
              <a:defRPr/>
            </a:lvl1pPr>
          </a:lstStyle>
          <a:p>
            <a:pPr lvl="0"/>
            <a:r>
              <a:rPr lang="en-US"/>
              <a:t>Add a footer</a:t>
            </a:r>
          </a:p>
        </p:txBody>
      </p:sp>
      <p:sp>
        <p:nvSpPr>
          <p:cNvPr id="3" name="Date Placeholder 1">
            <a:extLst>
              <a:ext uri="{FF2B5EF4-FFF2-40B4-BE49-F238E27FC236}">
                <a16:creationId xmlns:a16="http://schemas.microsoft.com/office/drawing/2014/main" id="{B63ED116-5064-4FC5-B6F6-2A8DCEE739EB}"/>
              </a:ext>
            </a:extLst>
          </p:cNvPr>
          <p:cNvSpPr txBox="1">
            <a:spLocks noGrp="1"/>
          </p:cNvSpPr>
          <p:nvPr>
            <p:ph type="dt" sz="half" idx="7"/>
          </p:nvPr>
        </p:nvSpPr>
        <p:spPr/>
        <p:txBody>
          <a:bodyPr/>
          <a:lstStyle>
            <a:lvl1pPr>
              <a:defRPr/>
            </a:lvl1pPr>
          </a:lstStyle>
          <a:p>
            <a:pPr lvl="0"/>
            <a:fld id="{9CAA72B9-B42B-485A-AF63-1B03483BEBDA}" type="datetime1">
              <a:rPr lang="en-US"/>
              <a:pPr lvl="0"/>
              <a:t>6/15/2018</a:t>
            </a:fld>
            <a:endParaRPr lang="en-US"/>
          </a:p>
        </p:txBody>
      </p:sp>
      <p:sp>
        <p:nvSpPr>
          <p:cNvPr id="4" name="Slide Number Placeholder 3">
            <a:extLst>
              <a:ext uri="{FF2B5EF4-FFF2-40B4-BE49-F238E27FC236}">
                <a16:creationId xmlns:a16="http://schemas.microsoft.com/office/drawing/2014/main" id="{D6233966-750B-434A-AE9B-B808BE82F8C7}"/>
              </a:ext>
            </a:extLst>
          </p:cNvPr>
          <p:cNvSpPr txBox="1">
            <a:spLocks noGrp="1"/>
          </p:cNvSpPr>
          <p:nvPr>
            <p:ph type="sldNum" sz="quarter" idx="8"/>
          </p:nvPr>
        </p:nvSpPr>
        <p:spPr/>
        <p:txBody>
          <a:bodyPr/>
          <a:lstStyle>
            <a:lvl1pPr>
              <a:defRPr/>
            </a:lvl1pPr>
          </a:lstStyle>
          <a:p>
            <a:pPr lvl="0"/>
            <a:fld id="{C9CB9529-C465-448F-A76C-A102825E3087}" type="slidenum">
              <a:t>‹#›</a:t>
            </a:fld>
            <a:endParaRPr lang="en-US"/>
          </a:p>
        </p:txBody>
      </p:sp>
    </p:spTree>
    <p:extLst>
      <p:ext uri="{BB962C8B-B14F-4D97-AF65-F5344CB8AC3E}">
        <p14:creationId xmlns:p14="http://schemas.microsoft.com/office/powerpoint/2010/main" val="1001840322"/>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C7762824-28A9-4500-B89F-604A31FF8739}"/>
              </a:ext>
            </a:extLst>
          </p:cNvPr>
          <p:cNvSpPr/>
          <p:nvPr/>
        </p:nvSpPr>
        <p:spPr>
          <a:xfrm>
            <a:off x="0" y="0"/>
            <a:ext cx="7315200"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eorgia"/>
            </a:endParaRPr>
          </a:p>
        </p:txBody>
      </p:sp>
      <p:sp>
        <p:nvSpPr>
          <p:cNvPr id="3" name="Title 1">
            <a:extLst>
              <a:ext uri="{FF2B5EF4-FFF2-40B4-BE49-F238E27FC236}">
                <a16:creationId xmlns:a16="http://schemas.microsoft.com/office/drawing/2014/main" id="{5C81B2E6-D1FC-4B11-95D5-EE827035C0FB}"/>
              </a:ext>
            </a:extLst>
          </p:cNvPr>
          <p:cNvSpPr txBox="1">
            <a:spLocks noGrp="1"/>
          </p:cNvSpPr>
          <p:nvPr>
            <p:ph type="title"/>
          </p:nvPr>
        </p:nvSpPr>
        <p:spPr>
          <a:xfrm>
            <a:off x="7979328" y="457200"/>
            <a:ext cx="3603074" cy="1554480"/>
          </a:xfrm>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3CCAC27D-8A19-4A69-8909-36ACB3BEEA0E}"/>
              </a:ext>
            </a:extLst>
          </p:cNvPr>
          <p:cNvSpPr txBox="1">
            <a:spLocks noGrp="1"/>
          </p:cNvSpPr>
          <p:nvPr>
            <p:ph idx="1"/>
          </p:nvPr>
        </p:nvSpPr>
        <p:spPr>
          <a:xfrm>
            <a:off x="606494" y="685800"/>
            <a:ext cx="6102220" cy="548640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A8B8CC5C-D844-4795-BBE8-B69965F0A008}"/>
              </a:ext>
            </a:extLst>
          </p:cNvPr>
          <p:cNvSpPr txBox="1">
            <a:spLocks noGrp="1"/>
          </p:cNvSpPr>
          <p:nvPr>
            <p:ph type="body" idx="2"/>
          </p:nvPr>
        </p:nvSpPr>
        <p:spPr>
          <a:xfrm>
            <a:off x="7979328" y="2101848"/>
            <a:ext cx="3603074" cy="1828800"/>
          </a:xfrm>
        </p:spPr>
        <p:txBody>
          <a:bodyPr/>
          <a:lstStyle>
            <a:lvl1pPr marL="0" indent="0">
              <a:spcBef>
                <a:spcPts val="1200"/>
              </a:spcBef>
              <a:buNone/>
              <a:defRPr sz="1600"/>
            </a:lvl1pPr>
          </a:lstStyle>
          <a:p>
            <a:pPr lvl="0"/>
            <a:r>
              <a:rPr lang="en-US"/>
              <a:t>Edit Master text styles</a:t>
            </a:r>
          </a:p>
        </p:txBody>
      </p:sp>
      <p:sp>
        <p:nvSpPr>
          <p:cNvPr id="6" name="Footer Placeholder 5">
            <a:extLst>
              <a:ext uri="{FF2B5EF4-FFF2-40B4-BE49-F238E27FC236}">
                <a16:creationId xmlns:a16="http://schemas.microsoft.com/office/drawing/2014/main" id="{C2E7286A-2836-4B14-83FD-110FD214F334}"/>
              </a:ext>
            </a:extLst>
          </p:cNvPr>
          <p:cNvSpPr txBox="1">
            <a:spLocks noGrp="1"/>
          </p:cNvSpPr>
          <p:nvPr>
            <p:ph type="ftr" sz="quarter" idx="9"/>
          </p:nvPr>
        </p:nvSpPr>
        <p:spPr/>
        <p:txBody>
          <a:bodyPr/>
          <a:lstStyle>
            <a:lvl1pPr>
              <a:defRPr/>
            </a:lvl1pPr>
          </a:lstStyle>
          <a:p>
            <a:pPr lvl="0"/>
            <a:r>
              <a:rPr lang="en-US"/>
              <a:t>Add a footer</a:t>
            </a:r>
          </a:p>
        </p:txBody>
      </p:sp>
      <p:sp>
        <p:nvSpPr>
          <p:cNvPr id="7" name="Date Placeholder 4">
            <a:extLst>
              <a:ext uri="{FF2B5EF4-FFF2-40B4-BE49-F238E27FC236}">
                <a16:creationId xmlns:a16="http://schemas.microsoft.com/office/drawing/2014/main" id="{D9391752-9FE0-4253-B256-3EE4E91FF2D7}"/>
              </a:ext>
            </a:extLst>
          </p:cNvPr>
          <p:cNvSpPr txBox="1">
            <a:spLocks noGrp="1"/>
          </p:cNvSpPr>
          <p:nvPr>
            <p:ph type="dt" sz="half" idx="7"/>
          </p:nvPr>
        </p:nvSpPr>
        <p:spPr/>
        <p:txBody>
          <a:bodyPr/>
          <a:lstStyle>
            <a:lvl1pPr>
              <a:defRPr/>
            </a:lvl1pPr>
          </a:lstStyle>
          <a:p>
            <a:pPr lvl="0"/>
            <a:fld id="{AEDDADCE-D13C-4F52-9C7C-17FCC90E57F5}" type="datetime1">
              <a:rPr lang="en-US"/>
              <a:pPr lvl="0"/>
              <a:t>6/15/2018</a:t>
            </a:fld>
            <a:endParaRPr lang="en-US"/>
          </a:p>
        </p:txBody>
      </p:sp>
      <p:sp>
        <p:nvSpPr>
          <p:cNvPr id="8" name="Slide Number Placeholder 6">
            <a:extLst>
              <a:ext uri="{FF2B5EF4-FFF2-40B4-BE49-F238E27FC236}">
                <a16:creationId xmlns:a16="http://schemas.microsoft.com/office/drawing/2014/main" id="{3843E0E7-AF70-4BD5-BB27-B033698C8310}"/>
              </a:ext>
            </a:extLst>
          </p:cNvPr>
          <p:cNvSpPr txBox="1">
            <a:spLocks noGrp="1"/>
          </p:cNvSpPr>
          <p:nvPr>
            <p:ph type="sldNum" sz="quarter" idx="8"/>
          </p:nvPr>
        </p:nvSpPr>
        <p:spPr/>
        <p:txBody>
          <a:bodyPr/>
          <a:lstStyle>
            <a:lvl1pPr>
              <a:defRPr/>
            </a:lvl1pPr>
          </a:lstStyle>
          <a:p>
            <a:pPr lvl="0"/>
            <a:fld id="{45B3E01E-4B68-4B2A-99BE-9AA0A7928C09}" type="slidenum">
              <a:t>‹#›</a:t>
            </a:fld>
            <a:endParaRPr lang="en-US"/>
          </a:p>
        </p:txBody>
      </p:sp>
    </p:spTree>
    <p:extLst>
      <p:ext uri="{BB962C8B-B14F-4D97-AF65-F5344CB8AC3E}">
        <p14:creationId xmlns:p14="http://schemas.microsoft.com/office/powerpoint/2010/main" val="1687163184"/>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975E4663-262A-4EA7-A6C1-5EEFA678B7DF}"/>
              </a:ext>
            </a:extLst>
          </p:cNvPr>
          <p:cNvSpPr/>
          <p:nvPr/>
        </p:nvSpPr>
        <p:spPr>
          <a:xfrm>
            <a:off x="0" y="0"/>
            <a:ext cx="7315200"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eorgia"/>
            </a:endParaRPr>
          </a:p>
        </p:txBody>
      </p:sp>
      <p:sp>
        <p:nvSpPr>
          <p:cNvPr id="3" name="Title 1">
            <a:extLst>
              <a:ext uri="{FF2B5EF4-FFF2-40B4-BE49-F238E27FC236}">
                <a16:creationId xmlns:a16="http://schemas.microsoft.com/office/drawing/2014/main" id="{AC5FE3C8-47F9-4244-96CD-5BE6323FC39A}"/>
              </a:ext>
            </a:extLst>
          </p:cNvPr>
          <p:cNvSpPr txBox="1">
            <a:spLocks noGrp="1"/>
          </p:cNvSpPr>
          <p:nvPr>
            <p:ph type="title"/>
          </p:nvPr>
        </p:nvSpPr>
        <p:spPr>
          <a:xfrm>
            <a:off x="7982711" y="457200"/>
            <a:ext cx="3602736" cy="1554480"/>
          </a:xfrm>
        </p:spPr>
        <p:txBody>
          <a:bodyPr/>
          <a:lstStyle>
            <a:lvl1pPr>
              <a:defRPr/>
            </a:lvl1pPr>
          </a:lstStyle>
          <a:p>
            <a:pPr lvl="0"/>
            <a:r>
              <a:rPr lang="en-US"/>
              <a:t>Click to edit Master title style</a:t>
            </a:r>
          </a:p>
        </p:txBody>
      </p:sp>
      <p:sp>
        <p:nvSpPr>
          <p:cNvPr id="4" name="Picture Placeholder 2" descr="An empty placeholder to add an image. Click on the placeholder and select the image that you wish to add">
            <a:extLst>
              <a:ext uri="{FF2B5EF4-FFF2-40B4-BE49-F238E27FC236}">
                <a16:creationId xmlns:a16="http://schemas.microsoft.com/office/drawing/2014/main" id="{A4489AE3-6063-40CB-9273-40015D90DE11}"/>
              </a:ext>
            </a:extLst>
          </p:cNvPr>
          <p:cNvSpPr txBox="1">
            <a:spLocks noGrp="1"/>
          </p:cNvSpPr>
          <p:nvPr>
            <p:ph type="pic" idx="1"/>
          </p:nvPr>
        </p:nvSpPr>
        <p:spPr>
          <a:xfrm>
            <a:off x="0" y="0"/>
            <a:ext cx="7315200" cy="6858000"/>
          </a:xfrm>
        </p:spPr>
        <p:txBody>
          <a:bodyPr tIns="457200" anchorCtr="1"/>
          <a:lstStyle>
            <a:lvl1pPr marL="0" indent="0" algn="ctr">
              <a:buNone/>
              <a:defRPr sz="2400"/>
            </a:lvl1pPr>
          </a:lstStyle>
          <a:p>
            <a:pPr lvl="0"/>
            <a:r>
              <a:rPr lang="en-US"/>
              <a:t>Click icon to add picture</a:t>
            </a:r>
          </a:p>
        </p:txBody>
      </p:sp>
      <p:sp>
        <p:nvSpPr>
          <p:cNvPr id="5" name="Text Placeholder 3">
            <a:extLst>
              <a:ext uri="{FF2B5EF4-FFF2-40B4-BE49-F238E27FC236}">
                <a16:creationId xmlns:a16="http://schemas.microsoft.com/office/drawing/2014/main" id="{06976535-E0FB-4533-BDA8-8AF619FABFC0}"/>
              </a:ext>
            </a:extLst>
          </p:cNvPr>
          <p:cNvSpPr txBox="1">
            <a:spLocks noGrp="1"/>
          </p:cNvSpPr>
          <p:nvPr>
            <p:ph type="body" idx="2"/>
          </p:nvPr>
        </p:nvSpPr>
        <p:spPr>
          <a:xfrm>
            <a:off x="7982711" y="2101848"/>
            <a:ext cx="3602736" cy="1828800"/>
          </a:xfrm>
        </p:spPr>
        <p:txBody>
          <a:bodyPr/>
          <a:lstStyle>
            <a:lvl1pPr marL="0" indent="0">
              <a:buNone/>
              <a:defRPr sz="1600"/>
            </a:lvl1pPr>
          </a:lstStyle>
          <a:p>
            <a:pPr lvl="0"/>
            <a:r>
              <a:rPr lang="en-US"/>
              <a:t>Edit Master text styles</a:t>
            </a:r>
          </a:p>
        </p:txBody>
      </p:sp>
    </p:spTree>
    <p:extLst>
      <p:ext uri="{BB962C8B-B14F-4D97-AF65-F5344CB8AC3E}">
        <p14:creationId xmlns:p14="http://schemas.microsoft.com/office/powerpoint/2010/main" val="1242562589"/>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7320C-01F3-4BE6-8A2A-6F5F0C77A8D0}"/>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33F5A7A-6EFF-451E-8740-5209DF7EC13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E571DF2D-96B3-47F7-A791-283FC057F3E4}"/>
              </a:ext>
            </a:extLst>
          </p:cNvPr>
          <p:cNvSpPr txBox="1">
            <a:spLocks noGrp="1"/>
          </p:cNvSpPr>
          <p:nvPr>
            <p:ph type="ftr" sz="quarter" idx="9"/>
          </p:nvPr>
        </p:nvSpPr>
        <p:spPr/>
        <p:txBody>
          <a:bodyPr/>
          <a:lstStyle>
            <a:lvl1pPr>
              <a:defRPr/>
            </a:lvl1pPr>
          </a:lstStyle>
          <a:p>
            <a:pPr lvl="0"/>
            <a:r>
              <a:rPr lang="en-US"/>
              <a:t>Add a footer</a:t>
            </a:r>
          </a:p>
        </p:txBody>
      </p:sp>
      <p:sp>
        <p:nvSpPr>
          <p:cNvPr id="5" name="Date Placeholder 3">
            <a:extLst>
              <a:ext uri="{FF2B5EF4-FFF2-40B4-BE49-F238E27FC236}">
                <a16:creationId xmlns:a16="http://schemas.microsoft.com/office/drawing/2014/main" id="{01049B0C-2FE0-4CD8-A8CF-999E325F9E4B}"/>
              </a:ext>
            </a:extLst>
          </p:cNvPr>
          <p:cNvSpPr txBox="1">
            <a:spLocks noGrp="1"/>
          </p:cNvSpPr>
          <p:nvPr>
            <p:ph type="dt" sz="half" idx="7"/>
          </p:nvPr>
        </p:nvSpPr>
        <p:spPr/>
        <p:txBody>
          <a:bodyPr/>
          <a:lstStyle>
            <a:lvl1pPr>
              <a:defRPr/>
            </a:lvl1pPr>
          </a:lstStyle>
          <a:p>
            <a:pPr lvl="0"/>
            <a:fld id="{F4980706-5F0E-4BEA-ADD1-1A084162D42D}" type="datetime1">
              <a:rPr lang="en-US"/>
              <a:pPr lvl="0"/>
              <a:t>6/15/2018</a:t>
            </a:fld>
            <a:endParaRPr lang="en-US"/>
          </a:p>
        </p:txBody>
      </p:sp>
      <p:sp>
        <p:nvSpPr>
          <p:cNvPr id="6" name="Slide Number Placeholder 5">
            <a:extLst>
              <a:ext uri="{FF2B5EF4-FFF2-40B4-BE49-F238E27FC236}">
                <a16:creationId xmlns:a16="http://schemas.microsoft.com/office/drawing/2014/main" id="{CBDA2A90-2FA7-47C7-9D3F-CF526C94C761}"/>
              </a:ext>
            </a:extLst>
          </p:cNvPr>
          <p:cNvSpPr txBox="1">
            <a:spLocks noGrp="1"/>
          </p:cNvSpPr>
          <p:nvPr>
            <p:ph type="sldNum" sz="quarter" idx="8"/>
          </p:nvPr>
        </p:nvSpPr>
        <p:spPr/>
        <p:txBody>
          <a:bodyPr/>
          <a:lstStyle>
            <a:lvl1pPr>
              <a:defRPr/>
            </a:lvl1pPr>
          </a:lstStyle>
          <a:p>
            <a:pPr lvl="0"/>
            <a:fld id="{6C07DA1B-9F37-41D3-89AB-1D36051C5C92}" type="slidenum">
              <a:t>‹#›</a:t>
            </a:fld>
            <a:endParaRPr lang="en-US"/>
          </a:p>
        </p:txBody>
      </p:sp>
    </p:spTree>
    <p:extLst>
      <p:ext uri="{BB962C8B-B14F-4D97-AF65-F5344CB8AC3E}">
        <p14:creationId xmlns:p14="http://schemas.microsoft.com/office/powerpoint/2010/main" val="1773048428"/>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2A0F30-747B-4C9E-A5A0-C88D22AE55C6}"/>
              </a:ext>
            </a:extLst>
          </p:cNvPr>
          <p:cNvSpPr txBox="1">
            <a:spLocks noGrp="1"/>
          </p:cNvSpPr>
          <p:nvPr>
            <p:ph type="title" orient="vert"/>
          </p:nvPr>
        </p:nvSpPr>
        <p:spPr>
          <a:xfrm>
            <a:off x="9250683" y="365129"/>
            <a:ext cx="1645920"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60CF4AAB-1867-49CF-84A0-8DC6A9D723C9}"/>
              </a:ext>
            </a:extLst>
          </p:cNvPr>
          <p:cNvSpPr txBox="1">
            <a:spLocks noGrp="1"/>
          </p:cNvSpPr>
          <p:nvPr>
            <p:ph type="body" orient="vert" idx="1"/>
          </p:nvPr>
        </p:nvSpPr>
        <p:spPr>
          <a:xfrm>
            <a:off x="1295403" y="365129"/>
            <a:ext cx="7624660" cy="5811834"/>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67AD9FF6-2311-4DA3-AC0C-FCCA42A4995B}"/>
              </a:ext>
            </a:extLst>
          </p:cNvPr>
          <p:cNvSpPr txBox="1">
            <a:spLocks noGrp="1"/>
          </p:cNvSpPr>
          <p:nvPr>
            <p:ph type="ftr" sz="quarter" idx="9"/>
          </p:nvPr>
        </p:nvSpPr>
        <p:spPr/>
        <p:txBody>
          <a:bodyPr/>
          <a:lstStyle>
            <a:lvl1pPr>
              <a:defRPr/>
            </a:lvl1pPr>
          </a:lstStyle>
          <a:p>
            <a:pPr lvl="0"/>
            <a:r>
              <a:rPr lang="en-US"/>
              <a:t>Add a footer</a:t>
            </a:r>
          </a:p>
        </p:txBody>
      </p:sp>
      <p:sp>
        <p:nvSpPr>
          <p:cNvPr id="5" name="Date Placeholder 3">
            <a:extLst>
              <a:ext uri="{FF2B5EF4-FFF2-40B4-BE49-F238E27FC236}">
                <a16:creationId xmlns:a16="http://schemas.microsoft.com/office/drawing/2014/main" id="{2C56F9AB-B657-4F56-BCBA-57BDA96FE7EE}"/>
              </a:ext>
            </a:extLst>
          </p:cNvPr>
          <p:cNvSpPr txBox="1">
            <a:spLocks noGrp="1"/>
          </p:cNvSpPr>
          <p:nvPr>
            <p:ph type="dt" sz="half" idx="7"/>
          </p:nvPr>
        </p:nvSpPr>
        <p:spPr/>
        <p:txBody>
          <a:bodyPr/>
          <a:lstStyle>
            <a:lvl1pPr>
              <a:defRPr/>
            </a:lvl1pPr>
          </a:lstStyle>
          <a:p>
            <a:pPr lvl="0"/>
            <a:fld id="{65CFD2E9-CF7C-4041-B9AE-31CCF76405DB}" type="datetime1">
              <a:rPr lang="en-US"/>
              <a:pPr lvl="0"/>
              <a:t>6/15/2018</a:t>
            </a:fld>
            <a:endParaRPr lang="en-US"/>
          </a:p>
        </p:txBody>
      </p:sp>
      <p:sp>
        <p:nvSpPr>
          <p:cNvPr id="6" name="Slide Number Placeholder 5">
            <a:extLst>
              <a:ext uri="{FF2B5EF4-FFF2-40B4-BE49-F238E27FC236}">
                <a16:creationId xmlns:a16="http://schemas.microsoft.com/office/drawing/2014/main" id="{3A7C9BC3-D5AA-4831-AB28-F397793DBDCF}"/>
              </a:ext>
            </a:extLst>
          </p:cNvPr>
          <p:cNvSpPr txBox="1">
            <a:spLocks noGrp="1"/>
          </p:cNvSpPr>
          <p:nvPr>
            <p:ph type="sldNum" sz="quarter" idx="8"/>
          </p:nvPr>
        </p:nvSpPr>
        <p:spPr/>
        <p:txBody>
          <a:bodyPr/>
          <a:lstStyle>
            <a:lvl1pPr>
              <a:defRPr/>
            </a:lvl1pPr>
          </a:lstStyle>
          <a:p>
            <a:pPr lvl="0"/>
            <a:fld id="{E13403A0-B1C9-44E8-A726-6E45C07F19DF}" type="slidenum">
              <a:t>‹#›</a:t>
            </a:fld>
            <a:endParaRPr lang="en-US"/>
          </a:p>
        </p:txBody>
      </p:sp>
    </p:spTree>
    <p:extLst>
      <p:ext uri="{BB962C8B-B14F-4D97-AF65-F5344CB8AC3E}">
        <p14:creationId xmlns:p14="http://schemas.microsoft.com/office/powerpoint/2010/main" val="3499406166"/>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A70C31-387F-4796-9433-F229C1E5C5D3}"/>
              </a:ext>
            </a:extLst>
          </p:cNvPr>
          <p:cNvSpPr txBox="1">
            <a:spLocks noGrp="1"/>
          </p:cNvSpPr>
          <p:nvPr>
            <p:ph type="title"/>
          </p:nvPr>
        </p:nvSpPr>
        <p:spPr>
          <a:xfrm>
            <a:off x="1295403" y="362303"/>
            <a:ext cx="9601200" cy="106993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955644CC-2C35-4FAA-88C9-D716A6417AA6}"/>
              </a:ext>
            </a:extLst>
          </p:cNvPr>
          <p:cNvSpPr txBox="1">
            <a:spLocks noGrp="1"/>
          </p:cNvSpPr>
          <p:nvPr>
            <p:ph type="body" idx="1"/>
          </p:nvPr>
        </p:nvSpPr>
        <p:spPr>
          <a:xfrm>
            <a:off x="1295403" y="1828800"/>
            <a:ext cx="9601200" cy="4348164"/>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50275DF2-CF0C-4686-8AE7-B7855D465124}"/>
              </a:ext>
            </a:extLst>
          </p:cNvPr>
          <p:cNvSpPr txBox="1">
            <a:spLocks noGrp="1"/>
          </p:cNvSpPr>
          <p:nvPr>
            <p:ph type="ftr" sz="quarter" idx="3"/>
          </p:nvPr>
        </p:nvSpPr>
        <p:spPr>
          <a:xfrm>
            <a:off x="609603" y="6385492"/>
            <a:ext cx="6099048" cy="228600"/>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07CB98"/>
                </a:solidFill>
                <a:uFillTx/>
                <a:latin typeface="Georgia"/>
              </a:defRPr>
            </a:lvl1pPr>
          </a:lstStyle>
          <a:p>
            <a:pPr lvl="0"/>
            <a:r>
              <a:rPr lang="en-US"/>
              <a:t>Add a footer</a:t>
            </a:r>
          </a:p>
        </p:txBody>
      </p:sp>
      <p:sp>
        <p:nvSpPr>
          <p:cNvPr id="5" name="Date Placeholder 3">
            <a:extLst>
              <a:ext uri="{FF2B5EF4-FFF2-40B4-BE49-F238E27FC236}">
                <a16:creationId xmlns:a16="http://schemas.microsoft.com/office/drawing/2014/main" id="{FB69653E-6820-4B26-8A11-AD740B071F8F}"/>
              </a:ext>
            </a:extLst>
          </p:cNvPr>
          <p:cNvSpPr txBox="1">
            <a:spLocks noGrp="1"/>
          </p:cNvSpPr>
          <p:nvPr>
            <p:ph type="dt" sz="half" idx="2"/>
          </p:nvPr>
        </p:nvSpPr>
        <p:spPr>
          <a:xfrm>
            <a:off x="9419252" y="6385492"/>
            <a:ext cx="982047" cy="228600"/>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100" b="0" i="0" u="none" strike="noStrike" kern="1200" cap="none" spc="0" baseline="0">
                <a:solidFill>
                  <a:srgbClr val="07CB98"/>
                </a:solidFill>
                <a:uFillTx/>
                <a:latin typeface="Georgia"/>
              </a:defRPr>
            </a:lvl1pPr>
          </a:lstStyle>
          <a:p>
            <a:pPr lvl="0"/>
            <a:fld id="{784D6A2D-A72D-4CCD-96FB-6C6418264BC8}" type="datetime1">
              <a:rPr lang="en-US"/>
              <a:pPr lvl="0"/>
              <a:t>6/15/2018</a:t>
            </a:fld>
            <a:endParaRPr lang="en-US"/>
          </a:p>
        </p:txBody>
      </p:sp>
      <p:sp>
        <p:nvSpPr>
          <p:cNvPr id="6" name="Slide Number Placeholder 5">
            <a:extLst>
              <a:ext uri="{FF2B5EF4-FFF2-40B4-BE49-F238E27FC236}">
                <a16:creationId xmlns:a16="http://schemas.microsoft.com/office/drawing/2014/main" id="{242D2190-C5B3-4E51-9330-61C13B92EBF7}"/>
              </a:ext>
            </a:extLst>
          </p:cNvPr>
          <p:cNvSpPr txBox="1">
            <a:spLocks noGrp="1"/>
          </p:cNvSpPr>
          <p:nvPr>
            <p:ph type="sldNum" sz="quarter" idx="4"/>
          </p:nvPr>
        </p:nvSpPr>
        <p:spPr>
          <a:xfrm>
            <a:off x="10753536" y="6385492"/>
            <a:ext cx="828867" cy="228600"/>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100" b="0" i="0" u="none" strike="noStrike" kern="1200" cap="none" spc="0" baseline="0">
                <a:solidFill>
                  <a:srgbClr val="07CB98"/>
                </a:solidFill>
                <a:uFillTx/>
                <a:latin typeface="Georgia"/>
              </a:defRPr>
            </a:lvl1pPr>
          </a:lstStyle>
          <a:p>
            <a:pPr lvl="0"/>
            <a:fld id="{3CCF9D4B-6CEB-448A-A105-375633B79A5C}"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fade/>
  </p:transition>
  <p:txStyles>
    <p:titleStyle>
      <a:lvl1pPr marL="0" marR="0" lvl="0" indent="0" algn="l" defTabSz="914400" rtl="0" fontAlgn="auto" hangingPunct="1">
        <a:lnSpc>
          <a:spcPct val="90000"/>
        </a:lnSpc>
        <a:spcBef>
          <a:spcPts val="0"/>
        </a:spcBef>
        <a:spcAft>
          <a:spcPts val="0"/>
        </a:spcAft>
        <a:buNone/>
        <a:tabLst/>
        <a:defRPr lang="en-US" sz="3200" b="0" i="0" u="none" strike="noStrike" kern="1200" cap="none" spc="0" baseline="0">
          <a:solidFill>
            <a:srgbClr val="07CB98"/>
          </a:solidFill>
          <a:uFillTx/>
          <a:latin typeface="Georgia"/>
        </a:defRPr>
      </a:lvl1pPr>
    </p:titleStyle>
    <p:bodyStyle>
      <a:lvl1pPr marL="228600" marR="0" lvl="0" indent="-228600" algn="l" defTabSz="914400" rtl="0" fontAlgn="auto" hangingPunct="1">
        <a:lnSpc>
          <a:spcPct val="90000"/>
        </a:lnSpc>
        <a:spcBef>
          <a:spcPts val="1800"/>
        </a:spcBef>
        <a:spcAft>
          <a:spcPts val="0"/>
        </a:spcAft>
        <a:buClr>
          <a:srgbClr val="07CB98"/>
        </a:buClr>
        <a:buSzPct val="100000"/>
        <a:buFont typeface="Arial" pitchFamily="34"/>
        <a:buChar char="•"/>
        <a:tabLst/>
        <a:defRPr lang="en-US" sz="2000" b="0" i="0" u="none" strike="noStrike" kern="1200" cap="none" spc="0" baseline="0">
          <a:solidFill>
            <a:srgbClr val="FFFFFF"/>
          </a:solidFill>
          <a:uFillTx/>
          <a:latin typeface="Georgia"/>
        </a:defRPr>
      </a:lvl1pPr>
      <a:lvl2pPr marL="502920" marR="0" lvl="1" indent="-228600" algn="l" defTabSz="914400" rtl="0" fontAlgn="auto" hangingPunct="1">
        <a:lnSpc>
          <a:spcPct val="90000"/>
        </a:lnSpc>
        <a:spcBef>
          <a:spcPts val="1200"/>
        </a:spcBef>
        <a:spcAft>
          <a:spcPts val="0"/>
        </a:spcAft>
        <a:buClr>
          <a:srgbClr val="07CB98"/>
        </a:buClr>
        <a:buSzPct val="100000"/>
        <a:buFont typeface="Arial" pitchFamily="34"/>
        <a:buChar char="•"/>
        <a:tabLst/>
        <a:defRPr lang="en-US" sz="1800" b="0" i="0" u="none" strike="noStrike" kern="1200" cap="none" spc="0" baseline="0">
          <a:solidFill>
            <a:srgbClr val="FFFFFF"/>
          </a:solidFill>
          <a:uFillTx/>
          <a:latin typeface="Georgia"/>
        </a:defRPr>
      </a:lvl2pPr>
      <a:lvl3pPr marL="731520" marR="0" lvl="2"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600" b="0" i="0" u="none" strike="noStrike" kern="1200" cap="none" spc="0" baseline="0">
          <a:solidFill>
            <a:srgbClr val="FFFFFF"/>
          </a:solidFill>
          <a:uFillTx/>
          <a:latin typeface="Georgia"/>
        </a:defRPr>
      </a:lvl3pPr>
      <a:lvl4pPr marL="960120" marR="0" lvl="3"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400" b="0" i="0" u="none" strike="noStrike" kern="1200" cap="none" spc="0" baseline="0">
          <a:solidFill>
            <a:srgbClr val="FFFFFF"/>
          </a:solidFill>
          <a:uFillTx/>
          <a:latin typeface="Georgia"/>
        </a:defRPr>
      </a:lvl4pPr>
      <a:lvl5pPr marL="1188720" marR="0" lvl="4"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400" b="0" i="0" u="none" strike="noStrike" kern="1200" cap="none" spc="0" baseline="0">
          <a:solidFill>
            <a:srgbClr val="FFFFFF"/>
          </a:solidFill>
          <a:uFillTx/>
          <a:latin typeface="Georgi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areeraddict.com/5-benefits-of-teamwork-in-the-workplace" TargetMode="External"/><Relationship Id="rId7" Type="http://schemas.openxmlformats.org/officeDocument/2006/relationships/hyperlink" Target="https://www.sandler.com/blog/6-benefits-of-teamwork-in-the-workplace" TargetMode="External"/><Relationship Id="rId2" Type="http://schemas.openxmlformats.org/officeDocument/2006/relationships/hyperlink" Target="https://www.linkedin.com/pulse/20140828060629-182026999-benefits-of-teamwork" TargetMode="External"/><Relationship Id="rId1" Type="http://schemas.openxmlformats.org/officeDocument/2006/relationships/slideLayout" Target="../slideLayouts/slideLayout6.xml"/><Relationship Id="rId6" Type="http://schemas.openxmlformats.org/officeDocument/2006/relationships/hyperlink" Target="http://smallbusiness.chron.com/benefits-teamwork-organization-effectiveness-78220.html" TargetMode="External"/><Relationship Id="rId5" Type="http://schemas.openxmlformats.org/officeDocument/2006/relationships/hyperlink" Target="http://www.learnmanagement2.com/" TargetMode="External"/><Relationship Id="rId4" Type="http://schemas.openxmlformats.org/officeDocument/2006/relationships/hyperlink" Target="https://www.learn2.com/team-building-organizations/"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hyperlink" Target="https://www.sandler.com/blog/6-benefits-of-teamwork-in-the-workplace"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63B69-6142-4BC9-BEAD-66E7E7FA171C}"/>
              </a:ext>
            </a:extLst>
          </p:cNvPr>
          <p:cNvSpPr txBox="1">
            <a:spLocks noGrp="1"/>
          </p:cNvSpPr>
          <p:nvPr>
            <p:ph type="ctrTitle"/>
          </p:nvPr>
        </p:nvSpPr>
        <p:spPr>
          <a:xfrm>
            <a:off x="773719" y="345231"/>
            <a:ext cx="10677375" cy="1006489"/>
          </a:xfrm>
        </p:spPr>
        <p:txBody>
          <a:bodyPr anchorCtr="1">
            <a:noAutofit/>
          </a:bodyPr>
          <a:lstStyle/>
          <a:p>
            <a:pPr lvl="0" algn="ctr"/>
            <a:r>
              <a:rPr lang="en-US"/>
              <a:t>Benefits of Teamwork</a:t>
            </a:r>
          </a:p>
        </p:txBody>
      </p:sp>
      <p:sp>
        <p:nvSpPr>
          <p:cNvPr id="3" name="Subtitle 2">
            <a:extLst>
              <a:ext uri="{FF2B5EF4-FFF2-40B4-BE49-F238E27FC236}">
                <a16:creationId xmlns:a16="http://schemas.microsoft.com/office/drawing/2014/main" id="{7F1FD0C9-FF7E-44A9-ACD5-E56CA29BAE7D}"/>
              </a:ext>
            </a:extLst>
          </p:cNvPr>
          <p:cNvSpPr txBox="1">
            <a:spLocks noGrp="1"/>
          </p:cNvSpPr>
          <p:nvPr>
            <p:ph type="subTitle" idx="1"/>
          </p:nvPr>
        </p:nvSpPr>
        <p:spPr>
          <a:xfrm>
            <a:off x="773719" y="1509838"/>
            <a:ext cx="10677375" cy="481888"/>
          </a:xfrm>
        </p:spPr>
        <p:txBody>
          <a:bodyPr anchorCtr="1">
            <a:noAutofit/>
          </a:bodyPr>
          <a:lstStyle/>
          <a:p>
            <a:pPr lvl="0" algn="ctr"/>
            <a:r>
              <a:rPr lang="en-US" sz="3200"/>
              <a:t>Presented By : Mohammed, Ripon, Justina and Foizul.</a:t>
            </a:r>
          </a:p>
        </p:txBody>
      </p:sp>
      <p:pic>
        <p:nvPicPr>
          <p:cNvPr id="4" name="Picture 4">
            <a:extLst>
              <a:ext uri="{FF2B5EF4-FFF2-40B4-BE49-F238E27FC236}">
                <a16:creationId xmlns:a16="http://schemas.microsoft.com/office/drawing/2014/main" id="{6EAADA7D-D703-45BC-8345-E602EBE22243}"/>
              </a:ext>
            </a:extLst>
          </p:cNvPr>
          <p:cNvPicPr>
            <a:picLocks noChangeAspect="1"/>
          </p:cNvPicPr>
          <p:nvPr/>
        </p:nvPicPr>
        <p:blipFill>
          <a:blip r:embed="rId2"/>
          <a:stretch>
            <a:fillRect/>
          </a:stretch>
        </p:blipFill>
        <p:spPr>
          <a:xfrm>
            <a:off x="1982757" y="2356253"/>
            <a:ext cx="8061579" cy="4156514"/>
          </a:xfrm>
          <a:prstGeom prst="rect">
            <a:avLst/>
          </a:prstGeom>
          <a:noFill/>
          <a:ln cap="flat">
            <a:noFill/>
          </a:ln>
        </p:spPr>
      </p:pic>
    </p:spTree>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36C82EFD-9A01-476C-9964-1EE491DC5A33}"/>
              </a:ext>
            </a:extLst>
          </p:cNvPr>
          <p:cNvSpPr txBox="1">
            <a:spLocks noGrp="1"/>
          </p:cNvSpPr>
          <p:nvPr>
            <p:ph type="title"/>
          </p:nvPr>
        </p:nvSpPr>
        <p:spPr>
          <a:xfrm>
            <a:off x="450168" y="362303"/>
            <a:ext cx="11296360" cy="692776"/>
          </a:xfrm>
        </p:spPr>
        <p:txBody>
          <a:bodyPr anchorCtr="1"/>
          <a:lstStyle/>
          <a:p>
            <a:pPr lvl="0" algn="ctr"/>
            <a:r>
              <a:rPr lang="en-GB" u="sng"/>
              <a:t>John Adairs action centered theory/model</a:t>
            </a:r>
            <a:r>
              <a:rPr lang="en-GB"/>
              <a:t>      </a:t>
            </a:r>
          </a:p>
        </p:txBody>
      </p:sp>
      <p:pic>
        <p:nvPicPr>
          <p:cNvPr id="3" name="Picture 3">
            <a:extLst>
              <a:ext uri="{FF2B5EF4-FFF2-40B4-BE49-F238E27FC236}">
                <a16:creationId xmlns:a16="http://schemas.microsoft.com/office/drawing/2014/main" id="{DAEDBC49-5B32-418E-B57B-DC7FE6D4A959}"/>
              </a:ext>
            </a:extLst>
          </p:cNvPr>
          <p:cNvPicPr>
            <a:picLocks noChangeAspect="1"/>
          </p:cNvPicPr>
          <p:nvPr/>
        </p:nvPicPr>
        <p:blipFill>
          <a:blip r:embed="rId2"/>
          <a:stretch>
            <a:fillRect/>
          </a:stretch>
        </p:blipFill>
        <p:spPr>
          <a:xfrm>
            <a:off x="2658791" y="1055080"/>
            <a:ext cx="7033848" cy="5717990"/>
          </a:xfrm>
          <a:prstGeom prst="rect">
            <a:avLst/>
          </a:prstGeom>
          <a:noFill/>
          <a:ln cap="flat">
            <a:noFill/>
          </a:ln>
        </p:spPr>
      </p:pic>
      <p:sp>
        <p:nvSpPr>
          <p:cNvPr id="4" name="Content Placeholder 2">
            <a:extLst>
              <a:ext uri="{FF2B5EF4-FFF2-40B4-BE49-F238E27FC236}">
                <a16:creationId xmlns:a16="http://schemas.microsoft.com/office/drawing/2014/main" id="{07EA1C3F-C07B-469C-B312-CDD84A3A677E}"/>
              </a:ext>
            </a:extLst>
          </p:cNvPr>
          <p:cNvSpPr txBox="1"/>
          <p:nvPr/>
        </p:nvSpPr>
        <p:spPr>
          <a:xfrm>
            <a:off x="10320992" y="6204376"/>
            <a:ext cx="1871008" cy="688791"/>
          </a:xfrm>
          <a:prstGeom prst="rect">
            <a:avLst/>
          </a:prstGeom>
          <a:noFill/>
          <a:ln cap="flat">
            <a:noFill/>
          </a:ln>
        </p:spPr>
        <p:txBody>
          <a:bodyPr vert="horz" wrap="square" lIns="91440" tIns="45720" rIns="91440" bIns="45720" anchor="t" anchorCtr="0" compatLnSpc="1">
            <a:noAutofit/>
          </a:bodyPr>
          <a:lstStyle/>
          <a:p>
            <a:pPr marL="6163" marR="0" lvl="0" indent="0" algn="l"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400" b="0" i="0" u="sng" strike="noStrike" kern="1200" cap="none" spc="0" baseline="0" dirty="0">
                <a:solidFill>
                  <a:srgbClr val="C00000"/>
                </a:solidFill>
                <a:uFillTx/>
                <a:latin typeface="Georgia"/>
              </a:rPr>
              <a:t>Mohammad</a:t>
            </a:r>
            <a:endParaRPr lang="en-GB" sz="2400" b="0" i="0" u="none" strike="noStrike" kern="1200" cap="none" spc="0" baseline="0" dirty="0">
              <a:solidFill>
                <a:srgbClr val="C00000"/>
              </a:solidFill>
              <a:uFillTx/>
              <a:latin typeface="Georgia"/>
            </a:endParaRPr>
          </a:p>
        </p:txBody>
      </p:sp>
    </p:spTree>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B4DAC58D-073A-4C5F-B7FD-96CB429AA6CC}"/>
              </a:ext>
            </a:extLst>
          </p:cNvPr>
          <p:cNvSpPr txBox="1">
            <a:spLocks noGrp="1"/>
          </p:cNvSpPr>
          <p:nvPr>
            <p:ph type="title"/>
          </p:nvPr>
        </p:nvSpPr>
        <p:spPr>
          <a:xfrm>
            <a:off x="282531" y="629591"/>
            <a:ext cx="8636389" cy="692776"/>
          </a:xfrm>
        </p:spPr>
        <p:txBody>
          <a:bodyPr/>
          <a:lstStyle/>
          <a:p>
            <a:pPr lvl="0"/>
            <a:r>
              <a:rPr lang="en-GB" sz="4000">
                <a:solidFill>
                  <a:srgbClr val="E7E6E6"/>
                </a:solidFill>
              </a:rPr>
              <a:t>Leader roles: </a:t>
            </a:r>
          </a:p>
        </p:txBody>
      </p:sp>
      <p:grpSp>
        <p:nvGrpSpPr>
          <p:cNvPr id="3" name="Group 20">
            <a:extLst>
              <a:ext uri="{FF2B5EF4-FFF2-40B4-BE49-F238E27FC236}">
                <a16:creationId xmlns:a16="http://schemas.microsoft.com/office/drawing/2014/main" id="{A3D3CA20-0083-4F3C-B3EC-B02E97008A23}"/>
              </a:ext>
            </a:extLst>
          </p:cNvPr>
          <p:cNvGrpSpPr/>
          <p:nvPr/>
        </p:nvGrpSpPr>
        <p:grpSpPr>
          <a:xfrm>
            <a:off x="1733546" y="1728974"/>
            <a:ext cx="9068096" cy="3688963"/>
            <a:chOff x="1733546" y="1728974"/>
            <a:chExt cx="9068096" cy="3688963"/>
          </a:xfrm>
        </p:grpSpPr>
        <p:grpSp>
          <p:nvGrpSpPr>
            <p:cNvPr id="4" name="Group 15">
              <a:extLst>
                <a:ext uri="{FF2B5EF4-FFF2-40B4-BE49-F238E27FC236}">
                  <a16:creationId xmlns:a16="http://schemas.microsoft.com/office/drawing/2014/main" id="{FB3FE60D-9173-48D8-B433-58809061F4F2}"/>
                </a:ext>
              </a:extLst>
            </p:cNvPr>
            <p:cNvGrpSpPr/>
            <p:nvPr/>
          </p:nvGrpSpPr>
          <p:grpSpPr>
            <a:xfrm>
              <a:off x="1733546" y="1728974"/>
              <a:ext cx="9068096" cy="692776"/>
              <a:chOff x="1733546" y="1728974"/>
              <a:chExt cx="9068096" cy="692776"/>
            </a:xfrm>
          </p:grpSpPr>
          <p:sp>
            <p:nvSpPr>
              <p:cNvPr id="5" name="Title 3">
                <a:extLst>
                  <a:ext uri="{FF2B5EF4-FFF2-40B4-BE49-F238E27FC236}">
                    <a16:creationId xmlns:a16="http://schemas.microsoft.com/office/drawing/2014/main" id="{4AD18B1C-55F3-4EE6-BE82-CC0BFF75E5C9}"/>
                  </a:ext>
                </a:extLst>
              </p:cNvPr>
              <p:cNvSpPr txBox="1"/>
              <p:nvPr/>
            </p:nvSpPr>
            <p:spPr>
              <a:xfrm>
                <a:off x="2165253" y="1728974"/>
                <a:ext cx="8636389" cy="692776"/>
              </a:xfrm>
              <a:prstGeom prst="rect">
                <a:avLst/>
              </a:prstGeom>
              <a:noFill/>
              <a:ln cap="flat">
                <a:noFill/>
              </a:ln>
            </p:spPr>
            <p:txBody>
              <a:bodyPr vert="horz" wrap="square" lIns="91440" tIns="45720" rIns="91440" bIns="45720" anchor="b" anchorCtr="0" compatLnSpc="1">
                <a:no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07CB98"/>
                  </a:solidFill>
                  <a:uFillTx/>
                  <a:latin typeface="Georgia"/>
                </a:endParaRPr>
              </a:p>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7CB98"/>
                    </a:solidFill>
                    <a:uFillTx/>
                    <a:latin typeface="Georgia"/>
                  </a:rPr>
                  <a:t>Define all tasks  </a:t>
                </a:r>
              </a:p>
            </p:txBody>
          </p:sp>
          <p:sp>
            <p:nvSpPr>
              <p:cNvPr id="6" name="Arrow: Right 2">
                <a:extLst>
                  <a:ext uri="{FF2B5EF4-FFF2-40B4-BE49-F238E27FC236}">
                    <a16:creationId xmlns:a16="http://schemas.microsoft.com/office/drawing/2014/main" id="{7F7DFC50-20E8-4BAD-B176-CC1AC8A30024}"/>
                  </a:ext>
                </a:extLst>
              </p:cNvPr>
              <p:cNvSpPr/>
              <p:nvPr/>
            </p:nvSpPr>
            <p:spPr>
              <a:xfrm>
                <a:off x="1733546" y="1920185"/>
                <a:ext cx="356972" cy="441079"/>
              </a:xfrm>
              <a:custGeom>
                <a:avLst>
                  <a:gd name="f0" fmla="val 10800"/>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grpSp>
          <p:nvGrpSpPr>
            <p:cNvPr id="7" name="Group 16">
              <a:extLst>
                <a:ext uri="{FF2B5EF4-FFF2-40B4-BE49-F238E27FC236}">
                  <a16:creationId xmlns:a16="http://schemas.microsoft.com/office/drawing/2014/main" id="{AABD9EAD-81A0-40D8-BDD0-851AEF208B1E}"/>
                </a:ext>
              </a:extLst>
            </p:cNvPr>
            <p:cNvGrpSpPr/>
            <p:nvPr/>
          </p:nvGrpSpPr>
          <p:grpSpPr>
            <a:xfrm>
              <a:off x="1733546" y="2513310"/>
              <a:ext cx="8993362" cy="692776"/>
              <a:chOff x="1733546" y="2513310"/>
              <a:chExt cx="8993362" cy="692776"/>
            </a:xfrm>
          </p:grpSpPr>
          <p:sp>
            <p:nvSpPr>
              <p:cNvPr id="8" name="Title 3">
                <a:extLst>
                  <a:ext uri="{FF2B5EF4-FFF2-40B4-BE49-F238E27FC236}">
                    <a16:creationId xmlns:a16="http://schemas.microsoft.com/office/drawing/2014/main" id="{2421DC2E-BA93-449D-9910-0BDEBDDBCD7F}"/>
                  </a:ext>
                </a:extLst>
              </p:cNvPr>
              <p:cNvSpPr txBox="1"/>
              <p:nvPr/>
            </p:nvSpPr>
            <p:spPr>
              <a:xfrm>
                <a:off x="2090519" y="2513310"/>
                <a:ext cx="8636389" cy="692776"/>
              </a:xfrm>
              <a:prstGeom prst="rect">
                <a:avLst/>
              </a:prstGeom>
              <a:noFill/>
              <a:ln cap="flat">
                <a:noFill/>
              </a:ln>
            </p:spPr>
            <p:txBody>
              <a:bodyPr vert="horz" wrap="square" lIns="91440" tIns="45720" rIns="91440" bIns="45720" anchor="b" anchorCtr="0" compatLnSpc="1">
                <a:norm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7CB98"/>
                    </a:solidFill>
                    <a:uFillTx/>
                    <a:latin typeface="Georgia"/>
                  </a:rPr>
                  <a:t>Team briefing</a:t>
                </a:r>
              </a:p>
            </p:txBody>
          </p:sp>
          <p:sp>
            <p:nvSpPr>
              <p:cNvPr id="9" name="Arrow: Right 10">
                <a:extLst>
                  <a:ext uri="{FF2B5EF4-FFF2-40B4-BE49-F238E27FC236}">
                    <a16:creationId xmlns:a16="http://schemas.microsoft.com/office/drawing/2014/main" id="{1EEA000E-FA1F-4725-95CF-C21FFE489D59}"/>
                  </a:ext>
                </a:extLst>
              </p:cNvPr>
              <p:cNvSpPr/>
              <p:nvPr/>
            </p:nvSpPr>
            <p:spPr>
              <a:xfrm>
                <a:off x="1733546" y="2732986"/>
                <a:ext cx="356972" cy="441079"/>
              </a:xfrm>
              <a:custGeom>
                <a:avLst>
                  <a:gd name="f0" fmla="val 10800"/>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grpSp>
          <p:nvGrpSpPr>
            <p:cNvPr id="10" name="Group 19">
              <a:extLst>
                <a:ext uri="{FF2B5EF4-FFF2-40B4-BE49-F238E27FC236}">
                  <a16:creationId xmlns:a16="http://schemas.microsoft.com/office/drawing/2014/main" id="{F652374B-6887-4490-ADE4-E04067D29774}"/>
                </a:ext>
              </a:extLst>
            </p:cNvPr>
            <p:cNvGrpSpPr/>
            <p:nvPr/>
          </p:nvGrpSpPr>
          <p:grpSpPr>
            <a:xfrm>
              <a:off x="1733546" y="4725161"/>
              <a:ext cx="8993362" cy="692776"/>
              <a:chOff x="1733546" y="4725161"/>
              <a:chExt cx="8993362" cy="692776"/>
            </a:xfrm>
          </p:grpSpPr>
          <p:sp>
            <p:nvSpPr>
              <p:cNvPr id="11" name="Title 3">
                <a:extLst>
                  <a:ext uri="{FF2B5EF4-FFF2-40B4-BE49-F238E27FC236}">
                    <a16:creationId xmlns:a16="http://schemas.microsoft.com/office/drawing/2014/main" id="{DBE9FBF2-753A-4B12-842D-A9C0828DDE4D}"/>
                  </a:ext>
                </a:extLst>
              </p:cNvPr>
              <p:cNvSpPr txBox="1"/>
              <p:nvPr/>
            </p:nvSpPr>
            <p:spPr>
              <a:xfrm>
                <a:off x="2090519" y="4725161"/>
                <a:ext cx="8636389" cy="692776"/>
              </a:xfrm>
              <a:prstGeom prst="rect">
                <a:avLst/>
              </a:prstGeom>
              <a:noFill/>
              <a:ln cap="flat">
                <a:noFill/>
              </a:ln>
            </p:spPr>
            <p:txBody>
              <a:bodyPr vert="horz" wrap="square" lIns="91440" tIns="45720" rIns="91440" bIns="45720" anchor="b" anchorCtr="0" compatLnSpc="1">
                <a:norm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7CB98"/>
                    </a:solidFill>
                    <a:uFillTx/>
                    <a:latin typeface="Georgia"/>
                  </a:rPr>
                  <a:t>Lead by example</a:t>
                </a:r>
              </a:p>
            </p:txBody>
          </p:sp>
          <p:sp>
            <p:nvSpPr>
              <p:cNvPr id="12" name="Arrow: Right 12">
                <a:extLst>
                  <a:ext uri="{FF2B5EF4-FFF2-40B4-BE49-F238E27FC236}">
                    <a16:creationId xmlns:a16="http://schemas.microsoft.com/office/drawing/2014/main" id="{DCE59C55-1562-4106-8E4E-7EF44FAD5E0E}"/>
                  </a:ext>
                </a:extLst>
              </p:cNvPr>
              <p:cNvSpPr/>
              <p:nvPr/>
            </p:nvSpPr>
            <p:spPr>
              <a:xfrm>
                <a:off x="1733546" y="4948723"/>
                <a:ext cx="356972" cy="441079"/>
              </a:xfrm>
              <a:custGeom>
                <a:avLst>
                  <a:gd name="f0" fmla="val 10800"/>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grpSp>
          <p:nvGrpSpPr>
            <p:cNvPr id="13" name="Group 17">
              <a:extLst>
                <a:ext uri="{FF2B5EF4-FFF2-40B4-BE49-F238E27FC236}">
                  <a16:creationId xmlns:a16="http://schemas.microsoft.com/office/drawing/2014/main" id="{8EFAEFF4-D519-4182-B4E7-67EBFD9EED04}"/>
                </a:ext>
              </a:extLst>
            </p:cNvPr>
            <p:cNvGrpSpPr/>
            <p:nvPr/>
          </p:nvGrpSpPr>
          <p:grpSpPr>
            <a:xfrm>
              <a:off x="1733546" y="3452070"/>
              <a:ext cx="8993362" cy="1230700"/>
              <a:chOff x="1733546" y="3452070"/>
              <a:chExt cx="8993362" cy="1230700"/>
            </a:xfrm>
          </p:grpSpPr>
          <p:sp>
            <p:nvSpPr>
              <p:cNvPr id="14" name="Title 3">
                <a:extLst>
                  <a:ext uri="{FF2B5EF4-FFF2-40B4-BE49-F238E27FC236}">
                    <a16:creationId xmlns:a16="http://schemas.microsoft.com/office/drawing/2014/main" id="{D19AE22E-98D2-4044-A04E-E2256A571D6D}"/>
                  </a:ext>
                </a:extLst>
              </p:cNvPr>
              <p:cNvSpPr txBox="1"/>
              <p:nvPr/>
            </p:nvSpPr>
            <p:spPr>
              <a:xfrm>
                <a:off x="2090519" y="3989994"/>
                <a:ext cx="8636389" cy="692776"/>
              </a:xfrm>
              <a:prstGeom prst="rect">
                <a:avLst/>
              </a:prstGeom>
              <a:noFill/>
              <a:ln cap="flat">
                <a:noFill/>
              </a:ln>
            </p:spPr>
            <p:txBody>
              <a:bodyPr vert="horz" wrap="square" lIns="91440" tIns="45720" rIns="91440" bIns="45720" anchor="b" anchorCtr="0" compatLnSpc="1">
                <a:norm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dirty="0">
                    <a:solidFill>
                      <a:srgbClr val="07CB98"/>
                    </a:solidFill>
                    <a:uFillTx/>
                    <a:latin typeface="Georgia"/>
                  </a:rPr>
                  <a:t>Motivating</a:t>
                </a:r>
              </a:p>
            </p:txBody>
          </p:sp>
          <p:sp>
            <p:nvSpPr>
              <p:cNvPr id="15" name="Arrow: Right 13">
                <a:extLst>
                  <a:ext uri="{FF2B5EF4-FFF2-40B4-BE49-F238E27FC236}">
                    <a16:creationId xmlns:a16="http://schemas.microsoft.com/office/drawing/2014/main" id="{6DEE4841-4244-4467-8E5D-E7DDCE4E0BAF}"/>
                  </a:ext>
                </a:extLst>
              </p:cNvPr>
              <p:cNvSpPr/>
              <p:nvPr/>
            </p:nvSpPr>
            <p:spPr>
              <a:xfrm>
                <a:off x="1733546" y="3452070"/>
                <a:ext cx="356972" cy="441079"/>
              </a:xfrm>
              <a:custGeom>
                <a:avLst>
                  <a:gd name="f0" fmla="val 10800"/>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grpSp>
          <p:nvGrpSpPr>
            <p:cNvPr id="16" name="Group 18">
              <a:extLst>
                <a:ext uri="{FF2B5EF4-FFF2-40B4-BE49-F238E27FC236}">
                  <a16:creationId xmlns:a16="http://schemas.microsoft.com/office/drawing/2014/main" id="{CB93AFDB-3324-4653-99FE-E42ED48D88C6}"/>
                </a:ext>
              </a:extLst>
            </p:cNvPr>
            <p:cNvGrpSpPr/>
            <p:nvPr/>
          </p:nvGrpSpPr>
          <p:grpSpPr>
            <a:xfrm>
              <a:off x="1733546" y="3481542"/>
              <a:ext cx="8993362" cy="1158836"/>
              <a:chOff x="1733546" y="3481542"/>
              <a:chExt cx="8993362" cy="1158836"/>
            </a:xfrm>
          </p:grpSpPr>
          <p:sp>
            <p:nvSpPr>
              <p:cNvPr id="17" name="Title 3">
                <a:extLst>
                  <a:ext uri="{FF2B5EF4-FFF2-40B4-BE49-F238E27FC236}">
                    <a16:creationId xmlns:a16="http://schemas.microsoft.com/office/drawing/2014/main" id="{55B59AEB-9E7E-44CD-A71C-3FF1E7B7698F}"/>
                  </a:ext>
                </a:extLst>
              </p:cNvPr>
              <p:cNvSpPr txBox="1"/>
              <p:nvPr/>
            </p:nvSpPr>
            <p:spPr>
              <a:xfrm>
                <a:off x="2090519" y="3481542"/>
                <a:ext cx="8636389" cy="692776"/>
              </a:xfrm>
              <a:prstGeom prst="rect">
                <a:avLst/>
              </a:prstGeom>
              <a:noFill/>
              <a:ln cap="flat">
                <a:noFill/>
              </a:ln>
            </p:spPr>
            <p:txBody>
              <a:bodyPr vert="horz" wrap="square" lIns="91440" tIns="45720" rIns="91440" bIns="45720" anchor="b" anchorCtr="0" compatLnSpc="1">
                <a:norm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2900" b="0" i="0" u="none" strike="noStrike" kern="1200" cap="none" spc="0" baseline="0" dirty="0">
                    <a:solidFill>
                      <a:srgbClr val="07CB98"/>
                    </a:solidFill>
                    <a:uFillTx/>
                    <a:latin typeface="Georgia"/>
                  </a:rPr>
                  <a:t>Organising</a:t>
                </a:r>
                <a:r>
                  <a:rPr lang="en-GB" sz="2500" b="0" i="0" u="none" strike="noStrike" kern="1200" cap="none" spc="0" baseline="0" dirty="0">
                    <a:solidFill>
                      <a:srgbClr val="07CB98"/>
                    </a:solidFill>
                    <a:uFillTx/>
                    <a:latin typeface="Georgia"/>
                  </a:rPr>
                  <a:t> </a:t>
                </a:r>
              </a:p>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2500" b="0" i="0" u="none" strike="noStrike" kern="1200" cap="none" spc="0" baseline="0" dirty="0">
                    <a:solidFill>
                      <a:srgbClr val="07CB98"/>
                    </a:solidFill>
                    <a:uFillTx/>
                    <a:latin typeface="Georgia"/>
                  </a:rPr>
                  <a:t> </a:t>
                </a:r>
              </a:p>
            </p:txBody>
          </p:sp>
          <p:sp>
            <p:nvSpPr>
              <p:cNvPr id="18" name="Arrow: Right 14">
                <a:extLst>
                  <a:ext uri="{FF2B5EF4-FFF2-40B4-BE49-F238E27FC236}">
                    <a16:creationId xmlns:a16="http://schemas.microsoft.com/office/drawing/2014/main" id="{9C5F2D62-BE69-4DEA-8403-7B682D3D895A}"/>
                  </a:ext>
                </a:extLst>
              </p:cNvPr>
              <p:cNvSpPr/>
              <p:nvPr/>
            </p:nvSpPr>
            <p:spPr>
              <a:xfrm>
                <a:off x="1733546" y="4199299"/>
                <a:ext cx="356972" cy="441079"/>
              </a:xfrm>
              <a:custGeom>
                <a:avLst>
                  <a:gd name="f0" fmla="val 10800"/>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grpSp>
      <p:sp>
        <p:nvSpPr>
          <p:cNvPr id="19" name="Content Placeholder 2">
            <a:extLst>
              <a:ext uri="{FF2B5EF4-FFF2-40B4-BE49-F238E27FC236}">
                <a16:creationId xmlns:a16="http://schemas.microsoft.com/office/drawing/2014/main" id="{87D3D647-7F32-446E-8524-84F27F71408D}"/>
              </a:ext>
            </a:extLst>
          </p:cNvPr>
          <p:cNvSpPr txBox="1"/>
          <p:nvPr/>
        </p:nvSpPr>
        <p:spPr>
          <a:xfrm>
            <a:off x="10320992" y="6204376"/>
            <a:ext cx="1871008" cy="688791"/>
          </a:xfrm>
          <a:prstGeom prst="rect">
            <a:avLst/>
          </a:prstGeom>
          <a:noFill/>
          <a:ln cap="flat">
            <a:noFill/>
          </a:ln>
        </p:spPr>
        <p:txBody>
          <a:bodyPr vert="horz" wrap="square" lIns="91440" tIns="45720" rIns="91440" bIns="45720" anchor="t" anchorCtr="0" compatLnSpc="1">
            <a:noAutofit/>
          </a:bodyPr>
          <a:lstStyle/>
          <a:p>
            <a:pPr marL="6163" marR="0" lvl="0" indent="0" algn="l"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400" b="0" i="0" u="sng" strike="noStrike" kern="1200" cap="none" spc="0" baseline="0" dirty="0">
                <a:solidFill>
                  <a:srgbClr val="C00000"/>
                </a:solidFill>
                <a:uFillTx/>
                <a:latin typeface="Georgia"/>
              </a:rPr>
              <a:t>Mohammad</a:t>
            </a:r>
            <a:endParaRPr lang="en-GB" sz="2400" b="0" i="0" u="none" strike="noStrike" kern="1200" cap="none" spc="0" baseline="0" dirty="0">
              <a:solidFill>
                <a:srgbClr val="C00000"/>
              </a:solidFill>
              <a:uFillTx/>
              <a:latin typeface="Georgia"/>
            </a:endParaRPr>
          </a:p>
        </p:txBody>
      </p:sp>
    </p:spTree>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72D7D-1B48-4924-A1B1-22D011ACC718}"/>
              </a:ext>
            </a:extLst>
          </p:cNvPr>
          <p:cNvSpPr txBox="1">
            <a:spLocks noGrp="1"/>
          </p:cNvSpPr>
          <p:nvPr>
            <p:ph type="title"/>
          </p:nvPr>
        </p:nvSpPr>
        <p:spPr>
          <a:xfrm>
            <a:off x="0" y="119265"/>
            <a:ext cx="12191996" cy="688790"/>
          </a:xfrm>
        </p:spPr>
        <p:txBody>
          <a:bodyPr anchorCtr="1">
            <a:normAutofit fontScale="90000"/>
          </a:bodyPr>
          <a:lstStyle/>
          <a:p>
            <a:pPr lvl="0" algn="ctr"/>
            <a:r>
              <a:rPr lang="en-GB" sz="2300"/>
              <a:t> </a:t>
            </a:r>
            <a:br>
              <a:rPr lang="en-GB" sz="2300"/>
            </a:br>
            <a:r>
              <a:rPr lang="en-GB" u="sng"/>
              <a:t>Benefits Of Team Work In An Organisation</a:t>
            </a:r>
          </a:p>
        </p:txBody>
      </p:sp>
      <p:grpSp>
        <p:nvGrpSpPr>
          <p:cNvPr id="3" name="Group 22">
            <a:extLst>
              <a:ext uri="{FF2B5EF4-FFF2-40B4-BE49-F238E27FC236}">
                <a16:creationId xmlns:a16="http://schemas.microsoft.com/office/drawing/2014/main" id="{6A1FE127-2650-4B51-A64B-BA5F3D0092F1}"/>
              </a:ext>
            </a:extLst>
          </p:cNvPr>
          <p:cNvGrpSpPr/>
          <p:nvPr/>
        </p:nvGrpSpPr>
        <p:grpSpPr>
          <a:xfrm>
            <a:off x="548640" y="870517"/>
            <a:ext cx="6203856" cy="5116964"/>
            <a:chOff x="548640" y="870517"/>
            <a:chExt cx="6203856" cy="5116964"/>
          </a:xfrm>
        </p:grpSpPr>
        <p:sp>
          <p:nvSpPr>
            <p:cNvPr id="4" name="Content Placeholder 2">
              <a:extLst>
                <a:ext uri="{FF2B5EF4-FFF2-40B4-BE49-F238E27FC236}">
                  <a16:creationId xmlns:a16="http://schemas.microsoft.com/office/drawing/2014/main" id="{A4C05D84-71F8-4C0B-8225-87B5857C7E5F}"/>
                </a:ext>
              </a:extLst>
            </p:cNvPr>
            <p:cNvSpPr txBox="1"/>
            <p:nvPr/>
          </p:nvSpPr>
          <p:spPr>
            <a:xfrm>
              <a:off x="548640" y="870517"/>
              <a:ext cx="6203856" cy="896971"/>
            </a:xfrm>
            <a:prstGeom prst="rect">
              <a:avLst/>
            </a:prstGeom>
            <a:noFill/>
            <a:ln cap="flat">
              <a:noFill/>
            </a:ln>
          </p:spPr>
          <p:txBody>
            <a:bodyPr vert="horz" wrap="square" lIns="91440" tIns="45720" rIns="91440" bIns="45720" anchor="t" anchorCtr="0" compatLnSpc="1">
              <a:noAutofit/>
            </a:bodyPr>
            <a:lstStyle/>
            <a:p>
              <a:pPr marL="6163" marR="0" lvl="0" indent="0" algn="just"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FFFFFF"/>
                  </a:solidFill>
                  <a:uFillTx/>
                  <a:latin typeface="Georgia"/>
                </a:rPr>
                <a:t>Motivation and support.</a:t>
              </a:r>
            </a:p>
            <a:p>
              <a:pPr marL="6163" marR="0" lvl="0" indent="0" algn="l" defTabSz="914400" rtl="0" fontAlgn="auto" hangingPunct="1">
                <a:lnSpc>
                  <a:spcPct val="90000"/>
                </a:lnSpc>
                <a:spcBef>
                  <a:spcPts val="180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FFFFFF"/>
                </a:solidFill>
                <a:uFillTx/>
                <a:latin typeface="Georgia"/>
              </a:endParaRPr>
            </a:p>
          </p:txBody>
        </p:sp>
        <p:pic>
          <p:nvPicPr>
            <p:cNvPr id="5" name="Picture 14">
              <a:extLst>
                <a:ext uri="{FF2B5EF4-FFF2-40B4-BE49-F238E27FC236}">
                  <a16:creationId xmlns:a16="http://schemas.microsoft.com/office/drawing/2014/main" id="{C77A1C59-FD41-4220-8432-1AB336AC2840}"/>
                </a:ext>
              </a:extLst>
            </p:cNvPr>
            <p:cNvPicPr>
              <a:picLocks noChangeAspect="1"/>
            </p:cNvPicPr>
            <p:nvPr/>
          </p:nvPicPr>
          <p:blipFill>
            <a:blip r:embed="rId2"/>
            <a:stretch>
              <a:fillRect/>
            </a:stretch>
          </p:blipFill>
          <p:spPr>
            <a:xfrm>
              <a:off x="548640" y="1767498"/>
              <a:ext cx="4895560" cy="4219983"/>
            </a:xfrm>
            <a:prstGeom prst="rect">
              <a:avLst/>
            </a:prstGeom>
            <a:noFill/>
            <a:ln cap="flat">
              <a:noFill/>
            </a:ln>
          </p:spPr>
        </p:pic>
      </p:grpSp>
      <p:grpSp>
        <p:nvGrpSpPr>
          <p:cNvPr id="6" name="Group 23">
            <a:extLst>
              <a:ext uri="{FF2B5EF4-FFF2-40B4-BE49-F238E27FC236}">
                <a16:creationId xmlns:a16="http://schemas.microsoft.com/office/drawing/2014/main" id="{E5E3FA36-B33E-4E03-A9E2-8632336E1D7F}"/>
              </a:ext>
            </a:extLst>
          </p:cNvPr>
          <p:cNvGrpSpPr/>
          <p:nvPr/>
        </p:nvGrpSpPr>
        <p:grpSpPr>
          <a:xfrm>
            <a:off x="6510994" y="870517"/>
            <a:ext cx="4708547" cy="5116964"/>
            <a:chOff x="6510994" y="870517"/>
            <a:chExt cx="4708547" cy="5116964"/>
          </a:xfrm>
        </p:grpSpPr>
        <p:sp>
          <p:nvSpPr>
            <p:cNvPr id="7" name="Content Placeholder 2">
              <a:extLst>
                <a:ext uri="{FF2B5EF4-FFF2-40B4-BE49-F238E27FC236}">
                  <a16:creationId xmlns:a16="http://schemas.microsoft.com/office/drawing/2014/main" id="{57120A35-C0CF-499B-9124-C40A9E8175A7}"/>
                </a:ext>
              </a:extLst>
            </p:cNvPr>
            <p:cNvSpPr txBox="1"/>
            <p:nvPr/>
          </p:nvSpPr>
          <p:spPr>
            <a:xfrm>
              <a:off x="6510994" y="870517"/>
              <a:ext cx="4708547" cy="896971"/>
            </a:xfrm>
            <a:prstGeom prst="rect">
              <a:avLst/>
            </a:prstGeom>
            <a:noFill/>
            <a:ln cap="flat">
              <a:noFill/>
            </a:ln>
          </p:spPr>
          <p:txBody>
            <a:bodyPr vert="horz" wrap="square" lIns="91440" tIns="45720" rIns="91440" bIns="45720" anchor="t" anchorCtr="0" compatLnSpc="1">
              <a:noAutofit/>
            </a:bodyPr>
            <a:lstStyle/>
            <a:p>
              <a:pPr marL="6163" marR="0" lvl="0" indent="0" algn="ctr"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FFFFFF"/>
                  </a:solidFill>
                  <a:uFillTx/>
                  <a:latin typeface="Georgia"/>
                </a:rPr>
                <a:t>Creative Solution</a:t>
              </a:r>
            </a:p>
            <a:p>
              <a:pPr marL="6163" marR="0" lvl="0" indent="0" algn="l" defTabSz="914400" rtl="0" fontAlgn="auto" hangingPunct="1">
                <a:lnSpc>
                  <a:spcPct val="90000"/>
                </a:lnSpc>
                <a:spcBef>
                  <a:spcPts val="180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FFFFFF"/>
                </a:solidFill>
                <a:uFillTx/>
                <a:latin typeface="Georgia"/>
              </a:endParaRPr>
            </a:p>
          </p:txBody>
        </p:sp>
        <p:pic>
          <p:nvPicPr>
            <p:cNvPr id="8" name="Picture 21">
              <a:extLst>
                <a:ext uri="{FF2B5EF4-FFF2-40B4-BE49-F238E27FC236}">
                  <a16:creationId xmlns:a16="http://schemas.microsoft.com/office/drawing/2014/main" id="{306C8507-5485-4E01-AE2E-665D52DDEE4F}"/>
                </a:ext>
              </a:extLst>
            </p:cNvPr>
            <p:cNvPicPr>
              <a:picLocks noChangeAspect="1"/>
            </p:cNvPicPr>
            <p:nvPr/>
          </p:nvPicPr>
          <p:blipFill>
            <a:blip r:embed="rId3"/>
            <a:stretch>
              <a:fillRect/>
            </a:stretch>
          </p:blipFill>
          <p:spPr>
            <a:xfrm>
              <a:off x="6510994" y="1767498"/>
              <a:ext cx="4708547" cy="4219983"/>
            </a:xfrm>
            <a:prstGeom prst="rect">
              <a:avLst/>
            </a:prstGeom>
            <a:noFill/>
            <a:ln cap="flat">
              <a:noFill/>
            </a:ln>
          </p:spPr>
        </p:pic>
      </p:grpSp>
      <p:sp>
        <p:nvSpPr>
          <p:cNvPr id="9" name="Content Placeholder 2">
            <a:extLst>
              <a:ext uri="{FF2B5EF4-FFF2-40B4-BE49-F238E27FC236}">
                <a16:creationId xmlns:a16="http://schemas.microsoft.com/office/drawing/2014/main" id="{CCE5B9E4-CA20-45A4-9297-AF8370E92953}"/>
              </a:ext>
            </a:extLst>
          </p:cNvPr>
          <p:cNvSpPr txBox="1"/>
          <p:nvPr/>
        </p:nvSpPr>
        <p:spPr>
          <a:xfrm>
            <a:off x="10672684" y="6204376"/>
            <a:ext cx="1397396" cy="534359"/>
          </a:xfrm>
          <a:prstGeom prst="rect">
            <a:avLst/>
          </a:prstGeom>
          <a:noFill/>
          <a:ln cap="flat">
            <a:noFill/>
          </a:ln>
        </p:spPr>
        <p:txBody>
          <a:bodyPr vert="horz" wrap="square" lIns="91440" tIns="45720" rIns="91440" bIns="45720" anchor="t" anchorCtr="0" compatLnSpc="1">
            <a:noAutofit/>
          </a:bodyPr>
          <a:lstStyle/>
          <a:p>
            <a:pPr marL="6163" marR="0" lvl="0" indent="0" algn="l"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400" b="0" i="0" u="sng" strike="noStrike" kern="1200" cap="none" spc="0" baseline="0" dirty="0">
                <a:solidFill>
                  <a:srgbClr val="C00000"/>
                </a:solidFill>
                <a:uFillTx/>
                <a:latin typeface="Georgia"/>
              </a:rPr>
              <a:t>Ripon</a:t>
            </a:r>
            <a:endParaRPr lang="en-GB" sz="2400" b="0" i="0" u="none" strike="noStrike" kern="1200" cap="none" spc="0" baseline="0" dirty="0">
              <a:solidFill>
                <a:srgbClr val="C00000"/>
              </a:solidFill>
              <a:uFillTx/>
              <a:latin typeface="Georgia"/>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1AA65-98F7-4A44-8C5E-7A0DAA10FC21}"/>
              </a:ext>
            </a:extLst>
          </p:cNvPr>
          <p:cNvSpPr txBox="1">
            <a:spLocks noGrp="1"/>
          </p:cNvSpPr>
          <p:nvPr>
            <p:ph type="title"/>
          </p:nvPr>
        </p:nvSpPr>
        <p:spPr>
          <a:xfrm>
            <a:off x="0" y="119265"/>
            <a:ext cx="12191996" cy="688790"/>
          </a:xfrm>
        </p:spPr>
        <p:txBody>
          <a:bodyPr anchorCtr="1">
            <a:normAutofit fontScale="90000"/>
          </a:bodyPr>
          <a:lstStyle/>
          <a:p>
            <a:pPr lvl="0" algn="ctr"/>
            <a:r>
              <a:rPr lang="en-GB" sz="2300"/>
              <a:t> </a:t>
            </a:r>
            <a:br>
              <a:rPr lang="en-GB" sz="2300"/>
            </a:br>
            <a:r>
              <a:rPr lang="en-GB" u="sng"/>
              <a:t>Benefits Of Team Work In An Organisation</a:t>
            </a:r>
          </a:p>
        </p:txBody>
      </p:sp>
      <p:grpSp>
        <p:nvGrpSpPr>
          <p:cNvPr id="3" name="Group 6">
            <a:extLst>
              <a:ext uri="{FF2B5EF4-FFF2-40B4-BE49-F238E27FC236}">
                <a16:creationId xmlns:a16="http://schemas.microsoft.com/office/drawing/2014/main" id="{96D2A1E7-C7B2-481E-8410-FAFC68354462}"/>
              </a:ext>
            </a:extLst>
          </p:cNvPr>
          <p:cNvGrpSpPr/>
          <p:nvPr/>
        </p:nvGrpSpPr>
        <p:grpSpPr>
          <a:xfrm>
            <a:off x="548640" y="870517"/>
            <a:ext cx="4895560" cy="5511299"/>
            <a:chOff x="548640" y="870517"/>
            <a:chExt cx="4895560" cy="5511299"/>
          </a:xfrm>
        </p:grpSpPr>
        <p:sp>
          <p:nvSpPr>
            <p:cNvPr id="4" name="Content Placeholder 2">
              <a:extLst>
                <a:ext uri="{FF2B5EF4-FFF2-40B4-BE49-F238E27FC236}">
                  <a16:creationId xmlns:a16="http://schemas.microsoft.com/office/drawing/2014/main" id="{92B36C5F-B77A-4EF9-83C2-F8212C44BF82}"/>
                </a:ext>
              </a:extLst>
            </p:cNvPr>
            <p:cNvSpPr txBox="1"/>
            <p:nvPr/>
          </p:nvSpPr>
          <p:spPr>
            <a:xfrm>
              <a:off x="548640" y="870517"/>
              <a:ext cx="4895560" cy="896971"/>
            </a:xfrm>
            <a:prstGeom prst="rect">
              <a:avLst/>
            </a:prstGeom>
            <a:noFill/>
            <a:ln cap="flat">
              <a:noFill/>
            </a:ln>
          </p:spPr>
          <p:txBody>
            <a:bodyPr vert="horz" wrap="square" lIns="91440" tIns="45720" rIns="91440" bIns="45720" anchor="t" anchorCtr="0" compatLnSpc="1">
              <a:noAutofit/>
            </a:bodyPr>
            <a:lstStyle/>
            <a:p>
              <a:pPr marL="6163" marR="0" lvl="0" indent="0" algn="ctr"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FFFFFF"/>
                  </a:solidFill>
                  <a:uFillTx/>
                  <a:latin typeface="Georgia"/>
                </a:rPr>
                <a:t>Improve services</a:t>
              </a:r>
            </a:p>
            <a:p>
              <a:pPr marL="6163" marR="0" lvl="0" indent="0" algn="l" defTabSz="914400" rtl="0" fontAlgn="auto" hangingPunct="1">
                <a:lnSpc>
                  <a:spcPct val="90000"/>
                </a:lnSpc>
                <a:spcBef>
                  <a:spcPts val="180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FFFFFF"/>
                </a:solidFill>
                <a:uFillTx/>
                <a:latin typeface="Georgia"/>
              </a:endParaRPr>
            </a:p>
          </p:txBody>
        </p:sp>
        <p:pic>
          <p:nvPicPr>
            <p:cNvPr id="5" name="Picture 6">
              <a:extLst>
                <a:ext uri="{FF2B5EF4-FFF2-40B4-BE49-F238E27FC236}">
                  <a16:creationId xmlns:a16="http://schemas.microsoft.com/office/drawing/2014/main" id="{65046F31-9208-4F99-AE9E-B1626DFB9DDF}"/>
                </a:ext>
              </a:extLst>
            </p:cNvPr>
            <p:cNvPicPr>
              <a:picLocks noChangeAspect="1"/>
            </p:cNvPicPr>
            <p:nvPr/>
          </p:nvPicPr>
          <p:blipFill>
            <a:blip r:embed="rId2"/>
            <a:stretch>
              <a:fillRect/>
            </a:stretch>
          </p:blipFill>
          <p:spPr>
            <a:xfrm>
              <a:off x="689256" y="1767498"/>
              <a:ext cx="4614318" cy="4614318"/>
            </a:xfrm>
            <a:prstGeom prst="rect">
              <a:avLst/>
            </a:prstGeom>
            <a:noFill/>
            <a:ln cap="flat">
              <a:noFill/>
            </a:ln>
          </p:spPr>
        </p:pic>
      </p:grpSp>
      <p:grpSp>
        <p:nvGrpSpPr>
          <p:cNvPr id="6" name="Group 7">
            <a:extLst>
              <a:ext uri="{FF2B5EF4-FFF2-40B4-BE49-F238E27FC236}">
                <a16:creationId xmlns:a16="http://schemas.microsoft.com/office/drawing/2014/main" id="{B9BF42E8-A465-4537-BA31-6D9E410B6785}"/>
              </a:ext>
            </a:extLst>
          </p:cNvPr>
          <p:cNvGrpSpPr/>
          <p:nvPr/>
        </p:nvGrpSpPr>
        <p:grpSpPr>
          <a:xfrm>
            <a:off x="6096003" y="783768"/>
            <a:ext cx="5547363" cy="5598048"/>
            <a:chOff x="6096003" y="783768"/>
            <a:chExt cx="5547363" cy="5598048"/>
          </a:xfrm>
        </p:grpSpPr>
        <p:sp>
          <p:nvSpPr>
            <p:cNvPr id="7" name="Content Placeholder 2">
              <a:extLst>
                <a:ext uri="{FF2B5EF4-FFF2-40B4-BE49-F238E27FC236}">
                  <a16:creationId xmlns:a16="http://schemas.microsoft.com/office/drawing/2014/main" id="{02E2FF18-E965-4962-8FA8-B13E78A4D345}"/>
                </a:ext>
              </a:extLst>
            </p:cNvPr>
            <p:cNvSpPr txBox="1"/>
            <p:nvPr/>
          </p:nvSpPr>
          <p:spPr>
            <a:xfrm>
              <a:off x="6096003" y="783768"/>
              <a:ext cx="5547363" cy="921257"/>
            </a:xfrm>
            <a:prstGeom prst="rect">
              <a:avLst/>
            </a:prstGeom>
            <a:noFill/>
            <a:ln cap="flat">
              <a:noFill/>
            </a:ln>
          </p:spPr>
          <p:txBody>
            <a:bodyPr vert="horz" wrap="square" lIns="91440" tIns="45720" rIns="91440" bIns="45720" anchor="t" anchorCtr="0" compatLnSpc="1">
              <a:noAutofit/>
            </a:bodyPr>
            <a:lstStyle/>
            <a:p>
              <a:pPr marL="6163" marR="0" lvl="0" indent="0" algn="ctr"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FFFFFF"/>
                  </a:solidFill>
                  <a:uFillTx/>
                  <a:latin typeface="Georgia"/>
                </a:rPr>
                <a:t>Competition and growth</a:t>
              </a:r>
            </a:p>
            <a:p>
              <a:pPr marL="6163" marR="0" lvl="0" indent="0" algn="l" defTabSz="914400" rtl="0" fontAlgn="auto" hangingPunct="1">
                <a:lnSpc>
                  <a:spcPct val="90000"/>
                </a:lnSpc>
                <a:spcBef>
                  <a:spcPts val="180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FFFFFF"/>
                </a:solidFill>
                <a:uFillTx/>
                <a:latin typeface="Georgia"/>
              </a:endParaRPr>
            </a:p>
          </p:txBody>
        </p:sp>
        <p:pic>
          <p:nvPicPr>
            <p:cNvPr id="8" name="Picture 8">
              <a:extLst>
                <a:ext uri="{FF2B5EF4-FFF2-40B4-BE49-F238E27FC236}">
                  <a16:creationId xmlns:a16="http://schemas.microsoft.com/office/drawing/2014/main" id="{0997A52F-ECE0-49DF-89F9-9DB69EC44FE5}"/>
                </a:ext>
              </a:extLst>
            </p:cNvPr>
            <p:cNvPicPr>
              <a:picLocks noChangeAspect="1"/>
            </p:cNvPicPr>
            <p:nvPr/>
          </p:nvPicPr>
          <p:blipFill>
            <a:blip r:embed="rId3"/>
            <a:stretch>
              <a:fillRect/>
            </a:stretch>
          </p:blipFill>
          <p:spPr>
            <a:xfrm>
              <a:off x="6500945" y="1767498"/>
              <a:ext cx="4776651" cy="4614318"/>
            </a:xfrm>
            <a:prstGeom prst="rect">
              <a:avLst/>
            </a:prstGeom>
            <a:noFill/>
            <a:ln cap="flat">
              <a:noFill/>
            </a:ln>
          </p:spPr>
        </p:pic>
      </p:grpSp>
      <p:sp>
        <p:nvSpPr>
          <p:cNvPr id="9" name="Content Placeholder 2">
            <a:extLst>
              <a:ext uri="{FF2B5EF4-FFF2-40B4-BE49-F238E27FC236}">
                <a16:creationId xmlns:a16="http://schemas.microsoft.com/office/drawing/2014/main" id="{3368F128-040E-4707-851C-6C12857B95F3}"/>
              </a:ext>
            </a:extLst>
          </p:cNvPr>
          <p:cNvSpPr txBox="1"/>
          <p:nvPr/>
        </p:nvSpPr>
        <p:spPr>
          <a:xfrm>
            <a:off x="10672684" y="6204376"/>
            <a:ext cx="1397396" cy="534359"/>
          </a:xfrm>
          <a:prstGeom prst="rect">
            <a:avLst/>
          </a:prstGeom>
          <a:noFill/>
          <a:ln cap="flat">
            <a:noFill/>
          </a:ln>
        </p:spPr>
        <p:txBody>
          <a:bodyPr vert="horz" wrap="square" lIns="91440" tIns="45720" rIns="91440" bIns="45720" anchor="t" anchorCtr="0" compatLnSpc="1">
            <a:noAutofit/>
          </a:bodyPr>
          <a:lstStyle/>
          <a:p>
            <a:pPr marL="6163" marR="0" lvl="0" indent="0" algn="l"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400" b="0" i="0" u="sng" strike="noStrike" kern="1200" cap="none" spc="0" baseline="0" dirty="0">
                <a:solidFill>
                  <a:srgbClr val="C00000"/>
                </a:solidFill>
                <a:uFillTx/>
                <a:latin typeface="Georgia"/>
              </a:rPr>
              <a:t>Ripon</a:t>
            </a:r>
            <a:endParaRPr lang="en-GB" sz="2400" b="0" i="0" u="none" strike="noStrike" kern="1200" cap="none" spc="0" baseline="0" dirty="0">
              <a:solidFill>
                <a:srgbClr val="C00000"/>
              </a:solidFill>
              <a:uFillTx/>
              <a:latin typeface="Georgia"/>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885DD198-92F2-44DB-B157-A1FB788295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500" y="214312"/>
            <a:ext cx="10287000" cy="6429375"/>
          </a:xfrm>
          <a:prstGeom prst="rect">
            <a:avLst/>
          </a:prstGeom>
        </p:spPr>
      </p:pic>
      <p:sp>
        <p:nvSpPr>
          <p:cNvPr id="3" name="Content Placeholder 2">
            <a:extLst>
              <a:ext uri="{FF2B5EF4-FFF2-40B4-BE49-F238E27FC236}">
                <a16:creationId xmlns:a16="http://schemas.microsoft.com/office/drawing/2014/main" id="{3DE9D7B9-B98E-4F8A-9070-7C86E679C680}"/>
              </a:ext>
            </a:extLst>
          </p:cNvPr>
          <p:cNvSpPr txBox="1"/>
          <p:nvPr/>
        </p:nvSpPr>
        <p:spPr>
          <a:xfrm>
            <a:off x="11239500" y="6218444"/>
            <a:ext cx="1397396" cy="534359"/>
          </a:xfrm>
          <a:prstGeom prst="rect">
            <a:avLst/>
          </a:prstGeom>
          <a:noFill/>
          <a:ln cap="flat">
            <a:noFill/>
          </a:ln>
        </p:spPr>
        <p:txBody>
          <a:bodyPr vert="horz" wrap="square" lIns="91440" tIns="45720" rIns="91440" bIns="45720" anchor="t" anchorCtr="0" compatLnSpc="1">
            <a:noAutofit/>
          </a:bodyPr>
          <a:lstStyle/>
          <a:p>
            <a:pPr marL="6163" marR="0" lvl="0" indent="0" algn="l"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400" b="0" i="0" u="sng" strike="noStrike" kern="1200" cap="none" spc="0" baseline="0" dirty="0">
                <a:solidFill>
                  <a:srgbClr val="C00000"/>
                </a:solidFill>
                <a:uFillTx/>
                <a:latin typeface="Georgia"/>
              </a:rPr>
              <a:t>Ripon</a:t>
            </a:r>
            <a:endParaRPr lang="en-GB" sz="2400" b="0" i="0" u="none" strike="noStrike" kern="1200" cap="none" spc="0" baseline="0" dirty="0">
              <a:solidFill>
                <a:srgbClr val="C00000"/>
              </a:solidFill>
              <a:uFillTx/>
              <a:latin typeface="Georgia"/>
            </a:endParaRPr>
          </a:p>
        </p:txBody>
      </p:sp>
    </p:spTree>
    <p:extLst>
      <p:ext uri="{BB962C8B-B14F-4D97-AF65-F5344CB8AC3E}">
        <p14:creationId xmlns:p14="http://schemas.microsoft.com/office/powerpoint/2010/main" val="1983344630"/>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2">
            <a:extLst>
              <a:ext uri="{FF2B5EF4-FFF2-40B4-BE49-F238E27FC236}">
                <a16:creationId xmlns:a16="http://schemas.microsoft.com/office/drawing/2014/main" id="{6C8C4C2A-0269-4580-A95B-7654C55BFEE2}"/>
              </a:ext>
            </a:extLst>
          </p:cNvPr>
          <p:cNvSpPr txBox="1">
            <a:spLocks noGrp="1"/>
          </p:cNvSpPr>
          <p:nvPr>
            <p:ph idx="1"/>
          </p:nvPr>
        </p:nvSpPr>
        <p:spPr>
          <a:xfrm>
            <a:off x="0" y="383553"/>
            <a:ext cx="12192000" cy="1121690"/>
          </a:xfrm>
        </p:spPr>
        <p:txBody>
          <a:bodyPr>
            <a:normAutofit/>
          </a:bodyPr>
          <a:lstStyle/>
          <a:p>
            <a:pPr marL="6163" lvl="0" indent="0" algn="ctr">
              <a:lnSpc>
                <a:spcPct val="120000"/>
              </a:lnSpc>
              <a:buNone/>
            </a:pPr>
            <a:r>
              <a:rPr lang="en-GB" sz="3600" u="sng" dirty="0">
                <a:solidFill>
                  <a:srgbClr val="E7E6E6"/>
                </a:solidFill>
              </a:rPr>
              <a:t>Alan </a:t>
            </a:r>
            <a:r>
              <a:rPr lang="en-GB" sz="3600" u="sng" dirty="0" err="1">
                <a:solidFill>
                  <a:srgbClr val="E7E6E6"/>
                </a:solidFill>
              </a:rPr>
              <a:t>Mulally</a:t>
            </a:r>
            <a:r>
              <a:rPr lang="en-GB" sz="3600" u="sng" dirty="0">
                <a:solidFill>
                  <a:srgbClr val="E7E6E6"/>
                </a:solidFill>
              </a:rPr>
              <a:t> implemented the </a:t>
            </a:r>
            <a:r>
              <a:rPr lang="en-GB" sz="3600" u="sng" dirty="0"/>
              <a:t> </a:t>
            </a:r>
            <a:r>
              <a:rPr lang="en-GB" sz="3600" b="1" u="sng" dirty="0"/>
              <a:t>“One Ford”</a:t>
            </a:r>
            <a:r>
              <a:rPr lang="en-GB" sz="3600" u="sng" dirty="0"/>
              <a:t> plan.</a:t>
            </a:r>
          </a:p>
        </p:txBody>
      </p:sp>
      <p:pic>
        <p:nvPicPr>
          <p:cNvPr id="15" name="Picture 14">
            <a:extLst>
              <a:ext uri="{FF2B5EF4-FFF2-40B4-BE49-F238E27FC236}">
                <a16:creationId xmlns:a16="http://schemas.microsoft.com/office/drawing/2014/main" id="{8BE40D76-4C95-4A92-88F5-9AC1B834C2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446" y="1800460"/>
            <a:ext cx="4381500" cy="2628900"/>
          </a:xfrm>
          <a:prstGeom prst="rect">
            <a:avLst/>
          </a:prstGeom>
        </p:spPr>
      </p:pic>
      <p:grpSp>
        <p:nvGrpSpPr>
          <p:cNvPr id="32" name="Group 31">
            <a:extLst>
              <a:ext uri="{FF2B5EF4-FFF2-40B4-BE49-F238E27FC236}">
                <a16:creationId xmlns:a16="http://schemas.microsoft.com/office/drawing/2014/main" id="{A6E8FDDF-5962-4917-B885-2B8765D5D403}"/>
              </a:ext>
            </a:extLst>
          </p:cNvPr>
          <p:cNvGrpSpPr/>
          <p:nvPr/>
        </p:nvGrpSpPr>
        <p:grpSpPr>
          <a:xfrm>
            <a:off x="4618895" y="1700802"/>
            <a:ext cx="7598896" cy="2929599"/>
            <a:chOff x="4618895" y="1700802"/>
            <a:chExt cx="7598896" cy="2929599"/>
          </a:xfrm>
        </p:grpSpPr>
        <p:grpSp>
          <p:nvGrpSpPr>
            <p:cNvPr id="19" name="Group 18">
              <a:extLst>
                <a:ext uri="{FF2B5EF4-FFF2-40B4-BE49-F238E27FC236}">
                  <a16:creationId xmlns:a16="http://schemas.microsoft.com/office/drawing/2014/main" id="{D5D0C7DD-A486-49AF-915B-85BFD10E865F}"/>
                </a:ext>
              </a:extLst>
            </p:cNvPr>
            <p:cNvGrpSpPr/>
            <p:nvPr/>
          </p:nvGrpSpPr>
          <p:grpSpPr>
            <a:xfrm>
              <a:off x="4642341" y="2805415"/>
              <a:ext cx="6257778" cy="675454"/>
              <a:chOff x="5763065" y="1800460"/>
              <a:chExt cx="6257778" cy="675454"/>
            </a:xfrm>
          </p:grpSpPr>
          <p:sp>
            <p:nvSpPr>
              <p:cNvPr id="16" name="Content Placeholder 2">
                <a:extLst>
                  <a:ext uri="{FF2B5EF4-FFF2-40B4-BE49-F238E27FC236}">
                    <a16:creationId xmlns:a16="http://schemas.microsoft.com/office/drawing/2014/main" id="{F71E4917-B612-48B4-9272-A501AAD99F9A}"/>
                  </a:ext>
                </a:extLst>
              </p:cNvPr>
              <p:cNvSpPr txBox="1">
                <a:spLocks/>
              </p:cNvSpPr>
              <p:nvPr/>
            </p:nvSpPr>
            <p:spPr>
              <a:xfrm>
                <a:off x="6096000" y="1800460"/>
                <a:ext cx="5924843" cy="675454"/>
              </a:xfrm>
              <a:prstGeom prst="rect">
                <a:avLst/>
              </a:prstGeom>
              <a:noFill/>
              <a:ln>
                <a:noFill/>
              </a:ln>
            </p:spPr>
            <p:txBody>
              <a:bodyPr vert="horz" wrap="square" lIns="91440" tIns="45720" rIns="91440" bIns="45720" anchor="t" anchorCtr="0" compatLnSpc="1">
                <a:normAutofit/>
              </a:bodyPr>
              <a:lstStyle>
                <a:lvl1pPr marL="228600" marR="0" lvl="0" indent="-228600" algn="l" defTabSz="914400" rtl="0" fontAlgn="auto" hangingPunct="1">
                  <a:lnSpc>
                    <a:spcPct val="90000"/>
                  </a:lnSpc>
                  <a:spcBef>
                    <a:spcPts val="1800"/>
                  </a:spcBef>
                  <a:spcAft>
                    <a:spcPts val="0"/>
                  </a:spcAft>
                  <a:buClr>
                    <a:srgbClr val="07CB98"/>
                  </a:buClr>
                  <a:buSzPct val="100000"/>
                  <a:buFont typeface="Arial" pitchFamily="34"/>
                  <a:buChar char="•"/>
                  <a:tabLst/>
                  <a:defRPr lang="en-US" sz="2000" b="0" i="0" u="none" strike="noStrike" kern="1200" cap="none" spc="0" baseline="0">
                    <a:solidFill>
                      <a:srgbClr val="FFFFFF"/>
                    </a:solidFill>
                    <a:uFillTx/>
                    <a:latin typeface="Georgia"/>
                  </a:defRPr>
                </a:lvl1pPr>
                <a:lvl2pPr marL="502920" marR="0" lvl="1" indent="-228600" algn="l" defTabSz="914400" rtl="0" fontAlgn="auto" hangingPunct="1">
                  <a:lnSpc>
                    <a:spcPct val="90000"/>
                  </a:lnSpc>
                  <a:spcBef>
                    <a:spcPts val="1200"/>
                  </a:spcBef>
                  <a:spcAft>
                    <a:spcPts val="0"/>
                  </a:spcAft>
                  <a:buClr>
                    <a:srgbClr val="07CB98"/>
                  </a:buClr>
                  <a:buSzPct val="100000"/>
                  <a:buFont typeface="Arial" pitchFamily="34"/>
                  <a:buChar char="•"/>
                  <a:tabLst/>
                  <a:defRPr lang="en-US" sz="1800" b="0" i="0" u="none" strike="noStrike" kern="1200" cap="none" spc="0" baseline="0">
                    <a:solidFill>
                      <a:srgbClr val="FFFFFF"/>
                    </a:solidFill>
                    <a:uFillTx/>
                    <a:latin typeface="Georgia"/>
                  </a:defRPr>
                </a:lvl2pPr>
                <a:lvl3pPr marL="731520" marR="0" lvl="2"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600" b="0" i="0" u="none" strike="noStrike" kern="1200" cap="none" spc="0" baseline="0">
                    <a:solidFill>
                      <a:srgbClr val="FFFFFF"/>
                    </a:solidFill>
                    <a:uFillTx/>
                    <a:latin typeface="Georgia"/>
                  </a:defRPr>
                </a:lvl3pPr>
                <a:lvl4pPr marL="960120" marR="0" lvl="3"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400" b="0" i="0" u="none" strike="noStrike" kern="1200" cap="none" spc="0" baseline="0">
                    <a:solidFill>
                      <a:srgbClr val="FFFFFF"/>
                    </a:solidFill>
                    <a:uFillTx/>
                    <a:latin typeface="Georgia"/>
                  </a:defRPr>
                </a:lvl4pPr>
                <a:lvl5pPr marL="1188720" marR="0" lvl="4"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400" b="0" i="0" u="none" strike="noStrike" kern="1200" cap="none" spc="0" baseline="0">
                    <a:solidFill>
                      <a:srgbClr val="FFFFFF"/>
                    </a:solidFill>
                    <a:uFillTx/>
                    <a:latin typeface="Georgi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163" indent="0">
                  <a:lnSpc>
                    <a:spcPct val="120000"/>
                  </a:lnSpc>
                  <a:buFont typeface="Arial" pitchFamily="34"/>
                  <a:buNone/>
                </a:pPr>
                <a:r>
                  <a:rPr lang="en-GB" sz="2800" b="1" dirty="0">
                    <a:solidFill>
                      <a:srgbClr val="E7E6E6"/>
                    </a:solidFill>
                  </a:rPr>
                  <a:t>O</a:t>
                </a:r>
                <a:r>
                  <a:rPr lang="en-GB" sz="2800" dirty="0">
                    <a:solidFill>
                      <a:srgbClr val="E7E6E6"/>
                    </a:solidFill>
                  </a:rPr>
                  <a:t>wn working together.</a:t>
                </a:r>
                <a:endParaRPr lang="en-GB" sz="2800" dirty="0"/>
              </a:p>
            </p:txBody>
          </p:sp>
          <p:sp>
            <p:nvSpPr>
              <p:cNvPr id="18" name="Oval 17">
                <a:extLst>
                  <a:ext uri="{FF2B5EF4-FFF2-40B4-BE49-F238E27FC236}">
                    <a16:creationId xmlns:a16="http://schemas.microsoft.com/office/drawing/2014/main" id="{EBA88777-4FC8-46E2-AC1F-CF06CD68DC46}"/>
                  </a:ext>
                </a:extLst>
              </p:cNvPr>
              <p:cNvSpPr/>
              <p:nvPr/>
            </p:nvSpPr>
            <p:spPr>
              <a:xfrm>
                <a:off x="5763065" y="1927119"/>
                <a:ext cx="332935" cy="3377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0" name="Group 19">
              <a:extLst>
                <a:ext uri="{FF2B5EF4-FFF2-40B4-BE49-F238E27FC236}">
                  <a16:creationId xmlns:a16="http://schemas.microsoft.com/office/drawing/2014/main" id="{C7251FA9-C6E4-4A9C-92A3-F1DD9810FDF0}"/>
                </a:ext>
              </a:extLst>
            </p:cNvPr>
            <p:cNvGrpSpPr/>
            <p:nvPr/>
          </p:nvGrpSpPr>
          <p:grpSpPr>
            <a:xfrm>
              <a:off x="4642341" y="2255137"/>
              <a:ext cx="7575450" cy="675454"/>
              <a:chOff x="5774664" y="1800460"/>
              <a:chExt cx="6246179" cy="365266"/>
            </a:xfrm>
          </p:grpSpPr>
          <p:sp>
            <p:nvSpPr>
              <p:cNvPr id="21" name="Content Placeholder 2">
                <a:extLst>
                  <a:ext uri="{FF2B5EF4-FFF2-40B4-BE49-F238E27FC236}">
                    <a16:creationId xmlns:a16="http://schemas.microsoft.com/office/drawing/2014/main" id="{A77DAA92-EF80-4781-90D1-74A55D5A1F44}"/>
                  </a:ext>
                </a:extLst>
              </p:cNvPr>
              <p:cNvSpPr txBox="1">
                <a:spLocks/>
              </p:cNvSpPr>
              <p:nvPr/>
            </p:nvSpPr>
            <p:spPr>
              <a:xfrm>
                <a:off x="6096000" y="1800460"/>
                <a:ext cx="5924843" cy="365266"/>
              </a:xfrm>
              <a:prstGeom prst="rect">
                <a:avLst/>
              </a:prstGeom>
              <a:noFill/>
              <a:ln>
                <a:noFill/>
              </a:ln>
            </p:spPr>
            <p:txBody>
              <a:bodyPr vert="horz" wrap="square" lIns="91440" tIns="45720" rIns="91440" bIns="45720" anchor="t" anchorCtr="0" compatLnSpc="1">
                <a:normAutofit/>
              </a:bodyPr>
              <a:lstStyle>
                <a:lvl1pPr marL="228600" marR="0" lvl="0" indent="-228600" algn="l" defTabSz="914400" rtl="0" fontAlgn="auto" hangingPunct="1">
                  <a:lnSpc>
                    <a:spcPct val="90000"/>
                  </a:lnSpc>
                  <a:spcBef>
                    <a:spcPts val="1800"/>
                  </a:spcBef>
                  <a:spcAft>
                    <a:spcPts val="0"/>
                  </a:spcAft>
                  <a:buClr>
                    <a:srgbClr val="07CB98"/>
                  </a:buClr>
                  <a:buSzPct val="100000"/>
                  <a:buFont typeface="Arial" pitchFamily="34"/>
                  <a:buChar char="•"/>
                  <a:tabLst/>
                  <a:defRPr lang="en-US" sz="2000" b="0" i="0" u="none" strike="noStrike" kern="1200" cap="none" spc="0" baseline="0">
                    <a:solidFill>
                      <a:srgbClr val="FFFFFF"/>
                    </a:solidFill>
                    <a:uFillTx/>
                    <a:latin typeface="Georgia"/>
                  </a:defRPr>
                </a:lvl1pPr>
                <a:lvl2pPr marL="502920" marR="0" lvl="1" indent="-228600" algn="l" defTabSz="914400" rtl="0" fontAlgn="auto" hangingPunct="1">
                  <a:lnSpc>
                    <a:spcPct val="90000"/>
                  </a:lnSpc>
                  <a:spcBef>
                    <a:spcPts val="1200"/>
                  </a:spcBef>
                  <a:spcAft>
                    <a:spcPts val="0"/>
                  </a:spcAft>
                  <a:buClr>
                    <a:srgbClr val="07CB98"/>
                  </a:buClr>
                  <a:buSzPct val="100000"/>
                  <a:buFont typeface="Arial" pitchFamily="34"/>
                  <a:buChar char="•"/>
                  <a:tabLst/>
                  <a:defRPr lang="en-US" sz="1800" b="0" i="0" u="none" strike="noStrike" kern="1200" cap="none" spc="0" baseline="0">
                    <a:solidFill>
                      <a:srgbClr val="FFFFFF"/>
                    </a:solidFill>
                    <a:uFillTx/>
                    <a:latin typeface="Georgia"/>
                  </a:defRPr>
                </a:lvl2pPr>
                <a:lvl3pPr marL="731520" marR="0" lvl="2"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600" b="0" i="0" u="none" strike="noStrike" kern="1200" cap="none" spc="0" baseline="0">
                    <a:solidFill>
                      <a:srgbClr val="FFFFFF"/>
                    </a:solidFill>
                    <a:uFillTx/>
                    <a:latin typeface="Georgia"/>
                  </a:defRPr>
                </a:lvl3pPr>
                <a:lvl4pPr marL="960120" marR="0" lvl="3"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400" b="0" i="0" u="none" strike="noStrike" kern="1200" cap="none" spc="0" baseline="0">
                    <a:solidFill>
                      <a:srgbClr val="FFFFFF"/>
                    </a:solidFill>
                    <a:uFillTx/>
                    <a:latin typeface="Georgia"/>
                  </a:defRPr>
                </a:lvl4pPr>
                <a:lvl5pPr marL="1188720" marR="0" lvl="4"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400" b="0" i="0" u="none" strike="noStrike" kern="1200" cap="none" spc="0" baseline="0">
                    <a:solidFill>
                      <a:srgbClr val="FFFFFF"/>
                    </a:solidFill>
                    <a:uFillTx/>
                    <a:latin typeface="Georgi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163" indent="0">
                  <a:lnSpc>
                    <a:spcPct val="120000"/>
                  </a:lnSpc>
                  <a:buFont typeface="Arial" pitchFamily="34"/>
                  <a:buNone/>
                </a:pPr>
                <a:r>
                  <a:rPr lang="en-GB" sz="2800" b="1" dirty="0">
                    <a:solidFill>
                      <a:srgbClr val="E7E6E6"/>
                    </a:solidFill>
                  </a:rPr>
                  <a:t>F</a:t>
                </a:r>
                <a:r>
                  <a:rPr lang="en-GB" sz="2800" dirty="0">
                    <a:solidFill>
                      <a:srgbClr val="E7E6E6"/>
                    </a:solidFill>
                  </a:rPr>
                  <a:t>oster functional and Technical Excellence.</a:t>
                </a:r>
                <a:endParaRPr lang="en-GB" sz="2800" dirty="0"/>
              </a:p>
            </p:txBody>
          </p:sp>
          <p:sp>
            <p:nvSpPr>
              <p:cNvPr id="22" name="Oval 21">
                <a:extLst>
                  <a:ext uri="{FF2B5EF4-FFF2-40B4-BE49-F238E27FC236}">
                    <a16:creationId xmlns:a16="http://schemas.microsoft.com/office/drawing/2014/main" id="{2BBB0577-97D4-4FB2-8B5D-E37CB0BC0DD7}"/>
                  </a:ext>
                </a:extLst>
              </p:cNvPr>
              <p:cNvSpPr/>
              <p:nvPr/>
            </p:nvSpPr>
            <p:spPr>
              <a:xfrm>
                <a:off x="5774664" y="1861304"/>
                <a:ext cx="274515" cy="1826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3" name="Group 22">
              <a:extLst>
                <a:ext uri="{FF2B5EF4-FFF2-40B4-BE49-F238E27FC236}">
                  <a16:creationId xmlns:a16="http://schemas.microsoft.com/office/drawing/2014/main" id="{1AB885E0-A80E-40B0-A878-2FE66F90ABCC}"/>
                </a:ext>
              </a:extLst>
            </p:cNvPr>
            <p:cNvGrpSpPr/>
            <p:nvPr/>
          </p:nvGrpSpPr>
          <p:grpSpPr>
            <a:xfrm>
              <a:off x="4642341" y="1700802"/>
              <a:ext cx="6257778" cy="675454"/>
              <a:chOff x="5763065" y="1800460"/>
              <a:chExt cx="6257778" cy="675454"/>
            </a:xfrm>
          </p:grpSpPr>
          <p:sp>
            <p:nvSpPr>
              <p:cNvPr id="24" name="Content Placeholder 2">
                <a:extLst>
                  <a:ext uri="{FF2B5EF4-FFF2-40B4-BE49-F238E27FC236}">
                    <a16:creationId xmlns:a16="http://schemas.microsoft.com/office/drawing/2014/main" id="{D5598B9D-C0A9-4CBA-9198-CC76FCA8D631}"/>
                  </a:ext>
                </a:extLst>
              </p:cNvPr>
              <p:cNvSpPr txBox="1">
                <a:spLocks/>
              </p:cNvSpPr>
              <p:nvPr/>
            </p:nvSpPr>
            <p:spPr>
              <a:xfrm>
                <a:off x="6096000" y="1800460"/>
                <a:ext cx="5924843" cy="675454"/>
              </a:xfrm>
              <a:prstGeom prst="rect">
                <a:avLst/>
              </a:prstGeom>
              <a:noFill/>
              <a:ln>
                <a:noFill/>
              </a:ln>
            </p:spPr>
            <p:txBody>
              <a:bodyPr vert="horz" wrap="square" lIns="91440" tIns="45720" rIns="91440" bIns="45720" anchor="t" anchorCtr="0" compatLnSpc="1">
                <a:normAutofit/>
              </a:bodyPr>
              <a:lstStyle>
                <a:lvl1pPr marL="228600" marR="0" lvl="0" indent="-228600" algn="l" defTabSz="914400" rtl="0" fontAlgn="auto" hangingPunct="1">
                  <a:lnSpc>
                    <a:spcPct val="90000"/>
                  </a:lnSpc>
                  <a:spcBef>
                    <a:spcPts val="1800"/>
                  </a:spcBef>
                  <a:spcAft>
                    <a:spcPts val="0"/>
                  </a:spcAft>
                  <a:buClr>
                    <a:srgbClr val="07CB98"/>
                  </a:buClr>
                  <a:buSzPct val="100000"/>
                  <a:buFont typeface="Arial" pitchFamily="34"/>
                  <a:buChar char="•"/>
                  <a:tabLst/>
                  <a:defRPr lang="en-US" sz="2000" b="0" i="0" u="none" strike="noStrike" kern="1200" cap="none" spc="0" baseline="0">
                    <a:solidFill>
                      <a:srgbClr val="FFFFFF"/>
                    </a:solidFill>
                    <a:uFillTx/>
                    <a:latin typeface="Georgia"/>
                  </a:defRPr>
                </a:lvl1pPr>
                <a:lvl2pPr marL="502920" marR="0" lvl="1" indent="-228600" algn="l" defTabSz="914400" rtl="0" fontAlgn="auto" hangingPunct="1">
                  <a:lnSpc>
                    <a:spcPct val="90000"/>
                  </a:lnSpc>
                  <a:spcBef>
                    <a:spcPts val="1200"/>
                  </a:spcBef>
                  <a:spcAft>
                    <a:spcPts val="0"/>
                  </a:spcAft>
                  <a:buClr>
                    <a:srgbClr val="07CB98"/>
                  </a:buClr>
                  <a:buSzPct val="100000"/>
                  <a:buFont typeface="Arial" pitchFamily="34"/>
                  <a:buChar char="•"/>
                  <a:tabLst/>
                  <a:defRPr lang="en-US" sz="1800" b="0" i="0" u="none" strike="noStrike" kern="1200" cap="none" spc="0" baseline="0">
                    <a:solidFill>
                      <a:srgbClr val="FFFFFF"/>
                    </a:solidFill>
                    <a:uFillTx/>
                    <a:latin typeface="Georgia"/>
                  </a:defRPr>
                </a:lvl2pPr>
                <a:lvl3pPr marL="731520" marR="0" lvl="2"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600" b="0" i="0" u="none" strike="noStrike" kern="1200" cap="none" spc="0" baseline="0">
                    <a:solidFill>
                      <a:srgbClr val="FFFFFF"/>
                    </a:solidFill>
                    <a:uFillTx/>
                    <a:latin typeface="Georgia"/>
                  </a:defRPr>
                </a:lvl3pPr>
                <a:lvl4pPr marL="960120" marR="0" lvl="3"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400" b="0" i="0" u="none" strike="noStrike" kern="1200" cap="none" spc="0" baseline="0">
                    <a:solidFill>
                      <a:srgbClr val="FFFFFF"/>
                    </a:solidFill>
                    <a:uFillTx/>
                    <a:latin typeface="Georgia"/>
                  </a:defRPr>
                </a:lvl4pPr>
                <a:lvl5pPr marL="1188720" marR="0" lvl="4"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400" b="0" i="0" u="none" strike="noStrike" kern="1200" cap="none" spc="0" baseline="0">
                    <a:solidFill>
                      <a:srgbClr val="FFFFFF"/>
                    </a:solidFill>
                    <a:uFillTx/>
                    <a:latin typeface="Georgi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163" indent="0">
                  <a:lnSpc>
                    <a:spcPct val="120000"/>
                  </a:lnSpc>
                  <a:buFont typeface="Arial" pitchFamily="34"/>
                  <a:buNone/>
                </a:pPr>
                <a:r>
                  <a:rPr lang="en-GB" sz="2800" b="1" dirty="0">
                    <a:solidFill>
                      <a:srgbClr val="E7E6E6"/>
                    </a:solidFill>
                  </a:rPr>
                  <a:t>One</a:t>
                </a:r>
                <a:r>
                  <a:rPr lang="en-GB" sz="2800" dirty="0">
                    <a:solidFill>
                      <a:srgbClr val="E7E6E6"/>
                    </a:solidFill>
                  </a:rPr>
                  <a:t> team, </a:t>
                </a:r>
                <a:r>
                  <a:rPr lang="en-GB" sz="2800" b="1" dirty="0">
                    <a:solidFill>
                      <a:srgbClr val="E7E6E6"/>
                    </a:solidFill>
                  </a:rPr>
                  <a:t>One</a:t>
                </a:r>
                <a:r>
                  <a:rPr lang="en-GB" sz="2800" dirty="0">
                    <a:solidFill>
                      <a:srgbClr val="E7E6E6"/>
                    </a:solidFill>
                  </a:rPr>
                  <a:t> plan, </a:t>
                </a:r>
                <a:r>
                  <a:rPr lang="en-GB" sz="2800" b="1" dirty="0">
                    <a:solidFill>
                      <a:srgbClr val="E7E6E6"/>
                    </a:solidFill>
                  </a:rPr>
                  <a:t>One</a:t>
                </a:r>
                <a:r>
                  <a:rPr lang="en-GB" sz="2800" dirty="0">
                    <a:solidFill>
                      <a:srgbClr val="E7E6E6"/>
                    </a:solidFill>
                  </a:rPr>
                  <a:t>  goal.</a:t>
                </a:r>
                <a:endParaRPr lang="en-GB" sz="2800" dirty="0"/>
              </a:p>
            </p:txBody>
          </p:sp>
          <p:sp>
            <p:nvSpPr>
              <p:cNvPr id="25" name="Oval 24">
                <a:extLst>
                  <a:ext uri="{FF2B5EF4-FFF2-40B4-BE49-F238E27FC236}">
                    <a16:creationId xmlns:a16="http://schemas.microsoft.com/office/drawing/2014/main" id="{EC721D4B-245A-4B1C-B360-CFA643481406}"/>
                  </a:ext>
                </a:extLst>
              </p:cNvPr>
              <p:cNvSpPr/>
              <p:nvPr/>
            </p:nvSpPr>
            <p:spPr>
              <a:xfrm>
                <a:off x="5763065" y="1927119"/>
                <a:ext cx="332935" cy="3377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6" name="Group 25">
              <a:extLst>
                <a:ext uri="{FF2B5EF4-FFF2-40B4-BE49-F238E27FC236}">
                  <a16:creationId xmlns:a16="http://schemas.microsoft.com/office/drawing/2014/main" id="{7648B3F1-128F-4487-8EC5-1904E7945E98}"/>
                </a:ext>
              </a:extLst>
            </p:cNvPr>
            <p:cNvGrpSpPr/>
            <p:nvPr/>
          </p:nvGrpSpPr>
          <p:grpSpPr>
            <a:xfrm>
              <a:off x="4642341" y="3402210"/>
              <a:ext cx="6257778" cy="675454"/>
              <a:chOff x="5763065" y="1800460"/>
              <a:chExt cx="6257778" cy="675454"/>
            </a:xfrm>
          </p:grpSpPr>
          <p:sp>
            <p:nvSpPr>
              <p:cNvPr id="27" name="Content Placeholder 2">
                <a:extLst>
                  <a:ext uri="{FF2B5EF4-FFF2-40B4-BE49-F238E27FC236}">
                    <a16:creationId xmlns:a16="http://schemas.microsoft.com/office/drawing/2014/main" id="{D60B6225-3E64-4807-9D83-189180F08673}"/>
                  </a:ext>
                </a:extLst>
              </p:cNvPr>
              <p:cNvSpPr txBox="1">
                <a:spLocks/>
              </p:cNvSpPr>
              <p:nvPr/>
            </p:nvSpPr>
            <p:spPr>
              <a:xfrm>
                <a:off x="6096000" y="1800460"/>
                <a:ext cx="5924843" cy="675454"/>
              </a:xfrm>
              <a:prstGeom prst="rect">
                <a:avLst/>
              </a:prstGeom>
              <a:noFill/>
              <a:ln>
                <a:noFill/>
              </a:ln>
            </p:spPr>
            <p:txBody>
              <a:bodyPr vert="horz" wrap="square" lIns="91440" tIns="45720" rIns="91440" bIns="45720" anchor="t" anchorCtr="0" compatLnSpc="1">
                <a:normAutofit/>
              </a:bodyPr>
              <a:lstStyle>
                <a:lvl1pPr marL="228600" marR="0" lvl="0" indent="-228600" algn="l" defTabSz="914400" rtl="0" fontAlgn="auto" hangingPunct="1">
                  <a:lnSpc>
                    <a:spcPct val="90000"/>
                  </a:lnSpc>
                  <a:spcBef>
                    <a:spcPts val="1800"/>
                  </a:spcBef>
                  <a:spcAft>
                    <a:spcPts val="0"/>
                  </a:spcAft>
                  <a:buClr>
                    <a:srgbClr val="07CB98"/>
                  </a:buClr>
                  <a:buSzPct val="100000"/>
                  <a:buFont typeface="Arial" pitchFamily="34"/>
                  <a:buChar char="•"/>
                  <a:tabLst/>
                  <a:defRPr lang="en-US" sz="2000" b="0" i="0" u="none" strike="noStrike" kern="1200" cap="none" spc="0" baseline="0">
                    <a:solidFill>
                      <a:srgbClr val="FFFFFF"/>
                    </a:solidFill>
                    <a:uFillTx/>
                    <a:latin typeface="Georgia"/>
                  </a:defRPr>
                </a:lvl1pPr>
                <a:lvl2pPr marL="502920" marR="0" lvl="1" indent="-228600" algn="l" defTabSz="914400" rtl="0" fontAlgn="auto" hangingPunct="1">
                  <a:lnSpc>
                    <a:spcPct val="90000"/>
                  </a:lnSpc>
                  <a:spcBef>
                    <a:spcPts val="1200"/>
                  </a:spcBef>
                  <a:spcAft>
                    <a:spcPts val="0"/>
                  </a:spcAft>
                  <a:buClr>
                    <a:srgbClr val="07CB98"/>
                  </a:buClr>
                  <a:buSzPct val="100000"/>
                  <a:buFont typeface="Arial" pitchFamily="34"/>
                  <a:buChar char="•"/>
                  <a:tabLst/>
                  <a:defRPr lang="en-US" sz="1800" b="0" i="0" u="none" strike="noStrike" kern="1200" cap="none" spc="0" baseline="0">
                    <a:solidFill>
                      <a:srgbClr val="FFFFFF"/>
                    </a:solidFill>
                    <a:uFillTx/>
                    <a:latin typeface="Georgia"/>
                  </a:defRPr>
                </a:lvl2pPr>
                <a:lvl3pPr marL="731520" marR="0" lvl="2"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600" b="0" i="0" u="none" strike="noStrike" kern="1200" cap="none" spc="0" baseline="0">
                    <a:solidFill>
                      <a:srgbClr val="FFFFFF"/>
                    </a:solidFill>
                    <a:uFillTx/>
                    <a:latin typeface="Georgia"/>
                  </a:defRPr>
                </a:lvl3pPr>
                <a:lvl4pPr marL="960120" marR="0" lvl="3"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400" b="0" i="0" u="none" strike="noStrike" kern="1200" cap="none" spc="0" baseline="0">
                    <a:solidFill>
                      <a:srgbClr val="FFFFFF"/>
                    </a:solidFill>
                    <a:uFillTx/>
                    <a:latin typeface="Georgia"/>
                  </a:defRPr>
                </a:lvl4pPr>
                <a:lvl5pPr marL="1188720" marR="0" lvl="4"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400" b="0" i="0" u="none" strike="noStrike" kern="1200" cap="none" spc="0" baseline="0">
                    <a:solidFill>
                      <a:srgbClr val="FFFFFF"/>
                    </a:solidFill>
                    <a:uFillTx/>
                    <a:latin typeface="Georgi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163" indent="0">
                  <a:lnSpc>
                    <a:spcPct val="120000"/>
                  </a:lnSpc>
                  <a:buFont typeface="Arial" pitchFamily="34"/>
                  <a:buNone/>
                </a:pPr>
                <a:r>
                  <a:rPr lang="en-GB" sz="2800" b="1" dirty="0">
                    <a:solidFill>
                      <a:srgbClr val="E7E6E6"/>
                    </a:solidFill>
                  </a:rPr>
                  <a:t>R</a:t>
                </a:r>
                <a:r>
                  <a:rPr lang="en-GB" sz="2800" dirty="0">
                    <a:solidFill>
                      <a:srgbClr val="E7E6E6"/>
                    </a:solidFill>
                  </a:rPr>
                  <a:t>ole model Ford values.</a:t>
                </a:r>
                <a:endParaRPr lang="en-GB" sz="2800" dirty="0"/>
              </a:p>
            </p:txBody>
          </p:sp>
          <p:sp>
            <p:nvSpPr>
              <p:cNvPr id="28" name="Oval 27">
                <a:extLst>
                  <a:ext uri="{FF2B5EF4-FFF2-40B4-BE49-F238E27FC236}">
                    <a16:creationId xmlns:a16="http://schemas.microsoft.com/office/drawing/2014/main" id="{3FDF8A72-B3A2-4845-9AA5-C9C97D9A99C1}"/>
                  </a:ext>
                </a:extLst>
              </p:cNvPr>
              <p:cNvSpPr/>
              <p:nvPr/>
            </p:nvSpPr>
            <p:spPr>
              <a:xfrm>
                <a:off x="5763065" y="1927119"/>
                <a:ext cx="332935" cy="3377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9" name="Group 28">
              <a:extLst>
                <a:ext uri="{FF2B5EF4-FFF2-40B4-BE49-F238E27FC236}">
                  <a16:creationId xmlns:a16="http://schemas.microsoft.com/office/drawing/2014/main" id="{3EEC38D9-B049-41E6-8984-DC1D22FA5C16}"/>
                </a:ext>
              </a:extLst>
            </p:cNvPr>
            <p:cNvGrpSpPr/>
            <p:nvPr/>
          </p:nvGrpSpPr>
          <p:grpSpPr>
            <a:xfrm>
              <a:off x="4618895" y="3954947"/>
              <a:ext cx="6257778" cy="675454"/>
              <a:chOff x="5763065" y="1800460"/>
              <a:chExt cx="6257778" cy="675454"/>
            </a:xfrm>
          </p:grpSpPr>
          <p:sp>
            <p:nvSpPr>
              <p:cNvPr id="30" name="Content Placeholder 2">
                <a:extLst>
                  <a:ext uri="{FF2B5EF4-FFF2-40B4-BE49-F238E27FC236}">
                    <a16:creationId xmlns:a16="http://schemas.microsoft.com/office/drawing/2014/main" id="{BA339581-3402-4816-8B68-C9007D9AD1D9}"/>
                  </a:ext>
                </a:extLst>
              </p:cNvPr>
              <p:cNvSpPr txBox="1">
                <a:spLocks/>
              </p:cNvSpPr>
              <p:nvPr/>
            </p:nvSpPr>
            <p:spPr>
              <a:xfrm>
                <a:off x="6096000" y="1800460"/>
                <a:ext cx="5924843" cy="675454"/>
              </a:xfrm>
              <a:prstGeom prst="rect">
                <a:avLst/>
              </a:prstGeom>
              <a:noFill/>
              <a:ln>
                <a:noFill/>
              </a:ln>
            </p:spPr>
            <p:txBody>
              <a:bodyPr vert="horz" wrap="square" lIns="91440" tIns="45720" rIns="91440" bIns="45720" anchor="t" anchorCtr="0" compatLnSpc="1">
                <a:normAutofit/>
              </a:bodyPr>
              <a:lstStyle>
                <a:lvl1pPr marL="228600" marR="0" lvl="0" indent="-228600" algn="l" defTabSz="914400" rtl="0" fontAlgn="auto" hangingPunct="1">
                  <a:lnSpc>
                    <a:spcPct val="90000"/>
                  </a:lnSpc>
                  <a:spcBef>
                    <a:spcPts val="1800"/>
                  </a:spcBef>
                  <a:spcAft>
                    <a:spcPts val="0"/>
                  </a:spcAft>
                  <a:buClr>
                    <a:srgbClr val="07CB98"/>
                  </a:buClr>
                  <a:buSzPct val="100000"/>
                  <a:buFont typeface="Arial" pitchFamily="34"/>
                  <a:buChar char="•"/>
                  <a:tabLst/>
                  <a:defRPr lang="en-US" sz="2000" b="0" i="0" u="none" strike="noStrike" kern="1200" cap="none" spc="0" baseline="0">
                    <a:solidFill>
                      <a:srgbClr val="FFFFFF"/>
                    </a:solidFill>
                    <a:uFillTx/>
                    <a:latin typeface="Georgia"/>
                  </a:defRPr>
                </a:lvl1pPr>
                <a:lvl2pPr marL="502920" marR="0" lvl="1" indent="-228600" algn="l" defTabSz="914400" rtl="0" fontAlgn="auto" hangingPunct="1">
                  <a:lnSpc>
                    <a:spcPct val="90000"/>
                  </a:lnSpc>
                  <a:spcBef>
                    <a:spcPts val="1200"/>
                  </a:spcBef>
                  <a:spcAft>
                    <a:spcPts val="0"/>
                  </a:spcAft>
                  <a:buClr>
                    <a:srgbClr val="07CB98"/>
                  </a:buClr>
                  <a:buSzPct val="100000"/>
                  <a:buFont typeface="Arial" pitchFamily="34"/>
                  <a:buChar char="•"/>
                  <a:tabLst/>
                  <a:defRPr lang="en-US" sz="1800" b="0" i="0" u="none" strike="noStrike" kern="1200" cap="none" spc="0" baseline="0">
                    <a:solidFill>
                      <a:srgbClr val="FFFFFF"/>
                    </a:solidFill>
                    <a:uFillTx/>
                    <a:latin typeface="Georgia"/>
                  </a:defRPr>
                </a:lvl2pPr>
                <a:lvl3pPr marL="731520" marR="0" lvl="2"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600" b="0" i="0" u="none" strike="noStrike" kern="1200" cap="none" spc="0" baseline="0">
                    <a:solidFill>
                      <a:srgbClr val="FFFFFF"/>
                    </a:solidFill>
                    <a:uFillTx/>
                    <a:latin typeface="Georgia"/>
                  </a:defRPr>
                </a:lvl3pPr>
                <a:lvl4pPr marL="960120" marR="0" lvl="3"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400" b="0" i="0" u="none" strike="noStrike" kern="1200" cap="none" spc="0" baseline="0">
                    <a:solidFill>
                      <a:srgbClr val="FFFFFF"/>
                    </a:solidFill>
                    <a:uFillTx/>
                    <a:latin typeface="Georgia"/>
                  </a:defRPr>
                </a:lvl4pPr>
                <a:lvl5pPr marL="1188720" marR="0" lvl="4" indent="-182880" algn="l" defTabSz="914400" rtl="0" fontAlgn="auto" hangingPunct="1">
                  <a:lnSpc>
                    <a:spcPct val="90000"/>
                  </a:lnSpc>
                  <a:spcBef>
                    <a:spcPts val="800"/>
                  </a:spcBef>
                  <a:spcAft>
                    <a:spcPts val="0"/>
                  </a:spcAft>
                  <a:buClr>
                    <a:srgbClr val="07CB98"/>
                  </a:buClr>
                  <a:buSzPct val="100000"/>
                  <a:buFont typeface="Arial" pitchFamily="34"/>
                  <a:buChar char="•"/>
                  <a:tabLst/>
                  <a:defRPr lang="en-US" sz="1400" b="0" i="0" u="none" strike="noStrike" kern="1200" cap="none" spc="0" baseline="0">
                    <a:solidFill>
                      <a:srgbClr val="FFFFFF"/>
                    </a:solidFill>
                    <a:uFillTx/>
                    <a:latin typeface="Georgi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163" indent="0">
                  <a:lnSpc>
                    <a:spcPct val="120000"/>
                  </a:lnSpc>
                  <a:buFont typeface="Arial" pitchFamily="34"/>
                  <a:buNone/>
                </a:pPr>
                <a:r>
                  <a:rPr lang="en-GB" sz="2800" b="1" dirty="0">
                    <a:solidFill>
                      <a:srgbClr val="E7E6E6"/>
                    </a:solidFill>
                  </a:rPr>
                  <a:t>D</a:t>
                </a:r>
                <a:r>
                  <a:rPr lang="en-GB" sz="2800" dirty="0">
                    <a:solidFill>
                      <a:srgbClr val="E7E6E6"/>
                    </a:solidFill>
                  </a:rPr>
                  <a:t>eliver results.</a:t>
                </a:r>
                <a:endParaRPr lang="en-GB" sz="2800" dirty="0"/>
              </a:p>
            </p:txBody>
          </p:sp>
          <p:sp>
            <p:nvSpPr>
              <p:cNvPr id="31" name="Oval 30">
                <a:extLst>
                  <a:ext uri="{FF2B5EF4-FFF2-40B4-BE49-F238E27FC236}">
                    <a16:creationId xmlns:a16="http://schemas.microsoft.com/office/drawing/2014/main" id="{609D1F79-B62C-4DAC-89D0-27FE820E3B4B}"/>
                  </a:ext>
                </a:extLst>
              </p:cNvPr>
              <p:cNvSpPr/>
              <p:nvPr/>
            </p:nvSpPr>
            <p:spPr>
              <a:xfrm>
                <a:off x="5763065" y="1927119"/>
                <a:ext cx="332935" cy="3377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
        <p:nvSpPr>
          <p:cNvPr id="33" name="Content Placeholder 2">
            <a:extLst>
              <a:ext uri="{FF2B5EF4-FFF2-40B4-BE49-F238E27FC236}">
                <a16:creationId xmlns:a16="http://schemas.microsoft.com/office/drawing/2014/main" id="{7C4C74BF-E293-41C5-A558-D3FBAFB98AF7}"/>
              </a:ext>
            </a:extLst>
          </p:cNvPr>
          <p:cNvSpPr txBox="1"/>
          <p:nvPr/>
        </p:nvSpPr>
        <p:spPr>
          <a:xfrm>
            <a:off x="10794604" y="6077767"/>
            <a:ext cx="1397396" cy="534359"/>
          </a:xfrm>
          <a:prstGeom prst="rect">
            <a:avLst/>
          </a:prstGeom>
          <a:noFill/>
          <a:ln cap="flat">
            <a:noFill/>
          </a:ln>
        </p:spPr>
        <p:txBody>
          <a:bodyPr vert="horz" wrap="square" lIns="91440" tIns="45720" rIns="91440" bIns="45720" anchor="t" anchorCtr="0" compatLnSpc="1">
            <a:noAutofit/>
          </a:bodyPr>
          <a:lstStyle/>
          <a:p>
            <a:pPr marL="6163" marR="0" lvl="0" indent="0" algn="l"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400" b="0" i="0" u="sng" strike="noStrike" kern="1200" cap="none" spc="0" baseline="0" dirty="0">
                <a:solidFill>
                  <a:srgbClr val="C00000"/>
                </a:solidFill>
                <a:uFillTx/>
                <a:latin typeface="Georgia"/>
              </a:rPr>
              <a:t>Ripon</a:t>
            </a:r>
            <a:endParaRPr lang="en-GB" sz="2400" b="0" i="0" u="none" strike="noStrike" kern="1200" cap="none" spc="0" baseline="0" dirty="0">
              <a:solidFill>
                <a:srgbClr val="C00000"/>
              </a:solidFill>
              <a:uFillTx/>
              <a:latin typeface="Georgia"/>
            </a:endParaRPr>
          </a:p>
        </p:txBody>
      </p:sp>
    </p:spTree>
    <p:extLst>
      <p:ext uri="{BB962C8B-B14F-4D97-AF65-F5344CB8AC3E}">
        <p14:creationId xmlns:p14="http://schemas.microsoft.com/office/powerpoint/2010/main" val="55845652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1000"/>
                                        <p:tgtEl>
                                          <p:spTgt spid="13">
                                            <p:txEl>
                                              <p:pRg st="0" end="0"/>
                                            </p:txEl>
                                          </p:spTgt>
                                        </p:tgtEl>
                                      </p:cBhvr>
                                    </p:animEffect>
                                    <p:anim calcmode="lin" valueType="num">
                                      <p:cBhvr>
                                        <p:cTn id="8"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2"/>
                                        </p:tgtEl>
                                        <p:attrNameLst>
                                          <p:attrName>style.visibility</p:attrName>
                                        </p:attrNameLst>
                                      </p:cBhvr>
                                      <p:to>
                                        <p:strVal val="visible"/>
                                      </p:to>
                                    </p:set>
                                    <p:animEffect transition="in" filter="fade">
                                      <p:cBhvr>
                                        <p:cTn id="14" dur="1000"/>
                                        <p:tgtEl>
                                          <p:spTgt spid="32"/>
                                        </p:tgtEl>
                                      </p:cBhvr>
                                    </p:animEffect>
                                    <p:anim calcmode="lin" valueType="num">
                                      <p:cBhvr>
                                        <p:cTn id="15" dur="1000" fill="hold"/>
                                        <p:tgtEl>
                                          <p:spTgt spid="32"/>
                                        </p:tgtEl>
                                        <p:attrNameLst>
                                          <p:attrName>ppt_x</p:attrName>
                                        </p:attrNameLst>
                                      </p:cBhvr>
                                      <p:tavLst>
                                        <p:tav tm="0">
                                          <p:val>
                                            <p:strVal val="#ppt_x"/>
                                          </p:val>
                                        </p:tav>
                                        <p:tav tm="100000">
                                          <p:val>
                                            <p:strVal val="#ppt_x"/>
                                          </p:val>
                                        </p:tav>
                                      </p:tavLst>
                                    </p:anim>
                                    <p:anim calcmode="lin" valueType="num">
                                      <p:cBhvr>
                                        <p:cTn id="16"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A3A96-4B6B-4CB9-B5F9-77EDF92340B1}"/>
              </a:ext>
            </a:extLst>
          </p:cNvPr>
          <p:cNvSpPr txBox="1">
            <a:spLocks noGrp="1"/>
          </p:cNvSpPr>
          <p:nvPr>
            <p:ph type="title"/>
          </p:nvPr>
        </p:nvSpPr>
        <p:spPr>
          <a:xfrm>
            <a:off x="0" y="-77687"/>
            <a:ext cx="12191996" cy="688790"/>
          </a:xfrm>
        </p:spPr>
        <p:txBody>
          <a:bodyPr anchorCtr="1">
            <a:normAutofit fontScale="90000"/>
          </a:bodyPr>
          <a:lstStyle/>
          <a:p>
            <a:pPr lvl="0" algn="ctr"/>
            <a:r>
              <a:rPr lang="en-GB" sz="2300" dirty="0"/>
              <a:t> </a:t>
            </a:r>
            <a:br>
              <a:rPr lang="en-GB" sz="2300" dirty="0"/>
            </a:br>
            <a:r>
              <a:rPr lang="en-GB" u="sng" dirty="0"/>
              <a:t>Benefits Of Team Work For An Individual.</a:t>
            </a:r>
          </a:p>
        </p:txBody>
      </p:sp>
      <p:grpSp>
        <p:nvGrpSpPr>
          <p:cNvPr id="16" name="Group 15">
            <a:extLst>
              <a:ext uri="{FF2B5EF4-FFF2-40B4-BE49-F238E27FC236}">
                <a16:creationId xmlns:a16="http://schemas.microsoft.com/office/drawing/2014/main" id="{3D205C6D-96FD-4812-A663-74606BB2BC4F}"/>
              </a:ext>
            </a:extLst>
          </p:cNvPr>
          <p:cNvGrpSpPr/>
          <p:nvPr/>
        </p:nvGrpSpPr>
        <p:grpSpPr>
          <a:xfrm>
            <a:off x="699336" y="967582"/>
            <a:ext cx="10973060" cy="688791"/>
            <a:chOff x="699336" y="879321"/>
            <a:chExt cx="10973060" cy="688791"/>
          </a:xfrm>
        </p:grpSpPr>
        <p:sp>
          <p:nvSpPr>
            <p:cNvPr id="10" name="Content Placeholder 2">
              <a:extLst>
                <a:ext uri="{FF2B5EF4-FFF2-40B4-BE49-F238E27FC236}">
                  <a16:creationId xmlns:a16="http://schemas.microsoft.com/office/drawing/2014/main" id="{485C7F0B-BDE5-4ECE-B7D3-6386A02A740C}"/>
                </a:ext>
              </a:extLst>
            </p:cNvPr>
            <p:cNvSpPr txBox="1"/>
            <p:nvPr/>
          </p:nvSpPr>
          <p:spPr>
            <a:xfrm>
              <a:off x="1149765" y="879321"/>
              <a:ext cx="10522631" cy="688791"/>
            </a:xfrm>
            <a:prstGeom prst="rect">
              <a:avLst/>
            </a:prstGeom>
            <a:noFill/>
            <a:ln cap="flat">
              <a:noFill/>
            </a:ln>
          </p:spPr>
          <p:txBody>
            <a:bodyPr vert="horz" wrap="square" lIns="91440" tIns="45720" rIns="91440" bIns="45720" anchor="t" anchorCtr="0" compatLnSpc="1">
              <a:noAutofit/>
            </a:bodyPr>
            <a:lstStyle/>
            <a:p>
              <a:pPr marL="6163" marR="0" lvl="0" indent="0" algn="l"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400" b="0" i="0" u="sng" strike="noStrike" kern="1200" cap="none" spc="0" baseline="0" dirty="0">
                  <a:solidFill>
                    <a:srgbClr val="FFFFFF"/>
                  </a:solidFill>
                  <a:uFillTx/>
                  <a:latin typeface="Georgia"/>
                </a:rPr>
                <a:t>Teamwork blends complementary </a:t>
              </a:r>
              <a:r>
                <a:rPr lang="en-GB" sz="2400" b="0" i="0" u="sng" strike="noStrike" kern="1200" cap="none" spc="0" baseline="0" dirty="0" err="1">
                  <a:solidFill>
                    <a:srgbClr val="FFFFFF"/>
                  </a:solidFill>
                  <a:uFillTx/>
                  <a:latin typeface="Georgia"/>
                </a:rPr>
                <a:t>streangth</a:t>
              </a:r>
              <a:r>
                <a:rPr lang="en-GB" sz="2400" b="0" i="0" u="none" strike="noStrike" kern="1200" cap="none" spc="0" baseline="0" dirty="0">
                  <a:solidFill>
                    <a:srgbClr val="FFFFFF"/>
                  </a:solidFill>
                  <a:uFillTx/>
                  <a:latin typeface="Georgia"/>
                </a:rPr>
                <a:t>.</a:t>
              </a:r>
            </a:p>
          </p:txBody>
        </p:sp>
        <p:sp>
          <p:nvSpPr>
            <p:cNvPr id="15" name="Diamond 14">
              <a:extLst>
                <a:ext uri="{FF2B5EF4-FFF2-40B4-BE49-F238E27FC236}">
                  <a16:creationId xmlns:a16="http://schemas.microsoft.com/office/drawing/2014/main" id="{1C5546B7-25FD-4028-A201-60DA2F746BA1}"/>
                </a:ext>
              </a:extLst>
            </p:cNvPr>
            <p:cNvSpPr/>
            <p:nvPr/>
          </p:nvSpPr>
          <p:spPr>
            <a:xfrm>
              <a:off x="699336" y="1005472"/>
              <a:ext cx="396778" cy="436487"/>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8" name="Group 17">
            <a:extLst>
              <a:ext uri="{FF2B5EF4-FFF2-40B4-BE49-F238E27FC236}">
                <a16:creationId xmlns:a16="http://schemas.microsoft.com/office/drawing/2014/main" id="{83F37587-110A-4205-9822-4427CBC9396A}"/>
              </a:ext>
            </a:extLst>
          </p:cNvPr>
          <p:cNvGrpSpPr/>
          <p:nvPr/>
        </p:nvGrpSpPr>
        <p:grpSpPr>
          <a:xfrm>
            <a:off x="699336" y="2340660"/>
            <a:ext cx="10973060" cy="688791"/>
            <a:chOff x="699336" y="879321"/>
            <a:chExt cx="10973060" cy="688791"/>
          </a:xfrm>
        </p:grpSpPr>
        <p:sp>
          <p:nvSpPr>
            <p:cNvPr id="19" name="Content Placeholder 2">
              <a:extLst>
                <a:ext uri="{FF2B5EF4-FFF2-40B4-BE49-F238E27FC236}">
                  <a16:creationId xmlns:a16="http://schemas.microsoft.com/office/drawing/2014/main" id="{5BD4A08E-8EC0-4223-A825-00F61C237A22}"/>
                </a:ext>
              </a:extLst>
            </p:cNvPr>
            <p:cNvSpPr txBox="1"/>
            <p:nvPr/>
          </p:nvSpPr>
          <p:spPr>
            <a:xfrm>
              <a:off x="1149765" y="879321"/>
              <a:ext cx="10522631" cy="688791"/>
            </a:xfrm>
            <a:prstGeom prst="rect">
              <a:avLst/>
            </a:prstGeom>
            <a:noFill/>
            <a:ln cap="flat">
              <a:noFill/>
            </a:ln>
          </p:spPr>
          <p:txBody>
            <a:bodyPr vert="horz" wrap="square" lIns="91440" tIns="45720" rIns="91440" bIns="45720" anchor="t" anchorCtr="0" compatLnSpc="1">
              <a:noAutofit/>
            </a:bodyPr>
            <a:lstStyle/>
            <a:p>
              <a:pPr marL="6163" marR="0" lvl="0" indent="0" algn="l"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400" b="0" i="0" u="sng" strike="noStrike" kern="1200" cap="none" spc="0" baseline="0" dirty="0">
                  <a:solidFill>
                    <a:srgbClr val="FFFFFF"/>
                  </a:solidFill>
                  <a:uFillTx/>
                  <a:latin typeface="Georgia"/>
                </a:rPr>
                <a:t>Complementary skills-</a:t>
              </a:r>
              <a:r>
                <a:rPr lang="en-GB" sz="2400" b="0" i="0" u="sng" strike="noStrike" kern="1200" cap="none" spc="0" baseline="0" dirty="0" err="1">
                  <a:solidFill>
                    <a:srgbClr val="FFFFFF"/>
                  </a:solidFill>
                  <a:uFillTx/>
                  <a:latin typeface="Georgia"/>
                </a:rPr>
                <a:t>dissimiliar</a:t>
              </a:r>
              <a:r>
                <a:rPr lang="en-GB" sz="2400" b="0" i="0" u="sng" strike="noStrike" kern="1200" cap="none" spc="0" baseline="0" dirty="0">
                  <a:solidFill>
                    <a:srgbClr val="FFFFFF"/>
                  </a:solidFill>
                  <a:uFillTx/>
                  <a:latin typeface="Georgia"/>
                </a:rPr>
                <a:t> skills.</a:t>
              </a:r>
              <a:endParaRPr lang="en-GB" sz="2400" b="0" i="0" u="none" strike="noStrike" kern="1200" cap="none" spc="0" baseline="0" dirty="0">
                <a:solidFill>
                  <a:srgbClr val="FFFFFF"/>
                </a:solidFill>
                <a:uFillTx/>
                <a:latin typeface="Georgia"/>
              </a:endParaRPr>
            </a:p>
          </p:txBody>
        </p:sp>
        <p:sp>
          <p:nvSpPr>
            <p:cNvPr id="20" name="Diamond 19">
              <a:extLst>
                <a:ext uri="{FF2B5EF4-FFF2-40B4-BE49-F238E27FC236}">
                  <a16:creationId xmlns:a16="http://schemas.microsoft.com/office/drawing/2014/main" id="{CFC22A80-F414-416D-BB79-8373AF8A63FC}"/>
                </a:ext>
              </a:extLst>
            </p:cNvPr>
            <p:cNvSpPr/>
            <p:nvPr/>
          </p:nvSpPr>
          <p:spPr>
            <a:xfrm>
              <a:off x="699336" y="1005472"/>
              <a:ext cx="396778" cy="436487"/>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1" name="Group 20">
            <a:extLst>
              <a:ext uri="{FF2B5EF4-FFF2-40B4-BE49-F238E27FC236}">
                <a16:creationId xmlns:a16="http://schemas.microsoft.com/office/drawing/2014/main" id="{2E05B031-CBF8-492B-8499-4140E5EF56A6}"/>
              </a:ext>
            </a:extLst>
          </p:cNvPr>
          <p:cNvGrpSpPr/>
          <p:nvPr/>
        </p:nvGrpSpPr>
        <p:grpSpPr>
          <a:xfrm>
            <a:off x="699336" y="3871466"/>
            <a:ext cx="10973060" cy="688791"/>
            <a:chOff x="699336" y="879321"/>
            <a:chExt cx="10973060" cy="688791"/>
          </a:xfrm>
        </p:grpSpPr>
        <p:sp>
          <p:nvSpPr>
            <p:cNvPr id="22" name="Content Placeholder 2">
              <a:extLst>
                <a:ext uri="{FF2B5EF4-FFF2-40B4-BE49-F238E27FC236}">
                  <a16:creationId xmlns:a16="http://schemas.microsoft.com/office/drawing/2014/main" id="{961B7ED5-B5C7-465D-86A4-9C5B554EA491}"/>
                </a:ext>
              </a:extLst>
            </p:cNvPr>
            <p:cNvSpPr txBox="1"/>
            <p:nvPr/>
          </p:nvSpPr>
          <p:spPr>
            <a:xfrm>
              <a:off x="1149765" y="879321"/>
              <a:ext cx="10522631" cy="688791"/>
            </a:xfrm>
            <a:prstGeom prst="rect">
              <a:avLst/>
            </a:prstGeom>
            <a:noFill/>
            <a:ln cap="flat">
              <a:noFill/>
            </a:ln>
          </p:spPr>
          <p:txBody>
            <a:bodyPr vert="horz" wrap="square" lIns="91440" tIns="45720" rIns="91440" bIns="45720" anchor="t" anchorCtr="0" compatLnSpc="1">
              <a:noAutofit/>
            </a:bodyPr>
            <a:lstStyle/>
            <a:p>
              <a:pPr marL="6163" marR="0" lvl="0" indent="0" algn="l"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400" b="0" i="0" u="sng" strike="noStrike" kern="1200" cap="none" spc="0" baseline="0" dirty="0">
                  <a:solidFill>
                    <a:srgbClr val="FFFFFF"/>
                  </a:solidFill>
                  <a:uFillTx/>
                  <a:latin typeface="Georgia"/>
                </a:rPr>
                <a:t>Combined more useful than individual.</a:t>
              </a:r>
              <a:endParaRPr lang="en-GB" sz="2400" b="0" i="0" u="none" strike="noStrike" kern="1200" cap="none" spc="0" baseline="0" dirty="0">
                <a:solidFill>
                  <a:srgbClr val="FFFFFF"/>
                </a:solidFill>
                <a:uFillTx/>
                <a:latin typeface="Georgia"/>
              </a:endParaRPr>
            </a:p>
          </p:txBody>
        </p:sp>
        <p:sp>
          <p:nvSpPr>
            <p:cNvPr id="23" name="Diamond 22">
              <a:extLst>
                <a:ext uri="{FF2B5EF4-FFF2-40B4-BE49-F238E27FC236}">
                  <a16:creationId xmlns:a16="http://schemas.microsoft.com/office/drawing/2014/main" id="{575F1B38-DAC4-4688-BD17-90813BE59419}"/>
                </a:ext>
              </a:extLst>
            </p:cNvPr>
            <p:cNvSpPr/>
            <p:nvPr/>
          </p:nvSpPr>
          <p:spPr>
            <a:xfrm>
              <a:off x="699336" y="1005472"/>
              <a:ext cx="396778" cy="436487"/>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5" name="Content Placeholder 2">
            <a:extLst>
              <a:ext uri="{FF2B5EF4-FFF2-40B4-BE49-F238E27FC236}">
                <a16:creationId xmlns:a16="http://schemas.microsoft.com/office/drawing/2014/main" id="{0E091E10-6A0B-4DE3-85B9-F7F1668371A1}"/>
              </a:ext>
            </a:extLst>
          </p:cNvPr>
          <p:cNvSpPr txBox="1"/>
          <p:nvPr/>
        </p:nvSpPr>
        <p:spPr>
          <a:xfrm>
            <a:off x="10867056" y="6169209"/>
            <a:ext cx="1324944" cy="688791"/>
          </a:xfrm>
          <a:prstGeom prst="rect">
            <a:avLst/>
          </a:prstGeom>
          <a:noFill/>
          <a:ln cap="flat">
            <a:noFill/>
          </a:ln>
        </p:spPr>
        <p:txBody>
          <a:bodyPr vert="horz" wrap="square" lIns="91440" tIns="45720" rIns="91440" bIns="45720" anchor="t" anchorCtr="0" compatLnSpc="1">
            <a:noAutofit/>
          </a:bodyPr>
          <a:lstStyle/>
          <a:p>
            <a:pPr marL="6163" marR="0" lvl="0" indent="0" algn="l"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400" u="sng" dirty="0">
                <a:solidFill>
                  <a:srgbClr val="C00000"/>
                </a:solidFill>
                <a:latin typeface="Georgia"/>
              </a:rPr>
              <a:t>Justina</a:t>
            </a:r>
            <a:endParaRPr lang="en-GB" sz="2400" b="0" i="0" u="none" strike="noStrike" kern="1200" cap="none" spc="0" baseline="0" dirty="0">
              <a:solidFill>
                <a:srgbClr val="C00000"/>
              </a:solidFill>
              <a:uFillTx/>
              <a:latin typeface="Georgia"/>
            </a:endParaRPr>
          </a:p>
        </p:txBody>
      </p:sp>
    </p:spTree>
    <p:extLst>
      <p:ext uri="{BB962C8B-B14F-4D97-AF65-F5344CB8AC3E}">
        <p14:creationId xmlns:p14="http://schemas.microsoft.com/office/powerpoint/2010/main" val="1675672490"/>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80770-2C0A-4649-AA61-BC45B78504FF}"/>
              </a:ext>
            </a:extLst>
          </p:cNvPr>
          <p:cNvSpPr txBox="1">
            <a:spLocks noGrp="1"/>
          </p:cNvSpPr>
          <p:nvPr>
            <p:ph type="title"/>
          </p:nvPr>
        </p:nvSpPr>
        <p:spPr>
          <a:xfrm>
            <a:off x="0" y="119265"/>
            <a:ext cx="12191996" cy="688790"/>
          </a:xfrm>
        </p:spPr>
        <p:txBody>
          <a:bodyPr anchorCtr="1">
            <a:normAutofit fontScale="90000"/>
          </a:bodyPr>
          <a:lstStyle/>
          <a:p>
            <a:pPr lvl="0" algn="ctr"/>
            <a:r>
              <a:rPr lang="en-GB" sz="2300" dirty="0"/>
              <a:t> </a:t>
            </a:r>
            <a:br>
              <a:rPr lang="en-GB" sz="2300" dirty="0"/>
            </a:br>
            <a:r>
              <a:rPr lang="en-GB" u="sng" dirty="0"/>
              <a:t>Benefits Of Team Work For An Individual.</a:t>
            </a:r>
          </a:p>
        </p:txBody>
      </p:sp>
      <p:sp>
        <p:nvSpPr>
          <p:cNvPr id="3" name="Content Placeholder 2">
            <a:extLst>
              <a:ext uri="{FF2B5EF4-FFF2-40B4-BE49-F238E27FC236}">
                <a16:creationId xmlns:a16="http://schemas.microsoft.com/office/drawing/2014/main" id="{C6A7C3D8-865D-435C-AADC-135E05492006}"/>
              </a:ext>
            </a:extLst>
          </p:cNvPr>
          <p:cNvSpPr txBox="1">
            <a:spLocks noGrp="1"/>
          </p:cNvSpPr>
          <p:nvPr>
            <p:ph idx="1"/>
          </p:nvPr>
        </p:nvSpPr>
        <p:spPr>
          <a:xfrm>
            <a:off x="1083216" y="1280160"/>
            <a:ext cx="10522631" cy="1205892"/>
          </a:xfrm>
        </p:spPr>
        <p:txBody>
          <a:bodyPr/>
          <a:lstStyle/>
          <a:p>
            <a:pPr marL="6163" lvl="0" indent="0" algn="just">
              <a:lnSpc>
                <a:spcPct val="120000"/>
              </a:lnSpc>
              <a:buNone/>
            </a:pPr>
            <a:r>
              <a:rPr lang="en-GB" sz="2800" u="sng" dirty="0">
                <a:solidFill>
                  <a:srgbClr val="E7E6E6"/>
                </a:solidFill>
              </a:rPr>
              <a:t>Creativity and learning </a:t>
            </a:r>
            <a:r>
              <a:rPr lang="en-GB" sz="2800" dirty="0"/>
              <a:t>–  Creativity thrives when people works together as a team. </a:t>
            </a:r>
          </a:p>
          <a:p>
            <a:pPr marL="6163" lvl="0" indent="0">
              <a:buNone/>
            </a:pPr>
            <a:endParaRPr lang="en-GB" dirty="0"/>
          </a:p>
        </p:txBody>
      </p:sp>
      <p:sp>
        <p:nvSpPr>
          <p:cNvPr id="4" name="Rectangle: Beveled 3">
            <a:extLst>
              <a:ext uri="{FF2B5EF4-FFF2-40B4-BE49-F238E27FC236}">
                <a16:creationId xmlns:a16="http://schemas.microsoft.com/office/drawing/2014/main" id="{71CA22D9-41F8-4A74-887D-DEAF8F31ECFE}"/>
              </a:ext>
            </a:extLst>
          </p:cNvPr>
          <p:cNvSpPr/>
          <p:nvPr/>
        </p:nvSpPr>
        <p:spPr>
          <a:xfrm>
            <a:off x="768681" y="1406767"/>
            <a:ext cx="282055" cy="281351"/>
          </a:xfrm>
          <a:custGeom>
            <a:avLst/>
            <a:gdLst>
              <a:gd name="f0" fmla="val 10800000"/>
              <a:gd name="f1" fmla="val 5400000"/>
              <a:gd name="f2" fmla="val 180"/>
              <a:gd name="f3" fmla="val w"/>
              <a:gd name="f4" fmla="val h"/>
              <a:gd name="f5" fmla="val ss"/>
              <a:gd name="f6" fmla="val 0"/>
              <a:gd name="f7" fmla="val 12500"/>
              <a:gd name="f8" fmla="+- 0 0 -90"/>
              <a:gd name="f9" fmla="+- 0 0 -180"/>
              <a:gd name="f10" fmla="+- 0 0 -270"/>
              <a:gd name="f11" fmla="+- 0 0 -36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7 f34 1"/>
              <a:gd name="f43" fmla="*/ f38 f34 1"/>
              <a:gd name="f44" fmla="*/ f40 1 2"/>
              <a:gd name="f45" fmla="*/ f41 1 2"/>
              <a:gd name="f46" fmla="min f41 f40"/>
              <a:gd name="f47" fmla="+- f6 f44 0"/>
              <a:gd name="f48" fmla="+- f6 f45 0"/>
              <a:gd name="f49" fmla="*/ f46 f7 1"/>
              <a:gd name="f50" fmla="*/ f49 1 100000"/>
              <a:gd name="f51" fmla="*/ f47 f34 1"/>
              <a:gd name="f52" fmla="*/ f48 f34 1"/>
              <a:gd name="f53" fmla="+- f37 0 f50"/>
              <a:gd name="f54" fmla="+- f38 0 f50"/>
              <a:gd name="f55" fmla="*/ f50 f34 1"/>
              <a:gd name="f56" fmla="*/ f53 f34 1"/>
              <a:gd name="f57" fmla="*/ f54 f34 1"/>
            </a:gdLst>
            <a:ahLst/>
            <a:cxnLst>
              <a:cxn ang="3cd4">
                <a:pos x="hc" y="t"/>
              </a:cxn>
              <a:cxn ang="0">
                <a:pos x="r" y="vc"/>
              </a:cxn>
              <a:cxn ang="cd4">
                <a:pos x="hc" y="b"/>
              </a:cxn>
              <a:cxn ang="cd2">
                <a:pos x="l" y="vc"/>
              </a:cxn>
              <a:cxn ang="f30">
                <a:pos x="f56" y="f51"/>
              </a:cxn>
              <a:cxn ang="f31">
                <a:pos x="f52" y="f57"/>
              </a:cxn>
              <a:cxn ang="f32">
                <a:pos x="f55" y="f51"/>
              </a:cxn>
              <a:cxn ang="f33">
                <a:pos x="f52" y="f55"/>
              </a:cxn>
            </a:cxnLst>
            <a:rect l="f55" t="f55" r="f56" b="f57"/>
            <a:pathLst>
              <a:path stroke="0">
                <a:moveTo>
                  <a:pt x="f55" y="f55"/>
                </a:moveTo>
                <a:lnTo>
                  <a:pt x="f56" y="f55"/>
                </a:lnTo>
                <a:lnTo>
                  <a:pt x="f56" y="f57"/>
                </a:lnTo>
                <a:lnTo>
                  <a:pt x="f55" y="f57"/>
                </a:lnTo>
                <a:close/>
              </a:path>
              <a:path stroke="0">
                <a:moveTo>
                  <a:pt x="f39" y="f39"/>
                </a:moveTo>
                <a:lnTo>
                  <a:pt x="f42" y="f39"/>
                </a:lnTo>
                <a:lnTo>
                  <a:pt x="f56" y="f55"/>
                </a:lnTo>
                <a:lnTo>
                  <a:pt x="f55" y="f55"/>
                </a:lnTo>
                <a:close/>
              </a:path>
              <a:path stroke="0">
                <a:moveTo>
                  <a:pt x="f39" y="f43"/>
                </a:moveTo>
                <a:lnTo>
                  <a:pt x="f55" y="f57"/>
                </a:lnTo>
                <a:lnTo>
                  <a:pt x="f56" y="f57"/>
                </a:lnTo>
                <a:lnTo>
                  <a:pt x="f42" y="f43"/>
                </a:lnTo>
                <a:close/>
              </a:path>
              <a:path stroke="0">
                <a:moveTo>
                  <a:pt x="f39" y="f39"/>
                </a:moveTo>
                <a:lnTo>
                  <a:pt x="f55" y="f55"/>
                </a:lnTo>
                <a:lnTo>
                  <a:pt x="f55" y="f57"/>
                </a:lnTo>
                <a:lnTo>
                  <a:pt x="f39" y="f43"/>
                </a:lnTo>
                <a:close/>
              </a:path>
              <a:path stroke="0">
                <a:moveTo>
                  <a:pt x="f42" y="f39"/>
                </a:moveTo>
                <a:lnTo>
                  <a:pt x="f42" y="f43"/>
                </a:lnTo>
                <a:lnTo>
                  <a:pt x="f56" y="f57"/>
                </a:lnTo>
                <a:lnTo>
                  <a:pt x="f56" y="f55"/>
                </a:lnTo>
                <a:close/>
              </a:path>
              <a:path fill="none">
                <a:moveTo>
                  <a:pt x="f39" y="f39"/>
                </a:moveTo>
                <a:lnTo>
                  <a:pt x="f42" y="f39"/>
                </a:lnTo>
                <a:lnTo>
                  <a:pt x="f42" y="f43"/>
                </a:lnTo>
                <a:lnTo>
                  <a:pt x="f39" y="f43"/>
                </a:lnTo>
                <a:close/>
                <a:moveTo>
                  <a:pt x="f55" y="f55"/>
                </a:moveTo>
                <a:lnTo>
                  <a:pt x="f56" y="f55"/>
                </a:lnTo>
                <a:lnTo>
                  <a:pt x="f56" y="f57"/>
                </a:lnTo>
                <a:lnTo>
                  <a:pt x="f55" y="f57"/>
                </a:lnTo>
                <a:close/>
                <a:moveTo>
                  <a:pt x="f39" y="f39"/>
                </a:moveTo>
                <a:lnTo>
                  <a:pt x="f55" y="f55"/>
                </a:lnTo>
                <a:moveTo>
                  <a:pt x="f39" y="f43"/>
                </a:moveTo>
                <a:lnTo>
                  <a:pt x="f55" y="f57"/>
                </a:lnTo>
                <a:moveTo>
                  <a:pt x="f42" y="f39"/>
                </a:moveTo>
                <a:lnTo>
                  <a:pt x="f56" y="f55"/>
                </a:lnTo>
                <a:moveTo>
                  <a:pt x="f42" y="f43"/>
                </a:moveTo>
                <a:lnTo>
                  <a:pt x="f56" y="f57"/>
                </a:lnTo>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nvGrpSpPr>
          <p:cNvPr id="5" name="Group 6">
            <a:extLst>
              <a:ext uri="{FF2B5EF4-FFF2-40B4-BE49-F238E27FC236}">
                <a16:creationId xmlns:a16="http://schemas.microsoft.com/office/drawing/2014/main" id="{53EE0178-81C8-472F-B988-E714421F0921}"/>
              </a:ext>
            </a:extLst>
          </p:cNvPr>
          <p:cNvGrpSpPr/>
          <p:nvPr/>
        </p:nvGrpSpPr>
        <p:grpSpPr>
          <a:xfrm>
            <a:off x="712409" y="2387571"/>
            <a:ext cx="10804686" cy="1788264"/>
            <a:chOff x="712409" y="2387571"/>
            <a:chExt cx="10804686" cy="1788264"/>
          </a:xfrm>
        </p:grpSpPr>
        <p:sp>
          <p:nvSpPr>
            <p:cNvPr id="6" name="Content Placeholder 2">
              <a:extLst>
                <a:ext uri="{FF2B5EF4-FFF2-40B4-BE49-F238E27FC236}">
                  <a16:creationId xmlns:a16="http://schemas.microsoft.com/office/drawing/2014/main" id="{E3C0F828-E630-4A8C-927A-2DA0030A10F3}"/>
                </a:ext>
              </a:extLst>
            </p:cNvPr>
            <p:cNvSpPr txBox="1"/>
            <p:nvPr/>
          </p:nvSpPr>
          <p:spPr>
            <a:xfrm>
              <a:off x="994464" y="2387571"/>
              <a:ext cx="10522631" cy="1788264"/>
            </a:xfrm>
            <a:prstGeom prst="rect">
              <a:avLst/>
            </a:prstGeom>
            <a:noFill/>
            <a:ln cap="flat">
              <a:noFill/>
            </a:ln>
          </p:spPr>
          <p:txBody>
            <a:bodyPr vert="horz" wrap="square" lIns="91440" tIns="45720" rIns="91440" bIns="45720" anchor="t" anchorCtr="0" compatLnSpc="1">
              <a:normAutofit/>
            </a:bodyPr>
            <a:lstStyle/>
            <a:p>
              <a:pPr marL="6163" marR="0" lvl="0" indent="0" algn="just" defTabSz="914400" rtl="0" fontAlgn="auto" hangingPunct="1">
                <a:lnSpc>
                  <a:spcPct val="130000"/>
                </a:lnSpc>
                <a:spcBef>
                  <a:spcPts val="1800"/>
                </a:spcBef>
                <a:spcAft>
                  <a:spcPts val="0"/>
                </a:spcAft>
                <a:buNone/>
                <a:tabLst/>
                <a:defRPr sz="1800" b="0" i="0" u="none" strike="noStrike" kern="0" cap="none" spc="0" baseline="0">
                  <a:solidFill>
                    <a:srgbClr val="000000"/>
                  </a:solidFill>
                  <a:uFillTx/>
                </a:defRPr>
              </a:pPr>
              <a:r>
                <a:rPr lang="en-GB" sz="2800" b="0" i="0" u="sng" strike="noStrike" kern="1200" cap="none" spc="0" baseline="0" dirty="0">
                  <a:solidFill>
                    <a:srgbClr val="FFFFFF"/>
                  </a:solidFill>
                  <a:uFillTx/>
                  <a:latin typeface="Georgia"/>
                </a:rPr>
                <a:t>Complementary strengths </a:t>
              </a:r>
              <a:r>
                <a:rPr lang="en-GB" sz="2800" b="0" i="0" u="none" strike="noStrike" kern="1200" cap="none" spc="0" baseline="0" dirty="0">
                  <a:solidFill>
                    <a:srgbClr val="FFFFFF"/>
                  </a:solidFill>
                  <a:uFillTx/>
                  <a:latin typeface="Georgia"/>
                </a:rPr>
                <a:t>– Working together lets employees build on the talents of their team mates, do not hesitate to share your ideas and abilities with the team.</a:t>
              </a:r>
            </a:p>
            <a:p>
              <a:pPr marL="6163" marR="0" lvl="0" indent="0" algn="l" defTabSz="914400" rtl="0" fontAlgn="auto" hangingPunct="1">
                <a:lnSpc>
                  <a:spcPct val="70000"/>
                </a:lnSpc>
                <a:spcBef>
                  <a:spcPts val="1800"/>
                </a:spcBef>
                <a:spcAft>
                  <a:spcPts val="0"/>
                </a:spcAft>
                <a:buNone/>
                <a:tabLst/>
                <a:defRPr sz="1800" b="0" i="0" u="none" strike="noStrike" kern="0" cap="none" spc="0" baseline="0">
                  <a:solidFill>
                    <a:srgbClr val="000000"/>
                  </a:solidFill>
                  <a:uFillTx/>
                </a:defRPr>
              </a:pPr>
              <a:endParaRPr lang="en-GB" sz="1900" b="0" i="0" u="none" strike="noStrike" kern="1200" cap="none" spc="0" baseline="0" dirty="0">
                <a:solidFill>
                  <a:srgbClr val="FFFFFF"/>
                </a:solidFill>
                <a:uFillTx/>
                <a:latin typeface="Georgia"/>
              </a:endParaRPr>
            </a:p>
          </p:txBody>
        </p:sp>
        <p:sp>
          <p:nvSpPr>
            <p:cNvPr id="7" name="Rectangle: Beveled 5">
              <a:extLst>
                <a:ext uri="{FF2B5EF4-FFF2-40B4-BE49-F238E27FC236}">
                  <a16:creationId xmlns:a16="http://schemas.microsoft.com/office/drawing/2014/main" id="{F9E5A177-508E-4BB6-8A4E-801353CBF92B}"/>
                </a:ext>
              </a:extLst>
            </p:cNvPr>
            <p:cNvSpPr/>
            <p:nvPr/>
          </p:nvSpPr>
          <p:spPr>
            <a:xfrm>
              <a:off x="712409" y="2542562"/>
              <a:ext cx="282055" cy="280803"/>
            </a:xfrm>
            <a:custGeom>
              <a:avLst/>
              <a:gdLst>
                <a:gd name="f0" fmla="val 10800000"/>
                <a:gd name="f1" fmla="val 5400000"/>
                <a:gd name="f2" fmla="val 180"/>
                <a:gd name="f3" fmla="val w"/>
                <a:gd name="f4" fmla="val h"/>
                <a:gd name="f5" fmla="val ss"/>
                <a:gd name="f6" fmla="val 0"/>
                <a:gd name="f7" fmla="val 12500"/>
                <a:gd name="f8" fmla="+- 0 0 -90"/>
                <a:gd name="f9" fmla="+- 0 0 -180"/>
                <a:gd name="f10" fmla="+- 0 0 -270"/>
                <a:gd name="f11" fmla="+- 0 0 -36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7 f34 1"/>
                <a:gd name="f43" fmla="*/ f38 f34 1"/>
                <a:gd name="f44" fmla="*/ f40 1 2"/>
                <a:gd name="f45" fmla="*/ f41 1 2"/>
                <a:gd name="f46" fmla="min f41 f40"/>
                <a:gd name="f47" fmla="+- f6 f44 0"/>
                <a:gd name="f48" fmla="+- f6 f45 0"/>
                <a:gd name="f49" fmla="*/ f46 f7 1"/>
                <a:gd name="f50" fmla="*/ f49 1 100000"/>
                <a:gd name="f51" fmla="*/ f47 f34 1"/>
                <a:gd name="f52" fmla="*/ f48 f34 1"/>
                <a:gd name="f53" fmla="+- f37 0 f50"/>
                <a:gd name="f54" fmla="+- f38 0 f50"/>
                <a:gd name="f55" fmla="*/ f50 f34 1"/>
                <a:gd name="f56" fmla="*/ f53 f34 1"/>
                <a:gd name="f57" fmla="*/ f54 f34 1"/>
              </a:gdLst>
              <a:ahLst/>
              <a:cxnLst>
                <a:cxn ang="3cd4">
                  <a:pos x="hc" y="t"/>
                </a:cxn>
                <a:cxn ang="0">
                  <a:pos x="r" y="vc"/>
                </a:cxn>
                <a:cxn ang="cd4">
                  <a:pos x="hc" y="b"/>
                </a:cxn>
                <a:cxn ang="cd2">
                  <a:pos x="l" y="vc"/>
                </a:cxn>
                <a:cxn ang="f30">
                  <a:pos x="f56" y="f51"/>
                </a:cxn>
                <a:cxn ang="f31">
                  <a:pos x="f52" y="f57"/>
                </a:cxn>
                <a:cxn ang="f32">
                  <a:pos x="f55" y="f51"/>
                </a:cxn>
                <a:cxn ang="f33">
                  <a:pos x="f52" y="f55"/>
                </a:cxn>
              </a:cxnLst>
              <a:rect l="f55" t="f55" r="f56" b="f57"/>
              <a:pathLst>
                <a:path stroke="0">
                  <a:moveTo>
                    <a:pt x="f55" y="f55"/>
                  </a:moveTo>
                  <a:lnTo>
                    <a:pt x="f56" y="f55"/>
                  </a:lnTo>
                  <a:lnTo>
                    <a:pt x="f56" y="f57"/>
                  </a:lnTo>
                  <a:lnTo>
                    <a:pt x="f55" y="f57"/>
                  </a:lnTo>
                  <a:close/>
                </a:path>
                <a:path stroke="0">
                  <a:moveTo>
                    <a:pt x="f39" y="f39"/>
                  </a:moveTo>
                  <a:lnTo>
                    <a:pt x="f42" y="f39"/>
                  </a:lnTo>
                  <a:lnTo>
                    <a:pt x="f56" y="f55"/>
                  </a:lnTo>
                  <a:lnTo>
                    <a:pt x="f55" y="f55"/>
                  </a:lnTo>
                  <a:close/>
                </a:path>
                <a:path stroke="0">
                  <a:moveTo>
                    <a:pt x="f39" y="f43"/>
                  </a:moveTo>
                  <a:lnTo>
                    <a:pt x="f55" y="f57"/>
                  </a:lnTo>
                  <a:lnTo>
                    <a:pt x="f56" y="f57"/>
                  </a:lnTo>
                  <a:lnTo>
                    <a:pt x="f42" y="f43"/>
                  </a:lnTo>
                  <a:close/>
                </a:path>
                <a:path stroke="0">
                  <a:moveTo>
                    <a:pt x="f39" y="f39"/>
                  </a:moveTo>
                  <a:lnTo>
                    <a:pt x="f55" y="f55"/>
                  </a:lnTo>
                  <a:lnTo>
                    <a:pt x="f55" y="f57"/>
                  </a:lnTo>
                  <a:lnTo>
                    <a:pt x="f39" y="f43"/>
                  </a:lnTo>
                  <a:close/>
                </a:path>
                <a:path stroke="0">
                  <a:moveTo>
                    <a:pt x="f42" y="f39"/>
                  </a:moveTo>
                  <a:lnTo>
                    <a:pt x="f42" y="f43"/>
                  </a:lnTo>
                  <a:lnTo>
                    <a:pt x="f56" y="f57"/>
                  </a:lnTo>
                  <a:lnTo>
                    <a:pt x="f56" y="f55"/>
                  </a:lnTo>
                  <a:close/>
                </a:path>
                <a:path fill="none">
                  <a:moveTo>
                    <a:pt x="f39" y="f39"/>
                  </a:moveTo>
                  <a:lnTo>
                    <a:pt x="f42" y="f39"/>
                  </a:lnTo>
                  <a:lnTo>
                    <a:pt x="f42" y="f43"/>
                  </a:lnTo>
                  <a:lnTo>
                    <a:pt x="f39" y="f43"/>
                  </a:lnTo>
                  <a:close/>
                  <a:moveTo>
                    <a:pt x="f55" y="f55"/>
                  </a:moveTo>
                  <a:lnTo>
                    <a:pt x="f56" y="f55"/>
                  </a:lnTo>
                  <a:lnTo>
                    <a:pt x="f56" y="f57"/>
                  </a:lnTo>
                  <a:lnTo>
                    <a:pt x="f55" y="f57"/>
                  </a:lnTo>
                  <a:close/>
                  <a:moveTo>
                    <a:pt x="f39" y="f39"/>
                  </a:moveTo>
                  <a:lnTo>
                    <a:pt x="f55" y="f55"/>
                  </a:lnTo>
                  <a:moveTo>
                    <a:pt x="f39" y="f43"/>
                  </a:moveTo>
                  <a:lnTo>
                    <a:pt x="f55" y="f57"/>
                  </a:lnTo>
                  <a:moveTo>
                    <a:pt x="f42" y="f39"/>
                  </a:moveTo>
                  <a:lnTo>
                    <a:pt x="f56" y="f55"/>
                  </a:lnTo>
                  <a:moveTo>
                    <a:pt x="f42" y="f43"/>
                  </a:moveTo>
                  <a:lnTo>
                    <a:pt x="f56" y="f57"/>
                  </a:lnTo>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grpSp>
        <p:nvGrpSpPr>
          <p:cNvPr id="8" name="Group 7">
            <a:extLst>
              <a:ext uri="{FF2B5EF4-FFF2-40B4-BE49-F238E27FC236}">
                <a16:creationId xmlns:a16="http://schemas.microsoft.com/office/drawing/2014/main" id="{5D668D9F-DAF7-4ECD-BA6F-87A887086BE5}"/>
              </a:ext>
            </a:extLst>
          </p:cNvPr>
          <p:cNvGrpSpPr/>
          <p:nvPr/>
        </p:nvGrpSpPr>
        <p:grpSpPr>
          <a:xfrm>
            <a:off x="712409" y="4175845"/>
            <a:ext cx="10762487" cy="1579516"/>
            <a:chOff x="712409" y="4175845"/>
            <a:chExt cx="10762487" cy="1579516"/>
          </a:xfrm>
        </p:grpSpPr>
        <p:sp>
          <p:nvSpPr>
            <p:cNvPr id="9" name="Content Placeholder 2">
              <a:extLst>
                <a:ext uri="{FF2B5EF4-FFF2-40B4-BE49-F238E27FC236}">
                  <a16:creationId xmlns:a16="http://schemas.microsoft.com/office/drawing/2014/main" id="{C4D01F82-F0B8-4697-B565-DC0C2AA29B17}"/>
                </a:ext>
              </a:extLst>
            </p:cNvPr>
            <p:cNvSpPr txBox="1"/>
            <p:nvPr/>
          </p:nvSpPr>
          <p:spPr>
            <a:xfrm>
              <a:off x="952265" y="4175845"/>
              <a:ext cx="10522631" cy="1579516"/>
            </a:xfrm>
            <a:prstGeom prst="rect">
              <a:avLst/>
            </a:prstGeom>
            <a:noFill/>
            <a:ln cap="flat">
              <a:noFill/>
            </a:ln>
          </p:spPr>
          <p:txBody>
            <a:bodyPr vert="horz" wrap="square" lIns="91440" tIns="45720" rIns="91440" bIns="45720" anchor="t" anchorCtr="0" compatLnSpc="1">
              <a:normAutofit/>
            </a:bodyPr>
            <a:lstStyle/>
            <a:p>
              <a:pPr marL="6163" marR="0" lvl="0" indent="0" algn="just"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800" b="0" i="0" u="sng" strike="noStrike" kern="1200" cap="none" spc="0" baseline="0">
                  <a:solidFill>
                    <a:srgbClr val="FFFFFF"/>
                  </a:solidFill>
                  <a:uFillTx/>
                  <a:latin typeface="Georgia"/>
                </a:rPr>
                <a:t>Builds trust </a:t>
              </a:r>
              <a:r>
                <a:rPr lang="en-GB" sz="2800" b="0" i="0" u="none" strike="noStrike" kern="1200" cap="none" spc="0" baseline="0">
                  <a:solidFill>
                    <a:srgbClr val="FFFFFF"/>
                  </a:solidFill>
                  <a:uFillTx/>
                  <a:latin typeface="Georgia"/>
                </a:rPr>
                <a:t>– Despite occasional disagreements, an effective team enjoys working together and shares a strong bond.</a:t>
              </a:r>
            </a:p>
          </p:txBody>
        </p:sp>
        <p:sp>
          <p:nvSpPr>
            <p:cNvPr id="10" name="Rectangle: Beveled 9">
              <a:extLst>
                <a:ext uri="{FF2B5EF4-FFF2-40B4-BE49-F238E27FC236}">
                  <a16:creationId xmlns:a16="http://schemas.microsoft.com/office/drawing/2014/main" id="{2323A8BE-B9A8-40CC-8B2E-A1E6F895F166}"/>
                </a:ext>
              </a:extLst>
            </p:cNvPr>
            <p:cNvSpPr/>
            <p:nvPr/>
          </p:nvSpPr>
          <p:spPr>
            <a:xfrm>
              <a:off x="712409" y="4531693"/>
              <a:ext cx="280803" cy="313730"/>
            </a:xfrm>
            <a:custGeom>
              <a:avLst/>
              <a:gdLst>
                <a:gd name="f0" fmla="val 10800000"/>
                <a:gd name="f1" fmla="val 5400000"/>
                <a:gd name="f2" fmla="val 180"/>
                <a:gd name="f3" fmla="val w"/>
                <a:gd name="f4" fmla="val h"/>
                <a:gd name="f5" fmla="val ss"/>
                <a:gd name="f6" fmla="val 0"/>
                <a:gd name="f7" fmla="val 12500"/>
                <a:gd name="f8" fmla="+- 0 0 -90"/>
                <a:gd name="f9" fmla="+- 0 0 -180"/>
                <a:gd name="f10" fmla="+- 0 0 -270"/>
                <a:gd name="f11" fmla="+- 0 0 -36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7 f34 1"/>
                <a:gd name="f43" fmla="*/ f38 f34 1"/>
                <a:gd name="f44" fmla="*/ f40 1 2"/>
                <a:gd name="f45" fmla="*/ f41 1 2"/>
                <a:gd name="f46" fmla="min f41 f40"/>
                <a:gd name="f47" fmla="+- f6 f44 0"/>
                <a:gd name="f48" fmla="+- f6 f45 0"/>
                <a:gd name="f49" fmla="*/ f46 f7 1"/>
                <a:gd name="f50" fmla="*/ f49 1 100000"/>
                <a:gd name="f51" fmla="*/ f47 f34 1"/>
                <a:gd name="f52" fmla="*/ f48 f34 1"/>
                <a:gd name="f53" fmla="+- f37 0 f50"/>
                <a:gd name="f54" fmla="+- f38 0 f50"/>
                <a:gd name="f55" fmla="*/ f50 f34 1"/>
                <a:gd name="f56" fmla="*/ f53 f34 1"/>
                <a:gd name="f57" fmla="*/ f54 f34 1"/>
              </a:gdLst>
              <a:ahLst/>
              <a:cxnLst>
                <a:cxn ang="3cd4">
                  <a:pos x="hc" y="t"/>
                </a:cxn>
                <a:cxn ang="0">
                  <a:pos x="r" y="vc"/>
                </a:cxn>
                <a:cxn ang="cd4">
                  <a:pos x="hc" y="b"/>
                </a:cxn>
                <a:cxn ang="cd2">
                  <a:pos x="l" y="vc"/>
                </a:cxn>
                <a:cxn ang="f30">
                  <a:pos x="f56" y="f51"/>
                </a:cxn>
                <a:cxn ang="f31">
                  <a:pos x="f52" y="f57"/>
                </a:cxn>
                <a:cxn ang="f32">
                  <a:pos x="f55" y="f51"/>
                </a:cxn>
                <a:cxn ang="f33">
                  <a:pos x="f52" y="f55"/>
                </a:cxn>
              </a:cxnLst>
              <a:rect l="f55" t="f55" r="f56" b="f57"/>
              <a:pathLst>
                <a:path stroke="0">
                  <a:moveTo>
                    <a:pt x="f55" y="f55"/>
                  </a:moveTo>
                  <a:lnTo>
                    <a:pt x="f56" y="f55"/>
                  </a:lnTo>
                  <a:lnTo>
                    <a:pt x="f56" y="f57"/>
                  </a:lnTo>
                  <a:lnTo>
                    <a:pt x="f55" y="f57"/>
                  </a:lnTo>
                  <a:close/>
                </a:path>
                <a:path stroke="0">
                  <a:moveTo>
                    <a:pt x="f39" y="f39"/>
                  </a:moveTo>
                  <a:lnTo>
                    <a:pt x="f42" y="f39"/>
                  </a:lnTo>
                  <a:lnTo>
                    <a:pt x="f56" y="f55"/>
                  </a:lnTo>
                  <a:lnTo>
                    <a:pt x="f55" y="f55"/>
                  </a:lnTo>
                  <a:close/>
                </a:path>
                <a:path stroke="0">
                  <a:moveTo>
                    <a:pt x="f39" y="f43"/>
                  </a:moveTo>
                  <a:lnTo>
                    <a:pt x="f55" y="f57"/>
                  </a:lnTo>
                  <a:lnTo>
                    <a:pt x="f56" y="f57"/>
                  </a:lnTo>
                  <a:lnTo>
                    <a:pt x="f42" y="f43"/>
                  </a:lnTo>
                  <a:close/>
                </a:path>
                <a:path stroke="0">
                  <a:moveTo>
                    <a:pt x="f39" y="f39"/>
                  </a:moveTo>
                  <a:lnTo>
                    <a:pt x="f55" y="f55"/>
                  </a:lnTo>
                  <a:lnTo>
                    <a:pt x="f55" y="f57"/>
                  </a:lnTo>
                  <a:lnTo>
                    <a:pt x="f39" y="f43"/>
                  </a:lnTo>
                  <a:close/>
                </a:path>
                <a:path stroke="0">
                  <a:moveTo>
                    <a:pt x="f42" y="f39"/>
                  </a:moveTo>
                  <a:lnTo>
                    <a:pt x="f42" y="f43"/>
                  </a:lnTo>
                  <a:lnTo>
                    <a:pt x="f56" y="f57"/>
                  </a:lnTo>
                  <a:lnTo>
                    <a:pt x="f56" y="f55"/>
                  </a:lnTo>
                  <a:close/>
                </a:path>
                <a:path fill="none">
                  <a:moveTo>
                    <a:pt x="f39" y="f39"/>
                  </a:moveTo>
                  <a:lnTo>
                    <a:pt x="f42" y="f39"/>
                  </a:lnTo>
                  <a:lnTo>
                    <a:pt x="f42" y="f43"/>
                  </a:lnTo>
                  <a:lnTo>
                    <a:pt x="f39" y="f43"/>
                  </a:lnTo>
                  <a:close/>
                  <a:moveTo>
                    <a:pt x="f55" y="f55"/>
                  </a:moveTo>
                  <a:lnTo>
                    <a:pt x="f56" y="f55"/>
                  </a:lnTo>
                  <a:lnTo>
                    <a:pt x="f56" y="f57"/>
                  </a:lnTo>
                  <a:lnTo>
                    <a:pt x="f55" y="f57"/>
                  </a:lnTo>
                  <a:close/>
                  <a:moveTo>
                    <a:pt x="f39" y="f39"/>
                  </a:moveTo>
                  <a:lnTo>
                    <a:pt x="f55" y="f55"/>
                  </a:lnTo>
                  <a:moveTo>
                    <a:pt x="f39" y="f43"/>
                  </a:moveTo>
                  <a:lnTo>
                    <a:pt x="f55" y="f57"/>
                  </a:lnTo>
                  <a:moveTo>
                    <a:pt x="f42" y="f39"/>
                  </a:moveTo>
                  <a:lnTo>
                    <a:pt x="f56" y="f55"/>
                  </a:lnTo>
                  <a:moveTo>
                    <a:pt x="f42" y="f43"/>
                  </a:moveTo>
                  <a:lnTo>
                    <a:pt x="f56" y="f57"/>
                  </a:lnTo>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sp>
        <p:nvSpPr>
          <p:cNvPr id="11" name="Title 1">
            <a:extLst>
              <a:ext uri="{FF2B5EF4-FFF2-40B4-BE49-F238E27FC236}">
                <a16:creationId xmlns:a16="http://schemas.microsoft.com/office/drawing/2014/main" id="{32E6EC75-F7A8-499F-A15A-C9435EE96A76}"/>
              </a:ext>
            </a:extLst>
          </p:cNvPr>
          <p:cNvSpPr txBox="1"/>
          <p:nvPr/>
        </p:nvSpPr>
        <p:spPr>
          <a:xfrm>
            <a:off x="-28136" y="6036027"/>
            <a:ext cx="12191996" cy="688790"/>
          </a:xfrm>
          <a:prstGeom prst="rect">
            <a:avLst/>
          </a:prstGeom>
          <a:noFill/>
          <a:ln cap="flat">
            <a:noFill/>
          </a:ln>
        </p:spPr>
        <p:txBody>
          <a:bodyPr vert="horz" wrap="square" lIns="91440" tIns="45720" rIns="91440" bIns="45720" anchor="b" anchorCtr="1" compatLnSpc="1">
            <a:normAutofit/>
          </a:bodyPr>
          <a:lstStyle/>
          <a:p>
            <a:pPr marL="0" marR="0" lvl="0" indent="0" algn="ctr"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2600" b="0" i="0" u="none" strike="noStrike" kern="1200" cap="none" spc="0" baseline="0" dirty="0">
                <a:solidFill>
                  <a:srgbClr val="07CB98"/>
                </a:solidFill>
                <a:uFillTx/>
                <a:latin typeface="Georgia"/>
              </a:rPr>
              <a:t> </a:t>
            </a:r>
            <a:br>
              <a:rPr lang="en-GB" sz="2600" b="0" i="0" u="none" strike="noStrike" kern="1200" cap="none" spc="0" baseline="0" dirty="0">
                <a:solidFill>
                  <a:srgbClr val="07CB98"/>
                </a:solidFill>
                <a:uFillTx/>
                <a:latin typeface="Georgia"/>
              </a:rPr>
            </a:br>
            <a:r>
              <a:rPr lang="en-GB" b="0" i="0" u="sng" strike="noStrike" kern="1200" cap="none" spc="0" baseline="0" dirty="0">
                <a:solidFill>
                  <a:srgbClr val="2F5597"/>
                </a:solidFill>
                <a:uFillTx/>
                <a:latin typeface="Georgia"/>
              </a:rPr>
              <a:t>https://www.sandler.com/blog/6-benefits-of-teamwork-in-the-workplace</a:t>
            </a:r>
          </a:p>
          <a:p>
            <a:pPr marL="0" marR="0" lvl="0" indent="0" algn="ctr"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endParaRPr lang="en-GB" sz="3600" b="0" i="0" u="sng" strike="noStrike" kern="1200" cap="none" spc="0" baseline="0" dirty="0">
              <a:solidFill>
                <a:srgbClr val="07CB98"/>
              </a:solidFill>
              <a:uFillTx/>
              <a:latin typeface="Georgia"/>
            </a:endParaRPr>
          </a:p>
        </p:txBody>
      </p:sp>
      <p:sp>
        <p:nvSpPr>
          <p:cNvPr id="12" name="Content Placeholder 2">
            <a:extLst>
              <a:ext uri="{FF2B5EF4-FFF2-40B4-BE49-F238E27FC236}">
                <a16:creationId xmlns:a16="http://schemas.microsoft.com/office/drawing/2014/main" id="{209A5298-AC2E-436B-84B1-9363293EE7F9}"/>
              </a:ext>
            </a:extLst>
          </p:cNvPr>
          <p:cNvSpPr txBox="1"/>
          <p:nvPr/>
        </p:nvSpPr>
        <p:spPr>
          <a:xfrm>
            <a:off x="10794604" y="6077767"/>
            <a:ext cx="1397396" cy="534359"/>
          </a:xfrm>
          <a:prstGeom prst="rect">
            <a:avLst/>
          </a:prstGeom>
          <a:noFill/>
          <a:ln cap="flat">
            <a:noFill/>
          </a:ln>
        </p:spPr>
        <p:txBody>
          <a:bodyPr vert="horz" wrap="square" lIns="91440" tIns="45720" rIns="91440" bIns="45720" anchor="t" anchorCtr="0" compatLnSpc="1">
            <a:noAutofit/>
          </a:bodyPr>
          <a:lstStyle/>
          <a:p>
            <a:pPr marL="6163" marR="0" lvl="0" indent="0" algn="l"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400" u="sng" dirty="0" err="1">
                <a:solidFill>
                  <a:srgbClr val="C00000"/>
                </a:solidFill>
                <a:latin typeface="Georgia"/>
              </a:rPr>
              <a:t>Foizul</a:t>
            </a:r>
            <a:endParaRPr lang="en-GB" sz="2400" b="0" i="0" u="none" strike="noStrike" kern="1200" cap="none" spc="0" baseline="0" dirty="0">
              <a:solidFill>
                <a:srgbClr val="C00000"/>
              </a:solidFill>
              <a:uFillTx/>
              <a:latin typeface="Georgia"/>
            </a:endParaRPr>
          </a:p>
        </p:txBody>
      </p:sp>
    </p:spTree>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A3A96-4B6B-4CB9-B5F9-77EDF92340B1}"/>
              </a:ext>
            </a:extLst>
          </p:cNvPr>
          <p:cNvSpPr txBox="1">
            <a:spLocks noGrp="1"/>
          </p:cNvSpPr>
          <p:nvPr>
            <p:ph type="title"/>
          </p:nvPr>
        </p:nvSpPr>
        <p:spPr>
          <a:xfrm>
            <a:off x="0" y="-77687"/>
            <a:ext cx="12191996" cy="688790"/>
          </a:xfrm>
        </p:spPr>
        <p:txBody>
          <a:bodyPr anchorCtr="1">
            <a:normAutofit fontScale="90000"/>
          </a:bodyPr>
          <a:lstStyle/>
          <a:p>
            <a:pPr lvl="0" algn="ctr"/>
            <a:r>
              <a:rPr lang="en-GB" sz="2300" dirty="0"/>
              <a:t> </a:t>
            </a:r>
            <a:br>
              <a:rPr lang="en-GB" sz="2300" dirty="0"/>
            </a:br>
            <a:r>
              <a:rPr lang="en-GB" u="sng" dirty="0"/>
              <a:t>Benefits Of Team Work For An Individual.</a:t>
            </a:r>
          </a:p>
        </p:txBody>
      </p:sp>
      <p:sp>
        <p:nvSpPr>
          <p:cNvPr id="3" name="Content Placeholder 2">
            <a:extLst>
              <a:ext uri="{FF2B5EF4-FFF2-40B4-BE49-F238E27FC236}">
                <a16:creationId xmlns:a16="http://schemas.microsoft.com/office/drawing/2014/main" id="{DAB6BB8C-4EF1-4F3B-B810-96797AB313E1}"/>
              </a:ext>
            </a:extLst>
          </p:cNvPr>
          <p:cNvSpPr txBox="1">
            <a:spLocks noGrp="1"/>
          </p:cNvSpPr>
          <p:nvPr>
            <p:ph idx="1"/>
          </p:nvPr>
        </p:nvSpPr>
        <p:spPr>
          <a:xfrm>
            <a:off x="1083216" y="484503"/>
            <a:ext cx="10522631" cy="2508400"/>
          </a:xfrm>
        </p:spPr>
        <p:txBody>
          <a:bodyPr/>
          <a:lstStyle/>
          <a:p>
            <a:pPr marL="6163" lvl="0" indent="0" algn="just">
              <a:lnSpc>
                <a:spcPct val="160000"/>
              </a:lnSpc>
              <a:buNone/>
            </a:pPr>
            <a:r>
              <a:rPr lang="en-GB" sz="2400" u="sng"/>
              <a:t>Teaches conflict resolution skills </a:t>
            </a:r>
            <a:r>
              <a:rPr lang="en-GB" sz="2400"/>
              <a:t>– Employees come from varies of different backgrounds and have different work styles and habits due to this conflict may happen when you put together a group of unique people to work together.</a:t>
            </a:r>
          </a:p>
          <a:p>
            <a:pPr marL="6163" lvl="0" indent="0">
              <a:lnSpc>
                <a:spcPct val="80000"/>
              </a:lnSpc>
              <a:buNone/>
            </a:pPr>
            <a:endParaRPr lang="en-GB" sz="1900"/>
          </a:p>
        </p:txBody>
      </p:sp>
      <p:sp>
        <p:nvSpPr>
          <p:cNvPr id="4" name="Rectangle: Beveled 3">
            <a:extLst>
              <a:ext uri="{FF2B5EF4-FFF2-40B4-BE49-F238E27FC236}">
                <a16:creationId xmlns:a16="http://schemas.microsoft.com/office/drawing/2014/main" id="{C0DCBB4C-4967-4BF8-9604-F90C32E9CD97}"/>
              </a:ext>
            </a:extLst>
          </p:cNvPr>
          <p:cNvSpPr/>
          <p:nvPr/>
        </p:nvSpPr>
        <p:spPr>
          <a:xfrm>
            <a:off x="757324" y="773372"/>
            <a:ext cx="280803" cy="280803"/>
          </a:xfrm>
          <a:custGeom>
            <a:avLst/>
            <a:gdLst>
              <a:gd name="f0" fmla="val 10800000"/>
              <a:gd name="f1" fmla="val 5400000"/>
              <a:gd name="f2" fmla="val 180"/>
              <a:gd name="f3" fmla="val w"/>
              <a:gd name="f4" fmla="val h"/>
              <a:gd name="f5" fmla="val ss"/>
              <a:gd name="f6" fmla="val 0"/>
              <a:gd name="f7" fmla="val 12500"/>
              <a:gd name="f8" fmla="+- 0 0 -90"/>
              <a:gd name="f9" fmla="+- 0 0 -180"/>
              <a:gd name="f10" fmla="+- 0 0 -270"/>
              <a:gd name="f11" fmla="+- 0 0 -36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7 f34 1"/>
              <a:gd name="f43" fmla="*/ f38 f34 1"/>
              <a:gd name="f44" fmla="*/ f40 1 2"/>
              <a:gd name="f45" fmla="*/ f41 1 2"/>
              <a:gd name="f46" fmla="min f41 f40"/>
              <a:gd name="f47" fmla="+- f6 f44 0"/>
              <a:gd name="f48" fmla="+- f6 f45 0"/>
              <a:gd name="f49" fmla="*/ f46 f7 1"/>
              <a:gd name="f50" fmla="*/ f49 1 100000"/>
              <a:gd name="f51" fmla="*/ f47 f34 1"/>
              <a:gd name="f52" fmla="*/ f48 f34 1"/>
              <a:gd name="f53" fmla="+- f37 0 f50"/>
              <a:gd name="f54" fmla="+- f38 0 f50"/>
              <a:gd name="f55" fmla="*/ f50 f34 1"/>
              <a:gd name="f56" fmla="*/ f53 f34 1"/>
              <a:gd name="f57" fmla="*/ f54 f34 1"/>
            </a:gdLst>
            <a:ahLst/>
            <a:cxnLst>
              <a:cxn ang="3cd4">
                <a:pos x="hc" y="t"/>
              </a:cxn>
              <a:cxn ang="0">
                <a:pos x="r" y="vc"/>
              </a:cxn>
              <a:cxn ang="cd4">
                <a:pos x="hc" y="b"/>
              </a:cxn>
              <a:cxn ang="cd2">
                <a:pos x="l" y="vc"/>
              </a:cxn>
              <a:cxn ang="f30">
                <a:pos x="f56" y="f51"/>
              </a:cxn>
              <a:cxn ang="f31">
                <a:pos x="f52" y="f57"/>
              </a:cxn>
              <a:cxn ang="f32">
                <a:pos x="f55" y="f51"/>
              </a:cxn>
              <a:cxn ang="f33">
                <a:pos x="f52" y="f55"/>
              </a:cxn>
            </a:cxnLst>
            <a:rect l="f55" t="f55" r="f56" b="f57"/>
            <a:pathLst>
              <a:path stroke="0">
                <a:moveTo>
                  <a:pt x="f55" y="f55"/>
                </a:moveTo>
                <a:lnTo>
                  <a:pt x="f56" y="f55"/>
                </a:lnTo>
                <a:lnTo>
                  <a:pt x="f56" y="f57"/>
                </a:lnTo>
                <a:lnTo>
                  <a:pt x="f55" y="f57"/>
                </a:lnTo>
                <a:close/>
              </a:path>
              <a:path stroke="0">
                <a:moveTo>
                  <a:pt x="f39" y="f39"/>
                </a:moveTo>
                <a:lnTo>
                  <a:pt x="f42" y="f39"/>
                </a:lnTo>
                <a:lnTo>
                  <a:pt x="f56" y="f55"/>
                </a:lnTo>
                <a:lnTo>
                  <a:pt x="f55" y="f55"/>
                </a:lnTo>
                <a:close/>
              </a:path>
              <a:path stroke="0">
                <a:moveTo>
                  <a:pt x="f39" y="f43"/>
                </a:moveTo>
                <a:lnTo>
                  <a:pt x="f55" y="f57"/>
                </a:lnTo>
                <a:lnTo>
                  <a:pt x="f56" y="f57"/>
                </a:lnTo>
                <a:lnTo>
                  <a:pt x="f42" y="f43"/>
                </a:lnTo>
                <a:close/>
              </a:path>
              <a:path stroke="0">
                <a:moveTo>
                  <a:pt x="f39" y="f39"/>
                </a:moveTo>
                <a:lnTo>
                  <a:pt x="f55" y="f55"/>
                </a:lnTo>
                <a:lnTo>
                  <a:pt x="f55" y="f57"/>
                </a:lnTo>
                <a:lnTo>
                  <a:pt x="f39" y="f43"/>
                </a:lnTo>
                <a:close/>
              </a:path>
              <a:path stroke="0">
                <a:moveTo>
                  <a:pt x="f42" y="f39"/>
                </a:moveTo>
                <a:lnTo>
                  <a:pt x="f42" y="f43"/>
                </a:lnTo>
                <a:lnTo>
                  <a:pt x="f56" y="f57"/>
                </a:lnTo>
                <a:lnTo>
                  <a:pt x="f56" y="f55"/>
                </a:lnTo>
                <a:close/>
              </a:path>
              <a:path fill="none">
                <a:moveTo>
                  <a:pt x="f39" y="f39"/>
                </a:moveTo>
                <a:lnTo>
                  <a:pt x="f42" y="f39"/>
                </a:lnTo>
                <a:lnTo>
                  <a:pt x="f42" y="f43"/>
                </a:lnTo>
                <a:lnTo>
                  <a:pt x="f39" y="f43"/>
                </a:lnTo>
                <a:close/>
                <a:moveTo>
                  <a:pt x="f55" y="f55"/>
                </a:moveTo>
                <a:lnTo>
                  <a:pt x="f56" y="f55"/>
                </a:lnTo>
                <a:lnTo>
                  <a:pt x="f56" y="f57"/>
                </a:lnTo>
                <a:lnTo>
                  <a:pt x="f55" y="f57"/>
                </a:lnTo>
                <a:close/>
                <a:moveTo>
                  <a:pt x="f39" y="f39"/>
                </a:moveTo>
                <a:lnTo>
                  <a:pt x="f55" y="f55"/>
                </a:lnTo>
                <a:moveTo>
                  <a:pt x="f39" y="f43"/>
                </a:moveTo>
                <a:lnTo>
                  <a:pt x="f55" y="f57"/>
                </a:lnTo>
                <a:moveTo>
                  <a:pt x="f42" y="f39"/>
                </a:moveTo>
                <a:lnTo>
                  <a:pt x="f56" y="f55"/>
                </a:lnTo>
                <a:moveTo>
                  <a:pt x="f42" y="f43"/>
                </a:moveTo>
                <a:lnTo>
                  <a:pt x="f56" y="f57"/>
                </a:lnTo>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nvGrpSpPr>
          <p:cNvPr id="5" name="Group 7">
            <a:extLst>
              <a:ext uri="{FF2B5EF4-FFF2-40B4-BE49-F238E27FC236}">
                <a16:creationId xmlns:a16="http://schemas.microsoft.com/office/drawing/2014/main" id="{B36ECEE1-E60A-4B14-A583-B241FC81B2C8}"/>
              </a:ext>
            </a:extLst>
          </p:cNvPr>
          <p:cNvGrpSpPr/>
          <p:nvPr/>
        </p:nvGrpSpPr>
        <p:grpSpPr>
          <a:xfrm>
            <a:off x="757324" y="3916631"/>
            <a:ext cx="10762487" cy="2263880"/>
            <a:chOff x="757324" y="3916631"/>
            <a:chExt cx="10762487" cy="2263880"/>
          </a:xfrm>
        </p:grpSpPr>
        <p:sp>
          <p:nvSpPr>
            <p:cNvPr id="6" name="Content Placeholder 2">
              <a:extLst>
                <a:ext uri="{FF2B5EF4-FFF2-40B4-BE49-F238E27FC236}">
                  <a16:creationId xmlns:a16="http://schemas.microsoft.com/office/drawing/2014/main" id="{B2C9BE8D-2775-448E-AE44-A79FFDCFD9D3}"/>
                </a:ext>
              </a:extLst>
            </p:cNvPr>
            <p:cNvSpPr txBox="1"/>
            <p:nvPr/>
          </p:nvSpPr>
          <p:spPr>
            <a:xfrm>
              <a:off x="997180" y="3916631"/>
              <a:ext cx="10522631" cy="2263880"/>
            </a:xfrm>
            <a:prstGeom prst="rect">
              <a:avLst/>
            </a:prstGeom>
            <a:noFill/>
            <a:ln cap="flat">
              <a:noFill/>
            </a:ln>
          </p:spPr>
          <p:txBody>
            <a:bodyPr vert="horz" wrap="square" lIns="91440" tIns="45720" rIns="91440" bIns="45720" anchor="t" anchorCtr="0" compatLnSpc="1">
              <a:noAutofit/>
            </a:bodyPr>
            <a:lstStyle/>
            <a:p>
              <a:pPr marL="6163" marR="0" lvl="0" indent="0" algn="l"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400" b="0" i="0" u="sng" strike="noStrike" kern="1200" cap="none" spc="0" baseline="0" dirty="0">
                  <a:solidFill>
                    <a:srgbClr val="FFFFFF"/>
                  </a:solidFill>
                  <a:uFillTx/>
                  <a:latin typeface="Georgia"/>
                </a:rPr>
                <a:t>Encourages healthy risk taking </a:t>
              </a:r>
              <a:r>
                <a:rPr lang="en-GB" sz="2400" b="0" i="0" u="none" strike="noStrike" kern="1200" cap="none" spc="0" baseline="0" dirty="0">
                  <a:solidFill>
                    <a:srgbClr val="FFFFFF"/>
                  </a:solidFill>
                  <a:uFillTx/>
                  <a:latin typeface="Georgia"/>
                </a:rPr>
                <a:t>– Working as a team allows team members to take more risks than to working alone as they have the support of the entire group to fall back on in case of failure.</a:t>
              </a:r>
            </a:p>
          </p:txBody>
        </p:sp>
        <p:sp>
          <p:nvSpPr>
            <p:cNvPr id="7" name="Rectangle: Beveled 9">
              <a:extLst>
                <a:ext uri="{FF2B5EF4-FFF2-40B4-BE49-F238E27FC236}">
                  <a16:creationId xmlns:a16="http://schemas.microsoft.com/office/drawing/2014/main" id="{533C8197-7EF2-4EA3-8889-3B9DF94859B9}"/>
                </a:ext>
              </a:extLst>
            </p:cNvPr>
            <p:cNvSpPr/>
            <p:nvPr/>
          </p:nvSpPr>
          <p:spPr>
            <a:xfrm>
              <a:off x="757324" y="4165000"/>
              <a:ext cx="280803" cy="280803"/>
            </a:xfrm>
            <a:custGeom>
              <a:avLst/>
              <a:gdLst>
                <a:gd name="f0" fmla="val 10800000"/>
                <a:gd name="f1" fmla="val 5400000"/>
                <a:gd name="f2" fmla="val 180"/>
                <a:gd name="f3" fmla="val w"/>
                <a:gd name="f4" fmla="val h"/>
                <a:gd name="f5" fmla="val ss"/>
                <a:gd name="f6" fmla="val 0"/>
                <a:gd name="f7" fmla="val 12500"/>
                <a:gd name="f8" fmla="+- 0 0 -90"/>
                <a:gd name="f9" fmla="+- 0 0 -180"/>
                <a:gd name="f10" fmla="+- 0 0 -270"/>
                <a:gd name="f11" fmla="+- 0 0 -36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7 f34 1"/>
                <a:gd name="f43" fmla="*/ f38 f34 1"/>
                <a:gd name="f44" fmla="*/ f40 1 2"/>
                <a:gd name="f45" fmla="*/ f41 1 2"/>
                <a:gd name="f46" fmla="min f41 f40"/>
                <a:gd name="f47" fmla="+- f6 f44 0"/>
                <a:gd name="f48" fmla="+- f6 f45 0"/>
                <a:gd name="f49" fmla="*/ f46 f7 1"/>
                <a:gd name="f50" fmla="*/ f49 1 100000"/>
                <a:gd name="f51" fmla="*/ f47 f34 1"/>
                <a:gd name="f52" fmla="*/ f48 f34 1"/>
                <a:gd name="f53" fmla="+- f37 0 f50"/>
                <a:gd name="f54" fmla="+- f38 0 f50"/>
                <a:gd name="f55" fmla="*/ f50 f34 1"/>
                <a:gd name="f56" fmla="*/ f53 f34 1"/>
                <a:gd name="f57" fmla="*/ f54 f34 1"/>
              </a:gdLst>
              <a:ahLst/>
              <a:cxnLst>
                <a:cxn ang="3cd4">
                  <a:pos x="hc" y="t"/>
                </a:cxn>
                <a:cxn ang="0">
                  <a:pos x="r" y="vc"/>
                </a:cxn>
                <a:cxn ang="cd4">
                  <a:pos x="hc" y="b"/>
                </a:cxn>
                <a:cxn ang="cd2">
                  <a:pos x="l" y="vc"/>
                </a:cxn>
                <a:cxn ang="f30">
                  <a:pos x="f56" y="f51"/>
                </a:cxn>
                <a:cxn ang="f31">
                  <a:pos x="f52" y="f57"/>
                </a:cxn>
                <a:cxn ang="f32">
                  <a:pos x="f55" y="f51"/>
                </a:cxn>
                <a:cxn ang="f33">
                  <a:pos x="f52" y="f55"/>
                </a:cxn>
              </a:cxnLst>
              <a:rect l="f55" t="f55" r="f56" b="f57"/>
              <a:pathLst>
                <a:path stroke="0">
                  <a:moveTo>
                    <a:pt x="f55" y="f55"/>
                  </a:moveTo>
                  <a:lnTo>
                    <a:pt x="f56" y="f55"/>
                  </a:lnTo>
                  <a:lnTo>
                    <a:pt x="f56" y="f57"/>
                  </a:lnTo>
                  <a:lnTo>
                    <a:pt x="f55" y="f57"/>
                  </a:lnTo>
                  <a:close/>
                </a:path>
                <a:path stroke="0">
                  <a:moveTo>
                    <a:pt x="f39" y="f39"/>
                  </a:moveTo>
                  <a:lnTo>
                    <a:pt x="f42" y="f39"/>
                  </a:lnTo>
                  <a:lnTo>
                    <a:pt x="f56" y="f55"/>
                  </a:lnTo>
                  <a:lnTo>
                    <a:pt x="f55" y="f55"/>
                  </a:lnTo>
                  <a:close/>
                </a:path>
                <a:path stroke="0">
                  <a:moveTo>
                    <a:pt x="f39" y="f43"/>
                  </a:moveTo>
                  <a:lnTo>
                    <a:pt x="f55" y="f57"/>
                  </a:lnTo>
                  <a:lnTo>
                    <a:pt x="f56" y="f57"/>
                  </a:lnTo>
                  <a:lnTo>
                    <a:pt x="f42" y="f43"/>
                  </a:lnTo>
                  <a:close/>
                </a:path>
                <a:path stroke="0">
                  <a:moveTo>
                    <a:pt x="f39" y="f39"/>
                  </a:moveTo>
                  <a:lnTo>
                    <a:pt x="f55" y="f55"/>
                  </a:lnTo>
                  <a:lnTo>
                    <a:pt x="f55" y="f57"/>
                  </a:lnTo>
                  <a:lnTo>
                    <a:pt x="f39" y="f43"/>
                  </a:lnTo>
                  <a:close/>
                </a:path>
                <a:path stroke="0">
                  <a:moveTo>
                    <a:pt x="f42" y="f39"/>
                  </a:moveTo>
                  <a:lnTo>
                    <a:pt x="f42" y="f43"/>
                  </a:lnTo>
                  <a:lnTo>
                    <a:pt x="f56" y="f57"/>
                  </a:lnTo>
                  <a:lnTo>
                    <a:pt x="f56" y="f55"/>
                  </a:lnTo>
                  <a:close/>
                </a:path>
                <a:path fill="none">
                  <a:moveTo>
                    <a:pt x="f39" y="f39"/>
                  </a:moveTo>
                  <a:lnTo>
                    <a:pt x="f42" y="f39"/>
                  </a:lnTo>
                  <a:lnTo>
                    <a:pt x="f42" y="f43"/>
                  </a:lnTo>
                  <a:lnTo>
                    <a:pt x="f39" y="f43"/>
                  </a:lnTo>
                  <a:close/>
                  <a:moveTo>
                    <a:pt x="f55" y="f55"/>
                  </a:moveTo>
                  <a:lnTo>
                    <a:pt x="f56" y="f55"/>
                  </a:lnTo>
                  <a:lnTo>
                    <a:pt x="f56" y="f57"/>
                  </a:lnTo>
                  <a:lnTo>
                    <a:pt x="f55" y="f57"/>
                  </a:lnTo>
                  <a:close/>
                  <a:moveTo>
                    <a:pt x="f39" y="f39"/>
                  </a:moveTo>
                  <a:lnTo>
                    <a:pt x="f55" y="f55"/>
                  </a:lnTo>
                  <a:moveTo>
                    <a:pt x="f39" y="f43"/>
                  </a:moveTo>
                  <a:lnTo>
                    <a:pt x="f55" y="f57"/>
                  </a:lnTo>
                  <a:moveTo>
                    <a:pt x="f42" y="f39"/>
                  </a:moveTo>
                  <a:lnTo>
                    <a:pt x="f56" y="f55"/>
                  </a:lnTo>
                  <a:moveTo>
                    <a:pt x="f42" y="f43"/>
                  </a:moveTo>
                  <a:lnTo>
                    <a:pt x="f56" y="f57"/>
                  </a:lnTo>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grpSp>
        <p:nvGrpSpPr>
          <p:cNvPr id="9" name="Group 11">
            <a:extLst>
              <a:ext uri="{FF2B5EF4-FFF2-40B4-BE49-F238E27FC236}">
                <a16:creationId xmlns:a16="http://schemas.microsoft.com/office/drawing/2014/main" id="{E23F00C2-2808-47DE-AAB3-08387D542037}"/>
              </a:ext>
            </a:extLst>
          </p:cNvPr>
          <p:cNvGrpSpPr/>
          <p:nvPr/>
        </p:nvGrpSpPr>
        <p:grpSpPr>
          <a:xfrm>
            <a:off x="768681" y="2756541"/>
            <a:ext cx="10762487" cy="1278541"/>
            <a:chOff x="768681" y="2756541"/>
            <a:chExt cx="10762487" cy="1278541"/>
          </a:xfrm>
        </p:grpSpPr>
        <p:sp>
          <p:nvSpPr>
            <p:cNvPr id="10" name="Content Placeholder 2">
              <a:extLst>
                <a:ext uri="{FF2B5EF4-FFF2-40B4-BE49-F238E27FC236}">
                  <a16:creationId xmlns:a16="http://schemas.microsoft.com/office/drawing/2014/main" id="{485C7F0B-BDE5-4ECE-B7D3-6386A02A740C}"/>
                </a:ext>
              </a:extLst>
            </p:cNvPr>
            <p:cNvSpPr txBox="1"/>
            <p:nvPr/>
          </p:nvSpPr>
          <p:spPr>
            <a:xfrm>
              <a:off x="1008537" y="2756541"/>
              <a:ext cx="10522631" cy="1278541"/>
            </a:xfrm>
            <a:prstGeom prst="rect">
              <a:avLst/>
            </a:prstGeom>
            <a:noFill/>
            <a:ln cap="flat">
              <a:noFill/>
            </a:ln>
          </p:spPr>
          <p:txBody>
            <a:bodyPr vert="horz" wrap="square" lIns="91440" tIns="45720" rIns="91440" bIns="45720" anchor="t" anchorCtr="0" compatLnSpc="1">
              <a:noAutofit/>
            </a:bodyPr>
            <a:lstStyle/>
            <a:p>
              <a:pPr marL="6163" marR="0" lvl="0" indent="0" algn="l"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400" b="0" i="0" u="sng" strike="noStrike" kern="1200" cap="none" spc="0" baseline="0">
                  <a:solidFill>
                    <a:srgbClr val="FFFFFF"/>
                  </a:solidFill>
                  <a:uFillTx/>
                  <a:latin typeface="Georgia"/>
                </a:rPr>
                <a:t>Promotes a wider sense of ownership </a:t>
              </a:r>
              <a:r>
                <a:rPr lang="en-GB" sz="2400" b="0" i="0" u="none" strike="noStrike" kern="1200" cap="none" spc="0" baseline="0">
                  <a:solidFill>
                    <a:srgbClr val="FFFFFF"/>
                  </a:solidFill>
                  <a:uFillTx/>
                  <a:latin typeface="Georgia"/>
                </a:rPr>
                <a:t>–  When working in a team and doing a project, team members are encouraged to feel proud of their contributions.</a:t>
              </a:r>
            </a:p>
          </p:txBody>
        </p:sp>
        <p:sp>
          <p:nvSpPr>
            <p:cNvPr id="11" name="Rectangle: Beveled 14">
              <a:extLst>
                <a:ext uri="{FF2B5EF4-FFF2-40B4-BE49-F238E27FC236}">
                  <a16:creationId xmlns:a16="http://schemas.microsoft.com/office/drawing/2014/main" id="{4DD658E4-F1E1-43BE-A473-4C74D4DF0CDB}"/>
                </a:ext>
              </a:extLst>
            </p:cNvPr>
            <p:cNvSpPr/>
            <p:nvPr/>
          </p:nvSpPr>
          <p:spPr>
            <a:xfrm>
              <a:off x="768681" y="2976253"/>
              <a:ext cx="280803" cy="253947"/>
            </a:xfrm>
            <a:custGeom>
              <a:avLst/>
              <a:gdLst>
                <a:gd name="f0" fmla="val 10800000"/>
                <a:gd name="f1" fmla="val 5400000"/>
                <a:gd name="f2" fmla="val 180"/>
                <a:gd name="f3" fmla="val w"/>
                <a:gd name="f4" fmla="val h"/>
                <a:gd name="f5" fmla="val ss"/>
                <a:gd name="f6" fmla="val 0"/>
                <a:gd name="f7" fmla="val 12500"/>
                <a:gd name="f8" fmla="+- 0 0 -90"/>
                <a:gd name="f9" fmla="+- 0 0 -180"/>
                <a:gd name="f10" fmla="+- 0 0 -270"/>
                <a:gd name="f11" fmla="+- 0 0 -36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7 f34 1"/>
                <a:gd name="f43" fmla="*/ f38 f34 1"/>
                <a:gd name="f44" fmla="*/ f40 1 2"/>
                <a:gd name="f45" fmla="*/ f41 1 2"/>
                <a:gd name="f46" fmla="min f41 f40"/>
                <a:gd name="f47" fmla="+- f6 f44 0"/>
                <a:gd name="f48" fmla="+- f6 f45 0"/>
                <a:gd name="f49" fmla="*/ f46 f7 1"/>
                <a:gd name="f50" fmla="*/ f49 1 100000"/>
                <a:gd name="f51" fmla="*/ f47 f34 1"/>
                <a:gd name="f52" fmla="*/ f48 f34 1"/>
                <a:gd name="f53" fmla="+- f37 0 f50"/>
                <a:gd name="f54" fmla="+- f38 0 f50"/>
                <a:gd name="f55" fmla="*/ f50 f34 1"/>
                <a:gd name="f56" fmla="*/ f53 f34 1"/>
                <a:gd name="f57" fmla="*/ f54 f34 1"/>
              </a:gdLst>
              <a:ahLst/>
              <a:cxnLst>
                <a:cxn ang="3cd4">
                  <a:pos x="hc" y="t"/>
                </a:cxn>
                <a:cxn ang="0">
                  <a:pos x="r" y="vc"/>
                </a:cxn>
                <a:cxn ang="cd4">
                  <a:pos x="hc" y="b"/>
                </a:cxn>
                <a:cxn ang="cd2">
                  <a:pos x="l" y="vc"/>
                </a:cxn>
                <a:cxn ang="f30">
                  <a:pos x="f56" y="f51"/>
                </a:cxn>
                <a:cxn ang="f31">
                  <a:pos x="f52" y="f57"/>
                </a:cxn>
                <a:cxn ang="f32">
                  <a:pos x="f55" y="f51"/>
                </a:cxn>
                <a:cxn ang="f33">
                  <a:pos x="f52" y="f55"/>
                </a:cxn>
              </a:cxnLst>
              <a:rect l="f55" t="f55" r="f56" b="f57"/>
              <a:pathLst>
                <a:path stroke="0">
                  <a:moveTo>
                    <a:pt x="f55" y="f55"/>
                  </a:moveTo>
                  <a:lnTo>
                    <a:pt x="f56" y="f55"/>
                  </a:lnTo>
                  <a:lnTo>
                    <a:pt x="f56" y="f57"/>
                  </a:lnTo>
                  <a:lnTo>
                    <a:pt x="f55" y="f57"/>
                  </a:lnTo>
                  <a:close/>
                </a:path>
                <a:path stroke="0">
                  <a:moveTo>
                    <a:pt x="f39" y="f39"/>
                  </a:moveTo>
                  <a:lnTo>
                    <a:pt x="f42" y="f39"/>
                  </a:lnTo>
                  <a:lnTo>
                    <a:pt x="f56" y="f55"/>
                  </a:lnTo>
                  <a:lnTo>
                    <a:pt x="f55" y="f55"/>
                  </a:lnTo>
                  <a:close/>
                </a:path>
                <a:path stroke="0">
                  <a:moveTo>
                    <a:pt x="f39" y="f43"/>
                  </a:moveTo>
                  <a:lnTo>
                    <a:pt x="f55" y="f57"/>
                  </a:lnTo>
                  <a:lnTo>
                    <a:pt x="f56" y="f57"/>
                  </a:lnTo>
                  <a:lnTo>
                    <a:pt x="f42" y="f43"/>
                  </a:lnTo>
                  <a:close/>
                </a:path>
                <a:path stroke="0">
                  <a:moveTo>
                    <a:pt x="f39" y="f39"/>
                  </a:moveTo>
                  <a:lnTo>
                    <a:pt x="f55" y="f55"/>
                  </a:lnTo>
                  <a:lnTo>
                    <a:pt x="f55" y="f57"/>
                  </a:lnTo>
                  <a:lnTo>
                    <a:pt x="f39" y="f43"/>
                  </a:lnTo>
                  <a:close/>
                </a:path>
                <a:path stroke="0">
                  <a:moveTo>
                    <a:pt x="f42" y="f39"/>
                  </a:moveTo>
                  <a:lnTo>
                    <a:pt x="f42" y="f43"/>
                  </a:lnTo>
                  <a:lnTo>
                    <a:pt x="f56" y="f57"/>
                  </a:lnTo>
                  <a:lnTo>
                    <a:pt x="f56" y="f55"/>
                  </a:lnTo>
                  <a:close/>
                </a:path>
                <a:path fill="none">
                  <a:moveTo>
                    <a:pt x="f39" y="f39"/>
                  </a:moveTo>
                  <a:lnTo>
                    <a:pt x="f42" y="f39"/>
                  </a:lnTo>
                  <a:lnTo>
                    <a:pt x="f42" y="f43"/>
                  </a:lnTo>
                  <a:lnTo>
                    <a:pt x="f39" y="f43"/>
                  </a:lnTo>
                  <a:close/>
                  <a:moveTo>
                    <a:pt x="f55" y="f55"/>
                  </a:moveTo>
                  <a:lnTo>
                    <a:pt x="f56" y="f55"/>
                  </a:lnTo>
                  <a:lnTo>
                    <a:pt x="f56" y="f57"/>
                  </a:lnTo>
                  <a:lnTo>
                    <a:pt x="f55" y="f57"/>
                  </a:lnTo>
                  <a:close/>
                  <a:moveTo>
                    <a:pt x="f39" y="f39"/>
                  </a:moveTo>
                  <a:lnTo>
                    <a:pt x="f55" y="f55"/>
                  </a:lnTo>
                  <a:moveTo>
                    <a:pt x="f39" y="f43"/>
                  </a:moveTo>
                  <a:lnTo>
                    <a:pt x="f55" y="f57"/>
                  </a:lnTo>
                  <a:moveTo>
                    <a:pt x="f42" y="f39"/>
                  </a:moveTo>
                  <a:lnTo>
                    <a:pt x="f56" y="f55"/>
                  </a:lnTo>
                  <a:moveTo>
                    <a:pt x="f42" y="f43"/>
                  </a:moveTo>
                  <a:lnTo>
                    <a:pt x="f56" y="f57"/>
                  </a:lnTo>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sp>
        <p:nvSpPr>
          <p:cNvPr id="12" name="Content Placeholder 2">
            <a:extLst>
              <a:ext uri="{FF2B5EF4-FFF2-40B4-BE49-F238E27FC236}">
                <a16:creationId xmlns:a16="http://schemas.microsoft.com/office/drawing/2014/main" id="{0A8A7DEE-46D8-4A6E-BD5E-A735273844DB}"/>
              </a:ext>
            </a:extLst>
          </p:cNvPr>
          <p:cNvSpPr txBox="1"/>
          <p:nvPr/>
        </p:nvSpPr>
        <p:spPr>
          <a:xfrm>
            <a:off x="10794604" y="6077767"/>
            <a:ext cx="1397396" cy="534359"/>
          </a:xfrm>
          <a:prstGeom prst="rect">
            <a:avLst/>
          </a:prstGeom>
          <a:noFill/>
          <a:ln cap="flat">
            <a:noFill/>
          </a:ln>
        </p:spPr>
        <p:txBody>
          <a:bodyPr vert="horz" wrap="square" lIns="91440" tIns="45720" rIns="91440" bIns="45720" anchor="t" anchorCtr="0" compatLnSpc="1">
            <a:noAutofit/>
          </a:bodyPr>
          <a:lstStyle/>
          <a:p>
            <a:pPr marL="6163" marR="0" lvl="0" indent="0" algn="l" defTabSz="914400" rtl="0" fontAlgn="auto" hangingPunct="1">
              <a:lnSpc>
                <a:spcPct val="150000"/>
              </a:lnSpc>
              <a:spcBef>
                <a:spcPts val="1800"/>
              </a:spcBef>
              <a:spcAft>
                <a:spcPts val="0"/>
              </a:spcAft>
              <a:buNone/>
              <a:tabLst/>
              <a:defRPr sz="1800" b="0" i="0" u="none" strike="noStrike" kern="0" cap="none" spc="0" baseline="0">
                <a:solidFill>
                  <a:srgbClr val="000000"/>
                </a:solidFill>
                <a:uFillTx/>
              </a:defRPr>
            </a:pPr>
            <a:r>
              <a:rPr lang="en-GB" sz="2400" u="sng" dirty="0" err="1">
                <a:solidFill>
                  <a:srgbClr val="C00000"/>
                </a:solidFill>
                <a:latin typeface="Georgia"/>
              </a:rPr>
              <a:t>Foizul</a:t>
            </a:r>
            <a:endParaRPr lang="en-GB" sz="2400" b="0" i="0" u="none" strike="noStrike" kern="1200" cap="none" spc="0" baseline="0" dirty="0">
              <a:solidFill>
                <a:srgbClr val="C00000"/>
              </a:solidFill>
              <a:uFillTx/>
              <a:latin typeface="Georgia"/>
            </a:endParaRPr>
          </a:p>
        </p:txBody>
      </p:sp>
      <p:sp>
        <p:nvSpPr>
          <p:cNvPr id="13" name="Title 1">
            <a:extLst>
              <a:ext uri="{FF2B5EF4-FFF2-40B4-BE49-F238E27FC236}">
                <a16:creationId xmlns:a16="http://schemas.microsoft.com/office/drawing/2014/main" id="{0959B2FA-888A-4415-AFD9-28B7BE31383E}"/>
              </a:ext>
            </a:extLst>
          </p:cNvPr>
          <p:cNvSpPr txBox="1"/>
          <p:nvPr/>
        </p:nvSpPr>
        <p:spPr>
          <a:xfrm>
            <a:off x="-28136" y="6036027"/>
            <a:ext cx="12191996" cy="688790"/>
          </a:xfrm>
          <a:prstGeom prst="rect">
            <a:avLst/>
          </a:prstGeom>
          <a:noFill/>
          <a:ln cap="flat">
            <a:noFill/>
          </a:ln>
        </p:spPr>
        <p:txBody>
          <a:bodyPr vert="horz" wrap="square" lIns="91440" tIns="45720" rIns="91440" bIns="45720" anchor="b" anchorCtr="1" compatLnSpc="1">
            <a:normAutofit/>
          </a:bodyPr>
          <a:lstStyle/>
          <a:p>
            <a:pPr marL="0" marR="0" lvl="0" indent="0" algn="ctr"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GB" sz="2600" b="0" i="0" u="none" strike="noStrike" kern="1200" cap="none" spc="0" baseline="0" dirty="0">
                <a:solidFill>
                  <a:srgbClr val="07CB98"/>
                </a:solidFill>
                <a:uFillTx/>
                <a:latin typeface="Georgia"/>
              </a:rPr>
              <a:t> </a:t>
            </a:r>
            <a:br>
              <a:rPr lang="en-GB" sz="2600" b="0" i="0" u="none" strike="noStrike" kern="1200" cap="none" spc="0" baseline="0" dirty="0">
                <a:solidFill>
                  <a:srgbClr val="07CB98"/>
                </a:solidFill>
                <a:uFillTx/>
                <a:latin typeface="Georgia"/>
              </a:rPr>
            </a:br>
            <a:r>
              <a:rPr lang="en-GB" b="0" i="0" u="sng" strike="noStrike" kern="1200" cap="none" spc="0" baseline="0" dirty="0">
                <a:solidFill>
                  <a:srgbClr val="2F5597"/>
                </a:solidFill>
                <a:uFillTx/>
                <a:latin typeface="Georgia"/>
              </a:rPr>
              <a:t>https://www.sandler.com/blog/6-benefits-of-teamwork-in-the-workplace</a:t>
            </a:r>
          </a:p>
          <a:p>
            <a:pPr marL="0" marR="0" lvl="0" indent="0" algn="ctr"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endParaRPr lang="en-GB" sz="3600" b="0" i="0" u="sng" strike="noStrike" kern="1200" cap="none" spc="0" baseline="0" dirty="0">
              <a:solidFill>
                <a:srgbClr val="07CB98"/>
              </a:solidFill>
              <a:uFillTx/>
              <a:latin typeface="Georgia"/>
            </a:endParaRPr>
          </a:p>
        </p:txBody>
      </p:sp>
    </p:spTree>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DDAD837-86D7-44BA-8ACE-7CB4B34B5867}"/>
              </a:ext>
            </a:extLst>
          </p:cNvPr>
          <p:cNvSpPr txBox="1"/>
          <p:nvPr/>
        </p:nvSpPr>
        <p:spPr>
          <a:xfrm>
            <a:off x="577516" y="421107"/>
            <a:ext cx="11153275" cy="5402917"/>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dirty="0">
                <a:solidFill>
                  <a:srgbClr val="C00000"/>
                </a:solidFill>
                <a:uFillTx/>
                <a:latin typeface="Calibri"/>
                <a:hlinkClick r:id="rId2"/>
              </a:rPr>
              <a:t>Sources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sng" strike="noStrike" kern="1200" cap="none" spc="0" baseline="0" dirty="0">
              <a:solidFill>
                <a:srgbClr val="000000"/>
              </a:solidFill>
              <a:uFillTx/>
              <a:latin typeface="Calibri"/>
            </a:endParaRPr>
          </a:p>
          <a:p>
            <a:pPr>
              <a:defRPr sz="1800" b="0" i="0" u="none" strike="noStrike" kern="0" cap="none" spc="0" baseline="0">
                <a:solidFill>
                  <a:srgbClr val="000000"/>
                </a:solidFill>
                <a:uFillTx/>
              </a:defRPr>
            </a:pPr>
            <a:r>
              <a:rPr lang="en-GB" u="sng" dirty="0">
                <a:solidFill>
                  <a:srgbClr val="000000"/>
                </a:solidFill>
                <a:hlinkClick r:id="rId3"/>
              </a:rPr>
              <a:t>https://www.careeraddict.com/5-benefits-of-teamwork-in-the-workplace</a:t>
            </a:r>
            <a:endParaRPr lang="en-GB" dirty="0">
              <a:solidFill>
                <a:srgbClr val="000000"/>
              </a:solidFil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sng" strike="noStrike" kern="1200" cap="none" spc="0" baseline="0" dirty="0">
              <a:solidFill>
                <a:srgbClr val="000000"/>
              </a:solidFill>
              <a:uFillTx/>
              <a:latin typeface="Calibri"/>
            </a:endParaRPr>
          </a:p>
          <a:p>
            <a:pPr>
              <a:defRPr sz="1800" b="0" i="0" u="none" strike="noStrike" kern="0" cap="none" spc="0" baseline="0">
                <a:solidFill>
                  <a:srgbClr val="000000"/>
                </a:solidFill>
                <a:uFillTx/>
              </a:defRPr>
            </a:pPr>
            <a:r>
              <a:rPr lang="en-GB" u="sng" dirty="0">
                <a:solidFill>
                  <a:srgbClr val="000000"/>
                </a:solidFill>
                <a:hlinkClick r:id="rId4"/>
              </a:rPr>
              <a:t>https://www.learn2.com/team-building-organizations/</a:t>
            </a:r>
            <a:endParaRPr lang="en-GB" u="sng" dirty="0">
              <a:solidFill>
                <a:srgbClr val="000000"/>
              </a:solidFill>
            </a:endParaRPr>
          </a:p>
          <a:p>
            <a:pPr>
              <a:defRPr sz="1800" b="0" i="0" u="none" strike="noStrike" kern="0" cap="none" spc="0" baseline="0">
                <a:solidFill>
                  <a:srgbClr val="000000"/>
                </a:solidFill>
                <a:uFillTx/>
              </a:defRPr>
            </a:pPr>
            <a:endParaRPr lang="en-GB" u="sng" dirty="0">
              <a:solidFill>
                <a:srgbClr val="000000"/>
              </a:solidFill>
            </a:endParaRPr>
          </a:p>
          <a:p>
            <a:pPr>
              <a:defRPr sz="1800" b="0" i="0" u="none" strike="noStrike" kern="0" cap="none" spc="0" baseline="0">
                <a:solidFill>
                  <a:srgbClr val="000000"/>
                </a:solidFill>
                <a:uFillTx/>
              </a:defRPr>
            </a:pPr>
            <a:r>
              <a:rPr lang="en-GB" u="sng" dirty="0">
                <a:solidFill>
                  <a:srgbClr val="2F5597"/>
                </a:solidFill>
                <a:latin typeface="Georgia"/>
                <a:hlinkClick r:id="rId5"/>
              </a:rPr>
              <a:t>http://www.learnmanagement2.com</a:t>
            </a:r>
            <a:endParaRPr lang="en-GB" u="sng" dirty="0">
              <a:solidFill>
                <a:srgbClr val="2F5597"/>
              </a:solidFill>
              <a:latin typeface="Georgia"/>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sng"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dirty="0">
                <a:solidFill>
                  <a:srgbClr val="000000"/>
                </a:solidFill>
                <a:uFillTx/>
                <a:latin typeface="Calibri"/>
                <a:hlinkClick r:id="rId2"/>
              </a:rPr>
              <a:t>https://www.linkedin.com/pulse/20140828060629-182026999-benefits-of-teamwork</a:t>
            </a: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dirty="0">
                <a:solidFill>
                  <a:srgbClr val="000000"/>
                </a:solidFill>
                <a:uFillTx/>
                <a:latin typeface="Calibri"/>
                <a:hlinkClick r:id="rId6"/>
              </a:rPr>
              <a:t>http://smallbusiness.chron.com/benefits-teamwork-organization-effectiveness-78220.html</a:t>
            </a: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 </a:t>
            </a:r>
            <a:endParaRPr lang="en-GB" u="sng" dirty="0">
              <a:solidFill>
                <a:srgbClr val="000000"/>
              </a:solidFill>
              <a:latin typeface="Calibri"/>
            </a:endParaRPr>
          </a:p>
          <a:p>
            <a:pPr>
              <a:defRPr sz="1800" b="0" i="0" u="none" strike="noStrike" kern="0" cap="none" spc="0" baseline="0">
                <a:solidFill>
                  <a:srgbClr val="000000"/>
                </a:solidFill>
                <a:uFillTx/>
              </a:defRPr>
            </a:pPr>
            <a:r>
              <a:rPr lang="en-GB" u="sng" dirty="0">
                <a:solidFill>
                  <a:srgbClr val="2F5597"/>
                </a:solidFill>
                <a:latin typeface="Georgia"/>
                <a:hlinkClick r:id="rId7"/>
              </a:rPr>
              <a:t>https://www.sandler.com/blog/6-benefits-of-teamwork-in-the-workplace</a:t>
            </a:r>
            <a:endParaRPr lang="en-GB" u="sng" dirty="0">
              <a:solidFill>
                <a:srgbClr val="2F5597"/>
              </a:solidFill>
              <a:latin typeface="Georgia"/>
            </a:endParaRPr>
          </a:p>
          <a:p>
            <a:pPr>
              <a:defRPr sz="1800" b="0" i="0" u="none" strike="noStrike" kern="0" cap="none" spc="0" baseline="0">
                <a:solidFill>
                  <a:srgbClr val="000000"/>
                </a:solidFill>
                <a:uFillTx/>
              </a:defRPr>
            </a:pPr>
            <a:endParaRPr lang="en-GB" u="sng" dirty="0">
              <a:solidFill>
                <a:srgbClr val="2F5597"/>
              </a:solidFill>
              <a:latin typeface="Georgia"/>
            </a:endParaRPr>
          </a:p>
          <a:p>
            <a:pPr>
              <a:defRPr sz="1800" b="0" i="0" u="none" strike="noStrike" kern="0" cap="none" spc="0" baseline="0">
                <a:solidFill>
                  <a:srgbClr val="000000"/>
                </a:solidFill>
                <a:uFillTx/>
              </a:defRPr>
            </a:pPr>
            <a:r>
              <a:rPr lang="en-GB" u="sng" dirty="0">
                <a:solidFill>
                  <a:srgbClr val="2F5597"/>
                </a:solidFill>
                <a:latin typeface="Georgia"/>
              </a:rPr>
              <a:t>http://sandler.com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90000"/>
              </a:lnSpc>
              <a:spcBef>
                <a:spcPts val="180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Georgia"/>
            </a:endParaRPr>
          </a:p>
        </p:txBody>
      </p:sp>
    </p:spTree>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DDAD837-86D7-44BA-8ACE-7CB4B34B5867}"/>
              </a:ext>
            </a:extLst>
          </p:cNvPr>
          <p:cNvSpPr txBox="1"/>
          <p:nvPr/>
        </p:nvSpPr>
        <p:spPr>
          <a:xfrm>
            <a:off x="519362" y="2446854"/>
            <a:ext cx="11153275" cy="1689047"/>
          </a:xfrm>
          <a:prstGeom prst="rect">
            <a:avLst/>
          </a:prstGeom>
          <a:noFill/>
          <a:ln cap="flat">
            <a:noFill/>
          </a:ln>
        </p:spPr>
        <p:txBody>
          <a:bodyPr vert="horz" wrap="square" lIns="91440" tIns="45720" rIns="91440" bIns="45720" anchor="t" anchorCtr="0"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600" b="0" i="0" u="sng" strike="noStrike" kern="1200" cap="none" spc="0" baseline="0" dirty="0">
                <a:solidFill>
                  <a:srgbClr val="C00000"/>
                </a:solidFill>
                <a:uFillTx/>
                <a:latin typeface="Gabriola" panose="04040605051002020D02" pitchFamily="82" charset="0"/>
              </a:rPr>
              <a:t>THANK YOU</a:t>
            </a:r>
            <a:endParaRPr lang="en-GB" sz="9600" u="sng" dirty="0">
              <a:solidFill>
                <a:srgbClr val="2F5597"/>
              </a:solidFill>
              <a:latin typeface="Gabriola" panose="04040605051002020D02" pitchFamily="82"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90000"/>
              </a:lnSpc>
              <a:spcBef>
                <a:spcPts val="180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Georgia"/>
            </a:endParaRPr>
          </a:p>
        </p:txBody>
      </p:sp>
    </p:spTree>
    <p:extLst>
      <p:ext uri="{BB962C8B-B14F-4D97-AF65-F5344CB8AC3E}">
        <p14:creationId xmlns:p14="http://schemas.microsoft.com/office/powerpoint/2010/main" val="1930745080"/>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D7E24-5789-45D5-A98D-A790411EBE4A}"/>
              </a:ext>
            </a:extLst>
          </p:cNvPr>
          <p:cNvSpPr>
            <a:spLocks noGrp="1"/>
          </p:cNvSpPr>
          <p:nvPr>
            <p:ph type="title"/>
          </p:nvPr>
        </p:nvSpPr>
        <p:spPr>
          <a:xfrm>
            <a:off x="1295403" y="362303"/>
            <a:ext cx="9804006" cy="6221377"/>
          </a:xfrm>
        </p:spPr>
        <p:txBody>
          <a:bodyPr>
            <a:normAutofit/>
          </a:bodyPr>
          <a:lstStyle/>
          <a:p>
            <a:r>
              <a:rPr lang="en-GB" sz="1800" dirty="0"/>
              <a:t>Individual Notes – </a:t>
            </a:r>
            <a:r>
              <a:rPr lang="en-GB" sz="1800" dirty="0" err="1"/>
              <a:t>Foizul</a:t>
            </a:r>
            <a:r>
              <a:rPr lang="en-GB" sz="1800" dirty="0"/>
              <a:t> Islam 1710637</a:t>
            </a:r>
            <a:br>
              <a:rPr lang="en-GB" sz="1800" dirty="0"/>
            </a:br>
            <a:br>
              <a:rPr lang="en-GB" sz="1800" dirty="0"/>
            </a:br>
            <a:r>
              <a:rPr lang="en-GB" sz="1800" dirty="0"/>
              <a:t>Although working individually is healthy competition, the use of teamwork in the workplace is a better benefit for the organisation.</a:t>
            </a:r>
            <a:br>
              <a:rPr lang="en-GB" sz="1800" dirty="0"/>
            </a:br>
            <a:r>
              <a:rPr lang="en-GB" sz="1800" dirty="0"/>
              <a:t>Here are 6 ways listed which suggests team work benefits in the work place.</a:t>
            </a:r>
            <a:br>
              <a:rPr lang="en-GB" sz="1800" dirty="0"/>
            </a:br>
            <a:r>
              <a:rPr lang="en-GB" sz="1800" dirty="0"/>
              <a:t>Creativity and learning – Creativity thrives when people work together as a team. Combining unique views from each team member creates more effective productive work.</a:t>
            </a:r>
            <a:br>
              <a:rPr lang="en-GB" sz="1800" dirty="0"/>
            </a:br>
            <a:r>
              <a:rPr lang="en-GB" sz="1800" dirty="0"/>
              <a:t>Complementary strengths – Working together lets employees build on the talents of their team mates, do not hesitate to share your ideas and abilities with the team.</a:t>
            </a:r>
            <a:br>
              <a:rPr lang="en-GB" sz="1800" dirty="0"/>
            </a:br>
            <a:r>
              <a:rPr lang="en-GB" sz="1800" dirty="0"/>
              <a:t>Builds trust – Despite occasional disagreements, an effective team enjoys working together and shares a strong bond. Once you put your trust in a team member a relationship is established.</a:t>
            </a:r>
            <a:br>
              <a:rPr lang="en-GB" sz="1800" dirty="0"/>
            </a:br>
            <a:r>
              <a:rPr lang="en-GB" sz="1800" dirty="0"/>
              <a:t>Teaches conflict resolution skills – Employees come from varies of different backgrounds and have different work styles and habits due to this conflict may happen when you put together a group of unique people to work together.</a:t>
            </a:r>
            <a:br>
              <a:rPr lang="en-GB" sz="1800" dirty="0"/>
            </a:br>
            <a:r>
              <a:rPr lang="en-GB" sz="1800" dirty="0"/>
              <a:t>Promotes a wider sense of ownership –  When working in a team and doing a project, team members are encouraged to feel proud of their contributions. This builds to loyalty and leading to a higher level of job satisfaction.</a:t>
            </a:r>
            <a:br>
              <a:rPr lang="en-GB" sz="1800" dirty="0"/>
            </a:br>
            <a:r>
              <a:rPr lang="en-GB" sz="1800" dirty="0"/>
              <a:t>Encourages healthy risk taking – Working as a team allows team members to take more risks than to working alone as they have the support of the entire group to fall back on in case of failure.</a:t>
            </a:r>
            <a:br>
              <a:rPr lang="en-GB" sz="1800" dirty="0"/>
            </a:br>
            <a:r>
              <a:rPr lang="en-GB" sz="1800" u="sng" dirty="0">
                <a:hlinkClick r:id="rId2"/>
              </a:rPr>
              <a:t>https://www.sandler.com/blog/6-benefits-of-teamwork-in-the-workplace</a:t>
            </a:r>
            <a:br>
              <a:rPr lang="en-GB" sz="1800" dirty="0"/>
            </a:br>
            <a:br>
              <a:rPr lang="en-GB" dirty="0"/>
            </a:br>
            <a:endParaRPr lang="en-GB" sz="1200" dirty="0"/>
          </a:p>
        </p:txBody>
      </p:sp>
    </p:spTree>
    <p:extLst>
      <p:ext uri="{BB962C8B-B14F-4D97-AF65-F5344CB8AC3E}">
        <p14:creationId xmlns:p14="http://schemas.microsoft.com/office/powerpoint/2010/main" val="2386345444"/>
      </p:ext>
    </p:extLst>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18955-B2A6-4CCB-84DE-EEBAA35CDED9}"/>
              </a:ext>
            </a:extLst>
          </p:cNvPr>
          <p:cNvSpPr>
            <a:spLocks noGrp="1"/>
          </p:cNvSpPr>
          <p:nvPr>
            <p:ph type="title"/>
          </p:nvPr>
        </p:nvSpPr>
        <p:spPr>
          <a:xfrm>
            <a:off x="1295402" y="362303"/>
            <a:ext cx="10127563" cy="6235445"/>
          </a:xfrm>
        </p:spPr>
        <p:txBody>
          <a:bodyPr>
            <a:normAutofit/>
          </a:bodyPr>
          <a:lstStyle/>
          <a:p>
            <a:r>
              <a:rPr lang="en-GB" sz="2400" dirty="0"/>
              <a:t>Individual Notes – </a:t>
            </a:r>
            <a:r>
              <a:rPr lang="en-GB" sz="2400" dirty="0" err="1"/>
              <a:t>Foizul</a:t>
            </a:r>
            <a:r>
              <a:rPr lang="en-GB" sz="2400" dirty="0"/>
              <a:t> Islam 1710637 </a:t>
            </a:r>
            <a:br>
              <a:rPr lang="en-GB" sz="2400" dirty="0"/>
            </a:br>
            <a:br>
              <a:rPr lang="en-GB" sz="2400" dirty="0"/>
            </a:br>
            <a:r>
              <a:rPr lang="en-GB" sz="2400" dirty="0"/>
              <a:t>Conclusion</a:t>
            </a:r>
            <a:br>
              <a:rPr lang="en-GB" sz="2400" dirty="0"/>
            </a:br>
            <a:r>
              <a:rPr lang="en-GB" sz="2400" dirty="0"/>
              <a:t>Just to conclude, our group has talked about the benefits of team work for an organisation and an individual, also we have learnt what roles to play for a business to be successful, and we also learnt that listening to our team and getting each others ideas together is more helpful than an individual idea alone.</a:t>
            </a:r>
            <a:br>
              <a:rPr lang="en-GB" sz="2400" dirty="0"/>
            </a:br>
            <a:r>
              <a:rPr lang="en-GB" sz="2400" dirty="0"/>
              <a:t>This can help an individual and a team gain more experience which will enhance the companies.</a:t>
            </a:r>
            <a:br>
              <a:rPr lang="en-GB" sz="2400" dirty="0"/>
            </a:br>
            <a:r>
              <a:rPr lang="en-GB" sz="2400" dirty="0"/>
              <a:t>When members apply different skills they are often able to come up with a more effective solution than one person working on the same problem.</a:t>
            </a:r>
            <a:br>
              <a:rPr lang="en-GB" sz="2400" dirty="0"/>
            </a:br>
            <a:r>
              <a:rPr lang="en-GB" sz="2400" dirty="0"/>
              <a:t>In order for team work to achieve these benefits individual members must work together. They need to be able to put thoughts of their own accomplishments aside to work for the benefit of the team</a:t>
            </a:r>
            <a:br>
              <a:rPr lang="en-GB" dirty="0"/>
            </a:br>
            <a:endParaRPr lang="en-GB" dirty="0"/>
          </a:p>
        </p:txBody>
      </p:sp>
    </p:spTree>
    <p:extLst>
      <p:ext uri="{BB962C8B-B14F-4D97-AF65-F5344CB8AC3E}">
        <p14:creationId xmlns:p14="http://schemas.microsoft.com/office/powerpoint/2010/main" val="919271313"/>
      </p:ext>
    </p:extLst>
  </p:cSld>
  <p:clrMapOvr>
    <a:masterClrMapping/>
  </p:clrMapOvr>
  <p:transition spd="med">
    <p:fade/>
  </p:transition>
</p:sld>
</file>

<file path=ppt/theme/theme1.xml><?xml version="1.0" encoding="utf-8"?>
<a:theme xmlns:a="http://schemas.openxmlformats.org/drawingml/2006/main" name="Brushed Metal 16x9">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Green%20brushed%20metal%20presentation%20(widescreen)</Template>
  <TotalTime>492</TotalTime>
  <Words>327</Words>
  <Application>Microsoft Office PowerPoint</Application>
  <PresentationFormat>Widescreen</PresentationFormat>
  <Paragraphs>64</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Gabriola</vt:lpstr>
      <vt:lpstr>Georgia</vt:lpstr>
      <vt:lpstr>Brushed Metal 16x9</vt:lpstr>
      <vt:lpstr>Benefits of Teamwork</vt:lpstr>
      <vt:lpstr>John Adairs action centered theory/model      </vt:lpstr>
      <vt:lpstr>Leader roles: </vt:lpstr>
      <vt:lpstr>  Benefits Of Team Work In An Organisation</vt:lpstr>
      <vt:lpstr>  Benefits Of Team Work In An Organisation</vt:lpstr>
      <vt:lpstr>PowerPoint Presentation</vt:lpstr>
      <vt:lpstr>PowerPoint Presentation</vt:lpstr>
      <vt:lpstr>  Benefits Of Team Work For An Individual.</vt:lpstr>
      <vt:lpstr>  Benefits Of Team Work For An Individual.</vt:lpstr>
      <vt:lpstr>  Benefits Of Team Work For An Individual.</vt:lpstr>
      <vt:lpstr>PowerPoint Presentation</vt:lpstr>
      <vt:lpstr>PowerPoint Presentation</vt:lpstr>
      <vt:lpstr>Individual Notes – Foizul Islam 1710637  Although working individually is healthy competition, the use of teamwork in the workplace is a better benefit for the organisation. Here are 6 ways listed which suggests team work benefits in the work place. Creativity and learning – Creativity thrives when people work together as a team. Combining unique views from each team member creates more effective productive work. Complementary strengths – Working together lets employees build on the talents of their team mates, do not hesitate to share your ideas and abilities with the team. Builds trust – Despite occasional disagreements, an effective team enjoys working together and shares a strong bond. Once you put your trust in a team member a relationship is established. Teaches conflict resolution skills – Employees come from varies of different backgrounds and have different work styles and habits due to this conflict may happen when you put together a group of unique people to work together. Promotes a wider sense of ownership –  When working in a team and doing a project, team members are encouraged to feel proud of their contributions. This builds to loyalty and leading to a higher level of job satisfaction. Encourages healthy risk taking – Working as a team allows team members to take more risks than to working alone as they have the support of the entire group to fall back on in case of failure. https://www.sandler.com/blog/6-benefits-of-teamwork-in-the-workplace  </vt:lpstr>
      <vt:lpstr>Individual Notes – Foizul Islam 1710637   Conclusion Just to conclude, our group has talked about the benefits of team work for an organisation and an individual, also we have learnt what roles to play for a business to be successful, and we also learnt that listening to our team and getting each others ideas together is more helpful than an individual idea alone. This can help an individual and a team gain more experience which will enhance the companies. When members apply different skills they are often able to come up with a more effective solution than one person working on the same problem. In order for team work to achieve these benefits individual members must work together. They need to be able to put thoughts of their own accomplishments aside to work for the benefit of the team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 of Teamwork</dc:title>
  <dc:creator>Mohammed Miah</dc:creator>
  <cp:lastModifiedBy>Friha Liaqat nawaz (1709515)</cp:lastModifiedBy>
  <cp:revision>38</cp:revision>
  <dcterms:created xsi:type="dcterms:W3CDTF">2018-06-04T12:02:17Z</dcterms:created>
  <dcterms:modified xsi:type="dcterms:W3CDTF">2018-06-15T08:39:08Z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