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E911DA-D8A3-B8CA-210A-3C57FB6E0ECA}" v="4" dt="2026-02-09T09:55:36.1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istian Calin (2410078)" userId="S::2410078@student.uwtsd.ac.uk::92913962-76ff-4b64-8744-4c72a8db20a3" providerId="AD" clId="Web-{F8E911DA-D8A3-B8CA-210A-3C57FB6E0ECA}"/>
    <pc:docChg chg="modSld">
      <pc:chgData name="Cristian Calin (2410078)" userId="S::2410078@student.uwtsd.ac.uk::92913962-76ff-4b64-8744-4c72a8db20a3" providerId="AD" clId="Web-{F8E911DA-D8A3-B8CA-210A-3C57FB6E0ECA}" dt="2026-02-09T09:55:36.136" v="3" actId="20577"/>
      <pc:docMkLst>
        <pc:docMk/>
      </pc:docMkLst>
      <pc:sldChg chg="modSp">
        <pc:chgData name="Cristian Calin (2410078)" userId="S::2410078@student.uwtsd.ac.uk::92913962-76ff-4b64-8744-4c72a8db20a3" providerId="AD" clId="Web-{F8E911DA-D8A3-B8CA-210A-3C57FB6E0ECA}" dt="2026-02-09T09:55:36.136" v="3" actId="20577"/>
        <pc:sldMkLst>
          <pc:docMk/>
          <pc:sldMk cId="109857222" sldId="256"/>
        </pc:sldMkLst>
        <pc:spChg chg="mod">
          <ac:chgData name="Cristian Calin (2410078)" userId="S::2410078@student.uwtsd.ac.uk::92913962-76ff-4b64-8744-4c72a8db20a3" providerId="AD" clId="Web-{F8E911DA-D8A3-B8CA-210A-3C57FB6E0ECA}" dt="2026-02-09T09:55:36.136" v="3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Cristian Calin (2410078)" userId="S::2410078@student.uwtsd.ac.uk::92913962-76ff-4b64-8744-4c72a8db20a3" providerId="AD" clId="Web-{8DA8EB89-EEBE-BAEF-06EF-AC196025A4D5}"/>
    <pc:docChg chg="modSld">
      <pc:chgData name="Cristian Calin (2410078)" userId="S::2410078@student.uwtsd.ac.uk::92913962-76ff-4b64-8744-4c72a8db20a3" providerId="AD" clId="Web-{8DA8EB89-EEBE-BAEF-06EF-AC196025A4D5}" dt="2026-02-04T10:51:16.106" v="90" actId="20577"/>
      <pc:docMkLst>
        <pc:docMk/>
      </pc:docMkLst>
      <pc:sldChg chg="delSp modSp">
        <pc:chgData name="Cristian Calin (2410078)" userId="S::2410078@student.uwtsd.ac.uk::92913962-76ff-4b64-8744-4c72a8db20a3" providerId="AD" clId="Web-{8DA8EB89-EEBE-BAEF-06EF-AC196025A4D5}" dt="2026-02-04T10:51:16.106" v="90" actId="20577"/>
        <pc:sldMkLst>
          <pc:docMk/>
          <pc:sldMk cId="109857222" sldId="256"/>
        </pc:sldMkLst>
        <pc:spChg chg="mod">
          <ac:chgData name="Cristian Calin (2410078)" userId="S::2410078@student.uwtsd.ac.uk::92913962-76ff-4b64-8744-4c72a8db20a3" providerId="AD" clId="Web-{8DA8EB89-EEBE-BAEF-06EF-AC196025A4D5}" dt="2026-02-04T10:51:16.106" v="90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Cristian Calin (2410078)" userId="S::2410078@student.uwtsd.ac.uk::92913962-76ff-4b64-8744-4c72a8db20a3" providerId="AD" clId="Web-{1E4A4DF6-B5B7-B22D-FD57-EF8181CE34F8}"/>
    <pc:docChg chg="addSld modSld">
      <pc:chgData name="Cristian Calin (2410078)" userId="S::2410078@student.uwtsd.ac.uk::92913962-76ff-4b64-8744-4c72a8db20a3" providerId="AD" clId="Web-{1E4A4DF6-B5B7-B22D-FD57-EF8181CE34F8}" dt="2026-02-04T12:06:53.539" v="192"/>
      <pc:docMkLst>
        <pc:docMk/>
      </pc:docMkLst>
      <pc:sldChg chg="modSp">
        <pc:chgData name="Cristian Calin (2410078)" userId="S::2410078@student.uwtsd.ac.uk::92913962-76ff-4b64-8744-4c72a8db20a3" providerId="AD" clId="Web-{1E4A4DF6-B5B7-B22D-FD57-EF8181CE34F8}" dt="2026-02-04T11:36:11.526" v="29" actId="20577"/>
        <pc:sldMkLst>
          <pc:docMk/>
          <pc:sldMk cId="109857222" sldId="256"/>
        </pc:sldMkLst>
        <pc:spChg chg="mod">
          <ac:chgData name="Cristian Calin (2410078)" userId="S::2410078@student.uwtsd.ac.uk::92913962-76ff-4b64-8744-4c72a8db20a3" providerId="AD" clId="Web-{1E4A4DF6-B5B7-B22D-FD57-EF8181CE34F8}" dt="2026-02-04T11:36:11.526" v="29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modSp new mod setBg">
        <pc:chgData name="Cristian Calin (2410078)" userId="S::2410078@student.uwtsd.ac.uk::92913962-76ff-4b64-8744-4c72a8db20a3" providerId="AD" clId="Web-{1E4A4DF6-B5B7-B22D-FD57-EF8181CE34F8}" dt="2026-02-04T11:54:02.253" v="39"/>
        <pc:sldMkLst>
          <pc:docMk/>
          <pc:sldMk cId="108650445" sldId="257"/>
        </pc:sldMkLst>
        <pc:spChg chg="mod">
          <ac:chgData name="Cristian Calin (2410078)" userId="S::2410078@student.uwtsd.ac.uk::92913962-76ff-4b64-8744-4c72a8db20a3" providerId="AD" clId="Web-{1E4A4DF6-B5B7-B22D-FD57-EF8181CE34F8}" dt="2026-02-04T11:54:02.253" v="39"/>
          <ac:spMkLst>
            <pc:docMk/>
            <pc:sldMk cId="108650445" sldId="257"/>
            <ac:spMk id="2" creationId="{15BA0612-B179-DBC1-CFAD-E8569A7EB5F7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1:54:02.253" v="39"/>
          <ac:spMkLst>
            <pc:docMk/>
            <pc:sldMk cId="108650445" sldId="257"/>
            <ac:spMk id="3" creationId="{B6744D0E-3AC3-71E1-482D-685D3E2A1A6E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1:54:02.253" v="39"/>
          <ac:spMkLst>
            <pc:docMk/>
            <pc:sldMk cId="108650445" sldId="257"/>
            <ac:spMk id="8" creationId="{44D65982-4F00-4330-8DAA-DE6A9E4D6D23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1:54:02.253" v="39"/>
          <ac:spMkLst>
            <pc:docMk/>
            <pc:sldMk cId="108650445" sldId="257"/>
            <ac:spMk id="10" creationId="{56AD21CA-472C-4EA1-A897-F639017AFED3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1:54:02.253" v="39"/>
          <ac:spMkLst>
            <pc:docMk/>
            <pc:sldMk cId="108650445" sldId="257"/>
            <ac:spMk id="25" creationId="{C05FE506-AB9A-470B-89C8-008269966F9C}"/>
          </ac:spMkLst>
        </pc:spChg>
        <pc:grpChg chg="add">
          <ac:chgData name="Cristian Calin (2410078)" userId="S::2410078@student.uwtsd.ac.uk::92913962-76ff-4b64-8744-4c72a8db20a3" providerId="AD" clId="Web-{1E4A4DF6-B5B7-B22D-FD57-EF8181CE34F8}" dt="2026-02-04T11:54:02.253" v="39"/>
          <ac:grpSpMkLst>
            <pc:docMk/>
            <pc:sldMk cId="108650445" sldId="257"/>
            <ac:grpSpMk id="12" creationId="{B29A5F49-8CEE-44D2-A717-96965326A59B}"/>
          </ac:grpSpMkLst>
        </pc:grpChg>
        <pc:grpChg chg="add">
          <ac:chgData name="Cristian Calin (2410078)" userId="S::2410078@student.uwtsd.ac.uk::92913962-76ff-4b64-8744-4c72a8db20a3" providerId="AD" clId="Web-{1E4A4DF6-B5B7-B22D-FD57-EF8181CE34F8}" dt="2026-02-04T11:54:02.253" v="39"/>
          <ac:grpSpMkLst>
            <pc:docMk/>
            <pc:sldMk cId="108650445" sldId="257"/>
            <ac:grpSpMk id="16" creationId="{43F5E015-E085-4624-B431-B42414448684}"/>
          </ac:grpSpMkLst>
        </pc:grpChg>
      </pc:sldChg>
      <pc:sldChg chg="addSp delSp modSp new mod setBg">
        <pc:chgData name="Cristian Calin (2410078)" userId="S::2410078@student.uwtsd.ac.uk::92913962-76ff-4b64-8744-4c72a8db20a3" providerId="AD" clId="Web-{1E4A4DF6-B5B7-B22D-FD57-EF8181CE34F8}" dt="2026-02-04T12:05:55.721" v="189"/>
        <pc:sldMkLst>
          <pc:docMk/>
          <pc:sldMk cId="888560093" sldId="258"/>
        </pc:sldMkLst>
        <pc:spChg chg="mod">
          <ac:chgData name="Cristian Calin (2410078)" userId="S::2410078@student.uwtsd.ac.uk::92913962-76ff-4b64-8744-4c72a8db20a3" providerId="AD" clId="Web-{1E4A4DF6-B5B7-B22D-FD57-EF8181CE34F8}" dt="2026-02-04T12:05:55.721" v="189"/>
          <ac:spMkLst>
            <pc:docMk/>
            <pc:sldMk cId="888560093" sldId="258"/>
            <ac:spMk id="2" creationId="{E594312E-515B-9DA0-F263-1599C7956B9D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5:55.721" v="189"/>
          <ac:spMkLst>
            <pc:docMk/>
            <pc:sldMk cId="888560093" sldId="258"/>
            <ac:spMk id="9" creationId="{BACC6370-2D7E-4714-9D71-7542949D7D5D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5:55.721" v="189"/>
          <ac:spMkLst>
            <pc:docMk/>
            <pc:sldMk cId="888560093" sldId="258"/>
            <ac:spMk id="11" creationId="{F68B3F68-107C-434F-AA38-110D5EA91B85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5:55.721" v="189"/>
          <ac:spMkLst>
            <pc:docMk/>
            <pc:sldMk cId="888560093" sldId="258"/>
            <ac:spMk id="13" creationId="{AAD0DBB9-1A4B-4391-81D4-CB19F9AB918A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5:55.721" v="189"/>
          <ac:spMkLst>
            <pc:docMk/>
            <pc:sldMk cId="888560093" sldId="258"/>
            <ac:spMk id="15" creationId="{063BBA22-50EA-4C4D-BE05-F1CE4E63AA56}"/>
          </ac:spMkLst>
        </pc:spChg>
        <pc:graphicFrameChg chg="add">
          <ac:chgData name="Cristian Calin (2410078)" userId="S::2410078@student.uwtsd.ac.uk::92913962-76ff-4b64-8744-4c72a8db20a3" providerId="AD" clId="Web-{1E4A4DF6-B5B7-B22D-FD57-EF8181CE34F8}" dt="2026-02-04T12:05:55.721" v="189"/>
          <ac:graphicFrameMkLst>
            <pc:docMk/>
            <pc:sldMk cId="888560093" sldId="258"/>
            <ac:graphicFrameMk id="5" creationId="{08222F41-7A17-53B9-6672-9DBA5F630DE8}"/>
          </ac:graphicFrameMkLst>
        </pc:graphicFrameChg>
      </pc:sldChg>
      <pc:sldChg chg="addSp modSp new mod setBg">
        <pc:chgData name="Cristian Calin (2410078)" userId="S::2410078@student.uwtsd.ac.uk::92913962-76ff-4b64-8744-4c72a8db20a3" providerId="AD" clId="Web-{1E4A4DF6-B5B7-B22D-FD57-EF8181CE34F8}" dt="2026-02-04T12:06:03.550" v="190"/>
        <pc:sldMkLst>
          <pc:docMk/>
          <pc:sldMk cId="371317975" sldId="259"/>
        </pc:sldMkLst>
        <pc:spChg chg="mod">
          <ac:chgData name="Cristian Calin (2410078)" userId="S::2410078@student.uwtsd.ac.uk::92913962-76ff-4b64-8744-4c72a8db20a3" providerId="AD" clId="Web-{1E4A4DF6-B5B7-B22D-FD57-EF8181CE34F8}" dt="2026-02-04T12:06:03.550" v="190"/>
          <ac:spMkLst>
            <pc:docMk/>
            <pc:sldMk cId="371317975" sldId="259"/>
            <ac:spMk id="2" creationId="{6AF44FDA-AE63-EB06-4B7E-0120D5B2C38F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6:03.550" v="190"/>
          <ac:spMkLst>
            <pc:docMk/>
            <pc:sldMk cId="371317975" sldId="259"/>
            <ac:spMk id="3" creationId="{278E383A-44A7-038C-B542-1F38FF16A9E6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03.550" v="190"/>
          <ac:spMkLst>
            <pc:docMk/>
            <pc:sldMk cId="371317975" sldId="259"/>
            <ac:spMk id="8" creationId="{907EF6B7-1338-4443-8C46-6A318D952DFD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03.550" v="190"/>
          <ac:spMkLst>
            <pc:docMk/>
            <pc:sldMk cId="371317975" sldId="259"/>
            <ac:spMk id="10" creationId="{DAAE4CDD-124C-4DCF-9584-B6033B545DD5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03.550" v="190"/>
          <ac:spMkLst>
            <pc:docMk/>
            <pc:sldMk cId="371317975" sldId="259"/>
            <ac:spMk id="12" creationId="{081E4A58-353D-44AE-B2FC-2A74E2E400F7}"/>
          </ac:spMkLst>
        </pc:spChg>
      </pc:sldChg>
      <pc:sldChg chg="addSp delSp modSp new mod setBg">
        <pc:chgData name="Cristian Calin (2410078)" userId="S::2410078@student.uwtsd.ac.uk::92913962-76ff-4b64-8744-4c72a8db20a3" providerId="AD" clId="Web-{1E4A4DF6-B5B7-B22D-FD57-EF8181CE34F8}" dt="2026-02-04T12:06:10.910" v="191"/>
        <pc:sldMkLst>
          <pc:docMk/>
          <pc:sldMk cId="1266021226" sldId="260"/>
        </pc:sldMkLst>
        <pc:spChg chg="mod">
          <ac:chgData name="Cristian Calin (2410078)" userId="S::2410078@student.uwtsd.ac.uk::92913962-76ff-4b64-8744-4c72a8db20a3" providerId="AD" clId="Web-{1E4A4DF6-B5B7-B22D-FD57-EF8181CE34F8}" dt="2026-02-04T12:06:10.910" v="191"/>
          <ac:spMkLst>
            <pc:docMk/>
            <pc:sldMk cId="1266021226" sldId="260"/>
            <ac:spMk id="2" creationId="{CEC4B93D-AA48-B111-4661-C9365254D9A3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10.910" v="191"/>
          <ac:spMkLst>
            <pc:docMk/>
            <pc:sldMk cId="1266021226" sldId="260"/>
            <ac:spMk id="9" creationId="{BACC6370-2D7E-4714-9D71-7542949D7D5D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10.910" v="191"/>
          <ac:spMkLst>
            <pc:docMk/>
            <pc:sldMk cId="1266021226" sldId="260"/>
            <ac:spMk id="11" creationId="{F68B3F68-107C-434F-AA38-110D5EA91B85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10.910" v="191"/>
          <ac:spMkLst>
            <pc:docMk/>
            <pc:sldMk cId="1266021226" sldId="260"/>
            <ac:spMk id="13" creationId="{AAD0DBB9-1A4B-4391-81D4-CB19F9AB918A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10.910" v="191"/>
          <ac:spMkLst>
            <pc:docMk/>
            <pc:sldMk cId="1266021226" sldId="260"/>
            <ac:spMk id="15" creationId="{063BBA22-50EA-4C4D-BE05-F1CE4E63AA56}"/>
          </ac:spMkLst>
        </pc:spChg>
        <pc:graphicFrameChg chg="add">
          <ac:chgData name="Cristian Calin (2410078)" userId="S::2410078@student.uwtsd.ac.uk::92913962-76ff-4b64-8744-4c72a8db20a3" providerId="AD" clId="Web-{1E4A4DF6-B5B7-B22D-FD57-EF8181CE34F8}" dt="2026-02-04T12:06:10.910" v="191"/>
          <ac:graphicFrameMkLst>
            <pc:docMk/>
            <pc:sldMk cId="1266021226" sldId="260"/>
            <ac:graphicFrameMk id="5" creationId="{769CCC16-505C-A4BB-943B-B601125A4E4A}"/>
          </ac:graphicFrameMkLst>
        </pc:graphicFrameChg>
      </pc:sldChg>
      <pc:sldChg chg="modSp new">
        <pc:chgData name="Cristian Calin (2410078)" userId="S::2410078@student.uwtsd.ac.uk::92913962-76ff-4b64-8744-4c72a8db20a3" providerId="AD" clId="Web-{1E4A4DF6-B5B7-B22D-FD57-EF8181CE34F8}" dt="2026-02-04T12:05:43.487" v="188" actId="20577"/>
        <pc:sldMkLst>
          <pc:docMk/>
          <pc:sldMk cId="1232824771" sldId="261"/>
        </pc:sldMkLst>
        <pc:spChg chg="mod">
          <ac:chgData name="Cristian Calin (2410078)" userId="S::2410078@student.uwtsd.ac.uk::92913962-76ff-4b64-8744-4c72a8db20a3" providerId="AD" clId="Web-{1E4A4DF6-B5B7-B22D-FD57-EF8181CE34F8}" dt="2026-02-04T11:57:17.572" v="67" actId="20577"/>
          <ac:spMkLst>
            <pc:docMk/>
            <pc:sldMk cId="1232824771" sldId="261"/>
            <ac:spMk id="2" creationId="{44FF7297-8835-C83E-5842-D9CCC22052C9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5:43.487" v="188" actId="20577"/>
          <ac:spMkLst>
            <pc:docMk/>
            <pc:sldMk cId="1232824771" sldId="261"/>
            <ac:spMk id="3" creationId="{4C321741-061D-63A7-8DC2-0FCBBA28BA31}"/>
          </ac:spMkLst>
        </pc:spChg>
      </pc:sldChg>
      <pc:sldChg chg="modSp new">
        <pc:chgData name="Cristian Calin (2410078)" userId="S::2410078@student.uwtsd.ac.uk::92913962-76ff-4b64-8744-4c72a8db20a3" providerId="AD" clId="Web-{1E4A4DF6-B5B7-B22D-FD57-EF8181CE34F8}" dt="2026-02-04T12:05:38.096" v="186" actId="20577"/>
        <pc:sldMkLst>
          <pc:docMk/>
          <pc:sldMk cId="3760398124" sldId="262"/>
        </pc:sldMkLst>
        <pc:spChg chg="mod">
          <ac:chgData name="Cristian Calin (2410078)" userId="S::2410078@student.uwtsd.ac.uk::92913962-76ff-4b64-8744-4c72a8db20a3" providerId="AD" clId="Web-{1E4A4DF6-B5B7-B22D-FD57-EF8181CE34F8}" dt="2026-02-04T11:58:01.245" v="76"/>
          <ac:spMkLst>
            <pc:docMk/>
            <pc:sldMk cId="3760398124" sldId="262"/>
            <ac:spMk id="2" creationId="{6DD7EA89-E026-AC21-9A05-DCB6FF9208A0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5:38.096" v="186" actId="20577"/>
          <ac:spMkLst>
            <pc:docMk/>
            <pc:sldMk cId="3760398124" sldId="262"/>
            <ac:spMk id="3" creationId="{CCEFF107-4580-4191-6058-2733623BA0D4}"/>
          </ac:spMkLst>
        </pc:spChg>
      </pc:sldChg>
      <pc:sldChg chg="addSp delSp modSp new mod setBg">
        <pc:chgData name="Cristian Calin (2410078)" userId="S::2410078@student.uwtsd.ac.uk::92913962-76ff-4b64-8744-4c72a8db20a3" providerId="AD" clId="Web-{1E4A4DF6-B5B7-B22D-FD57-EF8181CE34F8}" dt="2026-02-04T12:06:53.539" v="192"/>
        <pc:sldMkLst>
          <pc:docMk/>
          <pc:sldMk cId="1814441620" sldId="263"/>
        </pc:sldMkLst>
        <pc:spChg chg="mod">
          <ac:chgData name="Cristian Calin (2410078)" userId="S::2410078@student.uwtsd.ac.uk::92913962-76ff-4b64-8744-4c72a8db20a3" providerId="AD" clId="Web-{1E4A4DF6-B5B7-B22D-FD57-EF8181CE34F8}" dt="2026-02-04T12:06:53.539" v="192"/>
          <ac:spMkLst>
            <pc:docMk/>
            <pc:sldMk cId="1814441620" sldId="263"/>
            <ac:spMk id="2" creationId="{CD9909E4-C5C1-1234-1015-610F7979B99E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53.539" v="192"/>
          <ac:spMkLst>
            <pc:docMk/>
            <pc:sldMk cId="1814441620" sldId="263"/>
            <ac:spMk id="9" creationId="{BACC6370-2D7E-4714-9D71-7542949D7D5D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53.539" v="192"/>
          <ac:spMkLst>
            <pc:docMk/>
            <pc:sldMk cId="1814441620" sldId="263"/>
            <ac:spMk id="11" creationId="{F68B3F68-107C-434F-AA38-110D5EA91B85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53.539" v="192"/>
          <ac:spMkLst>
            <pc:docMk/>
            <pc:sldMk cId="1814441620" sldId="263"/>
            <ac:spMk id="13" creationId="{AAD0DBB9-1A4B-4391-81D4-CB19F9AB918A}"/>
          </ac:spMkLst>
        </pc:spChg>
        <pc:spChg chg="add">
          <ac:chgData name="Cristian Calin (2410078)" userId="S::2410078@student.uwtsd.ac.uk::92913962-76ff-4b64-8744-4c72a8db20a3" providerId="AD" clId="Web-{1E4A4DF6-B5B7-B22D-FD57-EF8181CE34F8}" dt="2026-02-04T12:06:53.539" v="192"/>
          <ac:spMkLst>
            <pc:docMk/>
            <pc:sldMk cId="1814441620" sldId="263"/>
            <ac:spMk id="15" creationId="{063BBA22-50EA-4C4D-BE05-F1CE4E63AA56}"/>
          </ac:spMkLst>
        </pc:spChg>
        <pc:graphicFrameChg chg="add">
          <ac:chgData name="Cristian Calin (2410078)" userId="S::2410078@student.uwtsd.ac.uk::92913962-76ff-4b64-8744-4c72a8db20a3" providerId="AD" clId="Web-{1E4A4DF6-B5B7-B22D-FD57-EF8181CE34F8}" dt="2026-02-04T12:06:53.539" v="192"/>
          <ac:graphicFrameMkLst>
            <pc:docMk/>
            <pc:sldMk cId="1814441620" sldId="263"/>
            <ac:graphicFrameMk id="5" creationId="{71F2F594-0E50-30EE-39DB-544F9C96C365}"/>
          </ac:graphicFrameMkLst>
        </pc:graphicFrameChg>
      </pc:sldChg>
      <pc:sldChg chg="modSp new">
        <pc:chgData name="Cristian Calin (2410078)" userId="S::2410078@student.uwtsd.ac.uk::92913962-76ff-4b64-8744-4c72a8db20a3" providerId="AD" clId="Web-{1E4A4DF6-B5B7-B22D-FD57-EF8181CE34F8}" dt="2026-02-04T12:05:27.504" v="183" actId="20577"/>
        <pc:sldMkLst>
          <pc:docMk/>
          <pc:sldMk cId="3294052490" sldId="264"/>
        </pc:sldMkLst>
        <pc:spChg chg="mod">
          <ac:chgData name="Cristian Calin (2410078)" userId="S::2410078@student.uwtsd.ac.uk::92913962-76ff-4b64-8744-4c72a8db20a3" providerId="AD" clId="Web-{1E4A4DF6-B5B7-B22D-FD57-EF8181CE34F8}" dt="2026-02-04T11:59:52.966" v="104" actId="20577"/>
          <ac:spMkLst>
            <pc:docMk/>
            <pc:sldMk cId="3294052490" sldId="264"/>
            <ac:spMk id="2" creationId="{98633D76-3A3C-CFC1-C48C-5726B68458ED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5:27.504" v="183" actId="20577"/>
          <ac:spMkLst>
            <pc:docMk/>
            <pc:sldMk cId="3294052490" sldId="264"/>
            <ac:spMk id="3" creationId="{C48EA3B1-F63F-D7DC-01E7-2721D05749C9}"/>
          </ac:spMkLst>
        </pc:spChg>
      </pc:sldChg>
      <pc:sldChg chg="modSp new">
        <pc:chgData name="Cristian Calin (2410078)" userId="S::2410078@student.uwtsd.ac.uk::92913962-76ff-4b64-8744-4c72a8db20a3" providerId="AD" clId="Web-{1E4A4DF6-B5B7-B22D-FD57-EF8181CE34F8}" dt="2026-02-04T12:05:21.236" v="182" actId="20577"/>
        <pc:sldMkLst>
          <pc:docMk/>
          <pc:sldMk cId="2348709685" sldId="265"/>
        </pc:sldMkLst>
        <pc:spChg chg="mod">
          <ac:chgData name="Cristian Calin (2410078)" userId="S::2410078@student.uwtsd.ac.uk::92913962-76ff-4b64-8744-4c72a8db20a3" providerId="AD" clId="Web-{1E4A4DF6-B5B7-B22D-FD57-EF8181CE34F8}" dt="2026-02-04T12:00:37.092" v="114" actId="20577"/>
          <ac:spMkLst>
            <pc:docMk/>
            <pc:sldMk cId="2348709685" sldId="265"/>
            <ac:spMk id="2" creationId="{C708A561-90B8-3C2F-493C-A42D4211B38D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5:21.236" v="182" actId="20577"/>
          <ac:spMkLst>
            <pc:docMk/>
            <pc:sldMk cId="2348709685" sldId="265"/>
            <ac:spMk id="3" creationId="{42465786-7BBB-38FA-2657-AD904CB64AEB}"/>
          </ac:spMkLst>
        </pc:spChg>
      </pc:sldChg>
      <pc:sldChg chg="modSp new">
        <pc:chgData name="Cristian Calin (2410078)" userId="S::2410078@student.uwtsd.ac.uk::92913962-76ff-4b64-8744-4c72a8db20a3" providerId="AD" clId="Web-{1E4A4DF6-B5B7-B22D-FD57-EF8181CE34F8}" dt="2026-02-04T12:05:17.752" v="181" actId="20577"/>
        <pc:sldMkLst>
          <pc:docMk/>
          <pc:sldMk cId="3420292036" sldId="266"/>
        </pc:sldMkLst>
        <pc:spChg chg="mod">
          <ac:chgData name="Cristian Calin (2410078)" userId="S::2410078@student.uwtsd.ac.uk::92913962-76ff-4b64-8744-4c72a8db20a3" providerId="AD" clId="Web-{1E4A4DF6-B5B7-B22D-FD57-EF8181CE34F8}" dt="2026-02-04T12:01:12.170" v="124" actId="20577"/>
          <ac:spMkLst>
            <pc:docMk/>
            <pc:sldMk cId="3420292036" sldId="266"/>
            <ac:spMk id="2" creationId="{E252A65E-8178-4504-EE70-D220A6C3CD31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5:17.752" v="181" actId="20577"/>
          <ac:spMkLst>
            <pc:docMk/>
            <pc:sldMk cId="3420292036" sldId="266"/>
            <ac:spMk id="3" creationId="{458190DE-C1D8-9BDF-F722-13EEA18B061D}"/>
          </ac:spMkLst>
        </pc:spChg>
      </pc:sldChg>
      <pc:sldChg chg="modSp new">
        <pc:chgData name="Cristian Calin (2410078)" userId="S::2410078@student.uwtsd.ac.uk::92913962-76ff-4b64-8744-4c72a8db20a3" providerId="AD" clId="Web-{1E4A4DF6-B5B7-B22D-FD57-EF8181CE34F8}" dt="2026-02-04T12:05:12.611" v="179" actId="20577"/>
        <pc:sldMkLst>
          <pc:docMk/>
          <pc:sldMk cId="3980096814" sldId="267"/>
        </pc:sldMkLst>
        <pc:spChg chg="mod">
          <ac:chgData name="Cristian Calin (2410078)" userId="S::2410078@student.uwtsd.ac.uk::92913962-76ff-4b64-8744-4c72a8db20a3" providerId="AD" clId="Web-{1E4A4DF6-B5B7-B22D-FD57-EF8181CE34F8}" dt="2026-02-04T12:02:22.406" v="135" actId="20577"/>
          <ac:spMkLst>
            <pc:docMk/>
            <pc:sldMk cId="3980096814" sldId="267"/>
            <ac:spMk id="2" creationId="{C4AE7725-5E65-D209-34A9-F04AAE29F902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5:12.611" v="179" actId="20577"/>
          <ac:spMkLst>
            <pc:docMk/>
            <pc:sldMk cId="3980096814" sldId="267"/>
            <ac:spMk id="3" creationId="{4D457F48-D623-6890-382D-8E3D1EF4E985}"/>
          </ac:spMkLst>
        </pc:spChg>
      </pc:sldChg>
      <pc:sldChg chg="modSp new">
        <pc:chgData name="Cristian Calin (2410078)" userId="S::2410078@student.uwtsd.ac.uk::92913962-76ff-4b64-8744-4c72a8db20a3" providerId="AD" clId="Web-{1E4A4DF6-B5B7-B22D-FD57-EF8181CE34F8}" dt="2026-02-04T12:05:06.533" v="178" actId="20577"/>
        <pc:sldMkLst>
          <pc:docMk/>
          <pc:sldMk cId="580106450" sldId="268"/>
        </pc:sldMkLst>
        <pc:spChg chg="mod">
          <ac:chgData name="Cristian Calin (2410078)" userId="S::2410078@student.uwtsd.ac.uk::92913962-76ff-4b64-8744-4c72a8db20a3" providerId="AD" clId="Web-{1E4A4DF6-B5B7-B22D-FD57-EF8181CE34F8}" dt="2026-02-04T12:03:06.313" v="147" actId="20577"/>
          <ac:spMkLst>
            <pc:docMk/>
            <pc:sldMk cId="580106450" sldId="268"/>
            <ac:spMk id="2" creationId="{9AB599A3-ED4F-F75F-2B46-9514C5DB9BE2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5:06.533" v="178" actId="20577"/>
          <ac:spMkLst>
            <pc:docMk/>
            <pc:sldMk cId="580106450" sldId="268"/>
            <ac:spMk id="3" creationId="{5C2AA245-0B8B-6C57-56F9-93259E85D9A3}"/>
          </ac:spMkLst>
        </pc:spChg>
      </pc:sldChg>
      <pc:sldChg chg="modSp new">
        <pc:chgData name="Cristian Calin (2410078)" userId="S::2410078@student.uwtsd.ac.uk::92913962-76ff-4b64-8744-4c72a8db20a3" providerId="AD" clId="Web-{1E4A4DF6-B5B7-B22D-FD57-EF8181CE34F8}" dt="2026-02-04T12:05:01.408" v="176" actId="20577"/>
        <pc:sldMkLst>
          <pc:docMk/>
          <pc:sldMk cId="1316296908" sldId="269"/>
        </pc:sldMkLst>
        <pc:spChg chg="mod">
          <ac:chgData name="Cristian Calin (2410078)" userId="S::2410078@student.uwtsd.ac.uk::92913962-76ff-4b64-8744-4c72a8db20a3" providerId="AD" clId="Web-{1E4A4DF6-B5B7-B22D-FD57-EF8181CE34F8}" dt="2026-02-04T12:03:58.017" v="158" actId="20577"/>
          <ac:spMkLst>
            <pc:docMk/>
            <pc:sldMk cId="1316296908" sldId="269"/>
            <ac:spMk id="2" creationId="{FB14B955-BA31-A035-C83B-A7945AC1EE13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5:01.408" v="176" actId="20577"/>
          <ac:spMkLst>
            <pc:docMk/>
            <pc:sldMk cId="1316296908" sldId="269"/>
            <ac:spMk id="3" creationId="{1CD235E6-2AB5-802F-1D3A-32C9BA397DD6}"/>
          </ac:spMkLst>
        </pc:spChg>
      </pc:sldChg>
      <pc:sldChg chg="modSp new">
        <pc:chgData name="Cristian Calin (2410078)" userId="S::2410078@student.uwtsd.ac.uk::92913962-76ff-4b64-8744-4c72a8db20a3" providerId="AD" clId="Web-{1E4A4DF6-B5B7-B22D-FD57-EF8181CE34F8}" dt="2026-02-04T12:04:56.299" v="174" actId="20577"/>
        <pc:sldMkLst>
          <pc:docMk/>
          <pc:sldMk cId="2113973555" sldId="270"/>
        </pc:sldMkLst>
        <pc:spChg chg="mod">
          <ac:chgData name="Cristian Calin (2410078)" userId="S::2410078@student.uwtsd.ac.uk::92913962-76ff-4b64-8744-4c72a8db20a3" providerId="AD" clId="Web-{1E4A4DF6-B5B7-B22D-FD57-EF8181CE34F8}" dt="2026-02-04T12:04:34.689" v="168" actId="20577"/>
          <ac:spMkLst>
            <pc:docMk/>
            <pc:sldMk cId="2113973555" sldId="270"/>
            <ac:spMk id="2" creationId="{2CD0E6D7-7036-E206-00DE-AC16C6E83686}"/>
          </ac:spMkLst>
        </pc:spChg>
        <pc:spChg chg="mod">
          <ac:chgData name="Cristian Calin (2410078)" userId="S::2410078@student.uwtsd.ac.uk::92913962-76ff-4b64-8744-4c72a8db20a3" providerId="AD" clId="Web-{1E4A4DF6-B5B7-B22D-FD57-EF8181CE34F8}" dt="2026-02-04T12:04:56.299" v="174" actId="20577"/>
          <ac:spMkLst>
            <pc:docMk/>
            <pc:sldMk cId="2113973555" sldId="270"/>
            <ac:spMk id="3" creationId="{791CD48F-8C4E-15D3-34FC-83AD567DA379}"/>
          </ac:spMkLst>
        </pc:s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6" Type="http://schemas.openxmlformats.org/officeDocument/2006/relationships/image" Target="../media/image16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6" Type="http://schemas.openxmlformats.org/officeDocument/2006/relationships/image" Target="../media/image16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5057C3-E212-403E-895F-D861B76FFC32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0D5A688B-818D-4744-8488-2F197C7432FE}">
      <dgm:prSet/>
      <dgm:spPr/>
      <dgm:t>
        <a:bodyPr/>
        <a:lstStyle/>
        <a:p>
          <a:r>
            <a:rPr lang="en-US" b="1"/>
            <a:t>Marks and Spencer (M&amp;S)</a:t>
          </a:r>
          <a:r>
            <a:rPr lang="en-US"/>
            <a:t> is a well-established UK retail company operating in food, clothing, and home products.</a:t>
          </a:r>
          <a:br>
            <a:rPr lang="en-US"/>
          </a:br>
          <a:r>
            <a:rPr lang="en-US"/>
            <a:t> The organization is known for quality, customer service, and ethical business practices.</a:t>
          </a:r>
        </a:p>
      </dgm:t>
    </dgm:pt>
    <dgm:pt modelId="{202AE57C-007A-46C0-972D-8CBE2A1EC270}" type="parTrans" cxnId="{C3411EC5-57DE-4F13-A510-6147FC573AD8}">
      <dgm:prSet/>
      <dgm:spPr/>
      <dgm:t>
        <a:bodyPr/>
        <a:lstStyle/>
        <a:p>
          <a:endParaRPr lang="en-US"/>
        </a:p>
      </dgm:t>
    </dgm:pt>
    <dgm:pt modelId="{87A19408-7F6E-4061-9BEA-DD9AD987E707}" type="sibTrans" cxnId="{C3411EC5-57DE-4F13-A510-6147FC573AD8}">
      <dgm:prSet/>
      <dgm:spPr/>
      <dgm:t>
        <a:bodyPr/>
        <a:lstStyle/>
        <a:p>
          <a:endParaRPr lang="en-US"/>
        </a:p>
      </dgm:t>
    </dgm:pt>
    <dgm:pt modelId="{642FF9C6-36FD-4C5E-8C31-9BDF500D4B77}">
      <dgm:prSet/>
      <dgm:spPr/>
      <dgm:t>
        <a:bodyPr/>
        <a:lstStyle/>
        <a:p>
          <a:r>
            <a:rPr lang="en-US"/>
            <a:t>As an </a:t>
          </a:r>
          <a:r>
            <a:rPr lang="en-US" b="1"/>
            <a:t>HR Manager at Marks and Spencer</a:t>
          </a:r>
          <a:r>
            <a:rPr lang="en-US"/>
            <a:t>, my role is to ensure effective recruitment and continuous employee development to support customer satisfaction and organizational performance (M&amp;S, 2024).</a:t>
          </a:r>
        </a:p>
      </dgm:t>
    </dgm:pt>
    <dgm:pt modelId="{10A9C3D1-8538-40D1-BBB7-2D33790653BF}" type="parTrans" cxnId="{0529A227-5318-4C47-B759-AA9A0B995576}">
      <dgm:prSet/>
      <dgm:spPr/>
      <dgm:t>
        <a:bodyPr/>
        <a:lstStyle/>
        <a:p>
          <a:endParaRPr lang="en-US"/>
        </a:p>
      </dgm:t>
    </dgm:pt>
    <dgm:pt modelId="{2664AA82-2EE1-4EAA-BF79-A9DBC19F86E4}" type="sibTrans" cxnId="{0529A227-5318-4C47-B759-AA9A0B995576}">
      <dgm:prSet/>
      <dgm:spPr/>
      <dgm:t>
        <a:bodyPr/>
        <a:lstStyle/>
        <a:p>
          <a:endParaRPr lang="en-US"/>
        </a:p>
      </dgm:t>
    </dgm:pt>
    <dgm:pt modelId="{6D41E9D5-188B-48A3-80DE-F38880DBB29D}" type="pres">
      <dgm:prSet presAssocID="{365057C3-E212-403E-895F-D861B76FFC3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0493EE1-AC23-4697-9752-72AA629DD8E0}" type="pres">
      <dgm:prSet presAssocID="{0D5A688B-818D-4744-8488-2F197C7432FE}" presName="hierRoot1" presStyleCnt="0"/>
      <dgm:spPr/>
    </dgm:pt>
    <dgm:pt modelId="{12D4EB61-1107-4743-8DC3-0678543B4B72}" type="pres">
      <dgm:prSet presAssocID="{0D5A688B-818D-4744-8488-2F197C7432FE}" presName="composite" presStyleCnt="0"/>
      <dgm:spPr/>
    </dgm:pt>
    <dgm:pt modelId="{B89663BD-9020-4F58-90B8-5AEDAA345BBC}" type="pres">
      <dgm:prSet presAssocID="{0D5A688B-818D-4744-8488-2F197C7432FE}" presName="background" presStyleLbl="node0" presStyleIdx="0" presStyleCnt="2"/>
      <dgm:spPr/>
    </dgm:pt>
    <dgm:pt modelId="{4A629A61-6D21-4826-9301-BD1DD9742E86}" type="pres">
      <dgm:prSet presAssocID="{0D5A688B-818D-4744-8488-2F197C7432FE}" presName="text" presStyleLbl="fgAcc0" presStyleIdx="0" presStyleCnt="2">
        <dgm:presLayoutVars>
          <dgm:chPref val="3"/>
        </dgm:presLayoutVars>
      </dgm:prSet>
      <dgm:spPr/>
    </dgm:pt>
    <dgm:pt modelId="{01014763-FD71-419E-8E15-A85BC7EA918D}" type="pres">
      <dgm:prSet presAssocID="{0D5A688B-818D-4744-8488-2F197C7432FE}" presName="hierChild2" presStyleCnt="0"/>
      <dgm:spPr/>
    </dgm:pt>
    <dgm:pt modelId="{DCB23501-A19C-4EF6-933D-52E1E96CB659}" type="pres">
      <dgm:prSet presAssocID="{642FF9C6-36FD-4C5E-8C31-9BDF500D4B77}" presName="hierRoot1" presStyleCnt="0"/>
      <dgm:spPr/>
    </dgm:pt>
    <dgm:pt modelId="{4DF63304-9E48-40FF-8CFB-9D2B1B2A37AE}" type="pres">
      <dgm:prSet presAssocID="{642FF9C6-36FD-4C5E-8C31-9BDF500D4B77}" presName="composite" presStyleCnt="0"/>
      <dgm:spPr/>
    </dgm:pt>
    <dgm:pt modelId="{7FCF8842-4BDF-492F-A00A-7B1BCFB9349C}" type="pres">
      <dgm:prSet presAssocID="{642FF9C6-36FD-4C5E-8C31-9BDF500D4B77}" presName="background" presStyleLbl="node0" presStyleIdx="1" presStyleCnt="2"/>
      <dgm:spPr/>
    </dgm:pt>
    <dgm:pt modelId="{9394995B-7CA5-45E7-8795-6AC5CE0635FF}" type="pres">
      <dgm:prSet presAssocID="{642FF9C6-36FD-4C5E-8C31-9BDF500D4B77}" presName="text" presStyleLbl="fgAcc0" presStyleIdx="1" presStyleCnt="2">
        <dgm:presLayoutVars>
          <dgm:chPref val="3"/>
        </dgm:presLayoutVars>
      </dgm:prSet>
      <dgm:spPr/>
    </dgm:pt>
    <dgm:pt modelId="{F54A4CF0-F1E3-43E7-807C-6FF21F5D500F}" type="pres">
      <dgm:prSet presAssocID="{642FF9C6-36FD-4C5E-8C31-9BDF500D4B77}" presName="hierChild2" presStyleCnt="0"/>
      <dgm:spPr/>
    </dgm:pt>
  </dgm:ptLst>
  <dgm:cxnLst>
    <dgm:cxn modelId="{C6047A0D-F047-42CE-AFB2-439D53C19FB6}" type="presOf" srcId="{642FF9C6-36FD-4C5E-8C31-9BDF500D4B77}" destId="{9394995B-7CA5-45E7-8795-6AC5CE0635FF}" srcOrd="0" destOrd="0" presId="urn:microsoft.com/office/officeart/2005/8/layout/hierarchy1"/>
    <dgm:cxn modelId="{CC079117-F23A-4B4C-B2BF-E99DA7FE3DDA}" type="presOf" srcId="{365057C3-E212-403E-895F-D861B76FFC32}" destId="{6D41E9D5-188B-48A3-80DE-F38880DBB29D}" srcOrd="0" destOrd="0" presId="urn:microsoft.com/office/officeart/2005/8/layout/hierarchy1"/>
    <dgm:cxn modelId="{0529A227-5318-4C47-B759-AA9A0B995576}" srcId="{365057C3-E212-403E-895F-D861B76FFC32}" destId="{642FF9C6-36FD-4C5E-8C31-9BDF500D4B77}" srcOrd="1" destOrd="0" parTransId="{10A9C3D1-8538-40D1-BBB7-2D33790653BF}" sibTransId="{2664AA82-2EE1-4EAA-BF79-A9DBC19F86E4}"/>
    <dgm:cxn modelId="{C3411EC5-57DE-4F13-A510-6147FC573AD8}" srcId="{365057C3-E212-403E-895F-D861B76FFC32}" destId="{0D5A688B-818D-4744-8488-2F197C7432FE}" srcOrd="0" destOrd="0" parTransId="{202AE57C-007A-46C0-972D-8CBE2A1EC270}" sibTransId="{87A19408-7F6E-4061-9BEA-DD9AD987E707}"/>
    <dgm:cxn modelId="{AC65B9DF-B2EC-4CCE-9F6A-D762C13F2814}" type="presOf" srcId="{0D5A688B-818D-4744-8488-2F197C7432FE}" destId="{4A629A61-6D21-4826-9301-BD1DD9742E86}" srcOrd="0" destOrd="0" presId="urn:microsoft.com/office/officeart/2005/8/layout/hierarchy1"/>
    <dgm:cxn modelId="{A77A16D8-2D24-4760-AD76-8BC8830C6D91}" type="presParOf" srcId="{6D41E9D5-188B-48A3-80DE-F38880DBB29D}" destId="{70493EE1-AC23-4697-9752-72AA629DD8E0}" srcOrd="0" destOrd="0" presId="urn:microsoft.com/office/officeart/2005/8/layout/hierarchy1"/>
    <dgm:cxn modelId="{5EAE1132-D9EF-43BB-B2BA-1F46079B8215}" type="presParOf" srcId="{70493EE1-AC23-4697-9752-72AA629DD8E0}" destId="{12D4EB61-1107-4743-8DC3-0678543B4B72}" srcOrd="0" destOrd="0" presId="urn:microsoft.com/office/officeart/2005/8/layout/hierarchy1"/>
    <dgm:cxn modelId="{D2172298-665A-4DEB-A029-D1D4C4818045}" type="presParOf" srcId="{12D4EB61-1107-4743-8DC3-0678543B4B72}" destId="{B89663BD-9020-4F58-90B8-5AEDAA345BBC}" srcOrd="0" destOrd="0" presId="urn:microsoft.com/office/officeart/2005/8/layout/hierarchy1"/>
    <dgm:cxn modelId="{C6AD4694-2486-4D46-A6AD-0D02AB9C9E0C}" type="presParOf" srcId="{12D4EB61-1107-4743-8DC3-0678543B4B72}" destId="{4A629A61-6D21-4826-9301-BD1DD9742E86}" srcOrd="1" destOrd="0" presId="urn:microsoft.com/office/officeart/2005/8/layout/hierarchy1"/>
    <dgm:cxn modelId="{F5F5F071-989C-4C14-AC66-1837AEAB1F98}" type="presParOf" srcId="{70493EE1-AC23-4697-9752-72AA629DD8E0}" destId="{01014763-FD71-419E-8E15-A85BC7EA918D}" srcOrd="1" destOrd="0" presId="urn:microsoft.com/office/officeart/2005/8/layout/hierarchy1"/>
    <dgm:cxn modelId="{2B1290E1-8FB9-4231-B690-EBA95838EA11}" type="presParOf" srcId="{6D41E9D5-188B-48A3-80DE-F38880DBB29D}" destId="{DCB23501-A19C-4EF6-933D-52E1E96CB659}" srcOrd="1" destOrd="0" presId="urn:microsoft.com/office/officeart/2005/8/layout/hierarchy1"/>
    <dgm:cxn modelId="{D64385AE-136E-4D74-9D32-5FEFA123586C}" type="presParOf" srcId="{DCB23501-A19C-4EF6-933D-52E1E96CB659}" destId="{4DF63304-9E48-40FF-8CFB-9D2B1B2A37AE}" srcOrd="0" destOrd="0" presId="urn:microsoft.com/office/officeart/2005/8/layout/hierarchy1"/>
    <dgm:cxn modelId="{04ED9C62-B7F2-45BF-8E10-AA041514A827}" type="presParOf" srcId="{4DF63304-9E48-40FF-8CFB-9D2B1B2A37AE}" destId="{7FCF8842-4BDF-492F-A00A-7B1BCFB9349C}" srcOrd="0" destOrd="0" presId="urn:microsoft.com/office/officeart/2005/8/layout/hierarchy1"/>
    <dgm:cxn modelId="{27009C9C-4AB6-4A35-A232-71244EA54777}" type="presParOf" srcId="{4DF63304-9E48-40FF-8CFB-9D2B1B2A37AE}" destId="{9394995B-7CA5-45E7-8795-6AC5CE0635FF}" srcOrd="1" destOrd="0" presId="urn:microsoft.com/office/officeart/2005/8/layout/hierarchy1"/>
    <dgm:cxn modelId="{EC1AD0AE-978B-4D3B-9AD0-AC3EA0B15E8C}" type="presParOf" srcId="{DCB23501-A19C-4EF6-933D-52E1E96CB659}" destId="{F54A4CF0-F1E3-43E7-807C-6FF21F5D500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F7E6B5-470E-49D1-B022-49D255160047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1D7F2FE0-EA0B-4A5F-A090-9CA86A1CD029}">
      <dgm:prSet/>
      <dgm:spPr/>
      <dgm:t>
        <a:bodyPr/>
        <a:lstStyle/>
        <a:p>
          <a:r>
            <a:rPr lang="en-US"/>
            <a:t>Marks and Spencer uses a structured recruitment process to attract and select suitable candidates.</a:t>
          </a:r>
        </a:p>
      </dgm:t>
    </dgm:pt>
    <dgm:pt modelId="{D63DA07E-68BE-4830-8D97-85E336BCC5E8}" type="parTrans" cxnId="{2A9A0ED0-F367-479F-ADD5-C0201203A42F}">
      <dgm:prSet/>
      <dgm:spPr/>
      <dgm:t>
        <a:bodyPr/>
        <a:lstStyle/>
        <a:p>
          <a:endParaRPr lang="en-US"/>
        </a:p>
      </dgm:t>
    </dgm:pt>
    <dgm:pt modelId="{4A9E4DA5-DF52-470C-8C16-62EDF360D8EE}" type="sibTrans" cxnId="{2A9A0ED0-F367-479F-ADD5-C0201203A42F}">
      <dgm:prSet/>
      <dgm:spPr/>
      <dgm:t>
        <a:bodyPr/>
        <a:lstStyle/>
        <a:p>
          <a:endParaRPr lang="en-US"/>
        </a:p>
      </dgm:t>
    </dgm:pt>
    <dgm:pt modelId="{988BD8DB-9527-48F3-985B-7BEDE14FC0F5}">
      <dgm:prSet/>
      <dgm:spPr/>
      <dgm:t>
        <a:bodyPr/>
        <a:lstStyle/>
        <a:p>
          <a:r>
            <a:rPr lang="en-US"/>
            <a:t>Key stages include:</a:t>
          </a:r>
        </a:p>
      </dgm:t>
    </dgm:pt>
    <dgm:pt modelId="{8A1E724D-397A-4D75-BFC8-182A33831B1A}" type="parTrans" cxnId="{D2409077-6316-451D-B2C6-C0AB1CBC52C8}">
      <dgm:prSet/>
      <dgm:spPr/>
      <dgm:t>
        <a:bodyPr/>
        <a:lstStyle/>
        <a:p>
          <a:endParaRPr lang="en-US"/>
        </a:p>
      </dgm:t>
    </dgm:pt>
    <dgm:pt modelId="{B7BB183A-1D4F-4FA6-8FD8-70A860CC7138}" type="sibTrans" cxnId="{D2409077-6316-451D-B2C6-C0AB1CBC52C8}">
      <dgm:prSet/>
      <dgm:spPr/>
      <dgm:t>
        <a:bodyPr/>
        <a:lstStyle/>
        <a:p>
          <a:endParaRPr lang="en-US"/>
        </a:p>
      </dgm:t>
    </dgm:pt>
    <dgm:pt modelId="{D98C475B-1161-4999-BA03-C6FB67194823}">
      <dgm:prSet/>
      <dgm:spPr/>
      <dgm:t>
        <a:bodyPr/>
        <a:lstStyle/>
        <a:p>
          <a:r>
            <a:rPr lang="en-US"/>
            <a:t>Job analysis</a:t>
          </a:r>
        </a:p>
      </dgm:t>
    </dgm:pt>
    <dgm:pt modelId="{86E8B22E-3FCD-4136-94AC-4E36B31C9BD9}" type="parTrans" cxnId="{BE3BB282-4020-4326-9FE8-7FF17DDC0038}">
      <dgm:prSet/>
      <dgm:spPr/>
      <dgm:t>
        <a:bodyPr/>
        <a:lstStyle/>
        <a:p>
          <a:endParaRPr lang="en-US"/>
        </a:p>
      </dgm:t>
    </dgm:pt>
    <dgm:pt modelId="{A4605030-07B7-4908-96DB-CB99493ED1E9}" type="sibTrans" cxnId="{BE3BB282-4020-4326-9FE8-7FF17DDC0038}">
      <dgm:prSet/>
      <dgm:spPr/>
      <dgm:t>
        <a:bodyPr/>
        <a:lstStyle/>
        <a:p>
          <a:endParaRPr lang="en-US"/>
        </a:p>
      </dgm:t>
    </dgm:pt>
    <dgm:pt modelId="{7FAAB99D-EA12-4D4D-9087-8B3E1D7A3651}">
      <dgm:prSet/>
      <dgm:spPr/>
      <dgm:t>
        <a:bodyPr/>
        <a:lstStyle/>
        <a:p>
          <a:r>
            <a:rPr lang="en-US"/>
            <a:t>Preparation of job description and person specification</a:t>
          </a:r>
        </a:p>
      </dgm:t>
    </dgm:pt>
    <dgm:pt modelId="{6D0BAA33-FCF3-4C3E-A433-0891F3B93783}" type="parTrans" cxnId="{38F2D106-63C3-4832-B4E5-53CBC8D3BBD2}">
      <dgm:prSet/>
      <dgm:spPr/>
      <dgm:t>
        <a:bodyPr/>
        <a:lstStyle/>
        <a:p>
          <a:endParaRPr lang="en-US"/>
        </a:p>
      </dgm:t>
    </dgm:pt>
    <dgm:pt modelId="{A7A1752A-EAD3-49B3-B894-60D9F38B4BB8}" type="sibTrans" cxnId="{38F2D106-63C3-4832-B4E5-53CBC8D3BBD2}">
      <dgm:prSet/>
      <dgm:spPr/>
      <dgm:t>
        <a:bodyPr/>
        <a:lstStyle/>
        <a:p>
          <a:endParaRPr lang="en-US"/>
        </a:p>
      </dgm:t>
    </dgm:pt>
    <dgm:pt modelId="{8BA63C1A-3F32-4FF5-873D-7053F53E95F9}">
      <dgm:prSet/>
      <dgm:spPr/>
      <dgm:t>
        <a:bodyPr/>
        <a:lstStyle/>
        <a:p>
          <a:r>
            <a:rPr lang="en-US"/>
            <a:t>Advertising roles via M&amp;S careers website</a:t>
          </a:r>
        </a:p>
      </dgm:t>
    </dgm:pt>
    <dgm:pt modelId="{DF870B1C-7C39-4161-97C9-92276EBC35D0}" type="parTrans" cxnId="{5AAA7066-7048-498C-B6B7-336E0EC16FAE}">
      <dgm:prSet/>
      <dgm:spPr/>
      <dgm:t>
        <a:bodyPr/>
        <a:lstStyle/>
        <a:p>
          <a:endParaRPr lang="en-US"/>
        </a:p>
      </dgm:t>
    </dgm:pt>
    <dgm:pt modelId="{BE381764-9EBC-4B3E-A93F-6F61CF610438}" type="sibTrans" cxnId="{5AAA7066-7048-498C-B6B7-336E0EC16FAE}">
      <dgm:prSet/>
      <dgm:spPr/>
      <dgm:t>
        <a:bodyPr/>
        <a:lstStyle/>
        <a:p>
          <a:endParaRPr lang="en-US"/>
        </a:p>
      </dgm:t>
    </dgm:pt>
    <dgm:pt modelId="{5F41CBFF-1A52-4AC3-B8A2-06E80FCAF707}">
      <dgm:prSet/>
      <dgm:spPr/>
      <dgm:t>
        <a:bodyPr/>
        <a:lstStyle/>
        <a:p>
          <a:r>
            <a:rPr lang="en-US"/>
            <a:t>Interviews and assessments</a:t>
          </a:r>
        </a:p>
      </dgm:t>
    </dgm:pt>
    <dgm:pt modelId="{DC2F378D-C054-4FA2-A823-717B2ADEBD08}" type="parTrans" cxnId="{B6989ADF-52B1-47AF-AFB0-4ADD970E094E}">
      <dgm:prSet/>
      <dgm:spPr/>
      <dgm:t>
        <a:bodyPr/>
        <a:lstStyle/>
        <a:p>
          <a:endParaRPr lang="en-US"/>
        </a:p>
      </dgm:t>
    </dgm:pt>
    <dgm:pt modelId="{A3B37569-3476-4CD6-9B43-B6AF82BCA245}" type="sibTrans" cxnId="{B6989ADF-52B1-47AF-AFB0-4ADD970E094E}">
      <dgm:prSet/>
      <dgm:spPr/>
      <dgm:t>
        <a:bodyPr/>
        <a:lstStyle/>
        <a:p>
          <a:endParaRPr lang="en-US"/>
        </a:p>
      </dgm:t>
    </dgm:pt>
    <dgm:pt modelId="{D7845EB1-B185-41CA-B03F-149BB699BA6C}">
      <dgm:prSet/>
      <dgm:spPr/>
      <dgm:t>
        <a:bodyPr/>
        <a:lstStyle/>
        <a:p>
          <a:r>
            <a:rPr lang="en-US"/>
            <a:t>Selection and induction</a:t>
          </a:r>
        </a:p>
      </dgm:t>
    </dgm:pt>
    <dgm:pt modelId="{5CE7EE05-4A14-48B1-BD8D-59D86CC356F2}" type="parTrans" cxnId="{7BF8E805-AB5C-481B-B2F4-3DB7C1A4A453}">
      <dgm:prSet/>
      <dgm:spPr/>
      <dgm:t>
        <a:bodyPr/>
        <a:lstStyle/>
        <a:p>
          <a:endParaRPr lang="en-US"/>
        </a:p>
      </dgm:t>
    </dgm:pt>
    <dgm:pt modelId="{436596DB-14DA-43ED-B700-19D05E8B345D}" type="sibTrans" cxnId="{7BF8E805-AB5C-481B-B2F4-3DB7C1A4A453}">
      <dgm:prSet/>
      <dgm:spPr/>
      <dgm:t>
        <a:bodyPr/>
        <a:lstStyle/>
        <a:p>
          <a:endParaRPr lang="en-US"/>
        </a:p>
      </dgm:t>
    </dgm:pt>
    <dgm:pt modelId="{E5769039-8736-475E-9158-D19FD9506600}">
      <dgm:prSet/>
      <dgm:spPr/>
      <dgm:t>
        <a:bodyPr/>
        <a:lstStyle/>
        <a:p>
          <a:r>
            <a:rPr lang="en-US"/>
            <a:t>This process ensures fairness, consistency, and compliance with equality legislation (CIPD, 2023).</a:t>
          </a:r>
        </a:p>
      </dgm:t>
    </dgm:pt>
    <dgm:pt modelId="{FB87DE80-EB31-4F9F-886C-00430FD6599F}" type="parTrans" cxnId="{7610AD88-10AB-4BC9-997F-1AA507A0C158}">
      <dgm:prSet/>
      <dgm:spPr/>
      <dgm:t>
        <a:bodyPr/>
        <a:lstStyle/>
        <a:p>
          <a:endParaRPr lang="en-US"/>
        </a:p>
      </dgm:t>
    </dgm:pt>
    <dgm:pt modelId="{E152B742-ECB7-4D1E-8836-75EA4C8FD9A4}" type="sibTrans" cxnId="{7610AD88-10AB-4BC9-997F-1AA507A0C158}">
      <dgm:prSet/>
      <dgm:spPr/>
      <dgm:t>
        <a:bodyPr/>
        <a:lstStyle/>
        <a:p>
          <a:endParaRPr lang="en-US"/>
        </a:p>
      </dgm:t>
    </dgm:pt>
    <dgm:pt modelId="{22124EDF-B7CC-4092-A47F-29460ACECF99}" type="pres">
      <dgm:prSet presAssocID="{E9F7E6B5-470E-49D1-B022-49D255160047}" presName="root" presStyleCnt="0">
        <dgm:presLayoutVars>
          <dgm:dir/>
          <dgm:resizeHandles val="exact"/>
        </dgm:presLayoutVars>
      </dgm:prSet>
      <dgm:spPr/>
    </dgm:pt>
    <dgm:pt modelId="{EF0B478C-D5FB-49C3-972B-606924C4964E}" type="pres">
      <dgm:prSet presAssocID="{E9F7E6B5-470E-49D1-B022-49D255160047}" presName="container" presStyleCnt="0">
        <dgm:presLayoutVars>
          <dgm:dir/>
          <dgm:resizeHandles val="exact"/>
        </dgm:presLayoutVars>
      </dgm:prSet>
      <dgm:spPr/>
    </dgm:pt>
    <dgm:pt modelId="{8C173AD2-61EB-40E2-9451-BB1633AAF016}" type="pres">
      <dgm:prSet presAssocID="{1D7F2FE0-EA0B-4A5F-A090-9CA86A1CD029}" presName="compNode" presStyleCnt="0"/>
      <dgm:spPr/>
    </dgm:pt>
    <dgm:pt modelId="{02123744-137B-4953-BDA9-217B931A873B}" type="pres">
      <dgm:prSet presAssocID="{1D7F2FE0-EA0B-4A5F-A090-9CA86A1CD029}" presName="iconBgRect" presStyleLbl="bgShp" presStyleIdx="0" presStyleCnt="8"/>
      <dgm:spPr/>
    </dgm:pt>
    <dgm:pt modelId="{A2F6DE25-11A8-4FA1-8CDD-B7EE03FF5410}" type="pres">
      <dgm:prSet presAssocID="{1D7F2FE0-EA0B-4A5F-A090-9CA86A1CD029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370DBA29-9F75-47F2-8F9C-F84B0F0F5AC3}" type="pres">
      <dgm:prSet presAssocID="{1D7F2FE0-EA0B-4A5F-A090-9CA86A1CD029}" presName="spaceRect" presStyleCnt="0"/>
      <dgm:spPr/>
    </dgm:pt>
    <dgm:pt modelId="{72FB1320-2D58-4D35-8C5C-273808322478}" type="pres">
      <dgm:prSet presAssocID="{1D7F2FE0-EA0B-4A5F-A090-9CA86A1CD029}" presName="textRect" presStyleLbl="revTx" presStyleIdx="0" presStyleCnt="8">
        <dgm:presLayoutVars>
          <dgm:chMax val="1"/>
          <dgm:chPref val="1"/>
        </dgm:presLayoutVars>
      </dgm:prSet>
      <dgm:spPr/>
    </dgm:pt>
    <dgm:pt modelId="{9105176E-34BB-4D3F-B2F6-CED2D9558483}" type="pres">
      <dgm:prSet presAssocID="{4A9E4DA5-DF52-470C-8C16-62EDF360D8EE}" presName="sibTrans" presStyleLbl="sibTrans2D1" presStyleIdx="0" presStyleCnt="0"/>
      <dgm:spPr/>
    </dgm:pt>
    <dgm:pt modelId="{70BF2668-B500-4EAD-9C84-38EF47601EA0}" type="pres">
      <dgm:prSet presAssocID="{988BD8DB-9527-48F3-985B-7BEDE14FC0F5}" presName="compNode" presStyleCnt="0"/>
      <dgm:spPr/>
    </dgm:pt>
    <dgm:pt modelId="{89078B78-1C9E-4E0A-BF74-DCD6B20635DF}" type="pres">
      <dgm:prSet presAssocID="{988BD8DB-9527-48F3-985B-7BEDE14FC0F5}" presName="iconBgRect" presStyleLbl="bgShp" presStyleIdx="1" presStyleCnt="8"/>
      <dgm:spPr/>
    </dgm:pt>
    <dgm:pt modelId="{376C7EF5-C552-4337-AA33-D3F7B31C7E89}" type="pres">
      <dgm:prSet presAssocID="{988BD8DB-9527-48F3-985B-7BEDE14FC0F5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585BD7B6-3EAC-4DB4-BFE5-2CD998CCD77D}" type="pres">
      <dgm:prSet presAssocID="{988BD8DB-9527-48F3-985B-7BEDE14FC0F5}" presName="spaceRect" presStyleCnt="0"/>
      <dgm:spPr/>
    </dgm:pt>
    <dgm:pt modelId="{47A3A494-5753-4890-9359-309F5612DC32}" type="pres">
      <dgm:prSet presAssocID="{988BD8DB-9527-48F3-985B-7BEDE14FC0F5}" presName="textRect" presStyleLbl="revTx" presStyleIdx="1" presStyleCnt="8">
        <dgm:presLayoutVars>
          <dgm:chMax val="1"/>
          <dgm:chPref val="1"/>
        </dgm:presLayoutVars>
      </dgm:prSet>
      <dgm:spPr/>
    </dgm:pt>
    <dgm:pt modelId="{C875B44D-E313-427A-AD2D-9EB0D6696E31}" type="pres">
      <dgm:prSet presAssocID="{B7BB183A-1D4F-4FA6-8FD8-70A860CC7138}" presName="sibTrans" presStyleLbl="sibTrans2D1" presStyleIdx="0" presStyleCnt="0"/>
      <dgm:spPr/>
    </dgm:pt>
    <dgm:pt modelId="{D2372340-E87A-41BA-A0D4-AA758DCF910D}" type="pres">
      <dgm:prSet presAssocID="{D98C475B-1161-4999-BA03-C6FB67194823}" presName="compNode" presStyleCnt="0"/>
      <dgm:spPr/>
    </dgm:pt>
    <dgm:pt modelId="{20B3DAD7-4C15-4A7A-9FED-89FC76AFCEC0}" type="pres">
      <dgm:prSet presAssocID="{D98C475B-1161-4999-BA03-C6FB67194823}" presName="iconBgRect" presStyleLbl="bgShp" presStyleIdx="2" presStyleCnt="8"/>
      <dgm:spPr/>
    </dgm:pt>
    <dgm:pt modelId="{FD0659E7-1572-4164-A8DE-715A622D223C}" type="pres">
      <dgm:prSet presAssocID="{D98C475B-1161-4999-BA03-C6FB67194823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F14046C0-97F2-42E6-AF4A-321F45D75EB0}" type="pres">
      <dgm:prSet presAssocID="{D98C475B-1161-4999-BA03-C6FB67194823}" presName="spaceRect" presStyleCnt="0"/>
      <dgm:spPr/>
    </dgm:pt>
    <dgm:pt modelId="{2631ACDD-595A-4831-929B-56681E7A2D46}" type="pres">
      <dgm:prSet presAssocID="{D98C475B-1161-4999-BA03-C6FB67194823}" presName="textRect" presStyleLbl="revTx" presStyleIdx="2" presStyleCnt="8">
        <dgm:presLayoutVars>
          <dgm:chMax val="1"/>
          <dgm:chPref val="1"/>
        </dgm:presLayoutVars>
      </dgm:prSet>
      <dgm:spPr/>
    </dgm:pt>
    <dgm:pt modelId="{DA04005C-0058-42AB-A107-01F5FCFBBE46}" type="pres">
      <dgm:prSet presAssocID="{A4605030-07B7-4908-96DB-CB99493ED1E9}" presName="sibTrans" presStyleLbl="sibTrans2D1" presStyleIdx="0" presStyleCnt="0"/>
      <dgm:spPr/>
    </dgm:pt>
    <dgm:pt modelId="{B81E54C1-BE8D-4830-82E6-C0931E8287AC}" type="pres">
      <dgm:prSet presAssocID="{7FAAB99D-EA12-4D4D-9087-8B3E1D7A3651}" presName="compNode" presStyleCnt="0"/>
      <dgm:spPr/>
    </dgm:pt>
    <dgm:pt modelId="{1E100302-70BB-4CE9-B1CF-356950DA2942}" type="pres">
      <dgm:prSet presAssocID="{7FAAB99D-EA12-4D4D-9087-8B3E1D7A3651}" presName="iconBgRect" presStyleLbl="bgShp" presStyleIdx="3" presStyleCnt="8"/>
      <dgm:spPr/>
    </dgm:pt>
    <dgm:pt modelId="{C16663D2-018A-4EA1-BF0C-45B961C03A4E}" type="pres">
      <dgm:prSet presAssocID="{7FAAB99D-EA12-4D4D-9087-8B3E1D7A3651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D314B2AB-ABD4-4DE5-A232-ECB06F66BC14}" type="pres">
      <dgm:prSet presAssocID="{7FAAB99D-EA12-4D4D-9087-8B3E1D7A3651}" presName="spaceRect" presStyleCnt="0"/>
      <dgm:spPr/>
    </dgm:pt>
    <dgm:pt modelId="{AE13A0B9-9E7D-4024-B32F-AA2AEC435AA2}" type="pres">
      <dgm:prSet presAssocID="{7FAAB99D-EA12-4D4D-9087-8B3E1D7A3651}" presName="textRect" presStyleLbl="revTx" presStyleIdx="3" presStyleCnt="8">
        <dgm:presLayoutVars>
          <dgm:chMax val="1"/>
          <dgm:chPref val="1"/>
        </dgm:presLayoutVars>
      </dgm:prSet>
      <dgm:spPr/>
    </dgm:pt>
    <dgm:pt modelId="{E30012DF-1460-4882-B7E2-1AFCF99425FF}" type="pres">
      <dgm:prSet presAssocID="{A7A1752A-EAD3-49B3-B894-60D9F38B4BB8}" presName="sibTrans" presStyleLbl="sibTrans2D1" presStyleIdx="0" presStyleCnt="0"/>
      <dgm:spPr/>
    </dgm:pt>
    <dgm:pt modelId="{0A4078A9-5606-429E-8D99-D87E3848A3AF}" type="pres">
      <dgm:prSet presAssocID="{8BA63C1A-3F32-4FF5-873D-7053F53E95F9}" presName="compNode" presStyleCnt="0"/>
      <dgm:spPr/>
    </dgm:pt>
    <dgm:pt modelId="{60FB0DEB-48FD-4DF4-9B26-B6911E8C1248}" type="pres">
      <dgm:prSet presAssocID="{8BA63C1A-3F32-4FF5-873D-7053F53E95F9}" presName="iconBgRect" presStyleLbl="bgShp" presStyleIdx="4" presStyleCnt="8"/>
      <dgm:spPr/>
    </dgm:pt>
    <dgm:pt modelId="{BEB3EC24-D8FD-4634-9B7C-35B98379C13D}" type="pres">
      <dgm:prSet presAssocID="{8BA63C1A-3F32-4FF5-873D-7053F53E95F9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itor"/>
        </a:ext>
      </dgm:extLst>
    </dgm:pt>
    <dgm:pt modelId="{3C02EF32-4237-46E6-B8A7-0D24E664F637}" type="pres">
      <dgm:prSet presAssocID="{8BA63C1A-3F32-4FF5-873D-7053F53E95F9}" presName="spaceRect" presStyleCnt="0"/>
      <dgm:spPr/>
    </dgm:pt>
    <dgm:pt modelId="{F70935C1-D130-48D3-9E24-460192B6C4BA}" type="pres">
      <dgm:prSet presAssocID="{8BA63C1A-3F32-4FF5-873D-7053F53E95F9}" presName="textRect" presStyleLbl="revTx" presStyleIdx="4" presStyleCnt="8">
        <dgm:presLayoutVars>
          <dgm:chMax val="1"/>
          <dgm:chPref val="1"/>
        </dgm:presLayoutVars>
      </dgm:prSet>
      <dgm:spPr/>
    </dgm:pt>
    <dgm:pt modelId="{823FB595-1423-4D37-9829-F8D791AFFCF2}" type="pres">
      <dgm:prSet presAssocID="{BE381764-9EBC-4B3E-A93F-6F61CF610438}" presName="sibTrans" presStyleLbl="sibTrans2D1" presStyleIdx="0" presStyleCnt="0"/>
      <dgm:spPr/>
    </dgm:pt>
    <dgm:pt modelId="{16248354-014F-4D01-A372-B6F67C0EC41D}" type="pres">
      <dgm:prSet presAssocID="{5F41CBFF-1A52-4AC3-B8A2-06E80FCAF707}" presName="compNode" presStyleCnt="0"/>
      <dgm:spPr/>
    </dgm:pt>
    <dgm:pt modelId="{26AADCB0-21D9-40EC-8FE0-3AAB71B16DC1}" type="pres">
      <dgm:prSet presAssocID="{5F41CBFF-1A52-4AC3-B8A2-06E80FCAF707}" presName="iconBgRect" presStyleLbl="bgShp" presStyleIdx="5" presStyleCnt="8"/>
      <dgm:spPr/>
    </dgm:pt>
    <dgm:pt modelId="{12300A96-BFF0-4642-879B-E8CC1ADC92E0}" type="pres">
      <dgm:prSet presAssocID="{5F41CBFF-1A52-4AC3-B8A2-06E80FCAF707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E5DFE38F-4927-4E0E-808E-C15AC3052E63}" type="pres">
      <dgm:prSet presAssocID="{5F41CBFF-1A52-4AC3-B8A2-06E80FCAF707}" presName="spaceRect" presStyleCnt="0"/>
      <dgm:spPr/>
    </dgm:pt>
    <dgm:pt modelId="{8AF39301-12FA-491A-8B4B-F64232D69F32}" type="pres">
      <dgm:prSet presAssocID="{5F41CBFF-1A52-4AC3-B8A2-06E80FCAF707}" presName="textRect" presStyleLbl="revTx" presStyleIdx="5" presStyleCnt="8">
        <dgm:presLayoutVars>
          <dgm:chMax val="1"/>
          <dgm:chPref val="1"/>
        </dgm:presLayoutVars>
      </dgm:prSet>
      <dgm:spPr/>
    </dgm:pt>
    <dgm:pt modelId="{AE98A962-0173-4E0F-8CE0-6F48954C90DF}" type="pres">
      <dgm:prSet presAssocID="{A3B37569-3476-4CD6-9B43-B6AF82BCA245}" presName="sibTrans" presStyleLbl="sibTrans2D1" presStyleIdx="0" presStyleCnt="0"/>
      <dgm:spPr/>
    </dgm:pt>
    <dgm:pt modelId="{F9B7B4DC-F3E2-4C86-8037-91E2C03CF2B7}" type="pres">
      <dgm:prSet presAssocID="{D7845EB1-B185-41CA-B03F-149BB699BA6C}" presName="compNode" presStyleCnt="0"/>
      <dgm:spPr/>
    </dgm:pt>
    <dgm:pt modelId="{9D4F4786-9833-4293-8836-04416F1F9844}" type="pres">
      <dgm:prSet presAssocID="{D7845EB1-B185-41CA-B03F-149BB699BA6C}" presName="iconBgRect" presStyleLbl="bgShp" presStyleIdx="6" presStyleCnt="8"/>
      <dgm:spPr/>
    </dgm:pt>
    <dgm:pt modelId="{580AB7EA-A89F-436F-9949-4386499EAC1A}" type="pres">
      <dgm:prSet presAssocID="{D7845EB1-B185-41CA-B03F-149BB699BA6C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87B8E430-2C85-4F52-8257-DC65456D94D8}" type="pres">
      <dgm:prSet presAssocID="{D7845EB1-B185-41CA-B03F-149BB699BA6C}" presName="spaceRect" presStyleCnt="0"/>
      <dgm:spPr/>
    </dgm:pt>
    <dgm:pt modelId="{F539C074-5F8F-41C8-BB06-0718B349BD7F}" type="pres">
      <dgm:prSet presAssocID="{D7845EB1-B185-41CA-B03F-149BB699BA6C}" presName="textRect" presStyleLbl="revTx" presStyleIdx="6" presStyleCnt="8">
        <dgm:presLayoutVars>
          <dgm:chMax val="1"/>
          <dgm:chPref val="1"/>
        </dgm:presLayoutVars>
      </dgm:prSet>
      <dgm:spPr/>
    </dgm:pt>
    <dgm:pt modelId="{C06E2535-3413-4908-9424-2B690790A340}" type="pres">
      <dgm:prSet presAssocID="{436596DB-14DA-43ED-B700-19D05E8B345D}" presName="sibTrans" presStyleLbl="sibTrans2D1" presStyleIdx="0" presStyleCnt="0"/>
      <dgm:spPr/>
    </dgm:pt>
    <dgm:pt modelId="{652F3DE1-5FD9-488F-9B4A-85163159A3C7}" type="pres">
      <dgm:prSet presAssocID="{E5769039-8736-475E-9158-D19FD9506600}" presName="compNode" presStyleCnt="0"/>
      <dgm:spPr/>
    </dgm:pt>
    <dgm:pt modelId="{5D4C66FC-3381-426D-A3F7-817130BB65E6}" type="pres">
      <dgm:prSet presAssocID="{E5769039-8736-475E-9158-D19FD9506600}" presName="iconBgRect" presStyleLbl="bgShp" presStyleIdx="7" presStyleCnt="8"/>
      <dgm:spPr/>
    </dgm:pt>
    <dgm:pt modelId="{C0534D36-374B-4BB8-83AF-BEF83B2C91F0}" type="pres">
      <dgm:prSet presAssocID="{E5769039-8736-475E-9158-D19FD9506600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D6F44F1B-1956-46EE-8429-1E42B6D16B29}" type="pres">
      <dgm:prSet presAssocID="{E5769039-8736-475E-9158-D19FD9506600}" presName="spaceRect" presStyleCnt="0"/>
      <dgm:spPr/>
    </dgm:pt>
    <dgm:pt modelId="{014A77C5-368F-4BCC-AE95-569A8571BB7A}" type="pres">
      <dgm:prSet presAssocID="{E5769039-8736-475E-9158-D19FD9506600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7BF8E805-AB5C-481B-B2F4-3DB7C1A4A453}" srcId="{E9F7E6B5-470E-49D1-B022-49D255160047}" destId="{D7845EB1-B185-41CA-B03F-149BB699BA6C}" srcOrd="6" destOrd="0" parTransId="{5CE7EE05-4A14-48B1-BD8D-59D86CC356F2}" sibTransId="{436596DB-14DA-43ED-B700-19D05E8B345D}"/>
    <dgm:cxn modelId="{38F2D106-63C3-4832-B4E5-53CBC8D3BBD2}" srcId="{E9F7E6B5-470E-49D1-B022-49D255160047}" destId="{7FAAB99D-EA12-4D4D-9087-8B3E1D7A3651}" srcOrd="3" destOrd="0" parTransId="{6D0BAA33-FCF3-4C3E-A433-0891F3B93783}" sibTransId="{A7A1752A-EAD3-49B3-B894-60D9F38B4BB8}"/>
    <dgm:cxn modelId="{D9A5AD21-6AA7-4915-BB74-87C5CA78EEBB}" type="presOf" srcId="{BE381764-9EBC-4B3E-A93F-6F61CF610438}" destId="{823FB595-1423-4D37-9829-F8D791AFFCF2}" srcOrd="0" destOrd="0" presId="urn:microsoft.com/office/officeart/2018/2/layout/IconCircleList"/>
    <dgm:cxn modelId="{1076E934-8CC2-4922-B18C-D40ABBE5DC00}" type="presOf" srcId="{436596DB-14DA-43ED-B700-19D05E8B345D}" destId="{C06E2535-3413-4908-9424-2B690790A340}" srcOrd="0" destOrd="0" presId="urn:microsoft.com/office/officeart/2018/2/layout/IconCircleList"/>
    <dgm:cxn modelId="{7CB04A62-AD67-4F9B-A84E-0C88C7D6429B}" type="presOf" srcId="{D7845EB1-B185-41CA-B03F-149BB699BA6C}" destId="{F539C074-5F8F-41C8-BB06-0718B349BD7F}" srcOrd="0" destOrd="0" presId="urn:microsoft.com/office/officeart/2018/2/layout/IconCircleList"/>
    <dgm:cxn modelId="{191A5A44-A270-4E84-AB3A-D80A7527478E}" type="presOf" srcId="{A3B37569-3476-4CD6-9B43-B6AF82BCA245}" destId="{AE98A962-0173-4E0F-8CE0-6F48954C90DF}" srcOrd="0" destOrd="0" presId="urn:microsoft.com/office/officeart/2018/2/layout/IconCircleList"/>
    <dgm:cxn modelId="{5AAA7066-7048-498C-B6B7-336E0EC16FAE}" srcId="{E9F7E6B5-470E-49D1-B022-49D255160047}" destId="{8BA63C1A-3F32-4FF5-873D-7053F53E95F9}" srcOrd="4" destOrd="0" parTransId="{DF870B1C-7C39-4161-97C9-92276EBC35D0}" sibTransId="{BE381764-9EBC-4B3E-A93F-6F61CF610438}"/>
    <dgm:cxn modelId="{84194A47-945B-497E-BFF3-D6ECADB22A14}" type="presOf" srcId="{E9F7E6B5-470E-49D1-B022-49D255160047}" destId="{22124EDF-B7CC-4092-A47F-29460ACECF99}" srcOrd="0" destOrd="0" presId="urn:microsoft.com/office/officeart/2018/2/layout/IconCircleList"/>
    <dgm:cxn modelId="{B2C6C547-FCEC-4554-9473-EB66AD88EDAA}" type="presOf" srcId="{988BD8DB-9527-48F3-985B-7BEDE14FC0F5}" destId="{47A3A494-5753-4890-9359-309F5612DC32}" srcOrd="0" destOrd="0" presId="urn:microsoft.com/office/officeart/2018/2/layout/IconCircleList"/>
    <dgm:cxn modelId="{EC4E3470-D8C0-4BD1-B457-E5B13369CF5E}" type="presOf" srcId="{A7A1752A-EAD3-49B3-B894-60D9F38B4BB8}" destId="{E30012DF-1460-4882-B7E2-1AFCF99425FF}" srcOrd="0" destOrd="0" presId="urn:microsoft.com/office/officeart/2018/2/layout/IconCircleList"/>
    <dgm:cxn modelId="{D2409077-6316-451D-B2C6-C0AB1CBC52C8}" srcId="{E9F7E6B5-470E-49D1-B022-49D255160047}" destId="{988BD8DB-9527-48F3-985B-7BEDE14FC0F5}" srcOrd="1" destOrd="0" parTransId="{8A1E724D-397A-4D75-BFC8-182A33831B1A}" sibTransId="{B7BB183A-1D4F-4FA6-8FD8-70A860CC7138}"/>
    <dgm:cxn modelId="{5BCFF577-DD0C-473F-8B12-DC331C5FD35B}" type="presOf" srcId="{8BA63C1A-3F32-4FF5-873D-7053F53E95F9}" destId="{F70935C1-D130-48D3-9E24-460192B6C4BA}" srcOrd="0" destOrd="0" presId="urn:microsoft.com/office/officeart/2018/2/layout/IconCircleList"/>
    <dgm:cxn modelId="{3C8CD15A-7E39-407B-AADB-FD4A467CE683}" type="presOf" srcId="{A4605030-07B7-4908-96DB-CB99493ED1E9}" destId="{DA04005C-0058-42AB-A107-01F5FCFBBE46}" srcOrd="0" destOrd="0" presId="urn:microsoft.com/office/officeart/2018/2/layout/IconCircleList"/>
    <dgm:cxn modelId="{26CE647F-B72E-4730-9A2F-95A213B3F404}" type="presOf" srcId="{4A9E4DA5-DF52-470C-8C16-62EDF360D8EE}" destId="{9105176E-34BB-4D3F-B2F6-CED2D9558483}" srcOrd="0" destOrd="0" presId="urn:microsoft.com/office/officeart/2018/2/layout/IconCircleList"/>
    <dgm:cxn modelId="{BE3BB282-4020-4326-9FE8-7FF17DDC0038}" srcId="{E9F7E6B5-470E-49D1-B022-49D255160047}" destId="{D98C475B-1161-4999-BA03-C6FB67194823}" srcOrd="2" destOrd="0" parTransId="{86E8B22E-3FCD-4136-94AC-4E36B31C9BD9}" sibTransId="{A4605030-07B7-4908-96DB-CB99493ED1E9}"/>
    <dgm:cxn modelId="{B1497685-6FB3-4805-9E37-14A583145514}" type="presOf" srcId="{B7BB183A-1D4F-4FA6-8FD8-70A860CC7138}" destId="{C875B44D-E313-427A-AD2D-9EB0D6696E31}" srcOrd="0" destOrd="0" presId="urn:microsoft.com/office/officeart/2018/2/layout/IconCircleList"/>
    <dgm:cxn modelId="{7610AD88-10AB-4BC9-997F-1AA507A0C158}" srcId="{E9F7E6B5-470E-49D1-B022-49D255160047}" destId="{E5769039-8736-475E-9158-D19FD9506600}" srcOrd="7" destOrd="0" parTransId="{FB87DE80-EB31-4F9F-886C-00430FD6599F}" sibTransId="{E152B742-ECB7-4D1E-8836-75EA4C8FD9A4}"/>
    <dgm:cxn modelId="{A8F3EDAA-53E2-4928-89DB-B733C4874412}" type="presOf" srcId="{1D7F2FE0-EA0B-4A5F-A090-9CA86A1CD029}" destId="{72FB1320-2D58-4D35-8C5C-273808322478}" srcOrd="0" destOrd="0" presId="urn:microsoft.com/office/officeart/2018/2/layout/IconCircleList"/>
    <dgm:cxn modelId="{3A261DC9-93A3-488D-9BF6-B4CEA5D85C8B}" type="presOf" srcId="{7FAAB99D-EA12-4D4D-9087-8B3E1D7A3651}" destId="{AE13A0B9-9E7D-4024-B32F-AA2AEC435AA2}" srcOrd="0" destOrd="0" presId="urn:microsoft.com/office/officeart/2018/2/layout/IconCircleList"/>
    <dgm:cxn modelId="{DE2D1ACB-51EC-4F81-984F-A91E09C8DB5A}" type="presOf" srcId="{D98C475B-1161-4999-BA03-C6FB67194823}" destId="{2631ACDD-595A-4831-929B-56681E7A2D46}" srcOrd="0" destOrd="0" presId="urn:microsoft.com/office/officeart/2018/2/layout/IconCircleList"/>
    <dgm:cxn modelId="{2A9A0ED0-F367-479F-ADD5-C0201203A42F}" srcId="{E9F7E6B5-470E-49D1-B022-49D255160047}" destId="{1D7F2FE0-EA0B-4A5F-A090-9CA86A1CD029}" srcOrd="0" destOrd="0" parTransId="{D63DA07E-68BE-4830-8D97-85E336BCC5E8}" sibTransId="{4A9E4DA5-DF52-470C-8C16-62EDF360D8EE}"/>
    <dgm:cxn modelId="{4D0067DB-099F-4D3E-8E2E-38F94C6EC502}" type="presOf" srcId="{E5769039-8736-475E-9158-D19FD9506600}" destId="{014A77C5-368F-4BCC-AE95-569A8571BB7A}" srcOrd="0" destOrd="0" presId="urn:microsoft.com/office/officeart/2018/2/layout/IconCircleList"/>
    <dgm:cxn modelId="{B6989ADF-52B1-47AF-AFB0-4ADD970E094E}" srcId="{E9F7E6B5-470E-49D1-B022-49D255160047}" destId="{5F41CBFF-1A52-4AC3-B8A2-06E80FCAF707}" srcOrd="5" destOrd="0" parTransId="{DC2F378D-C054-4FA2-A823-717B2ADEBD08}" sibTransId="{A3B37569-3476-4CD6-9B43-B6AF82BCA245}"/>
    <dgm:cxn modelId="{C37DB1F1-ED45-4BF9-BB1D-1E65A11CBDCE}" type="presOf" srcId="{5F41CBFF-1A52-4AC3-B8A2-06E80FCAF707}" destId="{8AF39301-12FA-491A-8B4B-F64232D69F32}" srcOrd="0" destOrd="0" presId="urn:microsoft.com/office/officeart/2018/2/layout/IconCircleList"/>
    <dgm:cxn modelId="{17B565E8-DDE9-46F2-8265-B82C653B5F81}" type="presParOf" srcId="{22124EDF-B7CC-4092-A47F-29460ACECF99}" destId="{EF0B478C-D5FB-49C3-972B-606924C4964E}" srcOrd="0" destOrd="0" presId="urn:microsoft.com/office/officeart/2018/2/layout/IconCircleList"/>
    <dgm:cxn modelId="{2DC01FFD-83BF-45F8-97BD-F0464B4FEF7D}" type="presParOf" srcId="{EF0B478C-D5FB-49C3-972B-606924C4964E}" destId="{8C173AD2-61EB-40E2-9451-BB1633AAF016}" srcOrd="0" destOrd="0" presId="urn:microsoft.com/office/officeart/2018/2/layout/IconCircleList"/>
    <dgm:cxn modelId="{E379994F-EE2C-478D-8993-715435117CF1}" type="presParOf" srcId="{8C173AD2-61EB-40E2-9451-BB1633AAF016}" destId="{02123744-137B-4953-BDA9-217B931A873B}" srcOrd="0" destOrd="0" presId="urn:microsoft.com/office/officeart/2018/2/layout/IconCircleList"/>
    <dgm:cxn modelId="{63A77BC1-3711-4EE6-B5D7-5CE8ED230FC5}" type="presParOf" srcId="{8C173AD2-61EB-40E2-9451-BB1633AAF016}" destId="{A2F6DE25-11A8-4FA1-8CDD-B7EE03FF5410}" srcOrd="1" destOrd="0" presId="urn:microsoft.com/office/officeart/2018/2/layout/IconCircleList"/>
    <dgm:cxn modelId="{C79885A6-C0EB-4973-8B9D-A8CDAB83E9A2}" type="presParOf" srcId="{8C173AD2-61EB-40E2-9451-BB1633AAF016}" destId="{370DBA29-9F75-47F2-8F9C-F84B0F0F5AC3}" srcOrd="2" destOrd="0" presId="urn:microsoft.com/office/officeart/2018/2/layout/IconCircleList"/>
    <dgm:cxn modelId="{B457EC08-BA34-4901-BB1B-78F7D9D563C4}" type="presParOf" srcId="{8C173AD2-61EB-40E2-9451-BB1633AAF016}" destId="{72FB1320-2D58-4D35-8C5C-273808322478}" srcOrd="3" destOrd="0" presId="urn:microsoft.com/office/officeart/2018/2/layout/IconCircleList"/>
    <dgm:cxn modelId="{E1014821-16CA-4590-9490-D83235B0822F}" type="presParOf" srcId="{EF0B478C-D5FB-49C3-972B-606924C4964E}" destId="{9105176E-34BB-4D3F-B2F6-CED2D9558483}" srcOrd="1" destOrd="0" presId="urn:microsoft.com/office/officeart/2018/2/layout/IconCircleList"/>
    <dgm:cxn modelId="{2942D10E-CB30-4D96-9A08-722A4B46B327}" type="presParOf" srcId="{EF0B478C-D5FB-49C3-972B-606924C4964E}" destId="{70BF2668-B500-4EAD-9C84-38EF47601EA0}" srcOrd="2" destOrd="0" presId="urn:microsoft.com/office/officeart/2018/2/layout/IconCircleList"/>
    <dgm:cxn modelId="{15300437-FF4F-4722-B77F-0E48588049EE}" type="presParOf" srcId="{70BF2668-B500-4EAD-9C84-38EF47601EA0}" destId="{89078B78-1C9E-4E0A-BF74-DCD6B20635DF}" srcOrd="0" destOrd="0" presId="urn:microsoft.com/office/officeart/2018/2/layout/IconCircleList"/>
    <dgm:cxn modelId="{E0137FA1-5B5E-4A35-995B-DCD59B386D16}" type="presParOf" srcId="{70BF2668-B500-4EAD-9C84-38EF47601EA0}" destId="{376C7EF5-C552-4337-AA33-D3F7B31C7E89}" srcOrd="1" destOrd="0" presId="urn:microsoft.com/office/officeart/2018/2/layout/IconCircleList"/>
    <dgm:cxn modelId="{3BA2F1B3-66DB-4E73-A6CD-D81F79F53714}" type="presParOf" srcId="{70BF2668-B500-4EAD-9C84-38EF47601EA0}" destId="{585BD7B6-3EAC-4DB4-BFE5-2CD998CCD77D}" srcOrd="2" destOrd="0" presId="urn:microsoft.com/office/officeart/2018/2/layout/IconCircleList"/>
    <dgm:cxn modelId="{6825DA24-CDE3-4D4B-B399-CD708CC6FA50}" type="presParOf" srcId="{70BF2668-B500-4EAD-9C84-38EF47601EA0}" destId="{47A3A494-5753-4890-9359-309F5612DC32}" srcOrd="3" destOrd="0" presId="urn:microsoft.com/office/officeart/2018/2/layout/IconCircleList"/>
    <dgm:cxn modelId="{5646D032-D3AE-47E6-B32D-039712993BD1}" type="presParOf" srcId="{EF0B478C-D5FB-49C3-972B-606924C4964E}" destId="{C875B44D-E313-427A-AD2D-9EB0D6696E31}" srcOrd="3" destOrd="0" presId="urn:microsoft.com/office/officeart/2018/2/layout/IconCircleList"/>
    <dgm:cxn modelId="{7B3F383E-8B76-4CDE-BAA2-A3C568FA301F}" type="presParOf" srcId="{EF0B478C-D5FB-49C3-972B-606924C4964E}" destId="{D2372340-E87A-41BA-A0D4-AA758DCF910D}" srcOrd="4" destOrd="0" presId="urn:microsoft.com/office/officeart/2018/2/layout/IconCircleList"/>
    <dgm:cxn modelId="{2C477F8B-812D-4612-BB4D-1EB95C576C8F}" type="presParOf" srcId="{D2372340-E87A-41BA-A0D4-AA758DCF910D}" destId="{20B3DAD7-4C15-4A7A-9FED-89FC76AFCEC0}" srcOrd="0" destOrd="0" presId="urn:microsoft.com/office/officeart/2018/2/layout/IconCircleList"/>
    <dgm:cxn modelId="{26F06FFB-3B4A-4A35-94BA-17820FDACEA5}" type="presParOf" srcId="{D2372340-E87A-41BA-A0D4-AA758DCF910D}" destId="{FD0659E7-1572-4164-A8DE-715A622D223C}" srcOrd="1" destOrd="0" presId="urn:microsoft.com/office/officeart/2018/2/layout/IconCircleList"/>
    <dgm:cxn modelId="{EF20F9FB-91F2-4E34-BE0A-C503636AD3B4}" type="presParOf" srcId="{D2372340-E87A-41BA-A0D4-AA758DCF910D}" destId="{F14046C0-97F2-42E6-AF4A-321F45D75EB0}" srcOrd="2" destOrd="0" presId="urn:microsoft.com/office/officeart/2018/2/layout/IconCircleList"/>
    <dgm:cxn modelId="{EABF6B53-6BF0-486C-8BF9-619C466F893C}" type="presParOf" srcId="{D2372340-E87A-41BA-A0D4-AA758DCF910D}" destId="{2631ACDD-595A-4831-929B-56681E7A2D46}" srcOrd="3" destOrd="0" presId="urn:microsoft.com/office/officeart/2018/2/layout/IconCircleList"/>
    <dgm:cxn modelId="{C9FBD282-C86E-4812-817C-58B91626C925}" type="presParOf" srcId="{EF0B478C-D5FB-49C3-972B-606924C4964E}" destId="{DA04005C-0058-42AB-A107-01F5FCFBBE46}" srcOrd="5" destOrd="0" presId="urn:microsoft.com/office/officeart/2018/2/layout/IconCircleList"/>
    <dgm:cxn modelId="{02A8D0B0-A282-431A-B431-A969370FB87A}" type="presParOf" srcId="{EF0B478C-D5FB-49C3-972B-606924C4964E}" destId="{B81E54C1-BE8D-4830-82E6-C0931E8287AC}" srcOrd="6" destOrd="0" presId="urn:microsoft.com/office/officeart/2018/2/layout/IconCircleList"/>
    <dgm:cxn modelId="{53E42CF6-D951-48E5-9236-B28850AD3A1B}" type="presParOf" srcId="{B81E54C1-BE8D-4830-82E6-C0931E8287AC}" destId="{1E100302-70BB-4CE9-B1CF-356950DA2942}" srcOrd="0" destOrd="0" presId="urn:microsoft.com/office/officeart/2018/2/layout/IconCircleList"/>
    <dgm:cxn modelId="{1324E0A6-BB43-4BBD-8E5D-0E5BD636BDA6}" type="presParOf" srcId="{B81E54C1-BE8D-4830-82E6-C0931E8287AC}" destId="{C16663D2-018A-4EA1-BF0C-45B961C03A4E}" srcOrd="1" destOrd="0" presId="urn:microsoft.com/office/officeart/2018/2/layout/IconCircleList"/>
    <dgm:cxn modelId="{238048BF-99B3-4851-A9EE-05595078104E}" type="presParOf" srcId="{B81E54C1-BE8D-4830-82E6-C0931E8287AC}" destId="{D314B2AB-ABD4-4DE5-A232-ECB06F66BC14}" srcOrd="2" destOrd="0" presId="urn:microsoft.com/office/officeart/2018/2/layout/IconCircleList"/>
    <dgm:cxn modelId="{24BEEAF7-8198-44CF-BE97-64819BA5DC5F}" type="presParOf" srcId="{B81E54C1-BE8D-4830-82E6-C0931E8287AC}" destId="{AE13A0B9-9E7D-4024-B32F-AA2AEC435AA2}" srcOrd="3" destOrd="0" presId="urn:microsoft.com/office/officeart/2018/2/layout/IconCircleList"/>
    <dgm:cxn modelId="{BF37B272-DA09-4158-9829-DBB9BF264F86}" type="presParOf" srcId="{EF0B478C-D5FB-49C3-972B-606924C4964E}" destId="{E30012DF-1460-4882-B7E2-1AFCF99425FF}" srcOrd="7" destOrd="0" presId="urn:microsoft.com/office/officeart/2018/2/layout/IconCircleList"/>
    <dgm:cxn modelId="{BE54FDB7-7DE7-48D6-9AC6-641A115562AE}" type="presParOf" srcId="{EF0B478C-D5FB-49C3-972B-606924C4964E}" destId="{0A4078A9-5606-429E-8D99-D87E3848A3AF}" srcOrd="8" destOrd="0" presId="urn:microsoft.com/office/officeart/2018/2/layout/IconCircleList"/>
    <dgm:cxn modelId="{48A1585E-D30C-4DCB-A6C5-3E47D5FAB04A}" type="presParOf" srcId="{0A4078A9-5606-429E-8D99-D87E3848A3AF}" destId="{60FB0DEB-48FD-4DF4-9B26-B6911E8C1248}" srcOrd="0" destOrd="0" presId="urn:microsoft.com/office/officeart/2018/2/layout/IconCircleList"/>
    <dgm:cxn modelId="{6D0A42B1-384B-487A-8E93-5CBB0DDB983F}" type="presParOf" srcId="{0A4078A9-5606-429E-8D99-D87E3848A3AF}" destId="{BEB3EC24-D8FD-4634-9B7C-35B98379C13D}" srcOrd="1" destOrd="0" presId="urn:microsoft.com/office/officeart/2018/2/layout/IconCircleList"/>
    <dgm:cxn modelId="{A5160B3C-57AB-4BD4-8369-DDD3EA2D2B6C}" type="presParOf" srcId="{0A4078A9-5606-429E-8D99-D87E3848A3AF}" destId="{3C02EF32-4237-46E6-B8A7-0D24E664F637}" srcOrd="2" destOrd="0" presId="urn:microsoft.com/office/officeart/2018/2/layout/IconCircleList"/>
    <dgm:cxn modelId="{08C539B5-B283-4E2E-860C-25B7862A8C94}" type="presParOf" srcId="{0A4078A9-5606-429E-8D99-D87E3848A3AF}" destId="{F70935C1-D130-48D3-9E24-460192B6C4BA}" srcOrd="3" destOrd="0" presId="urn:microsoft.com/office/officeart/2018/2/layout/IconCircleList"/>
    <dgm:cxn modelId="{8ACEB4A1-AF82-4BCB-B4F0-C7DE64DCA722}" type="presParOf" srcId="{EF0B478C-D5FB-49C3-972B-606924C4964E}" destId="{823FB595-1423-4D37-9829-F8D791AFFCF2}" srcOrd="9" destOrd="0" presId="urn:microsoft.com/office/officeart/2018/2/layout/IconCircleList"/>
    <dgm:cxn modelId="{432AF97B-8ACF-4267-BC11-90D38D980491}" type="presParOf" srcId="{EF0B478C-D5FB-49C3-972B-606924C4964E}" destId="{16248354-014F-4D01-A372-B6F67C0EC41D}" srcOrd="10" destOrd="0" presId="urn:microsoft.com/office/officeart/2018/2/layout/IconCircleList"/>
    <dgm:cxn modelId="{BDF754F2-B2FE-4AA6-8AC4-BA54A75D8874}" type="presParOf" srcId="{16248354-014F-4D01-A372-B6F67C0EC41D}" destId="{26AADCB0-21D9-40EC-8FE0-3AAB71B16DC1}" srcOrd="0" destOrd="0" presId="urn:microsoft.com/office/officeart/2018/2/layout/IconCircleList"/>
    <dgm:cxn modelId="{3FEF067A-CF32-445A-AC95-2B40704890FA}" type="presParOf" srcId="{16248354-014F-4D01-A372-B6F67C0EC41D}" destId="{12300A96-BFF0-4642-879B-E8CC1ADC92E0}" srcOrd="1" destOrd="0" presId="urn:microsoft.com/office/officeart/2018/2/layout/IconCircleList"/>
    <dgm:cxn modelId="{DD2750DE-E261-4E11-B0EF-0A558E7BB89A}" type="presParOf" srcId="{16248354-014F-4D01-A372-B6F67C0EC41D}" destId="{E5DFE38F-4927-4E0E-808E-C15AC3052E63}" srcOrd="2" destOrd="0" presId="urn:microsoft.com/office/officeart/2018/2/layout/IconCircleList"/>
    <dgm:cxn modelId="{8B591EC8-66BE-486F-AAB6-51463AEE3A5F}" type="presParOf" srcId="{16248354-014F-4D01-A372-B6F67C0EC41D}" destId="{8AF39301-12FA-491A-8B4B-F64232D69F32}" srcOrd="3" destOrd="0" presId="urn:microsoft.com/office/officeart/2018/2/layout/IconCircleList"/>
    <dgm:cxn modelId="{B9CB26CC-4374-4814-A303-9ED7C2A8A867}" type="presParOf" srcId="{EF0B478C-D5FB-49C3-972B-606924C4964E}" destId="{AE98A962-0173-4E0F-8CE0-6F48954C90DF}" srcOrd="11" destOrd="0" presId="urn:microsoft.com/office/officeart/2018/2/layout/IconCircleList"/>
    <dgm:cxn modelId="{2B8A6D9A-D79D-4C5E-BE35-2B07C6169E64}" type="presParOf" srcId="{EF0B478C-D5FB-49C3-972B-606924C4964E}" destId="{F9B7B4DC-F3E2-4C86-8037-91E2C03CF2B7}" srcOrd="12" destOrd="0" presId="urn:microsoft.com/office/officeart/2018/2/layout/IconCircleList"/>
    <dgm:cxn modelId="{95E7B9C4-C6BC-4199-AE30-51ECB37E5F6A}" type="presParOf" srcId="{F9B7B4DC-F3E2-4C86-8037-91E2C03CF2B7}" destId="{9D4F4786-9833-4293-8836-04416F1F9844}" srcOrd="0" destOrd="0" presId="urn:microsoft.com/office/officeart/2018/2/layout/IconCircleList"/>
    <dgm:cxn modelId="{8186D711-CB79-4F0D-86BE-68E6D4AC6FB9}" type="presParOf" srcId="{F9B7B4DC-F3E2-4C86-8037-91E2C03CF2B7}" destId="{580AB7EA-A89F-436F-9949-4386499EAC1A}" srcOrd="1" destOrd="0" presId="urn:microsoft.com/office/officeart/2018/2/layout/IconCircleList"/>
    <dgm:cxn modelId="{CA2F8543-945B-47F6-9372-C43272AFC846}" type="presParOf" srcId="{F9B7B4DC-F3E2-4C86-8037-91E2C03CF2B7}" destId="{87B8E430-2C85-4F52-8257-DC65456D94D8}" srcOrd="2" destOrd="0" presId="urn:microsoft.com/office/officeart/2018/2/layout/IconCircleList"/>
    <dgm:cxn modelId="{B40E6CB3-22DA-4E3F-A2C8-B501F2DFF71A}" type="presParOf" srcId="{F9B7B4DC-F3E2-4C86-8037-91E2C03CF2B7}" destId="{F539C074-5F8F-41C8-BB06-0718B349BD7F}" srcOrd="3" destOrd="0" presId="urn:microsoft.com/office/officeart/2018/2/layout/IconCircleList"/>
    <dgm:cxn modelId="{6F88C1BE-EF76-43FD-97C0-9D299A9D0644}" type="presParOf" srcId="{EF0B478C-D5FB-49C3-972B-606924C4964E}" destId="{C06E2535-3413-4908-9424-2B690790A340}" srcOrd="13" destOrd="0" presId="urn:microsoft.com/office/officeart/2018/2/layout/IconCircleList"/>
    <dgm:cxn modelId="{411B9487-29D7-4DD5-812F-5CF7012DC3CB}" type="presParOf" srcId="{EF0B478C-D5FB-49C3-972B-606924C4964E}" destId="{652F3DE1-5FD9-488F-9B4A-85163159A3C7}" srcOrd="14" destOrd="0" presId="urn:microsoft.com/office/officeart/2018/2/layout/IconCircleList"/>
    <dgm:cxn modelId="{499E864B-5937-4DC1-870C-1AB56D5F3EB9}" type="presParOf" srcId="{652F3DE1-5FD9-488F-9B4A-85163159A3C7}" destId="{5D4C66FC-3381-426D-A3F7-817130BB65E6}" srcOrd="0" destOrd="0" presId="urn:microsoft.com/office/officeart/2018/2/layout/IconCircleList"/>
    <dgm:cxn modelId="{10657C15-229E-48DA-90BF-C3C86701B7C9}" type="presParOf" srcId="{652F3DE1-5FD9-488F-9B4A-85163159A3C7}" destId="{C0534D36-374B-4BB8-83AF-BEF83B2C91F0}" srcOrd="1" destOrd="0" presId="urn:microsoft.com/office/officeart/2018/2/layout/IconCircleList"/>
    <dgm:cxn modelId="{80F28BEF-2696-44AD-B5FD-251E3822C834}" type="presParOf" srcId="{652F3DE1-5FD9-488F-9B4A-85163159A3C7}" destId="{D6F44F1B-1956-46EE-8429-1E42B6D16B29}" srcOrd="2" destOrd="0" presId="urn:microsoft.com/office/officeart/2018/2/layout/IconCircleList"/>
    <dgm:cxn modelId="{28EDD8E9-094B-415F-8563-6F00CBBA8ED1}" type="presParOf" srcId="{652F3DE1-5FD9-488F-9B4A-85163159A3C7}" destId="{014A77C5-368F-4BCC-AE95-569A8571BB7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377FBA-AB54-4805-8D9F-1E55AA802296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B826BD2-E510-4EC5-A23E-23E2486A5CA1}">
      <dgm:prSet/>
      <dgm:spPr/>
      <dgm:t>
        <a:bodyPr/>
        <a:lstStyle/>
        <a:p>
          <a:r>
            <a:rPr lang="en-US" b="1"/>
            <a:t>Essential criteria:</a:t>
          </a:r>
          <a:endParaRPr lang="en-US"/>
        </a:p>
      </dgm:t>
    </dgm:pt>
    <dgm:pt modelId="{E13FE0C4-1705-43CA-B33B-5802A9D7E81F}" type="parTrans" cxnId="{F5F466CB-1276-49F1-AE39-EBA3782A798E}">
      <dgm:prSet/>
      <dgm:spPr/>
      <dgm:t>
        <a:bodyPr/>
        <a:lstStyle/>
        <a:p>
          <a:endParaRPr lang="en-US"/>
        </a:p>
      </dgm:t>
    </dgm:pt>
    <dgm:pt modelId="{165E354E-EF40-43FF-B861-0EB54F053688}" type="sibTrans" cxnId="{F5F466CB-1276-49F1-AE39-EBA3782A798E}">
      <dgm:prSet/>
      <dgm:spPr/>
      <dgm:t>
        <a:bodyPr/>
        <a:lstStyle/>
        <a:p>
          <a:endParaRPr lang="en-US"/>
        </a:p>
      </dgm:t>
    </dgm:pt>
    <dgm:pt modelId="{5F1F38EF-788B-40DB-9F5F-FA41857B2D8A}">
      <dgm:prSet/>
      <dgm:spPr/>
      <dgm:t>
        <a:bodyPr/>
        <a:lstStyle/>
        <a:p>
          <a:r>
            <a:rPr lang="en-US"/>
            <a:t>Previous customer service experience</a:t>
          </a:r>
        </a:p>
      </dgm:t>
    </dgm:pt>
    <dgm:pt modelId="{3295D0B6-84FC-4B90-A3AF-0C7376D9A0B1}" type="parTrans" cxnId="{98FF94A3-3B2C-4045-9E85-C2C2D6AD5CBF}">
      <dgm:prSet/>
      <dgm:spPr/>
      <dgm:t>
        <a:bodyPr/>
        <a:lstStyle/>
        <a:p>
          <a:endParaRPr lang="en-US"/>
        </a:p>
      </dgm:t>
    </dgm:pt>
    <dgm:pt modelId="{CDCA8D43-7445-4674-B4CB-55DDC149C9AC}" type="sibTrans" cxnId="{98FF94A3-3B2C-4045-9E85-C2C2D6AD5CBF}">
      <dgm:prSet/>
      <dgm:spPr/>
      <dgm:t>
        <a:bodyPr/>
        <a:lstStyle/>
        <a:p>
          <a:endParaRPr lang="en-US"/>
        </a:p>
      </dgm:t>
    </dgm:pt>
    <dgm:pt modelId="{C64FFEDE-9ADF-4271-852F-C46238E1A720}">
      <dgm:prSet/>
      <dgm:spPr/>
      <dgm:t>
        <a:bodyPr/>
        <a:lstStyle/>
        <a:p>
          <a:r>
            <a:rPr lang="en-US"/>
            <a:t>Strong communication and leadership skills</a:t>
          </a:r>
        </a:p>
      </dgm:t>
    </dgm:pt>
    <dgm:pt modelId="{9C84E1A2-4264-452A-87FE-F3E24EC7B18C}" type="parTrans" cxnId="{0984555F-F17A-47EC-B5D0-1C7519641CD9}">
      <dgm:prSet/>
      <dgm:spPr/>
      <dgm:t>
        <a:bodyPr/>
        <a:lstStyle/>
        <a:p>
          <a:endParaRPr lang="en-US"/>
        </a:p>
      </dgm:t>
    </dgm:pt>
    <dgm:pt modelId="{E73824D7-B29B-420B-BF3F-B6CA01D4DAFF}" type="sibTrans" cxnId="{0984555F-F17A-47EC-B5D0-1C7519641CD9}">
      <dgm:prSet/>
      <dgm:spPr/>
      <dgm:t>
        <a:bodyPr/>
        <a:lstStyle/>
        <a:p>
          <a:endParaRPr lang="en-US"/>
        </a:p>
      </dgm:t>
    </dgm:pt>
    <dgm:pt modelId="{AB02D9FD-681A-440F-8256-10D5AF7D40E6}">
      <dgm:prSet/>
      <dgm:spPr/>
      <dgm:t>
        <a:bodyPr/>
        <a:lstStyle/>
        <a:p>
          <a:r>
            <a:rPr lang="en-US"/>
            <a:t>Ability to work under pressure</a:t>
          </a:r>
        </a:p>
      </dgm:t>
    </dgm:pt>
    <dgm:pt modelId="{8E45448C-2FCF-4FC4-A5EF-1C3E8E5F67E2}" type="parTrans" cxnId="{7521B575-7D37-474C-BB05-11734D7A9490}">
      <dgm:prSet/>
      <dgm:spPr/>
      <dgm:t>
        <a:bodyPr/>
        <a:lstStyle/>
        <a:p>
          <a:endParaRPr lang="en-US"/>
        </a:p>
      </dgm:t>
    </dgm:pt>
    <dgm:pt modelId="{2FF4D647-5E15-4DD1-A834-718EBEC0978F}" type="sibTrans" cxnId="{7521B575-7D37-474C-BB05-11734D7A9490}">
      <dgm:prSet/>
      <dgm:spPr/>
      <dgm:t>
        <a:bodyPr/>
        <a:lstStyle/>
        <a:p>
          <a:endParaRPr lang="en-US"/>
        </a:p>
      </dgm:t>
    </dgm:pt>
    <dgm:pt modelId="{AC9D0E29-AE9F-4A3F-8E29-AD3F6DD47C03}">
      <dgm:prSet/>
      <dgm:spPr/>
      <dgm:t>
        <a:bodyPr/>
        <a:lstStyle/>
        <a:p>
          <a:r>
            <a:rPr lang="en-US"/>
            <a:t>Basic IT and organisational skills</a:t>
          </a:r>
        </a:p>
      </dgm:t>
    </dgm:pt>
    <dgm:pt modelId="{FBD20520-C44F-4143-9667-20715DA8C325}" type="parTrans" cxnId="{E5D89CD9-6CA5-401E-A2A0-1C6C848C5010}">
      <dgm:prSet/>
      <dgm:spPr/>
      <dgm:t>
        <a:bodyPr/>
        <a:lstStyle/>
        <a:p>
          <a:endParaRPr lang="en-US"/>
        </a:p>
      </dgm:t>
    </dgm:pt>
    <dgm:pt modelId="{4C997081-3E59-4BE5-B849-D2F6C3A99202}" type="sibTrans" cxnId="{E5D89CD9-6CA5-401E-A2A0-1C6C848C5010}">
      <dgm:prSet/>
      <dgm:spPr/>
      <dgm:t>
        <a:bodyPr/>
        <a:lstStyle/>
        <a:p>
          <a:endParaRPr lang="en-US"/>
        </a:p>
      </dgm:t>
    </dgm:pt>
    <dgm:pt modelId="{F3BF2259-FA4D-4C3F-9ABC-F377619D977C}">
      <dgm:prSet/>
      <dgm:spPr/>
      <dgm:t>
        <a:bodyPr/>
        <a:lstStyle/>
        <a:p>
          <a:r>
            <a:rPr lang="en-US"/>
            <a:t>Desirable criteria:</a:t>
          </a:r>
        </a:p>
      </dgm:t>
    </dgm:pt>
    <dgm:pt modelId="{8B459D90-652D-4557-A5FA-8C43C4F4DB3A}" type="parTrans" cxnId="{482F33CC-ABB9-4FE2-B3B8-4AB6E697C9E6}">
      <dgm:prSet/>
      <dgm:spPr/>
      <dgm:t>
        <a:bodyPr/>
        <a:lstStyle/>
        <a:p>
          <a:endParaRPr lang="en-US"/>
        </a:p>
      </dgm:t>
    </dgm:pt>
    <dgm:pt modelId="{28E67ACF-1E66-4F68-B12A-20F7E6870014}" type="sibTrans" cxnId="{482F33CC-ABB9-4FE2-B3B8-4AB6E697C9E6}">
      <dgm:prSet/>
      <dgm:spPr/>
      <dgm:t>
        <a:bodyPr/>
        <a:lstStyle/>
        <a:p>
          <a:endParaRPr lang="en-US"/>
        </a:p>
      </dgm:t>
    </dgm:pt>
    <dgm:pt modelId="{F583B97C-AA96-4A51-9886-05566C865892}">
      <dgm:prSet/>
      <dgm:spPr/>
      <dgm:t>
        <a:bodyPr/>
        <a:lstStyle/>
        <a:p>
          <a:r>
            <a:rPr lang="en-US"/>
            <a:t>Retail supervisory experience</a:t>
          </a:r>
        </a:p>
      </dgm:t>
    </dgm:pt>
    <dgm:pt modelId="{1E3B8F23-EE88-44BB-8104-D2A2509932ED}" type="parTrans" cxnId="{F756E3C9-BAC6-482F-A0A5-509002C3DDC6}">
      <dgm:prSet/>
      <dgm:spPr/>
      <dgm:t>
        <a:bodyPr/>
        <a:lstStyle/>
        <a:p>
          <a:endParaRPr lang="en-US"/>
        </a:p>
      </dgm:t>
    </dgm:pt>
    <dgm:pt modelId="{FF64BE9A-5061-4C1E-8B62-053B72BE2F62}" type="sibTrans" cxnId="{F756E3C9-BAC6-482F-A0A5-509002C3DDC6}">
      <dgm:prSet/>
      <dgm:spPr/>
      <dgm:t>
        <a:bodyPr/>
        <a:lstStyle/>
        <a:p>
          <a:endParaRPr lang="en-US"/>
        </a:p>
      </dgm:t>
    </dgm:pt>
    <dgm:pt modelId="{80E52638-D645-45BF-B812-CA9A9248AD5E}">
      <dgm:prSet/>
      <dgm:spPr/>
      <dgm:t>
        <a:bodyPr/>
        <a:lstStyle/>
        <a:p>
          <a:r>
            <a:rPr lang="en-US"/>
            <a:t>Knowledge of M&amp;S values and standards</a:t>
          </a:r>
        </a:p>
      </dgm:t>
    </dgm:pt>
    <dgm:pt modelId="{936AB5F7-4B99-4117-A22A-B23E952827A9}" type="parTrans" cxnId="{CE5D8D23-FC1F-4286-873B-EE0C1D74EE09}">
      <dgm:prSet/>
      <dgm:spPr/>
      <dgm:t>
        <a:bodyPr/>
        <a:lstStyle/>
        <a:p>
          <a:endParaRPr lang="en-US"/>
        </a:p>
      </dgm:t>
    </dgm:pt>
    <dgm:pt modelId="{582303C0-8A33-4F0A-B684-355DBD18993B}" type="sibTrans" cxnId="{CE5D8D23-FC1F-4286-873B-EE0C1D74EE09}">
      <dgm:prSet/>
      <dgm:spPr/>
      <dgm:t>
        <a:bodyPr/>
        <a:lstStyle/>
        <a:p>
          <a:endParaRPr lang="en-US"/>
        </a:p>
      </dgm:t>
    </dgm:pt>
    <dgm:pt modelId="{864C42C1-9135-41D6-B0BC-557CEC0CD661}">
      <dgm:prSet/>
      <dgm:spPr/>
      <dgm:t>
        <a:bodyPr/>
        <a:lstStyle/>
        <a:p>
          <a:r>
            <a:rPr lang="en-US"/>
            <a:t>Separating essential and desirable criteria promotes fair and objective recruitment decisions (Acas, 2023)</a:t>
          </a:r>
        </a:p>
      </dgm:t>
    </dgm:pt>
    <dgm:pt modelId="{E2CCEDE8-122A-45C9-8C2D-E6C408176265}" type="parTrans" cxnId="{1FAA5261-BBE8-4BE0-BE13-A7AF3BAA6EDF}">
      <dgm:prSet/>
      <dgm:spPr/>
      <dgm:t>
        <a:bodyPr/>
        <a:lstStyle/>
        <a:p>
          <a:endParaRPr lang="en-US"/>
        </a:p>
      </dgm:t>
    </dgm:pt>
    <dgm:pt modelId="{ED7EB697-881E-40EE-9C80-6D88BC27FBF2}" type="sibTrans" cxnId="{1FAA5261-BBE8-4BE0-BE13-A7AF3BAA6EDF}">
      <dgm:prSet/>
      <dgm:spPr/>
      <dgm:t>
        <a:bodyPr/>
        <a:lstStyle/>
        <a:p>
          <a:endParaRPr lang="en-US"/>
        </a:p>
      </dgm:t>
    </dgm:pt>
    <dgm:pt modelId="{D9FE5707-1EF5-4316-BBE7-28D6BDCB3A67}" type="pres">
      <dgm:prSet presAssocID="{2D377FBA-AB54-4805-8D9F-1E55AA802296}" presName="diagram" presStyleCnt="0">
        <dgm:presLayoutVars>
          <dgm:dir/>
          <dgm:resizeHandles val="exact"/>
        </dgm:presLayoutVars>
      </dgm:prSet>
      <dgm:spPr/>
    </dgm:pt>
    <dgm:pt modelId="{DCDA001B-FF21-45CD-8B2A-7D5752E21CD0}" type="pres">
      <dgm:prSet presAssocID="{EB826BD2-E510-4EC5-A23E-23E2486A5CA1}" presName="node" presStyleLbl="node1" presStyleIdx="0" presStyleCnt="9">
        <dgm:presLayoutVars>
          <dgm:bulletEnabled val="1"/>
        </dgm:presLayoutVars>
      </dgm:prSet>
      <dgm:spPr/>
    </dgm:pt>
    <dgm:pt modelId="{B719C40D-8931-4EE6-A7B7-FF0ACB5D7B5E}" type="pres">
      <dgm:prSet presAssocID="{165E354E-EF40-43FF-B861-0EB54F053688}" presName="sibTrans" presStyleCnt="0"/>
      <dgm:spPr/>
    </dgm:pt>
    <dgm:pt modelId="{4F18AB2D-F736-4F11-933C-CE30019D9BB2}" type="pres">
      <dgm:prSet presAssocID="{5F1F38EF-788B-40DB-9F5F-FA41857B2D8A}" presName="node" presStyleLbl="node1" presStyleIdx="1" presStyleCnt="9">
        <dgm:presLayoutVars>
          <dgm:bulletEnabled val="1"/>
        </dgm:presLayoutVars>
      </dgm:prSet>
      <dgm:spPr/>
    </dgm:pt>
    <dgm:pt modelId="{A612989C-0F9D-4AC6-8065-26A6D590C041}" type="pres">
      <dgm:prSet presAssocID="{CDCA8D43-7445-4674-B4CB-55DDC149C9AC}" presName="sibTrans" presStyleCnt="0"/>
      <dgm:spPr/>
    </dgm:pt>
    <dgm:pt modelId="{33F0E865-8E12-42DA-BA06-1EE7DD7FA707}" type="pres">
      <dgm:prSet presAssocID="{C64FFEDE-9ADF-4271-852F-C46238E1A720}" presName="node" presStyleLbl="node1" presStyleIdx="2" presStyleCnt="9">
        <dgm:presLayoutVars>
          <dgm:bulletEnabled val="1"/>
        </dgm:presLayoutVars>
      </dgm:prSet>
      <dgm:spPr/>
    </dgm:pt>
    <dgm:pt modelId="{23F15026-C78A-4BD9-BDFD-A3D383468959}" type="pres">
      <dgm:prSet presAssocID="{E73824D7-B29B-420B-BF3F-B6CA01D4DAFF}" presName="sibTrans" presStyleCnt="0"/>
      <dgm:spPr/>
    </dgm:pt>
    <dgm:pt modelId="{977D64D0-4CD2-4F91-9460-D224AD268C63}" type="pres">
      <dgm:prSet presAssocID="{AB02D9FD-681A-440F-8256-10D5AF7D40E6}" presName="node" presStyleLbl="node1" presStyleIdx="3" presStyleCnt="9">
        <dgm:presLayoutVars>
          <dgm:bulletEnabled val="1"/>
        </dgm:presLayoutVars>
      </dgm:prSet>
      <dgm:spPr/>
    </dgm:pt>
    <dgm:pt modelId="{3141A86B-2AFC-412D-B005-D45A96AF1F39}" type="pres">
      <dgm:prSet presAssocID="{2FF4D647-5E15-4DD1-A834-718EBEC0978F}" presName="sibTrans" presStyleCnt="0"/>
      <dgm:spPr/>
    </dgm:pt>
    <dgm:pt modelId="{9943DF92-20CA-4CCD-99B3-4E101606E044}" type="pres">
      <dgm:prSet presAssocID="{AC9D0E29-AE9F-4A3F-8E29-AD3F6DD47C03}" presName="node" presStyleLbl="node1" presStyleIdx="4" presStyleCnt="9">
        <dgm:presLayoutVars>
          <dgm:bulletEnabled val="1"/>
        </dgm:presLayoutVars>
      </dgm:prSet>
      <dgm:spPr/>
    </dgm:pt>
    <dgm:pt modelId="{40FAD441-A438-4E8E-91EC-5C317D70403F}" type="pres">
      <dgm:prSet presAssocID="{4C997081-3E59-4BE5-B849-D2F6C3A99202}" presName="sibTrans" presStyleCnt="0"/>
      <dgm:spPr/>
    </dgm:pt>
    <dgm:pt modelId="{64E4D67D-6409-4040-A8AA-8BA347EF89B7}" type="pres">
      <dgm:prSet presAssocID="{F3BF2259-FA4D-4C3F-9ABC-F377619D977C}" presName="node" presStyleLbl="node1" presStyleIdx="5" presStyleCnt="9">
        <dgm:presLayoutVars>
          <dgm:bulletEnabled val="1"/>
        </dgm:presLayoutVars>
      </dgm:prSet>
      <dgm:spPr/>
    </dgm:pt>
    <dgm:pt modelId="{4F876E18-E98D-48BF-834D-E0F629D9CB6F}" type="pres">
      <dgm:prSet presAssocID="{28E67ACF-1E66-4F68-B12A-20F7E6870014}" presName="sibTrans" presStyleCnt="0"/>
      <dgm:spPr/>
    </dgm:pt>
    <dgm:pt modelId="{823A8738-04B3-466F-867C-CF759630F833}" type="pres">
      <dgm:prSet presAssocID="{F583B97C-AA96-4A51-9886-05566C865892}" presName="node" presStyleLbl="node1" presStyleIdx="6" presStyleCnt="9">
        <dgm:presLayoutVars>
          <dgm:bulletEnabled val="1"/>
        </dgm:presLayoutVars>
      </dgm:prSet>
      <dgm:spPr/>
    </dgm:pt>
    <dgm:pt modelId="{BEC153BF-5A58-436A-989B-31E6F93A24A2}" type="pres">
      <dgm:prSet presAssocID="{FF64BE9A-5061-4C1E-8B62-053B72BE2F62}" presName="sibTrans" presStyleCnt="0"/>
      <dgm:spPr/>
    </dgm:pt>
    <dgm:pt modelId="{BBC9CBA3-2021-442C-BFCD-4A710600A33A}" type="pres">
      <dgm:prSet presAssocID="{80E52638-D645-45BF-B812-CA9A9248AD5E}" presName="node" presStyleLbl="node1" presStyleIdx="7" presStyleCnt="9">
        <dgm:presLayoutVars>
          <dgm:bulletEnabled val="1"/>
        </dgm:presLayoutVars>
      </dgm:prSet>
      <dgm:spPr/>
    </dgm:pt>
    <dgm:pt modelId="{3B22BE9A-DBF0-4134-A733-65E5F639EB0D}" type="pres">
      <dgm:prSet presAssocID="{582303C0-8A33-4F0A-B684-355DBD18993B}" presName="sibTrans" presStyleCnt="0"/>
      <dgm:spPr/>
    </dgm:pt>
    <dgm:pt modelId="{867944DE-4D94-493B-8F96-BD9AA6F516CF}" type="pres">
      <dgm:prSet presAssocID="{864C42C1-9135-41D6-B0BC-557CEC0CD661}" presName="node" presStyleLbl="node1" presStyleIdx="8" presStyleCnt="9">
        <dgm:presLayoutVars>
          <dgm:bulletEnabled val="1"/>
        </dgm:presLayoutVars>
      </dgm:prSet>
      <dgm:spPr/>
    </dgm:pt>
  </dgm:ptLst>
  <dgm:cxnLst>
    <dgm:cxn modelId="{354C2006-F935-4165-81B2-FB81D1B938A0}" type="presOf" srcId="{EB826BD2-E510-4EC5-A23E-23E2486A5CA1}" destId="{DCDA001B-FF21-45CD-8B2A-7D5752E21CD0}" srcOrd="0" destOrd="0" presId="urn:microsoft.com/office/officeart/2005/8/layout/default"/>
    <dgm:cxn modelId="{EA223C1D-9938-4EC9-80FC-9474B54FA62D}" type="presOf" srcId="{2D377FBA-AB54-4805-8D9F-1E55AA802296}" destId="{D9FE5707-1EF5-4316-BBE7-28D6BDCB3A67}" srcOrd="0" destOrd="0" presId="urn:microsoft.com/office/officeart/2005/8/layout/default"/>
    <dgm:cxn modelId="{CE5D8D23-FC1F-4286-873B-EE0C1D74EE09}" srcId="{2D377FBA-AB54-4805-8D9F-1E55AA802296}" destId="{80E52638-D645-45BF-B812-CA9A9248AD5E}" srcOrd="7" destOrd="0" parTransId="{936AB5F7-4B99-4117-A22A-B23E952827A9}" sibTransId="{582303C0-8A33-4F0A-B684-355DBD18993B}"/>
    <dgm:cxn modelId="{6AB36C26-7443-4EC1-A30A-AAC43B0FA9E3}" type="presOf" srcId="{AB02D9FD-681A-440F-8256-10D5AF7D40E6}" destId="{977D64D0-4CD2-4F91-9460-D224AD268C63}" srcOrd="0" destOrd="0" presId="urn:microsoft.com/office/officeart/2005/8/layout/default"/>
    <dgm:cxn modelId="{0984555F-F17A-47EC-B5D0-1C7519641CD9}" srcId="{2D377FBA-AB54-4805-8D9F-1E55AA802296}" destId="{C64FFEDE-9ADF-4271-852F-C46238E1A720}" srcOrd="2" destOrd="0" parTransId="{9C84E1A2-4264-452A-87FE-F3E24EC7B18C}" sibTransId="{E73824D7-B29B-420B-BF3F-B6CA01D4DAFF}"/>
    <dgm:cxn modelId="{A8DE6441-72DC-4AAF-B4C6-A549AE4D1F36}" type="presOf" srcId="{F3BF2259-FA4D-4C3F-9ABC-F377619D977C}" destId="{64E4D67D-6409-4040-A8AA-8BA347EF89B7}" srcOrd="0" destOrd="0" presId="urn:microsoft.com/office/officeart/2005/8/layout/default"/>
    <dgm:cxn modelId="{1FAA5261-BBE8-4BE0-BE13-A7AF3BAA6EDF}" srcId="{2D377FBA-AB54-4805-8D9F-1E55AA802296}" destId="{864C42C1-9135-41D6-B0BC-557CEC0CD661}" srcOrd="8" destOrd="0" parTransId="{E2CCEDE8-122A-45C9-8C2D-E6C408176265}" sibTransId="{ED7EB697-881E-40EE-9C80-6D88BC27FBF2}"/>
    <dgm:cxn modelId="{1295DE61-1A70-4A7C-AE1B-56EA354F139E}" type="presOf" srcId="{AC9D0E29-AE9F-4A3F-8E29-AD3F6DD47C03}" destId="{9943DF92-20CA-4CCD-99B3-4E101606E044}" srcOrd="0" destOrd="0" presId="urn:microsoft.com/office/officeart/2005/8/layout/default"/>
    <dgm:cxn modelId="{2E237F4D-68A7-4733-BE7D-75659D0C1559}" type="presOf" srcId="{80E52638-D645-45BF-B812-CA9A9248AD5E}" destId="{BBC9CBA3-2021-442C-BFCD-4A710600A33A}" srcOrd="0" destOrd="0" presId="urn:microsoft.com/office/officeart/2005/8/layout/default"/>
    <dgm:cxn modelId="{7F210F51-2FFA-4D62-886D-22C8DC80DB68}" type="presOf" srcId="{C64FFEDE-9ADF-4271-852F-C46238E1A720}" destId="{33F0E865-8E12-42DA-BA06-1EE7DD7FA707}" srcOrd="0" destOrd="0" presId="urn:microsoft.com/office/officeart/2005/8/layout/default"/>
    <dgm:cxn modelId="{7521B575-7D37-474C-BB05-11734D7A9490}" srcId="{2D377FBA-AB54-4805-8D9F-1E55AA802296}" destId="{AB02D9FD-681A-440F-8256-10D5AF7D40E6}" srcOrd="3" destOrd="0" parTransId="{8E45448C-2FCF-4FC4-A5EF-1C3E8E5F67E2}" sibTransId="{2FF4D647-5E15-4DD1-A834-718EBEC0978F}"/>
    <dgm:cxn modelId="{FB0DAC7E-C34F-4E30-A726-A24A72E8F68D}" type="presOf" srcId="{F583B97C-AA96-4A51-9886-05566C865892}" destId="{823A8738-04B3-466F-867C-CF759630F833}" srcOrd="0" destOrd="0" presId="urn:microsoft.com/office/officeart/2005/8/layout/default"/>
    <dgm:cxn modelId="{98FF94A3-3B2C-4045-9E85-C2C2D6AD5CBF}" srcId="{2D377FBA-AB54-4805-8D9F-1E55AA802296}" destId="{5F1F38EF-788B-40DB-9F5F-FA41857B2D8A}" srcOrd="1" destOrd="0" parTransId="{3295D0B6-84FC-4B90-A3AF-0C7376D9A0B1}" sibTransId="{CDCA8D43-7445-4674-B4CB-55DDC149C9AC}"/>
    <dgm:cxn modelId="{F756E3C9-BAC6-482F-A0A5-509002C3DDC6}" srcId="{2D377FBA-AB54-4805-8D9F-1E55AA802296}" destId="{F583B97C-AA96-4A51-9886-05566C865892}" srcOrd="6" destOrd="0" parTransId="{1E3B8F23-EE88-44BB-8104-D2A2509932ED}" sibTransId="{FF64BE9A-5061-4C1E-8B62-053B72BE2F62}"/>
    <dgm:cxn modelId="{F5F466CB-1276-49F1-AE39-EBA3782A798E}" srcId="{2D377FBA-AB54-4805-8D9F-1E55AA802296}" destId="{EB826BD2-E510-4EC5-A23E-23E2486A5CA1}" srcOrd="0" destOrd="0" parTransId="{E13FE0C4-1705-43CA-B33B-5802A9D7E81F}" sibTransId="{165E354E-EF40-43FF-B861-0EB54F053688}"/>
    <dgm:cxn modelId="{482F33CC-ABB9-4FE2-B3B8-4AB6E697C9E6}" srcId="{2D377FBA-AB54-4805-8D9F-1E55AA802296}" destId="{F3BF2259-FA4D-4C3F-9ABC-F377619D977C}" srcOrd="5" destOrd="0" parTransId="{8B459D90-652D-4557-A5FA-8C43C4F4DB3A}" sibTransId="{28E67ACF-1E66-4F68-B12A-20F7E6870014}"/>
    <dgm:cxn modelId="{E2A6DED1-CAB6-4586-85CF-B8943E421AA3}" type="presOf" srcId="{864C42C1-9135-41D6-B0BC-557CEC0CD661}" destId="{867944DE-4D94-493B-8F96-BD9AA6F516CF}" srcOrd="0" destOrd="0" presId="urn:microsoft.com/office/officeart/2005/8/layout/default"/>
    <dgm:cxn modelId="{E5D89CD9-6CA5-401E-A2A0-1C6C848C5010}" srcId="{2D377FBA-AB54-4805-8D9F-1E55AA802296}" destId="{AC9D0E29-AE9F-4A3F-8E29-AD3F6DD47C03}" srcOrd="4" destOrd="0" parTransId="{FBD20520-C44F-4143-9667-20715DA8C325}" sibTransId="{4C997081-3E59-4BE5-B849-D2F6C3A99202}"/>
    <dgm:cxn modelId="{C0E4FFFB-2C45-40F2-A0E8-FB90D9FD14B8}" type="presOf" srcId="{5F1F38EF-788B-40DB-9F5F-FA41857B2D8A}" destId="{4F18AB2D-F736-4F11-933C-CE30019D9BB2}" srcOrd="0" destOrd="0" presId="urn:microsoft.com/office/officeart/2005/8/layout/default"/>
    <dgm:cxn modelId="{EAA0F52F-35A5-4D39-88DC-5CF79B31ECB0}" type="presParOf" srcId="{D9FE5707-1EF5-4316-BBE7-28D6BDCB3A67}" destId="{DCDA001B-FF21-45CD-8B2A-7D5752E21CD0}" srcOrd="0" destOrd="0" presId="urn:microsoft.com/office/officeart/2005/8/layout/default"/>
    <dgm:cxn modelId="{E053F881-265C-4AC0-8B28-0EA5A0E3D19A}" type="presParOf" srcId="{D9FE5707-1EF5-4316-BBE7-28D6BDCB3A67}" destId="{B719C40D-8931-4EE6-A7B7-FF0ACB5D7B5E}" srcOrd="1" destOrd="0" presId="urn:microsoft.com/office/officeart/2005/8/layout/default"/>
    <dgm:cxn modelId="{2F833177-1E0C-4553-83AF-E474D3572C17}" type="presParOf" srcId="{D9FE5707-1EF5-4316-BBE7-28D6BDCB3A67}" destId="{4F18AB2D-F736-4F11-933C-CE30019D9BB2}" srcOrd="2" destOrd="0" presId="urn:microsoft.com/office/officeart/2005/8/layout/default"/>
    <dgm:cxn modelId="{B19C01E4-65F6-4730-93F3-C3769E2DFEDB}" type="presParOf" srcId="{D9FE5707-1EF5-4316-BBE7-28D6BDCB3A67}" destId="{A612989C-0F9D-4AC6-8065-26A6D590C041}" srcOrd="3" destOrd="0" presId="urn:microsoft.com/office/officeart/2005/8/layout/default"/>
    <dgm:cxn modelId="{0E23E40A-7640-4C05-ADB9-2A6F814DF63D}" type="presParOf" srcId="{D9FE5707-1EF5-4316-BBE7-28D6BDCB3A67}" destId="{33F0E865-8E12-42DA-BA06-1EE7DD7FA707}" srcOrd="4" destOrd="0" presId="urn:microsoft.com/office/officeart/2005/8/layout/default"/>
    <dgm:cxn modelId="{67D287E7-EBA7-48B6-A1F6-D494CD3A5B99}" type="presParOf" srcId="{D9FE5707-1EF5-4316-BBE7-28D6BDCB3A67}" destId="{23F15026-C78A-4BD9-BDFD-A3D383468959}" srcOrd="5" destOrd="0" presId="urn:microsoft.com/office/officeart/2005/8/layout/default"/>
    <dgm:cxn modelId="{5476FC7B-EA55-44A8-B42D-343F62F3DAF4}" type="presParOf" srcId="{D9FE5707-1EF5-4316-BBE7-28D6BDCB3A67}" destId="{977D64D0-4CD2-4F91-9460-D224AD268C63}" srcOrd="6" destOrd="0" presId="urn:microsoft.com/office/officeart/2005/8/layout/default"/>
    <dgm:cxn modelId="{A63E423C-89E4-4C17-96F6-A5FF31DBE272}" type="presParOf" srcId="{D9FE5707-1EF5-4316-BBE7-28D6BDCB3A67}" destId="{3141A86B-2AFC-412D-B005-D45A96AF1F39}" srcOrd="7" destOrd="0" presId="urn:microsoft.com/office/officeart/2005/8/layout/default"/>
    <dgm:cxn modelId="{C9486D61-D19C-4D54-B1E6-D68374AEE28D}" type="presParOf" srcId="{D9FE5707-1EF5-4316-BBE7-28D6BDCB3A67}" destId="{9943DF92-20CA-4CCD-99B3-4E101606E044}" srcOrd="8" destOrd="0" presId="urn:microsoft.com/office/officeart/2005/8/layout/default"/>
    <dgm:cxn modelId="{13C6733A-79B6-4485-8394-969BA6D7EC1F}" type="presParOf" srcId="{D9FE5707-1EF5-4316-BBE7-28D6BDCB3A67}" destId="{40FAD441-A438-4E8E-91EC-5C317D70403F}" srcOrd="9" destOrd="0" presId="urn:microsoft.com/office/officeart/2005/8/layout/default"/>
    <dgm:cxn modelId="{A2A7E304-7D0D-4B76-A801-A349F19EC97C}" type="presParOf" srcId="{D9FE5707-1EF5-4316-BBE7-28D6BDCB3A67}" destId="{64E4D67D-6409-4040-A8AA-8BA347EF89B7}" srcOrd="10" destOrd="0" presId="urn:microsoft.com/office/officeart/2005/8/layout/default"/>
    <dgm:cxn modelId="{9C12AEAC-F964-499B-BF55-665EFCCFE420}" type="presParOf" srcId="{D9FE5707-1EF5-4316-BBE7-28D6BDCB3A67}" destId="{4F876E18-E98D-48BF-834D-E0F629D9CB6F}" srcOrd="11" destOrd="0" presId="urn:microsoft.com/office/officeart/2005/8/layout/default"/>
    <dgm:cxn modelId="{90C5C147-2B96-4368-A741-F727EF209F3A}" type="presParOf" srcId="{D9FE5707-1EF5-4316-BBE7-28D6BDCB3A67}" destId="{823A8738-04B3-466F-867C-CF759630F833}" srcOrd="12" destOrd="0" presId="urn:microsoft.com/office/officeart/2005/8/layout/default"/>
    <dgm:cxn modelId="{A5EFEF71-F2AF-484A-B7E1-CE2DA65735E3}" type="presParOf" srcId="{D9FE5707-1EF5-4316-BBE7-28D6BDCB3A67}" destId="{BEC153BF-5A58-436A-989B-31E6F93A24A2}" srcOrd="13" destOrd="0" presId="urn:microsoft.com/office/officeart/2005/8/layout/default"/>
    <dgm:cxn modelId="{7930E94B-44EF-40EA-8E3F-7DB2EE8ADDE4}" type="presParOf" srcId="{D9FE5707-1EF5-4316-BBE7-28D6BDCB3A67}" destId="{BBC9CBA3-2021-442C-BFCD-4A710600A33A}" srcOrd="14" destOrd="0" presId="urn:microsoft.com/office/officeart/2005/8/layout/default"/>
    <dgm:cxn modelId="{26AEE82A-6651-4E77-89D8-D8645A55C83B}" type="presParOf" srcId="{D9FE5707-1EF5-4316-BBE7-28D6BDCB3A67}" destId="{3B22BE9A-DBF0-4134-A733-65E5F639EB0D}" srcOrd="15" destOrd="0" presId="urn:microsoft.com/office/officeart/2005/8/layout/default"/>
    <dgm:cxn modelId="{B1E0790C-1F33-4E93-8D43-23FA248ECD8D}" type="presParOf" srcId="{D9FE5707-1EF5-4316-BBE7-28D6BDCB3A67}" destId="{867944DE-4D94-493B-8F96-BD9AA6F516CF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9663BD-9020-4F58-90B8-5AEDAA345BBC}">
      <dsp:nvSpPr>
        <dsp:cNvPr id="0" name=""/>
        <dsp:cNvSpPr/>
      </dsp:nvSpPr>
      <dsp:spPr>
        <a:xfrm>
          <a:off x="1333" y="110983"/>
          <a:ext cx="4682211" cy="297320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629A61-6D21-4826-9301-BD1DD9742E86}">
      <dsp:nvSpPr>
        <dsp:cNvPr id="0" name=""/>
        <dsp:cNvSpPr/>
      </dsp:nvSpPr>
      <dsp:spPr>
        <a:xfrm>
          <a:off x="521579" y="605216"/>
          <a:ext cx="4682211" cy="297320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/>
            <a:t>Marks and Spencer (M&amp;S)</a:t>
          </a:r>
          <a:r>
            <a:rPr lang="en-US" sz="2300" kern="1200"/>
            <a:t> is a well-established UK retail company operating in food, clothing, and home products.</a:t>
          </a:r>
          <a:br>
            <a:rPr lang="en-US" sz="2300" kern="1200"/>
          </a:br>
          <a:r>
            <a:rPr lang="en-US" sz="2300" kern="1200"/>
            <a:t> The organization is known for quality, customer service, and ethical business practices.</a:t>
          </a:r>
        </a:p>
      </dsp:txBody>
      <dsp:txXfrm>
        <a:off x="608661" y="692298"/>
        <a:ext cx="4508047" cy="2799040"/>
      </dsp:txXfrm>
    </dsp:sp>
    <dsp:sp modelId="{7FCF8842-4BDF-492F-A00A-7B1BCFB9349C}">
      <dsp:nvSpPr>
        <dsp:cNvPr id="0" name=""/>
        <dsp:cNvSpPr/>
      </dsp:nvSpPr>
      <dsp:spPr>
        <a:xfrm>
          <a:off x="5724037" y="110983"/>
          <a:ext cx="4682211" cy="297320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94995B-7CA5-45E7-8795-6AC5CE0635FF}">
      <dsp:nvSpPr>
        <dsp:cNvPr id="0" name=""/>
        <dsp:cNvSpPr/>
      </dsp:nvSpPr>
      <dsp:spPr>
        <a:xfrm>
          <a:off x="6244283" y="605216"/>
          <a:ext cx="4682211" cy="2973204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As an </a:t>
          </a:r>
          <a:r>
            <a:rPr lang="en-US" sz="2300" b="1" kern="1200"/>
            <a:t>HR Manager at Marks and Spencer</a:t>
          </a:r>
          <a:r>
            <a:rPr lang="en-US" sz="2300" kern="1200"/>
            <a:t>, my role is to ensure effective recruitment and continuous employee development to support customer satisfaction and organizational performance (M&amp;S, 2024).</a:t>
          </a:r>
        </a:p>
      </dsp:txBody>
      <dsp:txXfrm>
        <a:off x="6331365" y="692298"/>
        <a:ext cx="4508047" cy="27990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123744-137B-4953-BDA9-217B931A873B}">
      <dsp:nvSpPr>
        <dsp:cNvPr id="0" name=""/>
        <dsp:cNvSpPr/>
      </dsp:nvSpPr>
      <dsp:spPr>
        <a:xfrm>
          <a:off x="205509" y="16114"/>
          <a:ext cx="911674" cy="91167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F6DE25-11A8-4FA1-8CDD-B7EE03FF5410}">
      <dsp:nvSpPr>
        <dsp:cNvPr id="0" name=""/>
        <dsp:cNvSpPr/>
      </dsp:nvSpPr>
      <dsp:spPr>
        <a:xfrm>
          <a:off x="396960" y="207566"/>
          <a:ext cx="528770" cy="5287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FB1320-2D58-4D35-8C5C-273808322478}">
      <dsp:nvSpPr>
        <dsp:cNvPr id="0" name=""/>
        <dsp:cNvSpPr/>
      </dsp:nvSpPr>
      <dsp:spPr>
        <a:xfrm>
          <a:off x="1312541" y="16114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Marks and Spencer uses a structured recruitment process to attract and select suitable candidates.</a:t>
          </a:r>
        </a:p>
      </dsp:txBody>
      <dsp:txXfrm>
        <a:off x="1312541" y="16114"/>
        <a:ext cx="2148945" cy="911674"/>
      </dsp:txXfrm>
    </dsp:sp>
    <dsp:sp modelId="{89078B78-1C9E-4E0A-BF74-DCD6B20635DF}">
      <dsp:nvSpPr>
        <dsp:cNvPr id="0" name=""/>
        <dsp:cNvSpPr/>
      </dsp:nvSpPr>
      <dsp:spPr>
        <a:xfrm>
          <a:off x="3835925" y="16114"/>
          <a:ext cx="911674" cy="91167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6C7EF5-C552-4337-AA33-D3F7B31C7E89}">
      <dsp:nvSpPr>
        <dsp:cNvPr id="0" name=""/>
        <dsp:cNvSpPr/>
      </dsp:nvSpPr>
      <dsp:spPr>
        <a:xfrm>
          <a:off x="4027376" y="207566"/>
          <a:ext cx="528770" cy="5287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A3A494-5753-4890-9359-309F5612DC32}">
      <dsp:nvSpPr>
        <dsp:cNvPr id="0" name=""/>
        <dsp:cNvSpPr/>
      </dsp:nvSpPr>
      <dsp:spPr>
        <a:xfrm>
          <a:off x="4942957" y="16114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Key stages include:</a:t>
          </a:r>
        </a:p>
      </dsp:txBody>
      <dsp:txXfrm>
        <a:off x="4942957" y="16114"/>
        <a:ext cx="2148945" cy="911674"/>
      </dsp:txXfrm>
    </dsp:sp>
    <dsp:sp modelId="{20B3DAD7-4C15-4A7A-9FED-89FC76AFCEC0}">
      <dsp:nvSpPr>
        <dsp:cNvPr id="0" name=""/>
        <dsp:cNvSpPr/>
      </dsp:nvSpPr>
      <dsp:spPr>
        <a:xfrm>
          <a:off x="7466341" y="16114"/>
          <a:ext cx="911674" cy="9116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0659E7-1572-4164-A8DE-715A622D223C}">
      <dsp:nvSpPr>
        <dsp:cNvPr id="0" name=""/>
        <dsp:cNvSpPr/>
      </dsp:nvSpPr>
      <dsp:spPr>
        <a:xfrm>
          <a:off x="7657792" y="207566"/>
          <a:ext cx="528770" cy="5287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31ACDD-595A-4831-929B-56681E7A2D46}">
      <dsp:nvSpPr>
        <dsp:cNvPr id="0" name=""/>
        <dsp:cNvSpPr/>
      </dsp:nvSpPr>
      <dsp:spPr>
        <a:xfrm>
          <a:off x="8573374" y="16114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Job analysis</a:t>
          </a:r>
        </a:p>
      </dsp:txBody>
      <dsp:txXfrm>
        <a:off x="8573374" y="16114"/>
        <a:ext cx="2148945" cy="911674"/>
      </dsp:txXfrm>
    </dsp:sp>
    <dsp:sp modelId="{1E100302-70BB-4CE9-B1CF-356950DA2942}">
      <dsp:nvSpPr>
        <dsp:cNvPr id="0" name=""/>
        <dsp:cNvSpPr/>
      </dsp:nvSpPr>
      <dsp:spPr>
        <a:xfrm>
          <a:off x="205509" y="1640565"/>
          <a:ext cx="911674" cy="91167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6663D2-018A-4EA1-BF0C-45B961C03A4E}">
      <dsp:nvSpPr>
        <dsp:cNvPr id="0" name=""/>
        <dsp:cNvSpPr/>
      </dsp:nvSpPr>
      <dsp:spPr>
        <a:xfrm>
          <a:off x="396960" y="1832017"/>
          <a:ext cx="528770" cy="5287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13A0B9-9E7D-4024-B32F-AA2AEC435AA2}">
      <dsp:nvSpPr>
        <dsp:cNvPr id="0" name=""/>
        <dsp:cNvSpPr/>
      </dsp:nvSpPr>
      <dsp:spPr>
        <a:xfrm>
          <a:off x="1312541" y="1640565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Preparation of job description and person specification</a:t>
          </a:r>
        </a:p>
      </dsp:txBody>
      <dsp:txXfrm>
        <a:off x="1312541" y="1640565"/>
        <a:ext cx="2148945" cy="911674"/>
      </dsp:txXfrm>
    </dsp:sp>
    <dsp:sp modelId="{60FB0DEB-48FD-4DF4-9B26-B6911E8C1248}">
      <dsp:nvSpPr>
        <dsp:cNvPr id="0" name=""/>
        <dsp:cNvSpPr/>
      </dsp:nvSpPr>
      <dsp:spPr>
        <a:xfrm>
          <a:off x="3835925" y="1640565"/>
          <a:ext cx="911674" cy="91167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B3EC24-D8FD-4634-9B7C-35B98379C13D}">
      <dsp:nvSpPr>
        <dsp:cNvPr id="0" name=""/>
        <dsp:cNvSpPr/>
      </dsp:nvSpPr>
      <dsp:spPr>
        <a:xfrm>
          <a:off x="4027376" y="1832017"/>
          <a:ext cx="528770" cy="52877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0935C1-D130-48D3-9E24-460192B6C4BA}">
      <dsp:nvSpPr>
        <dsp:cNvPr id="0" name=""/>
        <dsp:cNvSpPr/>
      </dsp:nvSpPr>
      <dsp:spPr>
        <a:xfrm>
          <a:off x="4942957" y="1640565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Advertising roles via M&amp;S careers website</a:t>
          </a:r>
        </a:p>
      </dsp:txBody>
      <dsp:txXfrm>
        <a:off x="4942957" y="1640565"/>
        <a:ext cx="2148945" cy="911674"/>
      </dsp:txXfrm>
    </dsp:sp>
    <dsp:sp modelId="{26AADCB0-21D9-40EC-8FE0-3AAB71B16DC1}">
      <dsp:nvSpPr>
        <dsp:cNvPr id="0" name=""/>
        <dsp:cNvSpPr/>
      </dsp:nvSpPr>
      <dsp:spPr>
        <a:xfrm>
          <a:off x="7466341" y="1640565"/>
          <a:ext cx="911674" cy="91167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300A96-BFF0-4642-879B-E8CC1ADC92E0}">
      <dsp:nvSpPr>
        <dsp:cNvPr id="0" name=""/>
        <dsp:cNvSpPr/>
      </dsp:nvSpPr>
      <dsp:spPr>
        <a:xfrm>
          <a:off x="7657792" y="1832017"/>
          <a:ext cx="528770" cy="52877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F39301-12FA-491A-8B4B-F64232D69F32}">
      <dsp:nvSpPr>
        <dsp:cNvPr id="0" name=""/>
        <dsp:cNvSpPr/>
      </dsp:nvSpPr>
      <dsp:spPr>
        <a:xfrm>
          <a:off x="8573374" y="1640565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Interviews and assessments</a:t>
          </a:r>
        </a:p>
      </dsp:txBody>
      <dsp:txXfrm>
        <a:off x="8573374" y="1640565"/>
        <a:ext cx="2148945" cy="911674"/>
      </dsp:txXfrm>
    </dsp:sp>
    <dsp:sp modelId="{9D4F4786-9833-4293-8836-04416F1F9844}">
      <dsp:nvSpPr>
        <dsp:cNvPr id="0" name=""/>
        <dsp:cNvSpPr/>
      </dsp:nvSpPr>
      <dsp:spPr>
        <a:xfrm>
          <a:off x="205509" y="3265016"/>
          <a:ext cx="911674" cy="91167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0AB7EA-A89F-436F-9949-4386499EAC1A}">
      <dsp:nvSpPr>
        <dsp:cNvPr id="0" name=""/>
        <dsp:cNvSpPr/>
      </dsp:nvSpPr>
      <dsp:spPr>
        <a:xfrm>
          <a:off x="396960" y="3456467"/>
          <a:ext cx="528770" cy="528770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39C074-5F8F-41C8-BB06-0718B349BD7F}">
      <dsp:nvSpPr>
        <dsp:cNvPr id="0" name=""/>
        <dsp:cNvSpPr/>
      </dsp:nvSpPr>
      <dsp:spPr>
        <a:xfrm>
          <a:off x="1312541" y="3265016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Selection and induction</a:t>
          </a:r>
        </a:p>
      </dsp:txBody>
      <dsp:txXfrm>
        <a:off x="1312541" y="3265016"/>
        <a:ext cx="2148945" cy="911674"/>
      </dsp:txXfrm>
    </dsp:sp>
    <dsp:sp modelId="{5D4C66FC-3381-426D-A3F7-817130BB65E6}">
      <dsp:nvSpPr>
        <dsp:cNvPr id="0" name=""/>
        <dsp:cNvSpPr/>
      </dsp:nvSpPr>
      <dsp:spPr>
        <a:xfrm>
          <a:off x="3835925" y="3265016"/>
          <a:ext cx="911674" cy="9116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534D36-374B-4BB8-83AF-BEF83B2C91F0}">
      <dsp:nvSpPr>
        <dsp:cNvPr id="0" name=""/>
        <dsp:cNvSpPr/>
      </dsp:nvSpPr>
      <dsp:spPr>
        <a:xfrm>
          <a:off x="4027376" y="3456467"/>
          <a:ext cx="528770" cy="528770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4A77C5-368F-4BCC-AE95-569A8571BB7A}">
      <dsp:nvSpPr>
        <dsp:cNvPr id="0" name=""/>
        <dsp:cNvSpPr/>
      </dsp:nvSpPr>
      <dsp:spPr>
        <a:xfrm>
          <a:off x="4942957" y="3265016"/>
          <a:ext cx="2148945" cy="9116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This process ensures fairness, consistency, and compliance with equality legislation (CIPD, 2023).</a:t>
          </a:r>
        </a:p>
      </dsp:txBody>
      <dsp:txXfrm>
        <a:off x="4942957" y="3265016"/>
        <a:ext cx="2148945" cy="9116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DA001B-FF21-45CD-8B2A-7D5752E21CD0}">
      <dsp:nvSpPr>
        <dsp:cNvPr id="0" name=""/>
        <dsp:cNvSpPr/>
      </dsp:nvSpPr>
      <dsp:spPr>
        <a:xfrm>
          <a:off x="961120" y="2079"/>
          <a:ext cx="2094322" cy="1256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Essential criteria:</a:t>
          </a:r>
          <a:endParaRPr lang="en-US" sz="1600" kern="1200"/>
        </a:p>
      </dsp:txBody>
      <dsp:txXfrm>
        <a:off x="961120" y="2079"/>
        <a:ext cx="2094322" cy="1256593"/>
      </dsp:txXfrm>
    </dsp:sp>
    <dsp:sp modelId="{4F18AB2D-F736-4F11-933C-CE30019D9BB2}">
      <dsp:nvSpPr>
        <dsp:cNvPr id="0" name=""/>
        <dsp:cNvSpPr/>
      </dsp:nvSpPr>
      <dsp:spPr>
        <a:xfrm>
          <a:off x="3264875" y="2079"/>
          <a:ext cx="2094322" cy="12565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Previous customer service experience</a:t>
          </a:r>
        </a:p>
      </dsp:txBody>
      <dsp:txXfrm>
        <a:off x="3264875" y="2079"/>
        <a:ext cx="2094322" cy="1256593"/>
      </dsp:txXfrm>
    </dsp:sp>
    <dsp:sp modelId="{33F0E865-8E12-42DA-BA06-1EE7DD7FA707}">
      <dsp:nvSpPr>
        <dsp:cNvPr id="0" name=""/>
        <dsp:cNvSpPr/>
      </dsp:nvSpPr>
      <dsp:spPr>
        <a:xfrm>
          <a:off x="5568630" y="2079"/>
          <a:ext cx="2094322" cy="125659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Strong communication and leadership skills</a:t>
          </a:r>
        </a:p>
      </dsp:txBody>
      <dsp:txXfrm>
        <a:off x="5568630" y="2079"/>
        <a:ext cx="2094322" cy="1256593"/>
      </dsp:txXfrm>
    </dsp:sp>
    <dsp:sp modelId="{977D64D0-4CD2-4F91-9460-D224AD268C63}">
      <dsp:nvSpPr>
        <dsp:cNvPr id="0" name=""/>
        <dsp:cNvSpPr/>
      </dsp:nvSpPr>
      <dsp:spPr>
        <a:xfrm>
          <a:off x="7872385" y="2079"/>
          <a:ext cx="2094322" cy="12565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Ability to work under pressure</a:t>
          </a:r>
        </a:p>
      </dsp:txBody>
      <dsp:txXfrm>
        <a:off x="7872385" y="2079"/>
        <a:ext cx="2094322" cy="1256593"/>
      </dsp:txXfrm>
    </dsp:sp>
    <dsp:sp modelId="{9943DF92-20CA-4CCD-99B3-4E101606E044}">
      <dsp:nvSpPr>
        <dsp:cNvPr id="0" name=""/>
        <dsp:cNvSpPr/>
      </dsp:nvSpPr>
      <dsp:spPr>
        <a:xfrm>
          <a:off x="961120" y="1468105"/>
          <a:ext cx="2094322" cy="125659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Basic IT and organisational skills</a:t>
          </a:r>
        </a:p>
      </dsp:txBody>
      <dsp:txXfrm>
        <a:off x="961120" y="1468105"/>
        <a:ext cx="2094322" cy="1256593"/>
      </dsp:txXfrm>
    </dsp:sp>
    <dsp:sp modelId="{64E4D67D-6409-4040-A8AA-8BA347EF89B7}">
      <dsp:nvSpPr>
        <dsp:cNvPr id="0" name=""/>
        <dsp:cNvSpPr/>
      </dsp:nvSpPr>
      <dsp:spPr>
        <a:xfrm>
          <a:off x="3264875" y="1468105"/>
          <a:ext cx="2094322" cy="125659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Desirable criteria:</a:t>
          </a:r>
        </a:p>
      </dsp:txBody>
      <dsp:txXfrm>
        <a:off x="3264875" y="1468105"/>
        <a:ext cx="2094322" cy="1256593"/>
      </dsp:txXfrm>
    </dsp:sp>
    <dsp:sp modelId="{823A8738-04B3-466F-867C-CF759630F833}">
      <dsp:nvSpPr>
        <dsp:cNvPr id="0" name=""/>
        <dsp:cNvSpPr/>
      </dsp:nvSpPr>
      <dsp:spPr>
        <a:xfrm>
          <a:off x="5568630" y="1468105"/>
          <a:ext cx="2094322" cy="12565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Retail supervisory experience</a:t>
          </a:r>
        </a:p>
      </dsp:txBody>
      <dsp:txXfrm>
        <a:off x="5568630" y="1468105"/>
        <a:ext cx="2094322" cy="1256593"/>
      </dsp:txXfrm>
    </dsp:sp>
    <dsp:sp modelId="{BBC9CBA3-2021-442C-BFCD-4A710600A33A}">
      <dsp:nvSpPr>
        <dsp:cNvPr id="0" name=""/>
        <dsp:cNvSpPr/>
      </dsp:nvSpPr>
      <dsp:spPr>
        <a:xfrm>
          <a:off x="7872385" y="1468105"/>
          <a:ext cx="2094322" cy="125659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Knowledge of M&amp;S values and standards</a:t>
          </a:r>
        </a:p>
      </dsp:txBody>
      <dsp:txXfrm>
        <a:off x="7872385" y="1468105"/>
        <a:ext cx="2094322" cy="1256593"/>
      </dsp:txXfrm>
    </dsp:sp>
    <dsp:sp modelId="{867944DE-4D94-493B-8F96-BD9AA6F516CF}">
      <dsp:nvSpPr>
        <dsp:cNvPr id="0" name=""/>
        <dsp:cNvSpPr/>
      </dsp:nvSpPr>
      <dsp:spPr>
        <a:xfrm>
          <a:off x="4416753" y="2934131"/>
          <a:ext cx="2094322" cy="125659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Separating essential and desirable criteria promotes fair and objective recruitment decisions (Acas, 2023)</a:t>
          </a:r>
        </a:p>
      </dsp:txBody>
      <dsp:txXfrm>
        <a:off x="4416753" y="2934131"/>
        <a:ext cx="2094322" cy="12565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0367" y="210110"/>
            <a:ext cx="9144000" cy="707765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200" b="1" dirty="0">
                <a:ea typeface="+mj-lt"/>
                <a:cs typeface="+mj-lt"/>
              </a:rPr>
              <a:t>Title:</a:t>
            </a:r>
            <a:r>
              <a:rPr lang="en-US" sz="3200" dirty="0">
                <a:ea typeface="+mj-lt"/>
                <a:cs typeface="+mj-lt"/>
              </a:rPr>
              <a:t> Recruitment and Learning &amp; Development of a Team Member</a:t>
            </a:r>
            <a:br>
              <a:rPr lang="en-US" sz="3200" dirty="0">
                <a:ea typeface="+mj-lt"/>
                <a:cs typeface="+mj-lt"/>
              </a:rPr>
            </a:b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b="1" dirty="0">
                <a:ea typeface="+mj-lt"/>
                <a:cs typeface="+mj-lt"/>
              </a:rPr>
              <a:t>Company:</a:t>
            </a:r>
            <a:r>
              <a:rPr lang="en-US" sz="3200" dirty="0">
                <a:ea typeface="+mj-lt"/>
                <a:cs typeface="+mj-lt"/>
              </a:rPr>
              <a:t> Marks and Spencer Group plc (UK)</a:t>
            </a:r>
            <a:br>
              <a:rPr lang="en-US" sz="3200" dirty="0">
                <a:ea typeface="+mj-lt"/>
                <a:cs typeface="+mj-lt"/>
              </a:rPr>
            </a:b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b="1" dirty="0">
                <a:ea typeface="+mj-lt"/>
                <a:cs typeface="+mj-lt"/>
              </a:rPr>
              <a:t>Job Role:</a:t>
            </a:r>
            <a:r>
              <a:rPr lang="en-US" sz="3200" dirty="0">
                <a:ea typeface="+mj-lt"/>
                <a:cs typeface="+mj-lt"/>
              </a:rPr>
              <a:t> Customer Service Team Leader</a:t>
            </a:r>
            <a:br>
              <a:rPr lang="en-US" sz="3200" dirty="0">
                <a:ea typeface="+mj-lt"/>
                <a:cs typeface="+mj-lt"/>
              </a:rPr>
            </a:b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b="1" dirty="0">
                <a:ea typeface="+mj-lt"/>
                <a:cs typeface="+mj-lt"/>
              </a:rPr>
              <a:t>Presented by:</a:t>
            </a:r>
            <a:r>
              <a:rPr lang="en-US" sz="3200" dirty="0">
                <a:ea typeface="+mj-lt"/>
                <a:cs typeface="+mj-lt"/>
              </a:rPr>
              <a:t> Cristian Calin</a:t>
            </a:r>
            <a:br>
              <a:rPr lang="en-US" sz="3200" dirty="0">
                <a:ea typeface="+mj-lt"/>
                <a:cs typeface="+mj-lt"/>
              </a:rPr>
            </a:b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b="1" dirty="0">
                <a:ea typeface="+mj-lt"/>
                <a:cs typeface="+mj-lt"/>
              </a:rPr>
              <a:t>Role:</a:t>
            </a:r>
            <a:r>
              <a:rPr lang="en-US" sz="3200" dirty="0">
                <a:ea typeface="+mj-lt"/>
                <a:cs typeface="+mj-lt"/>
              </a:rPr>
              <a:t> HR Manager</a:t>
            </a:r>
            <a:br>
              <a:rPr lang="en-US" sz="3200" dirty="0">
                <a:ea typeface="+mj-lt"/>
                <a:cs typeface="+mj-lt"/>
              </a:rPr>
            </a:b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b="1" dirty="0">
                <a:ea typeface="+mj-lt"/>
                <a:cs typeface="+mj-lt"/>
              </a:rPr>
              <a:t>Module Title:</a:t>
            </a:r>
            <a:r>
              <a:rPr lang="en-US" sz="3200" dirty="0">
                <a:ea typeface="+mj-lt"/>
                <a:cs typeface="+mj-lt"/>
              </a:rPr>
              <a:t> developing and management individuals and teams</a:t>
            </a:r>
            <a:br>
              <a:rPr lang="en-US" sz="3200" dirty="0">
                <a:ea typeface="+mj-lt"/>
                <a:cs typeface="+mj-lt"/>
              </a:rPr>
            </a:b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b="1" dirty="0">
                <a:ea typeface="+mj-lt"/>
                <a:cs typeface="+mj-lt"/>
              </a:rPr>
              <a:t>Module Code:</a:t>
            </a:r>
            <a:r>
              <a:rPr lang="en-US" sz="3200" dirty="0">
                <a:ea typeface="+mj-lt"/>
                <a:cs typeface="+mj-lt"/>
              </a:rPr>
              <a:t> LCLM5002</a:t>
            </a:r>
            <a:br>
              <a:rPr lang="en-US" sz="3200" dirty="0">
                <a:ea typeface="+mj-lt"/>
                <a:cs typeface="+mj-lt"/>
              </a:rPr>
            </a:b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b="1" dirty="0">
                <a:ea typeface="+mj-lt"/>
                <a:cs typeface="+mj-lt"/>
              </a:rPr>
              <a:t>Lecturer:</a:t>
            </a:r>
            <a:r>
              <a:rPr lang="en-US" sz="3200" dirty="0">
                <a:ea typeface="+mj-lt"/>
                <a:cs typeface="+mj-lt"/>
              </a:rPr>
              <a:t> Doreen Nyaa Amundam </a:t>
            </a:r>
            <a:br>
              <a:rPr lang="en-US" sz="3200" dirty="0">
                <a:ea typeface="+mj-lt"/>
                <a:cs typeface="+mj-lt"/>
              </a:rPr>
            </a:br>
            <a:r>
              <a:rPr lang="en-US" sz="3200" dirty="0">
                <a:ea typeface="+mj-lt"/>
                <a:cs typeface="+mj-lt"/>
              </a:rPr>
              <a:t> </a:t>
            </a:r>
            <a:r>
              <a:rPr lang="en-US" sz="3200" b="1" dirty="0">
                <a:ea typeface="+mj-lt"/>
                <a:cs typeface="+mj-lt"/>
              </a:rPr>
              <a:t>Institution:</a:t>
            </a:r>
            <a:r>
              <a:rPr lang="en-US" sz="3200" dirty="0">
                <a:ea typeface="+mj-lt"/>
                <a:cs typeface="+mj-lt"/>
              </a:rPr>
              <a:t> university of Wales trinity saint David  </a:t>
            </a:r>
            <a:r>
              <a:rPr lang="en-US" sz="3200" b="1" dirty="0">
                <a:ea typeface="+mj-lt"/>
                <a:cs typeface="+mj-lt"/>
              </a:rPr>
              <a:t>Date:</a:t>
            </a:r>
            <a:r>
              <a:rPr lang="en-US" sz="3200">
                <a:ea typeface="+mj-lt"/>
                <a:cs typeface="+mj-lt"/>
              </a:rPr>
              <a:t> 09/02/2026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56AD21CA-472C-4EA1-A897-F639017AFE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29A5F49-8CEE-44D2-A717-96965326A5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A4758941-095E-4760-9F3E-0E9F079AA2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9BA7B350-F1EB-47CD-8531-349F4BD68B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5BA0612-B179-DBC1-CFAD-E8569A7EB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5880" y="1947672"/>
            <a:ext cx="5961888" cy="2788920"/>
          </a:xfrm>
        </p:spPr>
        <p:txBody>
          <a:bodyPr anchor="ctr">
            <a:normAutofit/>
          </a:bodyPr>
          <a:lstStyle/>
          <a:p>
            <a:r>
              <a:rPr lang="en-US" sz="4800">
                <a:solidFill>
                  <a:schemeClr val="bg1"/>
                </a:solidFill>
                <a:ea typeface="+mj-lt"/>
                <a:cs typeface="+mj-lt"/>
              </a:rPr>
              <a:t>TABLE OF CONTENTS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05FE506-AB9A-470B-89C8-008269966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5300" y="252484"/>
            <a:ext cx="6244113" cy="6244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44D0E-3AC3-71E1-482D-685D3E2A1A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1584" y="540048"/>
            <a:ext cx="5652097" cy="564129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Introduction to Tesco PLC</a:t>
            </a:r>
            <a:endParaRPr lang="en-US" sz="1800" dirty="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Selected Job Role</a:t>
            </a:r>
            <a:endParaRPr lang="en-US" sz="1800" dirty="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Overview of Recruitment Process</a:t>
            </a:r>
            <a:endParaRPr lang="en-US" sz="180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Job Analysis</a:t>
            </a:r>
            <a:endParaRPr lang="en-US" sz="1800" dirty="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Job Description</a:t>
            </a:r>
            <a:endParaRPr lang="en-US" sz="180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Person Specification</a:t>
            </a:r>
            <a:endParaRPr lang="en-US" sz="1800" dirty="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Importance of Recruiting the Right Person</a:t>
            </a:r>
            <a:endParaRPr lang="en-US" sz="180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Learning &amp; Development Needs</a:t>
            </a:r>
            <a:endParaRPr lang="en-US" sz="180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Behaviorist Learning Theory</a:t>
            </a:r>
            <a:endParaRPr lang="en-US" sz="180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Cognitivist Learning Theory</a:t>
            </a:r>
            <a:endParaRPr lang="en-US" sz="180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Humanist / Experiential Learning Theory</a:t>
            </a:r>
            <a:endParaRPr lang="en-US" sz="1800" dirty="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Impact of Training on </a:t>
            </a:r>
            <a:r>
              <a:rPr lang="en-US" sz="1800" dirty="0" err="1">
                <a:solidFill>
                  <a:schemeClr val="tx2"/>
                </a:solidFill>
                <a:latin typeface="Calibri"/>
                <a:ea typeface="+mn-lt"/>
                <a:cs typeface="+mn-lt"/>
              </a:rPr>
              <a:t>Organisational</a:t>
            </a:r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 Performance</a:t>
            </a:r>
            <a:endParaRPr lang="en-US" sz="180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Conclusion</a:t>
            </a:r>
            <a:endParaRPr lang="en-US" sz="1800">
              <a:solidFill>
                <a:schemeClr val="tx2"/>
              </a:solidFill>
              <a:latin typeface="Calibri"/>
              <a:ea typeface="Calibri"/>
              <a:cs typeface="Calibri"/>
            </a:endParaRPr>
          </a:p>
          <a:p>
            <a:r>
              <a:rPr lang="en-US" sz="1800" dirty="0">
                <a:solidFill>
                  <a:schemeClr val="tx2"/>
                </a:solidFill>
                <a:latin typeface="Calibri"/>
                <a:ea typeface="+mn-lt"/>
                <a:cs typeface="+mn-lt"/>
              </a:rPr>
              <a:t>Reference List</a:t>
            </a:r>
            <a:endParaRPr lang="en-US" sz="1800" dirty="0">
              <a:solidFill>
                <a:schemeClr val="tx2"/>
              </a:solidFill>
              <a:latin typeface="Calibri"/>
            </a:endParaRPr>
          </a:p>
          <a:p>
            <a:endParaRPr lang="en-US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50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94312E-515B-9DA0-F263-1599C7956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  <a:ea typeface="+mj-lt"/>
                <a:cs typeface="+mj-lt"/>
              </a:rPr>
              <a:t>INTRODUCTION TO THE COMPANY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222F41-7A17-53B9-6672-9DBA5F630D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439363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88560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F44FDA-AE63-EB06-4B7E-0120D5B2C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ea typeface="+mj-lt"/>
                <a:cs typeface="+mj-lt"/>
              </a:rPr>
              <a:t>SELECTED JOB ROLE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E383A-44A7-038C-B542-1F38FF16A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dirty="0">
                <a:latin typeface="Calibri"/>
                <a:ea typeface="+mn-lt"/>
                <a:cs typeface="+mn-lt"/>
              </a:rPr>
              <a:t>Job Role:</a:t>
            </a:r>
            <a:r>
              <a:rPr lang="en-US" dirty="0">
                <a:latin typeface="Calibri"/>
                <a:ea typeface="+mn-lt"/>
                <a:cs typeface="+mn-lt"/>
              </a:rPr>
              <a:t> Customer Service Team Leader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This role was selected because: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It has direct responsibility for customer experience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It requires leadership and teamwork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It supports daily store operations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The Customer Service Team Leader supervises customer assistants and ensures high service standards across the store.</a:t>
            </a:r>
            <a:endParaRPr lang="en-US" dirty="0">
              <a:latin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317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4B93D-AA48-B111-4661-C9365254D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  <a:ea typeface="+mj-lt"/>
                <a:cs typeface="+mj-lt"/>
              </a:rPr>
              <a:t>OVERVIEW OF RECRUITMENT PROCESS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69CCC16-505C-A4BB-943B-B601125A4E4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269797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60212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FF7297-8835-C83E-5842-D9CCC2205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JOB ANALYSIS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21741-061D-63A7-8DC2-0FCBBA28BA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b="1" dirty="0">
                <a:latin typeface="Calibri"/>
                <a:ea typeface="+mn-lt"/>
                <a:cs typeface="+mn-lt"/>
              </a:rPr>
              <a:t>Job analysis</a:t>
            </a:r>
            <a:r>
              <a:rPr lang="en-US" dirty="0">
                <a:latin typeface="Calibri"/>
                <a:ea typeface="+mn-lt"/>
                <a:cs typeface="+mn-lt"/>
              </a:rPr>
              <a:t> helps HR understand the role and </a:t>
            </a:r>
            <a:r>
              <a:rPr lang="en-US" dirty="0" err="1">
                <a:latin typeface="Calibri"/>
                <a:ea typeface="+mn-lt"/>
                <a:cs typeface="+mn-lt"/>
              </a:rPr>
              <a:t>organisational</a:t>
            </a:r>
            <a:r>
              <a:rPr lang="en-US" dirty="0">
                <a:latin typeface="Calibri"/>
                <a:ea typeface="+mn-lt"/>
                <a:cs typeface="+mn-lt"/>
              </a:rPr>
              <a:t> need.</a:t>
            </a:r>
            <a:endParaRPr lang="en-US">
              <a:latin typeface="Calibri"/>
              <a:ea typeface="Calibri"/>
              <a:cs typeface="Calibri"/>
            </a:endParaRPr>
          </a:p>
          <a:p>
            <a:pPr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For the Customer Service Team Leader, job analysis identifies: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Leading and supporting store colleagues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Managing customer queries and complaints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Monitoring service quality and performance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Supporting store targets and policies</a:t>
            </a:r>
            <a:endParaRPr lang="en-US">
              <a:latin typeface="Calibri"/>
              <a:ea typeface="Calibri"/>
              <a:cs typeface="Calibri"/>
            </a:endParaRPr>
          </a:p>
          <a:p>
            <a:pPr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This process ensures the role aligns with business objectives and service expectations (Bratton &amp; Gold, 2022).</a:t>
            </a:r>
            <a:endParaRPr lang="en-US" dirty="0">
              <a:latin typeface="Calibri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824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7EA89-E026-AC21-9A05-DCB6FF920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JOB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FF107-4580-4191-6058-2733623BA0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Main duties include:</a:t>
            </a:r>
          </a:p>
          <a:p>
            <a:r>
              <a:rPr lang="en-US" dirty="0">
                <a:latin typeface="Calibri"/>
                <a:ea typeface="+mn-lt"/>
                <a:cs typeface="+mn-lt"/>
              </a:rPr>
              <a:t>Supervising customer service staff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Allocating daily tasks and shifts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Handling customer issues professionally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Training and supporting new team members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Reporting performance to store management</a:t>
            </a:r>
            <a:endParaRPr lang="en-US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A clear job description supports accountability and effective performance management (Armstrong &amp; Taylor, 2023).</a:t>
            </a:r>
            <a:endParaRPr lang="en-US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60398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9909E4-C5C1-1234-1015-610F7979B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  <a:ea typeface="+mj-lt"/>
                <a:cs typeface="+mj-lt"/>
              </a:rPr>
              <a:t>PERSON SPECIFICATION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1F2F594-0E50-30EE-39DB-544F9C96C3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6166178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4441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33D76-3A3C-CFC1-C48C-5726B6845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IMPORTANCE OF RECRUITING THE RIGHT PERSON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EA3B1-F63F-D7DC-01E7-2721D05749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Recruiting the right Customer Service Team Leader:</a:t>
            </a:r>
          </a:p>
          <a:p>
            <a:r>
              <a:rPr lang="en-US" dirty="0">
                <a:latin typeface="Calibri"/>
                <a:ea typeface="+mn-lt"/>
                <a:cs typeface="+mn-lt"/>
              </a:rPr>
              <a:t>Improves customer satisfaction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Enhances team morale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Reduces staff turnover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Supports consistent service delivery</a:t>
            </a:r>
            <a:endParaRPr lang="en-US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Ineffective recruitment can increase costs and damage brand reputation (Dessler, 2020).</a:t>
            </a:r>
            <a:endParaRPr lang="en-US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4052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8A561-90B8-3C2F-493C-A42D4211B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LEARNING &amp; DEVELOPMENT NEEDS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65786-7BBB-38FA-2657-AD904CB64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Once appointed, the Customer Service Team Leader requires training in:</a:t>
            </a:r>
          </a:p>
          <a:p>
            <a:r>
              <a:rPr lang="en-US" dirty="0">
                <a:latin typeface="Calibri"/>
                <a:ea typeface="+mn-lt"/>
                <a:cs typeface="+mn-lt"/>
              </a:rPr>
              <a:t>M&amp;S customer service standards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Leadership and people management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Health and safety procedures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Equality, diversity, and inclusion</a:t>
            </a:r>
            <a:endParaRPr lang="en-US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Training ensures employees perform confidently and consistently across the store (CIPD, 2023).</a:t>
            </a:r>
            <a:endParaRPr lang="en-US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487096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2A65E-8178-4504-EE70-D220A6C3C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BEHAVIOURIST LEARNING THEORY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8190DE-C1D8-9BDF-F722-13EEA18B0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err="1">
                <a:latin typeface="Calibri"/>
                <a:ea typeface="+mn-lt"/>
                <a:cs typeface="+mn-lt"/>
              </a:rPr>
              <a:t>Behaviourist</a:t>
            </a:r>
            <a:r>
              <a:rPr lang="en-US" b="1" dirty="0">
                <a:latin typeface="Calibri"/>
                <a:ea typeface="+mn-lt"/>
                <a:cs typeface="+mn-lt"/>
              </a:rPr>
              <a:t> theory</a:t>
            </a:r>
            <a:r>
              <a:rPr lang="en-US" dirty="0">
                <a:latin typeface="Calibri"/>
                <a:ea typeface="+mn-lt"/>
                <a:cs typeface="+mn-lt"/>
              </a:rPr>
              <a:t> suggests learning occurs through repetition, reinforcement, and feedback (Skinner, 1953).</a:t>
            </a:r>
          </a:p>
          <a:p>
            <a:pPr>
              <a:buNone/>
            </a:pPr>
            <a:r>
              <a:rPr lang="en-US" b="1" dirty="0">
                <a:latin typeface="Calibri"/>
                <a:ea typeface="+mn-lt"/>
                <a:cs typeface="+mn-lt"/>
              </a:rPr>
              <a:t>Application at M&amp;S:</a:t>
            </a:r>
            <a:endParaRPr lang="en-US">
              <a:latin typeface="Calibri"/>
              <a:ea typeface="Calibri"/>
              <a:cs typeface="Calibri"/>
            </a:endParaRPr>
          </a:p>
          <a:p>
            <a:pPr>
              <a:buFont typeface="Arial"/>
              <a:buChar char="•"/>
            </a:pPr>
            <a:r>
              <a:rPr lang="en-US" dirty="0">
                <a:latin typeface="Calibri"/>
                <a:ea typeface="+mn-lt"/>
                <a:cs typeface="+mn-lt"/>
              </a:rPr>
              <a:t>On-the-job training</a:t>
            </a:r>
          </a:p>
          <a:p>
            <a:pPr>
              <a:buFont typeface="Arial"/>
              <a:buChar char="•"/>
            </a:pPr>
            <a:r>
              <a:rPr lang="en-US" dirty="0">
                <a:latin typeface="Calibri"/>
                <a:ea typeface="+mn-lt"/>
                <a:cs typeface="+mn-lt"/>
              </a:rPr>
              <a:t>Regular performance feedback</a:t>
            </a:r>
          </a:p>
          <a:p>
            <a:pPr>
              <a:buFont typeface="Arial"/>
              <a:buChar char="•"/>
            </a:pPr>
            <a:r>
              <a:rPr lang="en-US" dirty="0">
                <a:latin typeface="Calibri"/>
                <a:ea typeface="+mn-lt"/>
                <a:cs typeface="+mn-lt"/>
              </a:rPr>
              <a:t>Recognition and rewards for good service</a:t>
            </a:r>
          </a:p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This reinforces positive customer service </a:t>
            </a:r>
            <a:r>
              <a:rPr lang="en-US" err="1">
                <a:latin typeface="Calibri"/>
                <a:ea typeface="+mn-lt"/>
                <a:cs typeface="+mn-lt"/>
              </a:rPr>
              <a:t>behaviours</a:t>
            </a:r>
            <a:r>
              <a:rPr lang="en-US" dirty="0">
                <a:latin typeface="Calibri"/>
                <a:ea typeface="+mn-lt"/>
                <a:cs typeface="+mn-lt"/>
              </a:rPr>
              <a:t>.</a:t>
            </a:r>
            <a:endParaRPr lang="en-US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0292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E7725-5E65-D209-34A9-F04AAE29F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COGNITIVIST LEARNING THEORY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57F48-D623-6890-382D-8E3D1EF4E9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alibri"/>
                <a:ea typeface="+mn-lt"/>
                <a:cs typeface="+mn-lt"/>
              </a:rPr>
              <a:t>Cognitivist theory</a:t>
            </a:r>
            <a:r>
              <a:rPr lang="en-US" dirty="0">
                <a:latin typeface="Calibri"/>
                <a:ea typeface="+mn-lt"/>
                <a:cs typeface="+mn-lt"/>
              </a:rPr>
              <a:t> focuses on understanding and mental processing (Piaget, 1972).</a:t>
            </a:r>
            <a:endParaRPr lang="en-US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b="1" dirty="0">
                <a:latin typeface="Calibri"/>
                <a:ea typeface="+mn-lt"/>
                <a:cs typeface="+mn-lt"/>
              </a:rPr>
              <a:t>Application at M&amp;S:</a:t>
            </a:r>
            <a:endParaRPr lang="en-US" b="1" dirty="0">
              <a:latin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E-learning modules</a:t>
            </a:r>
            <a:endParaRPr lang="en-US" b="1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Training on company policies and procedures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Problem-solving workshops</a:t>
            </a:r>
            <a:endParaRPr lang="en-US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This helps employees understand </a:t>
            </a:r>
            <a:r>
              <a:rPr lang="en-US" i="1" dirty="0">
                <a:latin typeface="Calibri"/>
                <a:ea typeface="+mn-lt"/>
                <a:cs typeface="+mn-lt"/>
              </a:rPr>
              <a:t>why</a:t>
            </a:r>
            <a:r>
              <a:rPr lang="en-US" dirty="0">
                <a:latin typeface="Calibri"/>
                <a:ea typeface="+mn-lt"/>
                <a:cs typeface="+mn-lt"/>
              </a:rPr>
              <a:t> tasks are performed in certain ways.</a:t>
            </a:r>
            <a:endParaRPr lang="en-US" dirty="0">
              <a:latin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0968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599A3-ED4F-F75F-2B46-9514C5DB9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HUMANIST / EXPERIENTIAL LEARNING THEORY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AA245-0B8B-6C57-56F9-93259E85D9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Calibri"/>
                <a:ea typeface="+mn-lt"/>
                <a:cs typeface="+mn-lt"/>
              </a:rPr>
              <a:t>Humanist and experiential learning</a:t>
            </a:r>
            <a:r>
              <a:rPr lang="en-US" dirty="0">
                <a:latin typeface="Calibri"/>
                <a:ea typeface="+mn-lt"/>
                <a:cs typeface="+mn-lt"/>
              </a:rPr>
              <a:t> </a:t>
            </a:r>
            <a:r>
              <a:rPr lang="en-US" err="1">
                <a:latin typeface="Calibri"/>
                <a:ea typeface="+mn-lt"/>
                <a:cs typeface="+mn-lt"/>
              </a:rPr>
              <a:t>emphasise</a:t>
            </a:r>
            <a:r>
              <a:rPr lang="en-US" dirty="0">
                <a:latin typeface="Calibri"/>
                <a:ea typeface="+mn-lt"/>
                <a:cs typeface="+mn-lt"/>
              </a:rPr>
              <a:t> learning through experience and reflection (Kolb, 1984).</a:t>
            </a:r>
            <a:endParaRPr lang="en-US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b="1" dirty="0">
                <a:latin typeface="Calibri"/>
                <a:ea typeface="+mn-lt"/>
                <a:cs typeface="+mn-lt"/>
              </a:rPr>
              <a:t>Application at M&amp;S:</a:t>
            </a:r>
            <a:endParaRPr lang="en-US" b="1" dirty="0">
              <a:latin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Mentoring by experienced managers</a:t>
            </a:r>
            <a:endParaRPr lang="en-US" b="1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Job shadowing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Learning from real customer situations</a:t>
            </a:r>
            <a:endParaRPr lang="en-US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This supports personal development and long-term career progression.</a:t>
            </a:r>
            <a:endParaRPr lang="en-US" dirty="0">
              <a:latin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1064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4B955-BA31-A035-C83B-A7945AC1E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CONCLUSION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235E6-2AB5-802F-1D3A-32C9BA397D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In conclusion:</a:t>
            </a:r>
          </a:p>
          <a:p>
            <a:r>
              <a:rPr lang="en-US" dirty="0">
                <a:latin typeface="Calibri"/>
                <a:ea typeface="+mn-lt"/>
                <a:cs typeface="+mn-lt"/>
              </a:rPr>
              <a:t>Marks and Spencer relies on structured recruitment to maintain service quality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Job analysis, job descriptions, and person specifications support fair selection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Training and development ensure effective performance</a:t>
            </a:r>
            <a:endParaRPr lang="en-US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Applying learning theories improves training outcomes</a:t>
            </a:r>
            <a:endParaRPr lang="en-US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Calibri"/>
                <a:ea typeface="+mn-lt"/>
                <a:cs typeface="+mn-lt"/>
              </a:rPr>
              <a:t>As an HR Manager, effective recruitment and development support </a:t>
            </a:r>
            <a:r>
              <a:rPr lang="en-US" err="1">
                <a:latin typeface="Calibri"/>
                <a:ea typeface="+mn-lt"/>
                <a:cs typeface="+mn-lt"/>
              </a:rPr>
              <a:t>organisational</a:t>
            </a:r>
            <a:r>
              <a:rPr lang="en-US" dirty="0">
                <a:latin typeface="Calibri"/>
                <a:ea typeface="+mn-lt"/>
                <a:cs typeface="+mn-lt"/>
              </a:rPr>
              <a:t> success.</a:t>
            </a:r>
            <a:endParaRPr lang="en-US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162969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D0E6D7-7036-E206-00DE-AC16C6E83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+mj-lt"/>
                <a:cs typeface="+mj-lt"/>
              </a:rPr>
              <a:t>REFERENCE LIST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CD48F-8C4E-15D3-34FC-83AD567DA3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err="1">
                <a:latin typeface="Calibri"/>
                <a:ea typeface="+mn-lt"/>
                <a:cs typeface="+mn-lt"/>
              </a:rPr>
              <a:t>Acas</a:t>
            </a:r>
            <a:r>
              <a:rPr lang="en-US" dirty="0">
                <a:latin typeface="Calibri"/>
                <a:ea typeface="+mn-lt"/>
                <a:cs typeface="+mn-lt"/>
              </a:rPr>
              <a:t> (2023) </a:t>
            </a:r>
            <a:r>
              <a:rPr lang="en-US" i="1" dirty="0">
                <a:latin typeface="Calibri"/>
                <a:ea typeface="+mn-lt"/>
                <a:cs typeface="+mn-lt"/>
              </a:rPr>
              <a:t>Recruitment and selection</a:t>
            </a:r>
            <a:r>
              <a:rPr lang="en-US" dirty="0">
                <a:latin typeface="Calibri"/>
                <a:ea typeface="+mn-lt"/>
                <a:cs typeface="+mn-lt"/>
              </a:rPr>
              <a:t>. London: </a:t>
            </a:r>
            <a:r>
              <a:rPr lang="en-US" err="1">
                <a:latin typeface="Calibri"/>
                <a:ea typeface="+mn-lt"/>
                <a:cs typeface="+mn-lt"/>
              </a:rPr>
              <a:t>Acas</a:t>
            </a:r>
            <a:r>
              <a:rPr lang="en-US" dirty="0">
                <a:latin typeface="Calibri"/>
                <a:ea typeface="+mn-lt"/>
                <a:cs typeface="+mn-lt"/>
              </a:rPr>
              <a:t>.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Armstrong, M. and Taylor, S. (2023) </a:t>
            </a:r>
            <a:r>
              <a:rPr lang="en-US" i="1" dirty="0">
                <a:latin typeface="Calibri"/>
                <a:ea typeface="+mn-lt"/>
                <a:cs typeface="+mn-lt"/>
              </a:rPr>
              <a:t>Armstrong’s Handbook of Human Resource Management Practice</a:t>
            </a:r>
            <a:r>
              <a:rPr lang="en-US" dirty="0">
                <a:latin typeface="Calibri"/>
                <a:ea typeface="+mn-lt"/>
                <a:cs typeface="+mn-lt"/>
              </a:rPr>
              <a:t>. 16th ed. London: Kogan Page.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Bratton, J. and Gold, J. (2022) </a:t>
            </a:r>
            <a:r>
              <a:rPr lang="en-US" i="1" dirty="0">
                <a:latin typeface="Calibri"/>
                <a:ea typeface="+mn-lt"/>
                <a:cs typeface="+mn-lt"/>
              </a:rPr>
              <a:t>Human Resource Management: Theory and Practice</a:t>
            </a:r>
            <a:r>
              <a:rPr lang="en-US" dirty="0">
                <a:latin typeface="Calibri"/>
                <a:ea typeface="+mn-lt"/>
                <a:cs typeface="+mn-lt"/>
              </a:rPr>
              <a:t>. 7th ed. London: Palgrave.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CIPD (2023) </a:t>
            </a:r>
            <a:r>
              <a:rPr lang="en-US" i="1" dirty="0">
                <a:latin typeface="Calibri"/>
                <a:ea typeface="+mn-lt"/>
                <a:cs typeface="+mn-lt"/>
              </a:rPr>
              <a:t>Learning and development</a:t>
            </a:r>
            <a:r>
              <a:rPr lang="en-US" dirty="0">
                <a:latin typeface="Calibri"/>
                <a:ea typeface="+mn-lt"/>
                <a:cs typeface="+mn-lt"/>
              </a:rPr>
              <a:t>. London: CIPD.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Dessler, G. (2020) </a:t>
            </a:r>
            <a:r>
              <a:rPr lang="en-US" i="1" dirty="0">
                <a:latin typeface="Calibri"/>
                <a:ea typeface="+mn-lt"/>
                <a:cs typeface="+mn-lt"/>
              </a:rPr>
              <a:t>Human Resource Management</a:t>
            </a:r>
            <a:r>
              <a:rPr lang="en-US" dirty="0">
                <a:latin typeface="Calibri"/>
                <a:ea typeface="+mn-lt"/>
                <a:cs typeface="+mn-lt"/>
              </a:rPr>
              <a:t>. 16th ed. Harlow: Pearson.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Kolb, D. (1984) </a:t>
            </a:r>
            <a:r>
              <a:rPr lang="en-US" i="1" dirty="0">
                <a:latin typeface="Calibri"/>
                <a:ea typeface="+mn-lt"/>
                <a:cs typeface="+mn-lt"/>
              </a:rPr>
              <a:t>Experiential Learning</a:t>
            </a:r>
            <a:r>
              <a:rPr lang="en-US" dirty="0">
                <a:latin typeface="Calibri"/>
                <a:ea typeface="+mn-lt"/>
                <a:cs typeface="+mn-lt"/>
              </a:rPr>
              <a:t>. New Jersey: Prentice Hall.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Marks and Spencer Group plc (2024) </a:t>
            </a:r>
            <a:r>
              <a:rPr lang="en-US" i="1" dirty="0">
                <a:latin typeface="Calibri"/>
                <a:ea typeface="+mn-lt"/>
                <a:cs typeface="+mn-lt"/>
              </a:rPr>
              <a:t>People and culture strategy</a:t>
            </a:r>
            <a:r>
              <a:rPr lang="en-US" dirty="0">
                <a:latin typeface="Calibri"/>
                <a:ea typeface="+mn-lt"/>
                <a:cs typeface="+mn-lt"/>
              </a:rPr>
              <a:t>. London: M&amp;S.</a:t>
            </a:r>
            <a:endParaRPr lang="en-US" dirty="0">
              <a:latin typeface="Calibri"/>
              <a:ea typeface="Calibri"/>
              <a:cs typeface="Calibri"/>
            </a:endParaRPr>
          </a:p>
          <a:p>
            <a:r>
              <a:rPr lang="en-US" dirty="0">
                <a:latin typeface="Calibri"/>
                <a:ea typeface="+mn-lt"/>
                <a:cs typeface="+mn-lt"/>
              </a:rPr>
              <a:t>Skinner, B.F. (1953) </a:t>
            </a:r>
            <a:r>
              <a:rPr lang="en-US" i="1" dirty="0">
                <a:latin typeface="Calibri"/>
                <a:ea typeface="+mn-lt"/>
                <a:cs typeface="+mn-lt"/>
              </a:rPr>
              <a:t>Science and Human Behavior</a:t>
            </a:r>
            <a:r>
              <a:rPr lang="en-US" dirty="0">
                <a:latin typeface="Calibri"/>
                <a:ea typeface="+mn-lt"/>
                <a:cs typeface="+mn-lt"/>
              </a:rPr>
              <a:t>. New York: Free Press.</a:t>
            </a:r>
            <a:endParaRPr lang="en-US" dirty="0">
              <a:latin typeface="Calibri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9735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Title: Recruitment and Learning &amp; Development of a Team Member  Company: Marks and Spencer Group plc (UK)  Job Role: Customer Service Team Leader  Presented by: Cristian Calin  Role: HR Manager  Module Title: developing and management individuals and teams  Module Code: LCLM5002  Lecturer: Doreen Nyaa Amundam   Institution: university of Wales trinity saint David  Date: 09/02/2026 </vt:lpstr>
      <vt:lpstr>TABLE OF CONTENTS</vt:lpstr>
      <vt:lpstr>INTRODUCTION TO THE COMPANY</vt:lpstr>
      <vt:lpstr>SELECTED JOB ROLE</vt:lpstr>
      <vt:lpstr>OVERVIEW OF RECRUITMENT PROCESS</vt:lpstr>
      <vt:lpstr>JOB ANALYSIS</vt:lpstr>
      <vt:lpstr> JOB DESCRIPTION</vt:lpstr>
      <vt:lpstr>PERSON SPECIFICATION</vt:lpstr>
      <vt:lpstr>IMPORTANCE OF RECRUITING THE RIGHT PERSON</vt:lpstr>
      <vt:lpstr>LEARNING &amp; DEVELOPMENT NEEDS</vt:lpstr>
      <vt:lpstr>BEHAVIOURIST LEARNING THEORY</vt:lpstr>
      <vt:lpstr>COGNITIVIST LEARNING THEORY</vt:lpstr>
      <vt:lpstr>HUMANIST / EXPERIENTIAL LEARNING THEORY</vt:lpstr>
      <vt:lpstr>CONCLUSION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132</cp:revision>
  <dcterms:created xsi:type="dcterms:W3CDTF">2026-02-04T09:59:12Z</dcterms:created>
  <dcterms:modified xsi:type="dcterms:W3CDTF">2026-02-09T09:55:41Z</dcterms:modified>
</cp:coreProperties>
</file>