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FD5A16-27EA-49B1-8102-62D4ED2773DB}" v="2" dt="2023-01-15T16:00:56.015"/>
  </p1510:revLst>
</p1510:revInfo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58" d="100"/>
          <a:sy n="58" d="100"/>
        </p:scale>
        <p:origin x="98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loe Rees" userId="b4335dba-5a7e-47b3-8606-7f4a14355537" providerId="ADAL" clId="{3EFD5A16-27EA-49B1-8102-62D4ED2773DB}"/>
    <pc:docChg chg="undo custSel addSld modSld">
      <pc:chgData name="Chloe Rees" userId="b4335dba-5a7e-47b3-8606-7f4a14355537" providerId="ADAL" clId="{3EFD5A16-27EA-49B1-8102-62D4ED2773DB}" dt="2023-01-15T16:00:58.483" v="142" actId="26606"/>
      <pc:docMkLst>
        <pc:docMk/>
      </pc:docMkLst>
      <pc:sldChg chg="addSp delSp modSp mod setBg addAnim setClrOvrMap delDesignElem">
        <pc:chgData name="Chloe Rees" userId="b4335dba-5a7e-47b3-8606-7f4a14355537" providerId="ADAL" clId="{3EFD5A16-27EA-49B1-8102-62D4ED2773DB}" dt="2023-01-15T16:00:56.015" v="141"/>
        <pc:sldMkLst>
          <pc:docMk/>
          <pc:sldMk cId="4239968330" sldId="256"/>
        </pc:sldMkLst>
        <pc:spChg chg="mod">
          <ac:chgData name="Chloe Rees" userId="b4335dba-5a7e-47b3-8606-7f4a14355537" providerId="ADAL" clId="{3EFD5A16-27EA-49B1-8102-62D4ED2773DB}" dt="2023-01-15T15:53:53.288" v="42" actId="26606"/>
          <ac:spMkLst>
            <pc:docMk/>
            <pc:sldMk cId="4239968330" sldId="256"/>
            <ac:spMk id="2" creationId="{7ABAEFEE-89DC-9F2D-503E-FD213E40F1C6}"/>
          </ac:spMkLst>
        </pc:spChg>
        <pc:spChg chg="mod">
          <ac:chgData name="Chloe Rees" userId="b4335dba-5a7e-47b3-8606-7f4a14355537" providerId="ADAL" clId="{3EFD5A16-27EA-49B1-8102-62D4ED2773DB}" dt="2023-01-15T15:54:01.899" v="53" actId="20577"/>
          <ac:spMkLst>
            <pc:docMk/>
            <pc:sldMk cId="4239968330" sldId="256"/>
            <ac:spMk id="3" creationId="{3A21A096-BC55-CB7B-4637-7478F4209FE1}"/>
          </ac:spMkLst>
        </pc:spChg>
        <pc:spChg chg="add del">
          <ac:chgData name="Chloe Rees" userId="b4335dba-5a7e-47b3-8606-7f4a14355537" providerId="ADAL" clId="{3EFD5A16-27EA-49B1-8102-62D4ED2773DB}" dt="2023-01-15T16:00:56.015" v="141"/>
          <ac:spMkLst>
            <pc:docMk/>
            <pc:sldMk cId="4239968330" sldId="256"/>
            <ac:spMk id="6" creationId="{0671A8AE-40A1-4631-A6B8-581AFF065482}"/>
          </ac:spMkLst>
        </pc:spChg>
        <pc:spChg chg="add del">
          <ac:chgData name="Chloe Rees" userId="b4335dba-5a7e-47b3-8606-7f4a14355537" providerId="ADAL" clId="{3EFD5A16-27EA-49B1-8102-62D4ED2773DB}" dt="2023-01-15T15:52:26.384" v="26" actId="26606"/>
          <ac:spMkLst>
            <pc:docMk/>
            <pc:sldMk cId="4239968330" sldId="256"/>
            <ac:spMk id="9" creationId="{6CCA5F87-1D1E-45CB-8D83-FC7EEFAD9935}"/>
          </ac:spMkLst>
        </pc:spChg>
        <pc:spChg chg="add del">
          <ac:chgData name="Chloe Rees" userId="b4335dba-5a7e-47b3-8606-7f4a14355537" providerId="ADAL" clId="{3EFD5A16-27EA-49B1-8102-62D4ED2773DB}" dt="2023-01-15T16:00:56.015" v="141"/>
          <ac:spMkLst>
            <pc:docMk/>
            <pc:sldMk cId="4239968330" sldId="256"/>
            <ac:spMk id="10" creationId="{AB58EF07-17C2-48CF-ABB0-EEF1F17CB8F0}"/>
          </ac:spMkLst>
        </pc:spChg>
        <pc:spChg chg="add del">
          <ac:chgData name="Chloe Rees" userId="b4335dba-5a7e-47b3-8606-7f4a14355537" providerId="ADAL" clId="{3EFD5A16-27EA-49B1-8102-62D4ED2773DB}" dt="2023-01-15T15:52:26.384" v="26" actId="26606"/>
          <ac:spMkLst>
            <pc:docMk/>
            <pc:sldMk cId="4239968330" sldId="256"/>
            <ac:spMk id="11" creationId="{7CCFC2C6-6238-4A2F-93DE-2ADF74AF635E}"/>
          </ac:spMkLst>
        </pc:spChg>
        <pc:spChg chg="add del">
          <ac:chgData name="Chloe Rees" userId="b4335dba-5a7e-47b3-8606-7f4a14355537" providerId="ADAL" clId="{3EFD5A16-27EA-49B1-8102-62D4ED2773DB}" dt="2023-01-15T16:00:56.015" v="141"/>
          <ac:spMkLst>
            <pc:docMk/>
            <pc:sldMk cId="4239968330" sldId="256"/>
            <ac:spMk id="12" creationId="{AF2F604E-43BE-4DC3-B983-E071523364F8}"/>
          </ac:spMkLst>
        </pc:spChg>
        <pc:spChg chg="add del">
          <ac:chgData name="Chloe Rees" userId="b4335dba-5a7e-47b3-8606-7f4a14355537" providerId="ADAL" clId="{3EFD5A16-27EA-49B1-8102-62D4ED2773DB}" dt="2023-01-15T15:52:26.384" v="26" actId="26606"/>
          <ac:spMkLst>
            <pc:docMk/>
            <pc:sldMk cId="4239968330" sldId="256"/>
            <ac:spMk id="13" creationId="{AF2F604E-43BE-4DC3-B983-E071523364F8}"/>
          </ac:spMkLst>
        </pc:spChg>
        <pc:spChg chg="add del">
          <ac:chgData name="Chloe Rees" userId="b4335dba-5a7e-47b3-8606-7f4a14355537" providerId="ADAL" clId="{3EFD5A16-27EA-49B1-8102-62D4ED2773DB}" dt="2023-01-15T16:00:56.015" v="141"/>
          <ac:spMkLst>
            <pc:docMk/>
            <pc:sldMk cId="4239968330" sldId="256"/>
            <ac:spMk id="14" creationId="{08C9B587-E65E-4B52-B37C-ABEBB6E87928}"/>
          </ac:spMkLst>
        </pc:spChg>
        <pc:spChg chg="add del">
          <ac:chgData name="Chloe Rees" userId="b4335dba-5a7e-47b3-8606-7f4a14355537" providerId="ADAL" clId="{3EFD5A16-27EA-49B1-8102-62D4ED2773DB}" dt="2023-01-15T15:52:26.384" v="26" actId="26606"/>
          <ac:spMkLst>
            <pc:docMk/>
            <pc:sldMk cId="4239968330" sldId="256"/>
            <ac:spMk id="15" creationId="{08C9B587-E65E-4B52-B37C-ABEBB6E87928}"/>
          </ac:spMkLst>
        </pc:spChg>
        <pc:picChg chg="add del">
          <ac:chgData name="Chloe Rees" userId="b4335dba-5a7e-47b3-8606-7f4a14355537" providerId="ADAL" clId="{3EFD5A16-27EA-49B1-8102-62D4ED2773DB}" dt="2023-01-15T15:51:50.824" v="22" actId="26606"/>
          <ac:picMkLst>
            <pc:docMk/>
            <pc:sldMk cId="4239968330" sldId="256"/>
            <ac:picMk id="5" creationId="{11353633-73A6-5DCE-A73C-FC13E127A7C8}"/>
          </ac:picMkLst>
        </pc:picChg>
        <pc:picChg chg="add del">
          <ac:chgData name="Chloe Rees" userId="b4335dba-5a7e-47b3-8606-7f4a14355537" providerId="ADAL" clId="{3EFD5A16-27EA-49B1-8102-62D4ED2773DB}" dt="2023-01-15T15:52:26.384" v="26" actId="26606"/>
          <ac:picMkLst>
            <pc:docMk/>
            <pc:sldMk cId="4239968330" sldId="256"/>
            <ac:picMk id="7" creationId="{3BC8B88C-9F6A-5039-B9D6-6D1EE1F2350B}"/>
          </ac:picMkLst>
        </pc:picChg>
        <pc:picChg chg="add">
          <ac:chgData name="Chloe Rees" userId="b4335dba-5a7e-47b3-8606-7f4a14355537" providerId="ADAL" clId="{3EFD5A16-27EA-49B1-8102-62D4ED2773DB}" dt="2023-01-15T15:53:53.288" v="42" actId="26606"/>
          <ac:picMkLst>
            <pc:docMk/>
            <pc:sldMk cId="4239968330" sldId="256"/>
            <ac:picMk id="8" creationId="{232D2CB7-ABA8-06D4-A8AD-7FF52CD39BC1}"/>
          </ac:picMkLst>
        </pc:picChg>
      </pc:sldChg>
      <pc:sldChg chg="addSp delSp mod setBg delDesignElem">
        <pc:chgData name="Chloe Rees" userId="b4335dba-5a7e-47b3-8606-7f4a14355537" providerId="ADAL" clId="{3EFD5A16-27EA-49B1-8102-62D4ED2773DB}" dt="2023-01-15T16:00:56.015" v="141"/>
        <pc:sldMkLst>
          <pc:docMk/>
          <pc:sldMk cId="2843355553" sldId="257"/>
        </pc:sldMkLst>
        <pc:spChg chg="del">
          <ac:chgData name="Chloe Rees" userId="b4335dba-5a7e-47b3-8606-7f4a14355537" providerId="ADAL" clId="{3EFD5A16-27EA-49B1-8102-62D4ED2773DB}" dt="2023-01-15T15:54:24.987" v="54" actId="26606"/>
          <ac:spMkLst>
            <pc:docMk/>
            <pc:sldMk cId="2843355553" sldId="257"/>
            <ac:spMk id="3" creationId="{5F8FF5EA-EE98-F4A7-FC15-8FF4C13D88F4}"/>
          </ac:spMkLst>
        </pc:spChg>
        <pc:spChg chg="add del">
          <ac:chgData name="Chloe Rees" userId="b4335dba-5a7e-47b3-8606-7f4a14355537" providerId="ADAL" clId="{3EFD5A16-27EA-49B1-8102-62D4ED2773DB}" dt="2023-01-15T16:00:56.015" v="141"/>
          <ac:spMkLst>
            <pc:docMk/>
            <pc:sldMk cId="2843355553" sldId="257"/>
            <ac:spMk id="9" creationId="{BACC6370-2D7E-4714-9D71-7542949D7D5D}"/>
          </ac:spMkLst>
        </pc:spChg>
        <pc:spChg chg="add del">
          <ac:chgData name="Chloe Rees" userId="b4335dba-5a7e-47b3-8606-7f4a14355537" providerId="ADAL" clId="{3EFD5A16-27EA-49B1-8102-62D4ED2773DB}" dt="2023-01-15T16:00:56.015" v="141"/>
          <ac:spMkLst>
            <pc:docMk/>
            <pc:sldMk cId="2843355553" sldId="257"/>
            <ac:spMk id="11" creationId="{256B2C21-A230-48C0-8DF1-C46611373C44}"/>
          </ac:spMkLst>
        </pc:spChg>
        <pc:spChg chg="add del">
          <ac:chgData name="Chloe Rees" userId="b4335dba-5a7e-47b3-8606-7f4a14355537" providerId="ADAL" clId="{3EFD5A16-27EA-49B1-8102-62D4ED2773DB}" dt="2023-01-15T16:00:56.015" v="141"/>
          <ac:spMkLst>
            <pc:docMk/>
            <pc:sldMk cId="2843355553" sldId="257"/>
            <ac:spMk id="13" creationId="{3847E18C-932D-4C95-AABA-FEC7C9499AD7}"/>
          </ac:spMkLst>
        </pc:spChg>
        <pc:spChg chg="add del">
          <ac:chgData name="Chloe Rees" userId="b4335dba-5a7e-47b3-8606-7f4a14355537" providerId="ADAL" clId="{3EFD5A16-27EA-49B1-8102-62D4ED2773DB}" dt="2023-01-15T16:00:56.015" v="141"/>
          <ac:spMkLst>
            <pc:docMk/>
            <pc:sldMk cId="2843355553" sldId="257"/>
            <ac:spMk id="15" creationId="{3150CB11-0C61-439E-910F-5787759E72A0}"/>
          </ac:spMkLst>
        </pc:spChg>
        <pc:spChg chg="add del">
          <ac:chgData name="Chloe Rees" userId="b4335dba-5a7e-47b3-8606-7f4a14355537" providerId="ADAL" clId="{3EFD5A16-27EA-49B1-8102-62D4ED2773DB}" dt="2023-01-15T16:00:56.015" v="141"/>
          <ac:spMkLst>
            <pc:docMk/>
            <pc:sldMk cId="2843355553" sldId="257"/>
            <ac:spMk id="17" creationId="{43F8A58B-5155-44CE-A5FF-7647B47D0A7A}"/>
          </ac:spMkLst>
        </pc:spChg>
        <pc:spChg chg="add del">
          <ac:chgData name="Chloe Rees" userId="b4335dba-5a7e-47b3-8606-7f4a14355537" providerId="ADAL" clId="{3EFD5A16-27EA-49B1-8102-62D4ED2773DB}" dt="2023-01-15T16:00:56.015" v="141"/>
          <ac:spMkLst>
            <pc:docMk/>
            <pc:sldMk cId="2843355553" sldId="257"/>
            <ac:spMk id="19" creationId="{443F2ACA-E6D6-4028-82DD-F03C262D5DE6}"/>
          </ac:spMkLst>
        </pc:spChg>
        <pc:graphicFrameChg chg="add">
          <ac:chgData name="Chloe Rees" userId="b4335dba-5a7e-47b3-8606-7f4a14355537" providerId="ADAL" clId="{3EFD5A16-27EA-49B1-8102-62D4ED2773DB}" dt="2023-01-15T15:54:24.987" v="54" actId="26606"/>
          <ac:graphicFrameMkLst>
            <pc:docMk/>
            <pc:sldMk cId="2843355553" sldId="257"/>
            <ac:graphicFrameMk id="5" creationId="{ACA80D01-D6B3-EF96-F524-24CB8005BD8C}"/>
          </ac:graphicFrameMkLst>
        </pc:graphicFrameChg>
      </pc:sldChg>
      <pc:sldChg chg="addSp delSp modSp mod setBg setClrOvrMap delDesignElem">
        <pc:chgData name="Chloe Rees" userId="b4335dba-5a7e-47b3-8606-7f4a14355537" providerId="ADAL" clId="{3EFD5A16-27EA-49B1-8102-62D4ED2773DB}" dt="2023-01-15T16:00:56.015" v="141"/>
        <pc:sldMkLst>
          <pc:docMk/>
          <pc:sldMk cId="3449948908" sldId="258"/>
        </pc:sldMkLst>
        <pc:spChg chg="add del mod">
          <ac:chgData name="Chloe Rees" userId="b4335dba-5a7e-47b3-8606-7f4a14355537" providerId="ADAL" clId="{3EFD5A16-27EA-49B1-8102-62D4ED2773DB}" dt="2023-01-15T15:55:12.723" v="65" actId="26606"/>
          <ac:spMkLst>
            <pc:docMk/>
            <pc:sldMk cId="3449948908" sldId="258"/>
            <ac:spMk id="3" creationId="{E9963CBA-6C95-1347-3DEB-49501DD6F378}"/>
          </ac:spMkLst>
        </pc:spChg>
        <pc:spChg chg="add del">
          <ac:chgData name="Chloe Rees" userId="b4335dba-5a7e-47b3-8606-7f4a14355537" providerId="ADAL" clId="{3EFD5A16-27EA-49B1-8102-62D4ED2773DB}" dt="2023-01-15T15:54:40.859" v="56" actId="26606"/>
          <ac:spMkLst>
            <pc:docMk/>
            <pc:sldMk cId="3449948908" sldId="258"/>
            <ac:spMk id="6" creationId="{A3EFF7B1-6CB7-47D1-AD37-B870CA2B2151}"/>
          </ac:spMkLst>
        </pc:spChg>
        <pc:spChg chg="add del">
          <ac:chgData name="Chloe Rees" userId="b4335dba-5a7e-47b3-8606-7f4a14355537" providerId="ADAL" clId="{3EFD5A16-27EA-49B1-8102-62D4ED2773DB}" dt="2023-01-15T15:54:40.859" v="56" actId="26606"/>
          <ac:spMkLst>
            <pc:docMk/>
            <pc:sldMk cId="3449948908" sldId="258"/>
            <ac:spMk id="7" creationId="{7FA2962B-21B6-4689-A95D-A8FF6ADE47F1}"/>
          </ac:spMkLst>
        </pc:spChg>
        <pc:spChg chg="add del">
          <ac:chgData name="Chloe Rees" userId="b4335dba-5a7e-47b3-8606-7f4a14355537" providerId="ADAL" clId="{3EFD5A16-27EA-49B1-8102-62D4ED2773DB}" dt="2023-01-15T15:52:27.315" v="27" actId="26606"/>
          <ac:spMkLst>
            <pc:docMk/>
            <pc:sldMk cId="3449948908" sldId="258"/>
            <ac:spMk id="9" creationId="{BACC6370-2D7E-4714-9D71-7542949D7D5D}"/>
          </ac:spMkLst>
        </pc:spChg>
        <pc:spChg chg="add del">
          <ac:chgData name="Chloe Rees" userId="b4335dba-5a7e-47b3-8606-7f4a14355537" providerId="ADAL" clId="{3EFD5A16-27EA-49B1-8102-62D4ED2773DB}" dt="2023-01-15T15:55:12.723" v="64" actId="26606"/>
          <ac:spMkLst>
            <pc:docMk/>
            <pc:sldMk cId="3449948908" sldId="258"/>
            <ac:spMk id="10" creationId="{D18046FB-44EA-4FD8-A585-EA09A319B2D0}"/>
          </ac:spMkLst>
        </pc:spChg>
        <pc:spChg chg="add del">
          <ac:chgData name="Chloe Rees" userId="b4335dba-5a7e-47b3-8606-7f4a14355537" providerId="ADAL" clId="{3EFD5A16-27EA-49B1-8102-62D4ED2773DB}" dt="2023-01-15T15:52:27.315" v="27" actId="26606"/>
          <ac:spMkLst>
            <pc:docMk/>
            <pc:sldMk cId="3449948908" sldId="258"/>
            <ac:spMk id="11" creationId="{256B2C21-A230-48C0-8DF1-C46611373C44}"/>
          </ac:spMkLst>
        </pc:spChg>
        <pc:spChg chg="add del">
          <ac:chgData name="Chloe Rees" userId="b4335dba-5a7e-47b3-8606-7f4a14355537" providerId="ADAL" clId="{3EFD5A16-27EA-49B1-8102-62D4ED2773DB}" dt="2023-01-15T15:55:12.723" v="64" actId="26606"/>
          <ac:spMkLst>
            <pc:docMk/>
            <pc:sldMk cId="3449948908" sldId="258"/>
            <ac:spMk id="12" creationId="{479F5F2B-8B58-4140-AE6A-51F6C67B18D9}"/>
          </ac:spMkLst>
        </pc:spChg>
        <pc:spChg chg="add del">
          <ac:chgData name="Chloe Rees" userId="b4335dba-5a7e-47b3-8606-7f4a14355537" providerId="ADAL" clId="{3EFD5A16-27EA-49B1-8102-62D4ED2773DB}" dt="2023-01-15T15:52:27.315" v="27" actId="26606"/>
          <ac:spMkLst>
            <pc:docMk/>
            <pc:sldMk cId="3449948908" sldId="258"/>
            <ac:spMk id="13" creationId="{3847E18C-932D-4C95-AABA-FEC7C9499AD7}"/>
          </ac:spMkLst>
        </pc:spChg>
        <pc:spChg chg="add del">
          <ac:chgData name="Chloe Rees" userId="b4335dba-5a7e-47b3-8606-7f4a14355537" providerId="ADAL" clId="{3EFD5A16-27EA-49B1-8102-62D4ED2773DB}" dt="2023-01-15T16:00:56.015" v="141"/>
          <ac:spMkLst>
            <pc:docMk/>
            <pc:sldMk cId="3449948908" sldId="258"/>
            <ac:spMk id="14" creationId="{D241B827-437E-40A3-A732-669230D6A5BC}"/>
          </ac:spMkLst>
        </pc:spChg>
        <pc:spChg chg="add del">
          <ac:chgData name="Chloe Rees" userId="b4335dba-5a7e-47b3-8606-7f4a14355537" providerId="ADAL" clId="{3EFD5A16-27EA-49B1-8102-62D4ED2773DB}" dt="2023-01-15T15:52:27.315" v="27" actId="26606"/>
          <ac:spMkLst>
            <pc:docMk/>
            <pc:sldMk cId="3449948908" sldId="258"/>
            <ac:spMk id="15" creationId="{3150CB11-0C61-439E-910F-5787759E72A0}"/>
          </ac:spMkLst>
        </pc:spChg>
        <pc:spChg chg="add del">
          <ac:chgData name="Chloe Rees" userId="b4335dba-5a7e-47b3-8606-7f4a14355537" providerId="ADAL" clId="{3EFD5A16-27EA-49B1-8102-62D4ED2773DB}" dt="2023-01-15T15:52:27.315" v="27" actId="26606"/>
          <ac:spMkLst>
            <pc:docMk/>
            <pc:sldMk cId="3449948908" sldId="258"/>
            <ac:spMk id="17" creationId="{43F8A58B-5155-44CE-A5FF-7647B47D0A7A}"/>
          </ac:spMkLst>
        </pc:spChg>
        <pc:spChg chg="add del">
          <ac:chgData name="Chloe Rees" userId="b4335dba-5a7e-47b3-8606-7f4a14355537" providerId="ADAL" clId="{3EFD5A16-27EA-49B1-8102-62D4ED2773DB}" dt="2023-01-15T15:52:27.315" v="27" actId="26606"/>
          <ac:spMkLst>
            <pc:docMk/>
            <pc:sldMk cId="3449948908" sldId="258"/>
            <ac:spMk id="19" creationId="{443F2ACA-E6D6-4028-82DD-F03C262D5DE6}"/>
          </ac:spMkLst>
        </pc:spChg>
        <pc:spChg chg="add del">
          <ac:chgData name="Chloe Rees" userId="b4335dba-5a7e-47b3-8606-7f4a14355537" providerId="ADAL" clId="{3EFD5A16-27EA-49B1-8102-62D4ED2773DB}" dt="2023-01-15T15:52:25.329" v="25" actId="26606"/>
          <ac:spMkLst>
            <pc:docMk/>
            <pc:sldMk cId="3449948908" sldId="258"/>
            <ac:spMk id="24" creationId="{AE2B703B-46F9-481A-A605-82E2A828C4FA}"/>
          </ac:spMkLst>
        </pc:spChg>
        <pc:spChg chg="add del">
          <ac:chgData name="Chloe Rees" userId="b4335dba-5a7e-47b3-8606-7f4a14355537" providerId="ADAL" clId="{3EFD5A16-27EA-49B1-8102-62D4ED2773DB}" dt="2023-01-15T15:52:25.329" v="25" actId="26606"/>
          <ac:spMkLst>
            <pc:docMk/>
            <pc:sldMk cId="3449948908" sldId="258"/>
            <ac:spMk id="26" creationId="{F13BE4D7-0C3D-4906-B230-A1C5B4665CCF}"/>
          </ac:spMkLst>
        </pc:spChg>
        <pc:spChg chg="add del">
          <ac:chgData name="Chloe Rees" userId="b4335dba-5a7e-47b3-8606-7f4a14355537" providerId="ADAL" clId="{3EFD5A16-27EA-49B1-8102-62D4ED2773DB}" dt="2023-01-15T15:54:40.859" v="56" actId="26606"/>
          <ac:spMkLst>
            <pc:docMk/>
            <pc:sldMk cId="3449948908" sldId="258"/>
            <ac:spMk id="27" creationId="{A00D2CE1-35C1-46E6-BD59-CEE668BD90F4}"/>
          </ac:spMkLst>
        </pc:spChg>
        <pc:spChg chg="add del">
          <ac:chgData name="Chloe Rees" userId="b4335dba-5a7e-47b3-8606-7f4a14355537" providerId="ADAL" clId="{3EFD5A16-27EA-49B1-8102-62D4ED2773DB}" dt="2023-01-15T15:54:40.859" v="56" actId="26606"/>
          <ac:spMkLst>
            <pc:docMk/>
            <pc:sldMk cId="3449948908" sldId="258"/>
            <ac:spMk id="35" creationId="{E18403B7-F2C7-4C07-8522-21C31910902C}"/>
          </ac:spMkLst>
        </pc:spChg>
        <pc:spChg chg="add del">
          <ac:chgData name="Chloe Rees" userId="b4335dba-5a7e-47b3-8606-7f4a14355537" providerId="ADAL" clId="{3EFD5A16-27EA-49B1-8102-62D4ED2773DB}" dt="2023-01-15T15:54:42.145" v="58" actId="26606"/>
          <ac:spMkLst>
            <pc:docMk/>
            <pc:sldMk cId="3449948908" sldId="258"/>
            <ac:spMk id="43" creationId="{BACC6370-2D7E-4714-9D71-7542949D7D5D}"/>
          </ac:spMkLst>
        </pc:spChg>
        <pc:spChg chg="add del">
          <ac:chgData name="Chloe Rees" userId="b4335dba-5a7e-47b3-8606-7f4a14355537" providerId="ADAL" clId="{3EFD5A16-27EA-49B1-8102-62D4ED2773DB}" dt="2023-01-15T15:54:42.145" v="58" actId="26606"/>
          <ac:spMkLst>
            <pc:docMk/>
            <pc:sldMk cId="3449948908" sldId="258"/>
            <ac:spMk id="44" creationId="{256B2C21-A230-48C0-8DF1-C46611373C44}"/>
          </ac:spMkLst>
        </pc:spChg>
        <pc:spChg chg="add del">
          <ac:chgData name="Chloe Rees" userId="b4335dba-5a7e-47b3-8606-7f4a14355537" providerId="ADAL" clId="{3EFD5A16-27EA-49B1-8102-62D4ED2773DB}" dt="2023-01-15T15:54:42.145" v="58" actId="26606"/>
          <ac:spMkLst>
            <pc:docMk/>
            <pc:sldMk cId="3449948908" sldId="258"/>
            <ac:spMk id="45" creationId="{3847E18C-932D-4C95-AABA-FEC7C9499AD7}"/>
          </ac:spMkLst>
        </pc:spChg>
        <pc:spChg chg="add del">
          <ac:chgData name="Chloe Rees" userId="b4335dba-5a7e-47b3-8606-7f4a14355537" providerId="ADAL" clId="{3EFD5A16-27EA-49B1-8102-62D4ED2773DB}" dt="2023-01-15T15:54:42.145" v="58" actId="26606"/>
          <ac:spMkLst>
            <pc:docMk/>
            <pc:sldMk cId="3449948908" sldId="258"/>
            <ac:spMk id="46" creationId="{3150CB11-0C61-439E-910F-5787759E72A0}"/>
          </ac:spMkLst>
        </pc:spChg>
        <pc:spChg chg="add del">
          <ac:chgData name="Chloe Rees" userId="b4335dba-5a7e-47b3-8606-7f4a14355537" providerId="ADAL" clId="{3EFD5A16-27EA-49B1-8102-62D4ED2773DB}" dt="2023-01-15T15:54:42.145" v="58" actId="26606"/>
          <ac:spMkLst>
            <pc:docMk/>
            <pc:sldMk cId="3449948908" sldId="258"/>
            <ac:spMk id="47" creationId="{43F8A58B-5155-44CE-A5FF-7647B47D0A7A}"/>
          </ac:spMkLst>
        </pc:spChg>
        <pc:spChg chg="add del">
          <ac:chgData name="Chloe Rees" userId="b4335dba-5a7e-47b3-8606-7f4a14355537" providerId="ADAL" clId="{3EFD5A16-27EA-49B1-8102-62D4ED2773DB}" dt="2023-01-15T15:54:42.145" v="58" actId="26606"/>
          <ac:spMkLst>
            <pc:docMk/>
            <pc:sldMk cId="3449948908" sldId="258"/>
            <ac:spMk id="48" creationId="{443F2ACA-E6D6-4028-82DD-F03C262D5DE6}"/>
          </ac:spMkLst>
        </pc:spChg>
        <pc:spChg chg="add del">
          <ac:chgData name="Chloe Rees" userId="b4335dba-5a7e-47b3-8606-7f4a14355537" providerId="ADAL" clId="{3EFD5A16-27EA-49B1-8102-62D4ED2773DB}" dt="2023-01-15T15:54:47.805" v="60" actId="26606"/>
          <ac:spMkLst>
            <pc:docMk/>
            <pc:sldMk cId="3449948908" sldId="258"/>
            <ac:spMk id="51" creationId="{BACC6370-2D7E-4714-9D71-7542949D7D5D}"/>
          </ac:spMkLst>
        </pc:spChg>
        <pc:spChg chg="add del">
          <ac:chgData name="Chloe Rees" userId="b4335dba-5a7e-47b3-8606-7f4a14355537" providerId="ADAL" clId="{3EFD5A16-27EA-49B1-8102-62D4ED2773DB}" dt="2023-01-15T15:54:47.805" v="60" actId="26606"/>
          <ac:spMkLst>
            <pc:docMk/>
            <pc:sldMk cId="3449948908" sldId="258"/>
            <ac:spMk id="52" creationId="{256B2C21-A230-48C0-8DF1-C46611373C44}"/>
          </ac:spMkLst>
        </pc:spChg>
        <pc:spChg chg="add del">
          <ac:chgData name="Chloe Rees" userId="b4335dba-5a7e-47b3-8606-7f4a14355537" providerId="ADAL" clId="{3EFD5A16-27EA-49B1-8102-62D4ED2773DB}" dt="2023-01-15T15:54:47.805" v="60" actId="26606"/>
          <ac:spMkLst>
            <pc:docMk/>
            <pc:sldMk cId="3449948908" sldId="258"/>
            <ac:spMk id="53" creationId="{3847E18C-932D-4C95-AABA-FEC7C9499AD7}"/>
          </ac:spMkLst>
        </pc:spChg>
        <pc:spChg chg="add del">
          <ac:chgData name="Chloe Rees" userId="b4335dba-5a7e-47b3-8606-7f4a14355537" providerId="ADAL" clId="{3EFD5A16-27EA-49B1-8102-62D4ED2773DB}" dt="2023-01-15T15:54:47.805" v="60" actId="26606"/>
          <ac:spMkLst>
            <pc:docMk/>
            <pc:sldMk cId="3449948908" sldId="258"/>
            <ac:spMk id="54" creationId="{3150CB11-0C61-439E-910F-5787759E72A0}"/>
          </ac:spMkLst>
        </pc:spChg>
        <pc:spChg chg="add del">
          <ac:chgData name="Chloe Rees" userId="b4335dba-5a7e-47b3-8606-7f4a14355537" providerId="ADAL" clId="{3EFD5A16-27EA-49B1-8102-62D4ED2773DB}" dt="2023-01-15T15:54:47.805" v="60" actId="26606"/>
          <ac:spMkLst>
            <pc:docMk/>
            <pc:sldMk cId="3449948908" sldId="258"/>
            <ac:spMk id="55" creationId="{43F8A58B-5155-44CE-A5FF-7647B47D0A7A}"/>
          </ac:spMkLst>
        </pc:spChg>
        <pc:spChg chg="add del">
          <ac:chgData name="Chloe Rees" userId="b4335dba-5a7e-47b3-8606-7f4a14355537" providerId="ADAL" clId="{3EFD5A16-27EA-49B1-8102-62D4ED2773DB}" dt="2023-01-15T15:54:47.805" v="60" actId="26606"/>
          <ac:spMkLst>
            <pc:docMk/>
            <pc:sldMk cId="3449948908" sldId="258"/>
            <ac:spMk id="56" creationId="{443F2ACA-E6D6-4028-82DD-F03C262D5DE6}"/>
          </ac:spMkLst>
        </pc:spChg>
        <pc:spChg chg="add del">
          <ac:chgData name="Chloe Rees" userId="b4335dba-5a7e-47b3-8606-7f4a14355537" providerId="ADAL" clId="{3EFD5A16-27EA-49B1-8102-62D4ED2773DB}" dt="2023-01-15T15:55:12.723" v="64" actId="26606"/>
          <ac:spMkLst>
            <pc:docMk/>
            <pc:sldMk cId="3449948908" sldId="258"/>
            <ac:spMk id="61" creationId="{7CB4857B-ED7C-444D-9F04-2F885114A1C2}"/>
          </ac:spMkLst>
        </pc:spChg>
        <pc:spChg chg="add del">
          <ac:chgData name="Chloe Rees" userId="b4335dba-5a7e-47b3-8606-7f4a14355537" providerId="ADAL" clId="{3EFD5A16-27EA-49B1-8102-62D4ED2773DB}" dt="2023-01-15T15:55:12.723" v="64" actId="26606"/>
          <ac:spMkLst>
            <pc:docMk/>
            <pc:sldMk cId="3449948908" sldId="258"/>
            <ac:spMk id="62" creationId="{E9963CBA-6C95-1347-3DEB-49501DD6F378}"/>
          </ac:spMkLst>
        </pc:spChg>
        <pc:spChg chg="add del">
          <ac:chgData name="Chloe Rees" userId="b4335dba-5a7e-47b3-8606-7f4a14355537" providerId="ADAL" clId="{3EFD5A16-27EA-49B1-8102-62D4ED2773DB}" dt="2023-01-15T16:00:56.015" v="141"/>
          <ac:spMkLst>
            <pc:docMk/>
            <pc:sldMk cId="3449948908" sldId="258"/>
            <ac:spMk id="64" creationId="{85016AEC-0320-4ED0-8ECB-FE11DDDFE17A}"/>
          </ac:spMkLst>
        </pc:spChg>
        <pc:spChg chg="add del">
          <ac:chgData name="Chloe Rees" userId="b4335dba-5a7e-47b3-8606-7f4a14355537" providerId="ADAL" clId="{3EFD5A16-27EA-49B1-8102-62D4ED2773DB}" dt="2023-01-15T16:00:56.015" v="141"/>
          <ac:spMkLst>
            <pc:docMk/>
            <pc:sldMk cId="3449948908" sldId="258"/>
            <ac:spMk id="65" creationId="{D3CDB30C-1F82-41E6-A067-831D6E89184F}"/>
          </ac:spMkLst>
        </pc:spChg>
        <pc:spChg chg="add del">
          <ac:chgData name="Chloe Rees" userId="b4335dba-5a7e-47b3-8606-7f4a14355537" providerId="ADAL" clId="{3EFD5A16-27EA-49B1-8102-62D4ED2773DB}" dt="2023-01-15T16:00:56.015" v="141"/>
          <ac:spMkLst>
            <pc:docMk/>
            <pc:sldMk cId="3449948908" sldId="258"/>
            <ac:spMk id="66" creationId="{2DDA86DD-F997-4F66-A87C-5B58AB6D19EC}"/>
          </ac:spMkLst>
        </pc:spChg>
        <pc:spChg chg="add">
          <ac:chgData name="Chloe Rees" userId="b4335dba-5a7e-47b3-8606-7f4a14355537" providerId="ADAL" clId="{3EFD5A16-27EA-49B1-8102-62D4ED2773DB}" dt="2023-01-15T15:55:12.723" v="65" actId="26606"/>
          <ac:spMkLst>
            <pc:docMk/>
            <pc:sldMk cId="3449948908" sldId="258"/>
            <ac:spMk id="67" creationId="{E9963CBA-6C95-1347-3DEB-49501DD6F378}"/>
          </ac:spMkLst>
        </pc:spChg>
        <pc:grpChg chg="add del">
          <ac:chgData name="Chloe Rees" userId="b4335dba-5a7e-47b3-8606-7f4a14355537" providerId="ADAL" clId="{3EFD5A16-27EA-49B1-8102-62D4ED2773DB}" dt="2023-01-15T15:54:40.859" v="56" actId="26606"/>
          <ac:grpSpMkLst>
            <pc:docMk/>
            <pc:sldMk cId="3449948908" sldId="258"/>
            <ac:grpSpMk id="8" creationId="{A745280D-ED36-41FE-8EB1-CE597C99CFE8}"/>
          </ac:grpSpMkLst>
        </pc:grpChg>
        <pc:grpChg chg="add del">
          <ac:chgData name="Chloe Rees" userId="b4335dba-5a7e-47b3-8606-7f4a14355537" providerId="ADAL" clId="{3EFD5A16-27EA-49B1-8102-62D4ED2773DB}" dt="2023-01-15T15:54:40.859" v="56" actId="26606"/>
          <ac:grpSpMkLst>
            <pc:docMk/>
            <pc:sldMk cId="3449948908" sldId="258"/>
            <ac:grpSpMk id="18" creationId="{80E95A5C-1E97-41C3-9DEC-245FF6DEBF1F}"/>
          </ac:grpSpMkLst>
        </pc:grpChg>
        <pc:grpChg chg="add del">
          <ac:chgData name="Chloe Rees" userId="b4335dba-5a7e-47b3-8606-7f4a14355537" providerId="ADAL" clId="{3EFD5A16-27EA-49B1-8102-62D4ED2773DB}" dt="2023-01-15T15:54:40.859" v="56" actId="26606"/>
          <ac:grpSpMkLst>
            <pc:docMk/>
            <pc:sldMk cId="3449948908" sldId="258"/>
            <ac:grpSpMk id="29" creationId="{A58DCE86-9AE1-46D1-96D6-04B8B3EDF6FA}"/>
          </ac:grpSpMkLst>
        </pc:grpChg>
        <pc:grpChg chg="add del">
          <ac:chgData name="Chloe Rees" userId="b4335dba-5a7e-47b3-8606-7f4a14355537" providerId="ADAL" clId="{3EFD5A16-27EA-49B1-8102-62D4ED2773DB}" dt="2023-01-15T15:54:40.859" v="56" actId="26606"/>
          <ac:grpSpMkLst>
            <pc:docMk/>
            <pc:sldMk cId="3449948908" sldId="258"/>
            <ac:grpSpMk id="37" creationId="{23B58CC6-A99E-43AF-A467-256F19287FB8}"/>
          </ac:grpSpMkLst>
        </pc:grpChg>
        <pc:graphicFrameChg chg="add del mod modGraphic">
          <ac:chgData name="Chloe Rees" userId="b4335dba-5a7e-47b3-8606-7f4a14355537" providerId="ADAL" clId="{3EFD5A16-27EA-49B1-8102-62D4ED2773DB}" dt="2023-01-15T15:52:27.315" v="27" actId="26606"/>
          <ac:graphicFrameMkLst>
            <pc:docMk/>
            <pc:sldMk cId="3449948908" sldId="258"/>
            <ac:graphicFrameMk id="5" creationId="{EFB8A3E0-4E3C-78BA-1C30-2887F8DEE2E6}"/>
          </ac:graphicFrameMkLst>
        </pc:graphicFrameChg>
        <pc:graphicFrameChg chg="add del">
          <ac:chgData name="Chloe Rees" userId="b4335dba-5a7e-47b3-8606-7f4a14355537" providerId="ADAL" clId="{3EFD5A16-27EA-49B1-8102-62D4ED2773DB}" dt="2023-01-15T15:54:40.859" v="56" actId="26606"/>
          <ac:graphicFrameMkLst>
            <pc:docMk/>
            <pc:sldMk cId="3449948908" sldId="258"/>
            <ac:graphicFrameMk id="34" creationId="{BF59E23F-9AFF-C443-0182-FBE317EBB151}"/>
          </ac:graphicFrameMkLst>
        </pc:graphicFrameChg>
        <pc:graphicFrameChg chg="add del">
          <ac:chgData name="Chloe Rees" userId="b4335dba-5a7e-47b3-8606-7f4a14355537" providerId="ADAL" clId="{3EFD5A16-27EA-49B1-8102-62D4ED2773DB}" dt="2023-01-15T15:54:42.145" v="58" actId="26606"/>
          <ac:graphicFrameMkLst>
            <pc:docMk/>
            <pc:sldMk cId="3449948908" sldId="258"/>
            <ac:graphicFrameMk id="49" creationId="{92496DE5-9971-247F-8D01-365445FB22BE}"/>
          </ac:graphicFrameMkLst>
        </pc:graphicFrameChg>
        <pc:graphicFrameChg chg="add del">
          <ac:chgData name="Chloe Rees" userId="b4335dba-5a7e-47b3-8606-7f4a14355537" providerId="ADAL" clId="{3EFD5A16-27EA-49B1-8102-62D4ED2773DB}" dt="2023-01-15T15:54:47.805" v="60" actId="26606"/>
          <ac:graphicFrameMkLst>
            <pc:docMk/>
            <pc:sldMk cId="3449948908" sldId="258"/>
            <ac:graphicFrameMk id="57" creationId="{497DC405-FDF5-0539-CB9A-E5A1A618A4DD}"/>
          </ac:graphicFrameMkLst>
        </pc:graphicFrameChg>
        <pc:graphicFrameChg chg="add del">
          <ac:chgData name="Chloe Rees" userId="b4335dba-5a7e-47b3-8606-7f4a14355537" providerId="ADAL" clId="{3EFD5A16-27EA-49B1-8102-62D4ED2773DB}" dt="2023-01-15T15:54:58.796" v="62" actId="26606"/>
          <ac:graphicFrameMkLst>
            <pc:docMk/>
            <pc:sldMk cId="3449948908" sldId="258"/>
            <ac:graphicFrameMk id="59" creationId="{40560ACE-2DC9-6DE4-C6CE-996126809226}"/>
          </ac:graphicFrameMkLst>
        </pc:graphicFrameChg>
      </pc:sldChg>
      <pc:sldChg chg="addSp delSp modSp mod setBg setClrOvrMap delDesignElem">
        <pc:chgData name="Chloe Rees" userId="b4335dba-5a7e-47b3-8606-7f4a14355537" providerId="ADAL" clId="{3EFD5A16-27EA-49B1-8102-62D4ED2773DB}" dt="2023-01-15T16:00:56.015" v="141"/>
        <pc:sldMkLst>
          <pc:docMk/>
          <pc:sldMk cId="1493594427" sldId="259"/>
        </pc:sldMkLst>
        <pc:spChg chg="add del mod">
          <ac:chgData name="Chloe Rees" userId="b4335dba-5a7e-47b3-8606-7f4a14355537" providerId="ADAL" clId="{3EFD5A16-27EA-49B1-8102-62D4ED2773DB}" dt="2023-01-15T15:56:33.723" v="90" actId="26606"/>
          <ac:spMkLst>
            <pc:docMk/>
            <pc:sldMk cId="1493594427" sldId="259"/>
            <ac:spMk id="3" creationId="{310EB2F4-DCD6-0054-F8F3-508592ACFC5C}"/>
          </ac:spMkLst>
        </pc:spChg>
        <pc:spChg chg="add del">
          <ac:chgData name="Chloe Rees" userId="b4335dba-5a7e-47b3-8606-7f4a14355537" providerId="ADAL" clId="{3EFD5A16-27EA-49B1-8102-62D4ED2773DB}" dt="2023-01-15T15:56:16.818" v="81" actId="26606"/>
          <ac:spMkLst>
            <pc:docMk/>
            <pc:sldMk cId="1493594427" sldId="259"/>
            <ac:spMk id="6" creationId="{C232B152-3720-4D3B-97ED-45CE5483F16F}"/>
          </ac:spMkLst>
        </pc:spChg>
        <pc:spChg chg="add del">
          <ac:chgData name="Chloe Rees" userId="b4335dba-5a7e-47b3-8606-7f4a14355537" providerId="ADAL" clId="{3EFD5A16-27EA-49B1-8102-62D4ED2773DB}" dt="2023-01-15T15:56:16.818" v="81" actId="26606"/>
          <ac:spMkLst>
            <pc:docMk/>
            <pc:sldMk cId="1493594427" sldId="259"/>
            <ac:spMk id="7" creationId="{11BAB570-FF10-4E96-8A3F-FA9804702B89}"/>
          </ac:spMkLst>
        </pc:spChg>
        <pc:spChg chg="add del">
          <ac:chgData name="Chloe Rees" userId="b4335dba-5a7e-47b3-8606-7f4a14355537" providerId="ADAL" clId="{3EFD5A16-27EA-49B1-8102-62D4ED2773DB}" dt="2023-01-15T15:56:16.818" v="81" actId="26606"/>
          <ac:spMkLst>
            <pc:docMk/>
            <pc:sldMk cId="1493594427" sldId="259"/>
            <ac:spMk id="8" creationId="{4B9FAFB2-BEB5-4848-8018-BCAD99E2E1AA}"/>
          </ac:spMkLst>
        </pc:spChg>
        <pc:spChg chg="add del">
          <ac:chgData name="Chloe Rees" userId="b4335dba-5a7e-47b3-8606-7f4a14355537" providerId="ADAL" clId="{3EFD5A16-27EA-49B1-8102-62D4ED2773DB}" dt="2023-01-15T15:56:04.487" v="79" actId="26606"/>
          <ac:spMkLst>
            <pc:docMk/>
            <pc:sldMk cId="1493594427" sldId="259"/>
            <ac:spMk id="9" creationId="{12609869-9E80-471B-A487-A53288E0E791}"/>
          </ac:spMkLst>
        </pc:spChg>
        <pc:spChg chg="add del">
          <ac:chgData name="Chloe Rees" userId="b4335dba-5a7e-47b3-8606-7f4a14355537" providerId="ADAL" clId="{3EFD5A16-27EA-49B1-8102-62D4ED2773DB}" dt="2023-01-15T15:56:19.735" v="83" actId="26606"/>
          <ac:spMkLst>
            <pc:docMk/>
            <pc:sldMk cId="1493594427" sldId="259"/>
            <ac:spMk id="10" creationId="{F13C74B1-5B17-4795-BED0-7140497B445A}"/>
          </ac:spMkLst>
        </pc:spChg>
        <pc:spChg chg="add del">
          <ac:chgData name="Chloe Rees" userId="b4335dba-5a7e-47b3-8606-7f4a14355537" providerId="ADAL" clId="{3EFD5A16-27EA-49B1-8102-62D4ED2773DB}" dt="2023-01-15T15:56:04.487" v="79" actId="26606"/>
          <ac:spMkLst>
            <pc:docMk/>
            <pc:sldMk cId="1493594427" sldId="259"/>
            <ac:spMk id="11" creationId="{7004738A-9D34-43E8-97D2-CA0EED4F8BE0}"/>
          </ac:spMkLst>
        </pc:spChg>
        <pc:spChg chg="add del">
          <ac:chgData name="Chloe Rees" userId="b4335dba-5a7e-47b3-8606-7f4a14355537" providerId="ADAL" clId="{3EFD5A16-27EA-49B1-8102-62D4ED2773DB}" dt="2023-01-15T15:56:19.735" v="83" actId="26606"/>
          <ac:spMkLst>
            <pc:docMk/>
            <pc:sldMk cId="1493594427" sldId="259"/>
            <ac:spMk id="12" creationId="{D4974D33-8DC5-464E-8C6D-BE58F0669C17}"/>
          </ac:spMkLst>
        </pc:spChg>
        <pc:spChg chg="add del">
          <ac:chgData name="Chloe Rees" userId="b4335dba-5a7e-47b3-8606-7f4a14355537" providerId="ADAL" clId="{3EFD5A16-27EA-49B1-8102-62D4ED2773DB}" dt="2023-01-15T15:56:04.487" v="79" actId="26606"/>
          <ac:spMkLst>
            <pc:docMk/>
            <pc:sldMk cId="1493594427" sldId="259"/>
            <ac:spMk id="13" creationId="{B8B8D07F-F13E-443E-BA68-2D26672D76B9}"/>
          </ac:spMkLst>
        </pc:spChg>
        <pc:spChg chg="add del">
          <ac:chgData name="Chloe Rees" userId="b4335dba-5a7e-47b3-8606-7f4a14355537" providerId="ADAL" clId="{3EFD5A16-27EA-49B1-8102-62D4ED2773DB}" dt="2023-01-15T15:56:04.487" v="79" actId="26606"/>
          <ac:spMkLst>
            <pc:docMk/>
            <pc:sldMk cId="1493594427" sldId="259"/>
            <ac:spMk id="15" creationId="{2813A4FA-24A5-41ED-A534-3807D1B2F344}"/>
          </ac:spMkLst>
        </pc:spChg>
        <pc:spChg chg="add del">
          <ac:chgData name="Chloe Rees" userId="b4335dba-5a7e-47b3-8606-7f4a14355537" providerId="ADAL" clId="{3EFD5A16-27EA-49B1-8102-62D4ED2773DB}" dt="2023-01-15T15:56:04.487" v="79" actId="26606"/>
          <ac:spMkLst>
            <pc:docMk/>
            <pc:sldMk cId="1493594427" sldId="259"/>
            <ac:spMk id="17" creationId="{C3944F27-CA70-4E84-A51A-E6BF89558979}"/>
          </ac:spMkLst>
        </pc:spChg>
        <pc:spChg chg="add del">
          <ac:chgData name="Chloe Rees" userId="b4335dba-5a7e-47b3-8606-7f4a14355537" providerId="ADAL" clId="{3EFD5A16-27EA-49B1-8102-62D4ED2773DB}" dt="2023-01-15T16:00:56.015" v="141"/>
          <ac:spMkLst>
            <pc:docMk/>
            <pc:sldMk cId="1493594427" sldId="259"/>
            <ac:spMk id="20" creationId="{C7FA33FF-088D-4F16-95A2-2C64D353DEA8}"/>
          </ac:spMkLst>
        </pc:spChg>
        <pc:spChg chg="add del">
          <ac:chgData name="Chloe Rees" userId="b4335dba-5a7e-47b3-8606-7f4a14355537" providerId="ADAL" clId="{3EFD5A16-27EA-49B1-8102-62D4ED2773DB}" dt="2023-01-15T16:00:56.015" v="141"/>
          <ac:spMkLst>
            <pc:docMk/>
            <pc:sldMk cId="1493594427" sldId="259"/>
            <ac:spMk id="21" creationId="{A376EFB1-01CF-419F-ABF1-2AF02BBFCBD1}"/>
          </ac:spMkLst>
        </pc:spChg>
        <pc:spChg chg="add del">
          <ac:chgData name="Chloe Rees" userId="b4335dba-5a7e-47b3-8606-7f4a14355537" providerId="ADAL" clId="{3EFD5A16-27EA-49B1-8102-62D4ED2773DB}" dt="2023-01-15T16:00:56.015" v="141"/>
          <ac:spMkLst>
            <pc:docMk/>
            <pc:sldMk cId="1493594427" sldId="259"/>
            <ac:spMk id="22" creationId="{FF9DEA15-78BD-4750-AA18-B9F28A6D5AB8}"/>
          </ac:spMkLst>
        </pc:spChg>
        <pc:spChg chg="add">
          <ac:chgData name="Chloe Rees" userId="b4335dba-5a7e-47b3-8606-7f4a14355537" providerId="ADAL" clId="{3EFD5A16-27EA-49B1-8102-62D4ED2773DB}" dt="2023-01-15T15:56:33.723" v="90" actId="26606"/>
          <ac:spMkLst>
            <pc:docMk/>
            <pc:sldMk cId="1493594427" sldId="259"/>
            <ac:spMk id="23" creationId="{310EB2F4-DCD6-0054-F8F3-508592ACFC5C}"/>
          </ac:spMkLst>
        </pc:spChg>
        <pc:graphicFrameChg chg="add del">
          <ac:chgData name="Chloe Rees" userId="b4335dba-5a7e-47b3-8606-7f4a14355537" providerId="ADAL" clId="{3EFD5A16-27EA-49B1-8102-62D4ED2773DB}" dt="2023-01-15T15:56:23.910" v="85" actId="26606"/>
          <ac:graphicFrameMkLst>
            <pc:docMk/>
            <pc:sldMk cId="1493594427" sldId="259"/>
            <ac:graphicFrameMk id="14" creationId="{10F59061-8482-9F23-6235-0444F91A5B28}"/>
          </ac:graphicFrameMkLst>
        </pc:graphicFrameChg>
        <pc:graphicFrameChg chg="add del">
          <ac:chgData name="Chloe Rees" userId="b4335dba-5a7e-47b3-8606-7f4a14355537" providerId="ADAL" clId="{3EFD5A16-27EA-49B1-8102-62D4ED2773DB}" dt="2023-01-15T15:56:27.612" v="87" actId="26606"/>
          <ac:graphicFrameMkLst>
            <pc:docMk/>
            <pc:sldMk cId="1493594427" sldId="259"/>
            <ac:graphicFrameMk id="16" creationId="{11D62A2B-CEE8-91F4-5104-A697482D1634}"/>
          </ac:graphicFrameMkLst>
        </pc:graphicFrameChg>
        <pc:graphicFrameChg chg="add del">
          <ac:chgData name="Chloe Rees" userId="b4335dba-5a7e-47b3-8606-7f4a14355537" providerId="ADAL" clId="{3EFD5A16-27EA-49B1-8102-62D4ED2773DB}" dt="2023-01-15T15:56:33.723" v="89" actId="26606"/>
          <ac:graphicFrameMkLst>
            <pc:docMk/>
            <pc:sldMk cId="1493594427" sldId="259"/>
            <ac:graphicFrameMk id="18" creationId="{F13C46F9-D833-4788-1BB0-AD5A6A33099D}"/>
          </ac:graphicFrameMkLst>
        </pc:graphicFrameChg>
        <pc:picChg chg="add del mod modCrop">
          <ac:chgData name="Chloe Rees" userId="b4335dba-5a7e-47b3-8606-7f4a14355537" providerId="ADAL" clId="{3EFD5A16-27EA-49B1-8102-62D4ED2773DB}" dt="2023-01-15T15:56:33.723" v="90" actId="26606"/>
          <ac:picMkLst>
            <pc:docMk/>
            <pc:sldMk cId="1493594427" sldId="259"/>
            <ac:picMk id="4" creationId="{88514F66-4FCA-E0CE-EC82-D95038A9BDA0}"/>
          </ac:picMkLst>
        </pc:picChg>
      </pc:sldChg>
      <pc:sldChg chg="addSp delSp modSp mod setBg delDesignElem">
        <pc:chgData name="Chloe Rees" userId="b4335dba-5a7e-47b3-8606-7f4a14355537" providerId="ADAL" clId="{3EFD5A16-27EA-49B1-8102-62D4ED2773DB}" dt="2023-01-15T16:00:56.015" v="141"/>
        <pc:sldMkLst>
          <pc:docMk/>
          <pc:sldMk cId="2229106284" sldId="260"/>
        </pc:sldMkLst>
        <pc:spChg chg="del mod">
          <ac:chgData name="Chloe Rees" userId="b4335dba-5a7e-47b3-8606-7f4a14355537" providerId="ADAL" clId="{3EFD5A16-27EA-49B1-8102-62D4ED2773DB}" dt="2023-01-15T15:56:40.656" v="91" actId="26606"/>
          <ac:spMkLst>
            <pc:docMk/>
            <pc:sldMk cId="2229106284" sldId="260"/>
            <ac:spMk id="3" creationId="{1B272B44-7CA2-50FE-BAB6-EB6B6D5C5B5A}"/>
          </ac:spMkLst>
        </pc:spChg>
        <pc:spChg chg="add del">
          <ac:chgData name="Chloe Rees" userId="b4335dba-5a7e-47b3-8606-7f4a14355537" providerId="ADAL" clId="{3EFD5A16-27EA-49B1-8102-62D4ED2773DB}" dt="2023-01-15T16:00:56.015" v="141"/>
          <ac:spMkLst>
            <pc:docMk/>
            <pc:sldMk cId="2229106284" sldId="260"/>
            <ac:spMk id="9" creationId="{CB49665F-0298-4449-8D2D-209989CB9EE3}"/>
          </ac:spMkLst>
        </pc:spChg>
        <pc:spChg chg="add del">
          <ac:chgData name="Chloe Rees" userId="b4335dba-5a7e-47b3-8606-7f4a14355537" providerId="ADAL" clId="{3EFD5A16-27EA-49B1-8102-62D4ED2773DB}" dt="2023-01-15T16:00:56.015" v="141"/>
          <ac:spMkLst>
            <pc:docMk/>
            <pc:sldMk cId="2229106284" sldId="260"/>
            <ac:spMk id="11" creationId="{A71EEC14-174A-46FA-B046-474750457130}"/>
          </ac:spMkLst>
        </pc:spChg>
        <pc:grpChg chg="add del">
          <ac:chgData name="Chloe Rees" userId="b4335dba-5a7e-47b3-8606-7f4a14355537" providerId="ADAL" clId="{3EFD5A16-27EA-49B1-8102-62D4ED2773DB}" dt="2023-01-15T16:00:56.015" v="141"/>
          <ac:grpSpMkLst>
            <pc:docMk/>
            <pc:sldMk cId="2229106284" sldId="260"/>
            <ac:grpSpMk id="13" creationId="{EEB6CB95-E653-4C6C-AE51-62FD848E8D5B}"/>
          </ac:grpSpMkLst>
        </pc:grpChg>
        <pc:grpChg chg="add del">
          <ac:chgData name="Chloe Rees" userId="b4335dba-5a7e-47b3-8606-7f4a14355537" providerId="ADAL" clId="{3EFD5A16-27EA-49B1-8102-62D4ED2773DB}" dt="2023-01-15T16:00:56.015" v="141"/>
          <ac:grpSpMkLst>
            <pc:docMk/>
            <pc:sldMk cId="2229106284" sldId="260"/>
            <ac:grpSpMk id="17" creationId="{43F5E015-E085-4624-B431-B42414448684}"/>
          </ac:grpSpMkLst>
        </pc:grpChg>
        <pc:graphicFrameChg chg="add">
          <ac:chgData name="Chloe Rees" userId="b4335dba-5a7e-47b3-8606-7f4a14355537" providerId="ADAL" clId="{3EFD5A16-27EA-49B1-8102-62D4ED2773DB}" dt="2023-01-15T15:56:40.656" v="91" actId="26606"/>
          <ac:graphicFrameMkLst>
            <pc:docMk/>
            <pc:sldMk cId="2229106284" sldId="260"/>
            <ac:graphicFrameMk id="5" creationId="{F2EE9791-C8EC-7F21-61E0-53500A62B4EA}"/>
          </ac:graphicFrameMkLst>
        </pc:graphicFrameChg>
      </pc:sldChg>
      <pc:sldChg chg="addSp delSp modSp mod setBg setClrOvrMap delDesignElem">
        <pc:chgData name="Chloe Rees" userId="b4335dba-5a7e-47b3-8606-7f4a14355537" providerId="ADAL" clId="{3EFD5A16-27EA-49B1-8102-62D4ED2773DB}" dt="2023-01-15T16:00:56.015" v="141"/>
        <pc:sldMkLst>
          <pc:docMk/>
          <pc:sldMk cId="4027430680" sldId="261"/>
        </pc:sldMkLst>
        <pc:spChg chg="mod">
          <ac:chgData name="Chloe Rees" userId="b4335dba-5a7e-47b3-8606-7f4a14355537" providerId="ADAL" clId="{3EFD5A16-27EA-49B1-8102-62D4ED2773DB}" dt="2023-01-15T15:58:42.536" v="126" actId="115"/>
          <ac:spMkLst>
            <pc:docMk/>
            <pc:sldMk cId="4027430680" sldId="261"/>
            <ac:spMk id="2" creationId="{EE96E054-3780-E4AE-0207-232C53D18523}"/>
          </ac:spMkLst>
        </pc:spChg>
        <pc:spChg chg="mod">
          <ac:chgData name="Chloe Rees" userId="b4335dba-5a7e-47b3-8606-7f4a14355537" providerId="ADAL" clId="{3EFD5A16-27EA-49B1-8102-62D4ED2773DB}" dt="2023-01-15T15:58:25.056" v="124" actId="113"/>
          <ac:spMkLst>
            <pc:docMk/>
            <pc:sldMk cId="4027430680" sldId="261"/>
            <ac:spMk id="5" creationId="{F406D963-6BC0-D458-2031-18C6B2297BB1}"/>
          </ac:spMkLst>
        </pc:spChg>
        <pc:spChg chg="add del">
          <ac:chgData name="Chloe Rees" userId="b4335dba-5a7e-47b3-8606-7f4a14355537" providerId="ADAL" clId="{3EFD5A16-27EA-49B1-8102-62D4ED2773DB}" dt="2023-01-15T15:56:59.265" v="93" actId="26606"/>
          <ac:spMkLst>
            <pc:docMk/>
            <pc:sldMk cId="4027430680" sldId="261"/>
            <ac:spMk id="10" creationId="{C3420C89-0B09-4632-A4AF-3971D08BF7A8}"/>
          </ac:spMkLst>
        </pc:spChg>
        <pc:spChg chg="add del">
          <ac:chgData name="Chloe Rees" userId="b4335dba-5a7e-47b3-8606-7f4a14355537" providerId="ADAL" clId="{3EFD5A16-27EA-49B1-8102-62D4ED2773DB}" dt="2023-01-15T15:56:59.265" v="93" actId="26606"/>
          <ac:spMkLst>
            <pc:docMk/>
            <pc:sldMk cId="4027430680" sldId="261"/>
            <ac:spMk id="12" creationId="{4E5CBA61-BF74-40B4-A3A8-366BBA626CCF}"/>
          </ac:spMkLst>
        </pc:spChg>
        <pc:spChg chg="add del">
          <ac:chgData name="Chloe Rees" userId="b4335dba-5a7e-47b3-8606-7f4a14355537" providerId="ADAL" clId="{3EFD5A16-27EA-49B1-8102-62D4ED2773DB}" dt="2023-01-15T15:57:06.718" v="95" actId="26606"/>
          <ac:spMkLst>
            <pc:docMk/>
            <pc:sldMk cId="4027430680" sldId="261"/>
            <ac:spMk id="27" creationId="{68A4132F-DEC6-4332-A00C-A11AD4519B6C}"/>
          </ac:spMkLst>
        </pc:spChg>
        <pc:spChg chg="add del">
          <ac:chgData name="Chloe Rees" userId="b4335dba-5a7e-47b3-8606-7f4a14355537" providerId="ADAL" clId="{3EFD5A16-27EA-49B1-8102-62D4ED2773DB}" dt="2023-01-15T15:57:06.718" v="95" actId="26606"/>
          <ac:spMkLst>
            <pc:docMk/>
            <pc:sldMk cId="4027430680" sldId="261"/>
            <ac:spMk id="28" creationId="{64965EAE-E41A-435F-B993-07E824B6C977}"/>
          </ac:spMkLst>
        </pc:spChg>
        <pc:spChg chg="add del">
          <ac:chgData name="Chloe Rees" userId="b4335dba-5a7e-47b3-8606-7f4a14355537" providerId="ADAL" clId="{3EFD5A16-27EA-49B1-8102-62D4ED2773DB}" dt="2023-01-15T15:57:06.718" v="95" actId="26606"/>
          <ac:spMkLst>
            <pc:docMk/>
            <pc:sldMk cId="4027430680" sldId="261"/>
            <ac:spMk id="29" creationId="{152F8994-E6D4-4311-9548-C3607BC43645}"/>
          </ac:spMkLst>
        </pc:spChg>
        <pc:spChg chg="add del">
          <ac:chgData name="Chloe Rees" userId="b4335dba-5a7e-47b3-8606-7f4a14355537" providerId="ADAL" clId="{3EFD5A16-27EA-49B1-8102-62D4ED2773DB}" dt="2023-01-15T15:57:52.112" v="107" actId="26606"/>
          <ac:spMkLst>
            <pc:docMk/>
            <pc:sldMk cId="4027430680" sldId="261"/>
            <ac:spMk id="31" creationId="{DD38EE57-B708-47C9-A4A4-E25F09FAB029}"/>
          </ac:spMkLst>
        </pc:spChg>
        <pc:spChg chg="add del">
          <ac:chgData name="Chloe Rees" userId="b4335dba-5a7e-47b3-8606-7f4a14355537" providerId="ADAL" clId="{3EFD5A16-27EA-49B1-8102-62D4ED2773DB}" dt="2023-01-15T16:00:56.015" v="141"/>
          <ac:spMkLst>
            <pc:docMk/>
            <pc:sldMk cId="4027430680" sldId="261"/>
            <ac:spMk id="38" creationId="{B5FA7C47-B7C1-4D2E-AB49-ED23BA34BA83}"/>
          </ac:spMkLst>
        </pc:spChg>
        <pc:spChg chg="add del">
          <ac:chgData name="Chloe Rees" userId="b4335dba-5a7e-47b3-8606-7f4a14355537" providerId="ADAL" clId="{3EFD5A16-27EA-49B1-8102-62D4ED2773DB}" dt="2023-01-15T16:00:56.015" v="141"/>
          <ac:spMkLst>
            <pc:docMk/>
            <pc:sldMk cId="4027430680" sldId="261"/>
            <ac:spMk id="40" creationId="{596EE156-ABF1-4329-A6BA-03B4254E0877}"/>
          </ac:spMkLst>
        </pc:spChg>
        <pc:spChg chg="add del">
          <ac:chgData name="Chloe Rees" userId="b4335dba-5a7e-47b3-8606-7f4a14355537" providerId="ADAL" clId="{3EFD5A16-27EA-49B1-8102-62D4ED2773DB}" dt="2023-01-15T16:00:56.015" v="141"/>
          <ac:spMkLst>
            <pc:docMk/>
            <pc:sldMk cId="4027430680" sldId="261"/>
            <ac:spMk id="42" creationId="{19B9933F-AAB3-444A-8BB5-9CA194A8BC63}"/>
          </ac:spMkLst>
        </pc:spChg>
        <pc:spChg chg="add del">
          <ac:chgData name="Chloe Rees" userId="b4335dba-5a7e-47b3-8606-7f4a14355537" providerId="ADAL" clId="{3EFD5A16-27EA-49B1-8102-62D4ED2773DB}" dt="2023-01-15T16:00:56.015" v="141"/>
          <ac:spMkLst>
            <pc:docMk/>
            <pc:sldMk cId="4027430680" sldId="261"/>
            <ac:spMk id="44" creationId="{7D20183A-0B1D-4A1F-89B1-ADBEDBC6E54E}"/>
          </ac:spMkLst>
        </pc:spChg>
        <pc:spChg chg="add del">
          <ac:chgData name="Chloe Rees" userId="b4335dba-5a7e-47b3-8606-7f4a14355537" providerId="ADAL" clId="{3EFD5A16-27EA-49B1-8102-62D4ED2773DB}" dt="2023-01-15T16:00:56.015" v="141"/>
          <ac:spMkLst>
            <pc:docMk/>
            <pc:sldMk cId="4027430680" sldId="261"/>
            <ac:spMk id="46" creationId="{131031D3-26CD-4214-A9A4-5857EFA15A0C}"/>
          </ac:spMkLst>
        </pc:spChg>
        <pc:grpChg chg="add del">
          <ac:chgData name="Chloe Rees" userId="b4335dba-5a7e-47b3-8606-7f4a14355537" providerId="ADAL" clId="{3EFD5A16-27EA-49B1-8102-62D4ED2773DB}" dt="2023-01-15T15:56:59.265" v="93" actId="26606"/>
          <ac:grpSpMkLst>
            <pc:docMk/>
            <pc:sldMk cId="4027430680" sldId="261"/>
            <ac:grpSpMk id="14" creationId="{AC27E70C-5470-4262-B9CE-AE52C51CF4C1}"/>
          </ac:grpSpMkLst>
        </pc:grpChg>
        <pc:grpChg chg="add del">
          <ac:chgData name="Chloe Rees" userId="b4335dba-5a7e-47b3-8606-7f4a14355537" providerId="ADAL" clId="{3EFD5A16-27EA-49B1-8102-62D4ED2773DB}" dt="2023-01-15T15:56:59.265" v="93" actId="26606"/>
          <ac:grpSpMkLst>
            <pc:docMk/>
            <pc:sldMk cId="4027430680" sldId="261"/>
            <ac:grpSpMk id="18" creationId="{E27AF472-EAE3-4572-AB69-B92BD10DBC6D}"/>
          </ac:grpSpMkLst>
        </pc:grpChg>
        <pc:grpChg chg="add del">
          <ac:chgData name="Chloe Rees" userId="b4335dba-5a7e-47b3-8606-7f4a14355537" providerId="ADAL" clId="{3EFD5A16-27EA-49B1-8102-62D4ED2773DB}" dt="2023-01-15T15:57:52.112" v="107" actId="26606"/>
          <ac:grpSpMkLst>
            <pc:docMk/>
            <pc:sldMk cId="4027430680" sldId="261"/>
            <ac:grpSpMk id="32" creationId="{57A28182-58A5-4DBB-8F64-BD944BCA8154}"/>
          </ac:grpSpMkLst>
        </pc:grpChg>
        <pc:graphicFrameChg chg="add mod ord modGraphic">
          <ac:chgData name="Chloe Rees" userId="b4335dba-5a7e-47b3-8606-7f4a14355537" providerId="ADAL" clId="{3EFD5A16-27EA-49B1-8102-62D4ED2773DB}" dt="2023-01-15T15:57:52.112" v="107" actId="26606"/>
          <ac:graphicFrameMkLst>
            <pc:docMk/>
            <pc:sldMk cId="4027430680" sldId="261"/>
            <ac:graphicFrameMk id="4" creationId="{84A15100-2659-E944-EFB3-D15FF29A20D5}"/>
          </ac:graphicFrameMkLst>
        </pc:graphicFrameChg>
      </pc:sldChg>
      <pc:sldChg chg="addSp delSp modSp mod setBg delDesignElem">
        <pc:chgData name="Chloe Rees" userId="b4335dba-5a7e-47b3-8606-7f4a14355537" providerId="ADAL" clId="{3EFD5A16-27EA-49B1-8102-62D4ED2773DB}" dt="2023-01-15T16:00:58.483" v="142" actId="26606"/>
        <pc:sldMkLst>
          <pc:docMk/>
          <pc:sldMk cId="3381691444" sldId="262"/>
        </pc:sldMkLst>
        <pc:spChg chg="add del mod">
          <ac:chgData name="Chloe Rees" userId="b4335dba-5a7e-47b3-8606-7f4a14355537" providerId="ADAL" clId="{3EFD5A16-27EA-49B1-8102-62D4ED2773DB}" dt="2023-01-15T16:00:58.483" v="142" actId="26606"/>
          <ac:spMkLst>
            <pc:docMk/>
            <pc:sldMk cId="3381691444" sldId="262"/>
            <ac:spMk id="3" creationId="{46830974-2256-C1C0-31DF-516FC2BD02AE}"/>
          </ac:spMkLst>
        </pc:spChg>
        <pc:spChg chg="add del">
          <ac:chgData name="Chloe Rees" userId="b4335dba-5a7e-47b3-8606-7f4a14355537" providerId="ADAL" clId="{3EFD5A16-27EA-49B1-8102-62D4ED2773DB}" dt="2023-01-15T15:59:18.548" v="128" actId="26606"/>
          <ac:spMkLst>
            <pc:docMk/>
            <pc:sldMk cId="3381691444" sldId="262"/>
            <ac:spMk id="8" creationId="{76EFD3D9-44F0-4267-BCC1-1613E79D8274}"/>
          </ac:spMkLst>
        </pc:spChg>
        <pc:spChg chg="add del">
          <ac:chgData name="Chloe Rees" userId="b4335dba-5a7e-47b3-8606-7f4a14355537" providerId="ADAL" clId="{3EFD5A16-27EA-49B1-8102-62D4ED2773DB}" dt="2023-01-15T15:59:18.548" v="128" actId="26606"/>
          <ac:spMkLst>
            <pc:docMk/>
            <pc:sldMk cId="3381691444" sldId="262"/>
            <ac:spMk id="10" creationId="{A779A851-95D6-41AF-937A-B0E4B7F6FA8D}"/>
          </ac:spMkLst>
        </pc:spChg>
        <pc:spChg chg="add del">
          <ac:chgData name="Chloe Rees" userId="b4335dba-5a7e-47b3-8606-7f4a14355537" providerId="ADAL" clId="{3EFD5A16-27EA-49B1-8102-62D4ED2773DB}" dt="2023-01-15T15:59:18.548" v="128" actId="26606"/>
          <ac:spMkLst>
            <pc:docMk/>
            <pc:sldMk cId="3381691444" sldId="262"/>
            <ac:spMk id="12" creationId="{953FB2E7-B6CB-429C-81EB-D9516D6D5C8D}"/>
          </ac:spMkLst>
        </pc:spChg>
        <pc:spChg chg="add del">
          <ac:chgData name="Chloe Rees" userId="b4335dba-5a7e-47b3-8606-7f4a14355537" providerId="ADAL" clId="{3EFD5A16-27EA-49B1-8102-62D4ED2773DB}" dt="2023-01-15T15:59:18.548" v="128" actId="26606"/>
          <ac:spMkLst>
            <pc:docMk/>
            <pc:sldMk cId="3381691444" sldId="262"/>
            <ac:spMk id="14" creationId="{2EC40DB1-B719-4A13-9A4D-0966B4B27866}"/>
          </ac:spMkLst>
        </pc:spChg>
        <pc:spChg chg="add del">
          <ac:chgData name="Chloe Rees" userId="b4335dba-5a7e-47b3-8606-7f4a14355537" providerId="ADAL" clId="{3EFD5A16-27EA-49B1-8102-62D4ED2773DB}" dt="2023-01-15T15:59:18.548" v="128" actId="26606"/>
          <ac:spMkLst>
            <pc:docMk/>
            <pc:sldMk cId="3381691444" sldId="262"/>
            <ac:spMk id="16" creationId="{82211336-CFF3-412D-868A-6679C1004C45}"/>
          </ac:spMkLst>
        </pc:spChg>
        <pc:spChg chg="add del">
          <ac:chgData name="Chloe Rees" userId="b4335dba-5a7e-47b3-8606-7f4a14355537" providerId="ADAL" clId="{3EFD5A16-27EA-49B1-8102-62D4ED2773DB}" dt="2023-01-15T16:00:58.483" v="142" actId="26606"/>
          <ac:spMkLst>
            <pc:docMk/>
            <pc:sldMk cId="3381691444" sldId="262"/>
            <ac:spMk id="24" creationId="{44D65982-4F00-4330-8DAA-DE6A9E4D6D23}"/>
          </ac:spMkLst>
        </pc:spChg>
        <pc:spChg chg="add del">
          <ac:chgData name="Chloe Rees" userId="b4335dba-5a7e-47b3-8606-7f4a14355537" providerId="ADAL" clId="{3EFD5A16-27EA-49B1-8102-62D4ED2773DB}" dt="2023-01-15T16:00:58.483" v="142" actId="26606"/>
          <ac:spMkLst>
            <pc:docMk/>
            <pc:sldMk cId="3381691444" sldId="262"/>
            <ac:spMk id="25" creationId="{009115B9-5BFD-478D-9C87-29ADB3AF1721}"/>
          </ac:spMkLst>
        </pc:spChg>
        <pc:spChg chg="add del">
          <ac:chgData name="Chloe Rees" userId="b4335dba-5a7e-47b3-8606-7f4a14355537" providerId="ADAL" clId="{3EFD5A16-27EA-49B1-8102-62D4ED2773DB}" dt="2023-01-15T16:00:58.483" v="142" actId="26606"/>
          <ac:spMkLst>
            <pc:docMk/>
            <pc:sldMk cId="3381691444" sldId="262"/>
            <ac:spMk id="34" creationId="{8DF67618-B87B-4195-8E24-3B126F79FF55}"/>
          </ac:spMkLst>
        </pc:spChg>
        <pc:spChg chg="add del">
          <ac:chgData name="Chloe Rees" userId="b4335dba-5a7e-47b3-8606-7f4a14355537" providerId="ADAL" clId="{3EFD5A16-27EA-49B1-8102-62D4ED2773DB}" dt="2023-01-15T16:00:58.483" v="142" actId="26606"/>
          <ac:spMkLst>
            <pc:docMk/>
            <pc:sldMk cId="3381691444" sldId="262"/>
            <ac:spMk id="36" creationId="{64960379-9FF9-400A-A8A8-F5AB633FD3BF}"/>
          </ac:spMkLst>
        </pc:spChg>
        <pc:grpChg chg="add del">
          <ac:chgData name="Chloe Rees" userId="b4335dba-5a7e-47b3-8606-7f4a14355537" providerId="ADAL" clId="{3EFD5A16-27EA-49B1-8102-62D4ED2773DB}" dt="2023-01-15T16:00:58.483" v="142" actId="26606"/>
          <ac:grpSpMkLst>
            <pc:docMk/>
            <pc:sldMk cId="3381691444" sldId="262"/>
            <ac:grpSpMk id="26" creationId="{8D57F946-2E03-4DE1-91F8-25BEDC663563}"/>
          </ac:grpSpMkLst>
        </pc:grpChg>
        <pc:grpChg chg="add del">
          <ac:chgData name="Chloe Rees" userId="b4335dba-5a7e-47b3-8606-7f4a14355537" providerId="ADAL" clId="{3EFD5A16-27EA-49B1-8102-62D4ED2773DB}" dt="2023-01-15T16:00:58.483" v="142" actId="26606"/>
          <ac:grpSpMkLst>
            <pc:docMk/>
            <pc:sldMk cId="3381691444" sldId="262"/>
            <ac:grpSpMk id="28" creationId="{43F5E015-E085-4624-B431-B42414448684}"/>
          </ac:grpSpMkLst>
        </pc:grpChg>
        <pc:grpChg chg="add del">
          <ac:chgData name="Chloe Rees" userId="b4335dba-5a7e-47b3-8606-7f4a14355537" providerId="ADAL" clId="{3EFD5A16-27EA-49B1-8102-62D4ED2773DB}" dt="2023-01-15T16:00:58.483" v="142" actId="26606"/>
          <ac:grpSpMkLst>
            <pc:docMk/>
            <pc:sldMk cId="3381691444" sldId="262"/>
            <ac:grpSpMk id="38" creationId="{2C491629-AE25-486B-9B22-2CE4EE8F7E47}"/>
          </ac:grpSpMkLst>
        </pc:grpChg>
        <pc:grpChg chg="add del">
          <ac:chgData name="Chloe Rees" userId="b4335dba-5a7e-47b3-8606-7f4a14355537" providerId="ADAL" clId="{3EFD5A16-27EA-49B1-8102-62D4ED2773DB}" dt="2023-01-15T16:00:58.483" v="142" actId="26606"/>
          <ac:grpSpMkLst>
            <pc:docMk/>
            <pc:sldMk cId="3381691444" sldId="262"/>
            <ac:grpSpMk id="42" creationId="{43F5E015-E085-4624-B431-B42414448684}"/>
          </ac:grpSpMkLst>
        </pc:grpChg>
        <pc:graphicFrameChg chg="add del">
          <ac:chgData name="Chloe Rees" userId="b4335dba-5a7e-47b3-8606-7f4a14355537" providerId="ADAL" clId="{3EFD5A16-27EA-49B1-8102-62D4ED2773DB}" dt="2023-01-15T16:00:58.483" v="142" actId="26606"/>
          <ac:graphicFrameMkLst>
            <pc:docMk/>
            <pc:sldMk cId="3381691444" sldId="262"/>
            <ac:graphicFrameMk id="30" creationId="{76DAD1FD-047C-0087-D52E-D31F4BE4AA40}"/>
          </ac:graphicFrameMkLst>
        </pc:graphicFrameChg>
      </pc:sldChg>
      <pc:sldChg chg="addSp delSp modSp new mod setBg delDesignElem">
        <pc:chgData name="Chloe Rees" userId="b4335dba-5a7e-47b3-8606-7f4a14355537" providerId="ADAL" clId="{3EFD5A16-27EA-49B1-8102-62D4ED2773DB}" dt="2023-01-15T16:00:56.015" v="141"/>
        <pc:sldMkLst>
          <pc:docMk/>
          <pc:sldMk cId="1254977573" sldId="263"/>
        </pc:sldMkLst>
        <pc:spChg chg="del">
          <ac:chgData name="Chloe Rees" userId="b4335dba-5a7e-47b3-8606-7f4a14355537" providerId="ADAL" clId="{3EFD5A16-27EA-49B1-8102-62D4ED2773DB}" dt="2023-01-15T15:50:03.053" v="3" actId="478"/>
          <ac:spMkLst>
            <pc:docMk/>
            <pc:sldMk cId="1254977573" sldId="263"/>
            <ac:spMk id="2" creationId="{DE999339-7113-156C-7AE2-223ED5C1651E}"/>
          </ac:spMkLst>
        </pc:spChg>
        <pc:spChg chg="mod">
          <ac:chgData name="Chloe Rees" userId="b4335dba-5a7e-47b3-8606-7f4a14355537" providerId="ADAL" clId="{3EFD5A16-27EA-49B1-8102-62D4ED2773DB}" dt="2023-01-15T15:59:56.888" v="130" actId="26606"/>
          <ac:spMkLst>
            <pc:docMk/>
            <pc:sldMk cId="1254977573" sldId="263"/>
            <ac:spMk id="3" creationId="{2A61D57F-EEE8-0694-EBD1-494A7418CF3D}"/>
          </ac:spMkLst>
        </pc:spChg>
        <pc:spChg chg="add del">
          <ac:chgData name="Chloe Rees" userId="b4335dba-5a7e-47b3-8606-7f4a14355537" providerId="ADAL" clId="{3EFD5A16-27EA-49B1-8102-62D4ED2773DB}" dt="2023-01-15T16:00:56.015" v="141"/>
          <ac:spMkLst>
            <pc:docMk/>
            <pc:sldMk cId="1254977573" sldId="263"/>
            <ac:spMk id="8" creationId="{44D65982-4F00-4330-8DAA-DE6A9E4D6D23}"/>
          </ac:spMkLst>
        </pc:spChg>
        <pc:spChg chg="add del">
          <ac:chgData name="Chloe Rees" userId="b4335dba-5a7e-47b3-8606-7f4a14355537" providerId="ADAL" clId="{3EFD5A16-27EA-49B1-8102-62D4ED2773DB}" dt="2023-01-15T16:00:56.015" v="141"/>
          <ac:spMkLst>
            <pc:docMk/>
            <pc:sldMk cId="1254977573" sldId="263"/>
            <ac:spMk id="10" creationId="{009115B9-5BFD-478D-9C87-29ADB3AF1721}"/>
          </ac:spMkLst>
        </pc:spChg>
        <pc:grpChg chg="add del">
          <ac:chgData name="Chloe Rees" userId="b4335dba-5a7e-47b3-8606-7f4a14355537" providerId="ADAL" clId="{3EFD5A16-27EA-49B1-8102-62D4ED2773DB}" dt="2023-01-15T16:00:56.015" v="141"/>
          <ac:grpSpMkLst>
            <pc:docMk/>
            <pc:sldMk cId="1254977573" sldId="263"/>
            <ac:grpSpMk id="12" creationId="{8D57F946-2E03-4DE1-91F8-25BEDC663563}"/>
          </ac:grpSpMkLst>
        </pc:grpChg>
        <pc:grpChg chg="add del">
          <ac:chgData name="Chloe Rees" userId="b4335dba-5a7e-47b3-8606-7f4a14355537" providerId="ADAL" clId="{3EFD5A16-27EA-49B1-8102-62D4ED2773DB}" dt="2023-01-15T16:00:56.015" v="141"/>
          <ac:grpSpMkLst>
            <pc:docMk/>
            <pc:sldMk cId="1254977573" sldId="263"/>
            <ac:grpSpMk id="16" creationId="{43F5E015-E085-4624-B431-B42414448684}"/>
          </ac:grpSpMkLst>
        </pc:gr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E50E6-4B85-4BE6-93DE-79440B206C3D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92BBB62-4603-4E06-B924-E0D079AA6C99}">
      <dgm:prSet/>
      <dgm:spPr/>
      <dgm:t>
        <a:bodyPr/>
        <a:lstStyle/>
        <a:p>
          <a:r>
            <a:rPr lang="en-GB" b="1"/>
            <a:t>Research question</a:t>
          </a:r>
          <a:endParaRPr lang="en-US"/>
        </a:p>
      </dgm:t>
    </dgm:pt>
    <dgm:pt modelId="{C2F36FC8-0DDE-4A80-BA61-CD9CFBA6B78D}" type="parTrans" cxnId="{BC7739BA-80C4-4827-9051-18EE1AA39081}">
      <dgm:prSet/>
      <dgm:spPr/>
      <dgm:t>
        <a:bodyPr/>
        <a:lstStyle/>
        <a:p>
          <a:endParaRPr lang="en-US"/>
        </a:p>
      </dgm:t>
    </dgm:pt>
    <dgm:pt modelId="{B1296FB8-5825-485D-B1B7-AAE338D8CD2B}" type="sibTrans" cxnId="{BC7739BA-80C4-4827-9051-18EE1AA39081}">
      <dgm:prSet/>
      <dgm:spPr/>
      <dgm:t>
        <a:bodyPr/>
        <a:lstStyle/>
        <a:p>
          <a:endParaRPr lang="en-US"/>
        </a:p>
      </dgm:t>
    </dgm:pt>
    <dgm:pt modelId="{2D41A8EB-3DE8-4B82-92BA-133F7C6170EC}">
      <dgm:prSet/>
      <dgm:spPr/>
      <dgm:t>
        <a:bodyPr/>
        <a:lstStyle/>
        <a:p>
          <a:r>
            <a:rPr lang="en-GB"/>
            <a:t>‘What is causing rising levels of poor mental health amongst university students in the UK?’</a:t>
          </a:r>
          <a:endParaRPr lang="en-US"/>
        </a:p>
      </dgm:t>
    </dgm:pt>
    <dgm:pt modelId="{20911709-C84E-4784-8E1A-6E911A3D53EC}" type="parTrans" cxnId="{47AABCEB-A54D-4318-862E-231A7B4FF60B}">
      <dgm:prSet/>
      <dgm:spPr/>
      <dgm:t>
        <a:bodyPr/>
        <a:lstStyle/>
        <a:p>
          <a:endParaRPr lang="en-US"/>
        </a:p>
      </dgm:t>
    </dgm:pt>
    <dgm:pt modelId="{F5D0D57D-0094-45C8-8317-0E563B4B772F}" type="sibTrans" cxnId="{47AABCEB-A54D-4318-862E-231A7B4FF60B}">
      <dgm:prSet/>
      <dgm:spPr/>
      <dgm:t>
        <a:bodyPr/>
        <a:lstStyle/>
        <a:p>
          <a:endParaRPr lang="en-US"/>
        </a:p>
      </dgm:t>
    </dgm:pt>
    <dgm:pt modelId="{222F859C-4F97-4A5C-B35A-E8F9A9A82A43}">
      <dgm:prSet/>
      <dgm:spPr/>
      <dgm:t>
        <a:bodyPr/>
        <a:lstStyle/>
        <a:p>
          <a:r>
            <a:rPr lang="en-GB" b="1"/>
            <a:t>Why did I choose this topic? Why is it important?</a:t>
          </a:r>
          <a:endParaRPr lang="en-US"/>
        </a:p>
      </dgm:t>
    </dgm:pt>
    <dgm:pt modelId="{21D66CE5-BCB0-4E9F-B185-0FFE62B30F28}" type="parTrans" cxnId="{CA572378-DDAA-49CC-B5B5-5597885AC7FA}">
      <dgm:prSet/>
      <dgm:spPr/>
      <dgm:t>
        <a:bodyPr/>
        <a:lstStyle/>
        <a:p>
          <a:endParaRPr lang="en-US"/>
        </a:p>
      </dgm:t>
    </dgm:pt>
    <dgm:pt modelId="{138FB8C5-8534-4F4F-B773-034EAA92F23C}" type="sibTrans" cxnId="{CA572378-DDAA-49CC-B5B5-5597885AC7FA}">
      <dgm:prSet/>
      <dgm:spPr/>
      <dgm:t>
        <a:bodyPr/>
        <a:lstStyle/>
        <a:p>
          <a:endParaRPr lang="en-US"/>
        </a:p>
      </dgm:t>
    </dgm:pt>
    <dgm:pt modelId="{ED3A2BE9-0142-4ABE-9670-AE0970C41E18}">
      <dgm:prSet/>
      <dgm:spPr/>
      <dgm:t>
        <a:bodyPr/>
        <a:lstStyle/>
        <a:p>
          <a:r>
            <a:rPr lang="en-GB"/>
            <a:t>Alarming rates of poor mental health amongst university students in the UK – with figures reportedly doubling since 2010. </a:t>
          </a:r>
          <a:endParaRPr lang="en-US"/>
        </a:p>
      </dgm:t>
    </dgm:pt>
    <dgm:pt modelId="{E711C61B-C803-4F33-B9B2-3D202AAB9672}" type="parTrans" cxnId="{9D49470A-4937-4509-A714-109C84E7B0DA}">
      <dgm:prSet/>
      <dgm:spPr/>
      <dgm:t>
        <a:bodyPr/>
        <a:lstStyle/>
        <a:p>
          <a:endParaRPr lang="en-US"/>
        </a:p>
      </dgm:t>
    </dgm:pt>
    <dgm:pt modelId="{8440C17F-475E-437B-9ED1-2556648B2B51}" type="sibTrans" cxnId="{9D49470A-4937-4509-A714-109C84E7B0DA}">
      <dgm:prSet/>
      <dgm:spPr/>
      <dgm:t>
        <a:bodyPr/>
        <a:lstStyle/>
        <a:p>
          <a:endParaRPr lang="en-US"/>
        </a:p>
      </dgm:t>
    </dgm:pt>
    <dgm:pt modelId="{BAF5949E-CEB1-4105-B78E-D8B559E037D5}">
      <dgm:prSet/>
      <dgm:spPr/>
      <dgm:t>
        <a:bodyPr/>
        <a:lstStyle/>
        <a:p>
          <a:r>
            <a:rPr lang="en-GB"/>
            <a:t>Devastating consequences of poor mental health – a national public policy concern.</a:t>
          </a:r>
          <a:endParaRPr lang="en-US"/>
        </a:p>
      </dgm:t>
    </dgm:pt>
    <dgm:pt modelId="{88F08635-DADE-4134-9375-D3FE028FFA02}" type="parTrans" cxnId="{FA8C8BFA-E018-4774-82F2-DAE34CB169FD}">
      <dgm:prSet/>
      <dgm:spPr/>
      <dgm:t>
        <a:bodyPr/>
        <a:lstStyle/>
        <a:p>
          <a:endParaRPr lang="en-US"/>
        </a:p>
      </dgm:t>
    </dgm:pt>
    <dgm:pt modelId="{EF2AA132-EE2A-4B12-A689-F2D8D113B44A}" type="sibTrans" cxnId="{FA8C8BFA-E018-4774-82F2-DAE34CB169FD}">
      <dgm:prSet/>
      <dgm:spPr/>
      <dgm:t>
        <a:bodyPr/>
        <a:lstStyle/>
        <a:p>
          <a:endParaRPr lang="en-US"/>
        </a:p>
      </dgm:t>
    </dgm:pt>
    <dgm:pt modelId="{57D076B0-3089-45F9-B0FB-67EFF256F802}">
      <dgm:prSet/>
      <dgm:spPr/>
      <dgm:t>
        <a:bodyPr/>
        <a:lstStyle/>
        <a:p>
          <a:r>
            <a:rPr lang="en-GB"/>
            <a:t>Growing amount of literature on the topic, supported by academic research</a:t>
          </a:r>
          <a:endParaRPr lang="en-US"/>
        </a:p>
      </dgm:t>
    </dgm:pt>
    <dgm:pt modelId="{D0FBA4D2-58E4-4CA5-869A-77B67756CB48}" type="parTrans" cxnId="{598D670F-AA6A-430C-874D-7E3144E1D2E0}">
      <dgm:prSet/>
      <dgm:spPr/>
      <dgm:t>
        <a:bodyPr/>
        <a:lstStyle/>
        <a:p>
          <a:endParaRPr lang="en-US"/>
        </a:p>
      </dgm:t>
    </dgm:pt>
    <dgm:pt modelId="{B4AB2AED-983F-4DCA-A799-8A6325744A6B}" type="sibTrans" cxnId="{598D670F-AA6A-430C-874D-7E3144E1D2E0}">
      <dgm:prSet/>
      <dgm:spPr/>
      <dgm:t>
        <a:bodyPr/>
        <a:lstStyle/>
        <a:p>
          <a:endParaRPr lang="en-US"/>
        </a:p>
      </dgm:t>
    </dgm:pt>
    <dgm:pt modelId="{93D5380C-0481-4606-A947-4B078FE94F89}">
      <dgm:prSet/>
      <dgm:spPr/>
      <dgm:t>
        <a:bodyPr/>
        <a:lstStyle/>
        <a:p>
          <a:r>
            <a:rPr lang="en-GB" b="1"/>
            <a:t>Aim</a:t>
          </a:r>
          <a:endParaRPr lang="en-US"/>
        </a:p>
      </dgm:t>
    </dgm:pt>
    <dgm:pt modelId="{9CFD9CEB-DA89-460D-B26F-53E93839F683}" type="parTrans" cxnId="{749D008A-86CE-4FDB-97C2-DA4EC4EB9941}">
      <dgm:prSet/>
      <dgm:spPr/>
      <dgm:t>
        <a:bodyPr/>
        <a:lstStyle/>
        <a:p>
          <a:endParaRPr lang="en-US"/>
        </a:p>
      </dgm:t>
    </dgm:pt>
    <dgm:pt modelId="{57CEDF2A-C09B-4FFF-9894-BFDC2834BC0C}" type="sibTrans" cxnId="{749D008A-86CE-4FDB-97C2-DA4EC4EB9941}">
      <dgm:prSet/>
      <dgm:spPr/>
      <dgm:t>
        <a:bodyPr/>
        <a:lstStyle/>
        <a:p>
          <a:endParaRPr lang="en-US"/>
        </a:p>
      </dgm:t>
    </dgm:pt>
    <dgm:pt modelId="{8C6753B5-0648-4096-9D7F-B1CFA1935CA2}">
      <dgm:prSet/>
      <dgm:spPr/>
      <dgm:t>
        <a:bodyPr/>
        <a:lstStyle/>
        <a:p>
          <a:r>
            <a:rPr lang="en-GB"/>
            <a:t>Conduct a review of literature investigating the factors contributing to the poor mental health of university students in the UK between 2010 – 2020</a:t>
          </a:r>
          <a:endParaRPr lang="en-US"/>
        </a:p>
      </dgm:t>
    </dgm:pt>
    <dgm:pt modelId="{7CEC9DCB-0635-4E2D-A72D-CB4AA5184782}" type="parTrans" cxnId="{7B0BFDDD-1810-49C4-84B7-7B2DBBB00797}">
      <dgm:prSet/>
      <dgm:spPr/>
      <dgm:t>
        <a:bodyPr/>
        <a:lstStyle/>
        <a:p>
          <a:endParaRPr lang="en-US"/>
        </a:p>
      </dgm:t>
    </dgm:pt>
    <dgm:pt modelId="{61B3147E-D202-4A2B-BBC8-EDBC6C291C9A}" type="sibTrans" cxnId="{7B0BFDDD-1810-49C4-84B7-7B2DBBB00797}">
      <dgm:prSet/>
      <dgm:spPr/>
      <dgm:t>
        <a:bodyPr/>
        <a:lstStyle/>
        <a:p>
          <a:endParaRPr lang="en-US"/>
        </a:p>
      </dgm:t>
    </dgm:pt>
    <dgm:pt modelId="{78968A1E-5CCA-4127-A846-3E74A11C4010}">
      <dgm:prSet/>
      <dgm:spPr/>
      <dgm:t>
        <a:bodyPr/>
        <a:lstStyle/>
        <a:p>
          <a:r>
            <a:rPr lang="en-GB" b="1"/>
            <a:t>Objectives</a:t>
          </a:r>
          <a:endParaRPr lang="en-US"/>
        </a:p>
      </dgm:t>
    </dgm:pt>
    <dgm:pt modelId="{8F8471E7-C185-43AB-8082-67A13FDD11F5}" type="parTrans" cxnId="{772940C5-2AD3-48A6-AD6F-8CD57600B85B}">
      <dgm:prSet/>
      <dgm:spPr/>
      <dgm:t>
        <a:bodyPr/>
        <a:lstStyle/>
        <a:p>
          <a:endParaRPr lang="en-US"/>
        </a:p>
      </dgm:t>
    </dgm:pt>
    <dgm:pt modelId="{222709F5-0D99-4DA3-BC27-CD647902EB7E}" type="sibTrans" cxnId="{772940C5-2AD3-48A6-AD6F-8CD57600B85B}">
      <dgm:prSet/>
      <dgm:spPr/>
      <dgm:t>
        <a:bodyPr/>
        <a:lstStyle/>
        <a:p>
          <a:endParaRPr lang="en-US"/>
        </a:p>
      </dgm:t>
    </dgm:pt>
    <dgm:pt modelId="{53006F0C-4D59-4D55-BA64-FEBFC53C4BC0}">
      <dgm:prSet/>
      <dgm:spPr/>
      <dgm:t>
        <a:bodyPr/>
        <a:lstStyle/>
        <a:p>
          <a:r>
            <a:rPr lang="en-GB"/>
            <a:t>Identify literature on the topic using the CRAAP method</a:t>
          </a:r>
          <a:endParaRPr lang="en-US"/>
        </a:p>
      </dgm:t>
    </dgm:pt>
    <dgm:pt modelId="{FC20BB31-98D9-48CF-BF3C-E4A6DCD6F72B}" type="parTrans" cxnId="{ADE0EA1F-CCBF-4298-9A60-9281D29C4183}">
      <dgm:prSet/>
      <dgm:spPr/>
      <dgm:t>
        <a:bodyPr/>
        <a:lstStyle/>
        <a:p>
          <a:endParaRPr lang="en-US"/>
        </a:p>
      </dgm:t>
    </dgm:pt>
    <dgm:pt modelId="{4A1D18A6-0E14-4BC3-A84F-51D1E519AFAA}" type="sibTrans" cxnId="{ADE0EA1F-CCBF-4298-9A60-9281D29C4183}">
      <dgm:prSet/>
      <dgm:spPr/>
      <dgm:t>
        <a:bodyPr/>
        <a:lstStyle/>
        <a:p>
          <a:endParaRPr lang="en-US"/>
        </a:p>
      </dgm:t>
    </dgm:pt>
    <dgm:pt modelId="{4452894F-C033-407D-A0A7-E8723910C98D}">
      <dgm:prSet/>
      <dgm:spPr/>
      <dgm:t>
        <a:bodyPr/>
        <a:lstStyle/>
        <a:p>
          <a:r>
            <a:rPr lang="en-GB"/>
            <a:t>Compare, analyse and synthesise the factors that the papers present, comparing similarities and differences.</a:t>
          </a:r>
          <a:endParaRPr lang="en-US"/>
        </a:p>
      </dgm:t>
    </dgm:pt>
    <dgm:pt modelId="{91B3D4CE-7492-422B-904E-611A0FE65CFD}" type="parTrans" cxnId="{B11EB1B4-F52F-4D21-8222-555746D94921}">
      <dgm:prSet/>
      <dgm:spPr/>
      <dgm:t>
        <a:bodyPr/>
        <a:lstStyle/>
        <a:p>
          <a:endParaRPr lang="en-US"/>
        </a:p>
      </dgm:t>
    </dgm:pt>
    <dgm:pt modelId="{89C8BD6A-DFA7-4DE6-9F76-00108E486EC2}" type="sibTrans" cxnId="{B11EB1B4-F52F-4D21-8222-555746D94921}">
      <dgm:prSet/>
      <dgm:spPr/>
      <dgm:t>
        <a:bodyPr/>
        <a:lstStyle/>
        <a:p>
          <a:endParaRPr lang="en-US"/>
        </a:p>
      </dgm:t>
    </dgm:pt>
    <dgm:pt modelId="{B729F4CB-8D6E-452D-8337-39CBFCEE9161}" type="pres">
      <dgm:prSet presAssocID="{2F3E50E6-4B85-4BE6-93DE-79440B206C3D}" presName="linear" presStyleCnt="0">
        <dgm:presLayoutVars>
          <dgm:animLvl val="lvl"/>
          <dgm:resizeHandles val="exact"/>
        </dgm:presLayoutVars>
      </dgm:prSet>
      <dgm:spPr/>
    </dgm:pt>
    <dgm:pt modelId="{1263D95E-DE89-454A-9C8E-03FCF7EF5642}" type="pres">
      <dgm:prSet presAssocID="{F92BBB62-4603-4E06-B924-E0D079AA6C9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627C4C8-0582-40B1-B07D-95D269B776E1}" type="pres">
      <dgm:prSet presAssocID="{F92BBB62-4603-4E06-B924-E0D079AA6C99}" presName="childText" presStyleLbl="revTx" presStyleIdx="0" presStyleCnt="4">
        <dgm:presLayoutVars>
          <dgm:bulletEnabled val="1"/>
        </dgm:presLayoutVars>
      </dgm:prSet>
      <dgm:spPr/>
    </dgm:pt>
    <dgm:pt modelId="{CADE49B7-2C3C-4892-B92C-A9E6B7FAE889}" type="pres">
      <dgm:prSet presAssocID="{222F859C-4F97-4A5C-B35A-E8F9A9A82A4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DF9FDF3-2301-45D0-BE9C-905CA6905E1F}" type="pres">
      <dgm:prSet presAssocID="{222F859C-4F97-4A5C-B35A-E8F9A9A82A43}" presName="childText" presStyleLbl="revTx" presStyleIdx="1" presStyleCnt="4">
        <dgm:presLayoutVars>
          <dgm:bulletEnabled val="1"/>
        </dgm:presLayoutVars>
      </dgm:prSet>
      <dgm:spPr/>
    </dgm:pt>
    <dgm:pt modelId="{784657FF-A0E3-4124-8AC5-3C1ADAAA81E0}" type="pres">
      <dgm:prSet presAssocID="{93D5380C-0481-4606-A947-4B078FE94F8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A626961-0339-4A8E-AA8A-600EEBC6E251}" type="pres">
      <dgm:prSet presAssocID="{93D5380C-0481-4606-A947-4B078FE94F89}" presName="childText" presStyleLbl="revTx" presStyleIdx="2" presStyleCnt="4">
        <dgm:presLayoutVars>
          <dgm:bulletEnabled val="1"/>
        </dgm:presLayoutVars>
      </dgm:prSet>
      <dgm:spPr/>
    </dgm:pt>
    <dgm:pt modelId="{F2D40B79-4455-47B6-BD3F-2ED9159B4733}" type="pres">
      <dgm:prSet presAssocID="{78968A1E-5CCA-4127-A846-3E74A11C4010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FDE9A94A-C343-4B77-B2C8-84F19B71E3AB}" type="pres">
      <dgm:prSet presAssocID="{78968A1E-5CCA-4127-A846-3E74A11C4010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A82A180A-8529-45C2-97A1-5A7A77ECBB4F}" type="presOf" srcId="{2F3E50E6-4B85-4BE6-93DE-79440B206C3D}" destId="{B729F4CB-8D6E-452D-8337-39CBFCEE9161}" srcOrd="0" destOrd="0" presId="urn:microsoft.com/office/officeart/2005/8/layout/vList2"/>
    <dgm:cxn modelId="{9D49470A-4937-4509-A714-109C84E7B0DA}" srcId="{222F859C-4F97-4A5C-B35A-E8F9A9A82A43}" destId="{ED3A2BE9-0142-4ABE-9670-AE0970C41E18}" srcOrd="0" destOrd="0" parTransId="{E711C61B-C803-4F33-B9B2-3D202AAB9672}" sibTransId="{8440C17F-475E-437B-9ED1-2556648B2B51}"/>
    <dgm:cxn modelId="{598D670F-AA6A-430C-874D-7E3144E1D2E0}" srcId="{222F859C-4F97-4A5C-B35A-E8F9A9A82A43}" destId="{57D076B0-3089-45F9-B0FB-67EFF256F802}" srcOrd="2" destOrd="0" parTransId="{D0FBA4D2-58E4-4CA5-869A-77B67756CB48}" sibTransId="{B4AB2AED-983F-4DCA-A799-8A6325744A6B}"/>
    <dgm:cxn modelId="{C2F25610-22F0-4C6D-BD9A-EC16F743F9E9}" type="presOf" srcId="{4452894F-C033-407D-A0A7-E8723910C98D}" destId="{FDE9A94A-C343-4B77-B2C8-84F19B71E3AB}" srcOrd="0" destOrd="1" presId="urn:microsoft.com/office/officeart/2005/8/layout/vList2"/>
    <dgm:cxn modelId="{ADE0EA1F-CCBF-4298-9A60-9281D29C4183}" srcId="{78968A1E-5CCA-4127-A846-3E74A11C4010}" destId="{53006F0C-4D59-4D55-BA64-FEBFC53C4BC0}" srcOrd="0" destOrd="0" parTransId="{FC20BB31-98D9-48CF-BF3C-E4A6DCD6F72B}" sibTransId="{4A1D18A6-0E14-4BC3-A84F-51D1E519AFAA}"/>
    <dgm:cxn modelId="{8AE82133-949C-4819-BB4A-C9C2756335F4}" type="presOf" srcId="{57D076B0-3089-45F9-B0FB-67EFF256F802}" destId="{8DF9FDF3-2301-45D0-BE9C-905CA6905E1F}" srcOrd="0" destOrd="2" presId="urn:microsoft.com/office/officeart/2005/8/layout/vList2"/>
    <dgm:cxn modelId="{217FD040-71B2-4529-B158-5FDE99B92AF0}" type="presOf" srcId="{93D5380C-0481-4606-A947-4B078FE94F89}" destId="{784657FF-A0E3-4124-8AC5-3C1ADAAA81E0}" srcOrd="0" destOrd="0" presId="urn:microsoft.com/office/officeart/2005/8/layout/vList2"/>
    <dgm:cxn modelId="{B54E0C42-963E-4CD9-B499-27DAAF544247}" type="presOf" srcId="{78968A1E-5CCA-4127-A846-3E74A11C4010}" destId="{F2D40B79-4455-47B6-BD3F-2ED9159B4733}" srcOrd="0" destOrd="0" presId="urn:microsoft.com/office/officeart/2005/8/layout/vList2"/>
    <dgm:cxn modelId="{D6A9F56E-E09E-4AD4-A0BC-9FCC9160B345}" type="presOf" srcId="{222F859C-4F97-4A5C-B35A-E8F9A9A82A43}" destId="{CADE49B7-2C3C-4892-B92C-A9E6B7FAE889}" srcOrd="0" destOrd="0" presId="urn:microsoft.com/office/officeart/2005/8/layout/vList2"/>
    <dgm:cxn modelId="{CA572378-DDAA-49CC-B5B5-5597885AC7FA}" srcId="{2F3E50E6-4B85-4BE6-93DE-79440B206C3D}" destId="{222F859C-4F97-4A5C-B35A-E8F9A9A82A43}" srcOrd="1" destOrd="0" parTransId="{21D66CE5-BCB0-4E9F-B185-0FFE62B30F28}" sibTransId="{138FB8C5-8534-4F4F-B773-034EAA92F23C}"/>
    <dgm:cxn modelId="{41A2A858-2E4F-4EA2-8282-36F7CAD6AB29}" type="presOf" srcId="{53006F0C-4D59-4D55-BA64-FEBFC53C4BC0}" destId="{FDE9A94A-C343-4B77-B2C8-84F19B71E3AB}" srcOrd="0" destOrd="0" presId="urn:microsoft.com/office/officeart/2005/8/layout/vList2"/>
    <dgm:cxn modelId="{749D008A-86CE-4FDB-97C2-DA4EC4EB9941}" srcId="{2F3E50E6-4B85-4BE6-93DE-79440B206C3D}" destId="{93D5380C-0481-4606-A947-4B078FE94F89}" srcOrd="2" destOrd="0" parTransId="{9CFD9CEB-DA89-460D-B26F-53E93839F683}" sibTransId="{57CEDF2A-C09B-4FFF-9894-BFDC2834BC0C}"/>
    <dgm:cxn modelId="{E1692694-C285-4B03-B76B-CCEBA59F05E3}" type="presOf" srcId="{ED3A2BE9-0142-4ABE-9670-AE0970C41E18}" destId="{8DF9FDF3-2301-45D0-BE9C-905CA6905E1F}" srcOrd="0" destOrd="0" presId="urn:microsoft.com/office/officeart/2005/8/layout/vList2"/>
    <dgm:cxn modelId="{9DED7AAC-0C2D-4BBC-85CF-B7728C6A7349}" type="presOf" srcId="{F92BBB62-4603-4E06-B924-E0D079AA6C99}" destId="{1263D95E-DE89-454A-9C8E-03FCF7EF5642}" srcOrd="0" destOrd="0" presId="urn:microsoft.com/office/officeart/2005/8/layout/vList2"/>
    <dgm:cxn modelId="{B11EB1B4-F52F-4D21-8222-555746D94921}" srcId="{78968A1E-5CCA-4127-A846-3E74A11C4010}" destId="{4452894F-C033-407D-A0A7-E8723910C98D}" srcOrd="1" destOrd="0" parTransId="{91B3D4CE-7492-422B-904E-611A0FE65CFD}" sibTransId="{89C8BD6A-DFA7-4DE6-9F76-00108E486EC2}"/>
    <dgm:cxn modelId="{BC7739BA-80C4-4827-9051-18EE1AA39081}" srcId="{2F3E50E6-4B85-4BE6-93DE-79440B206C3D}" destId="{F92BBB62-4603-4E06-B924-E0D079AA6C99}" srcOrd="0" destOrd="0" parTransId="{C2F36FC8-0DDE-4A80-BA61-CD9CFBA6B78D}" sibTransId="{B1296FB8-5825-485D-B1B7-AAE338D8CD2B}"/>
    <dgm:cxn modelId="{772940C5-2AD3-48A6-AD6F-8CD57600B85B}" srcId="{2F3E50E6-4B85-4BE6-93DE-79440B206C3D}" destId="{78968A1E-5CCA-4127-A846-3E74A11C4010}" srcOrd="3" destOrd="0" parTransId="{8F8471E7-C185-43AB-8082-67A13FDD11F5}" sibTransId="{222709F5-0D99-4DA3-BC27-CD647902EB7E}"/>
    <dgm:cxn modelId="{7B0BFDDD-1810-49C4-84B7-7B2DBBB00797}" srcId="{93D5380C-0481-4606-A947-4B078FE94F89}" destId="{8C6753B5-0648-4096-9D7F-B1CFA1935CA2}" srcOrd="0" destOrd="0" parTransId="{7CEC9DCB-0635-4E2D-A72D-CB4AA5184782}" sibTransId="{61B3147E-D202-4A2B-BBC8-EDBC6C291C9A}"/>
    <dgm:cxn modelId="{CB46C9E5-1258-4A26-B8D6-562522F46DA5}" type="presOf" srcId="{BAF5949E-CEB1-4105-B78E-D8B559E037D5}" destId="{8DF9FDF3-2301-45D0-BE9C-905CA6905E1F}" srcOrd="0" destOrd="1" presId="urn:microsoft.com/office/officeart/2005/8/layout/vList2"/>
    <dgm:cxn modelId="{E0F8C2E6-90F3-4F2B-9247-99FCFBC27D04}" type="presOf" srcId="{8C6753B5-0648-4096-9D7F-B1CFA1935CA2}" destId="{2A626961-0339-4A8E-AA8A-600EEBC6E251}" srcOrd="0" destOrd="0" presId="urn:microsoft.com/office/officeart/2005/8/layout/vList2"/>
    <dgm:cxn modelId="{47AABCEB-A54D-4318-862E-231A7B4FF60B}" srcId="{F92BBB62-4603-4E06-B924-E0D079AA6C99}" destId="{2D41A8EB-3DE8-4B82-92BA-133F7C6170EC}" srcOrd="0" destOrd="0" parTransId="{20911709-C84E-4784-8E1A-6E911A3D53EC}" sibTransId="{F5D0D57D-0094-45C8-8317-0E563B4B772F}"/>
    <dgm:cxn modelId="{9BAAEBF7-572D-4132-9AE2-A54F993D72FE}" type="presOf" srcId="{2D41A8EB-3DE8-4B82-92BA-133F7C6170EC}" destId="{C627C4C8-0582-40B1-B07D-95D269B776E1}" srcOrd="0" destOrd="0" presId="urn:microsoft.com/office/officeart/2005/8/layout/vList2"/>
    <dgm:cxn modelId="{FA8C8BFA-E018-4774-82F2-DAE34CB169FD}" srcId="{222F859C-4F97-4A5C-B35A-E8F9A9A82A43}" destId="{BAF5949E-CEB1-4105-B78E-D8B559E037D5}" srcOrd="1" destOrd="0" parTransId="{88F08635-DADE-4134-9375-D3FE028FFA02}" sibTransId="{EF2AA132-EE2A-4B12-A689-F2D8D113B44A}"/>
    <dgm:cxn modelId="{210B7CE6-9801-4D50-BBB3-161E497AC2A1}" type="presParOf" srcId="{B729F4CB-8D6E-452D-8337-39CBFCEE9161}" destId="{1263D95E-DE89-454A-9C8E-03FCF7EF5642}" srcOrd="0" destOrd="0" presId="urn:microsoft.com/office/officeart/2005/8/layout/vList2"/>
    <dgm:cxn modelId="{21CCAF22-731B-466E-8851-EA705BCB212A}" type="presParOf" srcId="{B729F4CB-8D6E-452D-8337-39CBFCEE9161}" destId="{C627C4C8-0582-40B1-B07D-95D269B776E1}" srcOrd="1" destOrd="0" presId="urn:microsoft.com/office/officeart/2005/8/layout/vList2"/>
    <dgm:cxn modelId="{7A9D7A31-4886-4163-9EE7-192AD7E73423}" type="presParOf" srcId="{B729F4CB-8D6E-452D-8337-39CBFCEE9161}" destId="{CADE49B7-2C3C-4892-B92C-A9E6B7FAE889}" srcOrd="2" destOrd="0" presId="urn:microsoft.com/office/officeart/2005/8/layout/vList2"/>
    <dgm:cxn modelId="{04F8C855-4D80-40ED-8D5D-5851BBC50F71}" type="presParOf" srcId="{B729F4CB-8D6E-452D-8337-39CBFCEE9161}" destId="{8DF9FDF3-2301-45D0-BE9C-905CA6905E1F}" srcOrd="3" destOrd="0" presId="urn:microsoft.com/office/officeart/2005/8/layout/vList2"/>
    <dgm:cxn modelId="{32D8B4C5-1922-4C11-BCB0-7CDF8C596D1F}" type="presParOf" srcId="{B729F4CB-8D6E-452D-8337-39CBFCEE9161}" destId="{784657FF-A0E3-4124-8AC5-3C1ADAAA81E0}" srcOrd="4" destOrd="0" presId="urn:microsoft.com/office/officeart/2005/8/layout/vList2"/>
    <dgm:cxn modelId="{D5DB4C28-947B-404D-82F2-C6AA8B29EDBF}" type="presParOf" srcId="{B729F4CB-8D6E-452D-8337-39CBFCEE9161}" destId="{2A626961-0339-4A8E-AA8A-600EEBC6E251}" srcOrd="5" destOrd="0" presId="urn:microsoft.com/office/officeart/2005/8/layout/vList2"/>
    <dgm:cxn modelId="{4D23AC10-4970-4530-8A1E-F3315BA0A3D2}" type="presParOf" srcId="{B729F4CB-8D6E-452D-8337-39CBFCEE9161}" destId="{F2D40B79-4455-47B6-BD3F-2ED9159B4733}" srcOrd="6" destOrd="0" presId="urn:microsoft.com/office/officeart/2005/8/layout/vList2"/>
    <dgm:cxn modelId="{A78DD588-D329-4E39-AC31-25FD37762663}" type="presParOf" srcId="{B729F4CB-8D6E-452D-8337-39CBFCEE9161}" destId="{FDE9A94A-C343-4B77-B2C8-84F19B71E3AB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8F16DFF-C2DF-4885-8855-35C40E994CE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8945952-EF4F-45C4-A6C5-E8B36A4DBAC0}">
      <dgm:prSet/>
      <dgm:spPr/>
      <dgm:t>
        <a:bodyPr/>
        <a:lstStyle/>
        <a:p>
          <a:r>
            <a:rPr lang="en-GB" b="1"/>
            <a:t>FINDINGS</a:t>
          </a:r>
          <a:endParaRPr lang="en-US"/>
        </a:p>
      </dgm:t>
    </dgm:pt>
    <dgm:pt modelId="{972AFD2E-6CD5-4FC7-AB31-58A0EB64F9CA}" type="parTrans" cxnId="{D80B6BA6-9CC8-4EFD-AEF0-DE320A64EC2C}">
      <dgm:prSet/>
      <dgm:spPr/>
      <dgm:t>
        <a:bodyPr/>
        <a:lstStyle/>
        <a:p>
          <a:endParaRPr lang="en-US"/>
        </a:p>
      </dgm:t>
    </dgm:pt>
    <dgm:pt modelId="{4815763F-5F70-42A8-9913-9B90BADD6003}" type="sibTrans" cxnId="{D80B6BA6-9CC8-4EFD-AEF0-DE320A64EC2C}">
      <dgm:prSet/>
      <dgm:spPr/>
      <dgm:t>
        <a:bodyPr/>
        <a:lstStyle/>
        <a:p>
          <a:endParaRPr lang="en-US"/>
        </a:p>
      </dgm:t>
    </dgm:pt>
    <dgm:pt modelId="{B04FF405-F4F1-4EDD-8D65-B252A208475B}">
      <dgm:prSet/>
      <dgm:spPr/>
      <dgm:t>
        <a:bodyPr/>
        <a:lstStyle/>
        <a:p>
          <a:r>
            <a:rPr lang="en-GB" u="sng"/>
            <a:t>Research approaches differed</a:t>
          </a:r>
          <a:endParaRPr lang="en-US"/>
        </a:p>
      </dgm:t>
    </dgm:pt>
    <dgm:pt modelId="{D703C818-1ED3-4751-B33F-D14830189FB1}" type="parTrans" cxnId="{36D90CD0-0A29-43B4-8776-E15B4732A819}">
      <dgm:prSet/>
      <dgm:spPr/>
      <dgm:t>
        <a:bodyPr/>
        <a:lstStyle/>
        <a:p>
          <a:endParaRPr lang="en-US"/>
        </a:p>
      </dgm:t>
    </dgm:pt>
    <dgm:pt modelId="{7AC638AF-2AAE-483C-AD05-94238F63A176}" type="sibTrans" cxnId="{36D90CD0-0A29-43B4-8776-E15B4732A819}">
      <dgm:prSet/>
      <dgm:spPr/>
      <dgm:t>
        <a:bodyPr/>
        <a:lstStyle/>
        <a:p>
          <a:endParaRPr lang="en-US"/>
        </a:p>
      </dgm:t>
    </dgm:pt>
    <dgm:pt modelId="{F68CBC4B-C01F-4733-AEC8-2D4E50D85B61}">
      <dgm:prSet/>
      <dgm:spPr/>
      <dgm:t>
        <a:bodyPr/>
        <a:lstStyle/>
        <a:p>
          <a:r>
            <a:rPr lang="en-GB"/>
            <a:t>All used questionnaires </a:t>
          </a:r>
          <a:endParaRPr lang="en-US"/>
        </a:p>
      </dgm:t>
    </dgm:pt>
    <dgm:pt modelId="{7324B2DD-AE86-4873-B246-5B95A3A1747D}" type="parTrans" cxnId="{B84DF3D4-8D28-4D60-BB34-5D226B63C2C3}">
      <dgm:prSet/>
      <dgm:spPr/>
      <dgm:t>
        <a:bodyPr/>
        <a:lstStyle/>
        <a:p>
          <a:endParaRPr lang="en-US"/>
        </a:p>
      </dgm:t>
    </dgm:pt>
    <dgm:pt modelId="{726D7F8F-DC6A-454C-B0D8-FF228E052A66}" type="sibTrans" cxnId="{B84DF3D4-8D28-4D60-BB34-5D226B63C2C3}">
      <dgm:prSet/>
      <dgm:spPr/>
      <dgm:t>
        <a:bodyPr/>
        <a:lstStyle/>
        <a:p>
          <a:endParaRPr lang="en-US"/>
        </a:p>
      </dgm:t>
    </dgm:pt>
    <dgm:pt modelId="{28610209-4ABA-4F0F-8DF0-7A5DD32FFEF9}">
      <dgm:prSet/>
      <dgm:spPr/>
      <dgm:t>
        <a:bodyPr/>
        <a:lstStyle/>
        <a:p>
          <a:r>
            <a:rPr lang="en-GB"/>
            <a:t>3 longitudinal studies, 5 cross sectional studies</a:t>
          </a:r>
          <a:endParaRPr lang="en-US"/>
        </a:p>
      </dgm:t>
    </dgm:pt>
    <dgm:pt modelId="{C9F9DE60-B9EF-4E49-B2BF-C968158075F8}" type="parTrans" cxnId="{8F0B2F95-6F3F-41AD-9BC6-D07FA10F19E6}">
      <dgm:prSet/>
      <dgm:spPr/>
      <dgm:t>
        <a:bodyPr/>
        <a:lstStyle/>
        <a:p>
          <a:endParaRPr lang="en-US"/>
        </a:p>
      </dgm:t>
    </dgm:pt>
    <dgm:pt modelId="{F5C7F071-9F20-47B8-86C2-6F4C1B86FB59}" type="sibTrans" cxnId="{8F0B2F95-6F3F-41AD-9BC6-D07FA10F19E6}">
      <dgm:prSet/>
      <dgm:spPr/>
      <dgm:t>
        <a:bodyPr/>
        <a:lstStyle/>
        <a:p>
          <a:endParaRPr lang="en-US"/>
        </a:p>
      </dgm:t>
    </dgm:pt>
    <dgm:pt modelId="{42968D45-4E61-4E02-B204-03A96AEBC7D5}">
      <dgm:prSet/>
      <dgm:spPr/>
      <dgm:t>
        <a:bodyPr/>
        <a:lstStyle/>
        <a:p>
          <a:r>
            <a:rPr lang="en-GB"/>
            <a:t>Sample sizes differed; ranging from 380 students to 37,500 students (largest ever survey of the mental health of university students in the UK) </a:t>
          </a:r>
          <a:endParaRPr lang="en-US"/>
        </a:p>
      </dgm:t>
    </dgm:pt>
    <dgm:pt modelId="{B232CB13-69B2-4615-8B01-D5A234C78F4A}" type="parTrans" cxnId="{CC820C41-3A4E-49B3-8D62-6B3AD2978611}">
      <dgm:prSet/>
      <dgm:spPr/>
      <dgm:t>
        <a:bodyPr/>
        <a:lstStyle/>
        <a:p>
          <a:endParaRPr lang="en-US"/>
        </a:p>
      </dgm:t>
    </dgm:pt>
    <dgm:pt modelId="{6C0215E7-26F3-43FB-A410-DAC2D89E05D2}" type="sibTrans" cxnId="{CC820C41-3A4E-49B3-8D62-6B3AD2978611}">
      <dgm:prSet/>
      <dgm:spPr/>
      <dgm:t>
        <a:bodyPr/>
        <a:lstStyle/>
        <a:p>
          <a:endParaRPr lang="en-US"/>
        </a:p>
      </dgm:t>
    </dgm:pt>
    <dgm:pt modelId="{75D00E5E-F02F-4299-878A-3B7464BA90DB}">
      <dgm:prSet/>
      <dgm:spPr/>
      <dgm:t>
        <a:bodyPr/>
        <a:lstStyle/>
        <a:p>
          <a:r>
            <a:rPr lang="en-GB"/>
            <a:t>Number of universities surveyed; 4 focused on a single university, 4 on multiple</a:t>
          </a:r>
          <a:endParaRPr lang="en-US"/>
        </a:p>
      </dgm:t>
    </dgm:pt>
    <dgm:pt modelId="{0CA71B55-B25A-4444-9275-205055985082}" type="parTrans" cxnId="{4F17A117-BDDB-4D9C-9EE4-4597EB971E51}">
      <dgm:prSet/>
      <dgm:spPr/>
      <dgm:t>
        <a:bodyPr/>
        <a:lstStyle/>
        <a:p>
          <a:endParaRPr lang="en-US"/>
        </a:p>
      </dgm:t>
    </dgm:pt>
    <dgm:pt modelId="{4D4119B0-A868-42D1-BF9D-C5943465E544}" type="sibTrans" cxnId="{4F17A117-BDDB-4D9C-9EE4-4597EB971E51}">
      <dgm:prSet/>
      <dgm:spPr/>
      <dgm:t>
        <a:bodyPr/>
        <a:lstStyle/>
        <a:p>
          <a:endParaRPr lang="en-US"/>
        </a:p>
      </dgm:t>
    </dgm:pt>
    <dgm:pt modelId="{044CCD1F-1473-48E2-81BD-6A139F4BCE8F}" type="pres">
      <dgm:prSet presAssocID="{18F16DFF-C2DF-4885-8855-35C40E994CE9}" presName="linear" presStyleCnt="0">
        <dgm:presLayoutVars>
          <dgm:animLvl val="lvl"/>
          <dgm:resizeHandles val="exact"/>
        </dgm:presLayoutVars>
      </dgm:prSet>
      <dgm:spPr/>
    </dgm:pt>
    <dgm:pt modelId="{FE897591-01C3-44AF-BED4-8334C60C3C08}" type="pres">
      <dgm:prSet presAssocID="{58945952-EF4F-45C4-A6C5-E8B36A4DBAC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E35CE7B-4237-4106-9DD1-A0A148E89F57}" type="pres">
      <dgm:prSet presAssocID="{4815763F-5F70-42A8-9913-9B90BADD6003}" presName="spacer" presStyleCnt="0"/>
      <dgm:spPr/>
    </dgm:pt>
    <dgm:pt modelId="{D2C5EB57-87EA-4750-9A2B-085173338D37}" type="pres">
      <dgm:prSet presAssocID="{B04FF405-F4F1-4EDD-8D65-B252A208475B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104C193E-561F-40D4-9A08-DA5386DDBC25}" type="pres">
      <dgm:prSet presAssocID="{B04FF405-F4F1-4EDD-8D65-B252A208475B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4BA82F03-34D3-4390-8EC7-E649A8AD666D}" type="presOf" srcId="{58945952-EF4F-45C4-A6C5-E8B36A4DBAC0}" destId="{FE897591-01C3-44AF-BED4-8334C60C3C08}" srcOrd="0" destOrd="0" presId="urn:microsoft.com/office/officeart/2005/8/layout/vList2"/>
    <dgm:cxn modelId="{4F17A117-BDDB-4D9C-9EE4-4597EB971E51}" srcId="{B04FF405-F4F1-4EDD-8D65-B252A208475B}" destId="{75D00E5E-F02F-4299-878A-3B7464BA90DB}" srcOrd="3" destOrd="0" parTransId="{0CA71B55-B25A-4444-9275-205055985082}" sibTransId="{4D4119B0-A868-42D1-BF9D-C5943465E544}"/>
    <dgm:cxn modelId="{CC820C41-3A4E-49B3-8D62-6B3AD2978611}" srcId="{B04FF405-F4F1-4EDD-8D65-B252A208475B}" destId="{42968D45-4E61-4E02-B204-03A96AEBC7D5}" srcOrd="2" destOrd="0" parTransId="{B232CB13-69B2-4615-8B01-D5A234C78F4A}" sibTransId="{6C0215E7-26F3-43FB-A410-DAC2D89E05D2}"/>
    <dgm:cxn modelId="{0959F070-EE77-42B2-8126-9D8CD7F1B287}" type="presOf" srcId="{42968D45-4E61-4E02-B204-03A96AEBC7D5}" destId="{104C193E-561F-40D4-9A08-DA5386DDBC25}" srcOrd="0" destOrd="2" presId="urn:microsoft.com/office/officeart/2005/8/layout/vList2"/>
    <dgm:cxn modelId="{9A33E677-10E0-424F-AA87-3E10DBFD694D}" type="presOf" srcId="{75D00E5E-F02F-4299-878A-3B7464BA90DB}" destId="{104C193E-561F-40D4-9A08-DA5386DDBC25}" srcOrd="0" destOrd="3" presId="urn:microsoft.com/office/officeart/2005/8/layout/vList2"/>
    <dgm:cxn modelId="{8F0B2F95-6F3F-41AD-9BC6-D07FA10F19E6}" srcId="{B04FF405-F4F1-4EDD-8D65-B252A208475B}" destId="{28610209-4ABA-4F0F-8DF0-7A5DD32FFEF9}" srcOrd="1" destOrd="0" parTransId="{C9F9DE60-B9EF-4E49-B2BF-C968158075F8}" sibTransId="{F5C7F071-9F20-47B8-86C2-6F4C1B86FB59}"/>
    <dgm:cxn modelId="{D80B6BA6-9CC8-4EFD-AEF0-DE320A64EC2C}" srcId="{18F16DFF-C2DF-4885-8855-35C40E994CE9}" destId="{58945952-EF4F-45C4-A6C5-E8B36A4DBAC0}" srcOrd="0" destOrd="0" parTransId="{972AFD2E-6CD5-4FC7-AB31-58A0EB64F9CA}" sibTransId="{4815763F-5F70-42A8-9913-9B90BADD6003}"/>
    <dgm:cxn modelId="{9DC451B6-983D-4782-BA12-81888FB47FC1}" type="presOf" srcId="{B04FF405-F4F1-4EDD-8D65-B252A208475B}" destId="{D2C5EB57-87EA-4750-9A2B-085173338D37}" srcOrd="0" destOrd="0" presId="urn:microsoft.com/office/officeart/2005/8/layout/vList2"/>
    <dgm:cxn modelId="{A5D698BA-6FE4-45C3-8420-554B6BF9B35C}" type="presOf" srcId="{F68CBC4B-C01F-4733-AEC8-2D4E50D85B61}" destId="{104C193E-561F-40D4-9A08-DA5386DDBC25}" srcOrd="0" destOrd="0" presId="urn:microsoft.com/office/officeart/2005/8/layout/vList2"/>
    <dgm:cxn modelId="{92A1B0BD-4A5C-4641-B3A8-A6A7C24449AC}" type="presOf" srcId="{18F16DFF-C2DF-4885-8855-35C40E994CE9}" destId="{044CCD1F-1473-48E2-81BD-6A139F4BCE8F}" srcOrd="0" destOrd="0" presId="urn:microsoft.com/office/officeart/2005/8/layout/vList2"/>
    <dgm:cxn modelId="{36D90CD0-0A29-43B4-8776-E15B4732A819}" srcId="{18F16DFF-C2DF-4885-8855-35C40E994CE9}" destId="{B04FF405-F4F1-4EDD-8D65-B252A208475B}" srcOrd="1" destOrd="0" parTransId="{D703C818-1ED3-4751-B33F-D14830189FB1}" sibTransId="{7AC638AF-2AAE-483C-AD05-94238F63A176}"/>
    <dgm:cxn modelId="{62E3A2D0-9D25-43F6-8E91-03B5D7DCA44D}" type="presOf" srcId="{28610209-4ABA-4F0F-8DF0-7A5DD32FFEF9}" destId="{104C193E-561F-40D4-9A08-DA5386DDBC25}" srcOrd="0" destOrd="1" presId="urn:microsoft.com/office/officeart/2005/8/layout/vList2"/>
    <dgm:cxn modelId="{B84DF3D4-8D28-4D60-BB34-5D226B63C2C3}" srcId="{B04FF405-F4F1-4EDD-8D65-B252A208475B}" destId="{F68CBC4B-C01F-4733-AEC8-2D4E50D85B61}" srcOrd="0" destOrd="0" parTransId="{7324B2DD-AE86-4873-B246-5B95A3A1747D}" sibTransId="{726D7F8F-DC6A-454C-B0D8-FF228E052A66}"/>
    <dgm:cxn modelId="{135D521A-7852-47CE-985E-58ED6C17CC7F}" type="presParOf" srcId="{044CCD1F-1473-48E2-81BD-6A139F4BCE8F}" destId="{FE897591-01C3-44AF-BED4-8334C60C3C08}" srcOrd="0" destOrd="0" presId="urn:microsoft.com/office/officeart/2005/8/layout/vList2"/>
    <dgm:cxn modelId="{A2891A8F-8F2E-4278-8D9C-AAD33467391B}" type="presParOf" srcId="{044CCD1F-1473-48E2-81BD-6A139F4BCE8F}" destId="{9E35CE7B-4237-4106-9DD1-A0A148E89F57}" srcOrd="1" destOrd="0" presId="urn:microsoft.com/office/officeart/2005/8/layout/vList2"/>
    <dgm:cxn modelId="{67383563-F62B-4597-9FE4-A8575C07C059}" type="presParOf" srcId="{044CCD1F-1473-48E2-81BD-6A139F4BCE8F}" destId="{D2C5EB57-87EA-4750-9A2B-085173338D37}" srcOrd="2" destOrd="0" presId="urn:microsoft.com/office/officeart/2005/8/layout/vList2"/>
    <dgm:cxn modelId="{BDF9B076-9675-4845-A682-4A48509ADF19}" type="presParOf" srcId="{044CCD1F-1473-48E2-81BD-6A139F4BCE8F}" destId="{104C193E-561F-40D4-9A08-DA5386DDBC25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63D95E-DE89-454A-9C8E-03FCF7EF5642}">
      <dsp:nvSpPr>
        <dsp:cNvPr id="0" name=""/>
        <dsp:cNvSpPr/>
      </dsp:nvSpPr>
      <dsp:spPr>
        <a:xfrm>
          <a:off x="0" y="67730"/>
          <a:ext cx="6666833" cy="50368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Research question</a:t>
          </a:r>
          <a:endParaRPr lang="en-US" sz="2100" kern="1200"/>
        </a:p>
      </dsp:txBody>
      <dsp:txXfrm>
        <a:off x="24588" y="92318"/>
        <a:ext cx="6617657" cy="454509"/>
      </dsp:txXfrm>
    </dsp:sp>
    <dsp:sp modelId="{C627C4C8-0582-40B1-B07D-95D269B776E1}">
      <dsp:nvSpPr>
        <dsp:cNvPr id="0" name=""/>
        <dsp:cNvSpPr/>
      </dsp:nvSpPr>
      <dsp:spPr>
        <a:xfrm>
          <a:off x="0" y="571415"/>
          <a:ext cx="6666833" cy="499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‘What is causing rising levels of poor mental health amongst university students in the UK?’</a:t>
          </a:r>
          <a:endParaRPr lang="en-US" sz="1600" kern="1200"/>
        </a:p>
      </dsp:txBody>
      <dsp:txXfrm>
        <a:off x="0" y="571415"/>
        <a:ext cx="6666833" cy="499904"/>
      </dsp:txXfrm>
    </dsp:sp>
    <dsp:sp modelId="{CADE49B7-2C3C-4892-B92C-A9E6B7FAE889}">
      <dsp:nvSpPr>
        <dsp:cNvPr id="0" name=""/>
        <dsp:cNvSpPr/>
      </dsp:nvSpPr>
      <dsp:spPr>
        <a:xfrm>
          <a:off x="0" y="1071320"/>
          <a:ext cx="6666833" cy="503685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Why did I choose this topic? Why is it important?</a:t>
          </a:r>
          <a:endParaRPr lang="en-US" sz="2100" kern="1200"/>
        </a:p>
      </dsp:txBody>
      <dsp:txXfrm>
        <a:off x="24588" y="1095908"/>
        <a:ext cx="6617657" cy="454509"/>
      </dsp:txXfrm>
    </dsp:sp>
    <dsp:sp modelId="{8DF9FDF3-2301-45D0-BE9C-905CA6905E1F}">
      <dsp:nvSpPr>
        <dsp:cNvPr id="0" name=""/>
        <dsp:cNvSpPr/>
      </dsp:nvSpPr>
      <dsp:spPr>
        <a:xfrm>
          <a:off x="0" y="1575005"/>
          <a:ext cx="6666833" cy="1521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Alarming rates of poor mental health amongst university students in the UK – with figures reportedly doubling since 2010. 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Devastating consequences of poor mental health – a national public policy concern.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Growing amount of literature on the topic, supported by academic research</a:t>
          </a:r>
          <a:endParaRPr lang="en-US" sz="1600" kern="1200"/>
        </a:p>
      </dsp:txBody>
      <dsp:txXfrm>
        <a:off x="0" y="1575005"/>
        <a:ext cx="6666833" cy="1521450"/>
      </dsp:txXfrm>
    </dsp:sp>
    <dsp:sp modelId="{784657FF-A0E3-4124-8AC5-3C1ADAAA81E0}">
      <dsp:nvSpPr>
        <dsp:cNvPr id="0" name=""/>
        <dsp:cNvSpPr/>
      </dsp:nvSpPr>
      <dsp:spPr>
        <a:xfrm>
          <a:off x="0" y="3096455"/>
          <a:ext cx="6666833" cy="503685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Aim</a:t>
          </a:r>
          <a:endParaRPr lang="en-US" sz="2100" kern="1200"/>
        </a:p>
      </dsp:txBody>
      <dsp:txXfrm>
        <a:off x="24588" y="3121043"/>
        <a:ext cx="6617657" cy="454509"/>
      </dsp:txXfrm>
    </dsp:sp>
    <dsp:sp modelId="{2A626961-0339-4A8E-AA8A-600EEBC6E251}">
      <dsp:nvSpPr>
        <dsp:cNvPr id="0" name=""/>
        <dsp:cNvSpPr/>
      </dsp:nvSpPr>
      <dsp:spPr>
        <a:xfrm>
          <a:off x="0" y="3600140"/>
          <a:ext cx="6666833" cy="4999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Conduct a review of literature investigating the factors contributing to the poor mental health of university students in the UK between 2010 – 2020</a:t>
          </a:r>
          <a:endParaRPr lang="en-US" sz="1600" kern="1200"/>
        </a:p>
      </dsp:txBody>
      <dsp:txXfrm>
        <a:off x="0" y="3600140"/>
        <a:ext cx="6666833" cy="499904"/>
      </dsp:txXfrm>
    </dsp:sp>
    <dsp:sp modelId="{F2D40B79-4455-47B6-BD3F-2ED9159B4733}">
      <dsp:nvSpPr>
        <dsp:cNvPr id="0" name=""/>
        <dsp:cNvSpPr/>
      </dsp:nvSpPr>
      <dsp:spPr>
        <a:xfrm>
          <a:off x="0" y="4100045"/>
          <a:ext cx="6666833" cy="503685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Objectives</a:t>
          </a:r>
          <a:endParaRPr lang="en-US" sz="2100" kern="1200"/>
        </a:p>
      </dsp:txBody>
      <dsp:txXfrm>
        <a:off x="24588" y="4124633"/>
        <a:ext cx="6617657" cy="454509"/>
      </dsp:txXfrm>
    </dsp:sp>
    <dsp:sp modelId="{FDE9A94A-C343-4B77-B2C8-84F19B71E3AB}">
      <dsp:nvSpPr>
        <dsp:cNvPr id="0" name=""/>
        <dsp:cNvSpPr/>
      </dsp:nvSpPr>
      <dsp:spPr>
        <a:xfrm>
          <a:off x="0" y="4603729"/>
          <a:ext cx="6666833" cy="782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Identify literature on the topic using the CRAAP method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Compare, analyse and synthesise the factors that the papers present, comparing similarities and differences.</a:t>
          </a:r>
          <a:endParaRPr lang="en-US" sz="1600" kern="1200"/>
        </a:p>
      </dsp:txBody>
      <dsp:txXfrm>
        <a:off x="0" y="4603729"/>
        <a:ext cx="6666833" cy="7824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897591-01C3-44AF-BED4-8334C60C3C08}">
      <dsp:nvSpPr>
        <dsp:cNvPr id="0" name=""/>
        <dsp:cNvSpPr/>
      </dsp:nvSpPr>
      <dsp:spPr>
        <a:xfrm>
          <a:off x="0" y="52093"/>
          <a:ext cx="7559504" cy="93541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b="1" kern="1200"/>
            <a:t>FINDINGS</a:t>
          </a:r>
          <a:endParaRPr lang="en-US" sz="3900" kern="1200"/>
        </a:p>
      </dsp:txBody>
      <dsp:txXfrm>
        <a:off x="45663" y="97756"/>
        <a:ext cx="7468178" cy="844089"/>
      </dsp:txXfrm>
    </dsp:sp>
    <dsp:sp modelId="{D2C5EB57-87EA-4750-9A2B-085173338D37}">
      <dsp:nvSpPr>
        <dsp:cNvPr id="0" name=""/>
        <dsp:cNvSpPr/>
      </dsp:nvSpPr>
      <dsp:spPr>
        <a:xfrm>
          <a:off x="0" y="1099828"/>
          <a:ext cx="7559504" cy="93541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u="sng" kern="1200"/>
            <a:t>Research approaches differed</a:t>
          </a:r>
          <a:endParaRPr lang="en-US" sz="3900" kern="1200"/>
        </a:p>
      </dsp:txBody>
      <dsp:txXfrm>
        <a:off x="45663" y="1145491"/>
        <a:ext cx="7468178" cy="844089"/>
      </dsp:txXfrm>
    </dsp:sp>
    <dsp:sp modelId="{104C193E-561F-40D4-9A08-DA5386DDBC25}">
      <dsp:nvSpPr>
        <dsp:cNvPr id="0" name=""/>
        <dsp:cNvSpPr/>
      </dsp:nvSpPr>
      <dsp:spPr>
        <a:xfrm>
          <a:off x="0" y="2035243"/>
          <a:ext cx="7559504" cy="4197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0014" tIns="49530" rIns="277368" bIns="4953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/>
            <a:t>All used questionnaires </a:t>
          </a:r>
          <a:endParaRPr lang="en-US" sz="3000" kern="120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/>
            <a:t>3 longitudinal studies, 5 cross sectional studies</a:t>
          </a:r>
          <a:endParaRPr lang="en-US" sz="3000" kern="120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/>
            <a:t>Sample sizes differed; ranging from 380 students to 37,500 students (largest ever survey of the mental health of university students in the UK) </a:t>
          </a:r>
          <a:endParaRPr lang="en-US" sz="3000" kern="120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/>
            <a:t>Number of universities surveyed; 4 focused on a single university, 4 on multiple</a:t>
          </a:r>
          <a:endParaRPr lang="en-US" sz="3000" kern="1200"/>
        </a:p>
      </dsp:txBody>
      <dsp:txXfrm>
        <a:off x="0" y="2035243"/>
        <a:ext cx="7559504" cy="41979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0D1A2-FAE3-67EE-6C81-2A603BA420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C2CF24-B948-59F4-E592-BF67438656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29CFA8-9FD3-32EB-247E-8AAFEE4B1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7702-7CF6-4571-BA06-5D7EC26B62F7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82A77D-7672-2E0A-3B58-B2160D0CDF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48B7D0-940A-4E8D-6206-E95066931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82001-60F5-4C80-BCC1-C3CB07E419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129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EF1B9-D95C-5385-2E13-A70A93E7D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4D12D-F4DA-CDF7-14E4-C1905ACF2A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62F0AF-E0A3-3ECE-88A9-229E54AF1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7702-7CF6-4571-BA06-5D7EC26B62F7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931AD8-F139-B3B9-9023-5879B208FC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DE0245-80C0-217B-B59D-09719F6F9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82001-60F5-4C80-BCC1-C3CB07E419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552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75A93-A3E9-7207-6637-F884C2750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B9FE3F-1EC4-4358-B203-5EE9960152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F581F6-D392-8666-29CA-B9F3C92392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7702-7CF6-4571-BA06-5D7EC26B62F7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D05B54-7B0F-C5F2-21EE-19E7D04BBA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DE487-5A62-1CB4-9E60-D332ABA6D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82001-60F5-4C80-BCC1-C3CB07E419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634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DD913-465B-7A6E-5B8D-F195B63C21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C75248-BAED-C224-359A-444B0A08C4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F61B48-9196-9405-DC3B-10AFB63EB5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039D8A-7E4A-C041-05CF-C1C7A46209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7702-7CF6-4571-BA06-5D7EC26B62F7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885A2A-3E9D-860F-1B9A-E23F4065D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D53344-3B32-99E1-AB7F-C4997660B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82001-60F5-4C80-BCC1-C3CB07E419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247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DC561-1EA6-B692-8C4E-3702381FA7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9B61F2-F536-6394-822F-374593256E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2741F4-EEB1-EA37-0E38-3238182CD0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3D0F9A-1E02-F130-ABD9-D4D1908593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FA4084-D255-DE71-E354-8B54EA1A06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576CCC8-7691-CE17-7ACA-5F891AB55C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7702-7CF6-4571-BA06-5D7EC26B62F7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CD5FC6-7857-735C-1BBD-0AAF9288A2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59D4AF-1581-EEB7-072D-4A70BECB0B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82001-60F5-4C80-BCC1-C3CB07E419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970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2DE39-FB49-9012-AB78-D0A2F4C6FF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A2F1F8-38B3-57DE-3DD7-EA1107B9FB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7702-7CF6-4571-BA06-5D7EC26B62F7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60792E-50F9-AF5D-5A47-693C9E971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987962-FE89-558F-3466-6BD30082B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82001-60F5-4C80-BCC1-C3CB07E419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89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0DDE7EB-70E5-6819-0FBE-6FC4CB8CBE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7702-7CF6-4571-BA06-5D7EC26B62F7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F5B2AD-0FD1-3C89-1952-2C93D665A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E541A-98C0-57D6-3E5D-D46FC1D9A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82001-60F5-4C80-BCC1-C3CB07E419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208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C3E87-5973-2693-9707-0C6885BCA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061B1-9054-A976-24B1-9CE0A0F63A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AC613D-82A6-61C8-0CF0-D74717E742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8F85C5-1BD1-3129-16BF-A2017CC58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7702-7CF6-4571-BA06-5D7EC26B62F7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738FF6-20E2-FC7B-494E-77D6C5581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E89D31-1D8D-35EE-44A1-9A1BA70BC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82001-60F5-4C80-BCC1-C3CB07E419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736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A9EDF-0B70-69EE-88F1-A0EF01288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44EABC9-1F69-1348-443D-3EFF9CF58C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85FADD-6D20-3A26-3F8E-8B61ECDDE7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811476-EB14-39C9-D031-1C221C152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7702-7CF6-4571-BA06-5D7EC26B62F7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C20DF2-57D2-FDD2-9B63-7A06433F1F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B4ACF9-B3D7-D32C-3004-C65570BD0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82001-60F5-4C80-BCC1-C3CB07E419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813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A11EE-B76A-A8F3-8D65-BD3E18A9B8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17BDFB-0B66-2638-C870-4E6ED17CCC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C9D2B8-AE33-597D-E81C-54AD55D910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7702-7CF6-4571-BA06-5D7EC26B62F7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2911ED-CAB7-BBE7-69F5-D38BC87661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76B861-3871-D890-2524-1A8203EB9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82001-60F5-4C80-BCC1-C3CB07E419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453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F2D69C-42E1-8624-D46D-C9D9B55B267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C22C79-C7CE-C773-BE2D-F627DB18B8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A208DC-1BFE-A38E-EC97-91643BF69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17702-7CF6-4571-BA06-5D7EC26B62F7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D12908-AC00-41CB-438F-8BB8F1513A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DC17DA-59D4-F0E0-7818-46F37AB60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82001-60F5-4C80-BCC1-C3CB07E419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145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3FB69DA-B130-ACAB-2022-91AE9D1F1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9B76F8-9E0D-2364-9171-EEB47AF86D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B18ED1-1B1F-B2ED-48DE-0B93928B26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817702-7CF6-4571-BA06-5D7EC26B62F7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71F536-29D6-8A4F-4BEA-92A6CFCBB5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C57C6B-733C-197A-9510-3993AA78B7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D82001-60F5-4C80-BCC1-C3CB07E419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17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4">
            <a:extLst>
              <a:ext uri="{FF2B5EF4-FFF2-40B4-BE49-F238E27FC236}">
                <a16:creationId xmlns:a16="http://schemas.microsoft.com/office/drawing/2014/main" id="{232D2CB7-ABA8-06D4-A8AD-7FF52CD39B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676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0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BAEFEE-89DC-9F2D-503E-FD213E40F1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3000" b="1">
                <a:effectLst/>
                <a:ea typeface="Calibri" panose="020F0502020204030204" pitchFamily="34" charset="0"/>
                <a:cs typeface="Calibri" panose="020F0502020204030204" pitchFamily="34" charset="0"/>
              </a:rPr>
              <a:t>Literature review investigating  </a:t>
            </a:r>
            <a:r>
              <a:rPr lang="en-GB" sz="3000" b="1">
                <a:effectLst/>
                <a:ea typeface="Arial Unicode MS" panose="020B0604020202020204" pitchFamily="34" charset="-128"/>
                <a:cs typeface="Calibri" panose="020F0502020204030204" pitchFamily="34" charset="0"/>
              </a:rPr>
              <a:t>the factors contributing to the poor mental health of university students in the UK between 2010 – 2020</a:t>
            </a:r>
            <a:br>
              <a:rPr lang="en-GB" sz="30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30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21A096-BC55-CB7B-4637-7478F4209F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 dirty="0"/>
              <a:t>Chloe Rees</a:t>
            </a:r>
          </a:p>
        </p:txBody>
      </p:sp>
      <p:sp>
        <p:nvSpPr>
          <p:cNvPr id="12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399683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A80D01-D6B3-EF96-F524-24CB8005BD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252701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433555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7">
            <a:extLst>
              <a:ext uri="{FF2B5EF4-FFF2-40B4-BE49-F238E27FC236}">
                <a16:creationId xmlns:a16="http://schemas.microsoft.com/office/drawing/2014/main" id="{85016AEC-0320-4ED0-8ECB-FE11DDDFE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9">
            <a:extLst>
              <a:ext uri="{FF2B5EF4-FFF2-40B4-BE49-F238E27FC236}">
                <a16:creationId xmlns:a16="http://schemas.microsoft.com/office/drawing/2014/main" id="{D3CDB30C-1F82-41E6-A067-831D6E891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11">
            <a:extLst>
              <a:ext uri="{FF2B5EF4-FFF2-40B4-BE49-F238E27FC236}">
                <a16:creationId xmlns:a16="http://schemas.microsoft.com/office/drawing/2014/main" id="{2DDA86DD-F997-4F66-A87C-5B58AB6D1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1540"/>
            <a:ext cx="722376" cy="5071110"/>
          </a:xfrm>
          <a:prstGeom prst="rect">
            <a:avLst/>
          </a:prstGeom>
          <a:solidFill>
            <a:srgbClr val="4C52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241B827-437E-40A3-A732-669230D6A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2435" y="891540"/>
            <a:ext cx="10989565" cy="507111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Content Placeholder 2">
            <a:extLst>
              <a:ext uri="{FF2B5EF4-FFF2-40B4-BE49-F238E27FC236}">
                <a16:creationId xmlns:a16="http://schemas.microsoft.com/office/drawing/2014/main" id="{E9963CBA-6C95-1347-3DEB-49501DD6F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2399099"/>
            <a:ext cx="9465564" cy="3400969"/>
          </a:xfrm>
        </p:spPr>
        <p:txBody>
          <a:bodyPr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2000" b="1">
                <a:latin typeface="Calibri" panose="020F0502020204030204" pitchFamily="34" charset="0"/>
                <a:ea typeface="Arial Unicode MS" panose="020B0604020202020204" pitchFamily="34" charset="-128"/>
                <a:cs typeface="Calibri" panose="020F0502020204030204" pitchFamily="34" charset="0"/>
              </a:rPr>
              <a:t>Methodology and methods</a:t>
            </a:r>
            <a:endParaRPr lang="en-GB" sz="2000" b="1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2000" b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Type of review- </a:t>
            </a:r>
            <a:r>
              <a:rPr lang="en-GB" sz="200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Narrative literature review</a:t>
            </a:r>
            <a:endParaRPr lang="en-GB" sz="20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2000" b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Search strategy- </a:t>
            </a:r>
            <a:r>
              <a:rPr lang="en-GB" sz="20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Three databases, PubMed, Medline and BMC. 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Search term </a:t>
            </a:r>
            <a:r>
              <a:rPr lang="en-GB" sz="20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‘causes of poor mental health in university students in the UK’. 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Resulted in over 2,100 hits across all three databases.</a:t>
            </a:r>
            <a:endParaRPr lang="en-GB" sz="20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Customised date – 2010 – 2020. Customised region – only papers published in and about the UK 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4499489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8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0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464595" cy="6858000"/>
          </a:xfrm>
          <a:prstGeom prst="rect">
            <a:avLst/>
          </a:prstGeom>
          <a:solidFill>
            <a:schemeClr val="bg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12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546337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310EB2F4-DCD6-0054-F8F3-508592ACFC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121763"/>
            <a:ext cx="5157216" cy="3773010"/>
          </a:xfrm>
        </p:spPr>
        <p:txBody>
          <a:bodyPr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2000" b="1">
                <a:latin typeface="Calibri" panose="020F0502020204030204" pitchFamily="34" charset="0"/>
                <a:ea typeface="Arial Unicode MS" panose="020B0604020202020204" pitchFamily="34" charset="-128"/>
                <a:cs typeface="Calibri" panose="020F0502020204030204" pitchFamily="34" charset="0"/>
              </a:rPr>
              <a:t>Methodology and methods</a:t>
            </a:r>
            <a:endParaRPr lang="en-GB" sz="2000" b="1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200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Inclusion strategy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Selected eight academic papers, all of which first assessed using the </a:t>
            </a: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CRAAP test;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All papers created by academic professionals, (psychologists and social scientists)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All papers backed up by primary research </a:t>
            </a:r>
          </a:p>
          <a:p>
            <a:endParaRPr lang="en-GB" sz="2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514F66-4FCA-E0CE-EC82-D95038A9BD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9642" y="1006479"/>
            <a:ext cx="4736963" cy="4689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35944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CB49665F-0298-4449-8D2D-209989CB9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A71EEC14-174A-46FA-B046-474750457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EB6CB95-E653-4C6C-AE51-62FD848E8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89" y="-2"/>
            <a:ext cx="3468234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BDD3CB8E-ABA7-4F37-BB2C-64FFD1981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C2CA788A-B2FD-494C-BED0-83E31F6DF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EE9791-C8EC-7F21-61E0-53500A62B4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6748682"/>
              </p:ext>
            </p:extLst>
          </p:nvPr>
        </p:nvGraphicFramePr>
        <p:xfrm>
          <a:off x="3794296" y="288758"/>
          <a:ext cx="7559504" cy="62852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291062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B5FA7C47-B7C1-4D2E-AB49-ED23BA34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Freeform 6">
            <a:extLst>
              <a:ext uri="{FF2B5EF4-FFF2-40B4-BE49-F238E27FC236}">
                <a16:creationId xmlns:a16="http://schemas.microsoft.com/office/drawing/2014/main" id="{596EE156-ABF1-4329-A6BA-03B4254E0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2" name="Rectangle 8">
            <a:extLst>
              <a:ext uri="{FF2B5EF4-FFF2-40B4-BE49-F238E27FC236}">
                <a16:creationId xmlns:a16="http://schemas.microsoft.com/office/drawing/2014/main" id="{19B9933F-AAB3-444A-8BB5-9CA194A8B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1370435"/>
            <a:ext cx="527226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4" name="Freeform 7">
            <a:extLst>
              <a:ext uri="{FF2B5EF4-FFF2-40B4-BE49-F238E27FC236}">
                <a16:creationId xmlns:a16="http://schemas.microsoft.com/office/drawing/2014/main" id="{7D20183A-0B1D-4A1F-89B1-ADBEDBC6E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6" name="Rectangle 8">
            <a:extLst>
              <a:ext uri="{FF2B5EF4-FFF2-40B4-BE49-F238E27FC236}">
                <a16:creationId xmlns:a16="http://schemas.microsoft.com/office/drawing/2014/main" id="{131031D3-26CD-4214-A9A4-5857EFA1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96E054-3780-E4AE-0207-232C53D18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6879" y="998002"/>
            <a:ext cx="3182940" cy="147195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2000" b="1" u="sng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FINDINGS / COMMON THEMES</a:t>
            </a:r>
            <a:br>
              <a:rPr lang="en-US" sz="2000" b="1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2000" b="1" u="sng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2000" b="1" u="sng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 Factors contributing to poor mental health amongst students</a:t>
            </a:r>
            <a:br>
              <a:rPr lang="en-US" sz="2000" b="1" u="sng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2000" b="1" u="sng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2000" b="1" u="sng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Identified factors</a:t>
            </a:r>
            <a:br>
              <a:rPr lang="en-US" sz="900" b="1" u="sng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900" b="1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900" b="1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9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06D963-6BC0-D458-2031-18C6B2297BB1}"/>
              </a:ext>
            </a:extLst>
          </p:cNvPr>
          <p:cNvSpPr txBox="1"/>
          <p:nvPr/>
        </p:nvSpPr>
        <p:spPr>
          <a:xfrm>
            <a:off x="1139635" y="2546161"/>
            <a:ext cx="3200451" cy="29859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EFFFF"/>
                </a:solidFill>
                <a:effectLst/>
                <a:latin typeface="+mj-lt"/>
              </a:rPr>
              <a:t>Gaps in the literature / missing factors</a:t>
            </a:r>
          </a:p>
          <a:p>
            <a:pPr marL="28575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EFFFF"/>
                </a:solidFill>
                <a:latin typeface="+mj-lt"/>
              </a:rPr>
              <a:t>Neurodivergence </a:t>
            </a:r>
          </a:p>
          <a:p>
            <a:pPr marL="28575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rgbClr val="FEFFFF"/>
                </a:solidFill>
                <a:effectLst/>
                <a:latin typeface="+mj-lt"/>
              </a:rPr>
              <a:t>Globalisation</a:t>
            </a:r>
            <a:r>
              <a:rPr lang="en-US" b="1" dirty="0">
                <a:solidFill>
                  <a:srgbClr val="FEFFFF"/>
                </a:solidFill>
                <a:effectLst/>
                <a:latin typeface="+mj-lt"/>
              </a:rPr>
              <a:t> and </a:t>
            </a:r>
            <a:r>
              <a:rPr lang="en-US" b="1" dirty="0" err="1">
                <a:solidFill>
                  <a:srgbClr val="FEFFFF"/>
                </a:solidFill>
                <a:effectLst/>
                <a:latin typeface="+mj-lt"/>
              </a:rPr>
              <a:t>digitalisation</a:t>
            </a:r>
            <a:endParaRPr lang="en-US" b="1" dirty="0">
              <a:solidFill>
                <a:srgbClr val="FEFFFF"/>
              </a:solidFill>
              <a:effectLst/>
              <a:latin typeface="+mj-lt"/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EFFFF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4A15100-2659-E944-EFB3-D15FF29A20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0438888"/>
              </p:ext>
            </p:extLst>
          </p:nvPr>
        </p:nvGraphicFramePr>
        <p:xfrm>
          <a:off x="4998268" y="868379"/>
          <a:ext cx="6539077" cy="4801824"/>
        </p:xfrm>
        <a:graphic>
          <a:graphicData uri="http://schemas.openxmlformats.org/drawingml/2006/table">
            <a:tbl>
              <a:tblPr firstRow="1" firstCol="1" bandRow="1">
                <a:tableStyleId>{5DA37D80-6434-44D0-A028-1B22A696006F}</a:tableStyleId>
              </a:tblPr>
              <a:tblGrid>
                <a:gridCol w="1239152">
                  <a:extLst>
                    <a:ext uri="{9D8B030D-6E8A-4147-A177-3AD203B41FA5}">
                      <a16:colId xmlns:a16="http://schemas.microsoft.com/office/drawing/2014/main" val="958306920"/>
                    </a:ext>
                  </a:extLst>
                </a:gridCol>
                <a:gridCol w="1196140">
                  <a:extLst>
                    <a:ext uri="{9D8B030D-6E8A-4147-A177-3AD203B41FA5}">
                      <a16:colId xmlns:a16="http://schemas.microsoft.com/office/drawing/2014/main" val="2017069863"/>
                    </a:ext>
                  </a:extLst>
                </a:gridCol>
                <a:gridCol w="706882">
                  <a:extLst>
                    <a:ext uri="{9D8B030D-6E8A-4147-A177-3AD203B41FA5}">
                      <a16:colId xmlns:a16="http://schemas.microsoft.com/office/drawing/2014/main" val="1707558433"/>
                    </a:ext>
                  </a:extLst>
                </a:gridCol>
                <a:gridCol w="3396903">
                  <a:extLst>
                    <a:ext uri="{9D8B030D-6E8A-4147-A177-3AD203B41FA5}">
                      <a16:colId xmlns:a16="http://schemas.microsoft.com/office/drawing/2014/main" val="3958575090"/>
                    </a:ext>
                  </a:extLst>
                </a:gridCol>
              </a:tblGrid>
              <a:tr h="40015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Type of factor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Factor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No. of studies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Findings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7149684"/>
                  </a:ext>
                </a:extLst>
              </a:tr>
              <a:tr h="40015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Personal demographic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Age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Inconsistent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extLst>
                  <a:ext uri="{0D108BD9-81ED-4DB2-BD59-A6C34878D82A}">
                    <a16:rowId xmlns:a16="http://schemas.microsoft.com/office/drawing/2014/main" val="836418334"/>
                  </a:ext>
                </a:extLst>
              </a:tr>
              <a:tr h="40015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Personal demographic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Gender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Inconsistent / though suggestion female students more likely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extLst>
                  <a:ext uri="{0D108BD9-81ED-4DB2-BD59-A6C34878D82A}">
                    <a16:rowId xmlns:a16="http://schemas.microsoft.com/office/drawing/2014/main" val="726868747"/>
                  </a:ext>
                </a:extLst>
              </a:tr>
              <a:tr h="40015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Personal demographic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Ethnicity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Inconsistent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extLst>
                  <a:ext uri="{0D108BD9-81ED-4DB2-BD59-A6C34878D82A}">
                    <a16:rowId xmlns:a16="http://schemas.microsoft.com/office/drawing/2014/main" val="3365448321"/>
                  </a:ext>
                </a:extLst>
              </a:tr>
              <a:tr h="40015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Personal demographic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Sexual orientation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Students identifying LGBTQ more likely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extLst>
                  <a:ext uri="{0D108BD9-81ED-4DB2-BD59-A6C34878D82A}">
                    <a16:rowId xmlns:a16="http://schemas.microsoft.com/office/drawing/2014/main" val="3350425751"/>
                  </a:ext>
                </a:extLst>
              </a:tr>
              <a:tr h="40015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Personal history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Childhood trauma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Students with ACEs more likely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extLst>
                  <a:ext uri="{0D108BD9-81ED-4DB2-BD59-A6C34878D82A}">
                    <a16:rowId xmlns:a16="http://schemas.microsoft.com/office/drawing/2014/main" val="78058233"/>
                  </a:ext>
                </a:extLst>
              </a:tr>
              <a:tr h="40015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Personal history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Pre-existing mental health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More at risk of experiencing poor mental health in university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extLst>
                  <a:ext uri="{0D108BD9-81ED-4DB2-BD59-A6C34878D82A}">
                    <a16:rowId xmlns:a16="http://schemas.microsoft.com/office/drawing/2014/main" val="1884282450"/>
                  </a:ext>
                </a:extLst>
              </a:tr>
              <a:tr h="40015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Personal history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Financial circumstances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Poor financial situations, e.g. debt, rising costs of living, etc. puts students more at risk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extLst>
                  <a:ext uri="{0D108BD9-81ED-4DB2-BD59-A6C34878D82A}">
                    <a16:rowId xmlns:a16="http://schemas.microsoft.com/office/drawing/2014/main" val="1093640394"/>
                  </a:ext>
                </a:extLst>
              </a:tr>
              <a:tr h="40015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Lifestyle behaviours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Sleep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tabLst>
                          <a:tab pos="736600" algn="l"/>
                        </a:tabLst>
                      </a:pPr>
                      <a:r>
                        <a:rPr lang="en-GB" sz="1100">
                          <a:effectLst/>
                        </a:rPr>
                        <a:t>Poor sleep quality can cause poor mental health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extLst>
                  <a:ext uri="{0D108BD9-81ED-4DB2-BD59-A6C34878D82A}">
                    <a16:rowId xmlns:a16="http://schemas.microsoft.com/office/drawing/2014/main" val="3761947905"/>
                  </a:ext>
                </a:extLst>
              </a:tr>
              <a:tr h="40015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Lifestyle behaviours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Substance use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Excessive substance use, in particular alcohol consumption, can cause poor mental health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extLst>
                  <a:ext uri="{0D108BD9-81ED-4DB2-BD59-A6C34878D82A}">
                    <a16:rowId xmlns:a16="http://schemas.microsoft.com/office/drawing/2014/main" val="2136145617"/>
                  </a:ext>
                </a:extLst>
              </a:tr>
              <a:tr h="40015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Lifestyle behaviours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Physical activity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Students who exercise less at risk of poor mental health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extLst>
                  <a:ext uri="{0D108BD9-81ED-4DB2-BD59-A6C34878D82A}">
                    <a16:rowId xmlns:a16="http://schemas.microsoft.com/office/drawing/2014/main" val="3899553419"/>
                  </a:ext>
                </a:extLst>
              </a:tr>
              <a:tr h="40015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Lifestyle behaviours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Social networks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</a:rPr>
                        <a:t>Loneliness can cause poor mental health amongst students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3076" marR="53076" marT="0" marB="0"/>
                </a:tc>
                <a:extLst>
                  <a:ext uri="{0D108BD9-81ED-4DB2-BD59-A6C34878D82A}">
                    <a16:rowId xmlns:a16="http://schemas.microsoft.com/office/drawing/2014/main" val="3219255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7430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Color Cover">
            <a:extLst>
              <a:ext uri="{FF2B5EF4-FFF2-40B4-BE49-F238E27FC236}">
                <a16:creationId xmlns:a16="http://schemas.microsoft.com/office/drawing/2014/main" id="{009115B9-5BFD-478D-9C87-29ADB3AF1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6" name="Group 11">
            <a:extLst>
              <a:ext uri="{FF2B5EF4-FFF2-40B4-BE49-F238E27FC236}">
                <a16:creationId xmlns:a16="http://schemas.microsoft.com/office/drawing/2014/main" id="{8D57F946-2E03-4DE1-91F8-25BEDC663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-2"/>
            <a:ext cx="3468234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598881B-E007-4AAF-BA50-0AD6182192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Color">
              <a:extLst>
                <a:ext uri="{FF2B5EF4-FFF2-40B4-BE49-F238E27FC236}">
                  <a16:creationId xmlns:a16="http://schemas.microsoft.com/office/drawing/2014/main" id="{87A6DD9E-16A5-46AE-A522-D46D6BEDF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8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830974-2256-C1C0-31DF-516FC2BD0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1068" y="841247"/>
            <a:ext cx="6877878" cy="5120640"/>
          </a:xfrm>
        </p:spPr>
        <p:txBody>
          <a:bodyPr anchor="ctr"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1800" b="1">
                <a:solidFill>
                  <a:schemeClr val="tx2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Studies reviewed </a:t>
            </a:r>
            <a:r>
              <a:rPr lang="en-GB" sz="180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are helpful in identifying causes of rising levels of poor mental health amongst university students in the UK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appro</a:t>
            </a:r>
            <a:r>
              <a:rPr lang="en-GB" sz="180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aches differed</a:t>
            </a:r>
            <a:endParaRPr lang="en-GB" sz="180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Wide range of factors identified </a:t>
            </a:r>
            <a:r>
              <a:rPr lang="en-GB" sz="180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including personal demographic factors, personal history, and lifestyle behaviours 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Factors </a:t>
            </a:r>
            <a:r>
              <a:rPr lang="en-GB" sz="180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differed amongst studies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GB" sz="180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urprisingly few focusing on personal demographic factors and inconsistency in findings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All agreed that </a:t>
            </a:r>
            <a:r>
              <a:rPr lang="en-GB" sz="180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loneliness and poor financial wellbeing put students significantly at risk of experiencing poor mental health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16914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09115B9-5BFD-478D-9C87-29ADB3AF1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D57F946-2E03-4DE1-91F8-25BEDC663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-2"/>
            <a:ext cx="3468234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598881B-E007-4AAF-BA50-0AD6182192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87A6DD9E-16A5-46AE-A522-D46D6BEDF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1D57F-EEE8-0694-EBD1-494A7418CF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1068" y="841247"/>
            <a:ext cx="6877878" cy="5120640"/>
          </a:xfrm>
        </p:spPr>
        <p:txBody>
          <a:bodyPr anchor="ctr"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1700" b="1">
                <a:solidFill>
                  <a:schemeClr val="tx2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70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Universities, government and local authorities should study the factors presented </a:t>
            </a:r>
            <a:endParaRPr lang="en-GB" sz="1700">
              <a:solidFill>
                <a:schemeClr val="tx2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70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They should provide more support and resources where possible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70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Focus on social policies that address loneliness, e.g. more peer networking and extracurricular opportunities for students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70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Focus on economic policies that help students to address their financial concerns, e.g. help with bursaries, student loans and debt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70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Within existing literature, more research needs to be conducted on the impact of demographic factors on students mental health</a:t>
            </a: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70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More research to </a:t>
            </a:r>
            <a:r>
              <a:rPr lang="en-GB" sz="170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test the correlation between neurodivergence and mental health</a:t>
            </a:r>
            <a:endParaRPr lang="en-GB" sz="1700">
              <a:solidFill>
                <a:schemeClr val="tx2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70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Furth</a:t>
            </a:r>
            <a:r>
              <a:rPr lang="en-GB" sz="170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er </a:t>
            </a:r>
            <a:r>
              <a:rPr lang="en-GB" sz="170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studies should consider the important role that globalisation and digitalisation are having on students’ mental health</a:t>
            </a:r>
            <a:endParaRPr lang="en-GB" sz="1700" b="1">
              <a:solidFill>
                <a:schemeClr val="tx2"/>
              </a:solidFill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49775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834F8B426A30F4D89225E7C19967DB8" ma:contentTypeVersion="12" ma:contentTypeDescription="Create a new document." ma:contentTypeScope="" ma:versionID="23b2e91589b46104ee7f537c3fd335b4">
  <xsd:schema xmlns:xsd="http://www.w3.org/2001/XMLSchema" xmlns:xs="http://www.w3.org/2001/XMLSchema" xmlns:p="http://schemas.microsoft.com/office/2006/metadata/properties" xmlns:ns3="0129b9fd-52ee-4735-801a-8d39556133ce" xmlns:ns4="b0fe3e24-d995-423c-a7fa-dbcb21490404" targetNamespace="http://schemas.microsoft.com/office/2006/metadata/properties" ma:root="true" ma:fieldsID="72c27a07221c4c5ce343ecb7b66fcb3e" ns3:_="" ns4:_="">
    <xsd:import namespace="0129b9fd-52ee-4735-801a-8d39556133ce"/>
    <xsd:import namespace="b0fe3e24-d995-423c-a7fa-dbcb2149040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29b9fd-52ee-4735-801a-8d39556133c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9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0fe3e24-d995-423c-a7fa-dbcb2149040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129b9fd-52ee-4735-801a-8d39556133ce" xsi:nil="true"/>
  </documentManagement>
</p:properties>
</file>

<file path=customXml/itemProps1.xml><?xml version="1.0" encoding="utf-8"?>
<ds:datastoreItem xmlns:ds="http://schemas.openxmlformats.org/officeDocument/2006/customXml" ds:itemID="{C8C1D1FE-20DC-4688-AB89-6605A969773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129b9fd-52ee-4735-801a-8d39556133ce"/>
    <ds:schemaRef ds:uri="b0fe3e24-d995-423c-a7fa-dbcb2149040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AD444AD-2F09-4438-AB66-721FCAD7C7E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A6D0813-5207-44BF-B53F-0AA8BE6E7696}">
  <ds:schemaRefs>
    <ds:schemaRef ds:uri="http://www.w3.org/XML/1998/namespace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b0fe3e24-d995-423c-a7fa-dbcb21490404"/>
    <ds:schemaRef ds:uri="0129b9fd-52ee-4735-801a-8d39556133ce"/>
    <ds:schemaRef ds:uri="http://schemas.openxmlformats.org/package/2006/metadata/core-properties"/>
    <ds:schemaRef ds:uri="http://purl.org/dc/terms/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</TotalTime>
  <Words>685</Words>
  <Application>Microsoft Office PowerPoint</Application>
  <PresentationFormat>Widescreen</PresentationFormat>
  <Paragraphs>97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Literature review investigating  the factors contributing to the poor mental health of university students in the UK between 2010 – 2020 </vt:lpstr>
      <vt:lpstr>PowerPoint Presentation</vt:lpstr>
      <vt:lpstr>PowerPoint Presentation</vt:lpstr>
      <vt:lpstr>PowerPoint Presentation</vt:lpstr>
      <vt:lpstr>PowerPoint Presentation</vt:lpstr>
      <vt:lpstr>FINDINGS / COMMON THEMES   Factors contributing to poor mental health amongst students  Identified factors  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Literature review investigating  the factors contributing to the poor mental health of university students in the UK between 2010 – 2020 </dc:title>
  <dc:creator>Chloe Rees</dc:creator>
  <cp:lastModifiedBy>Chloe Rees</cp:lastModifiedBy>
  <cp:revision>1</cp:revision>
  <dcterms:created xsi:type="dcterms:W3CDTF">2023-01-15T15:34:28Z</dcterms:created>
  <dcterms:modified xsi:type="dcterms:W3CDTF">2023-01-15T16:01:01Z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0x010100B834F8B426A30F4D89225E7C19967DB8</vt:lpwstr>
  </property>
</Properties>
</file>