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13/07/2023, Thu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89359" y="43608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95595" y="370010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6901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50369" y="545591"/>
            <a:ext cx="241969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</a:t>
            </a:r>
          </a:p>
          <a:p>
            <a:pPr algn="ctr"/>
            <a:r>
              <a:rPr lang="en-GB" dirty="0"/>
              <a:t>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67451" y="2867180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08099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79485" y="555218"/>
            <a:ext cx="15758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3659" y="871483"/>
            <a:ext cx="185151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(1)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94823" y="335651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Statistical Programming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71114" y="32363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81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Sept 2023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857114" y="1959495"/>
            <a:ext cx="102871" cy="1327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09450" cy="2214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9938821" y="1959495"/>
            <a:ext cx="364720" cy="12261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8110451" y="1004989"/>
            <a:ext cx="772822" cy="1862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>
            <a:off x="5386657" y="1525841"/>
            <a:ext cx="103898" cy="1341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61118" cy="992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</p:cNvCxnSpPr>
          <p:nvPr/>
        </p:nvCxnSpPr>
        <p:spPr>
          <a:xfrm>
            <a:off x="3621665" y="1478548"/>
            <a:ext cx="1404971" cy="1388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Usability </a:t>
            </a:r>
          </a:p>
          <a:p>
            <a:r>
              <a:rPr lang="en-GB" dirty="0"/>
              <a:t>Engineering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168499" y="4009354"/>
            <a:ext cx="1467290" cy="1613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179648" y="4159674"/>
            <a:ext cx="251031" cy="1100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64239" y="2990483"/>
            <a:ext cx="2247041" cy="923330"/>
          </a:xfrm>
          <a:prstGeom prst="rect">
            <a:avLst/>
          </a:prstGeom>
          <a:noFill/>
          <a:ln>
            <a:noFill/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AF39D98-FCA3-4879-B7E3-ED8E3D6A12A0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 (3)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CDD448F-79E3-438C-9D23-5A01FE0D0B63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01533" y="370363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02830" y="2360485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64738" y="563517"/>
            <a:ext cx="2386313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 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56378" y="297945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136956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76615" y="555218"/>
            <a:ext cx="1867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6844" y="948607"/>
            <a:ext cx="172827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(1)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Mathematics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745495" y="30418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Databases and Application Development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64568" y="329066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29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Sept 2023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953118" y="1814840"/>
            <a:ext cx="71808" cy="1227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443954" cy="2033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5490555" y="1333209"/>
            <a:ext cx="37726" cy="1533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428373" y="1550746"/>
            <a:ext cx="1400243" cy="1244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Socket Programming</a:t>
            </a:r>
          </a:p>
          <a:p>
            <a:r>
              <a:rPr lang="en-GB" dirty="0"/>
              <a:t>And Concurrency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234812" y="4033160"/>
            <a:ext cx="18639" cy="1590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075591" y="4095324"/>
            <a:ext cx="355088" cy="1164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7934670" y="1221480"/>
            <a:ext cx="1318781" cy="2040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cxnSpLocks/>
          </p:cNvCxnSpPr>
          <p:nvPr/>
        </p:nvCxnSpPr>
        <p:spPr>
          <a:xfrm>
            <a:off x="8310702" y="1210284"/>
            <a:ext cx="2376003" cy="2015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9954658" y="3960610"/>
            <a:ext cx="520593" cy="1145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66844" y="3073864"/>
            <a:ext cx="2233372" cy="923330"/>
          </a:xfrm>
          <a:prstGeom prst="rect">
            <a:avLst/>
          </a:prstGeom>
          <a:noFill/>
          <a:ln>
            <a:noFill/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 (3)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C87083B-BBAB-47D8-92F0-95DBDE71D194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D310543-8D49-4309-A571-EC8882E74E0B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 (3)</a:t>
            </a:r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25732" y="379145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95139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58551" y="599185"/>
            <a:ext cx="245265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 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56510" y="2919693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2631" y="286159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8" y="579275"/>
            <a:ext cx="309030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48984" y="503956"/>
            <a:ext cx="15722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and </a:t>
            </a:r>
          </a:p>
          <a:p>
            <a:r>
              <a:rPr lang="en-GB" dirty="0"/>
              <a:t>Cybersecurity </a:t>
            </a:r>
          </a:p>
          <a:p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6079" y="948607"/>
            <a:ext cx="179212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(1)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947826" y="3396612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Programmability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1197" y="356930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Forensics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8781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Sept 2023 Starters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11090826" y="1975383"/>
            <a:ext cx="14597" cy="12609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867497" cy="1531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5404571" y="1473949"/>
            <a:ext cx="85984" cy="13932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511535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04191" y="4840145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8320512" y="3393526"/>
            <a:ext cx="690150" cy="2249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7293382" y="3991529"/>
            <a:ext cx="23896" cy="792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4151080" y="4276229"/>
            <a:ext cx="279599" cy="983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3925496" y="1348641"/>
            <a:ext cx="1112686" cy="1436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91422" y="3700688"/>
            <a:ext cx="145695" cy="1922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6033950" y="1535315"/>
            <a:ext cx="1157335" cy="19810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7959821" y="1200193"/>
            <a:ext cx="2784123" cy="2133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9420002" y="1053679"/>
            <a:ext cx="1433043" cy="227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6297325" y="1437515"/>
            <a:ext cx="1551758" cy="1497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9496239" y="3389585"/>
            <a:ext cx="579145" cy="163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6078" y="3029740"/>
            <a:ext cx="2213597" cy="923330"/>
          </a:xfrm>
          <a:prstGeom prst="rect">
            <a:avLst/>
          </a:prstGeom>
          <a:noFill/>
          <a:ln>
            <a:noFill/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AF4484A-0961-4521-9650-3C9D19B8C072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50C66EA-5B1E-4FCD-81EA-CA4B52AB2887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solidFill>
            <a:srgbClr val="FF99FF"/>
          </a:solidFill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 (3)</a:t>
            </a:r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324</Words>
  <Application>Microsoft Office PowerPoint</Application>
  <PresentationFormat>Widescreen</PresentationFormat>
  <Paragraphs>113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50</cp:revision>
  <dcterms:created xsi:type="dcterms:W3CDTF">2020-07-15T14:48:17Z</dcterms:created>
  <dcterms:modified xsi:type="dcterms:W3CDTF">2023-07-13T15:26:00Z</dcterms:modified>
</cp:coreProperties>
</file>