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9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1819" y="-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2A7009-36F9-43C7-A0A9-A070BDC10F36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1DDBBD-6362-43A1-8430-8B8458FEF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18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1DDBBD-6362-43A1-8430-8B8458FEF5D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00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CB854-126C-46FD-B072-07B79F45F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97DD57-F20C-B8CA-92F6-EC2275AFC8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6659F-94F6-CB98-1271-DD7B349AE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BEA53-1F7D-28DD-7855-5C33BDCEE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4F5DC-BD52-40E9-542E-04924D186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43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797E-A728-9E65-1A01-6615F0E76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BC982-66C0-1C61-86B9-EE3D485B2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0E19D-6825-A66B-C10B-EBF3A81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EE24C-5959-A02A-D2BE-BAC3C4984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23850-B2C0-BD9A-0A23-F1F97F5A3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82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B26AE-D441-5C3B-F44E-A2BF94FAC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A340F9-01A5-8B20-6DB4-EEA68EA14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41F1A-C702-4D15-AAAF-2BDB61525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60A67-0BB0-CEA1-3760-9ABA4168B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9C247-8D05-BEBF-A197-15183FA3E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56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F4232-A82F-0E43-C0BC-F08C15D56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CAEE4-F774-47BF-AE96-C77BE15E4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221131-C200-7C08-484C-4532C8C29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F6AB30-51A5-1B13-33A2-D26F53F86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1EB127-39D2-EF45-7C1A-B7C05B585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BE0DFD-C5DC-F213-1F66-5977E3F8F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443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FE96-7F47-6F5C-EE19-054144AC4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EFA133-D0CB-AA03-C1B9-ACBFF794A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91335-183D-E30E-4D9D-4AAD3BD118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862784-94E9-23B8-337A-EEB2A63B13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5E32E1-F50D-0B50-33A1-72718BB05F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3D5CCB-E3F0-2803-F345-15F7F3D1C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237836-BA00-00D4-62BA-734BBE6BC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927DAE-FBEF-4BAF-B619-01EB15714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590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6FF41-11A3-3D2A-51F0-E2AE8BBCB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3E6DD6-57FE-A5E1-06C0-D9F55D95F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F9E2CD-93E9-A960-44E3-32EACEA3F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F2BD6-43E9-3C53-CAEF-49D62A721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0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0ABF06-D9AF-74BF-CC53-EF2D9E586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92F0D2-9311-5AFF-D2C8-DA05760AF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F7778E-DFCE-0546-4BA0-A46817AAA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27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9180F-F140-77D0-619B-512E7E108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D428B-1704-5FFD-1EA9-DB0292904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7F2A41-DD98-5A18-BDE1-DD306FCC6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A7548-B695-80C2-D9E3-87D7E9ACB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4616DF-3E35-FB99-76A3-D61741C0F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A1B29B-8D1F-AA46-085C-48A3B3FBD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615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87EE-42AB-E36C-0F1C-3D23191DA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6FBDFC-FBDF-BCA5-BA05-DFF019CD59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7B640-CA7F-5829-5411-C348AA9BC5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707465-433C-49A1-9CCB-0FABFFCA9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035EBA-EC3C-72EB-800C-9C6ED7F22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03BDF7-37D7-4035-AB1B-CE2751F20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614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AC420-9459-83A5-CF17-4F6300954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2BBF4F-C25D-C4FA-3346-2043E0CA15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4A1C8-4B5F-42A2-4A43-54DB17CB3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6AF3E-A4B5-21B6-2482-CC7BD574F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72469-ADEF-87E1-DF73-475E2B761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316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5B84D8-47DD-2110-9092-775103238C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4B802-F3F3-454C-502B-E137409105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FF6D3-ABD1-5EFD-FB70-58E57CADD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3CC52-F5E6-BE6E-6163-AD1E941FE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F5D0-B7E7-B91C-8E3A-AF073A199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97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D10DB2-CA54-C557-036C-CF683AB60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995CF0-3385-3376-7042-506DC8130F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85B1C-A95E-7642-27AC-A56BB61F73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E03E3-B52C-4E5D-B256-73A1E2AE8D2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EC43EB-C26C-0234-7899-A83E40008C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A5D02-FAE0-33C6-0ED4-42BD8623AB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C9C2A-0AB9-4CAE-AD8A-E8233DF683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05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ddk.nih.gov/health-information/digestive-diseases/digestive-system-how-it-works#whati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ddk.nih.gov/health-information/digestive-diseases/digestive-sy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B2069EE-A08E-44F0-B3F9-3CF8CC2D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6740" cy="6857542"/>
          </a:xfrm>
          <a:custGeom>
            <a:avLst/>
            <a:gdLst>
              <a:gd name="connsiteX0" fmla="*/ 0 w 6126740"/>
              <a:gd name="connsiteY0" fmla="*/ 0 h 6857542"/>
              <a:gd name="connsiteX1" fmla="*/ 4980067 w 6126740"/>
              <a:gd name="connsiteY1" fmla="*/ 0 h 6857542"/>
              <a:gd name="connsiteX2" fmla="*/ 4992714 w 6126740"/>
              <a:gd name="connsiteY2" fmla="*/ 31774 h 6857542"/>
              <a:gd name="connsiteX3" fmla="*/ 6047722 w 6126740"/>
              <a:gd name="connsiteY3" fmla="*/ 2682457 h 6857542"/>
              <a:gd name="connsiteX4" fmla="*/ 6047722 w 6126740"/>
              <a:gd name="connsiteY4" fmla="*/ 3752208 h 6857542"/>
              <a:gd name="connsiteX5" fmla="*/ 4890218 w 6126740"/>
              <a:gd name="connsiteY5" fmla="*/ 6660411 h 6857542"/>
              <a:gd name="connsiteX6" fmla="*/ 4811756 w 6126740"/>
              <a:gd name="connsiteY6" fmla="*/ 6857542 h 6857542"/>
              <a:gd name="connsiteX7" fmla="*/ 0 w 6126740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26740" h="6857542">
                <a:moveTo>
                  <a:pt x="0" y="0"/>
                </a:moveTo>
                <a:lnTo>
                  <a:pt x="4980067" y="0"/>
                </a:lnTo>
                <a:lnTo>
                  <a:pt x="4992714" y="31774"/>
                </a:lnTo>
                <a:cubicBezTo>
                  <a:pt x="6047722" y="2682457"/>
                  <a:pt x="6047722" y="2682457"/>
                  <a:pt x="6047722" y="2682457"/>
                </a:cubicBezTo>
                <a:cubicBezTo>
                  <a:pt x="6153080" y="2988100"/>
                  <a:pt x="6153080" y="3446565"/>
                  <a:pt x="6047722" y="3752208"/>
                </a:cubicBezTo>
                <a:cubicBezTo>
                  <a:pt x="5563735" y="4968215"/>
                  <a:pt x="5185620" y="5918220"/>
                  <a:pt x="4890218" y="6660411"/>
                </a:cubicBezTo>
                <a:lnTo>
                  <a:pt x="4811756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63326-EA9F-E2B3-65AE-686C47E213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290" y="1289146"/>
            <a:ext cx="4153626" cy="42797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Digestive system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12BF2FB-8A96-4B53-86A0-04755C545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3027" y="681628"/>
            <a:ext cx="1562267" cy="1172973"/>
            <a:chOff x="7493121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93D4739-55F8-4E73-8F98-AF42D54BD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AA190F-FB42-4BED-8AA1-A5A01B43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6D170F23-F9F3-3933-7532-BB255EE232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14140" y="1854601"/>
            <a:ext cx="4776711" cy="31487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name: Cislianu Viorica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number: 2026744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 name: Introduction to Psychology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Lecturer name: Rachael Rivers </a:t>
            </a:r>
          </a:p>
        </p:txBody>
      </p:sp>
    </p:spTree>
    <p:extLst>
      <p:ext uri="{BB962C8B-B14F-4D97-AF65-F5344CB8AC3E}">
        <p14:creationId xmlns:p14="http://schemas.microsoft.com/office/powerpoint/2010/main" val="2697251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93C08-BA92-9443-148D-3071F6AF8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Digestive system  Poster </a:t>
            </a:r>
          </a:p>
        </p:txBody>
      </p:sp>
      <p:pic>
        <p:nvPicPr>
          <p:cNvPr id="1026" name="Picture 2" descr="Human model showing the digestive system, which includes the mouth, salivary glands, esophagus, stomach, liver, gallbladder, pancreas, large and small intestines, appendix, rectum, and anus.">
            <a:extLst>
              <a:ext uri="{FF2B5EF4-FFF2-40B4-BE49-F238E27FC236}">
                <a16:creationId xmlns:a16="http://schemas.microsoft.com/office/drawing/2014/main" id="{15013AB2-7C8D-958B-8B86-D141CA2C9A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89916" y="593725"/>
            <a:ext cx="4805790" cy="567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55A2495-EBCE-9A8F-4BE5-F23ACEF677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3298" y="1231385"/>
            <a:ext cx="12192000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3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</a:t>
            </a:r>
            <a:r>
              <a:rPr kumimoji="0" lang="en-US" altLang="en-US" sz="3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7907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07989-CC98-D8D6-0073-B94028B05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8EAF5-74D9-9D3E-E88B-314140DD5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672638"/>
          </a:xfrm>
        </p:spPr>
        <p:txBody>
          <a:bodyPr>
            <a:normAutofit fontScale="47500" lnSpcReduction="20000"/>
          </a:bodyPr>
          <a:lstStyle/>
          <a:p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National Institute of Diabetes and Digestive and Kidney Diseases (2019). </a:t>
            </a:r>
            <a:r>
              <a:rPr lang="en-US" sz="4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Your Digestive System &amp; How it Works | NIDDK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National Institute of Diabetes and Digestive and Kidney Diseases. Available at: 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https://www.niddk.nih.gov/health-information/digestive-diseases/digestive-system-how-it-works#whatis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NIDDK (2019). </a:t>
            </a:r>
            <a:r>
              <a:rPr lang="en-US" sz="4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Your Digestive System &amp; How it Works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National Institute of Diabetes and Digestive and Kidney Diseases. Available at: 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https://www.niddk.nih.gov/health-information/digestive-diseases/digestive-sys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sz="40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tem</a:t>
            </a:r>
            <a:r>
              <a:rPr lang="en-US" sz="4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-how-it-works.</a:t>
            </a:r>
          </a:p>
          <a:p>
            <a:pPr algn="l"/>
            <a:r>
              <a:rPr lang="en-US" sz="4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Svihus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B. (2014). Function of the digestive system1. </a:t>
            </a:r>
            <a:r>
              <a:rPr lang="en-US" sz="4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Journal of Applied Poultry Research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[online] 23(2), pp.306–314. doi:10.3382/japr.2014-00937.   </a:t>
            </a:r>
          </a:p>
          <a:p>
            <a:pPr algn="l"/>
            <a:endParaRPr lang="en-US" sz="4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US" sz="4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Kerkut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G.A. (2013). </a:t>
            </a:r>
            <a:r>
              <a:rPr lang="en-US" sz="4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Regulation: Digestion, Nutrition, Excretion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 </a:t>
            </a:r>
            <a:r>
              <a:rPr lang="en-US" sz="4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Google Books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Elsevier. Available at: https://books.google.co.uk/books?hl=en&amp;lr=&amp;id=kkPgBAAAQBAJ&amp;oi=fnd&amp;pg=PA165&amp;dq=digestive+system&amp;ots=sUZUSK844U&amp;sig=yrH49AeaV1MI9dfTaN_l4cHRLYw&amp;redir_esc=y#v=onepage&amp;q=digestive%20system&amp;f=false [Accessed 20 Oct. 2022].  </a:t>
            </a:r>
          </a:p>
          <a:p>
            <a:pPr algn="l"/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‌https://my.clevelandclinic.org/health/body/7041-digestive-system.  </a:t>
            </a:r>
          </a:p>
          <a:p>
            <a:pPr algn="l"/>
            <a:r>
              <a:rPr lang="en-GB" sz="40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Dworken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H.J. (2018). Human digestive system. In: </a:t>
            </a:r>
            <a:r>
              <a:rPr lang="en-GB" sz="4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Encyclopædia</a:t>
            </a:r>
            <a:r>
              <a:rPr lang="en-GB" sz="4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Britannica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https://www.britannica.com/science/human-digestive-system.</a:t>
            </a:r>
          </a:p>
          <a:p>
            <a:pPr algn="l"/>
            <a:r>
              <a:rPr lang="en-GB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Ibdclinic.ca. (2019). </a:t>
            </a:r>
            <a:r>
              <a:rPr lang="en-US" sz="4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Digestive system and its function | IBD Clinic</a:t>
            </a: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http://www.ibdclinic.ca/what-is-ibd/digestive-system-and-its-function/.</a:t>
            </a:r>
          </a:p>
          <a:p>
            <a:pPr marL="0" indent="0" algn="l">
              <a:buNone/>
            </a:pPr>
            <a:r>
              <a:rPr lang="en-US" sz="4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sz="11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4484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1366</TotalTime>
  <Words>353</Words>
  <Application>Microsoft Office PowerPoint</Application>
  <PresentationFormat>Widescreen</PresentationFormat>
  <Paragraphs>20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Digestive system </vt:lpstr>
      <vt:lpstr>                     Digestive system  Poster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Digestive system </dc:title>
  <dc:creator>Viorica Cislianu (2026744)</dc:creator>
  <cp:lastModifiedBy>Viorica Cislianu (2026744)</cp:lastModifiedBy>
  <cp:revision>3</cp:revision>
  <dcterms:created xsi:type="dcterms:W3CDTF">2022-10-17T16:00:29Z</dcterms:created>
  <dcterms:modified xsi:type="dcterms:W3CDTF">2022-10-20T09:40:01Z</dcterms:modified>
</cp:coreProperties>
</file>