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4"/>
  </p:sldMasterIdLst>
  <p:sldIdLst>
    <p:sldId id="256" r:id="rId5"/>
    <p:sldId id="257" r:id="rId6"/>
    <p:sldId id="258" r:id="rId7"/>
    <p:sldId id="259" r:id="rId8"/>
    <p:sldId id="260" r:id="rId9"/>
    <p:sldId id="266" r:id="rId10"/>
    <p:sldId id="261" r:id="rId11"/>
    <p:sldId id="267" r:id="rId12"/>
    <p:sldId id="268" r:id="rId13"/>
    <p:sldId id="262" r:id="rId14"/>
    <p:sldId id="263" r:id="rId15"/>
    <p:sldId id="264" r:id="rId16"/>
    <p:sldId id="265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BAD0CA-9F92-4516-8D1D-CBDDA24DC0FB}" v="1" dt="2020-06-15T11:30:43.515"/>
    <p1510:client id="{D929A0EE-CBA2-4B60-84F2-159351418075}" v="1287" dt="2020-06-15T11:01:23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84" d="100"/>
          <a:sy n="84" d="100"/>
        </p:scale>
        <p:origin x="13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34.png"/><Relationship Id="rId7" Type="http://schemas.openxmlformats.org/officeDocument/2006/relationships/image" Target="../media/image2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10.svg"/><Relationship Id="rId4" Type="http://schemas.openxmlformats.org/officeDocument/2006/relationships/image" Target="../media/image35.svg"/><Relationship Id="rId9" Type="http://schemas.openxmlformats.org/officeDocument/2006/relationships/image" Target="../media/image9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13" Type="http://schemas.openxmlformats.org/officeDocument/2006/relationships/image" Target="../media/image51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34.png"/><Relationship Id="rId7" Type="http://schemas.openxmlformats.org/officeDocument/2006/relationships/image" Target="../media/image2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10.svg"/><Relationship Id="rId4" Type="http://schemas.openxmlformats.org/officeDocument/2006/relationships/image" Target="../media/image35.svg"/><Relationship Id="rId9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13" Type="http://schemas.openxmlformats.org/officeDocument/2006/relationships/image" Target="../media/image51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540530-A943-4B02-8F2C-DFED5450926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A5A6192-0A0C-4754-BE17-F4ECB5B67FD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Giving advice</a:t>
          </a:r>
          <a:endParaRPr lang="en-US"/>
        </a:p>
      </dgm:t>
    </dgm:pt>
    <dgm:pt modelId="{E01BC1E2-5F46-42B8-A3F6-BF6ADF237B51}" type="parTrans" cxnId="{D52963F7-0F37-454F-91A9-2EFAB0774637}">
      <dgm:prSet/>
      <dgm:spPr/>
      <dgm:t>
        <a:bodyPr/>
        <a:lstStyle/>
        <a:p>
          <a:endParaRPr lang="en-US"/>
        </a:p>
      </dgm:t>
    </dgm:pt>
    <dgm:pt modelId="{46BD5294-D0E8-4F2E-A16A-B062BFC62C77}" type="sibTrans" cxnId="{D52963F7-0F37-454F-91A9-2EFAB0774637}">
      <dgm:prSet/>
      <dgm:spPr/>
      <dgm:t>
        <a:bodyPr/>
        <a:lstStyle/>
        <a:p>
          <a:endParaRPr lang="en-US"/>
        </a:p>
      </dgm:t>
    </dgm:pt>
    <dgm:pt modelId="{420DE85B-D92E-4F46-9234-B44B268B9DF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Judgemental</a:t>
          </a:r>
          <a:endParaRPr lang="en-US"/>
        </a:p>
      </dgm:t>
    </dgm:pt>
    <dgm:pt modelId="{47052C78-8CF9-4DC8-9C75-A7827357D1FF}" type="parTrans" cxnId="{7F4C042A-0D73-4037-99C4-C88DECBAAB38}">
      <dgm:prSet/>
      <dgm:spPr/>
      <dgm:t>
        <a:bodyPr/>
        <a:lstStyle/>
        <a:p>
          <a:endParaRPr lang="en-US"/>
        </a:p>
      </dgm:t>
    </dgm:pt>
    <dgm:pt modelId="{F0ACC476-CB54-4129-B7D6-A6D15C5AD687}" type="sibTrans" cxnId="{7F4C042A-0D73-4037-99C4-C88DECBAAB38}">
      <dgm:prSet/>
      <dgm:spPr/>
      <dgm:t>
        <a:bodyPr/>
        <a:lstStyle/>
        <a:p>
          <a:endParaRPr lang="en-US"/>
        </a:p>
      </dgm:t>
    </dgm:pt>
    <dgm:pt modelId="{16265665-DE35-4F3E-BB45-B0C96887C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Attempting to sort out the problems of the clients</a:t>
          </a:r>
          <a:endParaRPr lang="en-US"/>
        </a:p>
      </dgm:t>
    </dgm:pt>
    <dgm:pt modelId="{83D690FE-DC94-48A6-A0F9-E3BE60D9E653}" type="parTrans" cxnId="{F3EAD490-E511-495A-83FB-37430026CA4E}">
      <dgm:prSet/>
      <dgm:spPr/>
      <dgm:t>
        <a:bodyPr/>
        <a:lstStyle/>
        <a:p>
          <a:endParaRPr lang="en-US"/>
        </a:p>
      </dgm:t>
    </dgm:pt>
    <dgm:pt modelId="{341287F2-0B64-42B9-8B14-06B8CEC41746}" type="sibTrans" cxnId="{F3EAD490-E511-495A-83FB-37430026CA4E}">
      <dgm:prSet/>
      <dgm:spPr/>
      <dgm:t>
        <a:bodyPr/>
        <a:lstStyle/>
        <a:p>
          <a:endParaRPr lang="en-US"/>
        </a:p>
      </dgm:t>
    </dgm:pt>
    <dgm:pt modelId="{456CF8FC-EB2E-42EF-AE20-020549FAE69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Expecting or encouraging a client to behave in a way in which the counsellor may have behaved when confronted with a similar problem in their own life</a:t>
          </a:r>
          <a:endParaRPr lang="en-US"/>
        </a:p>
      </dgm:t>
    </dgm:pt>
    <dgm:pt modelId="{C945159A-8666-48C0-BD00-95D2CC5A830C}" type="parTrans" cxnId="{D04CE643-C39A-420B-9D0B-297BFEF77EFB}">
      <dgm:prSet/>
      <dgm:spPr/>
      <dgm:t>
        <a:bodyPr/>
        <a:lstStyle/>
        <a:p>
          <a:endParaRPr lang="en-US"/>
        </a:p>
      </dgm:t>
    </dgm:pt>
    <dgm:pt modelId="{13659586-3338-4C7E-9FBA-C73F83022731}" type="sibTrans" cxnId="{D04CE643-C39A-420B-9D0B-297BFEF77EFB}">
      <dgm:prSet/>
      <dgm:spPr/>
      <dgm:t>
        <a:bodyPr/>
        <a:lstStyle/>
        <a:p>
          <a:endParaRPr lang="en-US"/>
        </a:p>
      </dgm:t>
    </dgm:pt>
    <dgm:pt modelId="{7B12E2BA-F2F5-408D-9269-2AD8B0FA378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Getting emotionally involved with the client</a:t>
          </a:r>
          <a:endParaRPr lang="en-US"/>
        </a:p>
      </dgm:t>
    </dgm:pt>
    <dgm:pt modelId="{06E1FC01-18A1-4434-8C15-3C1608F4E865}" type="parTrans" cxnId="{680495A7-7DC5-47D7-9CB9-99C93AACDE87}">
      <dgm:prSet/>
      <dgm:spPr/>
      <dgm:t>
        <a:bodyPr/>
        <a:lstStyle/>
        <a:p>
          <a:endParaRPr lang="en-US"/>
        </a:p>
      </dgm:t>
    </dgm:pt>
    <dgm:pt modelId="{EDCED25B-F29D-4BD8-86BF-EBD68CA8C072}" type="sibTrans" cxnId="{680495A7-7DC5-47D7-9CB9-99C93AACDE87}">
      <dgm:prSet/>
      <dgm:spPr/>
      <dgm:t>
        <a:bodyPr/>
        <a:lstStyle/>
        <a:p>
          <a:endParaRPr lang="en-US"/>
        </a:p>
      </dgm:t>
    </dgm:pt>
    <dgm:pt modelId="{63E0332D-1045-4F15-B3A1-E05E5D568122}" type="pres">
      <dgm:prSet presAssocID="{F6540530-A943-4B02-8F2C-DFED54509264}" presName="root" presStyleCnt="0">
        <dgm:presLayoutVars>
          <dgm:dir/>
          <dgm:resizeHandles val="exact"/>
        </dgm:presLayoutVars>
      </dgm:prSet>
      <dgm:spPr/>
    </dgm:pt>
    <dgm:pt modelId="{24F40561-277F-487B-9E54-E79BEF0EC721}" type="pres">
      <dgm:prSet presAssocID="{CA5A6192-0A0C-4754-BE17-F4ECB5B67FD9}" presName="compNode" presStyleCnt="0"/>
      <dgm:spPr/>
    </dgm:pt>
    <dgm:pt modelId="{1C277EBD-4B24-4306-9507-141A0FC59D93}" type="pres">
      <dgm:prSet presAssocID="{CA5A6192-0A0C-4754-BE17-F4ECB5B67FD9}" presName="iconBgRect" presStyleLbl="bgShp" presStyleIdx="0" presStyleCnt="5"/>
      <dgm:spPr/>
    </dgm:pt>
    <dgm:pt modelId="{B1606D3B-956E-47E4-989A-C1D2245B2E57}" type="pres">
      <dgm:prSet presAssocID="{CA5A6192-0A0C-4754-BE17-F4ECB5B67FD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0C64D95-1778-43B4-88F1-3AB7407CD5A7}" type="pres">
      <dgm:prSet presAssocID="{CA5A6192-0A0C-4754-BE17-F4ECB5B67FD9}" presName="spaceRect" presStyleCnt="0"/>
      <dgm:spPr/>
    </dgm:pt>
    <dgm:pt modelId="{A5F23C4F-CA7B-4A32-9909-6584BF3E05D1}" type="pres">
      <dgm:prSet presAssocID="{CA5A6192-0A0C-4754-BE17-F4ECB5B67FD9}" presName="textRect" presStyleLbl="revTx" presStyleIdx="0" presStyleCnt="5">
        <dgm:presLayoutVars>
          <dgm:chMax val="1"/>
          <dgm:chPref val="1"/>
        </dgm:presLayoutVars>
      </dgm:prSet>
      <dgm:spPr/>
    </dgm:pt>
    <dgm:pt modelId="{A95D369D-2E65-4B35-9B09-A3DA99F7709A}" type="pres">
      <dgm:prSet presAssocID="{46BD5294-D0E8-4F2E-A16A-B062BFC62C77}" presName="sibTrans" presStyleCnt="0"/>
      <dgm:spPr/>
    </dgm:pt>
    <dgm:pt modelId="{A2DE3A05-AC68-4651-81C2-7DDB6AFDFDD0}" type="pres">
      <dgm:prSet presAssocID="{420DE85B-D92E-4F46-9234-B44B268B9DFE}" presName="compNode" presStyleCnt="0"/>
      <dgm:spPr/>
    </dgm:pt>
    <dgm:pt modelId="{992A38DE-3C1E-4DF1-AA3D-CF27F3AAFA77}" type="pres">
      <dgm:prSet presAssocID="{420DE85B-D92E-4F46-9234-B44B268B9DFE}" presName="iconBgRect" presStyleLbl="bgShp" presStyleIdx="1" presStyleCnt="5"/>
      <dgm:spPr/>
    </dgm:pt>
    <dgm:pt modelId="{E8A510C7-71B2-4C65-A97C-837A9298C41E}" type="pres">
      <dgm:prSet presAssocID="{420DE85B-D92E-4F46-9234-B44B268B9DF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7EAB0E9-7AF5-4E03-8E45-E73AAEB29F57}" type="pres">
      <dgm:prSet presAssocID="{420DE85B-D92E-4F46-9234-B44B268B9DFE}" presName="spaceRect" presStyleCnt="0"/>
      <dgm:spPr/>
    </dgm:pt>
    <dgm:pt modelId="{A4D3B51F-7D2C-4F7C-976B-AC317FC934A1}" type="pres">
      <dgm:prSet presAssocID="{420DE85B-D92E-4F46-9234-B44B268B9DFE}" presName="textRect" presStyleLbl="revTx" presStyleIdx="1" presStyleCnt="5">
        <dgm:presLayoutVars>
          <dgm:chMax val="1"/>
          <dgm:chPref val="1"/>
        </dgm:presLayoutVars>
      </dgm:prSet>
      <dgm:spPr/>
    </dgm:pt>
    <dgm:pt modelId="{C4D6E40C-5472-40AF-992F-D134A0C2D212}" type="pres">
      <dgm:prSet presAssocID="{F0ACC476-CB54-4129-B7D6-A6D15C5AD687}" presName="sibTrans" presStyleCnt="0"/>
      <dgm:spPr/>
    </dgm:pt>
    <dgm:pt modelId="{C6F17E66-9662-4060-B39E-3871AA0B5CAE}" type="pres">
      <dgm:prSet presAssocID="{16265665-DE35-4F3E-BB45-B0C96887CE2D}" presName="compNode" presStyleCnt="0"/>
      <dgm:spPr/>
    </dgm:pt>
    <dgm:pt modelId="{536A6B40-53B0-4ECE-9195-6867E0FBB942}" type="pres">
      <dgm:prSet presAssocID="{16265665-DE35-4F3E-BB45-B0C96887CE2D}" presName="iconBgRect" presStyleLbl="bgShp" presStyleIdx="2" presStyleCnt="5"/>
      <dgm:spPr/>
    </dgm:pt>
    <dgm:pt modelId="{2E12CC57-61A5-437D-BB04-C14CDF366876}" type="pres">
      <dgm:prSet presAssocID="{16265665-DE35-4F3E-BB45-B0C96887CE2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0445C2B-CBCB-4987-8C4D-103E19CB2ED0}" type="pres">
      <dgm:prSet presAssocID="{16265665-DE35-4F3E-BB45-B0C96887CE2D}" presName="spaceRect" presStyleCnt="0"/>
      <dgm:spPr/>
    </dgm:pt>
    <dgm:pt modelId="{A8B2D874-3BF6-4BA1-8CC1-A57E59DFC7C5}" type="pres">
      <dgm:prSet presAssocID="{16265665-DE35-4F3E-BB45-B0C96887CE2D}" presName="textRect" presStyleLbl="revTx" presStyleIdx="2" presStyleCnt="5">
        <dgm:presLayoutVars>
          <dgm:chMax val="1"/>
          <dgm:chPref val="1"/>
        </dgm:presLayoutVars>
      </dgm:prSet>
      <dgm:spPr/>
    </dgm:pt>
    <dgm:pt modelId="{269202F0-7B38-4C50-9138-C62EA8520828}" type="pres">
      <dgm:prSet presAssocID="{341287F2-0B64-42B9-8B14-06B8CEC41746}" presName="sibTrans" presStyleCnt="0"/>
      <dgm:spPr/>
    </dgm:pt>
    <dgm:pt modelId="{CDF98B09-FD44-429A-9B94-A8FE60AA409C}" type="pres">
      <dgm:prSet presAssocID="{456CF8FC-EB2E-42EF-AE20-020549FAE696}" presName="compNode" presStyleCnt="0"/>
      <dgm:spPr/>
    </dgm:pt>
    <dgm:pt modelId="{4E495C04-3BD8-4352-8142-BCCD1D153AF8}" type="pres">
      <dgm:prSet presAssocID="{456CF8FC-EB2E-42EF-AE20-020549FAE696}" presName="iconBgRect" presStyleLbl="bgShp" presStyleIdx="3" presStyleCnt="5"/>
      <dgm:spPr/>
    </dgm:pt>
    <dgm:pt modelId="{951C3853-E0E5-411B-96C6-DD12C2952D07}" type="pres">
      <dgm:prSet presAssocID="{456CF8FC-EB2E-42EF-AE20-020549FAE69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4B42565-D1A5-4465-8C38-D4F8D53F70D5}" type="pres">
      <dgm:prSet presAssocID="{456CF8FC-EB2E-42EF-AE20-020549FAE696}" presName="spaceRect" presStyleCnt="0"/>
      <dgm:spPr/>
    </dgm:pt>
    <dgm:pt modelId="{CB8B921D-BEF7-43A4-B3E3-5D0D4FDEB114}" type="pres">
      <dgm:prSet presAssocID="{456CF8FC-EB2E-42EF-AE20-020549FAE696}" presName="textRect" presStyleLbl="revTx" presStyleIdx="3" presStyleCnt="5">
        <dgm:presLayoutVars>
          <dgm:chMax val="1"/>
          <dgm:chPref val="1"/>
        </dgm:presLayoutVars>
      </dgm:prSet>
      <dgm:spPr/>
    </dgm:pt>
    <dgm:pt modelId="{57FFA50D-8D88-4151-A4E2-03AB13E69816}" type="pres">
      <dgm:prSet presAssocID="{13659586-3338-4C7E-9FBA-C73F83022731}" presName="sibTrans" presStyleCnt="0"/>
      <dgm:spPr/>
    </dgm:pt>
    <dgm:pt modelId="{7F136753-7861-4D91-8F77-B81292E48723}" type="pres">
      <dgm:prSet presAssocID="{7B12E2BA-F2F5-408D-9269-2AD8B0FA378C}" presName="compNode" presStyleCnt="0"/>
      <dgm:spPr/>
    </dgm:pt>
    <dgm:pt modelId="{58D811AC-FED6-43A3-9C5A-3230AC413691}" type="pres">
      <dgm:prSet presAssocID="{7B12E2BA-F2F5-408D-9269-2AD8B0FA378C}" presName="iconBgRect" presStyleLbl="bgShp" presStyleIdx="4" presStyleCnt="5"/>
      <dgm:spPr/>
    </dgm:pt>
    <dgm:pt modelId="{91F790F6-C464-4FF2-B068-B78CA5F9B4B4}" type="pres">
      <dgm:prSet presAssocID="{7B12E2BA-F2F5-408D-9269-2AD8B0FA378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A56A5B5C-DEB9-4E1E-B436-0607A16D07A1}" type="pres">
      <dgm:prSet presAssocID="{7B12E2BA-F2F5-408D-9269-2AD8B0FA378C}" presName="spaceRect" presStyleCnt="0"/>
      <dgm:spPr/>
    </dgm:pt>
    <dgm:pt modelId="{B8E161F8-2ED1-4BBC-BBE0-88F000052180}" type="pres">
      <dgm:prSet presAssocID="{7B12E2BA-F2F5-408D-9269-2AD8B0FA378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6357F15-C925-47B0-91FA-D1D64A3EC1C4}" type="presOf" srcId="{420DE85B-D92E-4F46-9234-B44B268B9DFE}" destId="{A4D3B51F-7D2C-4F7C-976B-AC317FC934A1}" srcOrd="0" destOrd="0" presId="urn:microsoft.com/office/officeart/2018/5/layout/IconCircleLabelList"/>
    <dgm:cxn modelId="{7F4C042A-0D73-4037-99C4-C88DECBAAB38}" srcId="{F6540530-A943-4B02-8F2C-DFED54509264}" destId="{420DE85B-D92E-4F46-9234-B44B268B9DFE}" srcOrd="1" destOrd="0" parTransId="{47052C78-8CF9-4DC8-9C75-A7827357D1FF}" sibTransId="{F0ACC476-CB54-4129-B7D6-A6D15C5AD687}"/>
    <dgm:cxn modelId="{D04CE643-C39A-420B-9D0B-297BFEF77EFB}" srcId="{F6540530-A943-4B02-8F2C-DFED54509264}" destId="{456CF8FC-EB2E-42EF-AE20-020549FAE696}" srcOrd="3" destOrd="0" parTransId="{C945159A-8666-48C0-BD00-95D2CC5A830C}" sibTransId="{13659586-3338-4C7E-9FBA-C73F83022731}"/>
    <dgm:cxn modelId="{C129164B-1319-4564-B53B-7F4B1DD25D43}" type="presOf" srcId="{7B12E2BA-F2F5-408D-9269-2AD8B0FA378C}" destId="{B8E161F8-2ED1-4BBC-BBE0-88F000052180}" srcOrd="0" destOrd="0" presId="urn:microsoft.com/office/officeart/2018/5/layout/IconCircleLabelList"/>
    <dgm:cxn modelId="{F3EAD490-E511-495A-83FB-37430026CA4E}" srcId="{F6540530-A943-4B02-8F2C-DFED54509264}" destId="{16265665-DE35-4F3E-BB45-B0C96887CE2D}" srcOrd="2" destOrd="0" parTransId="{83D690FE-DC94-48A6-A0F9-E3BE60D9E653}" sibTransId="{341287F2-0B64-42B9-8B14-06B8CEC41746}"/>
    <dgm:cxn modelId="{680495A7-7DC5-47D7-9CB9-99C93AACDE87}" srcId="{F6540530-A943-4B02-8F2C-DFED54509264}" destId="{7B12E2BA-F2F5-408D-9269-2AD8B0FA378C}" srcOrd="4" destOrd="0" parTransId="{06E1FC01-18A1-4434-8C15-3C1608F4E865}" sibTransId="{EDCED25B-F29D-4BD8-86BF-EBD68CA8C072}"/>
    <dgm:cxn modelId="{58DC46D2-F900-4291-B7D1-7483DCC8F744}" type="presOf" srcId="{456CF8FC-EB2E-42EF-AE20-020549FAE696}" destId="{CB8B921D-BEF7-43A4-B3E3-5D0D4FDEB114}" srcOrd="0" destOrd="0" presId="urn:microsoft.com/office/officeart/2018/5/layout/IconCircleLabelList"/>
    <dgm:cxn modelId="{3C2036F6-ED13-463C-8E9F-5A5C114BD353}" type="presOf" srcId="{16265665-DE35-4F3E-BB45-B0C96887CE2D}" destId="{A8B2D874-3BF6-4BA1-8CC1-A57E59DFC7C5}" srcOrd="0" destOrd="0" presId="urn:microsoft.com/office/officeart/2018/5/layout/IconCircleLabelList"/>
    <dgm:cxn modelId="{D52963F7-0F37-454F-91A9-2EFAB0774637}" srcId="{F6540530-A943-4B02-8F2C-DFED54509264}" destId="{CA5A6192-0A0C-4754-BE17-F4ECB5B67FD9}" srcOrd="0" destOrd="0" parTransId="{E01BC1E2-5F46-42B8-A3F6-BF6ADF237B51}" sibTransId="{46BD5294-D0E8-4F2E-A16A-B062BFC62C77}"/>
    <dgm:cxn modelId="{152F47F8-BD99-4E39-8802-61AFA94A9FFE}" type="presOf" srcId="{CA5A6192-0A0C-4754-BE17-F4ECB5B67FD9}" destId="{A5F23C4F-CA7B-4A32-9909-6584BF3E05D1}" srcOrd="0" destOrd="0" presId="urn:microsoft.com/office/officeart/2018/5/layout/IconCircleLabelList"/>
    <dgm:cxn modelId="{AA0255FA-85E9-42AD-9830-91B7D3E34995}" type="presOf" srcId="{F6540530-A943-4B02-8F2C-DFED54509264}" destId="{63E0332D-1045-4F15-B3A1-E05E5D568122}" srcOrd="0" destOrd="0" presId="urn:microsoft.com/office/officeart/2018/5/layout/IconCircleLabelList"/>
    <dgm:cxn modelId="{C40C0FE4-056D-45A5-9C4F-693CDD8154A3}" type="presParOf" srcId="{63E0332D-1045-4F15-B3A1-E05E5D568122}" destId="{24F40561-277F-487B-9E54-E79BEF0EC721}" srcOrd="0" destOrd="0" presId="urn:microsoft.com/office/officeart/2018/5/layout/IconCircleLabelList"/>
    <dgm:cxn modelId="{FDE164FD-DC29-4883-B335-A59BAF264FFA}" type="presParOf" srcId="{24F40561-277F-487B-9E54-E79BEF0EC721}" destId="{1C277EBD-4B24-4306-9507-141A0FC59D93}" srcOrd="0" destOrd="0" presId="urn:microsoft.com/office/officeart/2018/5/layout/IconCircleLabelList"/>
    <dgm:cxn modelId="{7815460A-D06C-45D3-A6A2-CC5204019934}" type="presParOf" srcId="{24F40561-277F-487B-9E54-E79BEF0EC721}" destId="{B1606D3B-956E-47E4-989A-C1D2245B2E57}" srcOrd="1" destOrd="0" presId="urn:microsoft.com/office/officeart/2018/5/layout/IconCircleLabelList"/>
    <dgm:cxn modelId="{D29CEECF-872C-48B9-A11B-EF5C519D21C5}" type="presParOf" srcId="{24F40561-277F-487B-9E54-E79BEF0EC721}" destId="{20C64D95-1778-43B4-88F1-3AB7407CD5A7}" srcOrd="2" destOrd="0" presId="urn:microsoft.com/office/officeart/2018/5/layout/IconCircleLabelList"/>
    <dgm:cxn modelId="{47B76402-C0CC-4695-869E-B41F5DE02D29}" type="presParOf" srcId="{24F40561-277F-487B-9E54-E79BEF0EC721}" destId="{A5F23C4F-CA7B-4A32-9909-6584BF3E05D1}" srcOrd="3" destOrd="0" presId="urn:microsoft.com/office/officeart/2018/5/layout/IconCircleLabelList"/>
    <dgm:cxn modelId="{9A9E2515-109A-410D-A2BC-E16CFDD09FC1}" type="presParOf" srcId="{63E0332D-1045-4F15-B3A1-E05E5D568122}" destId="{A95D369D-2E65-4B35-9B09-A3DA99F7709A}" srcOrd="1" destOrd="0" presId="urn:microsoft.com/office/officeart/2018/5/layout/IconCircleLabelList"/>
    <dgm:cxn modelId="{C69DDBCF-C5F9-42A1-AD01-4D7E6731D0A3}" type="presParOf" srcId="{63E0332D-1045-4F15-B3A1-E05E5D568122}" destId="{A2DE3A05-AC68-4651-81C2-7DDB6AFDFDD0}" srcOrd="2" destOrd="0" presId="urn:microsoft.com/office/officeart/2018/5/layout/IconCircleLabelList"/>
    <dgm:cxn modelId="{D7BEC533-F5F9-4531-B2CC-77E5CF696B43}" type="presParOf" srcId="{A2DE3A05-AC68-4651-81C2-7DDB6AFDFDD0}" destId="{992A38DE-3C1E-4DF1-AA3D-CF27F3AAFA77}" srcOrd="0" destOrd="0" presId="urn:microsoft.com/office/officeart/2018/5/layout/IconCircleLabelList"/>
    <dgm:cxn modelId="{09A73C09-3F39-4059-AA87-71E3C7CDA303}" type="presParOf" srcId="{A2DE3A05-AC68-4651-81C2-7DDB6AFDFDD0}" destId="{E8A510C7-71B2-4C65-A97C-837A9298C41E}" srcOrd="1" destOrd="0" presId="urn:microsoft.com/office/officeart/2018/5/layout/IconCircleLabelList"/>
    <dgm:cxn modelId="{387E1A3A-ACCA-40A5-BA2E-5D9464252BC6}" type="presParOf" srcId="{A2DE3A05-AC68-4651-81C2-7DDB6AFDFDD0}" destId="{87EAB0E9-7AF5-4E03-8E45-E73AAEB29F57}" srcOrd="2" destOrd="0" presId="urn:microsoft.com/office/officeart/2018/5/layout/IconCircleLabelList"/>
    <dgm:cxn modelId="{0B5CD161-FDE5-4188-8C57-85CE25ECE0F0}" type="presParOf" srcId="{A2DE3A05-AC68-4651-81C2-7DDB6AFDFDD0}" destId="{A4D3B51F-7D2C-4F7C-976B-AC317FC934A1}" srcOrd="3" destOrd="0" presId="urn:microsoft.com/office/officeart/2018/5/layout/IconCircleLabelList"/>
    <dgm:cxn modelId="{665B1A05-295E-4C3A-A6D7-75C61DF099E3}" type="presParOf" srcId="{63E0332D-1045-4F15-B3A1-E05E5D568122}" destId="{C4D6E40C-5472-40AF-992F-D134A0C2D212}" srcOrd="3" destOrd="0" presId="urn:microsoft.com/office/officeart/2018/5/layout/IconCircleLabelList"/>
    <dgm:cxn modelId="{9F55AA8B-8851-4A6A-9957-69CAF5104C59}" type="presParOf" srcId="{63E0332D-1045-4F15-B3A1-E05E5D568122}" destId="{C6F17E66-9662-4060-B39E-3871AA0B5CAE}" srcOrd="4" destOrd="0" presId="urn:microsoft.com/office/officeart/2018/5/layout/IconCircleLabelList"/>
    <dgm:cxn modelId="{A115363A-EA69-4C84-8A5E-9D2801621DBC}" type="presParOf" srcId="{C6F17E66-9662-4060-B39E-3871AA0B5CAE}" destId="{536A6B40-53B0-4ECE-9195-6867E0FBB942}" srcOrd="0" destOrd="0" presId="urn:microsoft.com/office/officeart/2018/5/layout/IconCircleLabelList"/>
    <dgm:cxn modelId="{C152873C-7267-4AD9-81C5-2D057A742F68}" type="presParOf" srcId="{C6F17E66-9662-4060-B39E-3871AA0B5CAE}" destId="{2E12CC57-61A5-437D-BB04-C14CDF366876}" srcOrd="1" destOrd="0" presId="urn:microsoft.com/office/officeart/2018/5/layout/IconCircleLabelList"/>
    <dgm:cxn modelId="{D4C11122-7826-49B0-950E-344571CA3106}" type="presParOf" srcId="{C6F17E66-9662-4060-B39E-3871AA0B5CAE}" destId="{F0445C2B-CBCB-4987-8C4D-103E19CB2ED0}" srcOrd="2" destOrd="0" presId="urn:microsoft.com/office/officeart/2018/5/layout/IconCircleLabelList"/>
    <dgm:cxn modelId="{C374F949-5CA0-418A-AEC6-98B1274264F5}" type="presParOf" srcId="{C6F17E66-9662-4060-B39E-3871AA0B5CAE}" destId="{A8B2D874-3BF6-4BA1-8CC1-A57E59DFC7C5}" srcOrd="3" destOrd="0" presId="urn:microsoft.com/office/officeart/2018/5/layout/IconCircleLabelList"/>
    <dgm:cxn modelId="{AB69CC2D-CC28-4C45-B0E7-496DD24642B3}" type="presParOf" srcId="{63E0332D-1045-4F15-B3A1-E05E5D568122}" destId="{269202F0-7B38-4C50-9138-C62EA8520828}" srcOrd="5" destOrd="0" presId="urn:microsoft.com/office/officeart/2018/5/layout/IconCircleLabelList"/>
    <dgm:cxn modelId="{19004067-695A-4DCF-87DA-CA9DCA8E86EA}" type="presParOf" srcId="{63E0332D-1045-4F15-B3A1-E05E5D568122}" destId="{CDF98B09-FD44-429A-9B94-A8FE60AA409C}" srcOrd="6" destOrd="0" presId="urn:microsoft.com/office/officeart/2018/5/layout/IconCircleLabelList"/>
    <dgm:cxn modelId="{B8BAC255-8D22-42CC-B31A-BE69D106C1F6}" type="presParOf" srcId="{CDF98B09-FD44-429A-9B94-A8FE60AA409C}" destId="{4E495C04-3BD8-4352-8142-BCCD1D153AF8}" srcOrd="0" destOrd="0" presId="urn:microsoft.com/office/officeart/2018/5/layout/IconCircleLabelList"/>
    <dgm:cxn modelId="{8CDE6173-8BD1-4CEE-BB99-478819B3AE04}" type="presParOf" srcId="{CDF98B09-FD44-429A-9B94-A8FE60AA409C}" destId="{951C3853-E0E5-411B-96C6-DD12C2952D07}" srcOrd="1" destOrd="0" presId="urn:microsoft.com/office/officeart/2018/5/layout/IconCircleLabelList"/>
    <dgm:cxn modelId="{B9067819-BD8F-4790-BC8F-900024D3E8A7}" type="presParOf" srcId="{CDF98B09-FD44-429A-9B94-A8FE60AA409C}" destId="{D4B42565-D1A5-4465-8C38-D4F8D53F70D5}" srcOrd="2" destOrd="0" presId="urn:microsoft.com/office/officeart/2018/5/layout/IconCircleLabelList"/>
    <dgm:cxn modelId="{378FBFB7-F73E-4CDD-9928-C5D328BA61D8}" type="presParOf" srcId="{CDF98B09-FD44-429A-9B94-A8FE60AA409C}" destId="{CB8B921D-BEF7-43A4-B3E3-5D0D4FDEB114}" srcOrd="3" destOrd="0" presId="urn:microsoft.com/office/officeart/2018/5/layout/IconCircleLabelList"/>
    <dgm:cxn modelId="{6A218CC7-F4D7-425D-BE3C-EAEDB7D86BCE}" type="presParOf" srcId="{63E0332D-1045-4F15-B3A1-E05E5D568122}" destId="{57FFA50D-8D88-4151-A4E2-03AB13E69816}" srcOrd="7" destOrd="0" presId="urn:microsoft.com/office/officeart/2018/5/layout/IconCircleLabelList"/>
    <dgm:cxn modelId="{0B2AA2E8-96C1-45FE-BACB-2C103A2AF35C}" type="presParOf" srcId="{63E0332D-1045-4F15-B3A1-E05E5D568122}" destId="{7F136753-7861-4D91-8F77-B81292E48723}" srcOrd="8" destOrd="0" presId="urn:microsoft.com/office/officeart/2018/5/layout/IconCircleLabelList"/>
    <dgm:cxn modelId="{6EE12C6B-B786-41EE-9DF6-DB7EBF50E66E}" type="presParOf" srcId="{7F136753-7861-4D91-8F77-B81292E48723}" destId="{58D811AC-FED6-43A3-9C5A-3230AC413691}" srcOrd="0" destOrd="0" presId="urn:microsoft.com/office/officeart/2018/5/layout/IconCircleLabelList"/>
    <dgm:cxn modelId="{8EEE8217-39B9-43AD-9410-D2CC31B4B456}" type="presParOf" srcId="{7F136753-7861-4D91-8F77-B81292E48723}" destId="{91F790F6-C464-4FF2-B068-B78CA5F9B4B4}" srcOrd="1" destOrd="0" presId="urn:microsoft.com/office/officeart/2018/5/layout/IconCircleLabelList"/>
    <dgm:cxn modelId="{4AABDA5C-6B84-4F34-B4E1-B86DF0D44845}" type="presParOf" srcId="{7F136753-7861-4D91-8F77-B81292E48723}" destId="{A56A5B5C-DEB9-4E1E-B436-0607A16D07A1}" srcOrd="2" destOrd="0" presId="urn:microsoft.com/office/officeart/2018/5/layout/IconCircleLabelList"/>
    <dgm:cxn modelId="{D50AFB0E-E124-4937-97E9-45ED8658782D}" type="presParOf" srcId="{7F136753-7861-4D91-8F77-B81292E48723}" destId="{B8E161F8-2ED1-4BBC-BBE0-88F00005218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71134C-9580-4AA1-8665-92058867773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9FBD5160-29DC-4B30-99E3-67BAAA6FF1ED}">
      <dgm:prSet/>
      <dgm:spPr/>
      <dgm:t>
        <a:bodyPr/>
        <a:lstStyle/>
        <a:p>
          <a:r>
            <a:rPr lang="en-GB" b="0" i="0" baseline="0"/>
            <a:t>Counselling being use when we can not resolve our problem, and no one can help. </a:t>
          </a:r>
          <a:endParaRPr lang="en-US"/>
        </a:p>
      </dgm:t>
    </dgm:pt>
    <dgm:pt modelId="{66D440AF-E871-4533-9ACF-C09565106507}" type="parTrans" cxnId="{ABFFF3ED-4A00-4E1F-A1B7-ECE2969745FB}">
      <dgm:prSet/>
      <dgm:spPr/>
      <dgm:t>
        <a:bodyPr/>
        <a:lstStyle/>
        <a:p>
          <a:endParaRPr lang="en-US"/>
        </a:p>
      </dgm:t>
    </dgm:pt>
    <dgm:pt modelId="{6869DE8B-AB1F-4DCD-BF7E-653B61DB8C4E}" type="sibTrans" cxnId="{ABFFF3ED-4A00-4E1F-A1B7-ECE2969745FB}">
      <dgm:prSet/>
      <dgm:spPr/>
      <dgm:t>
        <a:bodyPr/>
        <a:lstStyle/>
        <a:p>
          <a:endParaRPr lang="en-US"/>
        </a:p>
      </dgm:t>
    </dgm:pt>
    <dgm:pt modelId="{D4DDA198-B335-4ABE-A0F3-7E57E24942A5}">
      <dgm:prSet/>
      <dgm:spPr/>
      <dgm:t>
        <a:bodyPr/>
        <a:lstStyle/>
        <a:p>
          <a:r>
            <a:rPr lang="en-GB" b="0" i="0" baseline="0"/>
            <a:t>Your GP can refer you to seek help from a counsellor. Patients referred for counselling intervention on fighting spirit, helplessness, coping with cancer, anxiety and self- defined problems</a:t>
          </a:r>
          <a:endParaRPr lang="en-US"/>
        </a:p>
      </dgm:t>
    </dgm:pt>
    <dgm:pt modelId="{85EA19F3-2A28-465D-B954-FF4E70D0D454}" type="parTrans" cxnId="{4B6A70CE-F49A-4D3C-9F29-644C43AB5E74}">
      <dgm:prSet/>
      <dgm:spPr/>
      <dgm:t>
        <a:bodyPr/>
        <a:lstStyle/>
        <a:p>
          <a:endParaRPr lang="en-US"/>
        </a:p>
      </dgm:t>
    </dgm:pt>
    <dgm:pt modelId="{45CE5CB3-AA14-4483-B0A9-D1A1016B8785}" type="sibTrans" cxnId="{4B6A70CE-F49A-4D3C-9F29-644C43AB5E74}">
      <dgm:prSet/>
      <dgm:spPr/>
      <dgm:t>
        <a:bodyPr/>
        <a:lstStyle/>
        <a:p>
          <a:endParaRPr lang="en-US"/>
        </a:p>
      </dgm:t>
    </dgm:pt>
    <dgm:pt modelId="{CB7743D0-8983-4B02-915B-99A5475814EC}">
      <dgm:prSet/>
      <dgm:spPr/>
      <dgm:t>
        <a:bodyPr/>
        <a:lstStyle/>
        <a:p>
          <a:r>
            <a:rPr lang="en-US" b="0" i="0" baseline="0"/>
            <a:t>At 4 months from baseline, Adjuvant Psychological Therapy (APT), APT had produced a significantly greater change than counselling on fighting spirit, coping with cancer, anxiety and self defined problems. </a:t>
          </a:r>
          <a:endParaRPr lang="en-US"/>
        </a:p>
      </dgm:t>
    </dgm:pt>
    <dgm:pt modelId="{0DF60560-8FFB-499E-95F2-CF6161604CC5}" type="parTrans" cxnId="{BCF5B65A-4CB6-4410-ADD7-6042FE1976A5}">
      <dgm:prSet/>
      <dgm:spPr/>
      <dgm:t>
        <a:bodyPr/>
        <a:lstStyle/>
        <a:p>
          <a:endParaRPr lang="en-US"/>
        </a:p>
      </dgm:t>
    </dgm:pt>
    <dgm:pt modelId="{C4F4B7BB-48E9-4E34-9C14-8CD382F34D33}" type="sibTrans" cxnId="{BCF5B65A-4CB6-4410-ADD7-6042FE1976A5}">
      <dgm:prSet/>
      <dgm:spPr/>
      <dgm:t>
        <a:bodyPr/>
        <a:lstStyle/>
        <a:p>
          <a:endParaRPr lang="en-US"/>
        </a:p>
      </dgm:t>
    </dgm:pt>
    <dgm:pt modelId="{626C29E1-F3B7-4D3A-8EC1-63577C28414C}">
      <dgm:prSet/>
      <dgm:spPr/>
      <dgm:t>
        <a:bodyPr/>
        <a:lstStyle/>
        <a:p>
          <a:r>
            <a:rPr lang="en-US" b="0" i="0" baseline="0"/>
            <a:t>Psychological therapies may help cancer patients in various ways, ranging from reducing the side effects of cancer treatments to improving patients’ immune function and longevity. </a:t>
          </a:r>
          <a:endParaRPr lang="en-US"/>
        </a:p>
      </dgm:t>
    </dgm:pt>
    <dgm:pt modelId="{F33B49ED-9AD8-407B-AA96-3385073F24A0}" type="parTrans" cxnId="{CCFE75B7-3842-4DAB-8ABB-E915716EE7AE}">
      <dgm:prSet/>
      <dgm:spPr/>
      <dgm:t>
        <a:bodyPr/>
        <a:lstStyle/>
        <a:p>
          <a:endParaRPr lang="en-US"/>
        </a:p>
      </dgm:t>
    </dgm:pt>
    <dgm:pt modelId="{B2DD31E0-7478-4EB3-937B-D16C8AABDA16}" type="sibTrans" cxnId="{CCFE75B7-3842-4DAB-8ABB-E915716EE7AE}">
      <dgm:prSet/>
      <dgm:spPr/>
      <dgm:t>
        <a:bodyPr/>
        <a:lstStyle/>
        <a:p>
          <a:endParaRPr lang="en-US"/>
        </a:p>
      </dgm:t>
    </dgm:pt>
    <dgm:pt modelId="{AFD8C1A8-E376-4BD6-87C3-CB7F0C450A1A}" type="pres">
      <dgm:prSet presAssocID="{1171134C-9580-4AA1-8665-92058867773B}" presName="root" presStyleCnt="0">
        <dgm:presLayoutVars>
          <dgm:dir/>
          <dgm:resizeHandles val="exact"/>
        </dgm:presLayoutVars>
      </dgm:prSet>
      <dgm:spPr/>
    </dgm:pt>
    <dgm:pt modelId="{5DE873D2-08EB-4768-BD64-10175FA5BEB8}" type="pres">
      <dgm:prSet presAssocID="{9FBD5160-29DC-4B30-99E3-67BAAA6FF1ED}" presName="compNode" presStyleCnt="0"/>
      <dgm:spPr/>
    </dgm:pt>
    <dgm:pt modelId="{19C52158-B64D-4885-BAEA-9E6E1912ED90}" type="pres">
      <dgm:prSet presAssocID="{9FBD5160-29DC-4B30-99E3-67BAAA6FF1ED}" presName="bgRect" presStyleLbl="bgShp" presStyleIdx="0" presStyleCnt="4"/>
      <dgm:spPr/>
    </dgm:pt>
    <dgm:pt modelId="{C224C53F-25B0-4F88-A6D7-2496A2F2F6B5}" type="pres">
      <dgm:prSet presAssocID="{9FBD5160-29DC-4B30-99E3-67BAAA6FF1E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BF7C2078-6B12-4212-8AEC-FB3982955E08}" type="pres">
      <dgm:prSet presAssocID="{9FBD5160-29DC-4B30-99E3-67BAAA6FF1ED}" presName="spaceRect" presStyleCnt="0"/>
      <dgm:spPr/>
    </dgm:pt>
    <dgm:pt modelId="{8DEAD5B0-60FD-409A-83E7-EED1731E594B}" type="pres">
      <dgm:prSet presAssocID="{9FBD5160-29DC-4B30-99E3-67BAAA6FF1ED}" presName="parTx" presStyleLbl="revTx" presStyleIdx="0" presStyleCnt="4">
        <dgm:presLayoutVars>
          <dgm:chMax val="0"/>
          <dgm:chPref val="0"/>
        </dgm:presLayoutVars>
      </dgm:prSet>
      <dgm:spPr/>
    </dgm:pt>
    <dgm:pt modelId="{DC0008E7-65AD-450D-84AC-BABEDFEF13B7}" type="pres">
      <dgm:prSet presAssocID="{6869DE8B-AB1F-4DCD-BF7E-653B61DB8C4E}" presName="sibTrans" presStyleCnt="0"/>
      <dgm:spPr/>
    </dgm:pt>
    <dgm:pt modelId="{62FBEC61-871D-4400-ADB2-E9891F9A6F52}" type="pres">
      <dgm:prSet presAssocID="{D4DDA198-B335-4ABE-A0F3-7E57E24942A5}" presName="compNode" presStyleCnt="0"/>
      <dgm:spPr/>
    </dgm:pt>
    <dgm:pt modelId="{9E17DDCB-4477-4902-A655-997FE4E7F173}" type="pres">
      <dgm:prSet presAssocID="{D4DDA198-B335-4ABE-A0F3-7E57E24942A5}" presName="bgRect" presStyleLbl="bgShp" presStyleIdx="1" presStyleCnt="4"/>
      <dgm:spPr/>
    </dgm:pt>
    <dgm:pt modelId="{ABB27F43-EE77-43EF-8EAC-953C5529568A}" type="pres">
      <dgm:prSet presAssocID="{D4DDA198-B335-4ABE-A0F3-7E57E24942A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E2E7B21-77CD-4C76-B1C7-9B44339569DC}" type="pres">
      <dgm:prSet presAssocID="{D4DDA198-B335-4ABE-A0F3-7E57E24942A5}" presName="spaceRect" presStyleCnt="0"/>
      <dgm:spPr/>
    </dgm:pt>
    <dgm:pt modelId="{57DECD99-87F7-4548-90F4-C666D9BF4EBA}" type="pres">
      <dgm:prSet presAssocID="{D4DDA198-B335-4ABE-A0F3-7E57E24942A5}" presName="parTx" presStyleLbl="revTx" presStyleIdx="1" presStyleCnt="4">
        <dgm:presLayoutVars>
          <dgm:chMax val="0"/>
          <dgm:chPref val="0"/>
        </dgm:presLayoutVars>
      </dgm:prSet>
      <dgm:spPr/>
    </dgm:pt>
    <dgm:pt modelId="{1495EEE0-17D7-4E4B-B9D3-3412D795E81E}" type="pres">
      <dgm:prSet presAssocID="{45CE5CB3-AA14-4483-B0A9-D1A1016B8785}" presName="sibTrans" presStyleCnt="0"/>
      <dgm:spPr/>
    </dgm:pt>
    <dgm:pt modelId="{0C5C2AC2-DE2C-4041-B797-6738FD1A5B48}" type="pres">
      <dgm:prSet presAssocID="{CB7743D0-8983-4B02-915B-99A5475814EC}" presName="compNode" presStyleCnt="0"/>
      <dgm:spPr/>
    </dgm:pt>
    <dgm:pt modelId="{84A34565-9AF9-4DF8-B5D7-AA0C628C66CE}" type="pres">
      <dgm:prSet presAssocID="{CB7743D0-8983-4B02-915B-99A5475814EC}" presName="bgRect" presStyleLbl="bgShp" presStyleIdx="2" presStyleCnt="4"/>
      <dgm:spPr/>
    </dgm:pt>
    <dgm:pt modelId="{69101F3E-E290-4F0A-9EAE-5A4B122439DC}" type="pres">
      <dgm:prSet presAssocID="{CB7743D0-8983-4B02-915B-99A5475814E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mono"/>
        </a:ext>
      </dgm:extLst>
    </dgm:pt>
    <dgm:pt modelId="{DA69C8C2-4AEA-4A9B-A0A7-63E61A86B238}" type="pres">
      <dgm:prSet presAssocID="{CB7743D0-8983-4B02-915B-99A5475814EC}" presName="spaceRect" presStyleCnt="0"/>
      <dgm:spPr/>
    </dgm:pt>
    <dgm:pt modelId="{BAB733D2-19B7-4FF3-8968-6C458A881D95}" type="pres">
      <dgm:prSet presAssocID="{CB7743D0-8983-4B02-915B-99A5475814EC}" presName="parTx" presStyleLbl="revTx" presStyleIdx="2" presStyleCnt="4">
        <dgm:presLayoutVars>
          <dgm:chMax val="0"/>
          <dgm:chPref val="0"/>
        </dgm:presLayoutVars>
      </dgm:prSet>
      <dgm:spPr/>
    </dgm:pt>
    <dgm:pt modelId="{4669377F-0A03-4584-8795-47574D3D3F35}" type="pres">
      <dgm:prSet presAssocID="{C4F4B7BB-48E9-4E34-9C14-8CD382F34D33}" presName="sibTrans" presStyleCnt="0"/>
      <dgm:spPr/>
    </dgm:pt>
    <dgm:pt modelId="{B0F25B5B-CB2D-490E-9718-953ED148159E}" type="pres">
      <dgm:prSet presAssocID="{626C29E1-F3B7-4D3A-8EC1-63577C28414C}" presName="compNode" presStyleCnt="0"/>
      <dgm:spPr/>
    </dgm:pt>
    <dgm:pt modelId="{436C0CC2-21A0-4E26-B8C5-F2E04F26C661}" type="pres">
      <dgm:prSet presAssocID="{626C29E1-F3B7-4D3A-8EC1-63577C28414C}" presName="bgRect" presStyleLbl="bgShp" presStyleIdx="3" presStyleCnt="4"/>
      <dgm:spPr/>
    </dgm:pt>
    <dgm:pt modelId="{2FD1051E-DF11-4563-9400-5282C9F4D98F}" type="pres">
      <dgm:prSet presAssocID="{626C29E1-F3B7-4D3A-8EC1-63577C28414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3D70D43-39A9-451C-BBE3-99E2D1D9B759}" type="pres">
      <dgm:prSet presAssocID="{626C29E1-F3B7-4D3A-8EC1-63577C28414C}" presName="spaceRect" presStyleCnt="0"/>
      <dgm:spPr/>
    </dgm:pt>
    <dgm:pt modelId="{7AB3A16E-4B93-409C-873F-C8DB0AE521FA}" type="pres">
      <dgm:prSet presAssocID="{626C29E1-F3B7-4D3A-8EC1-63577C28414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61D3C2F-51BC-48B1-A9B0-AE229DCFC2B3}" type="presOf" srcId="{D4DDA198-B335-4ABE-A0F3-7E57E24942A5}" destId="{57DECD99-87F7-4548-90F4-C666D9BF4EBA}" srcOrd="0" destOrd="0" presId="urn:microsoft.com/office/officeart/2018/2/layout/IconVerticalSolidList"/>
    <dgm:cxn modelId="{995E3074-4A0F-4EA3-84EF-E3C151159F49}" type="presOf" srcId="{CB7743D0-8983-4B02-915B-99A5475814EC}" destId="{BAB733D2-19B7-4FF3-8968-6C458A881D95}" srcOrd="0" destOrd="0" presId="urn:microsoft.com/office/officeart/2018/2/layout/IconVerticalSolidList"/>
    <dgm:cxn modelId="{BCF5B65A-4CB6-4410-ADD7-6042FE1976A5}" srcId="{1171134C-9580-4AA1-8665-92058867773B}" destId="{CB7743D0-8983-4B02-915B-99A5475814EC}" srcOrd="2" destOrd="0" parTransId="{0DF60560-8FFB-499E-95F2-CF6161604CC5}" sibTransId="{C4F4B7BB-48E9-4E34-9C14-8CD382F34D33}"/>
    <dgm:cxn modelId="{522B487F-9309-45EF-8914-AA6161269EB1}" type="presOf" srcId="{626C29E1-F3B7-4D3A-8EC1-63577C28414C}" destId="{7AB3A16E-4B93-409C-873F-C8DB0AE521FA}" srcOrd="0" destOrd="0" presId="urn:microsoft.com/office/officeart/2018/2/layout/IconVerticalSolidList"/>
    <dgm:cxn modelId="{CCFE75B7-3842-4DAB-8ABB-E915716EE7AE}" srcId="{1171134C-9580-4AA1-8665-92058867773B}" destId="{626C29E1-F3B7-4D3A-8EC1-63577C28414C}" srcOrd="3" destOrd="0" parTransId="{F33B49ED-9AD8-407B-AA96-3385073F24A0}" sibTransId="{B2DD31E0-7478-4EB3-937B-D16C8AABDA16}"/>
    <dgm:cxn modelId="{75AA26CA-9AA2-443D-84AB-5F8BE01ED4E4}" type="presOf" srcId="{1171134C-9580-4AA1-8665-92058867773B}" destId="{AFD8C1A8-E376-4BD6-87C3-CB7F0C450A1A}" srcOrd="0" destOrd="0" presId="urn:microsoft.com/office/officeart/2018/2/layout/IconVerticalSolidList"/>
    <dgm:cxn modelId="{4B6A70CE-F49A-4D3C-9F29-644C43AB5E74}" srcId="{1171134C-9580-4AA1-8665-92058867773B}" destId="{D4DDA198-B335-4ABE-A0F3-7E57E24942A5}" srcOrd="1" destOrd="0" parTransId="{85EA19F3-2A28-465D-B954-FF4E70D0D454}" sibTransId="{45CE5CB3-AA14-4483-B0A9-D1A1016B8785}"/>
    <dgm:cxn modelId="{A5C21CE8-8761-4ED0-A035-F8AC7F6049B2}" type="presOf" srcId="{9FBD5160-29DC-4B30-99E3-67BAAA6FF1ED}" destId="{8DEAD5B0-60FD-409A-83E7-EED1731E594B}" srcOrd="0" destOrd="0" presId="urn:microsoft.com/office/officeart/2018/2/layout/IconVerticalSolidList"/>
    <dgm:cxn modelId="{ABFFF3ED-4A00-4E1F-A1B7-ECE2969745FB}" srcId="{1171134C-9580-4AA1-8665-92058867773B}" destId="{9FBD5160-29DC-4B30-99E3-67BAAA6FF1ED}" srcOrd="0" destOrd="0" parTransId="{66D440AF-E871-4533-9ACF-C09565106507}" sibTransId="{6869DE8B-AB1F-4DCD-BF7E-653B61DB8C4E}"/>
    <dgm:cxn modelId="{C71DC0CC-4EA2-4D0A-AADB-F99F7FDFC9D2}" type="presParOf" srcId="{AFD8C1A8-E376-4BD6-87C3-CB7F0C450A1A}" destId="{5DE873D2-08EB-4768-BD64-10175FA5BEB8}" srcOrd="0" destOrd="0" presId="urn:microsoft.com/office/officeart/2018/2/layout/IconVerticalSolidList"/>
    <dgm:cxn modelId="{1C406E9C-5C79-45E0-B82F-52F594BF6733}" type="presParOf" srcId="{5DE873D2-08EB-4768-BD64-10175FA5BEB8}" destId="{19C52158-B64D-4885-BAEA-9E6E1912ED90}" srcOrd="0" destOrd="0" presId="urn:microsoft.com/office/officeart/2018/2/layout/IconVerticalSolidList"/>
    <dgm:cxn modelId="{4DF96239-FBE3-46E1-9115-902403C2C196}" type="presParOf" srcId="{5DE873D2-08EB-4768-BD64-10175FA5BEB8}" destId="{C224C53F-25B0-4F88-A6D7-2496A2F2F6B5}" srcOrd="1" destOrd="0" presId="urn:microsoft.com/office/officeart/2018/2/layout/IconVerticalSolidList"/>
    <dgm:cxn modelId="{DD287A02-6B36-4B67-91E0-2ECF4126D5E2}" type="presParOf" srcId="{5DE873D2-08EB-4768-BD64-10175FA5BEB8}" destId="{BF7C2078-6B12-4212-8AEC-FB3982955E08}" srcOrd="2" destOrd="0" presId="urn:microsoft.com/office/officeart/2018/2/layout/IconVerticalSolidList"/>
    <dgm:cxn modelId="{2E3CED26-C8C2-47A8-AB03-6CD3F73B3106}" type="presParOf" srcId="{5DE873D2-08EB-4768-BD64-10175FA5BEB8}" destId="{8DEAD5B0-60FD-409A-83E7-EED1731E594B}" srcOrd="3" destOrd="0" presId="urn:microsoft.com/office/officeart/2018/2/layout/IconVerticalSolidList"/>
    <dgm:cxn modelId="{DD5E0159-2F82-406A-B1F6-49041D6A4080}" type="presParOf" srcId="{AFD8C1A8-E376-4BD6-87C3-CB7F0C450A1A}" destId="{DC0008E7-65AD-450D-84AC-BABEDFEF13B7}" srcOrd="1" destOrd="0" presId="urn:microsoft.com/office/officeart/2018/2/layout/IconVerticalSolidList"/>
    <dgm:cxn modelId="{F36DE4B5-5FD7-4EE8-A874-7954693BCF6D}" type="presParOf" srcId="{AFD8C1A8-E376-4BD6-87C3-CB7F0C450A1A}" destId="{62FBEC61-871D-4400-ADB2-E9891F9A6F52}" srcOrd="2" destOrd="0" presId="urn:microsoft.com/office/officeart/2018/2/layout/IconVerticalSolidList"/>
    <dgm:cxn modelId="{AA2883F9-D620-440A-B250-6CA4D4E50FD0}" type="presParOf" srcId="{62FBEC61-871D-4400-ADB2-E9891F9A6F52}" destId="{9E17DDCB-4477-4902-A655-997FE4E7F173}" srcOrd="0" destOrd="0" presId="urn:microsoft.com/office/officeart/2018/2/layout/IconVerticalSolidList"/>
    <dgm:cxn modelId="{68684DBE-6708-4B58-91FF-AE8508CE180E}" type="presParOf" srcId="{62FBEC61-871D-4400-ADB2-E9891F9A6F52}" destId="{ABB27F43-EE77-43EF-8EAC-953C5529568A}" srcOrd="1" destOrd="0" presId="urn:microsoft.com/office/officeart/2018/2/layout/IconVerticalSolidList"/>
    <dgm:cxn modelId="{C28A4976-C911-4F44-A54A-B5F868B5E916}" type="presParOf" srcId="{62FBEC61-871D-4400-ADB2-E9891F9A6F52}" destId="{1E2E7B21-77CD-4C76-B1C7-9B44339569DC}" srcOrd="2" destOrd="0" presId="urn:microsoft.com/office/officeart/2018/2/layout/IconVerticalSolidList"/>
    <dgm:cxn modelId="{4BA1D9C3-A904-4608-834B-4E8087748D30}" type="presParOf" srcId="{62FBEC61-871D-4400-ADB2-E9891F9A6F52}" destId="{57DECD99-87F7-4548-90F4-C666D9BF4EBA}" srcOrd="3" destOrd="0" presId="urn:microsoft.com/office/officeart/2018/2/layout/IconVerticalSolidList"/>
    <dgm:cxn modelId="{0C1E004A-F1FC-490A-BD0F-5E737A6C05B4}" type="presParOf" srcId="{AFD8C1A8-E376-4BD6-87C3-CB7F0C450A1A}" destId="{1495EEE0-17D7-4E4B-B9D3-3412D795E81E}" srcOrd="3" destOrd="0" presId="urn:microsoft.com/office/officeart/2018/2/layout/IconVerticalSolidList"/>
    <dgm:cxn modelId="{360F5D78-F9F5-40CE-98B6-456BC023189A}" type="presParOf" srcId="{AFD8C1A8-E376-4BD6-87C3-CB7F0C450A1A}" destId="{0C5C2AC2-DE2C-4041-B797-6738FD1A5B48}" srcOrd="4" destOrd="0" presId="urn:microsoft.com/office/officeart/2018/2/layout/IconVerticalSolidList"/>
    <dgm:cxn modelId="{4093ACD5-4256-4201-BACC-21C34D3133F7}" type="presParOf" srcId="{0C5C2AC2-DE2C-4041-B797-6738FD1A5B48}" destId="{84A34565-9AF9-4DF8-B5D7-AA0C628C66CE}" srcOrd="0" destOrd="0" presId="urn:microsoft.com/office/officeart/2018/2/layout/IconVerticalSolidList"/>
    <dgm:cxn modelId="{049B44FC-E31D-45E0-B663-F559E8644D2E}" type="presParOf" srcId="{0C5C2AC2-DE2C-4041-B797-6738FD1A5B48}" destId="{69101F3E-E290-4F0A-9EAE-5A4B122439DC}" srcOrd="1" destOrd="0" presId="urn:microsoft.com/office/officeart/2018/2/layout/IconVerticalSolidList"/>
    <dgm:cxn modelId="{59B092FF-FC52-44ED-A085-CDE8BC461F4B}" type="presParOf" srcId="{0C5C2AC2-DE2C-4041-B797-6738FD1A5B48}" destId="{DA69C8C2-4AEA-4A9B-A0A7-63E61A86B238}" srcOrd="2" destOrd="0" presId="urn:microsoft.com/office/officeart/2018/2/layout/IconVerticalSolidList"/>
    <dgm:cxn modelId="{DAB94F4C-83A8-4BE3-B8A4-089A0252F020}" type="presParOf" srcId="{0C5C2AC2-DE2C-4041-B797-6738FD1A5B48}" destId="{BAB733D2-19B7-4FF3-8968-6C458A881D95}" srcOrd="3" destOrd="0" presId="urn:microsoft.com/office/officeart/2018/2/layout/IconVerticalSolidList"/>
    <dgm:cxn modelId="{E6EF3117-7D3A-4944-8382-0B44612BA90C}" type="presParOf" srcId="{AFD8C1A8-E376-4BD6-87C3-CB7F0C450A1A}" destId="{4669377F-0A03-4584-8795-47574D3D3F35}" srcOrd="5" destOrd="0" presId="urn:microsoft.com/office/officeart/2018/2/layout/IconVerticalSolidList"/>
    <dgm:cxn modelId="{B07D45DC-5A16-47C8-A636-D947D3FD68C2}" type="presParOf" srcId="{AFD8C1A8-E376-4BD6-87C3-CB7F0C450A1A}" destId="{B0F25B5B-CB2D-490E-9718-953ED148159E}" srcOrd="6" destOrd="0" presId="urn:microsoft.com/office/officeart/2018/2/layout/IconVerticalSolidList"/>
    <dgm:cxn modelId="{1004C3F5-89C4-47E7-82CA-EC8FF44ABBFA}" type="presParOf" srcId="{B0F25B5B-CB2D-490E-9718-953ED148159E}" destId="{436C0CC2-21A0-4E26-B8C5-F2E04F26C661}" srcOrd="0" destOrd="0" presId="urn:microsoft.com/office/officeart/2018/2/layout/IconVerticalSolidList"/>
    <dgm:cxn modelId="{D4C85D9D-7579-41D6-83C6-AD7C2A65A426}" type="presParOf" srcId="{B0F25B5B-CB2D-490E-9718-953ED148159E}" destId="{2FD1051E-DF11-4563-9400-5282C9F4D98F}" srcOrd="1" destOrd="0" presId="urn:microsoft.com/office/officeart/2018/2/layout/IconVerticalSolidList"/>
    <dgm:cxn modelId="{61E23C43-C2A3-41A2-8EDB-1493ECAF64EA}" type="presParOf" srcId="{B0F25B5B-CB2D-490E-9718-953ED148159E}" destId="{B3D70D43-39A9-451C-BBE3-99E2D1D9B759}" srcOrd="2" destOrd="0" presId="urn:microsoft.com/office/officeart/2018/2/layout/IconVerticalSolidList"/>
    <dgm:cxn modelId="{A806AFCE-4343-4602-B255-2E82B4B34CE8}" type="presParOf" srcId="{B0F25B5B-CB2D-490E-9718-953ED148159E}" destId="{7AB3A16E-4B93-409C-873F-C8DB0AE521F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839E87-726A-428D-818E-4642DB134D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A765D38-50FE-460B-9922-EB45AEF7843F}">
      <dgm:prSet/>
      <dgm:spPr/>
      <dgm:t>
        <a:bodyPr/>
        <a:lstStyle/>
        <a:p>
          <a:r>
            <a:rPr lang="en-GB" b="0" i="0" baseline="0"/>
            <a:t>Counselling is not only for mental health, it’s also used for a wide range of problems </a:t>
          </a:r>
          <a:endParaRPr lang="en-US"/>
        </a:p>
      </dgm:t>
    </dgm:pt>
    <dgm:pt modelId="{62ACF807-32EA-40C7-A529-3D9B675D7B1D}" type="parTrans" cxnId="{FBB5BC83-9422-4C94-9D6F-2E1542206314}">
      <dgm:prSet/>
      <dgm:spPr/>
      <dgm:t>
        <a:bodyPr/>
        <a:lstStyle/>
        <a:p>
          <a:endParaRPr lang="en-US"/>
        </a:p>
      </dgm:t>
    </dgm:pt>
    <dgm:pt modelId="{B91DB994-09F0-4F5D-B448-A211B0E05EFC}" type="sibTrans" cxnId="{FBB5BC83-9422-4C94-9D6F-2E1542206314}">
      <dgm:prSet/>
      <dgm:spPr/>
      <dgm:t>
        <a:bodyPr/>
        <a:lstStyle/>
        <a:p>
          <a:endParaRPr lang="en-US"/>
        </a:p>
      </dgm:t>
    </dgm:pt>
    <dgm:pt modelId="{DA2F97AB-BC63-4291-9878-6E80E45C23FD}">
      <dgm:prSet/>
      <dgm:spPr/>
      <dgm:t>
        <a:bodyPr/>
        <a:lstStyle/>
        <a:p>
          <a:r>
            <a:rPr lang="en-GB" b="0" i="0" baseline="0"/>
            <a:t>Counselling uses different techniques and methods</a:t>
          </a:r>
          <a:endParaRPr lang="en-US"/>
        </a:p>
      </dgm:t>
    </dgm:pt>
    <dgm:pt modelId="{BFD66F8B-529C-4812-9C9F-167A89388B28}" type="parTrans" cxnId="{664CE7D5-B228-4D47-B3BD-7D57101CC2B7}">
      <dgm:prSet/>
      <dgm:spPr/>
      <dgm:t>
        <a:bodyPr/>
        <a:lstStyle/>
        <a:p>
          <a:endParaRPr lang="en-US"/>
        </a:p>
      </dgm:t>
    </dgm:pt>
    <dgm:pt modelId="{2FCBF7A3-B79E-44D6-9BF8-2527FDDDE5D0}" type="sibTrans" cxnId="{664CE7D5-B228-4D47-B3BD-7D57101CC2B7}">
      <dgm:prSet/>
      <dgm:spPr/>
      <dgm:t>
        <a:bodyPr/>
        <a:lstStyle/>
        <a:p>
          <a:endParaRPr lang="en-US"/>
        </a:p>
      </dgm:t>
    </dgm:pt>
    <dgm:pt modelId="{360179D5-6076-4E80-9CE6-8BF529F676CC}">
      <dgm:prSet/>
      <dgm:spPr/>
      <dgm:t>
        <a:bodyPr/>
        <a:lstStyle/>
        <a:p>
          <a:r>
            <a:rPr lang="en-US" b="0" i="0" baseline="0"/>
            <a:t>Involvements of the patients in group therapy, education, structured counseling, cognitive behavioral therapy, communication skills training, and self-esteem building</a:t>
          </a:r>
          <a:endParaRPr lang="en-US"/>
        </a:p>
      </dgm:t>
    </dgm:pt>
    <dgm:pt modelId="{CB684976-2136-44F5-8876-49ED2350CA2A}" type="parTrans" cxnId="{C33A6642-A8D6-4E83-B015-C11D8967C5EF}">
      <dgm:prSet/>
      <dgm:spPr/>
      <dgm:t>
        <a:bodyPr/>
        <a:lstStyle/>
        <a:p>
          <a:endParaRPr lang="en-US"/>
        </a:p>
      </dgm:t>
    </dgm:pt>
    <dgm:pt modelId="{BAC2877C-A111-49F5-A3A9-03135D1AED28}" type="sibTrans" cxnId="{C33A6642-A8D6-4E83-B015-C11D8967C5EF}">
      <dgm:prSet/>
      <dgm:spPr/>
      <dgm:t>
        <a:bodyPr/>
        <a:lstStyle/>
        <a:p>
          <a:endParaRPr lang="en-US"/>
        </a:p>
      </dgm:t>
    </dgm:pt>
    <dgm:pt modelId="{9488F3D5-4D90-4FE4-BDBE-61FEC5723365}">
      <dgm:prSet/>
      <dgm:spPr/>
      <dgm:t>
        <a:bodyPr/>
        <a:lstStyle/>
        <a:p>
          <a:r>
            <a:rPr lang="en-US" b="0" i="0" baseline="0"/>
            <a:t>With intervention they get encourage to fight with their disease and its effects. </a:t>
          </a:r>
          <a:endParaRPr lang="en-US"/>
        </a:p>
      </dgm:t>
    </dgm:pt>
    <dgm:pt modelId="{D09C95B1-261D-4B95-82BA-F096B83FF51D}" type="parTrans" cxnId="{2B6E5B90-DCFB-4F66-8345-E33149F99A25}">
      <dgm:prSet/>
      <dgm:spPr/>
      <dgm:t>
        <a:bodyPr/>
        <a:lstStyle/>
        <a:p>
          <a:endParaRPr lang="en-US"/>
        </a:p>
      </dgm:t>
    </dgm:pt>
    <dgm:pt modelId="{26EF9E20-B593-45BF-8766-59D97C958964}" type="sibTrans" cxnId="{2B6E5B90-DCFB-4F66-8345-E33149F99A25}">
      <dgm:prSet/>
      <dgm:spPr/>
      <dgm:t>
        <a:bodyPr/>
        <a:lstStyle/>
        <a:p>
          <a:endParaRPr lang="en-US"/>
        </a:p>
      </dgm:t>
    </dgm:pt>
    <dgm:pt modelId="{9C5F8E13-4FC3-4842-8A0F-C357ABDBD788}">
      <dgm:prSet/>
      <dgm:spPr/>
      <dgm:t>
        <a:bodyPr/>
        <a:lstStyle/>
        <a:p>
          <a:r>
            <a:rPr lang="en-US" b="0" i="0" baseline="0"/>
            <a:t>Hope is a self-motivated process during which counsellor and client work together</a:t>
          </a:r>
          <a:endParaRPr lang="en-US"/>
        </a:p>
      </dgm:t>
    </dgm:pt>
    <dgm:pt modelId="{98C342B5-4400-460B-BA18-ED5893AB6D9B}" type="parTrans" cxnId="{B12C1DF3-00AC-44AF-B533-E35A5CEF5966}">
      <dgm:prSet/>
      <dgm:spPr/>
      <dgm:t>
        <a:bodyPr/>
        <a:lstStyle/>
        <a:p>
          <a:endParaRPr lang="en-US"/>
        </a:p>
      </dgm:t>
    </dgm:pt>
    <dgm:pt modelId="{5F60757F-6815-4889-9E4F-6657342176F5}" type="sibTrans" cxnId="{B12C1DF3-00AC-44AF-B533-E35A5CEF5966}">
      <dgm:prSet/>
      <dgm:spPr/>
      <dgm:t>
        <a:bodyPr/>
        <a:lstStyle/>
        <a:p>
          <a:endParaRPr lang="en-US"/>
        </a:p>
      </dgm:t>
    </dgm:pt>
    <dgm:pt modelId="{FAE4CDF5-CEEB-4516-8140-9158B6E6DAD9}" type="pres">
      <dgm:prSet presAssocID="{3A839E87-726A-428D-818E-4642DB134D03}" presName="root" presStyleCnt="0">
        <dgm:presLayoutVars>
          <dgm:dir/>
          <dgm:resizeHandles val="exact"/>
        </dgm:presLayoutVars>
      </dgm:prSet>
      <dgm:spPr/>
    </dgm:pt>
    <dgm:pt modelId="{9EC08B0D-0BE1-49AA-A399-1AF737FDCBD6}" type="pres">
      <dgm:prSet presAssocID="{FA765D38-50FE-460B-9922-EB45AEF7843F}" presName="compNode" presStyleCnt="0"/>
      <dgm:spPr/>
    </dgm:pt>
    <dgm:pt modelId="{10638319-4389-4C2D-8B7C-957D08F1C10A}" type="pres">
      <dgm:prSet presAssocID="{FA765D38-50FE-460B-9922-EB45AEF7843F}" presName="bgRect" presStyleLbl="bgShp" presStyleIdx="0" presStyleCnt="5"/>
      <dgm:spPr/>
    </dgm:pt>
    <dgm:pt modelId="{E89BA6BE-6D07-464F-AB57-6AF03A0548EC}" type="pres">
      <dgm:prSet presAssocID="{FA765D38-50FE-460B-9922-EB45AEF7843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2BAAC76-029B-4B62-8D5F-F0309EBDCB4E}" type="pres">
      <dgm:prSet presAssocID="{FA765D38-50FE-460B-9922-EB45AEF7843F}" presName="spaceRect" presStyleCnt="0"/>
      <dgm:spPr/>
    </dgm:pt>
    <dgm:pt modelId="{F4BE768D-D405-426D-8695-776BDA921F6A}" type="pres">
      <dgm:prSet presAssocID="{FA765D38-50FE-460B-9922-EB45AEF7843F}" presName="parTx" presStyleLbl="revTx" presStyleIdx="0" presStyleCnt="5">
        <dgm:presLayoutVars>
          <dgm:chMax val="0"/>
          <dgm:chPref val="0"/>
        </dgm:presLayoutVars>
      </dgm:prSet>
      <dgm:spPr/>
    </dgm:pt>
    <dgm:pt modelId="{543CB08D-8696-473A-865C-FA0C6007F1E3}" type="pres">
      <dgm:prSet presAssocID="{B91DB994-09F0-4F5D-B448-A211B0E05EFC}" presName="sibTrans" presStyleCnt="0"/>
      <dgm:spPr/>
    </dgm:pt>
    <dgm:pt modelId="{D553C519-AFB3-422C-A97D-C61C791BC61B}" type="pres">
      <dgm:prSet presAssocID="{DA2F97AB-BC63-4291-9878-6E80E45C23FD}" presName="compNode" presStyleCnt="0"/>
      <dgm:spPr/>
    </dgm:pt>
    <dgm:pt modelId="{289BB1F0-C0EE-43D9-9A13-C4898E4333EF}" type="pres">
      <dgm:prSet presAssocID="{DA2F97AB-BC63-4291-9878-6E80E45C23FD}" presName="bgRect" presStyleLbl="bgShp" presStyleIdx="1" presStyleCnt="5"/>
      <dgm:spPr/>
    </dgm:pt>
    <dgm:pt modelId="{ED2B78FD-6BB5-406E-85C9-531CF982CB7F}" type="pres">
      <dgm:prSet presAssocID="{DA2F97AB-BC63-4291-9878-6E80E45C23F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9F76DF-210A-45FA-B7B9-9BC5EA71FEA6}" type="pres">
      <dgm:prSet presAssocID="{DA2F97AB-BC63-4291-9878-6E80E45C23FD}" presName="spaceRect" presStyleCnt="0"/>
      <dgm:spPr/>
    </dgm:pt>
    <dgm:pt modelId="{7E8ADE24-8ACE-4002-AF0D-32240A37ACA3}" type="pres">
      <dgm:prSet presAssocID="{DA2F97AB-BC63-4291-9878-6E80E45C23FD}" presName="parTx" presStyleLbl="revTx" presStyleIdx="1" presStyleCnt="5">
        <dgm:presLayoutVars>
          <dgm:chMax val="0"/>
          <dgm:chPref val="0"/>
        </dgm:presLayoutVars>
      </dgm:prSet>
      <dgm:spPr/>
    </dgm:pt>
    <dgm:pt modelId="{1EF86A0C-F25C-400D-A34A-3AED35DE7AA9}" type="pres">
      <dgm:prSet presAssocID="{2FCBF7A3-B79E-44D6-9BF8-2527FDDDE5D0}" presName="sibTrans" presStyleCnt="0"/>
      <dgm:spPr/>
    </dgm:pt>
    <dgm:pt modelId="{18366437-3BA5-4808-8313-E4B1A357B0F9}" type="pres">
      <dgm:prSet presAssocID="{360179D5-6076-4E80-9CE6-8BF529F676CC}" presName="compNode" presStyleCnt="0"/>
      <dgm:spPr/>
    </dgm:pt>
    <dgm:pt modelId="{6FE12446-627D-454C-9009-D9C2EDA77170}" type="pres">
      <dgm:prSet presAssocID="{360179D5-6076-4E80-9CE6-8BF529F676CC}" presName="bgRect" presStyleLbl="bgShp" presStyleIdx="2" presStyleCnt="5"/>
      <dgm:spPr/>
    </dgm:pt>
    <dgm:pt modelId="{483A9611-FE03-4C24-BDD1-1B9ADDD5D532}" type="pres">
      <dgm:prSet presAssocID="{360179D5-6076-4E80-9CE6-8BF529F676C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22110C8C-B002-45EA-86C7-58227E8ADD56}" type="pres">
      <dgm:prSet presAssocID="{360179D5-6076-4E80-9CE6-8BF529F676CC}" presName="spaceRect" presStyleCnt="0"/>
      <dgm:spPr/>
    </dgm:pt>
    <dgm:pt modelId="{F747B6FD-076F-4AF3-98B7-91F4DA158456}" type="pres">
      <dgm:prSet presAssocID="{360179D5-6076-4E80-9CE6-8BF529F676CC}" presName="parTx" presStyleLbl="revTx" presStyleIdx="2" presStyleCnt="5">
        <dgm:presLayoutVars>
          <dgm:chMax val="0"/>
          <dgm:chPref val="0"/>
        </dgm:presLayoutVars>
      </dgm:prSet>
      <dgm:spPr/>
    </dgm:pt>
    <dgm:pt modelId="{5E10489A-128B-4D77-A605-0032ACDFDE77}" type="pres">
      <dgm:prSet presAssocID="{BAC2877C-A111-49F5-A3A9-03135D1AED28}" presName="sibTrans" presStyleCnt="0"/>
      <dgm:spPr/>
    </dgm:pt>
    <dgm:pt modelId="{5F62DC58-9282-4C03-9BAE-8AE4CFA01FD7}" type="pres">
      <dgm:prSet presAssocID="{9488F3D5-4D90-4FE4-BDBE-61FEC5723365}" presName="compNode" presStyleCnt="0"/>
      <dgm:spPr/>
    </dgm:pt>
    <dgm:pt modelId="{7BD5A8D8-57E8-4D29-A137-D4791C968E10}" type="pres">
      <dgm:prSet presAssocID="{9488F3D5-4D90-4FE4-BDBE-61FEC5723365}" presName="bgRect" presStyleLbl="bgShp" presStyleIdx="3" presStyleCnt="5"/>
      <dgm:spPr/>
    </dgm:pt>
    <dgm:pt modelId="{BF2495EC-EECA-47C8-B218-EA0A6C5930CC}" type="pres">
      <dgm:prSet presAssocID="{9488F3D5-4D90-4FE4-BDBE-61FEC572336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F036DD9C-4107-4962-9834-DE33B8EE6EC0}" type="pres">
      <dgm:prSet presAssocID="{9488F3D5-4D90-4FE4-BDBE-61FEC5723365}" presName="spaceRect" presStyleCnt="0"/>
      <dgm:spPr/>
    </dgm:pt>
    <dgm:pt modelId="{642C1ED2-2592-497F-9152-FE1187895483}" type="pres">
      <dgm:prSet presAssocID="{9488F3D5-4D90-4FE4-BDBE-61FEC5723365}" presName="parTx" presStyleLbl="revTx" presStyleIdx="3" presStyleCnt="5">
        <dgm:presLayoutVars>
          <dgm:chMax val="0"/>
          <dgm:chPref val="0"/>
        </dgm:presLayoutVars>
      </dgm:prSet>
      <dgm:spPr/>
    </dgm:pt>
    <dgm:pt modelId="{B4DE8EA3-90B3-4F66-9B7B-FAFBC64E9E3E}" type="pres">
      <dgm:prSet presAssocID="{26EF9E20-B593-45BF-8766-59D97C958964}" presName="sibTrans" presStyleCnt="0"/>
      <dgm:spPr/>
    </dgm:pt>
    <dgm:pt modelId="{9769E5EA-BBE8-43D7-9739-58525972C5FF}" type="pres">
      <dgm:prSet presAssocID="{9C5F8E13-4FC3-4842-8A0F-C357ABDBD788}" presName="compNode" presStyleCnt="0"/>
      <dgm:spPr/>
    </dgm:pt>
    <dgm:pt modelId="{C841505B-5353-4204-916D-9C1CA60C163A}" type="pres">
      <dgm:prSet presAssocID="{9C5F8E13-4FC3-4842-8A0F-C357ABDBD788}" presName="bgRect" presStyleLbl="bgShp" presStyleIdx="4" presStyleCnt="5"/>
      <dgm:spPr/>
    </dgm:pt>
    <dgm:pt modelId="{502A20FD-1C2B-4F13-A8F8-DC02BA76DCA8}" type="pres">
      <dgm:prSet presAssocID="{9C5F8E13-4FC3-4842-8A0F-C357ABDBD78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7C3210A-E582-4791-8D6D-FFC5A61710CF}" type="pres">
      <dgm:prSet presAssocID="{9C5F8E13-4FC3-4842-8A0F-C357ABDBD788}" presName="spaceRect" presStyleCnt="0"/>
      <dgm:spPr/>
    </dgm:pt>
    <dgm:pt modelId="{22339D81-ABC4-47D9-8F23-25494DA501C3}" type="pres">
      <dgm:prSet presAssocID="{9C5F8E13-4FC3-4842-8A0F-C357ABDBD78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5F9A82E-7A51-4823-AC75-F9E38A5592E8}" type="presOf" srcId="{9C5F8E13-4FC3-4842-8A0F-C357ABDBD788}" destId="{22339D81-ABC4-47D9-8F23-25494DA501C3}" srcOrd="0" destOrd="0" presId="urn:microsoft.com/office/officeart/2018/2/layout/IconVerticalSolidList"/>
    <dgm:cxn modelId="{F6B76A5F-611F-40B3-B0DC-077263502E12}" type="presOf" srcId="{FA765D38-50FE-460B-9922-EB45AEF7843F}" destId="{F4BE768D-D405-426D-8695-776BDA921F6A}" srcOrd="0" destOrd="0" presId="urn:microsoft.com/office/officeart/2018/2/layout/IconVerticalSolidList"/>
    <dgm:cxn modelId="{C33A6642-A8D6-4E83-B015-C11D8967C5EF}" srcId="{3A839E87-726A-428D-818E-4642DB134D03}" destId="{360179D5-6076-4E80-9CE6-8BF529F676CC}" srcOrd="2" destOrd="0" parTransId="{CB684976-2136-44F5-8876-49ED2350CA2A}" sibTransId="{BAC2877C-A111-49F5-A3A9-03135D1AED28}"/>
    <dgm:cxn modelId="{4571F848-DE9A-4FB9-97C1-2BA8E198CCB5}" type="presOf" srcId="{3A839E87-726A-428D-818E-4642DB134D03}" destId="{FAE4CDF5-CEEB-4516-8140-9158B6E6DAD9}" srcOrd="0" destOrd="0" presId="urn:microsoft.com/office/officeart/2018/2/layout/IconVerticalSolidList"/>
    <dgm:cxn modelId="{68AFE158-8471-4DC9-A654-ADBCF95CFF09}" type="presOf" srcId="{360179D5-6076-4E80-9CE6-8BF529F676CC}" destId="{F747B6FD-076F-4AF3-98B7-91F4DA158456}" srcOrd="0" destOrd="0" presId="urn:microsoft.com/office/officeart/2018/2/layout/IconVerticalSolidList"/>
    <dgm:cxn modelId="{FBB5BC83-9422-4C94-9D6F-2E1542206314}" srcId="{3A839E87-726A-428D-818E-4642DB134D03}" destId="{FA765D38-50FE-460B-9922-EB45AEF7843F}" srcOrd="0" destOrd="0" parTransId="{62ACF807-32EA-40C7-A529-3D9B675D7B1D}" sibTransId="{B91DB994-09F0-4F5D-B448-A211B0E05EFC}"/>
    <dgm:cxn modelId="{2B6E5B90-DCFB-4F66-8345-E33149F99A25}" srcId="{3A839E87-726A-428D-818E-4642DB134D03}" destId="{9488F3D5-4D90-4FE4-BDBE-61FEC5723365}" srcOrd="3" destOrd="0" parTransId="{D09C95B1-261D-4B95-82BA-F096B83FF51D}" sibTransId="{26EF9E20-B593-45BF-8766-59D97C958964}"/>
    <dgm:cxn modelId="{664CE7D5-B228-4D47-B3BD-7D57101CC2B7}" srcId="{3A839E87-726A-428D-818E-4642DB134D03}" destId="{DA2F97AB-BC63-4291-9878-6E80E45C23FD}" srcOrd="1" destOrd="0" parTransId="{BFD66F8B-529C-4812-9C9F-167A89388B28}" sibTransId="{2FCBF7A3-B79E-44D6-9BF8-2527FDDDE5D0}"/>
    <dgm:cxn modelId="{2E65A5E1-158F-4518-937E-F73A5D66A970}" type="presOf" srcId="{9488F3D5-4D90-4FE4-BDBE-61FEC5723365}" destId="{642C1ED2-2592-497F-9152-FE1187895483}" srcOrd="0" destOrd="0" presId="urn:microsoft.com/office/officeart/2018/2/layout/IconVerticalSolidList"/>
    <dgm:cxn modelId="{B12C1DF3-00AC-44AF-B533-E35A5CEF5966}" srcId="{3A839E87-726A-428D-818E-4642DB134D03}" destId="{9C5F8E13-4FC3-4842-8A0F-C357ABDBD788}" srcOrd="4" destOrd="0" parTransId="{98C342B5-4400-460B-BA18-ED5893AB6D9B}" sibTransId="{5F60757F-6815-4889-9E4F-6657342176F5}"/>
    <dgm:cxn modelId="{BB3000FD-E96E-4B59-8FB8-673FDE00C4B7}" type="presOf" srcId="{DA2F97AB-BC63-4291-9878-6E80E45C23FD}" destId="{7E8ADE24-8ACE-4002-AF0D-32240A37ACA3}" srcOrd="0" destOrd="0" presId="urn:microsoft.com/office/officeart/2018/2/layout/IconVerticalSolidList"/>
    <dgm:cxn modelId="{CC8BDE57-17FC-4FED-98BA-93F1E40F6627}" type="presParOf" srcId="{FAE4CDF5-CEEB-4516-8140-9158B6E6DAD9}" destId="{9EC08B0D-0BE1-49AA-A399-1AF737FDCBD6}" srcOrd="0" destOrd="0" presId="urn:microsoft.com/office/officeart/2018/2/layout/IconVerticalSolidList"/>
    <dgm:cxn modelId="{3FF6D0A8-2E9B-4C0A-96A3-4A8BDBA4C839}" type="presParOf" srcId="{9EC08B0D-0BE1-49AA-A399-1AF737FDCBD6}" destId="{10638319-4389-4C2D-8B7C-957D08F1C10A}" srcOrd="0" destOrd="0" presId="urn:microsoft.com/office/officeart/2018/2/layout/IconVerticalSolidList"/>
    <dgm:cxn modelId="{D0D8FB24-996B-47FF-ABE2-D442391D6AB0}" type="presParOf" srcId="{9EC08B0D-0BE1-49AA-A399-1AF737FDCBD6}" destId="{E89BA6BE-6D07-464F-AB57-6AF03A0548EC}" srcOrd="1" destOrd="0" presId="urn:microsoft.com/office/officeart/2018/2/layout/IconVerticalSolidList"/>
    <dgm:cxn modelId="{E798351F-2728-417E-939D-698E472036BB}" type="presParOf" srcId="{9EC08B0D-0BE1-49AA-A399-1AF737FDCBD6}" destId="{92BAAC76-029B-4B62-8D5F-F0309EBDCB4E}" srcOrd="2" destOrd="0" presId="urn:microsoft.com/office/officeart/2018/2/layout/IconVerticalSolidList"/>
    <dgm:cxn modelId="{7E425D2A-41A2-484C-95A0-8A7067D0C715}" type="presParOf" srcId="{9EC08B0D-0BE1-49AA-A399-1AF737FDCBD6}" destId="{F4BE768D-D405-426D-8695-776BDA921F6A}" srcOrd="3" destOrd="0" presId="urn:microsoft.com/office/officeart/2018/2/layout/IconVerticalSolidList"/>
    <dgm:cxn modelId="{49699C9B-2A49-4043-AE50-154D9521E0ED}" type="presParOf" srcId="{FAE4CDF5-CEEB-4516-8140-9158B6E6DAD9}" destId="{543CB08D-8696-473A-865C-FA0C6007F1E3}" srcOrd="1" destOrd="0" presId="urn:microsoft.com/office/officeart/2018/2/layout/IconVerticalSolidList"/>
    <dgm:cxn modelId="{9B1B27B2-6140-4C97-ADBD-031B7AC5B2FB}" type="presParOf" srcId="{FAE4CDF5-CEEB-4516-8140-9158B6E6DAD9}" destId="{D553C519-AFB3-422C-A97D-C61C791BC61B}" srcOrd="2" destOrd="0" presId="urn:microsoft.com/office/officeart/2018/2/layout/IconVerticalSolidList"/>
    <dgm:cxn modelId="{142FA6E2-3CC5-4678-A022-C8864203C43F}" type="presParOf" srcId="{D553C519-AFB3-422C-A97D-C61C791BC61B}" destId="{289BB1F0-C0EE-43D9-9A13-C4898E4333EF}" srcOrd="0" destOrd="0" presId="urn:microsoft.com/office/officeart/2018/2/layout/IconVerticalSolidList"/>
    <dgm:cxn modelId="{242E0807-682C-43B7-9AE8-89BFE97B0957}" type="presParOf" srcId="{D553C519-AFB3-422C-A97D-C61C791BC61B}" destId="{ED2B78FD-6BB5-406E-85C9-531CF982CB7F}" srcOrd="1" destOrd="0" presId="urn:microsoft.com/office/officeart/2018/2/layout/IconVerticalSolidList"/>
    <dgm:cxn modelId="{B0761E6D-9872-497E-BA12-96EC03B3096B}" type="presParOf" srcId="{D553C519-AFB3-422C-A97D-C61C791BC61B}" destId="{5A9F76DF-210A-45FA-B7B9-9BC5EA71FEA6}" srcOrd="2" destOrd="0" presId="urn:microsoft.com/office/officeart/2018/2/layout/IconVerticalSolidList"/>
    <dgm:cxn modelId="{E19F3C20-36C2-4820-8924-43EEDDB24474}" type="presParOf" srcId="{D553C519-AFB3-422C-A97D-C61C791BC61B}" destId="{7E8ADE24-8ACE-4002-AF0D-32240A37ACA3}" srcOrd="3" destOrd="0" presId="urn:microsoft.com/office/officeart/2018/2/layout/IconVerticalSolidList"/>
    <dgm:cxn modelId="{8FBF21D7-AF51-45B8-A680-DCC9A48F098C}" type="presParOf" srcId="{FAE4CDF5-CEEB-4516-8140-9158B6E6DAD9}" destId="{1EF86A0C-F25C-400D-A34A-3AED35DE7AA9}" srcOrd="3" destOrd="0" presId="urn:microsoft.com/office/officeart/2018/2/layout/IconVerticalSolidList"/>
    <dgm:cxn modelId="{53502393-B951-4D1A-835E-AE2038F1E6B4}" type="presParOf" srcId="{FAE4CDF5-CEEB-4516-8140-9158B6E6DAD9}" destId="{18366437-3BA5-4808-8313-E4B1A357B0F9}" srcOrd="4" destOrd="0" presId="urn:microsoft.com/office/officeart/2018/2/layout/IconVerticalSolidList"/>
    <dgm:cxn modelId="{B4426A87-F5D8-4259-AC69-415DE4EBA12A}" type="presParOf" srcId="{18366437-3BA5-4808-8313-E4B1A357B0F9}" destId="{6FE12446-627D-454C-9009-D9C2EDA77170}" srcOrd="0" destOrd="0" presId="urn:microsoft.com/office/officeart/2018/2/layout/IconVerticalSolidList"/>
    <dgm:cxn modelId="{34477745-A6E8-4090-99F6-D857DE2AF646}" type="presParOf" srcId="{18366437-3BA5-4808-8313-E4B1A357B0F9}" destId="{483A9611-FE03-4C24-BDD1-1B9ADDD5D532}" srcOrd="1" destOrd="0" presId="urn:microsoft.com/office/officeart/2018/2/layout/IconVerticalSolidList"/>
    <dgm:cxn modelId="{97B24B41-6AD9-4491-8988-FBE693755EAA}" type="presParOf" srcId="{18366437-3BA5-4808-8313-E4B1A357B0F9}" destId="{22110C8C-B002-45EA-86C7-58227E8ADD56}" srcOrd="2" destOrd="0" presId="urn:microsoft.com/office/officeart/2018/2/layout/IconVerticalSolidList"/>
    <dgm:cxn modelId="{1BB22C74-EEDC-4F1E-ADD2-E7E4909E8A10}" type="presParOf" srcId="{18366437-3BA5-4808-8313-E4B1A357B0F9}" destId="{F747B6FD-076F-4AF3-98B7-91F4DA158456}" srcOrd="3" destOrd="0" presId="urn:microsoft.com/office/officeart/2018/2/layout/IconVerticalSolidList"/>
    <dgm:cxn modelId="{2D6609D5-7BDA-4563-B653-080134D612A4}" type="presParOf" srcId="{FAE4CDF5-CEEB-4516-8140-9158B6E6DAD9}" destId="{5E10489A-128B-4D77-A605-0032ACDFDE77}" srcOrd="5" destOrd="0" presId="urn:microsoft.com/office/officeart/2018/2/layout/IconVerticalSolidList"/>
    <dgm:cxn modelId="{789C5F5D-EA01-46A7-AEF1-4427976A34E9}" type="presParOf" srcId="{FAE4CDF5-CEEB-4516-8140-9158B6E6DAD9}" destId="{5F62DC58-9282-4C03-9BAE-8AE4CFA01FD7}" srcOrd="6" destOrd="0" presId="urn:microsoft.com/office/officeart/2018/2/layout/IconVerticalSolidList"/>
    <dgm:cxn modelId="{60F0D100-A080-405A-947F-1235EC4660D8}" type="presParOf" srcId="{5F62DC58-9282-4C03-9BAE-8AE4CFA01FD7}" destId="{7BD5A8D8-57E8-4D29-A137-D4791C968E10}" srcOrd="0" destOrd="0" presId="urn:microsoft.com/office/officeart/2018/2/layout/IconVerticalSolidList"/>
    <dgm:cxn modelId="{2DE42EAA-0612-4F12-B60C-567DF9E70F44}" type="presParOf" srcId="{5F62DC58-9282-4C03-9BAE-8AE4CFA01FD7}" destId="{BF2495EC-EECA-47C8-B218-EA0A6C5930CC}" srcOrd="1" destOrd="0" presId="urn:microsoft.com/office/officeart/2018/2/layout/IconVerticalSolidList"/>
    <dgm:cxn modelId="{CB8C8D76-E4EA-4FF9-BF3D-008EBEB98AAC}" type="presParOf" srcId="{5F62DC58-9282-4C03-9BAE-8AE4CFA01FD7}" destId="{F036DD9C-4107-4962-9834-DE33B8EE6EC0}" srcOrd="2" destOrd="0" presId="urn:microsoft.com/office/officeart/2018/2/layout/IconVerticalSolidList"/>
    <dgm:cxn modelId="{845E63ED-2501-4388-AEE0-13610FF416C8}" type="presParOf" srcId="{5F62DC58-9282-4C03-9BAE-8AE4CFA01FD7}" destId="{642C1ED2-2592-497F-9152-FE1187895483}" srcOrd="3" destOrd="0" presId="urn:microsoft.com/office/officeart/2018/2/layout/IconVerticalSolidList"/>
    <dgm:cxn modelId="{BB5F9D03-0857-4C04-89C0-84061D803D0A}" type="presParOf" srcId="{FAE4CDF5-CEEB-4516-8140-9158B6E6DAD9}" destId="{B4DE8EA3-90B3-4F66-9B7B-FAFBC64E9E3E}" srcOrd="7" destOrd="0" presId="urn:microsoft.com/office/officeart/2018/2/layout/IconVerticalSolidList"/>
    <dgm:cxn modelId="{D813610E-56E8-42CF-9BD3-0F04B2A50175}" type="presParOf" srcId="{FAE4CDF5-CEEB-4516-8140-9158B6E6DAD9}" destId="{9769E5EA-BBE8-43D7-9739-58525972C5FF}" srcOrd="8" destOrd="0" presId="urn:microsoft.com/office/officeart/2018/2/layout/IconVerticalSolidList"/>
    <dgm:cxn modelId="{457A4A73-EE59-41AE-A052-410E6F7923DF}" type="presParOf" srcId="{9769E5EA-BBE8-43D7-9739-58525972C5FF}" destId="{C841505B-5353-4204-916D-9C1CA60C163A}" srcOrd="0" destOrd="0" presId="urn:microsoft.com/office/officeart/2018/2/layout/IconVerticalSolidList"/>
    <dgm:cxn modelId="{1C9E013A-7D9C-4B8E-86AC-FC33B485077D}" type="presParOf" srcId="{9769E5EA-BBE8-43D7-9739-58525972C5FF}" destId="{502A20FD-1C2B-4F13-A8F8-DC02BA76DCA8}" srcOrd="1" destOrd="0" presId="urn:microsoft.com/office/officeart/2018/2/layout/IconVerticalSolidList"/>
    <dgm:cxn modelId="{10063900-43C0-44E6-9E54-814D7527C4E4}" type="presParOf" srcId="{9769E5EA-BBE8-43D7-9739-58525972C5FF}" destId="{47C3210A-E582-4791-8D6D-FFC5A61710CF}" srcOrd="2" destOrd="0" presId="urn:microsoft.com/office/officeart/2018/2/layout/IconVerticalSolidList"/>
    <dgm:cxn modelId="{8931DCE3-18E6-4174-8361-4CF2539B8A61}" type="presParOf" srcId="{9769E5EA-BBE8-43D7-9739-58525972C5FF}" destId="{22339D81-ABC4-47D9-8F23-25494DA501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8A21F9-6891-4B6C-9D2E-2369E01ADC3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0E240C-AC3E-4D93-8CF5-E3A3DBB486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Counselling  is proven to be efficient</a:t>
          </a:r>
          <a:endParaRPr lang="en-US" dirty="0"/>
        </a:p>
      </dgm:t>
    </dgm:pt>
    <dgm:pt modelId="{46DF499A-B4C9-44F7-A010-3219BB2A3896}" type="parTrans" cxnId="{15485CF8-A041-44C8-8BAA-4F82E19E763E}">
      <dgm:prSet/>
      <dgm:spPr/>
      <dgm:t>
        <a:bodyPr/>
        <a:lstStyle/>
        <a:p>
          <a:endParaRPr lang="en-US"/>
        </a:p>
      </dgm:t>
    </dgm:pt>
    <dgm:pt modelId="{242D7787-0D40-45D1-A5A8-CA96FC2F851A}" type="sibTrans" cxnId="{15485CF8-A041-44C8-8BAA-4F82E19E763E}">
      <dgm:prSet/>
      <dgm:spPr/>
      <dgm:t>
        <a:bodyPr/>
        <a:lstStyle/>
        <a:p>
          <a:endParaRPr lang="en-US"/>
        </a:p>
      </dgm:t>
    </dgm:pt>
    <dgm:pt modelId="{2EE76F16-57A9-415B-97DD-49787322A6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It is a two-way talking process between client and counsellor</a:t>
          </a:r>
        </a:p>
      </dgm:t>
    </dgm:pt>
    <dgm:pt modelId="{16D2362D-49E8-41F5-BA26-3B8079EB2721}" type="parTrans" cxnId="{D69BD950-9ED7-437E-9F18-F968EFD22386}">
      <dgm:prSet/>
      <dgm:spPr/>
      <dgm:t>
        <a:bodyPr/>
        <a:lstStyle/>
        <a:p>
          <a:endParaRPr lang="en-US"/>
        </a:p>
      </dgm:t>
    </dgm:pt>
    <dgm:pt modelId="{537942F5-5C3A-4C14-9C51-B5D30CF10B66}" type="sibTrans" cxnId="{D69BD950-9ED7-437E-9F18-F968EFD22386}">
      <dgm:prSet/>
      <dgm:spPr/>
      <dgm:t>
        <a:bodyPr/>
        <a:lstStyle/>
        <a:p>
          <a:endParaRPr lang="en-US"/>
        </a:p>
      </dgm:t>
    </dgm:pt>
    <dgm:pt modelId="{FB990978-6BF5-4A5D-9B29-5872E47909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Qualified therapist</a:t>
          </a:r>
        </a:p>
      </dgm:t>
    </dgm:pt>
    <dgm:pt modelId="{87DF8BAB-7C4A-4397-9C75-8B5046351394}" type="parTrans" cxnId="{56ED615E-FD9E-4550-8DD7-A365B4F66653}">
      <dgm:prSet/>
      <dgm:spPr/>
      <dgm:t>
        <a:bodyPr/>
        <a:lstStyle/>
        <a:p>
          <a:endParaRPr lang="en-US"/>
        </a:p>
      </dgm:t>
    </dgm:pt>
    <dgm:pt modelId="{0B52779A-9869-4C95-9891-E0EEFC763BEE}" type="sibTrans" cxnId="{56ED615E-FD9E-4550-8DD7-A365B4F66653}">
      <dgm:prSet/>
      <dgm:spPr/>
      <dgm:t>
        <a:bodyPr/>
        <a:lstStyle/>
        <a:p>
          <a:endParaRPr lang="en-US"/>
        </a:p>
      </dgm:t>
    </dgm:pt>
    <dgm:pt modelId="{46B3FC5F-C8C4-4E90-8CBD-D181C6D69C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Tailored service for clients</a:t>
          </a:r>
          <a:endParaRPr lang="en-US" dirty="0"/>
        </a:p>
      </dgm:t>
    </dgm:pt>
    <dgm:pt modelId="{ACE8D5F2-1658-4200-ACBF-64283C722BEA}" type="parTrans" cxnId="{523186EF-D173-4EA2-9E0D-3179EF7F679D}">
      <dgm:prSet/>
      <dgm:spPr/>
      <dgm:t>
        <a:bodyPr/>
        <a:lstStyle/>
        <a:p>
          <a:endParaRPr lang="en-US"/>
        </a:p>
      </dgm:t>
    </dgm:pt>
    <dgm:pt modelId="{BA1C07AB-290F-46F6-97D7-3D3A33282519}" type="sibTrans" cxnId="{523186EF-D173-4EA2-9E0D-3179EF7F679D}">
      <dgm:prSet/>
      <dgm:spPr/>
      <dgm:t>
        <a:bodyPr/>
        <a:lstStyle/>
        <a:p>
          <a:endParaRPr lang="en-US"/>
        </a:p>
      </dgm:t>
    </dgm:pt>
    <dgm:pt modelId="{6D016381-FFC6-4008-833B-8F08CEAD3A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Treatments help with mental health problems and personal problems</a:t>
          </a:r>
        </a:p>
      </dgm:t>
    </dgm:pt>
    <dgm:pt modelId="{17B88BB4-94BB-4108-B13F-628451BB7E9B}" type="parTrans" cxnId="{6CD87EA2-1B4C-488C-B6CD-01F1A58C1B1D}">
      <dgm:prSet/>
      <dgm:spPr/>
      <dgm:t>
        <a:bodyPr/>
        <a:lstStyle/>
        <a:p>
          <a:endParaRPr lang="en-US"/>
        </a:p>
      </dgm:t>
    </dgm:pt>
    <dgm:pt modelId="{F14B0AF1-BA0D-49B8-A8C8-ABD43F9C3863}" type="sibTrans" cxnId="{6CD87EA2-1B4C-488C-B6CD-01F1A58C1B1D}">
      <dgm:prSet/>
      <dgm:spPr/>
      <dgm:t>
        <a:bodyPr/>
        <a:lstStyle/>
        <a:p>
          <a:endParaRPr lang="en-US"/>
        </a:p>
      </dgm:t>
    </dgm:pt>
    <dgm:pt modelId="{F6854E3D-8D75-4092-AEED-63C68FDD12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Counselling complements with conventional treatments</a:t>
          </a:r>
        </a:p>
      </dgm:t>
    </dgm:pt>
    <dgm:pt modelId="{0BE13C4E-3859-4387-9640-CCC033049030}" type="parTrans" cxnId="{08214860-C558-4581-A5E4-BB9A0CBE286A}">
      <dgm:prSet/>
      <dgm:spPr/>
      <dgm:t>
        <a:bodyPr/>
        <a:lstStyle/>
        <a:p>
          <a:endParaRPr lang="en-US"/>
        </a:p>
      </dgm:t>
    </dgm:pt>
    <dgm:pt modelId="{70A0B314-161E-46F0-B626-9D47D02DAA16}" type="sibTrans" cxnId="{08214860-C558-4581-A5E4-BB9A0CBE286A}">
      <dgm:prSet/>
      <dgm:spPr/>
      <dgm:t>
        <a:bodyPr/>
        <a:lstStyle/>
        <a:p>
          <a:endParaRPr lang="en-US"/>
        </a:p>
      </dgm:t>
    </dgm:pt>
    <dgm:pt modelId="{0DCD8FA2-0852-45C3-BB54-59AB932233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For more severe problems CBT is more suitable </a:t>
          </a:r>
        </a:p>
      </dgm:t>
    </dgm:pt>
    <dgm:pt modelId="{02048861-83A6-443A-9F2A-1E7AA3E71628}" type="parTrans" cxnId="{A2B96006-C23A-417F-A7EE-B80287F0D785}">
      <dgm:prSet/>
      <dgm:spPr/>
      <dgm:t>
        <a:bodyPr/>
        <a:lstStyle/>
        <a:p>
          <a:endParaRPr lang="en-US"/>
        </a:p>
      </dgm:t>
    </dgm:pt>
    <dgm:pt modelId="{21F66FC6-2AA0-4AC2-8B25-103695BECFB3}" type="sibTrans" cxnId="{A2B96006-C23A-417F-A7EE-B80287F0D785}">
      <dgm:prSet/>
      <dgm:spPr/>
      <dgm:t>
        <a:bodyPr/>
        <a:lstStyle/>
        <a:p>
          <a:endParaRPr lang="en-US"/>
        </a:p>
      </dgm:t>
    </dgm:pt>
    <dgm:pt modelId="{F00B50E1-C913-4B63-B92B-A7D9DFF6D1FB}" type="pres">
      <dgm:prSet presAssocID="{868A21F9-6891-4B6C-9D2E-2369E01ADC31}" presName="root" presStyleCnt="0">
        <dgm:presLayoutVars>
          <dgm:dir/>
          <dgm:resizeHandles val="exact"/>
        </dgm:presLayoutVars>
      </dgm:prSet>
      <dgm:spPr/>
    </dgm:pt>
    <dgm:pt modelId="{F01E7221-9BCB-4BDC-8F44-D59C8C741DCB}" type="pres">
      <dgm:prSet presAssocID="{510E240C-AC3E-4D93-8CF5-E3A3DBB486C6}" presName="compNode" presStyleCnt="0"/>
      <dgm:spPr/>
    </dgm:pt>
    <dgm:pt modelId="{5F62D983-4960-4536-9E18-28D2B555CA4A}" type="pres">
      <dgm:prSet presAssocID="{510E240C-AC3E-4D93-8CF5-E3A3DBB486C6}" presName="bgRect" presStyleLbl="bgShp" presStyleIdx="0" presStyleCnt="7"/>
      <dgm:spPr/>
    </dgm:pt>
    <dgm:pt modelId="{B3AEE60A-3954-49FF-A688-1C3F46B7F83A}" type="pres">
      <dgm:prSet presAssocID="{510E240C-AC3E-4D93-8CF5-E3A3DBB486C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7AAA071-78CE-4430-8142-EB60DB760102}" type="pres">
      <dgm:prSet presAssocID="{510E240C-AC3E-4D93-8CF5-E3A3DBB486C6}" presName="spaceRect" presStyleCnt="0"/>
      <dgm:spPr/>
    </dgm:pt>
    <dgm:pt modelId="{021F5B38-9BDA-4389-A8F3-5B25BE6FCA69}" type="pres">
      <dgm:prSet presAssocID="{510E240C-AC3E-4D93-8CF5-E3A3DBB486C6}" presName="parTx" presStyleLbl="revTx" presStyleIdx="0" presStyleCnt="7">
        <dgm:presLayoutVars>
          <dgm:chMax val="0"/>
          <dgm:chPref val="0"/>
        </dgm:presLayoutVars>
      </dgm:prSet>
      <dgm:spPr/>
    </dgm:pt>
    <dgm:pt modelId="{01E36EC3-3E02-418A-B029-51C512F33CBC}" type="pres">
      <dgm:prSet presAssocID="{242D7787-0D40-45D1-A5A8-CA96FC2F851A}" presName="sibTrans" presStyleCnt="0"/>
      <dgm:spPr/>
    </dgm:pt>
    <dgm:pt modelId="{279A192E-2253-4F68-BCED-93FE134B45CD}" type="pres">
      <dgm:prSet presAssocID="{2EE76F16-57A9-415B-97DD-49787322A60C}" presName="compNode" presStyleCnt="0"/>
      <dgm:spPr/>
    </dgm:pt>
    <dgm:pt modelId="{B7187599-86C7-44D1-9211-BCDB4EE756E3}" type="pres">
      <dgm:prSet presAssocID="{2EE76F16-57A9-415B-97DD-49787322A60C}" presName="bgRect" presStyleLbl="bgShp" presStyleIdx="1" presStyleCnt="7"/>
      <dgm:spPr/>
    </dgm:pt>
    <dgm:pt modelId="{DBF5BEF2-179B-48F6-A0DD-073D763DE9AC}" type="pres">
      <dgm:prSet presAssocID="{2EE76F16-57A9-415B-97DD-49787322A60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ED7044E-7C6F-40C7-8D14-772B569F269B}" type="pres">
      <dgm:prSet presAssocID="{2EE76F16-57A9-415B-97DD-49787322A60C}" presName="spaceRect" presStyleCnt="0"/>
      <dgm:spPr/>
    </dgm:pt>
    <dgm:pt modelId="{2FA32AAB-9C01-44F8-A317-A0CEBC2B2F89}" type="pres">
      <dgm:prSet presAssocID="{2EE76F16-57A9-415B-97DD-49787322A60C}" presName="parTx" presStyleLbl="revTx" presStyleIdx="1" presStyleCnt="7">
        <dgm:presLayoutVars>
          <dgm:chMax val="0"/>
          <dgm:chPref val="0"/>
        </dgm:presLayoutVars>
      </dgm:prSet>
      <dgm:spPr/>
    </dgm:pt>
    <dgm:pt modelId="{65B19DB9-DADE-4B79-B243-683284EF163D}" type="pres">
      <dgm:prSet presAssocID="{537942F5-5C3A-4C14-9C51-B5D30CF10B66}" presName="sibTrans" presStyleCnt="0"/>
      <dgm:spPr/>
    </dgm:pt>
    <dgm:pt modelId="{89F63608-3FEF-4F2F-BE08-F526385ACC6B}" type="pres">
      <dgm:prSet presAssocID="{FB990978-6BF5-4A5D-9B29-5872E4790946}" presName="compNode" presStyleCnt="0"/>
      <dgm:spPr/>
    </dgm:pt>
    <dgm:pt modelId="{8D2B9415-EA2A-4B8E-8677-95E0F1ACB7F2}" type="pres">
      <dgm:prSet presAssocID="{FB990978-6BF5-4A5D-9B29-5872E4790946}" presName="bgRect" presStyleLbl="bgShp" presStyleIdx="2" presStyleCnt="7"/>
      <dgm:spPr/>
    </dgm:pt>
    <dgm:pt modelId="{7D9D3CBE-9635-48AF-A533-6A900DF98569}" type="pres">
      <dgm:prSet presAssocID="{FB990978-6BF5-4A5D-9B29-5872E479094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A657800-FA9D-43D2-A670-B5F6C29479E4}" type="pres">
      <dgm:prSet presAssocID="{FB990978-6BF5-4A5D-9B29-5872E4790946}" presName="spaceRect" presStyleCnt="0"/>
      <dgm:spPr/>
    </dgm:pt>
    <dgm:pt modelId="{8F16D369-751F-4D54-BBFF-9168D485825C}" type="pres">
      <dgm:prSet presAssocID="{FB990978-6BF5-4A5D-9B29-5872E4790946}" presName="parTx" presStyleLbl="revTx" presStyleIdx="2" presStyleCnt="7">
        <dgm:presLayoutVars>
          <dgm:chMax val="0"/>
          <dgm:chPref val="0"/>
        </dgm:presLayoutVars>
      </dgm:prSet>
      <dgm:spPr/>
    </dgm:pt>
    <dgm:pt modelId="{AEF70CE8-3607-4D86-9BD0-19D3589B723E}" type="pres">
      <dgm:prSet presAssocID="{0B52779A-9869-4C95-9891-E0EEFC763BEE}" presName="sibTrans" presStyleCnt="0"/>
      <dgm:spPr/>
    </dgm:pt>
    <dgm:pt modelId="{467214DE-6960-4D58-AA2E-1B7670E254C8}" type="pres">
      <dgm:prSet presAssocID="{46B3FC5F-C8C4-4E90-8CBD-D181C6D69C86}" presName="compNode" presStyleCnt="0"/>
      <dgm:spPr/>
    </dgm:pt>
    <dgm:pt modelId="{B2EF425F-8B3D-461D-B8A2-5170D2E621F5}" type="pres">
      <dgm:prSet presAssocID="{46B3FC5F-C8C4-4E90-8CBD-D181C6D69C86}" presName="bgRect" presStyleLbl="bgShp" presStyleIdx="3" presStyleCnt="7"/>
      <dgm:spPr/>
    </dgm:pt>
    <dgm:pt modelId="{34AC8F2A-837D-4E88-A16E-82C701D81755}" type="pres">
      <dgm:prSet presAssocID="{46B3FC5F-C8C4-4E90-8CBD-D181C6D69C8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26DE7C9-9BAA-4E30-A572-6801149B3803}" type="pres">
      <dgm:prSet presAssocID="{46B3FC5F-C8C4-4E90-8CBD-D181C6D69C86}" presName="spaceRect" presStyleCnt="0"/>
      <dgm:spPr/>
    </dgm:pt>
    <dgm:pt modelId="{7D7492CF-A723-4A0E-8D08-5CE82F4B7635}" type="pres">
      <dgm:prSet presAssocID="{46B3FC5F-C8C4-4E90-8CBD-D181C6D69C86}" presName="parTx" presStyleLbl="revTx" presStyleIdx="3" presStyleCnt="7">
        <dgm:presLayoutVars>
          <dgm:chMax val="0"/>
          <dgm:chPref val="0"/>
        </dgm:presLayoutVars>
      </dgm:prSet>
      <dgm:spPr/>
    </dgm:pt>
    <dgm:pt modelId="{A9475430-22AD-47E1-865E-010F0E1507FE}" type="pres">
      <dgm:prSet presAssocID="{BA1C07AB-290F-46F6-97D7-3D3A33282519}" presName="sibTrans" presStyleCnt="0"/>
      <dgm:spPr/>
    </dgm:pt>
    <dgm:pt modelId="{5C30D980-C2AC-4F46-A3B6-E0630DBC0376}" type="pres">
      <dgm:prSet presAssocID="{6D016381-FFC6-4008-833B-8F08CEAD3A88}" presName="compNode" presStyleCnt="0"/>
      <dgm:spPr/>
    </dgm:pt>
    <dgm:pt modelId="{CCCA27A1-B7AD-476E-8741-B44594CDAF4D}" type="pres">
      <dgm:prSet presAssocID="{6D016381-FFC6-4008-833B-8F08CEAD3A88}" presName="bgRect" presStyleLbl="bgShp" presStyleIdx="4" presStyleCnt="7"/>
      <dgm:spPr/>
    </dgm:pt>
    <dgm:pt modelId="{7905F5A2-135C-433E-B96F-9EE637FBEBB9}" type="pres">
      <dgm:prSet presAssocID="{6D016381-FFC6-4008-833B-8F08CEAD3A8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1BDFCAA-6D2F-4BBD-B03A-9114E1432C63}" type="pres">
      <dgm:prSet presAssocID="{6D016381-FFC6-4008-833B-8F08CEAD3A88}" presName="spaceRect" presStyleCnt="0"/>
      <dgm:spPr/>
    </dgm:pt>
    <dgm:pt modelId="{9CD9C725-6778-4E1E-B4FE-A8B299B09391}" type="pres">
      <dgm:prSet presAssocID="{6D016381-FFC6-4008-833B-8F08CEAD3A88}" presName="parTx" presStyleLbl="revTx" presStyleIdx="4" presStyleCnt="7">
        <dgm:presLayoutVars>
          <dgm:chMax val="0"/>
          <dgm:chPref val="0"/>
        </dgm:presLayoutVars>
      </dgm:prSet>
      <dgm:spPr/>
    </dgm:pt>
    <dgm:pt modelId="{BAB8DD32-0703-4B6A-B064-3E5024CE8EF9}" type="pres">
      <dgm:prSet presAssocID="{F14B0AF1-BA0D-49B8-A8C8-ABD43F9C3863}" presName="sibTrans" presStyleCnt="0"/>
      <dgm:spPr/>
    </dgm:pt>
    <dgm:pt modelId="{D86C110E-5F2D-4DEC-B520-8B828AA584B8}" type="pres">
      <dgm:prSet presAssocID="{F6854E3D-8D75-4092-AEED-63C68FDD12D2}" presName="compNode" presStyleCnt="0"/>
      <dgm:spPr/>
    </dgm:pt>
    <dgm:pt modelId="{275A6CCF-7B9A-48DD-92C3-81AA55D5CE61}" type="pres">
      <dgm:prSet presAssocID="{F6854E3D-8D75-4092-AEED-63C68FDD12D2}" presName="bgRect" presStyleLbl="bgShp" presStyleIdx="5" presStyleCnt="7"/>
      <dgm:spPr/>
    </dgm:pt>
    <dgm:pt modelId="{5AE5986A-8E62-46BE-85B1-E3A7084ED944}" type="pres">
      <dgm:prSet presAssocID="{F6854E3D-8D75-4092-AEED-63C68FDD12D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089F6808-AE7C-480E-9AC8-32548C7622C5}" type="pres">
      <dgm:prSet presAssocID="{F6854E3D-8D75-4092-AEED-63C68FDD12D2}" presName="spaceRect" presStyleCnt="0"/>
      <dgm:spPr/>
    </dgm:pt>
    <dgm:pt modelId="{E5D4BEF4-887B-4DAA-9F00-CDD8AA2BDDBF}" type="pres">
      <dgm:prSet presAssocID="{F6854E3D-8D75-4092-AEED-63C68FDD12D2}" presName="parTx" presStyleLbl="revTx" presStyleIdx="5" presStyleCnt="7">
        <dgm:presLayoutVars>
          <dgm:chMax val="0"/>
          <dgm:chPref val="0"/>
        </dgm:presLayoutVars>
      </dgm:prSet>
      <dgm:spPr/>
    </dgm:pt>
    <dgm:pt modelId="{FEF8D0B6-7F4A-422D-8B59-B5B154B1630B}" type="pres">
      <dgm:prSet presAssocID="{70A0B314-161E-46F0-B626-9D47D02DAA16}" presName="sibTrans" presStyleCnt="0"/>
      <dgm:spPr/>
    </dgm:pt>
    <dgm:pt modelId="{94D6535A-7135-41F9-A676-DEA0725B0C23}" type="pres">
      <dgm:prSet presAssocID="{0DCD8FA2-0852-45C3-BB54-59AB9322334C}" presName="compNode" presStyleCnt="0"/>
      <dgm:spPr/>
    </dgm:pt>
    <dgm:pt modelId="{4CF18B81-B2FD-4CA4-A695-FB4A0F588D5A}" type="pres">
      <dgm:prSet presAssocID="{0DCD8FA2-0852-45C3-BB54-59AB9322334C}" presName="bgRect" presStyleLbl="bgShp" presStyleIdx="6" presStyleCnt="7"/>
      <dgm:spPr/>
    </dgm:pt>
    <dgm:pt modelId="{95FDF6DE-E6F0-4C2E-AF8F-04F0BD3A532A}" type="pres">
      <dgm:prSet presAssocID="{0DCD8FA2-0852-45C3-BB54-59AB9322334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1A915EE-D378-4140-BB14-4332A1FDB175}" type="pres">
      <dgm:prSet presAssocID="{0DCD8FA2-0852-45C3-BB54-59AB9322334C}" presName="spaceRect" presStyleCnt="0"/>
      <dgm:spPr/>
    </dgm:pt>
    <dgm:pt modelId="{EE532724-8153-4640-9093-3A0CBB8DC7EF}" type="pres">
      <dgm:prSet presAssocID="{0DCD8FA2-0852-45C3-BB54-59AB9322334C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A2B96006-C23A-417F-A7EE-B80287F0D785}" srcId="{868A21F9-6891-4B6C-9D2E-2369E01ADC31}" destId="{0DCD8FA2-0852-45C3-BB54-59AB9322334C}" srcOrd="6" destOrd="0" parTransId="{02048861-83A6-443A-9F2A-1E7AA3E71628}" sibTransId="{21F66FC6-2AA0-4AC2-8B25-103695BECFB3}"/>
    <dgm:cxn modelId="{3AE0A10D-9A42-4D56-8BE2-ED7FF17DDAF8}" type="presOf" srcId="{868A21F9-6891-4B6C-9D2E-2369E01ADC31}" destId="{F00B50E1-C913-4B63-B92B-A7D9DFF6D1FB}" srcOrd="0" destOrd="0" presId="urn:microsoft.com/office/officeart/2018/2/layout/IconVerticalSolidList"/>
    <dgm:cxn modelId="{6EF5B622-06FD-4770-884B-7B7F525C3391}" type="presOf" srcId="{F6854E3D-8D75-4092-AEED-63C68FDD12D2}" destId="{E5D4BEF4-887B-4DAA-9F00-CDD8AA2BDDBF}" srcOrd="0" destOrd="0" presId="urn:microsoft.com/office/officeart/2018/2/layout/IconVerticalSolidList"/>
    <dgm:cxn modelId="{32FABC24-6CAA-4D2F-838E-EDF525C8A432}" type="presOf" srcId="{46B3FC5F-C8C4-4E90-8CBD-D181C6D69C86}" destId="{7D7492CF-A723-4A0E-8D08-5CE82F4B7635}" srcOrd="0" destOrd="0" presId="urn:microsoft.com/office/officeart/2018/2/layout/IconVerticalSolidList"/>
    <dgm:cxn modelId="{307BC438-47A8-4411-BAE7-75D4D441C000}" type="presOf" srcId="{0DCD8FA2-0852-45C3-BB54-59AB9322334C}" destId="{EE532724-8153-4640-9093-3A0CBB8DC7EF}" srcOrd="0" destOrd="0" presId="urn:microsoft.com/office/officeart/2018/2/layout/IconVerticalSolidList"/>
    <dgm:cxn modelId="{56ED615E-FD9E-4550-8DD7-A365B4F66653}" srcId="{868A21F9-6891-4B6C-9D2E-2369E01ADC31}" destId="{FB990978-6BF5-4A5D-9B29-5872E4790946}" srcOrd="2" destOrd="0" parTransId="{87DF8BAB-7C4A-4397-9C75-8B5046351394}" sibTransId="{0B52779A-9869-4C95-9891-E0EEFC763BEE}"/>
    <dgm:cxn modelId="{08214860-C558-4581-A5E4-BB9A0CBE286A}" srcId="{868A21F9-6891-4B6C-9D2E-2369E01ADC31}" destId="{F6854E3D-8D75-4092-AEED-63C68FDD12D2}" srcOrd="5" destOrd="0" parTransId="{0BE13C4E-3859-4387-9640-CCC033049030}" sibTransId="{70A0B314-161E-46F0-B626-9D47D02DAA16}"/>
    <dgm:cxn modelId="{C4C59A70-D5F7-4BB6-92EA-F32AA30121B9}" type="presOf" srcId="{510E240C-AC3E-4D93-8CF5-E3A3DBB486C6}" destId="{021F5B38-9BDA-4389-A8F3-5B25BE6FCA69}" srcOrd="0" destOrd="0" presId="urn:microsoft.com/office/officeart/2018/2/layout/IconVerticalSolidList"/>
    <dgm:cxn modelId="{D69BD950-9ED7-437E-9F18-F968EFD22386}" srcId="{868A21F9-6891-4B6C-9D2E-2369E01ADC31}" destId="{2EE76F16-57A9-415B-97DD-49787322A60C}" srcOrd="1" destOrd="0" parTransId="{16D2362D-49E8-41F5-BA26-3B8079EB2721}" sibTransId="{537942F5-5C3A-4C14-9C51-B5D30CF10B66}"/>
    <dgm:cxn modelId="{69E37C51-74B4-445D-8B7E-4947D58A3987}" type="presOf" srcId="{2EE76F16-57A9-415B-97DD-49787322A60C}" destId="{2FA32AAB-9C01-44F8-A317-A0CEBC2B2F89}" srcOrd="0" destOrd="0" presId="urn:microsoft.com/office/officeart/2018/2/layout/IconVerticalSolidList"/>
    <dgm:cxn modelId="{E0730982-81C3-4C72-B36B-F507191A32A1}" type="presOf" srcId="{FB990978-6BF5-4A5D-9B29-5872E4790946}" destId="{8F16D369-751F-4D54-BBFF-9168D485825C}" srcOrd="0" destOrd="0" presId="urn:microsoft.com/office/officeart/2018/2/layout/IconVerticalSolidList"/>
    <dgm:cxn modelId="{6CD87EA2-1B4C-488C-B6CD-01F1A58C1B1D}" srcId="{868A21F9-6891-4B6C-9D2E-2369E01ADC31}" destId="{6D016381-FFC6-4008-833B-8F08CEAD3A88}" srcOrd="4" destOrd="0" parTransId="{17B88BB4-94BB-4108-B13F-628451BB7E9B}" sibTransId="{F14B0AF1-BA0D-49B8-A8C8-ABD43F9C3863}"/>
    <dgm:cxn modelId="{E6D2C9A5-BE3A-4A20-A28F-84C9BFA17C33}" type="presOf" srcId="{6D016381-FFC6-4008-833B-8F08CEAD3A88}" destId="{9CD9C725-6778-4E1E-B4FE-A8B299B09391}" srcOrd="0" destOrd="0" presId="urn:microsoft.com/office/officeart/2018/2/layout/IconVerticalSolidList"/>
    <dgm:cxn modelId="{523186EF-D173-4EA2-9E0D-3179EF7F679D}" srcId="{868A21F9-6891-4B6C-9D2E-2369E01ADC31}" destId="{46B3FC5F-C8C4-4E90-8CBD-D181C6D69C86}" srcOrd="3" destOrd="0" parTransId="{ACE8D5F2-1658-4200-ACBF-64283C722BEA}" sibTransId="{BA1C07AB-290F-46F6-97D7-3D3A33282519}"/>
    <dgm:cxn modelId="{15485CF8-A041-44C8-8BAA-4F82E19E763E}" srcId="{868A21F9-6891-4B6C-9D2E-2369E01ADC31}" destId="{510E240C-AC3E-4D93-8CF5-E3A3DBB486C6}" srcOrd="0" destOrd="0" parTransId="{46DF499A-B4C9-44F7-A010-3219BB2A3896}" sibTransId="{242D7787-0D40-45D1-A5A8-CA96FC2F851A}"/>
    <dgm:cxn modelId="{C09F3407-B688-4816-9152-5AD299BD9464}" type="presParOf" srcId="{F00B50E1-C913-4B63-B92B-A7D9DFF6D1FB}" destId="{F01E7221-9BCB-4BDC-8F44-D59C8C741DCB}" srcOrd="0" destOrd="0" presId="urn:microsoft.com/office/officeart/2018/2/layout/IconVerticalSolidList"/>
    <dgm:cxn modelId="{9A26812F-2CBB-447B-AE26-75EF2477C329}" type="presParOf" srcId="{F01E7221-9BCB-4BDC-8F44-D59C8C741DCB}" destId="{5F62D983-4960-4536-9E18-28D2B555CA4A}" srcOrd="0" destOrd="0" presId="urn:microsoft.com/office/officeart/2018/2/layout/IconVerticalSolidList"/>
    <dgm:cxn modelId="{3F0B49EB-89D1-4E83-8710-3C89B16DD93F}" type="presParOf" srcId="{F01E7221-9BCB-4BDC-8F44-D59C8C741DCB}" destId="{B3AEE60A-3954-49FF-A688-1C3F46B7F83A}" srcOrd="1" destOrd="0" presId="urn:microsoft.com/office/officeart/2018/2/layout/IconVerticalSolidList"/>
    <dgm:cxn modelId="{D1E2E04B-8B72-4E7B-84EC-AE3F7C4A1B2F}" type="presParOf" srcId="{F01E7221-9BCB-4BDC-8F44-D59C8C741DCB}" destId="{77AAA071-78CE-4430-8142-EB60DB760102}" srcOrd="2" destOrd="0" presId="urn:microsoft.com/office/officeart/2018/2/layout/IconVerticalSolidList"/>
    <dgm:cxn modelId="{0A6D4922-2C9C-40D8-9EE7-BA932DB9FC5A}" type="presParOf" srcId="{F01E7221-9BCB-4BDC-8F44-D59C8C741DCB}" destId="{021F5B38-9BDA-4389-A8F3-5B25BE6FCA69}" srcOrd="3" destOrd="0" presId="urn:microsoft.com/office/officeart/2018/2/layout/IconVerticalSolidList"/>
    <dgm:cxn modelId="{FDFEB457-6B63-48B9-9D18-63D7C40C6C78}" type="presParOf" srcId="{F00B50E1-C913-4B63-B92B-A7D9DFF6D1FB}" destId="{01E36EC3-3E02-418A-B029-51C512F33CBC}" srcOrd="1" destOrd="0" presId="urn:microsoft.com/office/officeart/2018/2/layout/IconVerticalSolidList"/>
    <dgm:cxn modelId="{FBF9A688-0DA4-428D-AFC9-D613C98DBAF8}" type="presParOf" srcId="{F00B50E1-C913-4B63-B92B-A7D9DFF6D1FB}" destId="{279A192E-2253-4F68-BCED-93FE134B45CD}" srcOrd="2" destOrd="0" presId="urn:microsoft.com/office/officeart/2018/2/layout/IconVerticalSolidList"/>
    <dgm:cxn modelId="{B3059A1B-AEC1-4C25-A567-6702BF333798}" type="presParOf" srcId="{279A192E-2253-4F68-BCED-93FE134B45CD}" destId="{B7187599-86C7-44D1-9211-BCDB4EE756E3}" srcOrd="0" destOrd="0" presId="urn:microsoft.com/office/officeart/2018/2/layout/IconVerticalSolidList"/>
    <dgm:cxn modelId="{3F475D11-C7A8-4496-B8CF-6B1850714172}" type="presParOf" srcId="{279A192E-2253-4F68-BCED-93FE134B45CD}" destId="{DBF5BEF2-179B-48F6-A0DD-073D763DE9AC}" srcOrd="1" destOrd="0" presId="urn:microsoft.com/office/officeart/2018/2/layout/IconVerticalSolidList"/>
    <dgm:cxn modelId="{5FACA272-795C-44BE-8604-21EABFF0E883}" type="presParOf" srcId="{279A192E-2253-4F68-BCED-93FE134B45CD}" destId="{FED7044E-7C6F-40C7-8D14-772B569F269B}" srcOrd="2" destOrd="0" presId="urn:microsoft.com/office/officeart/2018/2/layout/IconVerticalSolidList"/>
    <dgm:cxn modelId="{252D27A0-AAC3-4EFF-9D2C-2475671237F5}" type="presParOf" srcId="{279A192E-2253-4F68-BCED-93FE134B45CD}" destId="{2FA32AAB-9C01-44F8-A317-A0CEBC2B2F89}" srcOrd="3" destOrd="0" presId="urn:microsoft.com/office/officeart/2018/2/layout/IconVerticalSolidList"/>
    <dgm:cxn modelId="{37166C00-B6BD-4B09-953A-7A229A76866A}" type="presParOf" srcId="{F00B50E1-C913-4B63-B92B-A7D9DFF6D1FB}" destId="{65B19DB9-DADE-4B79-B243-683284EF163D}" srcOrd="3" destOrd="0" presId="urn:microsoft.com/office/officeart/2018/2/layout/IconVerticalSolidList"/>
    <dgm:cxn modelId="{20A1DEB1-1BF3-48C0-9B9C-8E91EBFFA52B}" type="presParOf" srcId="{F00B50E1-C913-4B63-B92B-A7D9DFF6D1FB}" destId="{89F63608-3FEF-4F2F-BE08-F526385ACC6B}" srcOrd="4" destOrd="0" presId="urn:microsoft.com/office/officeart/2018/2/layout/IconVerticalSolidList"/>
    <dgm:cxn modelId="{3B7327C1-E4FC-4323-AB26-0CBF8EFA5B44}" type="presParOf" srcId="{89F63608-3FEF-4F2F-BE08-F526385ACC6B}" destId="{8D2B9415-EA2A-4B8E-8677-95E0F1ACB7F2}" srcOrd="0" destOrd="0" presId="urn:microsoft.com/office/officeart/2018/2/layout/IconVerticalSolidList"/>
    <dgm:cxn modelId="{8FBEBA9A-11A0-4C86-A148-11015B628A97}" type="presParOf" srcId="{89F63608-3FEF-4F2F-BE08-F526385ACC6B}" destId="{7D9D3CBE-9635-48AF-A533-6A900DF98569}" srcOrd="1" destOrd="0" presId="urn:microsoft.com/office/officeart/2018/2/layout/IconVerticalSolidList"/>
    <dgm:cxn modelId="{FA7D5B8E-50E9-4164-9BAC-7391D232BBEA}" type="presParOf" srcId="{89F63608-3FEF-4F2F-BE08-F526385ACC6B}" destId="{FA657800-FA9D-43D2-A670-B5F6C29479E4}" srcOrd="2" destOrd="0" presId="urn:microsoft.com/office/officeart/2018/2/layout/IconVerticalSolidList"/>
    <dgm:cxn modelId="{89E56FC4-BD2B-427C-A824-8D55D6556544}" type="presParOf" srcId="{89F63608-3FEF-4F2F-BE08-F526385ACC6B}" destId="{8F16D369-751F-4D54-BBFF-9168D485825C}" srcOrd="3" destOrd="0" presId="urn:microsoft.com/office/officeart/2018/2/layout/IconVerticalSolidList"/>
    <dgm:cxn modelId="{EEEAC0A1-6649-420F-BCC5-A9C9FDE809B9}" type="presParOf" srcId="{F00B50E1-C913-4B63-B92B-A7D9DFF6D1FB}" destId="{AEF70CE8-3607-4D86-9BD0-19D3589B723E}" srcOrd="5" destOrd="0" presId="urn:microsoft.com/office/officeart/2018/2/layout/IconVerticalSolidList"/>
    <dgm:cxn modelId="{5F593CC9-4F35-4E33-9BCF-3A9080792C23}" type="presParOf" srcId="{F00B50E1-C913-4B63-B92B-A7D9DFF6D1FB}" destId="{467214DE-6960-4D58-AA2E-1B7670E254C8}" srcOrd="6" destOrd="0" presId="urn:microsoft.com/office/officeart/2018/2/layout/IconVerticalSolidList"/>
    <dgm:cxn modelId="{9B677D45-72E0-4931-ABCD-7D938B375167}" type="presParOf" srcId="{467214DE-6960-4D58-AA2E-1B7670E254C8}" destId="{B2EF425F-8B3D-461D-B8A2-5170D2E621F5}" srcOrd="0" destOrd="0" presId="urn:microsoft.com/office/officeart/2018/2/layout/IconVerticalSolidList"/>
    <dgm:cxn modelId="{6B68A843-7E3D-4D3F-BDB6-C96E276A3A8A}" type="presParOf" srcId="{467214DE-6960-4D58-AA2E-1B7670E254C8}" destId="{34AC8F2A-837D-4E88-A16E-82C701D81755}" srcOrd="1" destOrd="0" presId="urn:microsoft.com/office/officeart/2018/2/layout/IconVerticalSolidList"/>
    <dgm:cxn modelId="{6CFA5874-9D64-4F2E-8A6F-6FC29402D244}" type="presParOf" srcId="{467214DE-6960-4D58-AA2E-1B7670E254C8}" destId="{026DE7C9-9BAA-4E30-A572-6801149B3803}" srcOrd="2" destOrd="0" presId="urn:microsoft.com/office/officeart/2018/2/layout/IconVerticalSolidList"/>
    <dgm:cxn modelId="{3911A2A2-12A2-4113-8323-8F36DF61E858}" type="presParOf" srcId="{467214DE-6960-4D58-AA2E-1B7670E254C8}" destId="{7D7492CF-A723-4A0E-8D08-5CE82F4B7635}" srcOrd="3" destOrd="0" presId="urn:microsoft.com/office/officeart/2018/2/layout/IconVerticalSolidList"/>
    <dgm:cxn modelId="{75CB4193-0809-4DBD-BB96-1EBDC10D5AEC}" type="presParOf" srcId="{F00B50E1-C913-4B63-B92B-A7D9DFF6D1FB}" destId="{A9475430-22AD-47E1-865E-010F0E1507FE}" srcOrd="7" destOrd="0" presId="urn:microsoft.com/office/officeart/2018/2/layout/IconVerticalSolidList"/>
    <dgm:cxn modelId="{776D0064-BCC4-4066-A672-40E5F3002CB1}" type="presParOf" srcId="{F00B50E1-C913-4B63-B92B-A7D9DFF6D1FB}" destId="{5C30D980-C2AC-4F46-A3B6-E0630DBC0376}" srcOrd="8" destOrd="0" presId="urn:microsoft.com/office/officeart/2018/2/layout/IconVerticalSolidList"/>
    <dgm:cxn modelId="{55767FAC-452A-41EE-B89D-D746C64CE1A5}" type="presParOf" srcId="{5C30D980-C2AC-4F46-A3B6-E0630DBC0376}" destId="{CCCA27A1-B7AD-476E-8741-B44594CDAF4D}" srcOrd="0" destOrd="0" presId="urn:microsoft.com/office/officeart/2018/2/layout/IconVerticalSolidList"/>
    <dgm:cxn modelId="{EE265A2B-0D1C-4EA6-91CF-75E25AD68482}" type="presParOf" srcId="{5C30D980-C2AC-4F46-A3B6-E0630DBC0376}" destId="{7905F5A2-135C-433E-B96F-9EE637FBEBB9}" srcOrd="1" destOrd="0" presId="urn:microsoft.com/office/officeart/2018/2/layout/IconVerticalSolidList"/>
    <dgm:cxn modelId="{D0359A04-E993-4557-858E-5D469625721B}" type="presParOf" srcId="{5C30D980-C2AC-4F46-A3B6-E0630DBC0376}" destId="{E1BDFCAA-6D2F-4BBD-B03A-9114E1432C63}" srcOrd="2" destOrd="0" presId="urn:microsoft.com/office/officeart/2018/2/layout/IconVerticalSolidList"/>
    <dgm:cxn modelId="{6AB99FAA-059C-42F0-A9E8-F20167478078}" type="presParOf" srcId="{5C30D980-C2AC-4F46-A3B6-E0630DBC0376}" destId="{9CD9C725-6778-4E1E-B4FE-A8B299B09391}" srcOrd="3" destOrd="0" presId="urn:microsoft.com/office/officeart/2018/2/layout/IconVerticalSolidList"/>
    <dgm:cxn modelId="{49EE43EF-CEEB-45FB-A756-E4632B049B63}" type="presParOf" srcId="{F00B50E1-C913-4B63-B92B-A7D9DFF6D1FB}" destId="{BAB8DD32-0703-4B6A-B064-3E5024CE8EF9}" srcOrd="9" destOrd="0" presId="urn:microsoft.com/office/officeart/2018/2/layout/IconVerticalSolidList"/>
    <dgm:cxn modelId="{759660B0-2D06-443E-85F5-629BAEC594AD}" type="presParOf" srcId="{F00B50E1-C913-4B63-B92B-A7D9DFF6D1FB}" destId="{D86C110E-5F2D-4DEC-B520-8B828AA584B8}" srcOrd="10" destOrd="0" presId="urn:microsoft.com/office/officeart/2018/2/layout/IconVerticalSolidList"/>
    <dgm:cxn modelId="{1EFF28F7-257C-41B0-989B-EDE0E594FB78}" type="presParOf" srcId="{D86C110E-5F2D-4DEC-B520-8B828AA584B8}" destId="{275A6CCF-7B9A-48DD-92C3-81AA55D5CE61}" srcOrd="0" destOrd="0" presId="urn:microsoft.com/office/officeart/2018/2/layout/IconVerticalSolidList"/>
    <dgm:cxn modelId="{889607B6-0F97-42F4-9164-8C60FE51E9C7}" type="presParOf" srcId="{D86C110E-5F2D-4DEC-B520-8B828AA584B8}" destId="{5AE5986A-8E62-46BE-85B1-E3A7084ED944}" srcOrd="1" destOrd="0" presId="urn:microsoft.com/office/officeart/2018/2/layout/IconVerticalSolidList"/>
    <dgm:cxn modelId="{37B3F447-3856-46B4-B31B-B1E9779ACF55}" type="presParOf" srcId="{D86C110E-5F2D-4DEC-B520-8B828AA584B8}" destId="{089F6808-AE7C-480E-9AC8-32548C7622C5}" srcOrd="2" destOrd="0" presId="urn:microsoft.com/office/officeart/2018/2/layout/IconVerticalSolidList"/>
    <dgm:cxn modelId="{1C494994-6C1E-4223-B20F-4C47532008C1}" type="presParOf" srcId="{D86C110E-5F2D-4DEC-B520-8B828AA584B8}" destId="{E5D4BEF4-887B-4DAA-9F00-CDD8AA2BDDBF}" srcOrd="3" destOrd="0" presId="urn:microsoft.com/office/officeart/2018/2/layout/IconVerticalSolidList"/>
    <dgm:cxn modelId="{8D57F716-91C6-4D26-A005-81B584888B88}" type="presParOf" srcId="{F00B50E1-C913-4B63-B92B-A7D9DFF6D1FB}" destId="{FEF8D0B6-7F4A-422D-8B59-B5B154B1630B}" srcOrd="11" destOrd="0" presId="urn:microsoft.com/office/officeart/2018/2/layout/IconVerticalSolidList"/>
    <dgm:cxn modelId="{8F510B00-84BF-4429-BD27-704FC8E73469}" type="presParOf" srcId="{F00B50E1-C913-4B63-B92B-A7D9DFF6D1FB}" destId="{94D6535A-7135-41F9-A676-DEA0725B0C23}" srcOrd="12" destOrd="0" presId="urn:microsoft.com/office/officeart/2018/2/layout/IconVerticalSolidList"/>
    <dgm:cxn modelId="{E907C9C5-FBFC-4DE5-BBB4-A5CAC407DFC3}" type="presParOf" srcId="{94D6535A-7135-41F9-A676-DEA0725B0C23}" destId="{4CF18B81-B2FD-4CA4-A695-FB4A0F588D5A}" srcOrd="0" destOrd="0" presId="urn:microsoft.com/office/officeart/2018/2/layout/IconVerticalSolidList"/>
    <dgm:cxn modelId="{1678ECE3-9748-40DB-9CC6-9C22A7D42B90}" type="presParOf" srcId="{94D6535A-7135-41F9-A676-DEA0725B0C23}" destId="{95FDF6DE-E6F0-4C2E-AF8F-04F0BD3A532A}" srcOrd="1" destOrd="0" presId="urn:microsoft.com/office/officeart/2018/2/layout/IconVerticalSolidList"/>
    <dgm:cxn modelId="{B6C85BA0-0C11-43E5-B2A9-4ECD745D215F}" type="presParOf" srcId="{94D6535A-7135-41F9-A676-DEA0725B0C23}" destId="{B1A915EE-D378-4140-BB14-4332A1FDB175}" srcOrd="2" destOrd="0" presId="urn:microsoft.com/office/officeart/2018/2/layout/IconVerticalSolidList"/>
    <dgm:cxn modelId="{421BE96C-AE1B-42FC-A6B9-34AB5CCE517E}" type="presParOf" srcId="{94D6535A-7135-41F9-A676-DEA0725B0C23}" destId="{EE532724-8153-4640-9093-3A0CBB8DC7E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C5EB67-049F-4795-985E-442B4D3C1F9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7FE255C-8860-436A-A888-282FE8CD8BD8}">
      <dgm:prSet/>
      <dgm:spPr/>
      <dgm:t>
        <a:bodyPr/>
        <a:lstStyle/>
        <a:p>
          <a:r>
            <a:rPr lang="en-GB"/>
            <a:t>Vulnerable people </a:t>
          </a:r>
          <a:endParaRPr lang="en-US"/>
        </a:p>
      </dgm:t>
    </dgm:pt>
    <dgm:pt modelId="{CA36CEDC-42A0-4930-8711-2B09E64428AC}" type="parTrans" cxnId="{735C7BF3-D3B8-43AB-8FDA-CDA8F97C4E76}">
      <dgm:prSet/>
      <dgm:spPr/>
      <dgm:t>
        <a:bodyPr/>
        <a:lstStyle/>
        <a:p>
          <a:endParaRPr lang="en-US"/>
        </a:p>
      </dgm:t>
    </dgm:pt>
    <dgm:pt modelId="{5F58C0D4-A57F-456C-9E13-33F455BD23C7}" type="sibTrans" cxnId="{735C7BF3-D3B8-43AB-8FDA-CDA8F97C4E76}">
      <dgm:prSet/>
      <dgm:spPr/>
      <dgm:t>
        <a:bodyPr/>
        <a:lstStyle/>
        <a:p>
          <a:endParaRPr lang="en-US"/>
        </a:p>
      </dgm:t>
    </dgm:pt>
    <dgm:pt modelId="{B2ADF542-C1A5-45C8-9832-E1C9C34525B8}">
      <dgm:prSet/>
      <dgm:spPr/>
      <dgm:t>
        <a:bodyPr/>
        <a:lstStyle/>
        <a:p>
          <a:r>
            <a:rPr lang="en-GB"/>
            <a:t>Grievance- early stages</a:t>
          </a:r>
          <a:endParaRPr lang="en-US"/>
        </a:p>
      </dgm:t>
    </dgm:pt>
    <dgm:pt modelId="{D580FA09-FCA1-4930-998A-A7B1862FDF43}" type="parTrans" cxnId="{F41944B1-7C83-4FD4-85D1-49B155AB16F3}">
      <dgm:prSet/>
      <dgm:spPr/>
      <dgm:t>
        <a:bodyPr/>
        <a:lstStyle/>
        <a:p>
          <a:endParaRPr lang="en-US"/>
        </a:p>
      </dgm:t>
    </dgm:pt>
    <dgm:pt modelId="{9F1C341C-0C8F-4518-8549-B1A12797C74A}" type="sibTrans" cxnId="{F41944B1-7C83-4FD4-85D1-49B155AB16F3}">
      <dgm:prSet/>
      <dgm:spPr/>
      <dgm:t>
        <a:bodyPr/>
        <a:lstStyle/>
        <a:p>
          <a:endParaRPr lang="en-US"/>
        </a:p>
      </dgm:t>
    </dgm:pt>
    <dgm:pt modelId="{E86970EF-5635-4BAA-9A34-5BD19C31865D}">
      <dgm:prSet/>
      <dgm:spPr/>
      <dgm:t>
        <a:bodyPr/>
        <a:lstStyle/>
        <a:p>
          <a:r>
            <a:rPr lang="en-GB"/>
            <a:t>Psychotic disorder</a:t>
          </a:r>
          <a:endParaRPr lang="en-US"/>
        </a:p>
      </dgm:t>
    </dgm:pt>
    <dgm:pt modelId="{ED972E15-949A-48C1-B3B3-FFD292501B45}" type="parTrans" cxnId="{12887227-A29E-40EF-BBDD-8B9145CE7A7A}">
      <dgm:prSet/>
      <dgm:spPr/>
      <dgm:t>
        <a:bodyPr/>
        <a:lstStyle/>
        <a:p>
          <a:endParaRPr lang="en-US"/>
        </a:p>
      </dgm:t>
    </dgm:pt>
    <dgm:pt modelId="{3A8C52A8-3EB0-4517-B288-5C191E9E3DEF}" type="sibTrans" cxnId="{12887227-A29E-40EF-BBDD-8B9145CE7A7A}">
      <dgm:prSet/>
      <dgm:spPr/>
      <dgm:t>
        <a:bodyPr/>
        <a:lstStyle/>
        <a:p>
          <a:endParaRPr lang="en-US"/>
        </a:p>
      </dgm:t>
    </dgm:pt>
    <dgm:pt modelId="{73FB9774-E473-40F7-B718-E1CB06BA3299}">
      <dgm:prSet/>
      <dgm:spPr/>
      <dgm:t>
        <a:bodyPr/>
        <a:lstStyle/>
        <a:p>
          <a:r>
            <a:rPr lang="en-GB"/>
            <a:t>Severe depression </a:t>
          </a:r>
          <a:endParaRPr lang="en-US"/>
        </a:p>
      </dgm:t>
    </dgm:pt>
    <dgm:pt modelId="{B6534717-9D66-40FD-8BD4-7AA58FF3D90B}" type="parTrans" cxnId="{30AFDC23-2436-41C9-9255-8DC17810CCA4}">
      <dgm:prSet/>
      <dgm:spPr/>
      <dgm:t>
        <a:bodyPr/>
        <a:lstStyle/>
        <a:p>
          <a:endParaRPr lang="en-US"/>
        </a:p>
      </dgm:t>
    </dgm:pt>
    <dgm:pt modelId="{F4C1A350-0A9F-4871-8122-9E2B10BB8CB7}" type="sibTrans" cxnId="{30AFDC23-2436-41C9-9255-8DC17810CCA4}">
      <dgm:prSet/>
      <dgm:spPr/>
      <dgm:t>
        <a:bodyPr/>
        <a:lstStyle/>
        <a:p>
          <a:endParaRPr lang="en-US"/>
        </a:p>
      </dgm:t>
    </dgm:pt>
    <dgm:pt modelId="{A701BCB8-655E-4AAD-BE80-CB39D68452D2}">
      <dgm:prSet/>
      <dgm:spPr/>
      <dgm:t>
        <a:bodyPr/>
        <a:lstStyle/>
        <a:p>
          <a:r>
            <a:rPr lang="en-GB"/>
            <a:t>Pregnancy</a:t>
          </a:r>
          <a:endParaRPr lang="en-US"/>
        </a:p>
      </dgm:t>
    </dgm:pt>
    <dgm:pt modelId="{D04948A8-ED16-4D24-B649-29A9CDEC3E69}" type="parTrans" cxnId="{5DCA782C-A52E-4585-A58B-503720DD3D55}">
      <dgm:prSet/>
      <dgm:spPr/>
      <dgm:t>
        <a:bodyPr/>
        <a:lstStyle/>
        <a:p>
          <a:endParaRPr lang="en-US"/>
        </a:p>
      </dgm:t>
    </dgm:pt>
    <dgm:pt modelId="{73AD70F5-5DFB-4FA3-AA7D-D40201FE23CF}" type="sibTrans" cxnId="{5DCA782C-A52E-4585-A58B-503720DD3D55}">
      <dgm:prSet/>
      <dgm:spPr/>
      <dgm:t>
        <a:bodyPr/>
        <a:lstStyle/>
        <a:p>
          <a:endParaRPr lang="en-US"/>
        </a:p>
      </dgm:t>
    </dgm:pt>
    <dgm:pt modelId="{97F81CA1-3516-4706-A25D-57C33BA80E5F}" type="pres">
      <dgm:prSet presAssocID="{54C5EB67-049F-4795-985E-442B4D3C1F9B}" presName="linear" presStyleCnt="0">
        <dgm:presLayoutVars>
          <dgm:animLvl val="lvl"/>
          <dgm:resizeHandles val="exact"/>
        </dgm:presLayoutVars>
      </dgm:prSet>
      <dgm:spPr/>
    </dgm:pt>
    <dgm:pt modelId="{37B8A7C3-9BC4-4CD5-832D-494A2E91D66F}" type="pres">
      <dgm:prSet presAssocID="{77FE255C-8860-436A-A888-282FE8CD8BD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DE5EB41-35A4-4C04-B9E0-5AC40A014549}" type="pres">
      <dgm:prSet presAssocID="{5F58C0D4-A57F-456C-9E13-33F455BD23C7}" presName="spacer" presStyleCnt="0"/>
      <dgm:spPr/>
    </dgm:pt>
    <dgm:pt modelId="{C16DBE6F-A63A-4506-926B-29BD25E776B2}" type="pres">
      <dgm:prSet presAssocID="{B2ADF542-C1A5-45C8-9832-E1C9C34525B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6BFD938-E777-4BD6-9960-D56BBFEAA639}" type="pres">
      <dgm:prSet presAssocID="{9F1C341C-0C8F-4518-8549-B1A12797C74A}" presName="spacer" presStyleCnt="0"/>
      <dgm:spPr/>
    </dgm:pt>
    <dgm:pt modelId="{4393B561-A82C-4B9C-A111-8CD38BFEE10B}" type="pres">
      <dgm:prSet presAssocID="{E86970EF-5635-4BAA-9A34-5BD19C31865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E96F3EE-AB27-4439-925B-11DD01B614C1}" type="pres">
      <dgm:prSet presAssocID="{3A8C52A8-3EB0-4517-B288-5C191E9E3DEF}" presName="spacer" presStyleCnt="0"/>
      <dgm:spPr/>
    </dgm:pt>
    <dgm:pt modelId="{5F13B8EA-882B-4F7A-A5AB-A7037D487F00}" type="pres">
      <dgm:prSet presAssocID="{73FB9774-E473-40F7-B718-E1CB06BA329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CB51B11-BE95-4F22-BC71-7C46D32A121B}" type="pres">
      <dgm:prSet presAssocID="{F4C1A350-0A9F-4871-8122-9E2B10BB8CB7}" presName="spacer" presStyleCnt="0"/>
      <dgm:spPr/>
    </dgm:pt>
    <dgm:pt modelId="{56E04499-1A4E-47EC-B263-8FED7C11481E}" type="pres">
      <dgm:prSet presAssocID="{A701BCB8-655E-4AAD-BE80-CB39D68452D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811950E-5D20-4297-BE82-0BBFCF81CEC4}" type="presOf" srcId="{E86970EF-5635-4BAA-9A34-5BD19C31865D}" destId="{4393B561-A82C-4B9C-A111-8CD38BFEE10B}" srcOrd="0" destOrd="0" presId="urn:microsoft.com/office/officeart/2005/8/layout/vList2"/>
    <dgm:cxn modelId="{30AFDC23-2436-41C9-9255-8DC17810CCA4}" srcId="{54C5EB67-049F-4795-985E-442B4D3C1F9B}" destId="{73FB9774-E473-40F7-B718-E1CB06BA3299}" srcOrd="3" destOrd="0" parTransId="{B6534717-9D66-40FD-8BD4-7AA58FF3D90B}" sibTransId="{F4C1A350-0A9F-4871-8122-9E2B10BB8CB7}"/>
    <dgm:cxn modelId="{12887227-A29E-40EF-BBDD-8B9145CE7A7A}" srcId="{54C5EB67-049F-4795-985E-442B4D3C1F9B}" destId="{E86970EF-5635-4BAA-9A34-5BD19C31865D}" srcOrd="2" destOrd="0" parTransId="{ED972E15-949A-48C1-B3B3-FFD292501B45}" sibTransId="{3A8C52A8-3EB0-4517-B288-5C191E9E3DEF}"/>
    <dgm:cxn modelId="{5DCA782C-A52E-4585-A58B-503720DD3D55}" srcId="{54C5EB67-049F-4795-985E-442B4D3C1F9B}" destId="{A701BCB8-655E-4AAD-BE80-CB39D68452D2}" srcOrd="4" destOrd="0" parTransId="{D04948A8-ED16-4D24-B649-29A9CDEC3E69}" sibTransId="{73AD70F5-5DFB-4FA3-AA7D-D40201FE23CF}"/>
    <dgm:cxn modelId="{CCB9AA36-4D5F-4472-BF64-4901CA936DFA}" type="presOf" srcId="{A701BCB8-655E-4AAD-BE80-CB39D68452D2}" destId="{56E04499-1A4E-47EC-B263-8FED7C11481E}" srcOrd="0" destOrd="0" presId="urn:microsoft.com/office/officeart/2005/8/layout/vList2"/>
    <dgm:cxn modelId="{B207986D-4DFC-42EE-8A37-AB2D4F71C087}" type="presOf" srcId="{77FE255C-8860-436A-A888-282FE8CD8BD8}" destId="{37B8A7C3-9BC4-4CD5-832D-494A2E91D66F}" srcOrd="0" destOrd="0" presId="urn:microsoft.com/office/officeart/2005/8/layout/vList2"/>
    <dgm:cxn modelId="{0F1AE44D-3205-4626-9649-4E888090AE26}" type="presOf" srcId="{73FB9774-E473-40F7-B718-E1CB06BA3299}" destId="{5F13B8EA-882B-4F7A-A5AB-A7037D487F00}" srcOrd="0" destOrd="0" presId="urn:microsoft.com/office/officeart/2005/8/layout/vList2"/>
    <dgm:cxn modelId="{F41944B1-7C83-4FD4-85D1-49B155AB16F3}" srcId="{54C5EB67-049F-4795-985E-442B4D3C1F9B}" destId="{B2ADF542-C1A5-45C8-9832-E1C9C34525B8}" srcOrd="1" destOrd="0" parTransId="{D580FA09-FCA1-4930-998A-A7B1862FDF43}" sibTransId="{9F1C341C-0C8F-4518-8549-B1A12797C74A}"/>
    <dgm:cxn modelId="{9FDA88E7-69E3-456F-9973-D14D53903882}" type="presOf" srcId="{54C5EB67-049F-4795-985E-442B4D3C1F9B}" destId="{97F81CA1-3516-4706-A25D-57C33BA80E5F}" srcOrd="0" destOrd="0" presId="urn:microsoft.com/office/officeart/2005/8/layout/vList2"/>
    <dgm:cxn modelId="{D3D290F1-3A74-4A1D-845D-73648470DF29}" type="presOf" srcId="{B2ADF542-C1A5-45C8-9832-E1C9C34525B8}" destId="{C16DBE6F-A63A-4506-926B-29BD25E776B2}" srcOrd="0" destOrd="0" presId="urn:microsoft.com/office/officeart/2005/8/layout/vList2"/>
    <dgm:cxn modelId="{735C7BF3-D3B8-43AB-8FDA-CDA8F97C4E76}" srcId="{54C5EB67-049F-4795-985E-442B4D3C1F9B}" destId="{77FE255C-8860-436A-A888-282FE8CD8BD8}" srcOrd="0" destOrd="0" parTransId="{CA36CEDC-42A0-4930-8711-2B09E64428AC}" sibTransId="{5F58C0D4-A57F-456C-9E13-33F455BD23C7}"/>
    <dgm:cxn modelId="{86EE3A65-39BC-4C75-9D68-41794E0A5900}" type="presParOf" srcId="{97F81CA1-3516-4706-A25D-57C33BA80E5F}" destId="{37B8A7C3-9BC4-4CD5-832D-494A2E91D66F}" srcOrd="0" destOrd="0" presId="urn:microsoft.com/office/officeart/2005/8/layout/vList2"/>
    <dgm:cxn modelId="{6381B0E4-30F7-48D9-AF1B-9FF1B029EE0C}" type="presParOf" srcId="{97F81CA1-3516-4706-A25D-57C33BA80E5F}" destId="{BDE5EB41-35A4-4C04-B9E0-5AC40A014549}" srcOrd="1" destOrd="0" presId="urn:microsoft.com/office/officeart/2005/8/layout/vList2"/>
    <dgm:cxn modelId="{0D7EFE71-AC48-45DC-A6BD-4C5B8E934D73}" type="presParOf" srcId="{97F81CA1-3516-4706-A25D-57C33BA80E5F}" destId="{C16DBE6F-A63A-4506-926B-29BD25E776B2}" srcOrd="2" destOrd="0" presId="urn:microsoft.com/office/officeart/2005/8/layout/vList2"/>
    <dgm:cxn modelId="{06423630-8C2D-40AD-BF0D-A25A0FD71C90}" type="presParOf" srcId="{97F81CA1-3516-4706-A25D-57C33BA80E5F}" destId="{46BFD938-E777-4BD6-9960-D56BBFEAA639}" srcOrd="3" destOrd="0" presId="urn:microsoft.com/office/officeart/2005/8/layout/vList2"/>
    <dgm:cxn modelId="{BA26AA3F-8F95-4D34-9BB5-631086078443}" type="presParOf" srcId="{97F81CA1-3516-4706-A25D-57C33BA80E5F}" destId="{4393B561-A82C-4B9C-A111-8CD38BFEE10B}" srcOrd="4" destOrd="0" presId="urn:microsoft.com/office/officeart/2005/8/layout/vList2"/>
    <dgm:cxn modelId="{E32ACB63-22FF-4661-BA4A-EFBC2B6C51BD}" type="presParOf" srcId="{97F81CA1-3516-4706-A25D-57C33BA80E5F}" destId="{2E96F3EE-AB27-4439-925B-11DD01B614C1}" srcOrd="5" destOrd="0" presId="urn:microsoft.com/office/officeart/2005/8/layout/vList2"/>
    <dgm:cxn modelId="{0E4C7E57-BD77-46F6-8030-FD189E4D15A8}" type="presParOf" srcId="{97F81CA1-3516-4706-A25D-57C33BA80E5F}" destId="{5F13B8EA-882B-4F7A-A5AB-A7037D487F00}" srcOrd="6" destOrd="0" presId="urn:microsoft.com/office/officeart/2005/8/layout/vList2"/>
    <dgm:cxn modelId="{F0EACDF1-264A-4B78-B01E-463815505ABA}" type="presParOf" srcId="{97F81CA1-3516-4706-A25D-57C33BA80E5F}" destId="{4CB51B11-BE95-4F22-BC71-7C46D32A121B}" srcOrd="7" destOrd="0" presId="urn:microsoft.com/office/officeart/2005/8/layout/vList2"/>
    <dgm:cxn modelId="{8D3BD1A8-7EB9-4ECB-B4DC-7788DD9390B4}" type="presParOf" srcId="{97F81CA1-3516-4706-A25D-57C33BA80E5F}" destId="{56E04499-1A4E-47EC-B263-8FED7C11481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77EBD-4B24-4306-9507-141A0FC59D93}">
      <dsp:nvSpPr>
        <dsp:cNvPr id="0" name=""/>
        <dsp:cNvSpPr/>
      </dsp:nvSpPr>
      <dsp:spPr>
        <a:xfrm>
          <a:off x="329619" y="229849"/>
          <a:ext cx="1027230" cy="102723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606D3B-956E-47E4-989A-C1D2245B2E57}">
      <dsp:nvSpPr>
        <dsp:cNvPr id="0" name=""/>
        <dsp:cNvSpPr/>
      </dsp:nvSpPr>
      <dsp:spPr>
        <a:xfrm>
          <a:off x="548537" y="448767"/>
          <a:ext cx="589394" cy="5893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23C4F-CA7B-4A32-9909-6584BF3E05D1}">
      <dsp:nvSpPr>
        <dsp:cNvPr id="0" name=""/>
        <dsp:cNvSpPr/>
      </dsp:nvSpPr>
      <dsp:spPr>
        <a:xfrm>
          <a:off x="1243" y="1577036"/>
          <a:ext cx="1683984" cy="1178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Giving advice</a:t>
          </a:r>
          <a:endParaRPr lang="en-US" sz="1100" kern="1200"/>
        </a:p>
      </dsp:txBody>
      <dsp:txXfrm>
        <a:off x="1243" y="1577036"/>
        <a:ext cx="1683984" cy="1178789"/>
      </dsp:txXfrm>
    </dsp:sp>
    <dsp:sp modelId="{992A38DE-3C1E-4DF1-AA3D-CF27F3AAFA77}">
      <dsp:nvSpPr>
        <dsp:cNvPr id="0" name=""/>
        <dsp:cNvSpPr/>
      </dsp:nvSpPr>
      <dsp:spPr>
        <a:xfrm>
          <a:off x="2308301" y="229849"/>
          <a:ext cx="1027230" cy="10272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A510C7-71B2-4C65-A97C-837A9298C41E}">
      <dsp:nvSpPr>
        <dsp:cNvPr id="0" name=""/>
        <dsp:cNvSpPr/>
      </dsp:nvSpPr>
      <dsp:spPr>
        <a:xfrm>
          <a:off x="2527219" y="448767"/>
          <a:ext cx="589394" cy="5893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3B51F-7D2C-4F7C-976B-AC317FC934A1}">
      <dsp:nvSpPr>
        <dsp:cNvPr id="0" name=""/>
        <dsp:cNvSpPr/>
      </dsp:nvSpPr>
      <dsp:spPr>
        <a:xfrm>
          <a:off x="1979924" y="1577036"/>
          <a:ext cx="1683984" cy="1178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Judgemental</a:t>
          </a:r>
          <a:endParaRPr lang="en-US" sz="1100" kern="1200"/>
        </a:p>
      </dsp:txBody>
      <dsp:txXfrm>
        <a:off x="1979924" y="1577036"/>
        <a:ext cx="1683984" cy="1178789"/>
      </dsp:txXfrm>
    </dsp:sp>
    <dsp:sp modelId="{536A6B40-53B0-4ECE-9195-6867E0FBB942}">
      <dsp:nvSpPr>
        <dsp:cNvPr id="0" name=""/>
        <dsp:cNvSpPr/>
      </dsp:nvSpPr>
      <dsp:spPr>
        <a:xfrm>
          <a:off x="4286983" y="229849"/>
          <a:ext cx="1027230" cy="102723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2CC57-61A5-437D-BB04-C14CDF366876}">
      <dsp:nvSpPr>
        <dsp:cNvPr id="0" name=""/>
        <dsp:cNvSpPr/>
      </dsp:nvSpPr>
      <dsp:spPr>
        <a:xfrm>
          <a:off x="4505901" y="448767"/>
          <a:ext cx="589394" cy="5893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2D874-3BF6-4BA1-8CC1-A57E59DFC7C5}">
      <dsp:nvSpPr>
        <dsp:cNvPr id="0" name=""/>
        <dsp:cNvSpPr/>
      </dsp:nvSpPr>
      <dsp:spPr>
        <a:xfrm>
          <a:off x="3958606" y="1577036"/>
          <a:ext cx="1683984" cy="1178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Attempting to sort out the problems of the clients</a:t>
          </a:r>
          <a:endParaRPr lang="en-US" sz="1100" kern="1200"/>
        </a:p>
      </dsp:txBody>
      <dsp:txXfrm>
        <a:off x="3958606" y="1577036"/>
        <a:ext cx="1683984" cy="1178789"/>
      </dsp:txXfrm>
    </dsp:sp>
    <dsp:sp modelId="{4E495C04-3BD8-4352-8142-BCCD1D153AF8}">
      <dsp:nvSpPr>
        <dsp:cNvPr id="0" name=""/>
        <dsp:cNvSpPr/>
      </dsp:nvSpPr>
      <dsp:spPr>
        <a:xfrm>
          <a:off x="6265664" y="229849"/>
          <a:ext cx="1027230" cy="102723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1C3853-E0E5-411B-96C6-DD12C2952D07}">
      <dsp:nvSpPr>
        <dsp:cNvPr id="0" name=""/>
        <dsp:cNvSpPr/>
      </dsp:nvSpPr>
      <dsp:spPr>
        <a:xfrm>
          <a:off x="6484582" y="448767"/>
          <a:ext cx="589394" cy="5893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8B921D-BEF7-43A4-B3E3-5D0D4FDEB114}">
      <dsp:nvSpPr>
        <dsp:cNvPr id="0" name=""/>
        <dsp:cNvSpPr/>
      </dsp:nvSpPr>
      <dsp:spPr>
        <a:xfrm>
          <a:off x="5937287" y="1577036"/>
          <a:ext cx="1683984" cy="1178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Expecting or encouraging a client to behave in a way in which the counsellor may have behaved when confronted with a similar problem in their own life</a:t>
          </a:r>
          <a:endParaRPr lang="en-US" sz="1100" kern="1200"/>
        </a:p>
      </dsp:txBody>
      <dsp:txXfrm>
        <a:off x="5937287" y="1577036"/>
        <a:ext cx="1683984" cy="1178789"/>
      </dsp:txXfrm>
    </dsp:sp>
    <dsp:sp modelId="{58D811AC-FED6-43A3-9C5A-3230AC413691}">
      <dsp:nvSpPr>
        <dsp:cNvPr id="0" name=""/>
        <dsp:cNvSpPr/>
      </dsp:nvSpPr>
      <dsp:spPr>
        <a:xfrm>
          <a:off x="8244346" y="229849"/>
          <a:ext cx="1027230" cy="102723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F790F6-C464-4FF2-B068-B78CA5F9B4B4}">
      <dsp:nvSpPr>
        <dsp:cNvPr id="0" name=""/>
        <dsp:cNvSpPr/>
      </dsp:nvSpPr>
      <dsp:spPr>
        <a:xfrm>
          <a:off x="8463264" y="448767"/>
          <a:ext cx="589394" cy="5893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E161F8-2ED1-4BBC-BBE0-88F000052180}">
      <dsp:nvSpPr>
        <dsp:cNvPr id="0" name=""/>
        <dsp:cNvSpPr/>
      </dsp:nvSpPr>
      <dsp:spPr>
        <a:xfrm>
          <a:off x="7915969" y="1577036"/>
          <a:ext cx="1683984" cy="1178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Getting emotionally involved with the client</a:t>
          </a:r>
          <a:endParaRPr lang="en-US" sz="1100" kern="1200"/>
        </a:p>
      </dsp:txBody>
      <dsp:txXfrm>
        <a:off x="7915969" y="1577036"/>
        <a:ext cx="1683984" cy="1178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C52158-B64D-4885-BAEA-9E6E1912ED90}">
      <dsp:nvSpPr>
        <dsp:cNvPr id="0" name=""/>
        <dsp:cNvSpPr/>
      </dsp:nvSpPr>
      <dsp:spPr>
        <a:xfrm>
          <a:off x="0" y="1239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24C53F-25B0-4F88-A6D7-2496A2F2F6B5}">
      <dsp:nvSpPr>
        <dsp:cNvPr id="0" name=""/>
        <dsp:cNvSpPr/>
      </dsp:nvSpPr>
      <dsp:spPr>
        <a:xfrm>
          <a:off x="189982" y="142548"/>
          <a:ext cx="345422" cy="3454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AD5B0-60FD-409A-83E7-EED1731E594B}">
      <dsp:nvSpPr>
        <dsp:cNvPr id="0" name=""/>
        <dsp:cNvSpPr/>
      </dsp:nvSpPr>
      <dsp:spPr>
        <a:xfrm>
          <a:off x="725387" y="1239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/>
            <a:t>Counselling being use when we can not resolve our problem, and no one can help. </a:t>
          </a:r>
          <a:endParaRPr lang="en-US" sz="1700" kern="1200"/>
        </a:p>
      </dsp:txBody>
      <dsp:txXfrm>
        <a:off x="725387" y="1239"/>
        <a:ext cx="8875809" cy="628041"/>
      </dsp:txXfrm>
    </dsp:sp>
    <dsp:sp modelId="{9E17DDCB-4477-4902-A655-997FE4E7F173}">
      <dsp:nvSpPr>
        <dsp:cNvPr id="0" name=""/>
        <dsp:cNvSpPr/>
      </dsp:nvSpPr>
      <dsp:spPr>
        <a:xfrm>
          <a:off x="0" y="786290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27F43-EE77-43EF-8EAC-953C5529568A}">
      <dsp:nvSpPr>
        <dsp:cNvPr id="0" name=""/>
        <dsp:cNvSpPr/>
      </dsp:nvSpPr>
      <dsp:spPr>
        <a:xfrm>
          <a:off x="189982" y="927600"/>
          <a:ext cx="345422" cy="3454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DECD99-87F7-4548-90F4-C666D9BF4EBA}">
      <dsp:nvSpPr>
        <dsp:cNvPr id="0" name=""/>
        <dsp:cNvSpPr/>
      </dsp:nvSpPr>
      <dsp:spPr>
        <a:xfrm>
          <a:off x="725387" y="786290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 baseline="0"/>
            <a:t>Your GP can refer you to seek help from a counsellor. Patients referred for counselling intervention on fighting spirit, helplessness, coping with cancer, anxiety and self- defined problems</a:t>
          </a:r>
          <a:endParaRPr lang="en-US" sz="1700" kern="1200"/>
        </a:p>
      </dsp:txBody>
      <dsp:txXfrm>
        <a:off x="725387" y="786290"/>
        <a:ext cx="8875809" cy="628041"/>
      </dsp:txXfrm>
    </dsp:sp>
    <dsp:sp modelId="{84A34565-9AF9-4DF8-B5D7-AA0C628C66CE}">
      <dsp:nvSpPr>
        <dsp:cNvPr id="0" name=""/>
        <dsp:cNvSpPr/>
      </dsp:nvSpPr>
      <dsp:spPr>
        <a:xfrm>
          <a:off x="0" y="1571342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101F3E-E290-4F0A-9EAE-5A4B122439DC}">
      <dsp:nvSpPr>
        <dsp:cNvPr id="0" name=""/>
        <dsp:cNvSpPr/>
      </dsp:nvSpPr>
      <dsp:spPr>
        <a:xfrm>
          <a:off x="189982" y="1712651"/>
          <a:ext cx="345422" cy="3454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B733D2-19B7-4FF3-8968-6C458A881D95}">
      <dsp:nvSpPr>
        <dsp:cNvPr id="0" name=""/>
        <dsp:cNvSpPr/>
      </dsp:nvSpPr>
      <dsp:spPr>
        <a:xfrm>
          <a:off x="725387" y="1571342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At 4 months from baseline, Adjuvant Psychological Therapy (APT), APT had produced a significantly greater change than counselling on fighting spirit, coping with cancer, anxiety and self defined problems. </a:t>
          </a:r>
          <a:endParaRPr lang="en-US" sz="1700" kern="1200"/>
        </a:p>
      </dsp:txBody>
      <dsp:txXfrm>
        <a:off x="725387" y="1571342"/>
        <a:ext cx="8875809" cy="628041"/>
      </dsp:txXfrm>
    </dsp:sp>
    <dsp:sp modelId="{436C0CC2-21A0-4E26-B8C5-F2E04F26C661}">
      <dsp:nvSpPr>
        <dsp:cNvPr id="0" name=""/>
        <dsp:cNvSpPr/>
      </dsp:nvSpPr>
      <dsp:spPr>
        <a:xfrm>
          <a:off x="0" y="2356394"/>
          <a:ext cx="9601196" cy="6280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D1051E-DF11-4563-9400-5282C9F4D98F}">
      <dsp:nvSpPr>
        <dsp:cNvPr id="0" name=""/>
        <dsp:cNvSpPr/>
      </dsp:nvSpPr>
      <dsp:spPr>
        <a:xfrm>
          <a:off x="189982" y="2497703"/>
          <a:ext cx="345422" cy="3454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3A16E-4B93-409C-873F-C8DB0AE521FA}">
      <dsp:nvSpPr>
        <dsp:cNvPr id="0" name=""/>
        <dsp:cNvSpPr/>
      </dsp:nvSpPr>
      <dsp:spPr>
        <a:xfrm>
          <a:off x="725387" y="2356394"/>
          <a:ext cx="8875809" cy="628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8" tIns="66468" rIns="66468" bIns="6646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Psychological therapies may help cancer patients in various ways, ranging from reducing the side effects of cancer treatments to improving patients’ immune function and longevity. </a:t>
          </a:r>
          <a:endParaRPr lang="en-US" sz="1700" kern="1200"/>
        </a:p>
      </dsp:txBody>
      <dsp:txXfrm>
        <a:off x="725387" y="2356394"/>
        <a:ext cx="8875809" cy="6280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638319-4389-4C2D-8B7C-957D08F1C10A}">
      <dsp:nvSpPr>
        <dsp:cNvPr id="0" name=""/>
        <dsp:cNvSpPr/>
      </dsp:nvSpPr>
      <dsp:spPr>
        <a:xfrm>
          <a:off x="0" y="4100"/>
          <a:ext cx="5914209" cy="8734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BA6BE-6D07-464F-AB57-6AF03A0548EC}">
      <dsp:nvSpPr>
        <dsp:cNvPr id="0" name=""/>
        <dsp:cNvSpPr/>
      </dsp:nvSpPr>
      <dsp:spPr>
        <a:xfrm>
          <a:off x="264206" y="200617"/>
          <a:ext cx="480375" cy="480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E768D-D405-426D-8695-776BDA921F6A}">
      <dsp:nvSpPr>
        <dsp:cNvPr id="0" name=""/>
        <dsp:cNvSpPr/>
      </dsp:nvSpPr>
      <dsp:spPr>
        <a:xfrm>
          <a:off x="1008787" y="4100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Counselling is not only for mental health, it’s also used for a wide range of problems </a:t>
          </a:r>
          <a:endParaRPr lang="en-US" sz="1600" kern="1200"/>
        </a:p>
      </dsp:txBody>
      <dsp:txXfrm>
        <a:off x="1008787" y="4100"/>
        <a:ext cx="4905421" cy="873409"/>
      </dsp:txXfrm>
    </dsp:sp>
    <dsp:sp modelId="{289BB1F0-C0EE-43D9-9A13-C4898E4333EF}">
      <dsp:nvSpPr>
        <dsp:cNvPr id="0" name=""/>
        <dsp:cNvSpPr/>
      </dsp:nvSpPr>
      <dsp:spPr>
        <a:xfrm>
          <a:off x="0" y="1095862"/>
          <a:ext cx="5914209" cy="8734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2B78FD-6BB5-406E-85C9-531CF982CB7F}">
      <dsp:nvSpPr>
        <dsp:cNvPr id="0" name=""/>
        <dsp:cNvSpPr/>
      </dsp:nvSpPr>
      <dsp:spPr>
        <a:xfrm>
          <a:off x="264206" y="1292379"/>
          <a:ext cx="480375" cy="480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8ADE24-8ACE-4002-AF0D-32240A37ACA3}">
      <dsp:nvSpPr>
        <dsp:cNvPr id="0" name=""/>
        <dsp:cNvSpPr/>
      </dsp:nvSpPr>
      <dsp:spPr>
        <a:xfrm>
          <a:off x="1008787" y="1095862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Counselling uses different techniques and methods</a:t>
          </a:r>
          <a:endParaRPr lang="en-US" sz="1600" kern="1200"/>
        </a:p>
      </dsp:txBody>
      <dsp:txXfrm>
        <a:off x="1008787" y="1095862"/>
        <a:ext cx="4905421" cy="873409"/>
      </dsp:txXfrm>
    </dsp:sp>
    <dsp:sp modelId="{6FE12446-627D-454C-9009-D9C2EDA77170}">
      <dsp:nvSpPr>
        <dsp:cNvPr id="0" name=""/>
        <dsp:cNvSpPr/>
      </dsp:nvSpPr>
      <dsp:spPr>
        <a:xfrm>
          <a:off x="0" y="2187623"/>
          <a:ext cx="5914209" cy="8734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3A9611-FE03-4C24-BDD1-1B9ADDD5D532}">
      <dsp:nvSpPr>
        <dsp:cNvPr id="0" name=""/>
        <dsp:cNvSpPr/>
      </dsp:nvSpPr>
      <dsp:spPr>
        <a:xfrm>
          <a:off x="264206" y="2384140"/>
          <a:ext cx="480375" cy="480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7B6FD-076F-4AF3-98B7-91F4DA158456}">
      <dsp:nvSpPr>
        <dsp:cNvPr id="0" name=""/>
        <dsp:cNvSpPr/>
      </dsp:nvSpPr>
      <dsp:spPr>
        <a:xfrm>
          <a:off x="1008787" y="2187623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Involvements of the patients in group therapy, education, structured counseling, cognitive behavioral therapy, communication skills training, and self-esteem building</a:t>
          </a:r>
          <a:endParaRPr lang="en-US" sz="1600" kern="1200"/>
        </a:p>
      </dsp:txBody>
      <dsp:txXfrm>
        <a:off x="1008787" y="2187623"/>
        <a:ext cx="4905421" cy="873409"/>
      </dsp:txXfrm>
    </dsp:sp>
    <dsp:sp modelId="{7BD5A8D8-57E8-4D29-A137-D4791C968E10}">
      <dsp:nvSpPr>
        <dsp:cNvPr id="0" name=""/>
        <dsp:cNvSpPr/>
      </dsp:nvSpPr>
      <dsp:spPr>
        <a:xfrm>
          <a:off x="0" y="3279385"/>
          <a:ext cx="5914209" cy="8734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2495EC-EECA-47C8-B218-EA0A6C5930CC}">
      <dsp:nvSpPr>
        <dsp:cNvPr id="0" name=""/>
        <dsp:cNvSpPr/>
      </dsp:nvSpPr>
      <dsp:spPr>
        <a:xfrm>
          <a:off x="264206" y="3475902"/>
          <a:ext cx="480375" cy="4803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C1ED2-2592-497F-9152-FE1187895483}">
      <dsp:nvSpPr>
        <dsp:cNvPr id="0" name=""/>
        <dsp:cNvSpPr/>
      </dsp:nvSpPr>
      <dsp:spPr>
        <a:xfrm>
          <a:off x="1008787" y="3279385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With intervention they get encourage to fight with their disease and its effects. </a:t>
          </a:r>
          <a:endParaRPr lang="en-US" sz="1600" kern="1200"/>
        </a:p>
      </dsp:txBody>
      <dsp:txXfrm>
        <a:off x="1008787" y="3279385"/>
        <a:ext cx="4905421" cy="873409"/>
      </dsp:txXfrm>
    </dsp:sp>
    <dsp:sp modelId="{C841505B-5353-4204-916D-9C1CA60C163A}">
      <dsp:nvSpPr>
        <dsp:cNvPr id="0" name=""/>
        <dsp:cNvSpPr/>
      </dsp:nvSpPr>
      <dsp:spPr>
        <a:xfrm>
          <a:off x="0" y="4371147"/>
          <a:ext cx="5914209" cy="87340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2A20FD-1C2B-4F13-A8F8-DC02BA76DCA8}">
      <dsp:nvSpPr>
        <dsp:cNvPr id="0" name=""/>
        <dsp:cNvSpPr/>
      </dsp:nvSpPr>
      <dsp:spPr>
        <a:xfrm>
          <a:off x="264206" y="4567664"/>
          <a:ext cx="480375" cy="4803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39D81-ABC4-47D9-8F23-25494DA501C3}">
      <dsp:nvSpPr>
        <dsp:cNvPr id="0" name=""/>
        <dsp:cNvSpPr/>
      </dsp:nvSpPr>
      <dsp:spPr>
        <a:xfrm>
          <a:off x="1008787" y="4371147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Hope is a self-motivated process during which counsellor and client work together</a:t>
          </a:r>
          <a:endParaRPr lang="en-US" sz="1600" kern="1200"/>
        </a:p>
      </dsp:txBody>
      <dsp:txXfrm>
        <a:off x="1008787" y="4371147"/>
        <a:ext cx="4905421" cy="8734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2D983-4960-4536-9E18-28D2B555CA4A}">
      <dsp:nvSpPr>
        <dsp:cNvPr id="0" name=""/>
        <dsp:cNvSpPr/>
      </dsp:nvSpPr>
      <dsp:spPr>
        <a:xfrm>
          <a:off x="0" y="448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EE60A-3954-49FF-A688-1C3F46B7F83A}">
      <dsp:nvSpPr>
        <dsp:cNvPr id="0" name=""/>
        <dsp:cNvSpPr/>
      </dsp:nvSpPr>
      <dsp:spPr>
        <a:xfrm>
          <a:off x="186758" y="139359"/>
          <a:ext cx="339560" cy="3395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1F5B38-9BDA-4389-A8F3-5B25BE6FCA69}">
      <dsp:nvSpPr>
        <dsp:cNvPr id="0" name=""/>
        <dsp:cNvSpPr/>
      </dsp:nvSpPr>
      <dsp:spPr>
        <a:xfrm>
          <a:off x="713077" y="448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Counselling  is proven to be efficient</a:t>
          </a:r>
          <a:endParaRPr lang="en-US" sz="1600" kern="1200" dirty="0"/>
        </a:p>
      </dsp:txBody>
      <dsp:txXfrm>
        <a:off x="713077" y="448"/>
        <a:ext cx="5201131" cy="617383"/>
      </dsp:txXfrm>
    </dsp:sp>
    <dsp:sp modelId="{B7187599-86C7-44D1-9211-BCDB4EE756E3}">
      <dsp:nvSpPr>
        <dsp:cNvPr id="0" name=""/>
        <dsp:cNvSpPr/>
      </dsp:nvSpPr>
      <dsp:spPr>
        <a:xfrm>
          <a:off x="0" y="772177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5BEF2-179B-48F6-A0DD-073D763DE9AC}">
      <dsp:nvSpPr>
        <dsp:cNvPr id="0" name=""/>
        <dsp:cNvSpPr/>
      </dsp:nvSpPr>
      <dsp:spPr>
        <a:xfrm>
          <a:off x="186758" y="911089"/>
          <a:ext cx="339560" cy="3395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32AAB-9C01-44F8-A317-A0CEBC2B2F89}">
      <dsp:nvSpPr>
        <dsp:cNvPr id="0" name=""/>
        <dsp:cNvSpPr/>
      </dsp:nvSpPr>
      <dsp:spPr>
        <a:xfrm>
          <a:off x="713077" y="772177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It is a two-way talking process between client and counsellor</a:t>
          </a:r>
        </a:p>
      </dsp:txBody>
      <dsp:txXfrm>
        <a:off x="713077" y="772177"/>
        <a:ext cx="5201131" cy="617383"/>
      </dsp:txXfrm>
    </dsp:sp>
    <dsp:sp modelId="{8D2B9415-EA2A-4B8E-8677-95E0F1ACB7F2}">
      <dsp:nvSpPr>
        <dsp:cNvPr id="0" name=""/>
        <dsp:cNvSpPr/>
      </dsp:nvSpPr>
      <dsp:spPr>
        <a:xfrm>
          <a:off x="0" y="1543907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9D3CBE-9635-48AF-A533-6A900DF98569}">
      <dsp:nvSpPr>
        <dsp:cNvPr id="0" name=""/>
        <dsp:cNvSpPr/>
      </dsp:nvSpPr>
      <dsp:spPr>
        <a:xfrm>
          <a:off x="186758" y="1682818"/>
          <a:ext cx="339560" cy="3395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6D369-751F-4D54-BBFF-9168D485825C}">
      <dsp:nvSpPr>
        <dsp:cNvPr id="0" name=""/>
        <dsp:cNvSpPr/>
      </dsp:nvSpPr>
      <dsp:spPr>
        <a:xfrm>
          <a:off x="713077" y="1543907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Qualified therapist</a:t>
          </a:r>
        </a:p>
      </dsp:txBody>
      <dsp:txXfrm>
        <a:off x="713077" y="1543907"/>
        <a:ext cx="5201131" cy="617383"/>
      </dsp:txXfrm>
    </dsp:sp>
    <dsp:sp modelId="{B2EF425F-8B3D-461D-B8A2-5170D2E621F5}">
      <dsp:nvSpPr>
        <dsp:cNvPr id="0" name=""/>
        <dsp:cNvSpPr/>
      </dsp:nvSpPr>
      <dsp:spPr>
        <a:xfrm>
          <a:off x="0" y="2315636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AC8F2A-837D-4E88-A16E-82C701D81755}">
      <dsp:nvSpPr>
        <dsp:cNvPr id="0" name=""/>
        <dsp:cNvSpPr/>
      </dsp:nvSpPr>
      <dsp:spPr>
        <a:xfrm>
          <a:off x="186758" y="2454548"/>
          <a:ext cx="339560" cy="3395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492CF-A723-4A0E-8D08-5CE82F4B7635}">
      <dsp:nvSpPr>
        <dsp:cNvPr id="0" name=""/>
        <dsp:cNvSpPr/>
      </dsp:nvSpPr>
      <dsp:spPr>
        <a:xfrm>
          <a:off x="713077" y="2315636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Tailored service for clients</a:t>
          </a:r>
          <a:endParaRPr lang="en-US" sz="1600" kern="1200" dirty="0"/>
        </a:p>
      </dsp:txBody>
      <dsp:txXfrm>
        <a:off x="713077" y="2315636"/>
        <a:ext cx="5201131" cy="617383"/>
      </dsp:txXfrm>
    </dsp:sp>
    <dsp:sp modelId="{CCCA27A1-B7AD-476E-8741-B44594CDAF4D}">
      <dsp:nvSpPr>
        <dsp:cNvPr id="0" name=""/>
        <dsp:cNvSpPr/>
      </dsp:nvSpPr>
      <dsp:spPr>
        <a:xfrm>
          <a:off x="0" y="3087366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05F5A2-135C-433E-B96F-9EE637FBEBB9}">
      <dsp:nvSpPr>
        <dsp:cNvPr id="0" name=""/>
        <dsp:cNvSpPr/>
      </dsp:nvSpPr>
      <dsp:spPr>
        <a:xfrm>
          <a:off x="186758" y="3226277"/>
          <a:ext cx="339560" cy="3395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D9C725-6778-4E1E-B4FE-A8B299B09391}">
      <dsp:nvSpPr>
        <dsp:cNvPr id="0" name=""/>
        <dsp:cNvSpPr/>
      </dsp:nvSpPr>
      <dsp:spPr>
        <a:xfrm>
          <a:off x="713077" y="3087366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Treatments help with mental health problems and personal problems</a:t>
          </a:r>
        </a:p>
      </dsp:txBody>
      <dsp:txXfrm>
        <a:off x="713077" y="3087366"/>
        <a:ext cx="5201131" cy="617383"/>
      </dsp:txXfrm>
    </dsp:sp>
    <dsp:sp modelId="{275A6CCF-7B9A-48DD-92C3-81AA55D5CE61}">
      <dsp:nvSpPr>
        <dsp:cNvPr id="0" name=""/>
        <dsp:cNvSpPr/>
      </dsp:nvSpPr>
      <dsp:spPr>
        <a:xfrm>
          <a:off x="0" y="3859095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E5986A-8E62-46BE-85B1-E3A7084ED944}">
      <dsp:nvSpPr>
        <dsp:cNvPr id="0" name=""/>
        <dsp:cNvSpPr/>
      </dsp:nvSpPr>
      <dsp:spPr>
        <a:xfrm>
          <a:off x="186758" y="3998006"/>
          <a:ext cx="339560" cy="3395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4BEF4-887B-4DAA-9F00-CDD8AA2BDDBF}">
      <dsp:nvSpPr>
        <dsp:cNvPr id="0" name=""/>
        <dsp:cNvSpPr/>
      </dsp:nvSpPr>
      <dsp:spPr>
        <a:xfrm>
          <a:off x="713077" y="3859095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Counselling complements with conventional treatments</a:t>
          </a:r>
        </a:p>
      </dsp:txBody>
      <dsp:txXfrm>
        <a:off x="713077" y="3859095"/>
        <a:ext cx="5201131" cy="617383"/>
      </dsp:txXfrm>
    </dsp:sp>
    <dsp:sp modelId="{4CF18B81-B2FD-4CA4-A695-FB4A0F588D5A}">
      <dsp:nvSpPr>
        <dsp:cNvPr id="0" name=""/>
        <dsp:cNvSpPr/>
      </dsp:nvSpPr>
      <dsp:spPr>
        <a:xfrm>
          <a:off x="0" y="4630824"/>
          <a:ext cx="5914209" cy="6173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DF6DE-E6F0-4C2E-AF8F-04F0BD3A532A}">
      <dsp:nvSpPr>
        <dsp:cNvPr id="0" name=""/>
        <dsp:cNvSpPr/>
      </dsp:nvSpPr>
      <dsp:spPr>
        <a:xfrm>
          <a:off x="186758" y="4769736"/>
          <a:ext cx="339560" cy="33956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532724-8153-4640-9093-3A0CBB8DC7EF}">
      <dsp:nvSpPr>
        <dsp:cNvPr id="0" name=""/>
        <dsp:cNvSpPr/>
      </dsp:nvSpPr>
      <dsp:spPr>
        <a:xfrm>
          <a:off x="713077" y="4630824"/>
          <a:ext cx="5201131" cy="6173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340" tIns="65340" rIns="65340" bIns="6534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For more severe problems CBT is more suitable </a:t>
          </a:r>
        </a:p>
      </dsp:txBody>
      <dsp:txXfrm>
        <a:off x="713077" y="4630824"/>
        <a:ext cx="5201131" cy="6173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B8A7C3-9BC4-4CD5-832D-494A2E91D66F}">
      <dsp:nvSpPr>
        <dsp:cNvPr id="0" name=""/>
        <dsp:cNvSpPr/>
      </dsp:nvSpPr>
      <dsp:spPr>
        <a:xfrm>
          <a:off x="0" y="53928"/>
          <a:ext cx="5914209" cy="9360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Vulnerable people </a:t>
          </a:r>
          <a:endParaRPr lang="en-US" sz="4000" kern="1200"/>
        </a:p>
      </dsp:txBody>
      <dsp:txXfrm>
        <a:off x="45692" y="99620"/>
        <a:ext cx="5822825" cy="844616"/>
      </dsp:txXfrm>
    </dsp:sp>
    <dsp:sp modelId="{C16DBE6F-A63A-4506-926B-29BD25E776B2}">
      <dsp:nvSpPr>
        <dsp:cNvPr id="0" name=""/>
        <dsp:cNvSpPr/>
      </dsp:nvSpPr>
      <dsp:spPr>
        <a:xfrm>
          <a:off x="0" y="1105128"/>
          <a:ext cx="5914209" cy="9360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4494533"/>
                <a:satOff val="-1805"/>
                <a:lumOff val="-5981"/>
                <a:alphaOff val="0"/>
                <a:shade val="74000"/>
                <a:satMod val="130000"/>
                <a:lumMod val="90000"/>
              </a:schemeClr>
              <a:schemeClr val="accent5">
                <a:hueOff val="4494533"/>
                <a:satOff val="-1805"/>
                <a:lumOff val="-5981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Grievance- early stages</a:t>
          </a:r>
          <a:endParaRPr lang="en-US" sz="4000" kern="1200"/>
        </a:p>
      </dsp:txBody>
      <dsp:txXfrm>
        <a:off x="45692" y="1150820"/>
        <a:ext cx="5822825" cy="844616"/>
      </dsp:txXfrm>
    </dsp:sp>
    <dsp:sp modelId="{4393B561-A82C-4B9C-A111-8CD38BFEE10B}">
      <dsp:nvSpPr>
        <dsp:cNvPr id="0" name=""/>
        <dsp:cNvSpPr/>
      </dsp:nvSpPr>
      <dsp:spPr>
        <a:xfrm>
          <a:off x="0" y="2156328"/>
          <a:ext cx="5914209" cy="9360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8989066"/>
                <a:satOff val="-3610"/>
                <a:lumOff val="-11962"/>
                <a:alphaOff val="0"/>
                <a:shade val="74000"/>
                <a:satMod val="130000"/>
                <a:lumMod val="90000"/>
              </a:schemeClr>
              <a:schemeClr val="accent5">
                <a:hueOff val="8989066"/>
                <a:satOff val="-3610"/>
                <a:lumOff val="-1196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Psychotic disorder</a:t>
          </a:r>
          <a:endParaRPr lang="en-US" sz="4000" kern="1200"/>
        </a:p>
      </dsp:txBody>
      <dsp:txXfrm>
        <a:off x="45692" y="2202020"/>
        <a:ext cx="5822825" cy="844616"/>
      </dsp:txXfrm>
    </dsp:sp>
    <dsp:sp modelId="{5F13B8EA-882B-4F7A-A5AB-A7037D487F00}">
      <dsp:nvSpPr>
        <dsp:cNvPr id="0" name=""/>
        <dsp:cNvSpPr/>
      </dsp:nvSpPr>
      <dsp:spPr>
        <a:xfrm>
          <a:off x="0" y="3207528"/>
          <a:ext cx="5914209" cy="9360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13483599"/>
                <a:satOff val="-5414"/>
                <a:lumOff val="-17942"/>
                <a:alphaOff val="0"/>
                <a:shade val="74000"/>
                <a:satMod val="130000"/>
                <a:lumMod val="90000"/>
              </a:schemeClr>
              <a:schemeClr val="accent5">
                <a:hueOff val="13483599"/>
                <a:satOff val="-5414"/>
                <a:lumOff val="-1794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Severe depression </a:t>
          </a:r>
          <a:endParaRPr lang="en-US" sz="4000" kern="1200"/>
        </a:p>
      </dsp:txBody>
      <dsp:txXfrm>
        <a:off x="45692" y="3253220"/>
        <a:ext cx="5822825" cy="844616"/>
      </dsp:txXfrm>
    </dsp:sp>
    <dsp:sp modelId="{56E04499-1A4E-47EC-B263-8FED7C11481E}">
      <dsp:nvSpPr>
        <dsp:cNvPr id="0" name=""/>
        <dsp:cNvSpPr/>
      </dsp:nvSpPr>
      <dsp:spPr>
        <a:xfrm>
          <a:off x="0" y="4258728"/>
          <a:ext cx="5914209" cy="9360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17978132"/>
                <a:satOff val="-7219"/>
                <a:lumOff val="-23923"/>
                <a:alphaOff val="0"/>
                <a:shade val="74000"/>
                <a:satMod val="130000"/>
                <a:lumMod val="90000"/>
              </a:schemeClr>
              <a:schemeClr val="accent5">
                <a:hueOff val="17978132"/>
                <a:satOff val="-7219"/>
                <a:lumOff val="-23923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Pregnancy</a:t>
          </a:r>
          <a:endParaRPr lang="en-US" sz="4000" kern="1200"/>
        </a:p>
      </dsp:txBody>
      <dsp:txXfrm>
        <a:off x="45692" y="4304420"/>
        <a:ext cx="5822825" cy="844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0056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062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3069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32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263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2150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215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3362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305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452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2397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99283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920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87538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3640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6401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642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2AC24A9-CCB6-4F8D-B8DB-C2F3692CFA5A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845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  <p:sldLayoutId id="2147483889" r:id="rId12"/>
    <p:sldLayoutId id="2147483890" r:id="rId13"/>
    <p:sldLayoutId id="2147483891" r:id="rId14"/>
    <p:sldLayoutId id="2147483892" r:id="rId15"/>
    <p:sldLayoutId id="2147483893" r:id="rId16"/>
    <p:sldLayoutId id="21474838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sellingtutor.com/introduction-to-counselling/history-of-counselling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W2Fadfbz5s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sellingtutor.com/history-of-counselling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gi.org.uk/therapist-register/effective-therapy-checklist/what-effective-counsellin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sellingresource.com/therapy/types/effectivenes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hs.uk/conditions/stress-anxiety-depression/self-help-therapies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counselling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95FA55B-8D0A-48FA-8184-8AEDA9AD3C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B4655E-DA78-4047-9587-AEA46D7981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 i="1"/>
              <a:t>counselling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28F060-9BC1-490B-8CEC-0047C9540A2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b="1"/>
              <a:t>Presented by:  Kushba Begum-1713328</a:t>
            </a:r>
          </a:p>
          <a:p>
            <a:pPr>
              <a:lnSpc>
                <a:spcPct val="90000"/>
              </a:lnSpc>
            </a:pPr>
            <a:r>
              <a:rPr lang="en-US" sz="1500" b="1"/>
              <a:t>	     Samina Rehman-1714937</a:t>
            </a:r>
          </a:p>
          <a:p>
            <a:pPr>
              <a:lnSpc>
                <a:spcPct val="90000"/>
              </a:lnSpc>
            </a:pPr>
            <a:r>
              <a:rPr lang="en-US" sz="1500" b="1"/>
              <a:t>	     </a:t>
            </a:r>
            <a:r>
              <a:rPr lang="en-US" sz="1500" b="1" err="1"/>
              <a:t>Naheed</a:t>
            </a:r>
            <a:r>
              <a:rPr lang="en-US" sz="1500" b="1"/>
              <a:t> Rehman-1714919</a:t>
            </a:r>
          </a:p>
          <a:p>
            <a:pPr>
              <a:lnSpc>
                <a:spcPct val="90000"/>
              </a:lnSpc>
            </a:pPr>
            <a:r>
              <a:rPr lang="en-US" sz="1500" b="1"/>
              <a:t>	     Misbah Yaseen-1713336</a:t>
            </a:r>
          </a:p>
        </p:txBody>
      </p:sp>
    </p:spTree>
    <p:extLst>
      <p:ext uri="{BB962C8B-B14F-4D97-AF65-F5344CB8AC3E}">
        <p14:creationId xmlns:p14="http://schemas.microsoft.com/office/powerpoint/2010/main" val="29711626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0ECB5-6E48-4D03-9271-FDBD516DF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What is counselling?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82702-87AF-481B-8423-85DF38633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A talking therapy with a trained professional counsellor 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is a process people seek when they want to change something in their lives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helps people explore their thoughts and feeling in more depth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is a two-way process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Counselling is a talking therapy which is based on phycological concepts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Types of counselling include educational, career, family and well-being and many more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rgbClr val="262626"/>
                </a:solidFill>
              </a:rPr>
              <a:t>Different counselling approaches can be taken within these specialities such as cognitive therapy, psychotherapy and person-centred therapy, </a:t>
            </a:r>
          </a:p>
        </p:txBody>
      </p:sp>
      <p:pic>
        <p:nvPicPr>
          <p:cNvPr id="24" name="Graphic 6" descr="Head with Gears">
            <a:extLst>
              <a:ext uri="{FF2B5EF4-FFF2-40B4-BE49-F238E27FC236}">
                <a16:creationId xmlns:a16="http://schemas.microsoft.com/office/drawing/2014/main" id="{C5960207-CC70-4419-8CAB-67246EEC3D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5026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17022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6692B-A8D5-405C-8F8D-D39AE166E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How can counselling help?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4A3F2-CCFF-46E1-A9BA-A30BF9B72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Counselling can get you the help you need</a:t>
            </a:r>
          </a:p>
          <a:p>
            <a:pPr>
              <a:lnSpc>
                <a:spcPct val="90000"/>
              </a:lnSpc>
            </a:pPr>
            <a:r>
              <a:rPr lang="en-GB" sz="1900"/>
              <a:t>Counselling can help you cope with mental health issues </a:t>
            </a:r>
          </a:p>
          <a:p>
            <a:pPr>
              <a:lnSpc>
                <a:spcPct val="90000"/>
              </a:lnSpc>
            </a:pPr>
            <a:r>
              <a:rPr lang="en-GB" sz="1900"/>
              <a:t>Counselling provides a confidential and safe service for clients in a private and relaxed setting</a:t>
            </a:r>
          </a:p>
          <a:p>
            <a:pPr>
              <a:lnSpc>
                <a:spcPct val="90000"/>
              </a:lnSpc>
            </a:pPr>
            <a:r>
              <a:rPr lang="en-GB" sz="1900"/>
              <a:t>Regaining emotional balance and build self confidence</a:t>
            </a:r>
          </a:p>
          <a:p>
            <a:pPr>
              <a:lnSpc>
                <a:spcPct val="90000"/>
              </a:lnSpc>
            </a:pPr>
            <a:r>
              <a:rPr lang="en-GB" sz="1900"/>
              <a:t>Stress relief and ability to set boundaries</a:t>
            </a:r>
          </a:p>
          <a:p>
            <a:pPr>
              <a:lnSpc>
                <a:spcPct val="90000"/>
              </a:lnSpc>
            </a:pPr>
            <a:r>
              <a:rPr lang="en-GB" sz="1900"/>
              <a:t>Trauma resolution and increased assertiveness</a:t>
            </a:r>
          </a:p>
          <a:p>
            <a:pPr>
              <a:lnSpc>
                <a:spcPct val="90000"/>
              </a:lnSpc>
            </a:pPr>
            <a:r>
              <a:rPr lang="en-GB" sz="1900"/>
              <a:t>CBT- Cognitive Behaviour Therapy is a great tool to use exclusively or integrated with other therapeutic models and helps with the thought process of the clients troubled mind</a:t>
            </a:r>
          </a:p>
          <a:p>
            <a:pPr marL="0" indent="0">
              <a:lnSpc>
                <a:spcPct val="90000"/>
              </a:lnSpc>
              <a:buNone/>
            </a:pPr>
            <a:endParaRPr lang="en-GB" sz="1900"/>
          </a:p>
          <a:p>
            <a:pPr marL="0" indent="0">
              <a:lnSpc>
                <a:spcPct val="90000"/>
              </a:lnSpc>
              <a:buNone/>
            </a:pPr>
            <a:endParaRPr lang="en-GB" sz="1900"/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endParaRPr lang="en-GB" sz="1900"/>
          </a:p>
          <a:p>
            <a:pPr>
              <a:lnSpc>
                <a:spcPct val="90000"/>
              </a:lnSpc>
            </a:pPr>
            <a:endParaRPr lang="en-GB" sz="1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7289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2F92D-7E3B-4758-AB35-AEDBB3608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What is NOT counselling?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237EE04F-0F43-4E17-BBEF-B3CB705521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6643334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636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Content Placeholder 26" descr="A picture containing person, holding&#10;&#10;Description automatically generated">
            <a:extLst>
              <a:ext uri="{FF2B5EF4-FFF2-40B4-BE49-F238E27FC236}">
                <a16:creationId xmlns:a16="http://schemas.microsoft.com/office/drawing/2014/main" id="{925AFC85-023D-4810-A975-1DBFF96A2D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515"/>
          <a:stretch/>
        </p:blipFill>
        <p:spPr>
          <a:xfrm>
            <a:off x="554416" y="454181"/>
            <a:ext cx="11167447" cy="1639794"/>
          </a:xfr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AA835E-1359-4DE0-A6B1-295320F59E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784" y="3194040"/>
            <a:ext cx="11164824" cy="2563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478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66E92-87A5-45CD-B6C0-DE103E824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History of counselling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EA7E18A-7381-434D-826B-64B7D70436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5572" y="2861310"/>
            <a:ext cx="11420856" cy="2652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086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1D319-D4E1-4EF7-A3E5-74A9279A5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Uses of counselling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2B2EF2A2-51FA-48D3-BA02-8F0115957A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2078579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6219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88624-62A5-4526-A7CA-E00E1CF01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/>
              <a:t>Uses of counselling </a:t>
            </a:r>
          </a:p>
        </p:txBody>
      </p:sp>
      <p:pic>
        <p:nvPicPr>
          <p:cNvPr id="7" name="Content Placeholder 6" descr="A picture containing device&#10;&#10;Description automatically generated">
            <a:extLst>
              <a:ext uri="{FF2B5EF4-FFF2-40B4-BE49-F238E27FC236}">
                <a16:creationId xmlns:a16="http://schemas.microsoft.com/office/drawing/2014/main" id="{BAC447E2-6B1B-4BA5-84A2-446B3CABBD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2088" y="1721922"/>
            <a:ext cx="4200144" cy="4520560"/>
          </a:xfr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2F2E21-339A-4E4B-9E09-24BD0ACD36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768" y="2875750"/>
            <a:ext cx="6702552" cy="3265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615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2118B-896C-41E7-AD6E-4D45AD6F5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262626"/>
                </a:solidFill>
              </a:rPr>
              <a:t>Uses of counselling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1132F594-2200-4D95-8869-03C55F9225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4044594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57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3">
            <a:extLst>
              <a:ext uri="{FF2B5EF4-FFF2-40B4-BE49-F238E27FC236}">
                <a16:creationId xmlns:a16="http://schemas.microsoft.com/office/drawing/2014/main" id="{44707075-25D1-495F-9D67-1D706D7A7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17540CD5-A20B-4B7C-822A-C9C9A7245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DEF24-9B2F-423F-B223-E3D3A8D75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rgbClr val="262626"/>
                </a:solidFill>
              </a:rPr>
              <a:t>Effectiveness of counselling</a:t>
            </a:r>
          </a:p>
        </p:txBody>
      </p:sp>
      <p:sp useBgFill="1">
        <p:nvSpPr>
          <p:cNvPr id="29" name="Rectangle 27">
            <a:extLst>
              <a:ext uri="{FF2B5EF4-FFF2-40B4-BE49-F238E27FC236}">
                <a16:creationId xmlns:a16="http://schemas.microsoft.com/office/drawing/2014/main" id="{65A3E01E-7BC8-4D86-8005-AB7C3F960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3141A953-7B46-4214-8D40-C0A7AB54E5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427651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7241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F8880-6786-48F5-9FE6-129D518CE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262626"/>
                </a:solidFill>
              </a:rPr>
              <a:t>contradictions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C537E365-63E1-4520-AF93-7655EF89DA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8627070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3369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96DB5-F5AA-432E-A4EB-2BC794C29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18FA2-85FA-4F2A-97B0-AF7FAD3DE8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Counselling is more beneficial when integrated with conventional medicine</a:t>
            </a:r>
          </a:p>
          <a:p>
            <a:r>
              <a:rPr lang="en-GB" dirty="0"/>
              <a:t>No side effects known from counselling</a:t>
            </a:r>
          </a:p>
          <a:p>
            <a:r>
              <a:rPr lang="en-GB" dirty="0"/>
              <a:t>Can be expensive if not available on the NHS</a:t>
            </a:r>
          </a:p>
          <a:p>
            <a:r>
              <a:rPr lang="en-GB" dirty="0"/>
              <a:t>Counselling support groups are just as effective as online support groups</a:t>
            </a:r>
          </a:p>
          <a:p>
            <a:r>
              <a:rPr lang="en-GB" dirty="0"/>
              <a:t>Sharing your problems with someone is a problem halved, talking therapies lifts burdens and reduces guilt and stress </a:t>
            </a:r>
          </a:p>
          <a:p>
            <a:r>
              <a:rPr lang="en-GB" dirty="0"/>
              <a:t>Counselling is more effective than traditional treatments</a:t>
            </a:r>
          </a:p>
        </p:txBody>
      </p:sp>
    </p:spTree>
    <p:extLst>
      <p:ext uri="{BB962C8B-B14F-4D97-AF65-F5344CB8AC3E}">
        <p14:creationId xmlns:p14="http://schemas.microsoft.com/office/powerpoint/2010/main" val="10290622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017FA-3927-492B-869F-5D67A2F95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AE73E5B2-3338-4AC9-AA18-DBAEEA3F7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052" y="2285999"/>
            <a:ext cx="9601196" cy="3318936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brief history of counselling, counselling study resource. (2019) Counselling Tutor. Available at: </a:t>
            </a:r>
            <a:r>
              <a:rPr lang="en-GB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https://counsellingtutor.com/history-of-counselling/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Accessed on 2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2020.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American 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Counseling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Association, (2014) 2014 ACA Code of Ethics , Alexandria, VA: ACA Governing Council.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 Larsen, W </a:t>
            </a:r>
            <a:r>
              <a:rPr lang="en-US" sz="1200" kern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Edey</a:t>
            </a:r>
            <a:r>
              <a:rPr lang="en-US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 Lemay (2007). Understanding the role of hope in counselling: Exploring the intentional uses of hope. Journal Counselling Psychology Quarterly Volume 20, 2007 - Issue 4. pages. 401-416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Givens Institute, 2016. What is "Effective" Counselling?. (Online) Available at: 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/>
              </a:rPr>
              <a:t>https://www.hgi.org.uk/therapist-register/effective-therapy-checklist/what-effective-counselling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(</a:t>
            </a:r>
            <a:r>
              <a:rPr lang="en-GB" sz="1200" i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Acc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02/06/20)</a:t>
            </a:r>
            <a:endParaRPr lang="en-US" sz="1200" kern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90000"/>
              </a:lnSpc>
              <a:spcAft>
                <a:spcPts val="0"/>
              </a:spcAft>
              <a:buNone/>
              <a:tabLst>
                <a:tab pos="457200" algn="l"/>
              </a:tabLst>
            </a:pP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Jessica, D., Nielsen, J., and Nicholas, H. (2016): Counselling psychology in the United Kingdom, Counselling Psychology Quarterly, Doi:10.1080/09515070.2015.1127210.</a:t>
            </a:r>
          </a:p>
          <a:p>
            <a:pPr>
              <a:lnSpc>
                <a:spcPct val="90000"/>
              </a:lnSpc>
            </a:pPr>
            <a:endParaRPr lang="en-GB" sz="1300" i="1" dirty="0"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67054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83F36-CAC9-4410-841C-7470DDA2A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90F11-E997-469B-B502-563B6170E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285999"/>
            <a:ext cx="9601196" cy="3589869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800"/>
              </a:spcAft>
              <a:tabLst>
                <a:tab pos="457200" algn="l"/>
              </a:tabLst>
            </a:pPr>
            <a:endParaRPr lang="en-GB" sz="1100" i="1" dirty="0">
              <a:cs typeface="Calibri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McLaughlin. C, CM, 2013, 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Research on counselling and psychotherapy with children and young people: a systematic scoping review of the evidence for its effectiveness from 2003-2011, BACP (</a:t>
            </a:r>
            <a:r>
              <a:rPr lang="en-GB" sz="1200" i="1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Acc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28/05/20)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kern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Moorey</a:t>
            </a:r>
            <a:r>
              <a:rPr lang="en-GB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S,. Greer, S,. Bliss, J and Law, M (1998). </a:t>
            </a:r>
            <a:r>
              <a:rPr lang="en-GB" sz="1200" i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Psycho-Oncology. </a:t>
            </a:r>
            <a:r>
              <a:rPr lang="en-US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comparison of adjuvant psychological therapy and supportive counselling in patients with cancer. Vol 7, Issue 3  </a:t>
            </a:r>
            <a:endParaRPr lang="en-GB" sz="1200" kern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Mulhauser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2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G, n.d. Effectiveness Of Counselling &amp; Psychotherapy (Online) CounsellingResource.com: Psychology, Therapy &amp; Mental Health Resources. Available at: 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3"/>
              </a:rPr>
              <a:t>https://counsellingresource.com/therapy/types/effectiveness/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(</a:t>
            </a:r>
            <a:r>
              <a:rPr lang="en-GB" sz="12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Acc</a:t>
            </a:r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 01/06/20)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2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health service (2018).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Self-help therapies: Mental health and well being.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https://www.nhs.uk/conditions/stress-anxiety-depression/self-help-therapies/#apps-and-online-tools-for-mental-health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2020)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10413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380A0-2A62-4414-8E25-5A74C2BE0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97366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5BCFD-BA79-42C0-A9C5-A239A5653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25699"/>
            <a:ext cx="9601196" cy="3450169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health service (2017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Counselling. What can counselling help with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 Available at: </a:t>
            </a:r>
            <a:r>
              <a:rPr lang="en-GB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https://www.nhs.uk/conditions/counselling/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(Accessed: 1</a:t>
            </a:r>
            <a:r>
              <a:rPr lang="en-GB" sz="12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2020)    </a:t>
            </a:r>
          </a:p>
          <a:p>
            <a:pPr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NICE: National Institute for Health and Care Excellence , (2009)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Depression in adults: recognition and management. 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https://www.nice.org.uk/guidance/cg90/chapter/1-Guidance</a:t>
            </a:r>
            <a:b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07 June 2020].</a:t>
            </a:r>
            <a:endPara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pt-BR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 Pihlak, R Liivand, O Trelin, H Neissar(2014). </a:t>
            </a:r>
            <a:r>
              <a:rPr lang="pt-BR" sz="1200" i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cancer</a:t>
            </a:r>
            <a:r>
              <a:rPr lang="pt-BR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Complementary medicine use among cancer patients receiving radiotherapy and chemotherapy: methods, sources of information and the need for counselling / V0l.23 Issue 2. 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indent="0">
              <a:lnSpc>
                <a:spcPct val="90000"/>
              </a:lnSpc>
              <a:spcAft>
                <a:spcPts val="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i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S.A, Newell,. R.W, </a:t>
            </a:r>
            <a:r>
              <a:rPr lang="en-GB" sz="1200" i="1" kern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Sanson</a:t>
            </a:r>
            <a:r>
              <a:rPr lang="en-GB" sz="1200" i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-Fisher(2002).  </a:t>
            </a:r>
            <a:r>
              <a:rPr lang="en-US" sz="1200" i="1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the National Cancer Institute. Psychological Therapies for Cancer Patients: Overview and Recommendations for Future Research.</a:t>
            </a:r>
            <a:r>
              <a:rPr lang="en-US" sz="12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Volume 94, Issue 8, Pages 558–584</a:t>
            </a:r>
          </a:p>
          <a:p>
            <a:pPr marL="342900" lvl="0" indent="-342900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200" kern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Watts, A.G., and Kidd, J. M. (2010) Guidance in the United Kingdom: Past, present and Future. 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Journal of Guidance &amp; Counselling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Vol,28(4), pp.485-502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89493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A92A5A8C53394E8A86FC9284950E83" ma:contentTypeVersion="13" ma:contentTypeDescription="Create a new document." ma:contentTypeScope="" ma:versionID="761ef3dbc671d3ab365f1da93ed147be">
  <xsd:schema xmlns:xsd="http://www.w3.org/2001/XMLSchema" xmlns:xs="http://www.w3.org/2001/XMLSchema" xmlns:p="http://schemas.microsoft.com/office/2006/metadata/properties" xmlns:ns3="ae32177b-cee5-4987-b7ff-4c3bf7b94693" xmlns:ns4="3f49fdf5-e317-45d2-ba65-50e9f4d179a3" targetNamespace="http://schemas.microsoft.com/office/2006/metadata/properties" ma:root="true" ma:fieldsID="3277504fb76a04acfda56dc5fd2b0300" ns3:_="" ns4:_="">
    <xsd:import namespace="ae32177b-cee5-4987-b7ff-4c3bf7b94693"/>
    <xsd:import namespace="3f49fdf5-e317-45d2-ba65-50e9f4d179a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e32177b-cee5-4987-b7ff-4c3bf7b9469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49fdf5-e317-45d2-ba65-50e9f4d179a3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EA078D3-6950-481D-AC93-C18E691EF17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22D72FC-5982-455B-89F5-006F3E44B106}">
  <ds:schemaRefs>
    <ds:schemaRef ds:uri="3f49fdf5-e317-45d2-ba65-50e9f4d179a3"/>
    <ds:schemaRef ds:uri="ae32177b-cee5-4987-b7ff-4c3bf7b9469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D1E891A-273C-4EC3-98EE-6176974A8297}">
  <ds:schemaRefs>
    <ds:schemaRef ds:uri="http://purl.org/dc/terms/"/>
    <ds:schemaRef ds:uri="http://purl.org/dc/elements/1.1/"/>
    <ds:schemaRef ds:uri="http://purl.org/dc/dcmitype/"/>
    <ds:schemaRef ds:uri="ae32177b-cee5-4987-b7ff-4c3bf7b94693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3f49fdf5-e317-45d2-ba65-50e9f4d179a3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1109</Words>
  <Application>Microsoft Office PowerPoint</Application>
  <PresentationFormat>Widescreen</PresentationFormat>
  <Paragraphs>95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Garamond</vt:lpstr>
      <vt:lpstr>Times New Roman</vt:lpstr>
      <vt:lpstr>Organic</vt:lpstr>
      <vt:lpstr>counselling</vt:lpstr>
      <vt:lpstr>What is counselling?</vt:lpstr>
      <vt:lpstr>How can counselling help?</vt:lpstr>
      <vt:lpstr>What is NOT counselling?</vt:lpstr>
      <vt:lpstr>PowerPoint Presentation</vt:lpstr>
      <vt:lpstr>History of counselling</vt:lpstr>
      <vt:lpstr>Uses of counselling</vt:lpstr>
      <vt:lpstr>Uses of counselling </vt:lpstr>
      <vt:lpstr>Uses of counselling</vt:lpstr>
      <vt:lpstr>Effectiveness of counselling</vt:lpstr>
      <vt:lpstr>contradictions</vt:lpstr>
      <vt:lpstr>conclusion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</dc:title>
  <dc:creator>Kushba Begum (1713328)</dc:creator>
  <cp:lastModifiedBy>Naheed Rehman</cp:lastModifiedBy>
  <cp:revision>2</cp:revision>
  <dcterms:created xsi:type="dcterms:W3CDTF">2020-06-15T11:02:02Z</dcterms:created>
  <dcterms:modified xsi:type="dcterms:W3CDTF">2020-06-15T11:30:44Z</dcterms:modified>
</cp:coreProperties>
</file>