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203A00-1D72-44CE-BB77-AF355D9C8549}" v="17" dt="2025-01-27T18:58:02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dir Miftah" userId="4979ac83-2d3f-43b0-b8eb-f693d15e00b2" providerId="ADAL" clId="{55203A00-1D72-44CE-BB77-AF355D9C8549}"/>
    <pc:docChg chg="undo custSel addSld modSld">
      <pc:chgData name="Badir Miftah" userId="4979ac83-2d3f-43b0-b8eb-f693d15e00b2" providerId="ADAL" clId="{55203A00-1D72-44CE-BB77-AF355D9C8549}" dt="2025-01-27T18:58:02.168" v="171" actId="113"/>
      <pc:docMkLst>
        <pc:docMk/>
      </pc:docMkLst>
      <pc:sldChg chg="addSp delSp modSp new mod setBg addAnim">
        <pc:chgData name="Badir Miftah" userId="4979ac83-2d3f-43b0-b8eb-f693d15e00b2" providerId="ADAL" clId="{55203A00-1D72-44CE-BB77-AF355D9C8549}" dt="2025-01-26T00:03:28.945" v="118" actId="26606"/>
        <pc:sldMkLst>
          <pc:docMk/>
          <pc:sldMk cId="434869189" sldId="256"/>
        </pc:sldMkLst>
        <pc:spChg chg="mod">
          <ac:chgData name="Badir Miftah" userId="4979ac83-2d3f-43b0-b8eb-f693d15e00b2" providerId="ADAL" clId="{55203A00-1D72-44CE-BB77-AF355D9C8549}" dt="2025-01-26T00:03:28.945" v="118" actId="26606"/>
          <ac:spMkLst>
            <pc:docMk/>
            <pc:sldMk cId="434869189" sldId="256"/>
            <ac:spMk id="2" creationId="{AAC15E82-485E-EE73-94C1-683295A87D89}"/>
          </ac:spMkLst>
        </pc:spChg>
        <pc:spChg chg="mod">
          <ac:chgData name="Badir Miftah" userId="4979ac83-2d3f-43b0-b8eb-f693d15e00b2" providerId="ADAL" clId="{55203A00-1D72-44CE-BB77-AF355D9C8549}" dt="2025-01-26T00:03:28.945" v="118" actId="26606"/>
          <ac:spMkLst>
            <pc:docMk/>
            <pc:sldMk cId="434869189" sldId="256"/>
            <ac:spMk id="3" creationId="{A896617D-6920-0B07-C0F0-456FFE21EEBD}"/>
          </ac:spMkLst>
        </pc:spChg>
        <pc:spChg chg="add del">
          <ac:chgData name="Badir Miftah" userId="4979ac83-2d3f-43b0-b8eb-f693d15e00b2" providerId="ADAL" clId="{55203A00-1D72-44CE-BB77-AF355D9C8549}" dt="2025-01-26T00:03:28.945" v="118" actId="26606"/>
          <ac:spMkLst>
            <pc:docMk/>
            <pc:sldMk cId="434869189" sldId="256"/>
            <ac:spMk id="9" creationId="{C8320351-9FA2-4A26-885B-BB8F3E4902D2}"/>
          </ac:spMkLst>
        </pc:spChg>
        <pc:spChg chg="add del">
          <ac:chgData name="Badir Miftah" userId="4979ac83-2d3f-43b0-b8eb-f693d15e00b2" providerId="ADAL" clId="{55203A00-1D72-44CE-BB77-AF355D9C8549}" dt="2025-01-26T00:03:28.945" v="118" actId="26606"/>
          <ac:spMkLst>
            <pc:docMk/>
            <pc:sldMk cId="434869189" sldId="256"/>
            <ac:spMk id="11" creationId="{68CD2EFB-78C2-4C6E-A6B9-4ED12FAD5B99}"/>
          </ac:spMkLst>
        </pc:spChg>
        <pc:spChg chg="add">
          <ac:chgData name="Badir Miftah" userId="4979ac83-2d3f-43b0-b8eb-f693d15e00b2" providerId="ADAL" clId="{55203A00-1D72-44CE-BB77-AF355D9C8549}" dt="2025-01-26T00:03:28.945" v="118" actId="26606"/>
          <ac:spMkLst>
            <pc:docMk/>
            <pc:sldMk cId="434869189" sldId="256"/>
            <ac:spMk id="16" creationId="{E91DC736-0EF8-4F87-9146-EBF1D2EE4D3D}"/>
          </ac:spMkLst>
        </pc:spChg>
        <pc:spChg chg="add">
          <ac:chgData name="Badir Miftah" userId="4979ac83-2d3f-43b0-b8eb-f693d15e00b2" providerId="ADAL" clId="{55203A00-1D72-44CE-BB77-AF355D9C8549}" dt="2025-01-26T00:03:28.945" v="118" actId="26606"/>
          <ac:spMkLst>
            <pc:docMk/>
            <pc:sldMk cId="434869189" sldId="256"/>
            <ac:spMk id="18" creationId="{097CD68E-23E3-4007-8847-CD0944C4F7BE}"/>
          </ac:spMkLst>
        </pc:spChg>
        <pc:spChg chg="add">
          <ac:chgData name="Badir Miftah" userId="4979ac83-2d3f-43b0-b8eb-f693d15e00b2" providerId="ADAL" clId="{55203A00-1D72-44CE-BB77-AF355D9C8549}" dt="2025-01-26T00:03:28.945" v="118" actId="26606"/>
          <ac:spMkLst>
            <pc:docMk/>
            <pc:sldMk cId="434869189" sldId="256"/>
            <ac:spMk id="20" creationId="{AF2F604E-43BE-4DC3-B983-E071523364F8}"/>
          </ac:spMkLst>
        </pc:spChg>
        <pc:spChg chg="add">
          <ac:chgData name="Badir Miftah" userId="4979ac83-2d3f-43b0-b8eb-f693d15e00b2" providerId="ADAL" clId="{55203A00-1D72-44CE-BB77-AF355D9C8549}" dt="2025-01-26T00:03:28.945" v="118" actId="26606"/>
          <ac:spMkLst>
            <pc:docMk/>
            <pc:sldMk cId="434869189" sldId="256"/>
            <ac:spMk id="22" creationId="{08C9B587-E65E-4B52-B37C-ABEBB6E87928}"/>
          </ac:spMkLst>
        </pc:spChg>
        <pc:picChg chg="add mod">
          <ac:chgData name="Badir Miftah" userId="4979ac83-2d3f-43b0-b8eb-f693d15e00b2" providerId="ADAL" clId="{55203A00-1D72-44CE-BB77-AF355D9C8549}" dt="2025-01-26T00:03:28.945" v="118" actId="26606"/>
          <ac:picMkLst>
            <pc:docMk/>
            <pc:sldMk cId="434869189" sldId="256"/>
            <ac:picMk id="5" creationId="{FF2BCDF3-3A90-E51F-10E3-6B560A51FFC3}"/>
          </ac:picMkLst>
        </pc:picChg>
      </pc:sldChg>
      <pc:sldChg chg="addSp modSp new mod setBg addAnim">
        <pc:chgData name="Badir Miftah" userId="4979ac83-2d3f-43b0-b8eb-f693d15e00b2" providerId="ADAL" clId="{55203A00-1D72-44CE-BB77-AF355D9C8549}" dt="2025-01-26T00:03:35.652" v="120"/>
        <pc:sldMkLst>
          <pc:docMk/>
          <pc:sldMk cId="3992272091" sldId="257"/>
        </pc:sldMkLst>
        <pc:spChg chg="mod">
          <ac:chgData name="Badir Miftah" userId="4979ac83-2d3f-43b0-b8eb-f693d15e00b2" providerId="ADAL" clId="{55203A00-1D72-44CE-BB77-AF355D9C8549}" dt="2025-01-26T00:03:35.652" v="119" actId="26606"/>
          <ac:spMkLst>
            <pc:docMk/>
            <pc:sldMk cId="3992272091" sldId="257"/>
            <ac:spMk id="2" creationId="{28056CA1-C730-EBA2-E6F3-F83FF34AB8E5}"/>
          </ac:spMkLst>
        </pc:spChg>
        <pc:spChg chg="mod">
          <ac:chgData name="Badir Miftah" userId="4979ac83-2d3f-43b0-b8eb-f693d15e00b2" providerId="ADAL" clId="{55203A00-1D72-44CE-BB77-AF355D9C8549}" dt="2025-01-26T00:03:35.652" v="119" actId="26606"/>
          <ac:spMkLst>
            <pc:docMk/>
            <pc:sldMk cId="3992272091" sldId="257"/>
            <ac:spMk id="3" creationId="{BA48458F-1AD9-4005-D48E-87F0006174D4}"/>
          </ac:spMkLst>
        </pc:spChg>
        <pc:spChg chg="add">
          <ac:chgData name="Badir Miftah" userId="4979ac83-2d3f-43b0-b8eb-f693d15e00b2" providerId="ADAL" clId="{55203A00-1D72-44CE-BB77-AF355D9C8549}" dt="2025-01-26T00:03:35.652" v="119" actId="26606"/>
          <ac:spMkLst>
            <pc:docMk/>
            <pc:sldMk cId="3992272091" sldId="257"/>
            <ac:spMk id="8" creationId="{5E7AA7E8-8006-4E1F-A566-FCF37EE6F35D}"/>
          </ac:spMkLst>
        </pc:spChg>
        <pc:cxnChg chg="add">
          <ac:chgData name="Badir Miftah" userId="4979ac83-2d3f-43b0-b8eb-f693d15e00b2" providerId="ADAL" clId="{55203A00-1D72-44CE-BB77-AF355D9C8549}" dt="2025-01-26T00:03:35.652" v="119" actId="26606"/>
          <ac:cxnSpMkLst>
            <pc:docMk/>
            <pc:sldMk cId="3992272091" sldId="257"/>
            <ac:cxnSpMk id="10" creationId="{56020367-4FD5-4596-8E10-C5F095CD8DBF}"/>
          </ac:cxnSpMkLst>
        </pc:cxnChg>
      </pc:sldChg>
      <pc:sldChg chg="addSp modSp new mod setBg addAnim">
        <pc:chgData name="Badir Miftah" userId="4979ac83-2d3f-43b0-b8eb-f693d15e00b2" providerId="ADAL" clId="{55203A00-1D72-44CE-BB77-AF355D9C8549}" dt="2025-01-26T00:03:59.922" v="122"/>
        <pc:sldMkLst>
          <pc:docMk/>
          <pc:sldMk cId="1514517505" sldId="258"/>
        </pc:sldMkLst>
        <pc:spChg chg="mod">
          <ac:chgData name="Badir Miftah" userId="4979ac83-2d3f-43b0-b8eb-f693d15e00b2" providerId="ADAL" clId="{55203A00-1D72-44CE-BB77-AF355D9C8549}" dt="2025-01-26T00:03:59.922" v="121" actId="26606"/>
          <ac:spMkLst>
            <pc:docMk/>
            <pc:sldMk cId="1514517505" sldId="258"/>
            <ac:spMk id="2" creationId="{C591ADAD-AEE6-9872-CF9A-70C0B9706981}"/>
          </ac:spMkLst>
        </pc:spChg>
        <pc:spChg chg="mod">
          <ac:chgData name="Badir Miftah" userId="4979ac83-2d3f-43b0-b8eb-f693d15e00b2" providerId="ADAL" clId="{55203A00-1D72-44CE-BB77-AF355D9C8549}" dt="2025-01-26T00:03:59.922" v="121" actId="26606"/>
          <ac:spMkLst>
            <pc:docMk/>
            <pc:sldMk cId="1514517505" sldId="258"/>
            <ac:spMk id="3" creationId="{45969564-784D-1CF8-D12D-0B3F49FB9F82}"/>
          </ac:spMkLst>
        </pc:spChg>
        <pc:spChg chg="add">
          <ac:chgData name="Badir Miftah" userId="4979ac83-2d3f-43b0-b8eb-f693d15e00b2" providerId="ADAL" clId="{55203A00-1D72-44CE-BB77-AF355D9C8549}" dt="2025-01-26T00:03:59.922" v="121" actId="26606"/>
          <ac:spMkLst>
            <pc:docMk/>
            <pc:sldMk cId="1514517505" sldId="258"/>
            <ac:spMk id="8" creationId="{5E7AA7E8-8006-4E1F-A566-FCF37EE6F35D}"/>
          </ac:spMkLst>
        </pc:spChg>
        <pc:cxnChg chg="add">
          <ac:chgData name="Badir Miftah" userId="4979ac83-2d3f-43b0-b8eb-f693d15e00b2" providerId="ADAL" clId="{55203A00-1D72-44CE-BB77-AF355D9C8549}" dt="2025-01-26T00:03:59.922" v="121" actId="26606"/>
          <ac:cxnSpMkLst>
            <pc:docMk/>
            <pc:sldMk cId="1514517505" sldId="258"/>
            <ac:cxnSpMk id="10" creationId="{56020367-4FD5-4596-8E10-C5F095CD8DBF}"/>
          </ac:cxnSpMkLst>
        </pc:cxnChg>
      </pc:sldChg>
      <pc:sldChg chg="addSp delSp modSp new mod setBg">
        <pc:chgData name="Badir Miftah" userId="4979ac83-2d3f-43b0-b8eb-f693d15e00b2" providerId="ADAL" clId="{55203A00-1D72-44CE-BB77-AF355D9C8549}" dt="2025-01-27T18:58:02.168" v="171" actId="113"/>
        <pc:sldMkLst>
          <pc:docMk/>
          <pc:sldMk cId="4019889893" sldId="259"/>
        </pc:sldMkLst>
        <pc:spChg chg="mod">
          <ac:chgData name="Badir Miftah" userId="4979ac83-2d3f-43b0-b8eb-f693d15e00b2" providerId="ADAL" clId="{55203A00-1D72-44CE-BB77-AF355D9C8549}" dt="2025-01-26T00:04:08.214" v="123" actId="26606"/>
          <ac:spMkLst>
            <pc:docMk/>
            <pc:sldMk cId="4019889893" sldId="259"/>
            <ac:spMk id="2" creationId="{9D0C2095-9232-E828-0243-F597C640AA1B}"/>
          </ac:spMkLst>
        </pc:spChg>
        <pc:spChg chg="add del mod">
          <ac:chgData name="Badir Miftah" userId="4979ac83-2d3f-43b0-b8eb-f693d15e00b2" providerId="ADAL" clId="{55203A00-1D72-44CE-BB77-AF355D9C8549}" dt="2025-01-26T00:04:08.214" v="123" actId="26606"/>
          <ac:spMkLst>
            <pc:docMk/>
            <pc:sldMk cId="4019889893" sldId="259"/>
            <ac:spMk id="3" creationId="{3446F54A-E2F0-6D4C-03E5-19F7B9B3213B}"/>
          </ac:spMkLst>
        </pc:spChg>
        <pc:spChg chg="add">
          <ac:chgData name="Badir Miftah" userId="4979ac83-2d3f-43b0-b8eb-f693d15e00b2" providerId="ADAL" clId="{55203A00-1D72-44CE-BB77-AF355D9C8549}" dt="2025-01-26T00:04:08.214" v="123" actId="26606"/>
          <ac:spMkLst>
            <pc:docMk/>
            <pc:sldMk cId="4019889893" sldId="259"/>
            <ac:spMk id="9" creationId="{7517A47C-B2E5-4B79-8061-D74B1311AF6E}"/>
          </ac:spMkLst>
        </pc:spChg>
        <pc:spChg chg="add">
          <ac:chgData name="Badir Miftah" userId="4979ac83-2d3f-43b0-b8eb-f693d15e00b2" providerId="ADAL" clId="{55203A00-1D72-44CE-BB77-AF355D9C8549}" dt="2025-01-26T00:04:08.214" v="123" actId="26606"/>
          <ac:spMkLst>
            <pc:docMk/>
            <pc:sldMk cId="4019889893" sldId="259"/>
            <ac:spMk id="11" creationId="{C505E780-2083-4CB5-A42A-5E0E2908ECC3}"/>
          </ac:spMkLst>
        </pc:spChg>
        <pc:spChg chg="add">
          <ac:chgData name="Badir Miftah" userId="4979ac83-2d3f-43b0-b8eb-f693d15e00b2" providerId="ADAL" clId="{55203A00-1D72-44CE-BB77-AF355D9C8549}" dt="2025-01-26T00:04:08.214" v="123" actId="26606"/>
          <ac:spMkLst>
            <pc:docMk/>
            <pc:sldMk cId="4019889893" sldId="259"/>
            <ac:spMk id="13" creationId="{D2C0AE1C-0118-41AE-8A10-7CDCBF10E96F}"/>
          </ac:spMkLst>
        </pc:spChg>
        <pc:spChg chg="add">
          <ac:chgData name="Badir Miftah" userId="4979ac83-2d3f-43b0-b8eb-f693d15e00b2" providerId="ADAL" clId="{55203A00-1D72-44CE-BB77-AF355D9C8549}" dt="2025-01-26T00:04:08.214" v="123" actId="26606"/>
          <ac:spMkLst>
            <pc:docMk/>
            <pc:sldMk cId="4019889893" sldId="259"/>
            <ac:spMk id="15" creationId="{463EEC44-1BA3-44ED-81FC-A644B04B2A44}"/>
          </ac:spMkLst>
        </pc:spChg>
        <pc:graphicFrameChg chg="add mod">
          <ac:chgData name="Badir Miftah" userId="4979ac83-2d3f-43b0-b8eb-f693d15e00b2" providerId="ADAL" clId="{55203A00-1D72-44CE-BB77-AF355D9C8549}" dt="2025-01-27T18:58:02.168" v="171" actId="113"/>
          <ac:graphicFrameMkLst>
            <pc:docMk/>
            <pc:sldMk cId="4019889893" sldId="259"/>
            <ac:graphicFrameMk id="5" creationId="{2FF0EDD6-50CC-E78A-29E8-AE46083FC7BC}"/>
          </ac:graphicFrameMkLst>
        </pc:graphicFrameChg>
      </pc:sldChg>
      <pc:sldChg chg="addSp modSp new mod setBg">
        <pc:chgData name="Badir Miftah" userId="4979ac83-2d3f-43b0-b8eb-f693d15e00b2" providerId="ADAL" clId="{55203A00-1D72-44CE-BB77-AF355D9C8549}" dt="2025-01-26T00:04:32.451" v="124" actId="26606"/>
        <pc:sldMkLst>
          <pc:docMk/>
          <pc:sldMk cId="1337652507" sldId="260"/>
        </pc:sldMkLst>
        <pc:spChg chg="mod">
          <ac:chgData name="Badir Miftah" userId="4979ac83-2d3f-43b0-b8eb-f693d15e00b2" providerId="ADAL" clId="{55203A00-1D72-44CE-BB77-AF355D9C8549}" dt="2025-01-26T00:04:32.451" v="124" actId="26606"/>
          <ac:spMkLst>
            <pc:docMk/>
            <pc:sldMk cId="1337652507" sldId="260"/>
            <ac:spMk id="2" creationId="{24F2B82B-9CBB-3AB3-B735-D1F11C9E1DAE}"/>
          </ac:spMkLst>
        </pc:spChg>
        <pc:spChg chg="mod">
          <ac:chgData name="Badir Miftah" userId="4979ac83-2d3f-43b0-b8eb-f693d15e00b2" providerId="ADAL" clId="{55203A00-1D72-44CE-BB77-AF355D9C8549}" dt="2025-01-26T00:04:32.451" v="124" actId="26606"/>
          <ac:spMkLst>
            <pc:docMk/>
            <pc:sldMk cId="1337652507" sldId="260"/>
            <ac:spMk id="3" creationId="{5A0F50E6-AC68-A805-4D6E-79027448B086}"/>
          </ac:spMkLst>
        </pc:spChg>
        <pc:spChg chg="add">
          <ac:chgData name="Badir Miftah" userId="4979ac83-2d3f-43b0-b8eb-f693d15e00b2" providerId="ADAL" clId="{55203A00-1D72-44CE-BB77-AF355D9C8549}" dt="2025-01-26T00:04:32.451" v="124" actId="26606"/>
          <ac:spMkLst>
            <pc:docMk/>
            <pc:sldMk cId="1337652507" sldId="260"/>
            <ac:spMk id="8" creationId="{F4155C20-3F0E-4576-8A0B-C345B62312DA}"/>
          </ac:spMkLst>
        </pc:spChg>
        <pc:spChg chg="add">
          <ac:chgData name="Badir Miftah" userId="4979ac83-2d3f-43b0-b8eb-f693d15e00b2" providerId="ADAL" clId="{55203A00-1D72-44CE-BB77-AF355D9C8549}" dt="2025-01-26T00:04:32.451" v="124" actId="26606"/>
          <ac:spMkLst>
            <pc:docMk/>
            <pc:sldMk cId="1337652507" sldId="260"/>
            <ac:spMk id="12" creationId="{0BAEB82B-9A6B-4982-B56B-7529C6EA9A95}"/>
          </ac:spMkLst>
        </pc:spChg>
        <pc:spChg chg="add">
          <ac:chgData name="Badir Miftah" userId="4979ac83-2d3f-43b0-b8eb-f693d15e00b2" providerId="ADAL" clId="{55203A00-1D72-44CE-BB77-AF355D9C8549}" dt="2025-01-26T00:04:32.451" v="124" actId="26606"/>
          <ac:spMkLst>
            <pc:docMk/>
            <pc:sldMk cId="1337652507" sldId="260"/>
            <ac:spMk id="14" creationId="{FC71CE45-EECF-4555-AD4B-1B3D0D5D1540}"/>
          </ac:spMkLst>
        </pc:spChg>
        <pc:spChg chg="add">
          <ac:chgData name="Badir Miftah" userId="4979ac83-2d3f-43b0-b8eb-f693d15e00b2" providerId="ADAL" clId="{55203A00-1D72-44CE-BB77-AF355D9C8549}" dt="2025-01-26T00:04:32.451" v="124" actId="26606"/>
          <ac:spMkLst>
            <pc:docMk/>
            <pc:sldMk cId="1337652507" sldId="260"/>
            <ac:spMk id="16" creationId="{53AA89D1-0C70-46BB-8E35-5722A4B18A78}"/>
          </ac:spMkLst>
        </pc:spChg>
        <pc:cxnChg chg="add">
          <ac:chgData name="Badir Miftah" userId="4979ac83-2d3f-43b0-b8eb-f693d15e00b2" providerId="ADAL" clId="{55203A00-1D72-44CE-BB77-AF355D9C8549}" dt="2025-01-26T00:04:32.451" v="124" actId="26606"/>
          <ac:cxnSpMkLst>
            <pc:docMk/>
            <pc:sldMk cId="1337652507" sldId="260"/>
            <ac:cxnSpMk id="10" creationId="{56020367-4FD5-4596-8E10-C5F095CD8DBF}"/>
          </ac:cxnSpMkLst>
        </pc:cxnChg>
      </pc:sldChg>
      <pc:sldChg chg="addSp delSp modSp new mod setBg">
        <pc:chgData name="Badir Miftah" userId="4979ac83-2d3f-43b0-b8eb-f693d15e00b2" providerId="ADAL" clId="{55203A00-1D72-44CE-BB77-AF355D9C8549}" dt="2025-01-26T00:05:04.089" v="125" actId="26606"/>
        <pc:sldMkLst>
          <pc:docMk/>
          <pc:sldMk cId="2802823155" sldId="261"/>
        </pc:sldMkLst>
        <pc:spChg chg="mod">
          <ac:chgData name="Badir Miftah" userId="4979ac83-2d3f-43b0-b8eb-f693d15e00b2" providerId="ADAL" clId="{55203A00-1D72-44CE-BB77-AF355D9C8549}" dt="2025-01-26T00:05:04.089" v="125" actId="26606"/>
          <ac:spMkLst>
            <pc:docMk/>
            <pc:sldMk cId="2802823155" sldId="261"/>
            <ac:spMk id="2" creationId="{B19BC082-3709-0F91-9E17-EA9DEA49AD8E}"/>
          </ac:spMkLst>
        </pc:spChg>
        <pc:spChg chg="del mod">
          <ac:chgData name="Badir Miftah" userId="4979ac83-2d3f-43b0-b8eb-f693d15e00b2" providerId="ADAL" clId="{55203A00-1D72-44CE-BB77-AF355D9C8549}" dt="2025-01-26T00:05:04.089" v="125" actId="26606"/>
          <ac:spMkLst>
            <pc:docMk/>
            <pc:sldMk cId="2802823155" sldId="261"/>
            <ac:spMk id="3" creationId="{ED0BD2C8-6071-9A90-A5B4-C8F94867E8E1}"/>
          </ac:spMkLst>
        </pc:spChg>
        <pc:spChg chg="add">
          <ac:chgData name="Badir Miftah" userId="4979ac83-2d3f-43b0-b8eb-f693d15e00b2" providerId="ADAL" clId="{55203A00-1D72-44CE-BB77-AF355D9C8549}" dt="2025-01-26T00:05:04.089" v="125" actId="26606"/>
          <ac:spMkLst>
            <pc:docMk/>
            <pc:sldMk cId="2802823155" sldId="261"/>
            <ac:spMk id="9" creationId="{BACC6370-2D7E-4714-9D71-7542949D7D5D}"/>
          </ac:spMkLst>
        </pc:spChg>
        <pc:spChg chg="add">
          <ac:chgData name="Badir Miftah" userId="4979ac83-2d3f-43b0-b8eb-f693d15e00b2" providerId="ADAL" clId="{55203A00-1D72-44CE-BB77-AF355D9C8549}" dt="2025-01-26T00:05:04.089" v="125" actId="26606"/>
          <ac:spMkLst>
            <pc:docMk/>
            <pc:sldMk cId="2802823155" sldId="261"/>
            <ac:spMk id="11" creationId="{F68B3F68-107C-434F-AA38-110D5EA91B85}"/>
          </ac:spMkLst>
        </pc:spChg>
        <pc:spChg chg="add">
          <ac:chgData name="Badir Miftah" userId="4979ac83-2d3f-43b0-b8eb-f693d15e00b2" providerId="ADAL" clId="{55203A00-1D72-44CE-BB77-AF355D9C8549}" dt="2025-01-26T00:05:04.089" v="125" actId="26606"/>
          <ac:spMkLst>
            <pc:docMk/>
            <pc:sldMk cId="2802823155" sldId="261"/>
            <ac:spMk id="13" creationId="{AAD0DBB9-1A4B-4391-81D4-CB19F9AB918A}"/>
          </ac:spMkLst>
        </pc:spChg>
        <pc:spChg chg="add">
          <ac:chgData name="Badir Miftah" userId="4979ac83-2d3f-43b0-b8eb-f693d15e00b2" providerId="ADAL" clId="{55203A00-1D72-44CE-BB77-AF355D9C8549}" dt="2025-01-26T00:05:04.089" v="125" actId="26606"/>
          <ac:spMkLst>
            <pc:docMk/>
            <pc:sldMk cId="2802823155" sldId="261"/>
            <ac:spMk id="15" creationId="{063BBA22-50EA-4C4D-BE05-F1CE4E63AA56}"/>
          </ac:spMkLst>
        </pc:spChg>
        <pc:graphicFrameChg chg="add">
          <ac:chgData name="Badir Miftah" userId="4979ac83-2d3f-43b0-b8eb-f693d15e00b2" providerId="ADAL" clId="{55203A00-1D72-44CE-BB77-AF355D9C8549}" dt="2025-01-26T00:05:04.089" v="125" actId="26606"/>
          <ac:graphicFrameMkLst>
            <pc:docMk/>
            <pc:sldMk cId="2802823155" sldId="261"/>
            <ac:graphicFrameMk id="5" creationId="{3E38DB2F-BB3E-5AFF-B235-996B963F384A}"/>
          </ac:graphicFrameMkLst>
        </pc:graphicFrameChg>
      </pc:sldChg>
      <pc:sldChg chg="addSp delSp modSp new mod setBg">
        <pc:chgData name="Badir Miftah" userId="4979ac83-2d3f-43b0-b8eb-f693d15e00b2" providerId="ADAL" clId="{55203A00-1D72-44CE-BB77-AF355D9C8549}" dt="2025-01-26T00:05:25.609" v="128" actId="26606"/>
        <pc:sldMkLst>
          <pc:docMk/>
          <pc:sldMk cId="3001240609" sldId="262"/>
        </pc:sldMkLst>
        <pc:spChg chg="mod">
          <ac:chgData name="Badir Miftah" userId="4979ac83-2d3f-43b0-b8eb-f693d15e00b2" providerId="ADAL" clId="{55203A00-1D72-44CE-BB77-AF355D9C8549}" dt="2025-01-26T00:05:25.583" v="127" actId="26606"/>
          <ac:spMkLst>
            <pc:docMk/>
            <pc:sldMk cId="3001240609" sldId="262"/>
            <ac:spMk id="2" creationId="{015B69C9-B93D-7507-E8E7-DE3C3093D8F0}"/>
          </ac:spMkLst>
        </pc:spChg>
        <pc:spChg chg="add del mod">
          <ac:chgData name="Badir Miftah" userId="4979ac83-2d3f-43b0-b8eb-f693d15e00b2" providerId="ADAL" clId="{55203A00-1D72-44CE-BB77-AF355D9C8549}" dt="2025-01-26T00:05:25.609" v="128" actId="26606"/>
          <ac:spMkLst>
            <pc:docMk/>
            <pc:sldMk cId="3001240609" sldId="262"/>
            <ac:spMk id="3" creationId="{8FF4517E-9496-4DF6-0015-D36595858681}"/>
          </ac:spMkLst>
        </pc:spChg>
        <pc:spChg chg="add del">
          <ac:chgData name="Badir Miftah" userId="4979ac83-2d3f-43b0-b8eb-f693d15e00b2" providerId="ADAL" clId="{55203A00-1D72-44CE-BB77-AF355D9C8549}" dt="2025-01-26T00:05:25.583" v="127" actId="26606"/>
          <ac:spMkLst>
            <pc:docMk/>
            <pc:sldMk cId="3001240609" sldId="262"/>
            <ac:spMk id="9" creationId="{35DB3719-6FDC-4E5D-891D-FF40B7300F64}"/>
          </ac:spMkLst>
        </pc:spChg>
        <pc:spChg chg="add del">
          <ac:chgData name="Badir Miftah" userId="4979ac83-2d3f-43b0-b8eb-f693d15e00b2" providerId="ADAL" clId="{55203A00-1D72-44CE-BB77-AF355D9C8549}" dt="2025-01-26T00:05:25.583" v="127" actId="26606"/>
          <ac:spMkLst>
            <pc:docMk/>
            <pc:sldMk cId="3001240609" sldId="262"/>
            <ac:spMk id="11" creationId="{E0CBAC23-2E3F-4A90-BA59-F8299F6A5439}"/>
          </ac:spMkLst>
        </pc:spChg>
        <pc:graphicFrameChg chg="add del">
          <ac:chgData name="Badir Miftah" userId="4979ac83-2d3f-43b0-b8eb-f693d15e00b2" providerId="ADAL" clId="{55203A00-1D72-44CE-BB77-AF355D9C8549}" dt="2025-01-26T00:05:25.583" v="127" actId="26606"/>
          <ac:graphicFrameMkLst>
            <pc:docMk/>
            <pc:sldMk cId="3001240609" sldId="262"/>
            <ac:graphicFrameMk id="5" creationId="{00928BC7-AF4C-659B-D0CB-AD2CD56B32DD}"/>
          </ac:graphicFrameMkLst>
        </pc:graphicFrameChg>
        <pc:graphicFrameChg chg="add">
          <ac:chgData name="Badir Miftah" userId="4979ac83-2d3f-43b0-b8eb-f693d15e00b2" providerId="ADAL" clId="{55203A00-1D72-44CE-BB77-AF355D9C8549}" dt="2025-01-26T00:05:25.609" v="128" actId="26606"/>
          <ac:graphicFrameMkLst>
            <pc:docMk/>
            <pc:sldMk cId="3001240609" sldId="262"/>
            <ac:graphicFrameMk id="13" creationId="{7B3577B1-04E0-6C0B-DC1D-98609A26CB16}"/>
          </ac:graphicFrameMkLst>
        </pc:graphicFrameChg>
      </pc:sldChg>
      <pc:sldChg chg="addSp delSp modSp new mod setBg">
        <pc:chgData name="Badir Miftah" userId="4979ac83-2d3f-43b0-b8eb-f693d15e00b2" providerId="ADAL" clId="{55203A00-1D72-44CE-BB77-AF355D9C8549}" dt="2025-01-26T00:05:41.851" v="129" actId="26606"/>
        <pc:sldMkLst>
          <pc:docMk/>
          <pc:sldMk cId="616274459" sldId="263"/>
        </pc:sldMkLst>
        <pc:spChg chg="mod">
          <ac:chgData name="Badir Miftah" userId="4979ac83-2d3f-43b0-b8eb-f693d15e00b2" providerId="ADAL" clId="{55203A00-1D72-44CE-BB77-AF355D9C8549}" dt="2025-01-26T00:05:41.851" v="129" actId="26606"/>
          <ac:spMkLst>
            <pc:docMk/>
            <pc:sldMk cId="616274459" sldId="263"/>
            <ac:spMk id="2" creationId="{63CB7FF7-4016-0092-A562-5AA6BE49DF56}"/>
          </ac:spMkLst>
        </pc:spChg>
        <pc:spChg chg="add mod">
          <ac:chgData name="Badir Miftah" userId="4979ac83-2d3f-43b0-b8eb-f693d15e00b2" providerId="ADAL" clId="{55203A00-1D72-44CE-BB77-AF355D9C8549}" dt="2025-01-26T00:05:41.851" v="129" actId="26606"/>
          <ac:spMkLst>
            <pc:docMk/>
            <pc:sldMk cId="616274459" sldId="263"/>
            <ac:spMk id="4" creationId="{18D2DBF9-9D3D-4505-44D9-66CC02727EAE}"/>
          </ac:spMkLst>
        </pc:spChg>
        <pc:spChg chg="add">
          <ac:chgData name="Badir Miftah" userId="4979ac83-2d3f-43b0-b8eb-f693d15e00b2" providerId="ADAL" clId="{55203A00-1D72-44CE-BB77-AF355D9C8549}" dt="2025-01-26T00:05:41.851" v="129" actId="26606"/>
          <ac:spMkLst>
            <pc:docMk/>
            <pc:sldMk cId="616274459" sldId="263"/>
            <ac:spMk id="10" creationId="{9F7D5CDA-D291-4307-BF55-1381FED29634}"/>
          </ac:spMkLst>
        </pc:spChg>
        <pc:picChg chg="add">
          <ac:chgData name="Badir Miftah" userId="4979ac83-2d3f-43b0-b8eb-f693d15e00b2" providerId="ADAL" clId="{55203A00-1D72-44CE-BB77-AF355D9C8549}" dt="2025-01-26T00:05:41.851" v="129" actId="26606"/>
          <ac:picMkLst>
            <pc:docMk/>
            <pc:sldMk cId="616274459" sldId="263"/>
            <ac:picMk id="6" creationId="{44553142-F5D0-286F-E38F-E566FAD02AF5}"/>
          </ac:picMkLst>
        </pc:picChg>
      </pc:sldChg>
      <pc:sldChg chg="addSp modSp new mod setBg">
        <pc:chgData name="Badir Miftah" userId="4979ac83-2d3f-43b0-b8eb-f693d15e00b2" providerId="ADAL" clId="{55203A00-1D72-44CE-BB77-AF355D9C8549}" dt="2025-01-26T00:06:00.777" v="130" actId="26606"/>
        <pc:sldMkLst>
          <pc:docMk/>
          <pc:sldMk cId="1338298380" sldId="264"/>
        </pc:sldMkLst>
        <pc:spChg chg="mod">
          <ac:chgData name="Badir Miftah" userId="4979ac83-2d3f-43b0-b8eb-f693d15e00b2" providerId="ADAL" clId="{55203A00-1D72-44CE-BB77-AF355D9C8549}" dt="2025-01-26T00:06:00.777" v="130" actId="26606"/>
          <ac:spMkLst>
            <pc:docMk/>
            <pc:sldMk cId="1338298380" sldId="264"/>
            <ac:spMk id="2" creationId="{7EB88519-4DA3-654E-A03B-B93C7B66D0C2}"/>
          </ac:spMkLst>
        </pc:spChg>
        <pc:spChg chg="mod">
          <ac:chgData name="Badir Miftah" userId="4979ac83-2d3f-43b0-b8eb-f693d15e00b2" providerId="ADAL" clId="{55203A00-1D72-44CE-BB77-AF355D9C8549}" dt="2025-01-26T00:06:00.777" v="130" actId="26606"/>
          <ac:spMkLst>
            <pc:docMk/>
            <pc:sldMk cId="1338298380" sldId="264"/>
            <ac:spMk id="3" creationId="{C910961C-BC83-C898-58A7-AC70A06EB2F3}"/>
          </ac:spMkLst>
        </pc:spChg>
        <pc:spChg chg="add">
          <ac:chgData name="Badir Miftah" userId="4979ac83-2d3f-43b0-b8eb-f693d15e00b2" providerId="ADAL" clId="{55203A00-1D72-44CE-BB77-AF355D9C8549}" dt="2025-01-26T00:06:00.777" v="130" actId="26606"/>
          <ac:spMkLst>
            <pc:docMk/>
            <pc:sldMk cId="1338298380" sldId="264"/>
            <ac:spMk id="9" creationId="{C0763A76-9F1C-4FC5-82B7-DD475DA461B2}"/>
          </ac:spMkLst>
        </pc:spChg>
        <pc:spChg chg="add">
          <ac:chgData name="Badir Miftah" userId="4979ac83-2d3f-43b0-b8eb-f693d15e00b2" providerId="ADAL" clId="{55203A00-1D72-44CE-BB77-AF355D9C8549}" dt="2025-01-26T00:06:00.777" v="130" actId="26606"/>
          <ac:spMkLst>
            <pc:docMk/>
            <pc:sldMk cId="1338298380" sldId="264"/>
            <ac:spMk id="11" creationId="{E81BF4F6-F2CF-4984-9D14-D6966D92F99F}"/>
          </ac:spMkLst>
        </pc:spChg>
        <pc:picChg chg="add">
          <ac:chgData name="Badir Miftah" userId="4979ac83-2d3f-43b0-b8eb-f693d15e00b2" providerId="ADAL" clId="{55203A00-1D72-44CE-BB77-AF355D9C8549}" dt="2025-01-26T00:06:00.777" v="130" actId="26606"/>
          <ac:picMkLst>
            <pc:docMk/>
            <pc:sldMk cId="1338298380" sldId="264"/>
            <ac:picMk id="5" creationId="{AE5959C7-6D43-F30D-5F2B-434E3A26F7D7}"/>
          </ac:picMkLst>
        </pc:picChg>
      </pc:sldChg>
      <pc:sldChg chg="addSp modSp new mod setBg">
        <pc:chgData name="Badir Miftah" userId="4979ac83-2d3f-43b0-b8eb-f693d15e00b2" providerId="ADAL" clId="{55203A00-1D72-44CE-BB77-AF355D9C8549}" dt="2025-01-26T00:06:05.759" v="131" actId="26606"/>
        <pc:sldMkLst>
          <pc:docMk/>
          <pc:sldMk cId="1290661637" sldId="265"/>
        </pc:sldMkLst>
        <pc:spChg chg="mod">
          <ac:chgData name="Badir Miftah" userId="4979ac83-2d3f-43b0-b8eb-f693d15e00b2" providerId="ADAL" clId="{55203A00-1D72-44CE-BB77-AF355D9C8549}" dt="2025-01-26T00:06:05.759" v="131" actId="26606"/>
          <ac:spMkLst>
            <pc:docMk/>
            <pc:sldMk cId="1290661637" sldId="265"/>
            <ac:spMk id="2" creationId="{EFD66229-7AA3-9C53-1BA9-0E653A018743}"/>
          </ac:spMkLst>
        </pc:spChg>
        <pc:spChg chg="mod">
          <ac:chgData name="Badir Miftah" userId="4979ac83-2d3f-43b0-b8eb-f693d15e00b2" providerId="ADAL" clId="{55203A00-1D72-44CE-BB77-AF355D9C8549}" dt="2025-01-26T00:06:05.759" v="131" actId="26606"/>
          <ac:spMkLst>
            <pc:docMk/>
            <pc:sldMk cId="1290661637" sldId="265"/>
            <ac:spMk id="3" creationId="{B567B502-B013-65B6-6E0D-521DC0E3651D}"/>
          </ac:spMkLst>
        </pc:spChg>
        <pc:spChg chg="add">
          <ac:chgData name="Badir Miftah" userId="4979ac83-2d3f-43b0-b8eb-f693d15e00b2" providerId="ADAL" clId="{55203A00-1D72-44CE-BB77-AF355D9C8549}" dt="2025-01-26T00:06:05.759" v="131" actId="26606"/>
          <ac:spMkLst>
            <pc:docMk/>
            <pc:sldMk cId="1290661637" sldId="265"/>
            <ac:spMk id="10" creationId="{058A14AF-9FB5-4CC7-BA35-E8E85D3EDF0E}"/>
          </ac:spMkLst>
        </pc:spChg>
        <pc:spChg chg="add">
          <ac:chgData name="Badir Miftah" userId="4979ac83-2d3f-43b0-b8eb-f693d15e00b2" providerId="ADAL" clId="{55203A00-1D72-44CE-BB77-AF355D9C8549}" dt="2025-01-26T00:06:05.759" v="131" actId="26606"/>
          <ac:spMkLst>
            <pc:docMk/>
            <pc:sldMk cId="1290661637" sldId="265"/>
            <ac:spMk id="12" creationId="{3A9A4357-BD1D-4622-A4FE-766E6AB8DE84}"/>
          </ac:spMkLst>
        </pc:spChg>
        <pc:spChg chg="add">
          <ac:chgData name="Badir Miftah" userId="4979ac83-2d3f-43b0-b8eb-f693d15e00b2" providerId="ADAL" clId="{55203A00-1D72-44CE-BB77-AF355D9C8549}" dt="2025-01-26T00:06:05.759" v="131" actId="26606"/>
          <ac:spMkLst>
            <pc:docMk/>
            <pc:sldMk cId="1290661637" sldId="265"/>
            <ac:spMk id="14" creationId="{E659831F-0D9A-4C63-9EBB-8435B85A440F}"/>
          </ac:spMkLst>
        </pc:spChg>
        <pc:spChg chg="add">
          <ac:chgData name="Badir Miftah" userId="4979ac83-2d3f-43b0-b8eb-f693d15e00b2" providerId="ADAL" clId="{55203A00-1D72-44CE-BB77-AF355D9C8549}" dt="2025-01-26T00:06:05.759" v="131" actId="26606"/>
          <ac:spMkLst>
            <pc:docMk/>
            <pc:sldMk cId="1290661637" sldId="265"/>
            <ac:spMk id="16" creationId="{E6995CE5-F890-4ABA-82A2-26507CE8D2A3}"/>
          </ac:spMkLst>
        </pc:spChg>
        <pc:picChg chg="add mod">
          <ac:chgData name="Badir Miftah" userId="4979ac83-2d3f-43b0-b8eb-f693d15e00b2" providerId="ADAL" clId="{55203A00-1D72-44CE-BB77-AF355D9C8549}" dt="2025-01-26T00:06:05.759" v="131" actId="26606"/>
          <ac:picMkLst>
            <pc:docMk/>
            <pc:sldMk cId="1290661637" sldId="265"/>
            <ac:picMk id="5" creationId="{FAE2B624-FEBE-4C86-D526-E8577293D931}"/>
          </ac:picMkLst>
        </pc:picChg>
      </pc:sldChg>
      <pc:sldChg chg="addSp delSp modSp new mod setBg">
        <pc:chgData name="Badir Miftah" userId="4979ac83-2d3f-43b0-b8eb-f693d15e00b2" providerId="ADAL" clId="{55203A00-1D72-44CE-BB77-AF355D9C8549}" dt="2025-01-26T00:06:41.188" v="134" actId="26606"/>
        <pc:sldMkLst>
          <pc:docMk/>
          <pc:sldMk cId="1110370611" sldId="266"/>
        </pc:sldMkLst>
        <pc:spChg chg="mod">
          <ac:chgData name="Badir Miftah" userId="4979ac83-2d3f-43b0-b8eb-f693d15e00b2" providerId="ADAL" clId="{55203A00-1D72-44CE-BB77-AF355D9C8549}" dt="2025-01-26T00:06:41.188" v="134" actId="26606"/>
          <ac:spMkLst>
            <pc:docMk/>
            <pc:sldMk cId="1110370611" sldId="266"/>
            <ac:spMk id="2" creationId="{EFCABAFF-1D69-8DBE-2656-FE258B83C70B}"/>
          </ac:spMkLst>
        </pc:spChg>
        <pc:spChg chg="mod">
          <ac:chgData name="Badir Miftah" userId="4979ac83-2d3f-43b0-b8eb-f693d15e00b2" providerId="ADAL" clId="{55203A00-1D72-44CE-BB77-AF355D9C8549}" dt="2025-01-26T00:06:41.188" v="134" actId="26606"/>
          <ac:spMkLst>
            <pc:docMk/>
            <pc:sldMk cId="1110370611" sldId="266"/>
            <ac:spMk id="3" creationId="{86A65D3E-0521-7234-D767-3808D34F5A0A}"/>
          </ac:spMkLst>
        </pc:spChg>
        <pc:spChg chg="add">
          <ac:chgData name="Badir Miftah" userId="4979ac83-2d3f-43b0-b8eb-f693d15e00b2" providerId="ADAL" clId="{55203A00-1D72-44CE-BB77-AF355D9C8549}" dt="2025-01-26T00:06:41.188" v="134" actId="26606"/>
          <ac:spMkLst>
            <pc:docMk/>
            <pc:sldMk cId="1110370611" sldId="266"/>
            <ac:spMk id="8" creationId="{B6CDA21F-E7AF-4C75-8395-33F58D5B0E45}"/>
          </ac:spMkLst>
        </pc:spChg>
        <pc:spChg chg="add del">
          <ac:chgData name="Badir Miftah" userId="4979ac83-2d3f-43b0-b8eb-f693d15e00b2" providerId="ADAL" clId="{55203A00-1D72-44CE-BB77-AF355D9C8549}" dt="2025-01-26T00:06:41.172" v="133" actId="26606"/>
          <ac:spMkLst>
            <pc:docMk/>
            <pc:sldMk cId="1110370611" sldId="266"/>
            <ac:spMk id="9" creationId="{C0763A76-9F1C-4FC5-82B7-DD475DA461B2}"/>
          </ac:spMkLst>
        </pc:spChg>
        <pc:spChg chg="add del">
          <ac:chgData name="Badir Miftah" userId="4979ac83-2d3f-43b0-b8eb-f693d15e00b2" providerId="ADAL" clId="{55203A00-1D72-44CE-BB77-AF355D9C8549}" dt="2025-01-26T00:06:41.172" v="133" actId="26606"/>
          <ac:spMkLst>
            <pc:docMk/>
            <pc:sldMk cId="1110370611" sldId="266"/>
            <ac:spMk id="11" creationId="{E81BF4F6-F2CF-4984-9D14-D6966D92F99F}"/>
          </ac:spMkLst>
        </pc:spChg>
        <pc:spChg chg="add">
          <ac:chgData name="Badir Miftah" userId="4979ac83-2d3f-43b0-b8eb-f693d15e00b2" providerId="ADAL" clId="{55203A00-1D72-44CE-BB77-AF355D9C8549}" dt="2025-01-26T00:06:41.188" v="134" actId="26606"/>
          <ac:spMkLst>
            <pc:docMk/>
            <pc:sldMk cId="1110370611" sldId="266"/>
            <ac:spMk id="15" creationId="{D5B0017B-2ECA-49AF-B397-DC140825DF8D}"/>
          </ac:spMkLst>
        </pc:spChg>
        <pc:grpChg chg="add">
          <ac:chgData name="Badir Miftah" userId="4979ac83-2d3f-43b0-b8eb-f693d15e00b2" providerId="ADAL" clId="{55203A00-1D72-44CE-BB77-AF355D9C8549}" dt="2025-01-26T00:06:41.188" v="134" actId="26606"/>
          <ac:grpSpMkLst>
            <pc:docMk/>
            <pc:sldMk cId="1110370611" sldId="266"/>
            <ac:grpSpMk id="10" creationId="{AE1C45F0-260A-458C-96ED-C1F6D2151219}"/>
          </ac:grpSpMkLst>
        </pc:grpChg>
        <pc:picChg chg="add del">
          <ac:chgData name="Badir Miftah" userId="4979ac83-2d3f-43b0-b8eb-f693d15e00b2" providerId="ADAL" clId="{55203A00-1D72-44CE-BB77-AF355D9C8549}" dt="2025-01-26T00:06:41.172" v="133" actId="26606"/>
          <ac:picMkLst>
            <pc:docMk/>
            <pc:sldMk cId="1110370611" sldId="266"/>
            <ac:picMk id="5" creationId="{A7BC436D-0403-0F27-5D22-7B5846513F9F}"/>
          </ac:picMkLst>
        </pc:picChg>
        <pc:cxnChg chg="add">
          <ac:chgData name="Badir Miftah" userId="4979ac83-2d3f-43b0-b8eb-f693d15e00b2" providerId="ADAL" clId="{55203A00-1D72-44CE-BB77-AF355D9C8549}" dt="2025-01-26T00:06:41.188" v="134" actId="26606"/>
          <ac:cxnSpMkLst>
            <pc:docMk/>
            <pc:sldMk cId="1110370611" sldId="266"/>
            <ac:cxnSpMk id="17" creationId="{6CF1BAF6-AD41-4082-B212-8A1F9A2E8779}"/>
          </ac:cxnSpMkLst>
        </pc:cxnChg>
      </pc:sldChg>
      <pc:sldChg chg="addSp modSp new mod setBg">
        <pc:chgData name="Badir Miftah" userId="4979ac83-2d3f-43b0-b8eb-f693d15e00b2" providerId="ADAL" clId="{55203A00-1D72-44CE-BB77-AF355D9C8549}" dt="2025-01-26T00:06:54.290" v="135" actId="26606"/>
        <pc:sldMkLst>
          <pc:docMk/>
          <pc:sldMk cId="2522493148" sldId="267"/>
        </pc:sldMkLst>
        <pc:spChg chg="mod">
          <ac:chgData name="Badir Miftah" userId="4979ac83-2d3f-43b0-b8eb-f693d15e00b2" providerId="ADAL" clId="{55203A00-1D72-44CE-BB77-AF355D9C8549}" dt="2025-01-26T00:06:54.290" v="135" actId="26606"/>
          <ac:spMkLst>
            <pc:docMk/>
            <pc:sldMk cId="2522493148" sldId="267"/>
            <ac:spMk id="2" creationId="{24FB9C58-A33C-2547-2164-801AD5FB22A5}"/>
          </ac:spMkLst>
        </pc:spChg>
        <pc:spChg chg="mod">
          <ac:chgData name="Badir Miftah" userId="4979ac83-2d3f-43b0-b8eb-f693d15e00b2" providerId="ADAL" clId="{55203A00-1D72-44CE-BB77-AF355D9C8549}" dt="2025-01-26T00:06:54.290" v="135" actId="26606"/>
          <ac:spMkLst>
            <pc:docMk/>
            <pc:sldMk cId="2522493148" sldId="267"/>
            <ac:spMk id="3" creationId="{671940D1-B6BE-FD4F-CAA8-BBF866B1B76E}"/>
          </ac:spMkLst>
        </pc:spChg>
        <pc:grpChg chg="add">
          <ac:chgData name="Badir Miftah" userId="4979ac83-2d3f-43b0-b8eb-f693d15e00b2" providerId="ADAL" clId="{55203A00-1D72-44CE-BB77-AF355D9C8549}" dt="2025-01-26T00:06:54.290" v="135" actId="26606"/>
          <ac:grpSpMkLst>
            <pc:docMk/>
            <pc:sldMk cId="2522493148" sldId="267"/>
            <ac:grpSpMk id="9" creationId="{5EFBDE31-BB3E-6CFC-23CD-B5976DA38438}"/>
          </ac:grpSpMkLst>
        </pc:grpChg>
        <pc:picChg chg="add">
          <ac:chgData name="Badir Miftah" userId="4979ac83-2d3f-43b0-b8eb-f693d15e00b2" providerId="ADAL" clId="{55203A00-1D72-44CE-BB77-AF355D9C8549}" dt="2025-01-26T00:06:54.290" v="135" actId="26606"/>
          <ac:picMkLst>
            <pc:docMk/>
            <pc:sldMk cId="2522493148" sldId="267"/>
            <ac:picMk id="5" creationId="{927A7373-696B-9DC0-078D-D53D36E40E7F}"/>
          </ac:picMkLst>
        </pc:picChg>
      </pc:sldChg>
      <pc:sldChg chg="addSp delSp modSp new mod setBg">
        <pc:chgData name="Badir Miftah" userId="4979ac83-2d3f-43b0-b8eb-f693d15e00b2" providerId="ADAL" clId="{55203A00-1D72-44CE-BB77-AF355D9C8549}" dt="2025-01-26T00:07:09.361" v="136" actId="26606"/>
        <pc:sldMkLst>
          <pc:docMk/>
          <pc:sldMk cId="1912569513" sldId="268"/>
        </pc:sldMkLst>
        <pc:spChg chg="mod">
          <ac:chgData name="Badir Miftah" userId="4979ac83-2d3f-43b0-b8eb-f693d15e00b2" providerId="ADAL" clId="{55203A00-1D72-44CE-BB77-AF355D9C8549}" dt="2025-01-26T00:07:09.361" v="136" actId="26606"/>
          <ac:spMkLst>
            <pc:docMk/>
            <pc:sldMk cId="1912569513" sldId="268"/>
            <ac:spMk id="2" creationId="{EE901EF9-7D3E-CF29-3FDB-81B758075D44}"/>
          </ac:spMkLst>
        </pc:spChg>
        <pc:spChg chg="add del">
          <ac:chgData name="Badir Miftah" userId="4979ac83-2d3f-43b0-b8eb-f693d15e00b2" providerId="ADAL" clId="{55203A00-1D72-44CE-BB77-AF355D9C8549}" dt="2025-01-26T00:02:06.052" v="89"/>
          <ac:spMkLst>
            <pc:docMk/>
            <pc:sldMk cId="1912569513" sldId="268"/>
            <ac:spMk id="3" creationId="{0C459AAE-92C7-1615-09D9-BC7996D87637}"/>
          </ac:spMkLst>
        </pc:spChg>
        <pc:spChg chg="add mod">
          <ac:chgData name="Badir Miftah" userId="4979ac83-2d3f-43b0-b8eb-f693d15e00b2" providerId="ADAL" clId="{55203A00-1D72-44CE-BB77-AF355D9C8549}" dt="2025-01-26T00:02:02.269" v="88"/>
          <ac:spMkLst>
            <pc:docMk/>
            <pc:sldMk cId="1912569513" sldId="268"/>
            <ac:spMk id="4" creationId="{F4145C47-E710-F73C-59A7-D40B7C03E18E}"/>
          </ac:spMkLst>
        </pc:spChg>
        <pc:spChg chg="add mod">
          <ac:chgData name="Badir Miftah" userId="4979ac83-2d3f-43b0-b8eb-f693d15e00b2" providerId="ADAL" clId="{55203A00-1D72-44CE-BB77-AF355D9C8549}" dt="2025-01-26T00:07:09.361" v="136" actId="26606"/>
          <ac:spMkLst>
            <pc:docMk/>
            <pc:sldMk cId="1912569513" sldId="268"/>
            <ac:spMk id="5" creationId="{1C765C1F-670F-1398-D60E-3A43148F0B36}"/>
          </ac:spMkLst>
        </pc:spChg>
        <pc:spChg chg="add">
          <ac:chgData name="Badir Miftah" userId="4979ac83-2d3f-43b0-b8eb-f693d15e00b2" providerId="ADAL" clId="{55203A00-1D72-44CE-BB77-AF355D9C8549}" dt="2025-01-26T00:07:09.361" v="136" actId="26606"/>
          <ac:spMkLst>
            <pc:docMk/>
            <pc:sldMk cId="1912569513" sldId="268"/>
            <ac:spMk id="10" creationId="{B6CDA21F-E7AF-4C75-8395-33F58D5B0E45}"/>
          </ac:spMkLst>
        </pc:spChg>
        <pc:spChg chg="add">
          <ac:chgData name="Badir Miftah" userId="4979ac83-2d3f-43b0-b8eb-f693d15e00b2" providerId="ADAL" clId="{55203A00-1D72-44CE-BB77-AF355D9C8549}" dt="2025-01-26T00:07:09.361" v="136" actId="26606"/>
          <ac:spMkLst>
            <pc:docMk/>
            <pc:sldMk cId="1912569513" sldId="268"/>
            <ac:spMk id="17" creationId="{D5B0017B-2ECA-49AF-B397-DC140825DF8D}"/>
          </ac:spMkLst>
        </pc:spChg>
        <pc:grpChg chg="add">
          <ac:chgData name="Badir Miftah" userId="4979ac83-2d3f-43b0-b8eb-f693d15e00b2" providerId="ADAL" clId="{55203A00-1D72-44CE-BB77-AF355D9C8549}" dt="2025-01-26T00:07:09.361" v="136" actId="26606"/>
          <ac:grpSpMkLst>
            <pc:docMk/>
            <pc:sldMk cId="1912569513" sldId="268"/>
            <ac:grpSpMk id="12" creationId="{AE1C45F0-260A-458C-96ED-C1F6D2151219}"/>
          </ac:grpSpMkLst>
        </pc:grpChg>
        <pc:cxnChg chg="add">
          <ac:chgData name="Badir Miftah" userId="4979ac83-2d3f-43b0-b8eb-f693d15e00b2" providerId="ADAL" clId="{55203A00-1D72-44CE-BB77-AF355D9C8549}" dt="2025-01-26T00:07:09.361" v="136" actId="26606"/>
          <ac:cxnSpMkLst>
            <pc:docMk/>
            <pc:sldMk cId="1912569513" sldId="268"/>
            <ac:cxnSpMk id="19" creationId="{6CF1BAF6-AD41-4082-B212-8A1F9A2E8779}"/>
          </ac:cxnSpMkLst>
        </pc:cxnChg>
      </pc:sldChg>
      <pc:sldChg chg="addSp delSp modSp new mod setBg addAnim setClrOvrMap">
        <pc:chgData name="Badir Miftah" userId="4979ac83-2d3f-43b0-b8eb-f693d15e00b2" providerId="ADAL" clId="{55203A00-1D72-44CE-BB77-AF355D9C8549}" dt="2025-01-26T00:07:58.335" v="168"/>
        <pc:sldMkLst>
          <pc:docMk/>
          <pc:sldMk cId="934487677" sldId="269"/>
        </pc:sldMkLst>
        <pc:spChg chg="mod">
          <ac:chgData name="Badir Miftah" userId="4979ac83-2d3f-43b0-b8eb-f693d15e00b2" providerId="ADAL" clId="{55203A00-1D72-44CE-BB77-AF355D9C8549}" dt="2025-01-26T00:07:58.327" v="167" actId="26606"/>
          <ac:spMkLst>
            <pc:docMk/>
            <pc:sldMk cId="934487677" sldId="269"/>
            <ac:spMk id="2" creationId="{1CA74648-DCE3-6759-89E6-9CD882CFCFE3}"/>
          </ac:spMkLst>
        </pc:spChg>
        <pc:spChg chg="mod">
          <ac:chgData name="Badir Miftah" userId="4979ac83-2d3f-43b0-b8eb-f693d15e00b2" providerId="ADAL" clId="{55203A00-1D72-44CE-BB77-AF355D9C8549}" dt="2025-01-26T00:07:58.327" v="167" actId="26606"/>
          <ac:spMkLst>
            <pc:docMk/>
            <pc:sldMk cId="934487677" sldId="269"/>
            <ac:spMk id="3" creationId="{8E0B7D38-2071-E294-91E0-55C43D2C67FD}"/>
          </ac:spMkLst>
        </pc:spChg>
        <pc:spChg chg="add del">
          <ac:chgData name="Badir Miftah" userId="4979ac83-2d3f-43b0-b8eb-f693d15e00b2" providerId="ADAL" clId="{55203A00-1D72-44CE-BB77-AF355D9C8549}" dt="2025-01-26T00:07:50.018" v="160" actId="26606"/>
          <ac:spMkLst>
            <pc:docMk/>
            <pc:sldMk cId="934487677" sldId="269"/>
            <ac:spMk id="8" creationId="{C7D023E4-8DE1-436E-9847-ED6A4B4B04FD}"/>
          </ac:spMkLst>
        </pc:spChg>
        <pc:spChg chg="add">
          <ac:chgData name="Badir Miftah" userId="4979ac83-2d3f-43b0-b8eb-f693d15e00b2" providerId="ADAL" clId="{55203A00-1D72-44CE-BB77-AF355D9C8549}" dt="2025-01-26T00:07:58.327" v="167" actId="26606"/>
          <ac:spMkLst>
            <pc:docMk/>
            <pc:sldMk cId="934487677" sldId="269"/>
            <ac:spMk id="9" creationId="{71B2258F-86CA-4D4D-8270-BC05FCDEBFB3}"/>
          </ac:spMkLst>
        </pc:spChg>
        <pc:spChg chg="add del">
          <ac:chgData name="Badir Miftah" userId="4979ac83-2d3f-43b0-b8eb-f693d15e00b2" providerId="ADAL" clId="{55203A00-1D72-44CE-BB77-AF355D9C8549}" dt="2025-01-26T00:07:51.743" v="162" actId="26606"/>
          <ac:spMkLst>
            <pc:docMk/>
            <pc:sldMk cId="934487677" sldId="269"/>
            <ac:spMk id="23" creationId="{4522B21E-B2B9-4C72-9A71-C87EFD137480}"/>
          </ac:spMkLst>
        </pc:spChg>
        <pc:spChg chg="add del">
          <ac:chgData name="Badir Miftah" userId="4979ac83-2d3f-43b0-b8eb-f693d15e00b2" providerId="ADAL" clId="{55203A00-1D72-44CE-BB77-AF355D9C8549}" dt="2025-01-26T00:07:51.743" v="162" actId="26606"/>
          <ac:spMkLst>
            <pc:docMk/>
            <pc:sldMk cId="934487677" sldId="269"/>
            <ac:spMk id="24" creationId="{5EB7D2A2-F448-44D4-938C-DC84CBCB3B1E}"/>
          </ac:spMkLst>
        </pc:spChg>
        <pc:spChg chg="add del">
          <ac:chgData name="Badir Miftah" userId="4979ac83-2d3f-43b0-b8eb-f693d15e00b2" providerId="ADAL" clId="{55203A00-1D72-44CE-BB77-AF355D9C8549}" dt="2025-01-26T00:07:51.743" v="162" actId="26606"/>
          <ac:spMkLst>
            <pc:docMk/>
            <pc:sldMk cId="934487677" sldId="269"/>
            <ac:spMk id="25" creationId="{871AEA07-1E14-44B4-8E55-64EF049CD66F}"/>
          </ac:spMkLst>
        </pc:spChg>
        <pc:spChg chg="add del">
          <ac:chgData name="Badir Miftah" userId="4979ac83-2d3f-43b0-b8eb-f693d15e00b2" providerId="ADAL" clId="{55203A00-1D72-44CE-BB77-AF355D9C8549}" dt="2025-01-26T00:07:54.369" v="164" actId="26606"/>
          <ac:spMkLst>
            <pc:docMk/>
            <pc:sldMk cId="934487677" sldId="269"/>
            <ac:spMk id="28" creationId="{C7D023E4-8DE1-436E-9847-ED6A4B4B04FD}"/>
          </ac:spMkLst>
        </pc:spChg>
        <pc:spChg chg="add del">
          <ac:chgData name="Badir Miftah" userId="4979ac83-2d3f-43b0-b8eb-f693d15e00b2" providerId="ADAL" clId="{55203A00-1D72-44CE-BB77-AF355D9C8549}" dt="2025-01-26T00:07:58.312" v="166" actId="26606"/>
          <ac:spMkLst>
            <pc:docMk/>
            <pc:sldMk cId="934487677" sldId="269"/>
            <ac:spMk id="32" creationId="{F4155C20-3F0E-4576-8A0B-C345B62312DA}"/>
          </ac:spMkLst>
        </pc:spChg>
        <pc:spChg chg="add del">
          <ac:chgData name="Badir Miftah" userId="4979ac83-2d3f-43b0-b8eb-f693d15e00b2" providerId="ADAL" clId="{55203A00-1D72-44CE-BB77-AF355D9C8549}" dt="2025-01-26T00:07:58.312" v="166" actId="26606"/>
          <ac:spMkLst>
            <pc:docMk/>
            <pc:sldMk cId="934487677" sldId="269"/>
            <ac:spMk id="34" creationId="{0BAEB82B-9A6B-4982-B56B-7529C6EA9A95}"/>
          </ac:spMkLst>
        </pc:spChg>
        <pc:spChg chg="add del">
          <ac:chgData name="Badir Miftah" userId="4979ac83-2d3f-43b0-b8eb-f693d15e00b2" providerId="ADAL" clId="{55203A00-1D72-44CE-BB77-AF355D9C8549}" dt="2025-01-26T00:07:58.312" v="166" actId="26606"/>
          <ac:spMkLst>
            <pc:docMk/>
            <pc:sldMk cId="934487677" sldId="269"/>
            <ac:spMk id="35" creationId="{FC71CE45-EECF-4555-AD4B-1B3D0D5D1540}"/>
          </ac:spMkLst>
        </pc:spChg>
        <pc:spChg chg="add del">
          <ac:chgData name="Badir Miftah" userId="4979ac83-2d3f-43b0-b8eb-f693d15e00b2" providerId="ADAL" clId="{55203A00-1D72-44CE-BB77-AF355D9C8549}" dt="2025-01-26T00:07:58.312" v="166" actId="26606"/>
          <ac:spMkLst>
            <pc:docMk/>
            <pc:sldMk cId="934487677" sldId="269"/>
            <ac:spMk id="36" creationId="{53AA89D1-0C70-46BB-8E35-5722A4B18A78}"/>
          </ac:spMkLst>
        </pc:spChg>
        <pc:grpChg chg="add del">
          <ac:chgData name="Badir Miftah" userId="4979ac83-2d3f-43b0-b8eb-f693d15e00b2" providerId="ADAL" clId="{55203A00-1D72-44CE-BB77-AF355D9C8549}" dt="2025-01-26T00:07:50.018" v="160" actId="26606"/>
          <ac:grpSpMkLst>
            <pc:docMk/>
            <pc:sldMk cId="934487677" sldId="269"/>
            <ac:grpSpMk id="10" creationId="{1FEC590B-3306-47E9-BD67-97F3F76169A4}"/>
          </ac:grpSpMkLst>
        </pc:grpChg>
        <pc:grpChg chg="add del">
          <ac:chgData name="Badir Miftah" userId="4979ac83-2d3f-43b0-b8eb-f693d15e00b2" providerId="ADAL" clId="{55203A00-1D72-44CE-BB77-AF355D9C8549}" dt="2025-01-26T00:07:50.018" v="160" actId="26606"/>
          <ac:grpSpMkLst>
            <pc:docMk/>
            <pc:sldMk cId="934487677" sldId="269"/>
            <ac:grpSpMk id="14" creationId="{A47AAF5E-1692-48C9-98FB-6432BF0BC4F7}"/>
          </ac:grpSpMkLst>
        </pc:grpChg>
        <pc:grpChg chg="add del">
          <ac:chgData name="Badir Miftah" userId="4979ac83-2d3f-43b0-b8eb-f693d15e00b2" providerId="ADAL" clId="{55203A00-1D72-44CE-BB77-AF355D9C8549}" dt="2025-01-26T00:07:54.369" v="164" actId="26606"/>
          <ac:grpSpMkLst>
            <pc:docMk/>
            <pc:sldMk cId="934487677" sldId="269"/>
            <ac:grpSpMk id="29" creationId="{1FEC590B-3306-47E9-BD67-97F3F76169A4}"/>
          </ac:grpSpMkLst>
        </pc:grpChg>
        <pc:grpChg chg="add del">
          <ac:chgData name="Badir Miftah" userId="4979ac83-2d3f-43b0-b8eb-f693d15e00b2" providerId="ADAL" clId="{55203A00-1D72-44CE-BB77-AF355D9C8549}" dt="2025-01-26T00:07:54.369" v="164" actId="26606"/>
          <ac:grpSpMkLst>
            <pc:docMk/>
            <pc:sldMk cId="934487677" sldId="269"/>
            <ac:grpSpMk id="30" creationId="{A47AAF5E-1692-48C9-98FB-6432BF0BC4F7}"/>
          </ac:grpSpMkLst>
        </pc:grpChg>
        <pc:picChg chg="add">
          <ac:chgData name="Badir Miftah" userId="4979ac83-2d3f-43b0-b8eb-f693d15e00b2" providerId="ADAL" clId="{55203A00-1D72-44CE-BB77-AF355D9C8549}" dt="2025-01-26T00:07:58.327" v="167" actId="26606"/>
          <ac:picMkLst>
            <pc:docMk/>
            <pc:sldMk cId="934487677" sldId="269"/>
            <ac:picMk id="5" creationId="{4EFC7CC0-F34B-CCF5-D713-7BC5D77BF84C}"/>
          </ac:picMkLst>
        </pc:picChg>
        <pc:cxnChg chg="add del">
          <ac:chgData name="Badir Miftah" userId="4979ac83-2d3f-43b0-b8eb-f693d15e00b2" providerId="ADAL" clId="{55203A00-1D72-44CE-BB77-AF355D9C8549}" dt="2025-01-26T00:07:51.743" v="162" actId="26606"/>
          <ac:cxnSpMkLst>
            <pc:docMk/>
            <pc:sldMk cId="934487677" sldId="269"/>
            <ac:cxnSpMk id="26" creationId="{F7C8EA93-3210-4C62-99E9-153C275E3A87}"/>
          </ac:cxnSpMkLst>
        </pc:cxnChg>
        <pc:cxnChg chg="add del">
          <ac:chgData name="Badir Miftah" userId="4979ac83-2d3f-43b0-b8eb-f693d15e00b2" providerId="ADAL" clId="{55203A00-1D72-44CE-BB77-AF355D9C8549}" dt="2025-01-26T00:07:58.312" v="166" actId="26606"/>
          <ac:cxnSpMkLst>
            <pc:docMk/>
            <pc:sldMk cId="934487677" sldId="269"/>
            <ac:cxnSpMk id="33" creationId="{56020367-4FD5-4596-8E10-C5F095CD8DBF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580A15-0EA4-49B3-A134-FA713C361F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FD51BB7-2D8E-4B50-964C-1B7BFF34914C}">
      <dgm:prSet/>
      <dgm:spPr/>
      <dgm:t>
        <a:bodyPr/>
        <a:lstStyle/>
        <a:p>
          <a:r>
            <a:rPr lang="en-GB" b="1" dirty="0"/>
            <a:t>Combination</a:t>
          </a:r>
          <a:r>
            <a:rPr lang="en-US" dirty="0"/>
            <a:t>: Combine small deposits into large loans.</a:t>
          </a:r>
        </a:p>
      </dgm:t>
    </dgm:pt>
    <dgm:pt modelId="{F62DB34F-BBAB-4BB8-9977-3D78B790C82D}" type="parTrans" cxnId="{C9BBC988-7C85-46A0-894A-0C92DB8A7BE0}">
      <dgm:prSet/>
      <dgm:spPr/>
      <dgm:t>
        <a:bodyPr/>
        <a:lstStyle/>
        <a:p>
          <a:endParaRPr lang="en-US"/>
        </a:p>
      </dgm:t>
    </dgm:pt>
    <dgm:pt modelId="{60D26A8B-4EB7-442B-B9CC-8DBE8E51D74B}" type="sibTrans" cxnId="{C9BBC988-7C85-46A0-894A-0C92DB8A7BE0}">
      <dgm:prSet/>
      <dgm:spPr/>
      <dgm:t>
        <a:bodyPr/>
        <a:lstStyle/>
        <a:p>
          <a:endParaRPr lang="en-US"/>
        </a:p>
      </dgm:t>
    </dgm:pt>
    <dgm:pt modelId="{BA228258-6842-42EF-8C15-440F2083C19A}">
      <dgm:prSet/>
      <dgm:spPr/>
      <dgm:t>
        <a:bodyPr/>
        <a:lstStyle/>
        <a:p>
          <a:r>
            <a:rPr lang="en-US" b="1"/>
            <a:t>Maturity Transformation</a:t>
          </a:r>
          <a:r>
            <a:rPr lang="en-US"/>
            <a:t>: Use short-term deposits for long-term loans.</a:t>
          </a:r>
        </a:p>
      </dgm:t>
    </dgm:pt>
    <dgm:pt modelId="{E4AEFAE0-876B-45BD-8F5B-A5B4128E3F48}" type="parTrans" cxnId="{CB2BF381-ED03-4A6F-9DE4-881F349EC5D6}">
      <dgm:prSet/>
      <dgm:spPr/>
      <dgm:t>
        <a:bodyPr/>
        <a:lstStyle/>
        <a:p>
          <a:endParaRPr lang="en-US"/>
        </a:p>
      </dgm:t>
    </dgm:pt>
    <dgm:pt modelId="{2AAB3C44-C67D-4D84-86F5-BD82285FF963}" type="sibTrans" cxnId="{CB2BF381-ED03-4A6F-9DE4-881F349EC5D6}">
      <dgm:prSet/>
      <dgm:spPr/>
      <dgm:t>
        <a:bodyPr/>
        <a:lstStyle/>
        <a:p>
          <a:endParaRPr lang="en-US"/>
        </a:p>
      </dgm:t>
    </dgm:pt>
    <dgm:pt modelId="{1115CD29-3BBC-4CDC-AAAB-9E34E500AF57}">
      <dgm:prSet/>
      <dgm:spPr/>
      <dgm:t>
        <a:bodyPr/>
        <a:lstStyle/>
        <a:p>
          <a:r>
            <a:rPr lang="en-US" b="1"/>
            <a:t>Risk Diversification</a:t>
          </a:r>
          <a:r>
            <a:rPr lang="en-US"/>
            <a:t>: Spread risk by lending to multiple companies.</a:t>
          </a:r>
        </a:p>
      </dgm:t>
    </dgm:pt>
    <dgm:pt modelId="{1807BD2E-4D17-4C96-8255-09D3BDBC4918}" type="parTrans" cxnId="{CDFED578-CB0E-44C6-BAF1-CE7C5EE3985A}">
      <dgm:prSet/>
      <dgm:spPr/>
      <dgm:t>
        <a:bodyPr/>
        <a:lstStyle/>
        <a:p>
          <a:endParaRPr lang="en-US"/>
        </a:p>
      </dgm:t>
    </dgm:pt>
    <dgm:pt modelId="{0186B6E9-DBB5-49F6-B5F2-01DAE5BE5571}" type="sibTrans" cxnId="{CDFED578-CB0E-44C6-BAF1-CE7C5EE3985A}">
      <dgm:prSet/>
      <dgm:spPr/>
      <dgm:t>
        <a:bodyPr/>
        <a:lstStyle/>
        <a:p>
          <a:endParaRPr lang="en-US"/>
        </a:p>
      </dgm:t>
    </dgm:pt>
    <dgm:pt modelId="{2C143752-A9F4-4C9C-9BA7-37973D8C086A}" type="pres">
      <dgm:prSet presAssocID="{5E580A15-0EA4-49B3-A134-FA713C361F15}" presName="root" presStyleCnt="0">
        <dgm:presLayoutVars>
          <dgm:dir/>
          <dgm:resizeHandles val="exact"/>
        </dgm:presLayoutVars>
      </dgm:prSet>
      <dgm:spPr/>
    </dgm:pt>
    <dgm:pt modelId="{EE3E0553-DEC4-4610-A68C-10FB336BF947}" type="pres">
      <dgm:prSet presAssocID="{FFD51BB7-2D8E-4B50-964C-1B7BFF34914C}" presName="compNode" presStyleCnt="0"/>
      <dgm:spPr/>
    </dgm:pt>
    <dgm:pt modelId="{77F3D8BC-6ABB-4EA8-96D5-55C9152ACF2C}" type="pres">
      <dgm:prSet presAssocID="{FFD51BB7-2D8E-4B50-964C-1B7BFF34914C}" presName="bgRect" presStyleLbl="bgShp" presStyleIdx="0" presStyleCnt="3"/>
      <dgm:spPr/>
    </dgm:pt>
    <dgm:pt modelId="{02DCDA62-BECD-456B-98E6-D3D7C6D13F72}" type="pres">
      <dgm:prSet presAssocID="{FFD51BB7-2D8E-4B50-964C-1B7BFF34914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F1CF88F6-9ADD-42FD-B53D-C97211BC3004}" type="pres">
      <dgm:prSet presAssocID="{FFD51BB7-2D8E-4B50-964C-1B7BFF34914C}" presName="spaceRect" presStyleCnt="0"/>
      <dgm:spPr/>
    </dgm:pt>
    <dgm:pt modelId="{9213C330-FEB8-4BCB-B1A3-7F99C42D046C}" type="pres">
      <dgm:prSet presAssocID="{FFD51BB7-2D8E-4B50-964C-1B7BFF34914C}" presName="parTx" presStyleLbl="revTx" presStyleIdx="0" presStyleCnt="3">
        <dgm:presLayoutVars>
          <dgm:chMax val="0"/>
          <dgm:chPref val="0"/>
        </dgm:presLayoutVars>
      </dgm:prSet>
      <dgm:spPr/>
    </dgm:pt>
    <dgm:pt modelId="{D95F9456-06E6-4554-A56E-9318D88D1A24}" type="pres">
      <dgm:prSet presAssocID="{60D26A8B-4EB7-442B-B9CC-8DBE8E51D74B}" presName="sibTrans" presStyleCnt="0"/>
      <dgm:spPr/>
    </dgm:pt>
    <dgm:pt modelId="{EF397322-BE9D-4EE5-99B3-A509D0DD3008}" type="pres">
      <dgm:prSet presAssocID="{BA228258-6842-42EF-8C15-440F2083C19A}" presName="compNode" presStyleCnt="0"/>
      <dgm:spPr/>
    </dgm:pt>
    <dgm:pt modelId="{4DFDF712-A9A9-47B5-8738-98833D9476A0}" type="pres">
      <dgm:prSet presAssocID="{BA228258-6842-42EF-8C15-440F2083C19A}" presName="bgRect" presStyleLbl="bgShp" presStyleIdx="1" presStyleCnt="3"/>
      <dgm:spPr/>
    </dgm:pt>
    <dgm:pt modelId="{D0FC6B5B-F2AD-4200-9D6F-A15FF7215A54}" type="pres">
      <dgm:prSet presAssocID="{BA228258-6842-42EF-8C15-440F2083C19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5B0DDFD3-6B6E-499D-A095-8B2D225959A6}" type="pres">
      <dgm:prSet presAssocID="{BA228258-6842-42EF-8C15-440F2083C19A}" presName="spaceRect" presStyleCnt="0"/>
      <dgm:spPr/>
    </dgm:pt>
    <dgm:pt modelId="{9F6DC45C-F68D-4608-AC46-F2733FF7B77B}" type="pres">
      <dgm:prSet presAssocID="{BA228258-6842-42EF-8C15-440F2083C19A}" presName="parTx" presStyleLbl="revTx" presStyleIdx="1" presStyleCnt="3">
        <dgm:presLayoutVars>
          <dgm:chMax val="0"/>
          <dgm:chPref val="0"/>
        </dgm:presLayoutVars>
      </dgm:prSet>
      <dgm:spPr/>
    </dgm:pt>
    <dgm:pt modelId="{CC6FE4B3-3C2F-40EA-8C52-7F14D4AF7F28}" type="pres">
      <dgm:prSet presAssocID="{2AAB3C44-C67D-4D84-86F5-BD82285FF963}" presName="sibTrans" presStyleCnt="0"/>
      <dgm:spPr/>
    </dgm:pt>
    <dgm:pt modelId="{4EC6E023-79AD-4848-8091-9174C8EAB70D}" type="pres">
      <dgm:prSet presAssocID="{1115CD29-3BBC-4CDC-AAAB-9E34E500AF57}" presName="compNode" presStyleCnt="0"/>
      <dgm:spPr/>
    </dgm:pt>
    <dgm:pt modelId="{71E36197-B682-463F-BE8E-EC97BA13BD3B}" type="pres">
      <dgm:prSet presAssocID="{1115CD29-3BBC-4CDC-AAAB-9E34E500AF57}" presName="bgRect" presStyleLbl="bgShp" presStyleIdx="2" presStyleCnt="3"/>
      <dgm:spPr/>
    </dgm:pt>
    <dgm:pt modelId="{6151332A-7ED1-4744-8C6C-6F6175CD8052}" type="pres">
      <dgm:prSet presAssocID="{1115CD29-3BBC-4CDC-AAAB-9E34E500AF5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49FF67E-3F1F-4DFE-8D09-FC6E952A285F}" type="pres">
      <dgm:prSet presAssocID="{1115CD29-3BBC-4CDC-AAAB-9E34E500AF57}" presName="spaceRect" presStyleCnt="0"/>
      <dgm:spPr/>
    </dgm:pt>
    <dgm:pt modelId="{323F3FD9-9464-4D2F-8755-EFEC0F4680A5}" type="pres">
      <dgm:prSet presAssocID="{1115CD29-3BBC-4CDC-AAAB-9E34E500AF5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D3AD91F-AC48-4D2F-8A9E-229663CE8993}" type="presOf" srcId="{5E580A15-0EA4-49B3-A134-FA713C361F15}" destId="{2C143752-A9F4-4C9C-9BA7-37973D8C086A}" srcOrd="0" destOrd="0" presId="urn:microsoft.com/office/officeart/2018/2/layout/IconVerticalSolidList"/>
    <dgm:cxn modelId="{7BC61E29-BB51-49AD-8804-DEDA9F6B4A6F}" type="presOf" srcId="{FFD51BB7-2D8E-4B50-964C-1B7BFF34914C}" destId="{9213C330-FEB8-4BCB-B1A3-7F99C42D046C}" srcOrd="0" destOrd="0" presId="urn:microsoft.com/office/officeart/2018/2/layout/IconVerticalSolidList"/>
    <dgm:cxn modelId="{CDFED578-CB0E-44C6-BAF1-CE7C5EE3985A}" srcId="{5E580A15-0EA4-49B3-A134-FA713C361F15}" destId="{1115CD29-3BBC-4CDC-AAAB-9E34E500AF57}" srcOrd="2" destOrd="0" parTransId="{1807BD2E-4D17-4C96-8255-09D3BDBC4918}" sibTransId="{0186B6E9-DBB5-49F6-B5F2-01DAE5BE5571}"/>
    <dgm:cxn modelId="{CB2BF381-ED03-4A6F-9DE4-881F349EC5D6}" srcId="{5E580A15-0EA4-49B3-A134-FA713C361F15}" destId="{BA228258-6842-42EF-8C15-440F2083C19A}" srcOrd="1" destOrd="0" parTransId="{E4AEFAE0-876B-45BD-8F5B-A5B4128E3F48}" sibTransId="{2AAB3C44-C67D-4D84-86F5-BD82285FF963}"/>
    <dgm:cxn modelId="{2978CB84-74AA-4D2F-A990-5FE360AF8449}" type="presOf" srcId="{1115CD29-3BBC-4CDC-AAAB-9E34E500AF57}" destId="{323F3FD9-9464-4D2F-8755-EFEC0F4680A5}" srcOrd="0" destOrd="0" presId="urn:microsoft.com/office/officeart/2018/2/layout/IconVerticalSolidList"/>
    <dgm:cxn modelId="{C9BBC988-7C85-46A0-894A-0C92DB8A7BE0}" srcId="{5E580A15-0EA4-49B3-A134-FA713C361F15}" destId="{FFD51BB7-2D8E-4B50-964C-1B7BFF34914C}" srcOrd="0" destOrd="0" parTransId="{F62DB34F-BBAB-4BB8-9977-3D78B790C82D}" sibTransId="{60D26A8B-4EB7-442B-B9CC-8DBE8E51D74B}"/>
    <dgm:cxn modelId="{0A0B8EED-CD5B-48E6-9F2E-2CC700ACD13B}" type="presOf" srcId="{BA228258-6842-42EF-8C15-440F2083C19A}" destId="{9F6DC45C-F68D-4608-AC46-F2733FF7B77B}" srcOrd="0" destOrd="0" presId="urn:microsoft.com/office/officeart/2018/2/layout/IconVerticalSolidList"/>
    <dgm:cxn modelId="{4F3DD54B-2830-4DA9-972F-99F7F142698A}" type="presParOf" srcId="{2C143752-A9F4-4C9C-9BA7-37973D8C086A}" destId="{EE3E0553-DEC4-4610-A68C-10FB336BF947}" srcOrd="0" destOrd="0" presId="urn:microsoft.com/office/officeart/2018/2/layout/IconVerticalSolidList"/>
    <dgm:cxn modelId="{D166BA2B-A3C1-43CD-911D-7714538314C7}" type="presParOf" srcId="{EE3E0553-DEC4-4610-A68C-10FB336BF947}" destId="{77F3D8BC-6ABB-4EA8-96D5-55C9152ACF2C}" srcOrd="0" destOrd="0" presId="urn:microsoft.com/office/officeart/2018/2/layout/IconVerticalSolidList"/>
    <dgm:cxn modelId="{9796A95E-EACC-4419-9901-C5DBABBC7815}" type="presParOf" srcId="{EE3E0553-DEC4-4610-A68C-10FB336BF947}" destId="{02DCDA62-BECD-456B-98E6-D3D7C6D13F72}" srcOrd="1" destOrd="0" presId="urn:microsoft.com/office/officeart/2018/2/layout/IconVerticalSolidList"/>
    <dgm:cxn modelId="{7BC31AC5-6072-46C1-9ABB-D8D01DD7D476}" type="presParOf" srcId="{EE3E0553-DEC4-4610-A68C-10FB336BF947}" destId="{F1CF88F6-9ADD-42FD-B53D-C97211BC3004}" srcOrd="2" destOrd="0" presId="urn:microsoft.com/office/officeart/2018/2/layout/IconVerticalSolidList"/>
    <dgm:cxn modelId="{45C7C23B-AA1C-4B13-9927-4768C9549C4A}" type="presParOf" srcId="{EE3E0553-DEC4-4610-A68C-10FB336BF947}" destId="{9213C330-FEB8-4BCB-B1A3-7F99C42D046C}" srcOrd="3" destOrd="0" presId="urn:microsoft.com/office/officeart/2018/2/layout/IconVerticalSolidList"/>
    <dgm:cxn modelId="{0D5B210D-9FCE-453A-9271-46936380F1F2}" type="presParOf" srcId="{2C143752-A9F4-4C9C-9BA7-37973D8C086A}" destId="{D95F9456-06E6-4554-A56E-9318D88D1A24}" srcOrd="1" destOrd="0" presId="urn:microsoft.com/office/officeart/2018/2/layout/IconVerticalSolidList"/>
    <dgm:cxn modelId="{805AF1ED-D67B-4A66-8A65-993C88557B49}" type="presParOf" srcId="{2C143752-A9F4-4C9C-9BA7-37973D8C086A}" destId="{EF397322-BE9D-4EE5-99B3-A509D0DD3008}" srcOrd="2" destOrd="0" presId="urn:microsoft.com/office/officeart/2018/2/layout/IconVerticalSolidList"/>
    <dgm:cxn modelId="{C4B26F1F-8C5E-41E7-B53F-FC3E31E657C9}" type="presParOf" srcId="{EF397322-BE9D-4EE5-99B3-A509D0DD3008}" destId="{4DFDF712-A9A9-47B5-8738-98833D9476A0}" srcOrd="0" destOrd="0" presId="urn:microsoft.com/office/officeart/2018/2/layout/IconVerticalSolidList"/>
    <dgm:cxn modelId="{9C21369D-A2CA-4D2C-A4EA-702F00F4198E}" type="presParOf" srcId="{EF397322-BE9D-4EE5-99B3-A509D0DD3008}" destId="{D0FC6B5B-F2AD-4200-9D6F-A15FF7215A54}" srcOrd="1" destOrd="0" presId="urn:microsoft.com/office/officeart/2018/2/layout/IconVerticalSolidList"/>
    <dgm:cxn modelId="{C028DF3E-BFA6-49F0-8509-E1071C736A5F}" type="presParOf" srcId="{EF397322-BE9D-4EE5-99B3-A509D0DD3008}" destId="{5B0DDFD3-6B6E-499D-A095-8B2D225959A6}" srcOrd="2" destOrd="0" presId="urn:microsoft.com/office/officeart/2018/2/layout/IconVerticalSolidList"/>
    <dgm:cxn modelId="{8682E7F4-270F-4B54-9604-586500593440}" type="presParOf" srcId="{EF397322-BE9D-4EE5-99B3-A509D0DD3008}" destId="{9F6DC45C-F68D-4608-AC46-F2733FF7B77B}" srcOrd="3" destOrd="0" presId="urn:microsoft.com/office/officeart/2018/2/layout/IconVerticalSolidList"/>
    <dgm:cxn modelId="{4C0B3DE0-3A23-4769-8031-976EE77A7BDC}" type="presParOf" srcId="{2C143752-A9F4-4C9C-9BA7-37973D8C086A}" destId="{CC6FE4B3-3C2F-40EA-8C52-7F14D4AF7F28}" srcOrd="3" destOrd="0" presId="urn:microsoft.com/office/officeart/2018/2/layout/IconVerticalSolidList"/>
    <dgm:cxn modelId="{678CB591-B68B-44E8-9C41-88D1E56CDA7D}" type="presParOf" srcId="{2C143752-A9F4-4C9C-9BA7-37973D8C086A}" destId="{4EC6E023-79AD-4848-8091-9174C8EAB70D}" srcOrd="4" destOrd="0" presId="urn:microsoft.com/office/officeart/2018/2/layout/IconVerticalSolidList"/>
    <dgm:cxn modelId="{AB86F3DE-55BC-4F7B-BC8E-CC050753ADA6}" type="presParOf" srcId="{4EC6E023-79AD-4848-8091-9174C8EAB70D}" destId="{71E36197-B682-463F-BE8E-EC97BA13BD3B}" srcOrd="0" destOrd="0" presId="urn:microsoft.com/office/officeart/2018/2/layout/IconVerticalSolidList"/>
    <dgm:cxn modelId="{AA269631-3913-4531-A549-D254E60E4AEA}" type="presParOf" srcId="{4EC6E023-79AD-4848-8091-9174C8EAB70D}" destId="{6151332A-7ED1-4744-8C6C-6F6175CD8052}" srcOrd="1" destOrd="0" presId="urn:microsoft.com/office/officeart/2018/2/layout/IconVerticalSolidList"/>
    <dgm:cxn modelId="{985C9F13-4B6D-4617-84A9-F0E5F6E595E7}" type="presParOf" srcId="{4EC6E023-79AD-4848-8091-9174C8EAB70D}" destId="{749FF67E-3F1F-4DFE-8D09-FC6E952A285F}" srcOrd="2" destOrd="0" presId="urn:microsoft.com/office/officeart/2018/2/layout/IconVerticalSolidList"/>
    <dgm:cxn modelId="{91229F28-0247-42F9-94F5-15C9FAAA61D6}" type="presParOf" srcId="{4EC6E023-79AD-4848-8091-9174C8EAB70D}" destId="{323F3FD9-9464-4D2F-8755-EFEC0F4680A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2BC80C-DA16-4070-8F3C-7C562572550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048ABA-9AD1-4084-860A-C48C640432C4}">
      <dgm:prSet/>
      <dgm:spPr/>
      <dgm:t>
        <a:bodyPr/>
        <a:lstStyle/>
        <a:p>
          <a:r>
            <a:rPr lang="en-US" b="1"/>
            <a:t>Capital Markets</a:t>
          </a:r>
          <a:r>
            <a:rPr lang="en-US"/>
            <a:t>: Raise long-term money (stocks, bonds).</a:t>
          </a:r>
        </a:p>
      </dgm:t>
    </dgm:pt>
    <dgm:pt modelId="{31796FBA-357E-4D17-9AB3-0C6E72D671A0}" type="parTrans" cxnId="{1A0FC68F-6C64-474C-9195-9BBFCB5030C6}">
      <dgm:prSet/>
      <dgm:spPr/>
      <dgm:t>
        <a:bodyPr/>
        <a:lstStyle/>
        <a:p>
          <a:endParaRPr lang="en-US"/>
        </a:p>
      </dgm:t>
    </dgm:pt>
    <dgm:pt modelId="{7F5C97EE-6170-4E6D-96BB-B026B5FAAF3E}" type="sibTrans" cxnId="{1A0FC68F-6C64-474C-9195-9BBFCB5030C6}">
      <dgm:prSet/>
      <dgm:spPr/>
      <dgm:t>
        <a:bodyPr/>
        <a:lstStyle/>
        <a:p>
          <a:endParaRPr lang="en-US"/>
        </a:p>
      </dgm:t>
    </dgm:pt>
    <dgm:pt modelId="{B1AAE9AD-05BC-4A84-B939-1A4CE97FE0E0}">
      <dgm:prSet/>
      <dgm:spPr/>
      <dgm:t>
        <a:bodyPr/>
        <a:lstStyle/>
        <a:p>
          <a:r>
            <a:rPr lang="en-US" b="1"/>
            <a:t>Money Markets</a:t>
          </a:r>
          <a:r>
            <a:rPr lang="en-US"/>
            <a:t>: Short-term lending and borrowing (less than 1 year).</a:t>
          </a:r>
        </a:p>
      </dgm:t>
    </dgm:pt>
    <dgm:pt modelId="{43C25063-8F18-4722-9DF1-D29D985911BD}" type="parTrans" cxnId="{E068691C-21C5-4E60-8B86-7183EF118B84}">
      <dgm:prSet/>
      <dgm:spPr/>
      <dgm:t>
        <a:bodyPr/>
        <a:lstStyle/>
        <a:p>
          <a:endParaRPr lang="en-US"/>
        </a:p>
      </dgm:t>
    </dgm:pt>
    <dgm:pt modelId="{73198F80-0BC0-49A2-8584-0A83DB20BDDD}" type="sibTrans" cxnId="{E068691C-21C5-4E60-8B86-7183EF118B84}">
      <dgm:prSet/>
      <dgm:spPr/>
      <dgm:t>
        <a:bodyPr/>
        <a:lstStyle/>
        <a:p>
          <a:endParaRPr lang="en-US"/>
        </a:p>
      </dgm:t>
    </dgm:pt>
    <dgm:pt modelId="{818F2B8F-D31F-4818-A571-3A42449DF2BD}" type="pres">
      <dgm:prSet presAssocID="{6F2BC80C-DA16-4070-8F3C-7C5625725503}" presName="root" presStyleCnt="0">
        <dgm:presLayoutVars>
          <dgm:dir/>
          <dgm:resizeHandles val="exact"/>
        </dgm:presLayoutVars>
      </dgm:prSet>
      <dgm:spPr/>
    </dgm:pt>
    <dgm:pt modelId="{8CD3A1C7-06C8-4064-90D4-00567D96FDBE}" type="pres">
      <dgm:prSet presAssocID="{FC048ABA-9AD1-4084-860A-C48C640432C4}" presName="compNode" presStyleCnt="0"/>
      <dgm:spPr/>
    </dgm:pt>
    <dgm:pt modelId="{7F3ABC56-4F4D-4B7D-8756-12CBB55EC4EC}" type="pres">
      <dgm:prSet presAssocID="{FC048ABA-9AD1-4084-860A-C48C640432C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A9323D64-5005-413E-86E6-45944EABB36B}" type="pres">
      <dgm:prSet presAssocID="{FC048ABA-9AD1-4084-860A-C48C640432C4}" presName="spaceRect" presStyleCnt="0"/>
      <dgm:spPr/>
    </dgm:pt>
    <dgm:pt modelId="{F61B3BD4-2CFB-474E-B6D7-995A4767B665}" type="pres">
      <dgm:prSet presAssocID="{FC048ABA-9AD1-4084-860A-C48C640432C4}" presName="textRect" presStyleLbl="revTx" presStyleIdx="0" presStyleCnt="2">
        <dgm:presLayoutVars>
          <dgm:chMax val="1"/>
          <dgm:chPref val="1"/>
        </dgm:presLayoutVars>
      </dgm:prSet>
      <dgm:spPr/>
    </dgm:pt>
    <dgm:pt modelId="{DF478DB7-5CF3-46B8-8C79-A106DF2D3FF2}" type="pres">
      <dgm:prSet presAssocID="{7F5C97EE-6170-4E6D-96BB-B026B5FAAF3E}" presName="sibTrans" presStyleCnt="0"/>
      <dgm:spPr/>
    </dgm:pt>
    <dgm:pt modelId="{AB964CE3-D0FE-47C2-8E07-8ED2CB63F1ED}" type="pres">
      <dgm:prSet presAssocID="{B1AAE9AD-05BC-4A84-B939-1A4CE97FE0E0}" presName="compNode" presStyleCnt="0"/>
      <dgm:spPr/>
    </dgm:pt>
    <dgm:pt modelId="{90BF5FDC-6AD3-4090-B5B1-A4CDB37C7699}" type="pres">
      <dgm:prSet presAssocID="{B1AAE9AD-05BC-4A84-B939-1A4CE97FE0E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DF4D6E1-607B-44E0-A383-DD0F212908EF}" type="pres">
      <dgm:prSet presAssocID="{B1AAE9AD-05BC-4A84-B939-1A4CE97FE0E0}" presName="spaceRect" presStyleCnt="0"/>
      <dgm:spPr/>
    </dgm:pt>
    <dgm:pt modelId="{3DE7155E-6E53-4C8F-8FEC-301E785F6388}" type="pres">
      <dgm:prSet presAssocID="{B1AAE9AD-05BC-4A84-B939-1A4CE97FE0E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068691C-21C5-4E60-8B86-7183EF118B84}" srcId="{6F2BC80C-DA16-4070-8F3C-7C5625725503}" destId="{B1AAE9AD-05BC-4A84-B939-1A4CE97FE0E0}" srcOrd="1" destOrd="0" parTransId="{43C25063-8F18-4722-9DF1-D29D985911BD}" sibTransId="{73198F80-0BC0-49A2-8584-0A83DB20BDDD}"/>
    <dgm:cxn modelId="{481B6531-A1D2-41B7-8318-BCCC7BC8E50B}" type="presOf" srcId="{B1AAE9AD-05BC-4A84-B939-1A4CE97FE0E0}" destId="{3DE7155E-6E53-4C8F-8FEC-301E785F6388}" srcOrd="0" destOrd="0" presId="urn:microsoft.com/office/officeart/2018/2/layout/IconLabelList"/>
    <dgm:cxn modelId="{1A0FC68F-6C64-474C-9195-9BBFCB5030C6}" srcId="{6F2BC80C-DA16-4070-8F3C-7C5625725503}" destId="{FC048ABA-9AD1-4084-860A-C48C640432C4}" srcOrd="0" destOrd="0" parTransId="{31796FBA-357E-4D17-9AB3-0C6E72D671A0}" sibTransId="{7F5C97EE-6170-4E6D-96BB-B026B5FAAF3E}"/>
    <dgm:cxn modelId="{81B655AF-203D-42BA-8108-62C164F15B10}" type="presOf" srcId="{FC048ABA-9AD1-4084-860A-C48C640432C4}" destId="{F61B3BD4-2CFB-474E-B6D7-995A4767B665}" srcOrd="0" destOrd="0" presId="urn:microsoft.com/office/officeart/2018/2/layout/IconLabelList"/>
    <dgm:cxn modelId="{5A8497CC-3138-48A6-815F-A61DE29EFD5D}" type="presOf" srcId="{6F2BC80C-DA16-4070-8F3C-7C5625725503}" destId="{818F2B8F-D31F-4818-A571-3A42449DF2BD}" srcOrd="0" destOrd="0" presId="urn:microsoft.com/office/officeart/2018/2/layout/IconLabelList"/>
    <dgm:cxn modelId="{73B3EEF3-D0F9-4757-B685-03F834E7526A}" type="presParOf" srcId="{818F2B8F-D31F-4818-A571-3A42449DF2BD}" destId="{8CD3A1C7-06C8-4064-90D4-00567D96FDBE}" srcOrd="0" destOrd="0" presId="urn:microsoft.com/office/officeart/2018/2/layout/IconLabelList"/>
    <dgm:cxn modelId="{404D3729-2C9E-4E63-AC93-75225A011D73}" type="presParOf" srcId="{8CD3A1C7-06C8-4064-90D4-00567D96FDBE}" destId="{7F3ABC56-4F4D-4B7D-8756-12CBB55EC4EC}" srcOrd="0" destOrd="0" presId="urn:microsoft.com/office/officeart/2018/2/layout/IconLabelList"/>
    <dgm:cxn modelId="{EF7D90F6-ED2D-4656-BEA7-BCDFAF00B7F3}" type="presParOf" srcId="{8CD3A1C7-06C8-4064-90D4-00567D96FDBE}" destId="{A9323D64-5005-413E-86E6-45944EABB36B}" srcOrd="1" destOrd="0" presId="urn:microsoft.com/office/officeart/2018/2/layout/IconLabelList"/>
    <dgm:cxn modelId="{46D0B160-6656-476D-A689-06361622F3FD}" type="presParOf" srcId="{8CD3A1C7-06C8-4064-90D4-00567D96FDBE}" destId="{F61B3BD4-2CFB-474E-B6D7-995A4767B665}" srcOrd="2" destOrd="0" presId="urn:microsoft.com/office/officeart/2018/2/layout/IconLabelList"/>
    <dgm:cxn modelId="{5786DC90-3CBC-4806-9454-056514546754}" type="presParOf" srcId="{818F2B8F-D31F-4818-A571-3A42449DF2BD}" destId="{DF478DB7-5CF3-46B8-8C79-A106DF2D3FF2}" srcOrd="1" destOrd="0" presId="urn:microsoft.com/office/officeart/2018/2/layout/IconLabelList"/>
    <dgm:cxn modelId="{5352B0D3-712B-4BAA-9948-D51572D1C080}" type="presParOf" srcId="{818F2B8F-D31F-4818-A571-3A42449DF2BD}" destId="{AB964CE3-D0FE-47C2-8E07-8ED2CB63F1ED}" srcOrd="2" destOrd="0" presId="urn:microsoft.com/office/officeart/2018/2/layout/IconLabelList"/>
    <dgm:cxn modelId="{367C47BD-C132-460F-9BB5-AB1E8DE8C50E}" type="presParOf" srcId="{AB964CE3-D0FE-47C2-8E07-8ED2CB63F1ED}" destId="{90BF5FDC-6AD3-4090-B5B1-A4CDB37C7699}" srcOrd="0" destOrd="0" presId="urn:microsoft.com/office/officeart/2018/2/layout/IconLabelList"/>
    <dgm:cxn modelId="{EA2F2E5D-27D9-461E-8052-6DA7FFFAC345}" type="presParOf" srcId="{AB964CE3-D0FE-47C2-8E07-8ED2CB63F1ED}" destId="{4DF4D6E1-607B-44E0-A383-DD0F212908EF}" srcOrd="1" destOrd="0" presId="urn:microsoft.com/office/officeart/2018/2/layout/IconLabelList"/>
    <dgm:cxn modelId="{24D94812-8CDC-4440-B316-5697C0966425}" type="presParOf" srcId="{AB964CE3-D0FE-47C2-8E07-8ED2CB63F1ED}" destId="{3DE7155E-6E53-4C8F-8FEC-301E785F638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1F08C5-4DC8-4F7E-A433-EE06874E89C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90F3FB-A2CF-4483-AF02-4BE4B8F813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Purpose</a:t>
          </a:r>
          <a:r>
            <a:rPr lang="en-US"/>
            <a:t>: Ensure a fair market for buying and selling stocks.</a:t>
          </a:r>
        </a:p>
      </dgm:t>
    </dgm:pt>
    <dgm:pt modelId="{FCE3C391-9D4F-48F4-8E13-5A5A1E06290E}" type="parTrans" cxnId="{CDAC564E-232C-4934-8833-C5B25B76A296}">
      <dgm:prSet/>
      <dgm:spPr/>
      <dgm:t>
        <a:bodyPr/>
        <a:lstStyle/>
        <a:p>
          <a:endParaRPr lang="en-US"/>
        </a:p>
      </dgm:t>
    </dgm:pt>
    <dgm:pt modelId="{2989D2BF-59D2-419B-9887-6BC844647E02}" type="sibTrans" cxnId="{CDAC564E-232C-4934-8833-C5B25B76A296}">
      <dgm:prSet/>
      <dgm:spPr/>
      <dgm:t>
        <a:bodyPr/>
        <a:lstStyle/>
        <a:p>
          <a:endParaRPr lang="en-US"/>
        </a:p>
      </dgm:t>
    </dgm:pt>
    <dgm:pt modelId="{1F0FE6E2-9213-43DB-BB21-9A8726C474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Shares</a:t>
          </a:r>
          <a:r>
            <a:rPr lang="en-US"/>
            <a:t>: Bought/sold via brokers or market makers.</a:t>
          </a:r>
        </a:p>
      </dgm:t>
    </dgm:pt>
    <dgm:pt modelId="{79DEB44D-2F4A-414E-854A-95EFFECC51A4}" type="parTrans" cxnId="{EA08A1AB-C1A3-4B40-A2A2-F6CD77AE6B0B}">
      <dgm:prSet/>
      <dgm:spPr/>
      <dgm:t>
        <a:bodyPr/>
        <a:lstStyle/>
        <a:p>
          <a:endParaRPr lang="en-US"/>
        </a:p>
      </dgm:t>
    </dgm:pt>
    <dgm:pt modelId="{844E7425-0053-4D96-A109-DEBED7F18E4F}" type="sibTrans" cxnId="{EA08A1AB-C1A3-4B40-A2A2-F6CD77AE6B0B}">
      <dgm:prSet/>
      <dgm:spPr/>
      <dgm:t>
        <a:bodyPr/>
        <a:lstStyle/>
        <a:p>
          <a:endParaRPr lang="en-US"/>
        </a:p>
      </dgm:t>
    </dgm:pt>
    <dgm:pt modelId="{648F5661-369E-4214-85FE-85C9349771A4}" type="pres">
      <dgm:prSet presAssocID="{221F08C5-4DC8-4F7E-A433-EE06874E89C8}" presName="root" presStyleCnt="0">
        <dgm:presLayoutVars>
          <dgm:dir/>
          <dgm:resizeHandles val="exact"/>
        </dgm:presLayoutVars>
      </dgm:prSet>
      <dgm:spPr/>
    </dgm:pt>
    <dgm:pt modelId="{AD743769-0A46-4B85-BF73-F93F95A1984E}" type="pres">
      <dgm:prSet presAssocID="{BA90F3FB-A2CF-4483-AF02-4BE4B8F813BB}" presName="compNode" presStyleCnt="0"/>
      <dgm:spPr/>
    </dgm:pt>
    <dgm:pt modelId="{294C85B1-86F2-4DD7-9900-ADDF69C53D9A}" type="pres">
      <dgm:prSet presAssocID="{BA90F3FB-A2CF-4483-AF02-4BE4B8F813B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9D09758-3915-41B0-890D-B9ACA561AB8B}" type="pres">
      <dgm:prSet presAssocID="{BA90F3FB-A2CF-4483-AF02-4BE4B8F813BB}" presName="spaceRect" presStyleCnt="0"/>
      <dgm:spPr/>
    </dgm:pt>
    <dgm:pt modelId="{D21E6725-70A8-4B3E-AC7B-CFE714CBB59D}" type="pres">
      <dgm:prSet presAssocID="{BA90F3FB-A2CF-4483-AF02-4BE4B8F813BB}" presName="textRect" presStyleLbl="revTx" presStyleIdx="0" presStyleCnt="2">
        <dgm:presLayoutVars>
          <dgm:chMax val="1"/>
          <dgm:chPref val="1"/>
        </dgm:presLayoutVars>
      </dgm:prSet>
      <dgm:spPr/>
    </dgm:pt>
    <dgm:pt modelId="{037651DB-3F3C-4357-AD0A-39AC57D4C623}" type="pres">
      <dgm:prSet presAssocID="{2989D2BF-59D2-419B-9887-6BC844647E02}" presName="sibTrans" presStyleCnt="0"/>
      <dgm:spPr/>
    </dgm:pt>
    <dgm:pt modelId="{2D5877D7-DB2F-4824-8EF4-35183714A4FF}" type="pres">
      <dgm:prSet presAssocID="{1F0FE6E2-9213-43DB-BB21-9A8726C474B3}" presName="compNode" presStyleCnt="0"/>
      <dgm:spPr/>
    </dgm:pt>
    <dgm:pt modelId="{3DC534A6-F3B1-405A-A1BF-37D02F18EBA3}" type="pres">
      <dgm:prSet presAssocID="{1F0FE6E2-9213-43DB-BB21-9A8726C474B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496FF291-4119-4704-BE5F-A60868328022}" type="pres">
      <dgm:prSet presAssocID="{1F0FE6E2-9213-43DB-BB21-9A8726C474B3}" presName="spaceRect" presStyleCnt="0"/>
      <dgm:spPr/>
    </dgm:pt>
    <dgm:pt modelId="{3E1F516F-00DB-4B5D-80B7-BC28378BD3CC}" type="pres">
      <dgm:prSet presAssocID="{1F0FE6E2-9213-43DB-BB21-9A8726C474B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262F408-46BB-4A76-BC66-7DE1FF0A70CE}" type="presOf" srcId="{221F08C5-4DC8-4F7E-A433-EE06874E89C8}" destId="{648F5661-369E-4214-85FE-85C9349771A4}" srcOrd="0" destOrd="0" presId="urn:microsoft.com/office/officeart/2018/2/layout/IconLabelList"/>
    <dgm:cxn modelId="{CDAC564E-232C-4934-8833-C5B25B76A296}" srcId="{221F08C5-4DC8-4F7E-A433-EE06874E89C8}" destId="{BA90F3FB-A2CF-4483-AF02-4BE4B8F813BB}" srcOrd="0" destOrd="0" parTransId="{FCE3C391-9D4F-48F4-8E13-5A5A1E06290E}" sibTransId="{2989D2BF-59D2-419B-9887-6BC844647E02}"/>
    <dgm:cxn modelId="{12B4627F-1BC8-4C78-AF34-CC25352E17A6}" type="presOf" srcId="{BA90F3FB-A2CF-4483-AF02-4BE4B8F813BB}" destId="{D21E6725-70A8-4B3E-AC7B-CFE714CBB59D}" srcOrd="0" destOrd="0" presId="urn:microsoft.com/office/officeart/2018/2/layout/IconLabelList"/>
    <dgm:cxn modelId="{EA08A1AB-C1A3-4B40-A2A2-F6CD77AE6B0B}" srcId="{221F08C5-4DC8-4F7E-A433-EE06874E89C8}" destId="{1F0FE6E2-9213-43DB-BB21-9A8726C474B3}" srcOrd="1" destOrd="0" parTransId="{79DEB44D-2F4A-414E-854A-95EFFECC51A4}" sibTransId="{844E7425-0053-4D96-A109-DEBED7F18E4F}"/>
    <dgm:cxn modelId="{A70B53CE-EF62-4402-9CA8-18B56B14D6B4}" type="presOf" srcId="{1F0FE6E2-9213-43DB-BB21-9A8726C474B3}" destId="{3E1F516F-00DB-4B5D-80B7-BC28378BD3CC}" srcOrd="0" destOrd="0" presId="urn:microsoft.com/office/officeart/2018/2/layout/IconLabelList"/>
    <dgm:cxn modelId="{DEDAE1F4-2F1F-4DA1-BF29-6B30EE771DE4}" type="presParOf" srcId="{648F5661-369E-4214-85FE-85C9349771A4}" destId="{AD743769-0A46-4B85-BF73-F93F95A1984E}" srcOrd="0" destOrd="0" presId="urn:microsoft.com/office/officeart/2018/2/layout/IconLabelList"/>
    <dgm:cxn modelId="{1CFA7687-41F3-43CA-9245-310100089CE2}" type="presParOf" srcId="{AD743769-0A46-4B85-BF73-F93F95A1984E}" destId="{294C85B1-86F2-4DD7-9900-ADDF69C53D9A}" srcOrd="0" destOrd="0" presId="urn:microsoft.com/office/officeart/2018/2/layout/IconLabelList"/>
    <dgm:cxn modelId="{D17954E5-93AD-4A80-A07C-8531146BCD66}" type="presParOf" srcId="{AD743769-0A46-4B85-BF73-F93F95A1984E}" destId="{B9D09758-3915-41B0-890D-B9ACA561AB8B}" srcOrd="1" destOrd="0" presId="urn:microsoft.com/office/officeart/2018/2/layout/IconLabelList"/>
    <dgm:cxn modelId="{69AC53CD-B021-4835-98F1-14D2BE6A890D}" type="presParOf" srcId="{AD743769-0A46-4B85-BF73-F93F95A1984E}" destId="{D21E6725-70A8-4B3E-AC7B-CFE714CBB59D}" srcOrd="2" destOrd="0" presId="urn:microsoft.com/office/officeart/2018/2/layout/IconLabelList"/>
    <dgm:cxn modelId="{501E16FA-42BB-4E77-ADD3-54C47DB62769}" type="presParOf" srcId="{648F5661-369E-4214-85FE-85C9349771A4}" destId="{037651DB-3F3C-4357-AD0A-39AC57D4C623}" srcOrd="1" destOrd="0" presId="urn:microsoft.com/office/officeart/2018/2/layout/IconLabelList"/>
    <dgm:cxn modelId="{041462C6-0C49-40B7-8A69-96EBA50436AD}" type="presParOf" srcId="{648F5661-369E-4214-85FE-85C9349771A4}" destId="{2D5877D7-DB2F-4824-8EF4-35183714A4FF}" srcOrd="2" destOrd="0" presId="urn:microsoft.com/office/officeart/2018/2/layout/IconLabelList"/>
    <dgm:cxn modelId="{D584B6D8-DFA9-4F9D-9105-D69B8700D8C6}" type="presParOf" srcId="{2D5877D7-DB2F-4824-8EF4-35183714A4FF}" destId="{3DC534A6-F3B1-405A-A1BF-37D02F18EBA3}" srcOrd="0" destOrd="0" presId="urn:microsoft.com/office/officeart/2018/2/layout/IconLabelList"/>
    <dgm:cxn modelId="{D37AB764-D638-44BE-A107-69281CD5A5E6}" type="presParOf" srcId="{2D5877D7-DB2F-4824-8EF4-35183714A4FF}" destId="{496FF291-4119-4704-BE5F-A60868328022}" srcOrd="1" destOrd="0" presId="urn:microsoft.com/office/officeart/2018/2/layout/IconLabelList"/>
    <dgm:cxn modelId="{836594CA-A7A7-4E24-BB6C-69B62B596FD7}" type="presParOf" srcId="{2D5877D7-DB2F-4824-8EF4-35183714A4FF}" destId="{3E1F516F-00DB-4B5D-80B7-BC28378BD3C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3D8BC-6ABB-4EA8-96D5-55C9152ACF2C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DCDA62-BECD-456B-98E6-D3D7C6D13F72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3C330-FEB8-4BCB-B1A3-7F99C42D046C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Combination</a:t>
          </a:r>
          <a:r>
            <a:rPr lang="en-US" sz="2500" kern="1200" dirty="0"/>
            <a:t>: Combine small deposits into large loans.</a:t>
          </a:r>
        </a:p>
      </dsp:txBody>
      <dsp:txXfrm>
        <a:off x="1819120" y="673"/>
        <a:ext cx="4545103" cy="1574995"/>
      </dsp:txXfrm>
    </dsp:sp>
    <dsp:sp modelId="{4DFDF712-A9A9-47B5-8738-98833D9476A0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FC6B5B-F2AD-4200-9D6F-A15FF7215A54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DC45C-F68D-4608-AC46-F2733FF7B77B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Maturity Transformation</a:t>
          </a:r>
          <a:r>
            <a:rPr lang="en-US" sz="2500" kern="1200"/>
            <a:t>: Use short-term deposits for long-term loans.</a:t>
          </a:r>
        </a:p>
      </dsp:txBody>
      <dsp:txXfrm>
        <a:off x="1819120" y="1969418"/>
        <a:ext cx="4545103" cy="1574995"/>
      </dsp:txXfrm>
    </dsp:sp>
    <dsp:sp modelId="{71E36197-B682-463F-BE8E-EC97BA13BD3B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1332A-7ED1-4744-8C6C-6F6175CD8052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F3FD9-9464-4D2F-8755-EFEC0F4680A5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Risk Diversification</a:t>
          </a:r>
          <a:r>
            <a:rPr lang="en-US" sz="2500" kern="1200"/>
            <a:t>: Spread risk by lending to multiple companies.</a:t>
          </a:r>
        </a:p>
      </dsp:txBody>
      <dsp:txXfrm>
        <a:off x="1819120" y="3938162"/>
        <a:ext cx="4545103" cy="1574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ABC56-4F4D-4B7D-8756-12CBB55EC4EC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1B3BD4-2CFB-474E-B6D7-995A4767B665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Capital Markets</a:t>
          </a:r>
          <a:r>
            <a:rPr lang="en-US" sz="2200" kern="1200"/>
            <a:t>: Raise long-term money (stocks, bonds).</a:t>
          </a:r>
        </a:p>
      </dsp:txBody>
      <dsp:txXfrm>
        <a:off x="765914" y="2943510"/>
        <a:ext cx="4320000" cy="720000"/>
      </dsp:txXfrm>
    </dsp:sp>
    <dsp:sp modelId="{90BF5FDC-6AD3-4090-B5B1-A4CDB37C7699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7155E-6E53-4C8F-8FEC-301E785F6388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Money Markets</a:t>
          </a:r>
          <a:r>
            <a:rPr lang="en-US" sz="2200" kern="1200"/>
            <a:t>: Short-term lending and borrowing (less than 1 year).</a:t>
          </a:r>
        </a:p>
      </dsp:txBody>
      <dsp:txXfrm>
        <a:off x="5841914" y="2943510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4C85B1-86F2-4DD7-9900-ADDF69C53D9A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E6725-70A8-4B3E-AC7B-CFE714CBB59D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Purpose</a:t>
          </a:r>
          <a:r>
            <a:rPr lang="en-US" sz="2300" kern="1200"/>
            <a:t>: Ensure a fair market for buying and selling stocks.</a:t>
          </a:r>
        </a:p>
      </dsp:txBody>
      <dsp:txXfrm>
        <a:off x="559800" y="3022743"/>
        <a:ext cx="4320000" cy="720000"/>
      </dsp:txXfrm>
    </dsp:sp>
    <dsp:sp modelId="{3DC534A6-F3B1-405A-A1BF-37D02F18EBA3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F516F-00DB-4B5D-80B7-BC28378BD3CC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Shares</a:t>
          </a:r>
          <a:r>
            <a:rPr lang="en-US" sz="2300" kern="1200"/>
            <a:t>: Bought/sold via brokers or market makers.</a:t>
          </a:r>
        </a:p>
      </dsp:txBody>
      <dsp:txXfrm>
        <a:off x="5635800" y="3022743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E8A02-9673-1659-4BCA-38ABC9910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50D6EF-4071-ABDE-EC8C-3EA3634E03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F37C6D-0D3F-18FA-EF42-B6A7D12CA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B246EC-5FC3-E356-77F0-28CFF450B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E280A-552F-4F12-18B1-CACC8F757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194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7A327-059C-48C5-98DA-5814198BE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E0BFB-5136-D13C-772E-695BC6F9F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0027A-6DE0-0A45-1905-8AF0683F7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B2382-1EC5-AAFB-FED0-C922B0D11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24098-B851-4464-2C5A-4CB4EB3E0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827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21F93-E56B-AD3A-2EA3-5F0BD7388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2B8E64-A41E-8D1F-9A71-4B17C7A166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5425B-37BB-8294-58A3-0E023C6EE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631021-21C0-8CC4-DE24-6E3D35E28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DE214-C8FE-D007-3149-DCF526797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266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C7153-6604-F53B-75FE-9EFE494B6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0C5D0-D02F-5964-5F83-2E3949098C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42C117-5F91-E57A-3DA4-A275B14FC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5074DE-F4D0-69B6-CEBF-637E005CD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3FBF45-629D-D8AA-DE86-3BAEFCB5B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37A122-7FC0-8F1B-3003-E8BF7F01D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764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BF167-02A2-3AD4-C40A-0402799E5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1F930-2004-849D-44A4-7CB5F925DC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F75585-0547-8BF8-8A9B-D35306AC05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E6EFA7-1883-B7EC-4B8F-D0F8AD45AC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A6F6C5-477F-966C-DC21-239C2500C5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E0EA4C-FA8F-47C4-45D8-C53CBEABA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F6C8B4-5FD3-1A24-90DB-A4692D797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195C7A-4BFF-A4FB-ADCD-BE1E6DF59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49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5F08D-2FCA-FB28-9159-4C9A58771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5CD6DD-1A88-9876-04A8-7A927B7FF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C4E26-896C-CA95-C096-451F76CBE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5C73A-A98D-DFA9-8158-470290C0A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102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6B0B68-98E8-F5D1-9CEE-B81A0A2B1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821838-1AC7-DBA9-839C-102866F60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906CE2-22ED-5E50-5BD1-FEE3C9481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914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113AC-D6C0-9060-BEB4-21034E553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B454B-1355-6763-9E83-9FC9AAD3A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77B88F-F385-BB4D-67C9-55A485C7B5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598708-9CA2-31C7-1D66-FA15C15CE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31AC8B-5D7B-E77D-8302-CA8F07A55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81A7C-508E-1A0B-A666-B42FEDA73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888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BBBB6-280F-EB9E-C640-4F5C7EEBB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366FBE-3367-B3C9-F47E-491BDDF5AE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6EF77C-225F-E6FF-CF15-933C0991B9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693222-01B4-4855-5A07-0904838CB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D08B46-5B30-D9D5-CB59-C4F10B99F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EE7846-12C3-21B6-36A1-D4F1246EC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616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25E01-8D19-5505-7E72-EC8FA3AF4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920EE5-52AD-A863-D167-68F339119D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DA637-A0D4-FDBA-08C4-EBE4E1444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5B30E-79FD-52EE-80C3-3F2BC6F28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B205C-210F-ECDE-E584-A8AB86C81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134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F2608D-EF6B-B928-76F1-BC32397D3E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063DDE-679C-F5AA-BE46-5C7099C9DC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BB5B9A-744D-39E4-87D7-C7015523A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C4EFE-FE43-5BBA-440E-55E46798B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30D0F-782A-EBC5-2F4A-7B31F3AC2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45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C5797B-69FA-FF1C-63FE-9180D9550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1647B-E8A3-8FB8-77AD-93D0F9F2A5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0D6E0-1C09-BDD1-BA5D-B44DAC531C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4624FD-3170-4197-8B65-FE8892C686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007406-221F-16D3-729C-E45355ACD0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D6186-C204-F7B4-8305-5899B5E82F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80503C-FBC3-46BA-AE1B-11C3034EF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542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FF2BCDF3-3A90-E51F-10E3-6B560A51FF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8" t="275" r="23376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C15E82-485E-EE73-94C1-683295A87D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400"/>
              <a:t>THE FINANCIAL MANAGEMENT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96617D-6920-0B07-C0F0-456FFE21EE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2000"/>
              <a:t>Lecture 1- part2 </a:t>
            </a:r>
            <a:endParaRPr lang="en-GB" sz="20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486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56CA1-C730-EBA2-E6F3-F83FF34AB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to Financial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8458F-1AD9-4005-D48E-87F000617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400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Key Focus</a:t>
            </a:r>
            <a:r>
              <a:rPr lang="en-US" sz="4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: How companies raise money for their operations.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227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1ADAD-AEE6-9872-CF9A-70C0B9706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Financial Intermediation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69564-784D-1CF8-D12D-0B3F49FB9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400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Definition</a:t>
            </a:r>
            <a:r>
              <a:rPr lang="en-US" sz="4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: Institutions like banks help companies get money from investors.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517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C2095-9232-E828-0243-F597C640A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Features of Financial Intermediation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F0EDD6-50CC-E78A-29E8-AE46083FC7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868743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9889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2B82B-9CBB-3AB3-B735-D1F11C9E1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30" y="1598246"/>
            <a:ext cx="4554659" cy="50348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Other Financial Intermediaries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F50E6-AC68-A805-4D6E-79027448B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2994" y="1590840"/>
            <a:ext cx="5010506" cy="500753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Examples: Pension Funds, Investment Trusts, State Savings Banks.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7652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BC082-3709-0F91-9E17-EA9DEA49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Financial Markets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38DB2F-BB3E-5AFF-B235-996B963F38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26100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2823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B69C9-B93D-7507-E8E7-DE3C3093D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Stock Exchange Operations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7B3577B1-04E0-6C0B-DC1D-98609A26CB1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1240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CB7FF7-4016-0092-A562-5AA6BE49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Market Efficiency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8D2DBF9-9D3D-4505-44D9-66CC02727E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Efficient Market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Stock prices reflect all available information.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Types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Weak-Form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Based on past prices.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Semi-Strong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Based on public information.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Strong-Form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All information, public and private.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Codes on papers">
            <a:extLst>
              <a:ext uri="{FF2B5EF4-FFF2-40B4-BE49-F238E27FC236}">
                <a16:creationId xmlns:a16="http://schemas.microsoft.com/office/drawing/2014/main" id="{44553142-F5D0-286F-E38F-E566FAD02A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55" r="23108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6274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88519-4DA3-654E-A03B-B93C7B66D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Money Market Interest 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0961C-BC83-C898-58A7-AC70A06EB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Factors</a:t>
            </a:r>
            <a:r>
              <a:rPr lang="en-US" sz="20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General interest rates.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Risk level.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Loan duration.</a:t>
            </a:r>
          </a:p>
          <a:p>
            <a:endParaRPr lang="en-GB" sz="2000"/>
          </a:p>
        </p:txBody>
      </p:sp>
      <p:pic>
        <p:nvPicPr>
          <p:cNvPr id="5" name="Picture 4" descr="Digital numbers and graphs">
            <a:extLst>
              <a:ext uri="{FF2B5EF4-FFF2-40B4-BE49-F238E27FC236}">
                <a16:creationId xmlns:a16="http://schemas.microsoft.com/office/drawing/2014/main" id="{AE5959C7-6D43-F30D-5F2B-434E3A26F7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23" r="11977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298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66229-7AA3-9C53-1BA9-0E653A018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Yield Curves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7B502-B013-65B6-6E0D-521DC0E36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Shape</a:t>
            </a:r>
            <a:r>
              <a:rPr lang="en-US" sz="2000"/>
              <a:t>: Shows expected future interest rates.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Expectations Theory</a:t>
            </a:r>
            <a:r>
              <a:rPr lang="en-US" sz="2000"/>
              <a:t>: Higher future rates = higher curve.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Liquidity Theory</a:t>
            </a:r>
            <a:r>
              <a:rPr lang="en-US" sz="2000"/>
              <a:t>: Long-term = higher yields.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E2B624-FEBE-4C86-D526-E8577293D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54235"/>
            <a:ext cx="5150277" cy="297428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661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ABAFF-1D69-8DBE-2656-FE258B83C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Total Shareholder Return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65D3E-0521-7234-D767-3808D34F5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b="1"/>
              <a:t>Formula</a:t>
            </a:r>
            <a:r>
              <a:rPr lang="en-US" sz="2400"/>
              <a:t>: Dividend + (Change in share price) / Initial share price.</a:t>
            </a:r>
          </a:p>
          <a:p>
            <a:endParaRPr lang="en-GB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0370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B9C58-A33C-2547-2164-801AD5FB2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Fintech</a:t>
            </a:r>
          </a:p>
        </p:txBody>
      </p:sp>
      <p:pic>
        <p:nvPicPr>
          <p:cNvPr id="5" name="Picture 4" descr="Aerial view of a city skyline">
            <a:extLst>
              <a:ext uri="{FF2B5EF4-FFF2-40B4-BE49-F238E27FC236}">
                <a16:creationId xmlns:a16="http://schemas.microsoft.com/office/drawing/2014/main" id="{927A7373-696B-9DC0-078D-D53D36E40E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725" r="20941" b="-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940D1-B6BE-FD4F-CAA8-BBF866B1B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Definition</a:t>
            </a:r>
            <a:r>
              <a:rPr lang="en-US" sz="2000"/>
              <a:t>: Technology improving financial services (e.g., online banking, crypto trading).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Challenges</a:t>
            </a:r>
            <a:r>
              <a:rPr lang="en-US" sz="2000"/>
              <a:t>: Security risks and regulation issues.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22493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01EF9-7D3E-CF29-3FDB-81B758075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Summary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C765C1F-670F-1398-D60E-3A43148F0B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Financial markets and intermediaries help raise money and manage risks.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Efficient markets make investment fair.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Fintech is changing finance but brings new risks.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2569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4EFC7CC0-F34B-CCF5-D713-7BC5D77BF8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0162" b="556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A74648-DCE3-6759-89E6-9CD882CFC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Thanks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B7D38-2071-E294-91E0-55C43D2C6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Any question </a:t>
            </a:r>
          </a:p>
        </p:txBody>
      </p:sp>
    </p:spTree>
    <p:extLst>
      <p:ext uri="{BB962C8B-B14F-4D97-AF65-F5344CB8AC3E}">
        <p14:creationId xmlns:p14="http://schemas.microsoft.com/office/powerpoint/2010/main" val="9344876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292</Words>
  <Application>Microsoft Office PowerPoint</Application>
  <PresentationFormat>Widescreen</PresentationFormat>
  <Paragraphs>45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THE FINANCIAL MANAGEMENT ENVIRONMENT</vt:lpstr>
      <vt:lpstr>Introduction to Financial Management</vt:lpstr>
      <vt:lpstr>Financial Intermediation</vt:lpstr>
      <vt:lpstr>Features of Financial Intermediation</vt:lpstr>
      <vt:lpstr>Other Financial Intermediaries</vt:lpstr>
      <vt:lpstr>Financial Markets</vt:lpstr>
      <vt:lpstr>Stock Exchange Operations</vt:lpstr>
      <vt:lpstr>Market Efficiency</vt:lpstr>
      <vt:lpstr>Money Market Interest Rates</vt:lpstr>
      <vt:lpstr>Yield Curves</vt:lpstr>
      <vt:lpstr>Total Shareholder Return</vt:lpstr>
      <vt:lpstr>Fintech</vt:lpstr>
      <vt:lpstr>Summary</vt:lpstr>
      <vt:lpstr>Thanks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Badir Miftah</dc:creator>
  <cp:lastModifiedBy>Badir Miftah</cp:lastModifiedBy>
  <cp:revision>1</cp:revision>
  <dcterms:created xsi:type="dcterms:W3CDTF">2025-01-25T23:52:13Z</dcterms:created>
  <dcterms:modified xsi:type="dcterms:W3CDTF">2025-01-27T18:58:07Z</dcterms:modified>
</cp:coreProperties>
</file>