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FF5F6E9" w14:textId="77777777" w:rsidR="00912101" w:rsidRDefault="0023752D" w:rsidP="00682E7D">
      <w:r>
        <w:rPr>
          <w:noProof/>
        </w:rPr>
        <w:drawing>
          <wp:anchor distT="0" distB="0" distL="114300" distR="114300" simplePos="0" relativeHeight="251652608" behindDoc="1" locked="0" layoutInCell="1" allowOverlap="1" wp14:anchorId="35EFAA4F" wp14:editId="4665577D">
            <wp:simplePos x="0" y="0"/>
            <wp:positionH relativeFrom="page">
              <wp:align>right</wp:align>
            </wp:positionH>
            <wp:positionV relativeFrom="page">
              <wp:align>top</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0A0E07E3" w14:textId="77777777" w:rsidR="008C1F2B" w:rsidRDefault="0023752D" w:rsidP="00AB6B41">
          <w:pPr>
            <w:sectPr w:rsidR="008C1F2B" w:rsidSect="00682E7D">
              <w:headerReference w:type="default" r:id="rId12"/>
              <w:footerReference w:type="default" r:id="rId13"/>
              <w:headerReference w:type="first" r:id="rId14"/>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38DA387E" wp14:editId="26B60AB3">
                    <wp:simplePos x="0" y="0"/>
                    <wp:positionH relativeFrom="margin">
                      <wp:align>right</wp:align>
                    </wp:positionH>
                    <wp:positionV relativeFrom="paragraph">
                      <wp:posOffset>5257165</wp:posOffset>
                    </wp:positionV>
                    <wp:extent cx="3152775" cy="7429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742950"/>
                            </a:xfrm>
                            <a:prstGeom prst="rect">
                              <a:avLst/>
                            </a:prstGeom>
                            <a:solidFill>
                              <a:srgbClr val="FFFFFF"/>
                            </a:solidFill>
                            <a:ln w="9525">
                              <a:solidFill>
                                <a:srgbClr val="000000"/>
                              </a:solidFill>
                              <a:miter lim="800000"/>
                              <a:headEnd/>
                              <a:tailEnd/>
                            </a:ln>
                          </wps:spPr>
                          <wps:txb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8DA387E" id="_x0000_t202" coordsize="21600,21600" o:spt="202" path="m,l,21600r21600,l21600,xe">
                    <v:stroke joinstyle="miter"/>
                    <v:path gradientshapeok="t" o:connecttype="rect"/>
                  </v:shapetype>
                  <v:shape id="Text Box 2" o:spid="_x0000_s1026" type="#_x0000_t202" style="position:absolute;margin-left:197.05pt;margin-top:413.95pt;width:248.25pt;height:58.5pt;z-index:251664896;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vLYYtEQIAAB8EAAAOAAAAZHJzL2Uyb0RvYy54bWysU9uO0zAQfUfiHyy/07Shoduo6WrpUoS0&#13;&#10;XKSFD5g4TmPheIztNlm+nrHb7VYLvCD8YHk84+OZM2dW12Ov2UE6r9BUfDaZciaNwEaZXcW/fd2+&#13;&#10;uuLMBzANaDSy4g/S8+v1yxerwZYyxw51Ix0jEOPLwVa8C8GWWeZFJ3vwE7TSkLNF10Mg0+2yxsFA&#13;&#10;6L3O8un0TTaga6xDIb2n29ujk68TfttKET63rZeB6YpTbiHtLu113LP1CsqdA9spcUoD/iGLHpSh&#13;&#10;T89QtxCA7Z36DapXwqHHNkwE9hm2rRIy1UDVzKbPqrnvwMpUC5Hj7Zkm//9gxafDvf3iWBjf4kgN&#13;&#10;TEV4e4fiu2cGNx2YnbxxDodOQkMfzyJl2WB9eXoaqfaljyD18BEbajLsAyagsXV9ZIXqZIRODXg4&#13;&#10;ky7HwARdvp4V+WJRcCbIt5jnyyJ1JYPy8bV1PryX2LN4qLijpiZ0ONz5ELOB8jEkfuZRq2artE6G&#13;&#10;29Ub7dgBSADbtFIBz8K0YUPFl0VeHAn4K8Q0rT9B9CqQkrXqK351DoIy0vbONElnAZQ+nillbU48&#13;&#10;RuqOJIaxHikw8llj80CMOjwqliaMDh26n5wNpNaK+x97cJIz/cFQV5az+TzKOxnzYpGT4S499aUH&#13;&#10;jCCoigfOjsdNSCMRCTN4Q91rVSL2KZNTrqTCxPdpYqLML+0U9TTX618AAAD//wMAUEsDBBQABgAI&#13;&#10;AAAAIQDZzQCo4wAAAA0BAAAPAAAAZHJzL2Rvd25yZXYueG1sTI/LTsMwEEX3SPyDNUhsEHUoIa3T&#13;&#10;OBUCgcoOCoKtG0+TCD+C7abh7xlWsBlpdDVn7qnWkzVsxBB77yRczTJg6Bqve9dKeHt9uFwCi0k5&#13;&#10;rYx3KOEbI6zr05NKldof3QuO29QygrhYKgldSkPJeWw6tCrO/ICOsr0PViVaQ8t1UEeCW8PnWVZw&#13;&#10;q3pHHzo14F2Hzef2YCUs8834EZ+un9+bYm9EuliMj19ByvOz6X5F43YFLOGU/i7g14H6Q03Fdv7g&#13;&#10;dGRGAtkkws0XAhjFuShugO0kiDwXwOuK/7eofwAAAP//AwBQSwECLQAUAAYACAAAACEAtoM4kv4A&#13;&#10;AADhAQAAEwAAAAAAAAAAAAAAAAAAAAAAW0NvbnRlbnRfVHlwZXNdLnhtbFBLAQItABQABgAIAAAA&#13;&#10;IQA4/SH/1gAAAJQBAAALAAAAAAAAAAAAAAAAAC8BAABfcmVscy8ucmVsc1BLAQItABQABgAIAAAA&#13;&#10;IQAvLYYtEQIAAB8EAAAOAAAAAAAAAAAAAAAAAC4CAABkcnMvZTJvRG9jLnhtbFBLAQItABQABgAI&#13;&#10;AAAAIQDZzQCo4wAAAA0BAAAPAAAAAAAAAAAAAAAAAGsEAABkcnMvZG93bnJldi54bWxQSwUGAAAA&#13;&#10;AAQABADzAAAAewUAAAAA&#13;&#10;">
                    <v:textbox>
                      <w:txbxContent>
                        <w:p w14:paraId="4A30F485" w14:textId="77777777" w:rsidR="003F7013" w:rsidRDefault="00912101" w:rsidP="00912101">
                          <w:pPr>
                            <w:jc w:val="center"/>
                            <w:rPr>
                              <w:sz w:val="28"/>
                            </w:rPr>
                          </w:pPr>
                          <w:r w:rsidRPr="00912101">
                            <w:rPr>
                              <w:sz w:val="28"/>
                            </w:rPr>
                            <w:t>Sports Ind</w:t>
                          </w:r>
                          <w:r w:rsidR="003F7013">
                            <w:rPr>
                              <w:sz w:val="28"/>
                            </w:rPr>
                            <w:t>ependent Project</w:t>
                          </w:r>
                        </w:p>
                        <w:p w14:paraId="4252D2A2" w14:textId="1A06C2E6" w:rsidR="004C2AAF" w:rsidRDefault="003F7013" w:rsidP="00912101">
                          <w:pPr>
                            <w:jc w:val="center"/>
                            <w:rPr>
                              <w:sz w:val="28"/>
                            </w:rPr>
                          </w:pPr>
                          <w:r>
                            <w:rPr>
                              <w:sz w:val="28"/>
                            </w:rPr>
                            <w:t>Applied Portfolio</w:t>
                          </w:r>
                          <w:r w:rsidR="00912101" w:rsidRPr="00912101">
                            <w:rPr>
                              <w:sz w:val="28"/>
                            </w:rPr>
                            <w:t xml:space="preserve"> </w:t>
                          </w:r>
                        </w:p>
                        <w:p w14:paraId="5F72259C" w14:textId="6C1C14A1" w:rsidR="004C2AAF" w:rsidRPr="00912101" w:rsidRDefault="004C2AAF" w:rsidP="00912101">
                          <w:pPr>
                            <w:jc w:val="center"/>
                            <w:rPr>
                              <w:sz w:val="28"/>
                            </w:rPr>
                          </w:pPr>
                        </w:p>
                      </w:txbxContent>
                    </v:textbox>
                    <w10:wrap type="square" anchorx="margin"/>
                  </v:shape>
                </w:pict>
              </mc:Fallback>
            </mc:AlternateContent>
          </w:r>
        </w:p>
        <w:p w14:paraId="66C3A10A" w14:textId="7A05F38A" w:rsidR="003F7013" w:rsidRDefault="003F7013">
          <w:pPr>
            <w:spacing w:after="200" w:line="276" w:lineRule="auto"/>
            <w:rPr>
              <w:rFonts w:ascii="Arial" w:hAnsi="Arial" w:cs="Arial"/>
              <w:sz w:val="22"/>
              <w:szCs w:val="22"/>
            </w:rPr>
          </w:pPr>
        </w:p>
        <w:tbl>
          <w:tblPr>
            <w:tblStyle w:val="TableGrid"/>
            <w:tblW w:w="0" w:type="auto"/>
            <w:tblLook w:val="04A0" w:firstRow="1" w:lastRow="0" w:firstColumn="1" w:lastColumn="0" w:noHBand="0" w:noVBand="1"/>
          </w:tblPr>
          <w:tblGrid>
            <w:gridCol w:w="3865"/>
            <w:gridCol w:w="5151"/>
          </w:tblGrid>
          <w:tr w:rsidR="003F7013" w14:paraId="279F6FBD" w14:textId="77777777" w:rsidTr="003F7013">
            <w:tc>
              <w:tcPr>
                <w:tcW w:w="3865" w:type="dxa"/>
              </w:tcPr>
              <w:p w14:paraId="0886EC10" w14:textId="77777777" w:rsidR="003F7013" w:rsidRPr="00E82C26" w:rsidRDefault="003F7013" w:rsidP="003F7013">
                <w:pPr>
                  <w:spacing w:after="200" w:line="276" w:lineRule="auto"/>
                  <w:jc w:val="center"/>
                  <w:rPr>
                    <w:rFonts w:ascii="Arial" w:hAnsi="Arial" w:cs="Arial"/>
                    <w:b/>
                    <w:bCs/>
                    <w:sz w:val="40"/>
                    <w:szCs w:val="12"/>
                    <w:u w:val="single"/>
                  </w:rPr>
                </w:pPr>
                <w:r w:rsidRPr="00E82C26">
                  <w:rPr>
                    <w:rFonts w:ascii="Arial" w:hAnsi="Arial" w:cs="Arial"/>
                    <w:b/>
                    <w:bCs/>
                    <w:sz w:val="40"/>
                    <w:szCs w:val="12"/>
                    <w:u w:val="single"/>
                  </w:rPr>
                  <w:t>Student Name</w:t>
                </w:r>
              </w:p>
              <w:p w14:paraId="156FA21A" w14:textId="73F0907A" w:rsidR="003F7013" w:rsidRPr="006551C9" w:rsidRDefault="00030A98">
                <w:pPr>
                  <w:spacing w:after="200" w:line="276" w:lineRule="auto"/>
                  <w:rPr>
                    <w:rFonts w:ascii="Arial" w:hAnsi="Arial" w:cs="Arial"/>
                    <w:sz w:val="28"/>
                    <w:szCs w:val="28"/>
                  </w:rPr>
                </w:pPr>
                <w:r w:rsidRPr="006551C9">
                  <w:rPr>
                    <w:rFonts w:ascii="Arial" w:hAnsi="Arial" w:cs="Arial"/>
                    <w:sz w:val="28"/>
                    <w:szCs w:val="28"/>
                  </w:rPr>
                  <w:t>Caitlain Davies</w:t>
                </w:r>
              </w:p>
              <w:p w14:paraId="650500E2" w14:textId="77777777" w:rsidR="003F7013" w:rsidRDefault="003F7013">
                <w:pPr>
                  <w:spacing w:after="200" w:line="276" w:lineRule="auto"/>
                  <w:rPr>
                    <w:rFonts w:ascii="Arial" w:hAnsi="Arial" w:cs="Arial"/>
                    <w:sz w:val="22"/>
                    <w:szCs w:val="22"/>
                  </w:rPr>
                </w:pPr>
              </w:p>
              <w:p w14:paraId="6E0975A8" w14:textId="77777777" w:rsidR="003F7013" w:rsidRDefault="003F7013">
                <w:pPr>
                  <w:spacing w:after="200" w:line="276" w:lineRule="auto"/>
                  <w:rPr>
                    <w:rFonts w:ascii="Arial" w:hAnsi="Arial" w:cs="Arial"/>
                    <w:sz w:val="22"/>
                    <w:szCs w:val="22"/>
                  </w:rPr>
                </w:pPr>
              </w:p>
              <w:p w14:paraId="3D50ADE0" w14:textId="0BFFC3DC" w:rsidR="003F7013" w:rsidRDefault="003F7013">
                <w:pPr>
                  <w:spacing w:after="200" w:line="276" w:lineRule="auto"/>
                  <w:rPr>
                    <w:rFonts w:ascii="Arial" w:hAnsi="Arial" w:cs="Arial"/>
                    <w:sz w:val="22"/>
                    <w:szCs w:val="22"/>
                  </w:rPr>
                </w:pPr>
              </w:p>
            </w:tc>
            <w:tc>
              <w:tcPr>
                <w:tcW w:w="5151" w:type="dxa"/>
              </w:tcPr>
              <w:p w14:paraId="12580852" w14:textId="77777777" w:rsidR="003F7013" w:rsidRPr="00E82C26" w:rsidRDefault="003F7013" w:rsidP="003F7013">
                <w:pPr>
                  <w:spacing w:after="200" w:line="276" w:lineRule="auto"/>
                  <w:jc w:val="center"/>
                  <w:rPr>
                    <w:rFonts w:ascii="Arial" w:hAnsi="Arial" w:cs="Arial"/>
                    <w:b/>
                    <w:bCs/>
                    <w:sz w:val="40"/>
                    <w:szCs w:val="12"/>
                    <w:u w:val="single"/>
                  </w:rPr>
                </w:pPr>
                <w:r w:rsidRPr="00E82C26">
                  <w:rPr>
                    <w:rFonts w:ascii="Arial" w:hAnsi="Arial" w:cs="Arial"/>
                    <w:b/>
                    <w:bCs/>
                    <w:sz w:val="40"/>
                    <w:szCs w:val="12"/>
                    <w:u w:val="single"/>
                  </w:rPr>
                  <w:t>Project Title</w:t>
                </w:r>
              </w:p>
              <w:p w14:paraId="02A8E930" w14:textId="201052E7" w:rsidR="003F7013" w:rsidRPr="006551C9" w:rsidRDefault="00030A98" w:rsidP="006551C9">
                <w:pPr>
                  <w:pStyle w:val="ListParagraph"/>
                  <w:numPr>
                    <w:ilvl w:val="0"/>
                    <w:numId w:val="9"/>
                  </w:numPr>
                  <w:spacing w:after="200" w:line="276" w:lineRule="auto"/>
                  <w:jc w:val="center"/>
                  <w:rPr>
                    <w:rFonts w:ascii="Arial" w:hAnsi="Arial" w:cs="Arial"/>
                    <w:sz w:val="22"/>
                    <w:szCs w:val="22"/>
                  </w:rPr>
                </w:pPr>
                <w:r w:rsidRPr="006551C9">
                  <w:rPr>
                    <w:rStyle w:val="contentcontrolboundarysink"/>
                    <w:rFonts w:ascii="Arial" w:hAnsi="Arial" w:cs="Arial"/>
                    <w:color w:val="000000"/>
                    <w:shd w:val="clear" w:color="auto" w:fill="FFFFFF"/>
                    <w:lang w:val="en-US"/>
                  </w:rPr>
                  <w:t>​</w:t>
                </w:r>
                <w:r w:rsidRPr="006551C9">
                  <w:rPr>
                    <w:rStyle w:val="normaltextrun"/>
                    <w:rFonts w:ascii="Arial" w:hAnsi="Arial" w:cs="Arial"/>
                    <w:color w:val="000000"/>
                    <w:shd w:val="clear" w:color="auto" w:fill="FFFFFF"/>
                    <w:lang w:val="en-US"/>
                  </w:rPr>
                  <w:t xml:space="preserve">Community sports event planning and </w:t>
                </w:r>
                <w:r w:rsidR="006551C9" w:rsidRPr="006551C9">
                  <w:rPr>
                    <w:rStyle w:val="normaltextrun"/>
                    <w:rFonts w:ascii="Arial" w:hAnsi="Arial" w:cs="Arial"/>
                    <w:color w:val="000000"/>
                    <w:shd w:val="clear" w:color="auto" w:fill="FFFFFF"/>
                    <w:lang w:val="en-US"/>
                  </w:rPr>
                  <w:t>delivery</w:t>
                </w:r>
                <w:r w:rsidRPr="006551C9">
                  <w:rPr>
                    <w:rStyle w:val="normaltextrun"/>
                    <w:rFonts w:ascii="Arial" w:hAnsi="Arial" w:cs="Arial"/>
                    <w:color w:val="000000"/>
                    <w:shd w:val="clear" w:color="auto" w:fill="FFFFFF"/>
                    <w:lang w:val="en-US"/>
                  </w:rPr>
                  <w:t>.</w:t>
                </w:r>
                <w:r w:rsidRPr="006551C9">
                  <w:rPr>
                    <w:rStyle w:val="eop"/>
                    <w:rFonts w:ascii="Arial" w:hAnsi="Arial" w:cs="Arial"/>
                    <w:color w:val="000000"/>
                    <w:sz w:val="22"/>
                    <w:szCs w:val="22"/>
                    <w:shd w:val="clear" w:color="auto" w:fill="FFFFFF"/>
                  </w:rPr>
                  <w:t> </w:t>
                </w:r>
              </w:p>
              <w:p w14:paraId="076FA17A" w14:textId="77777777" w:rsidR="003F7013" w:rsidRDefault="003F7013">
                <w:pPr>
                  <w:spacing w:after="200" w:line="276" w:lineRule="auto"/>
                  <w:rPr>
                    <w:rFonts w:ascii="Arial" w:hAnsi="Arial" w:cs="Arial"/>
                    <w:sz w:val="22"/>
                    <w:szCs w:val="22"/>
                  </w:rPr>
                </w:pPr>
              </w:p>
              <w:p w14:paraId="5B2B4FC0" w14:textId="25068D83" w:rsidR="003F7013" w:rsidRDefault="003F7013">
                <w:pPr>
                  <w:spacing w:after="200" w:line="276" w:lineRule="auto"/>
                  <w:rPr>
                    <w:rFonts w:ascii="Arial" w:hAnsi="Arial" w:cs="Arial"/>
                    <w:sz w:val="22"/>
                    <w:szCs w:val="22"/>
                  </w:rPr>
                </w:pPr>
              </w:p>
            </w:tc>
          </w:tr>
          <w:tr w:rsidR="003F7013" w14:paraId="4FDE0A01" w14:textId="77777777" w:rsidTr="000B2A78">
            <w:tc>
              <w:tcPr>
                <w:tcW w:w="9016" w:type="dxa"/>
                <w:gridSpan w:val="2"/>
              </w:tcPr>
              <w:p w14:paraId="07E28A2F" w14:textId="3C6541AE" w:rsidR="003F7013" w:rsidRDefault="003F7013" w:rsidP="003F7013">
                <w:pPr>
                  <w:spacing w:after="200" w:line="276" w:lineRule="auto"/>
                  <w:jc w:val="center"/>
                  <w:rPr>
                    <w:rFonts w:ascii="Arial" w:hAnsi="Arial" w:cs="Arial"/>
                    <w:sz w:val="72"/>
                    <w:szCs w:val="22"/>
                  </w:rPr>
                </w:pPr>
                <w:r w:rsidRPr="00E82C26">
                  <w:rPr>
                    <w:rFonts w:ascii="Arial" w:hAnsi="Arial" w:cs="Arial"/>
                    <w:b/>
                    <w:bCs/>
                    <w:sz w:val="40"/>
                    <w:szCs w:val="12"/>
                    <w:u w:val="single"/>
                  </w:rPr>
                  <w:t>Project Aim</w:t>
                </w:r>
                <w:r w:rsidRPr="00E82C26">
                  <w:rPr>
                    <w:rFonts w:ascii="Arial" w:hAnsi="Arial" w:cs="Arial"/>
                    <w:sz w:val="40"/>
                    <w:szCs w:val="12"/>
                  </w:rPr>
                  <w:t xml:space="preserve"> </w:t>
                </w:r>
                <w:r w:rsidRPr="003F7013">
                  <w:rPr>
                    <w:rFonts w:ascii="Arial" w:hAnsi="Arial" w:cs="Arial"/>
                    <w:sz w:val="28"/>
                    <w:szCs w:val="6"/>
                  </w:rPr>
                  <w:t>(1)</w:t>
                </w:r>
              </w:p>
              <w:p w14:paraId="57B75118" w14:textId="5AFECC60" w:rsidR="003F7013" w:rsidRPr="003F7013" w:rsidRDefault="00403756" w:rsidP="003F7013">
                <w:pPr>
                  <w:pStyle w:val="ListParagraph"/>
                  <w:numPr>
                    <w:ilvl w:val="0"/>
                    <w:numId w:val="4"/>
                  </w:numPr>
                  <w:spacing w:after="200" w:line="276" w:lineRule="auto"/>
                  <w:rPr>
                    <w:rFonts w:ascii="Arial" w:hAnsi="Arial" w:cs="Arial"/>
                    <w:szCs w:val="4"/>
                  </w:rPr>
                </w:pPr>
                <w:r>
                  <w:rPr>
                    <w:rStyle w:val="contentcontrolboundarysink"/>
                    <w:rFonts w:ascii="Arial" w:hAnsi="Arial" w:cs="Arial"/>
                    <w:color w:val="000000"/>
                    <w:shd w:val="clear" w:color="auto" w:fill="FFFFFF"/>
                  </w:rPr>
                  <w:t>​</w:t>
                </w:r>
                <w:r>
                  <w:rPr>
                    <w:rStyle w:val="normaltextrun"/>
                    <w:rFonts w:ascii="Arial" w:hAnsi="Arial" w:cs="Arial"/>
                    <w:color w:val="000000"/>
                    <w:shd w:val="clear" w:color="auto" w:fill="FFFFFF"/>
                  </w:rPr>
                  <w:t>The creation of a website to assist community sports event planning and delivery in Swansea to encourage participation.</w:t>
                </w:r>
                <w:r>
                  <w:rPr>
                    <w:rStyle w:val="eop"/>
                    <w:rFonts w:ascii="Arial" w:hAnsi="Arial" w:cs="Arial"/>
                    <w:color w:val="000000"/>
                    <w:shd w:val="clear" w:color="auto" w:fill="FFFFFF"/>
                  </w:rPr>
                  <w:t> </w:t>
                </w:r>
              </w:p>
              <w:p w14:paraId="1241FAA6" w14:textId="77777777" w:rsidR="003F7013" w:rsidRDefault="003F7013" w:rsidP="003F7013">
                <w:pPr>
                  <w:spacing w:after="200" w:line="276" w:lineRule="auto"/>
                  <w:jc w:val="center"/>
                  <w:rPr>
                    <w:rFonts w:ascii="Arial" w:hAnsi="Arial" w:cs="Arial"/>
                    <w:sz w:val="52"/>
                    <w:szCs w:val="18"/>
                  </w:rPr>
                </w:pPr>
              </w:p>
              <w:p w14:paraId="54B21BB6" w14:textId="1E6B37A2" w:rsidR="003F7013" w:rsidRPr="003F7013" w:rsidRDefault="003F7013" w:rsidP="003F7013">
                <w:pPr>
                  <w:spacing w:after="200" w:line="276" w:lineRule="auto"/>
                  <w:jc w:val="center"/>
                  <w:rPr>
                    <w:rFonts w:ascii="Arial" w:hAnsi="Arial" w:cs="Arial"/>
                    <w:sz w:val="52"/>
                    <w:szCs w:val="18"/>
                  </w:rPr>
                </w:pPr>
              </w:p>
            </w:tc>
          </w:tr>
          <w:tr w:rsidR="003F7013" w14:paraId="1F2A5C30" w14:textId="77777777" w:rsidTr="000B2A78">
            <w:tc>
              <w:tcPr>
                <w:tcW w:w="9016" w:type="dxa"/>
                <w:gridSpan w:val="2"/>
              </w:tcPr>
              <w:p w14:paraId="5CF2AD25" w14:textId="237CD02F" w:rsidR="003F7013" w:rsidRPr="00AB6B41" w:rsidRDefault="003F7013" w:rsidP="006551C9">
                <w:pPr>
                  <w:spacing w:after="200" w:line="276" w:lineRule="auto"/>
                  <w:jc w:val="center"/>
                  <w:rPr>
                    <w:rFonts w:ascii="Arial" w:hAnsi="Arial" w:cs="Arial"/>
                    <w:sz w:val="72"/>
                    <w:szCs w:val="22"/>
                  </w:rPr>
                </w:pPr>
                <w:r w:rsidRPr="00E82C26">
                  <w:rPr>
                    <w:rFonts w:ascii="Arial" w:hAnsi="Arial" w:cs="Arial"/>
                    <w:b/>
                    <w:bCs/>
                    <w:sz w:val="40"/>
                    <w:szCs w:val="12"/>
                    <w:u w:val="single"/>
                  </w:rPr>
                  <w:t>Objectives</w:t>
                </w:r>
                <w:r>
                  <w:rPr>
                    <w:rFonts w:ascii="Arial" w:hAnsi="Arial" w:cs="Arial"/>
                    <w:sz w:val="72"/>
                    <w:szCs w:val="22"/>
                  </w:rPr>
                  <w:t xml:space="preserve"> </w:t>
                </w:r>
                <w:r w:rsidRPr="003F7013">
                  <w:rPr>
                    <w:rFonts w:ascii="Arial" w:hAnsi="Arial" w:cs="Arial"/>
                    <w:sz w:val="28"/>
                    <w:szCs w:val="6"/>
                  </w:rPr>
                  <w:t>(3/4)</w:t>
                </w:r>
              </w:p>
              <w:p w14:paraId="357D0A91" w14:textId="62DA3ECE" w:rsidR="00403756" w:rsidRPr="006551C9" w:rsidRDefault="00403756" w:rsidP="006551C9">
                <w:pPr>
                  <w:pStyle w:val="paragraph"/>
                  <w:numPr>
                    <w:ilvl w:val="0"/>
                    <w:numId w:val="7"/>
                  </w:numPr>
                  <w:spacing w:before="0" w:beforeAutospacing="0" w:after="0" w:afterAutospacing="0"/>
                  <w:textAlignment w:val="baseline"/>
                  <w:rPr>
                    <w:rStyle w:val="normaltextrun"/>
                    <w:rFonts w:ascii="Arial" w:hAnsi="Arial" w:cs="Arial"/>
                    <w:sz w:val="32"/>
                    <w:szCs w:val="32"/>
                  </w:rPr>
                </w:pPr>
                <w:r>
                  <w:rPr>
                    <w:rStyle w:val="normaltextrun"/>
                    <w:rFonts w:ascii="Arial" w:hAnsi="Arial"/>
                    <w:color w:val="000000"/>
                    <w:lang w:val="en-US"/>
                  </w:rPr>
                  <w:t xml:space="preserve">Compose a proposal outlining the project's development and </w:t>
                </w:r>
                <w:r w:rsidR="006551C9">
                  <w:rPr>
                    <w:rStyle w:val="normaltextrun"/>
                    <w:rFonts w:ascii="Arial" w:hAnsi="Arial"/>
                    <w:color w:val="000000"/>
                    <w:lang w:val="en-US"/>
                  </w:rPr>
                  <w:t>ethical considerations</w:t>
                </w:r>
                <w:r>
                  <w:rPr>
                    <w:rStyle w:val="normaltextrun"/>
                    <w:rFonts w:ascii="Arial" w:hAnsi="Arial"/>
                    <w:color w:val="000000"/>
                    <w:lang w:val="en-US"/>
                  </w:rPr>
                  <w:t>.</w:t>
                </w:r>
              </w:p>
              <w:p w14:paraId="7BC38CCF" w14:textId="77777777" w:rsidR="006551C9" w:rsidRDefault="006551C9" w:rsidP="006551C9">
                <w:pPr>
                  <w:pStyle w:val="paragraph"/>
                  <w:spacing w:before="0" w:beforeAutospacing="0" w:after="0" w:afterAutospacing="0"/>
                  <w:ind w:left="720"/>
                  <w:textAlignment w:val="baseline"/>
                  <w:rPr>
                    <w:rFonts w:ascii="Arial" w:hAnsi="Arial" w:cs="Arial"/>
                    <w:sz w:val="32"/>
                    <w:szCs w:val="32"/>
                  </w:rPr>
                </w:pPr>
              </w:p>
              <w:p w14:paraId="190B2E47" w14:textId="1F3F4EED" w:rsidR="00403756" w:rsidRPr="006551C9" w:rsidRDefault="00403756" w:rsidP="006551C9">
                <w:pPr>
                  <w:pStyle w:val="paragraph"/>
                  <w:numPr>
                    <w:ilvl w:val="0"/>
                    <w:numId w:val="7"/>
                  </w:numPr>
                  <w:spacing w:before="0" w:beforeAutospacing="0" w:after="0" w:afterAutospacing="0"/>
                  <w:textAlignment w:val="baseline"/>
                  <w:rPr>
                    <w:rStyle w:val="normaltextrun"/>
                    <w:rFonts w:ascii="Arial" w:hAnsi="Arial" w:cs="Arial"/>
                    <w:sz w:val="32"/>
                    <w:szCs w:val="32"/>
                  </w:rPr>
                </w:pPr>
                <w:r>
                  <w:rPr>
                    <w:rStyle w:val="normaltextrun"/>
                    <w:rFonts w:ascii="Arial" w:hAnsi="Arial"/>
                    <w:color w:val="000000"/>
                  </w:rPr>
                  <w:t>Identify essential theoretical sports event planning themes and methods.</w:t>
                </w:r>
              </w:p>
              <w:p w14:paraId="7FEE330F" w14:textId="77777777" w:rsidR="006551C9" w:rsidRDefault="006551C9" w:rsidP="006551C9">
                <w:pPr>
                  <w:pStyle w:val="paragraph"/>
                  <w:spacing w:before="0" w:beforeAutospacing="0" w:after="0" w:afterAutospacing="0"/>
                  <w:textAlignment w:val="baseline"/>
                  <w:rPr>
                    <w:rFonts w:ascii="Arial" w:hAnsi="Arial" w:cs="Arial"/>
                    <w:sz w:val="32"/>
                    <w:szCs w:val="32"/>
                  </w:rPr>
                </w:pPr>
              </w:p>
              <w:p w14:paraId="5CFB05D9" w14:textId="361BC827" w:rsidR="00403756" w:rsidRDefault="00403756" w:rsidP="006551C9">
                <w:pPr>
                  <w:pStyle w:val="paragraph"/>
                  <w:numPr>
                    <w:ilvl w:val="0"/>
                    <w:numId w:val="7"/>
                  </w:numPr>
                  <w:spacing w:before="0" w:beforeAutospacing="0" w:after="0" w:afterAutospacing="0"/>
                  <w:textAlignment w:val="baseline"/>
                  <w:rPr>
                    <w:rFonts w:ascii="Arial" w:hAnsi="Arial" w:cs="Arial"/>
                    <w:sz w:val="32"/>
                    <w:szCs w:val="32"/>
                  </w:rPr>
                </w:pPr>
                <w:r>
                  <w:rPr>
                    <w:rStyle w:val="normaltextrun"/>
                    <w:rFonts w:ascii="Arial" w:hAnsi="Arial"/>
                    <w:color w:val="000000"/>
                    <w:lang w:val="en-US"/>
                  </w:rPr>
                  <w:t>Create a website that allows community members to plan and organise local sporting events.</w:t>
                </w:r>
              </w:p>
              <w:p w14:paraId="564E8C5A" w14:textId="77777777" w:rsidR="003F7013" w:rsidRDefault="003F7013" w:rsidP="006551C9">
                <w:pPr>
                  <w:spacing w:after="200" w:line="276" w:lineRule="auto"/>
                  <w:rPr>
                    <w:rFonts w:ascii="Arial" w:hAnsi="Arial" w:cs="Arial"/>
                    <w:sz w:val="72"/>
                    <w:szCs w:val="22"/>
                  </w:rPr>
                </w:pPr>
              </w:p>
              <w:p w14:paraId="447387B7" w14:textId="54DD687E" w:rsidR="003F7013" w:rsidRPr="003F7013" w:rsidRDefault="003F7013" w:rsidP="003F7013">
                <w:pPr>
                  <w:spacing w:after="200" w:line="276" w:lineRule="auto"/>
                  <w:jc w:val="center"/>
                  <w:rPr>
                    <w:rFonts w:ascii="Arial" w:hAnsi="Arial" w:cs="Arial"/>
                    <w:sz w:val="32"/>
                    <w:szCs w:val="8"/>
                  </w:rPr>
                </w:pPr>
              </w:p>
            </w:tc>
          </w:tr>
        </w:tbl>
        <w:p w14:paraId="515CFF73" w14:textId="77777777" w:rsidR="003F7013" w:rsidRDefault="003F7013">
          <w:pPr>
            <w:spacing w:after="200" w:line="276" w:lineRule="auto"/>
            <w:rPr>
              <w:rFonts w:ascii="Arial" w:hAnsi="Arial" w:cs="Arial"/>
              <w:sz w:val="22"/>
              <w:szCs w:val="22"/>
            </w:rPr>
          </w:pPr>
        </w:p>
        <w:p w14:paraId="19ACCBD5" w14:textId="15146068" w:rsidR="003F7013" w:rsidRDefault="003F7013" w:rsidP="00AB6B41">
          <w:pPr>
            <w:spacing w:after="200" w:line="276" w:lineRule="auto"/>
            <w:jc w:val="center"/>
            <w:rPr>
              <w:rFonts w:ascii="Arial" w:hAnsi="Arial" w:cs="Arial"/>
              <w:sz w:val="72"/>
              <w:szCs w:val="22"/>
            </w:rPr>
          </w:pPr>
        </w:p>
        <w:p w14:paraId="1D1AE4C4" w14:textId="77777777" w:rsidR="00AB6B41" w:rsidRDefault="00AB6B41">
          <w:pPr>
            <w:spacing w:after="200" w:line="276" w:lineRule="auto"/>
            <w:rPr>
              <w:rFonts w:ascii="Arial" w:hAnsi="Arial" w:cs="Arial"/>
              <w:sz w:val="22"/>
              <w:szCs w:val="22"/>
            </w:rPr>
          </w:pPr>
        </w:p>
        <w:p w14:paraId="12FD886B" w14:textId="77777777" w:rsidR="003F7013" w:rsidRDefault="00000000" w:rsidP="0023752D">
          <w:pPr>
            <w:spacing w:after="200" w:line="276" w:lineRule="auto"/>
            <w:rPr>
              <w:rFonts w:ascii="Arial" w:hAnsi="Arial" w:cs="Arial"/>
              <w:sz w:val="22"/>
              <w:szCs w:val="22"/>
            </w:rPr>
          </w:pPr>
        </w:p>
      </w:sdtContent>
    </w:sdt>
    <w:p w14:paraId="7916FDA9" w14:textId="77777777" w:rsidR="005B4E9A" w:rsidRPr="005B4E9A" w:rsidRDefault="005B4E9A" w:rsidP="0023752D">
      <w:pPr>
        <w:spacing w:after="200" w:line="276" w:lineRule="auto"/>
        <w:rPr>
          <w:rFonts w:ascii="Arial" w:hAnsi="Arial" w:cs="Arial"/>
          <w:b/>
          <w:bCs/>
          <w:sz w:val="28"/>
          <w:szCs w:val="28"/>
          <w:u w:val="single"/>
        </w:rPr>
      </w:pPr>
    </w:p>
    <w:p w14:paraId="67BC6718" w14:textId="3E2052D8" w:rsidR="0023752D" w:rsidRPr="005B4E9A" w:rsidRDefault="00770DC3" w:rsidP="0023752D">
      <w:pPr>
        <w:spacing w:after="200" w:line="276" w:lineRule="auto"/>
        <w:rPr>
          <w:rFonts w:ascii="Arial" w:hAnsi="Arial" w:cs="Arial"/>
          <w:sz w:val="28"/>
          <w:szCs w:val="28"/>
        </w:rPr>
      </w:pPr>
      <w:r w:rsidRPr="005B4E9A">
        <w:rPr>
          <w:rFonts w:ascii="Arial" w:hAnsi="Arial" w:cs="Arial"/>
          <w:b/>
          <w:bCs/>
          <w:sz w:val="28"/>
          <w:szCs w:val="28"/>
          <w:u w:val="single"/>
        </w:rPr>
        <w:t xml:space="preserve">Contents Page </w:t>
      </w:r>
    </w:p>
    <w:p w14:paraId="575D73C5" w14:textId="77777777"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sz w:val="28"/>
          <w:szCs w:val="28"/>
          <w:lang w:val="en-US"/>
        </w:rPr>
        <w:t xml:space="preserve">Element 1 – Proposal </w:t>
      </w:r>
      <w:r>
        <w:rPr>
          <w:rStyle w:val="eop"/>
          <w:rFonts w:ascii="Arial Nova" w:hAnsi="Arial Nova" w:cs="Segoe UI"/>
          <w:sz w:val="28"/>
          <w:szCs w:val="28"/>
        </w:rPr>
        <w:t> </w:t>
      </w:r>
    </w:p>
    <w:p w14:paraId="372F3DC9" w14:textId="77777777"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eop"/>
          <w:rFonts w:ascii="Arial Nova" w:hAnsi="Arial Nova" w:cs="Segoe UI"/>
          <w:lang w:val="en-US"/>
        </w:rPr>
        <w:t> </w:t>
      </w:r>
    </w:p>
    <w:p w14:paraId="2A620D1B" w14:textId="4E9AAD7B"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normaltextrun"/>
          <w:rFonts w:ascii="Arial Nova" w:hAnsi="Arial Nova" w:cs="Segoe UI"/>
          <w:lang w:val="en-US"/>
        </w:rPr>
        <w:t xml:space="preserve">1.0 YouTube Video Link........................................................Page </w:t>
      </w:r>
      <w:r w:rsidR="005B4E9A">
        <w:rPr>
          <w:rStyle w:val="normaltextrun"/>
          <w:rFonts w:ascii="Arial Nova" w:hAnsi="Arial Nova" w:cs="Segoe UI"/>
          <w:lang w:val="en-US"/>
        </w:rPr>
        <w:t>2</w:t>
      </w:r>
    </w:p>
    <w:p w14:paraId="0E9D8A6C" w14:textId="4286B99C"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normaltextrun"/>
          <w:rFonts w:ascii="Arial Nova" w:hAnsi="Arial Nova" w:cs="Segoe UI"/>
          <w:lang w:val="en-US"/>
        </w:rPr>
        <w:t xml:space="preserve">1.1 Presentation slides..........................................................Page </w:t>
      </w:r>
      <w:r w:rsidR="007A7AA2">
        <w:rPr>
          <w:rStyle w:val="normaltextrun"/>
          <w:rFonts w:ascii="Arial Nova" w:hAnsi="Arial Nova" w:cs="Segoe UI"/>
          <w:lang w:val="en-US"/>
        </w:rPr>
        <w:t>2-6</w:t>
      </w:r>
    </w:p>
    <w:p w14:paraId="4CD3FAE5" w14:textId="6FDB613F"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normaltextrun"/>
          <w:rFonts w:ascii="Arial Nova" w:hAnsi="Arial Nova" w:cs="Segoe UI"/>
          <w:lang w:val="en-US"/>
        </w:rPr>
        <w:t xml:space="preserve">1.2 Ethic form.........................................................................Page </w:t>
      </w:r>
      <w:r w:rsidR="007A7AA2">
        <w:rPr>
          <w:rStyle w:val="normaltextrun"/>
          <w:rFonts w:ascii="Arial Nova" w:hAnsi="Arial Nova" w:cs="Segoe UI"/>
          <w:lang w:val="en-US"/>
        </w:rPr>
        <w:t>7-16</w:t>
      </w:r>
    </w:p>
    <w:p w14:paraId="7B4CFCBA" w14:textId="77777777"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eop"/>
          <w:rFonts w:ascii="Arial Nova" w:hAnsi="Arial Nova" w:cs="Segoe UI"/>
          <w:sz w:val="32"/>
          <w:szCs w:val="32"/>
          <w:lang w:val="en-US"/>
        </w:rPr>
        <w:t> </w:t>
      </w:r>
    </w:p>
    <w:p w14:paraId="53886E18" w14:textId="77777777"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normaltextrun"/>
          <w:rFonts w:ascii="Arial Nova" w:hAnsi="Arial Nova" w:cs="Segoe UI"/>
          <w:sz w:val="28"/>
          <w:szCs w:val="28"/>
          <w:lang w:val="en-US"/>
        </w:rPr>
        <w:t xml:space="preserve">Element 2 – Literature Review </w:t>
      </w:r>
      <w:r>
        <w:rPr>
          <w:rStyle w:val="eop"/>
          <w:rFonts w:ascii="Arial Nova" w:hAnsi="Arial Nova" w:cs="Segoe UI"/>
          <w:sz w:val="28"/>
          <w:szCs w:val="28"/>
          <w:lang w:val="en-US"/>
        </w:rPr>
        <w:t> </w:t>
      </w:r>
    </w:p>
    <w:p w14:paraId="33F478BE"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sz w:val="28"/>
          <w:szCs w:val="28"/>
          <w:lang w:val="en-US"/>
        </w:rPr>
        <w:t> </w:t>
      </w:r>
      <w:r>
        <w:rPr>
          <w:rStyle w:val="eop"/>
          <w:rFonts w:ascii="Arial Nova" w:hAnsi="Arial Nova" w:cs="Segoe UI"/>
          <w:sz w:val="28"/>
          <w:szCs w:val="28"/>
        </w:rPr>
        <w:t> </w:t>
      </w:r>
    </w:p>
    <w:p w14:paraId="44C8EBB0" w14:textId="1745053C" w:rsidR="00F74C69" w:rsidRDefault="00F74C69" w:rsidP="00F74C69">
      <w:pPr>
        <w:pStyle w:val="paragraph"/>
        <w:spacing w:before="0" w:beforeAutospacing="0" w:after="0" w:afterAutospacing="0"/>
        <w:textAlignment w:val="baseline"/>
        <w:rPr>
          <w:rFonts w:ascii="Segoe UI" w:hAnsi="Segoe UI" w:cs="Segoe UI"/>
          <w:sz w:val="18"/>
          <w:szCs w:val="18"/>
          <w:lang w:val="en-US"/>
        </w:rPr>
      </w:pPr>
      <w:r>
        <w:rPr>
          <w:rStyle w:val="normaltextrun"/>
          <w:rFonts w:ascii="Arial Nova" w:hAnsi="Arial Nova" w:cs="Segoe UI"/>
          <w:lang w:val="en-US"/>
        </w:rPr>
        <w:t>2.0 Introduction, aim and objectives................................Page 1</w:t>
      </w:r>
      <w:r w:rsidR="007A7AA2">
        <w:rPr>
          <w:rStyle w:val="normaltextrun"/>
          <w:rFonts w:ascii="Arial Nova" w:hAnsi="Arial Nova" w:cs="Segoe UI"/>
          <w:lang w:val="en-US"/>
        </w:rPr>
        <w:t>7</w:t>
      </w:r>
    </w:p>
    <w:p w14:paraId="6B069088"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75E3AA30" w14:textId="2E84C7D7"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 xml:space="preserve">3.0 Sports event industry..................................................Page </w:t>
      </w:r>
      <w:r w:rsidR="00E2089F">
        <w:rPr>
          <w:rStyle w:val="normaltextrun"/>
          <w:rFonts w:ascii="Arial Nova" w:hAnsi="Arial Nova" w:cs="Segoe UI"/>
          <w:lang w:val="en-US"/>
        </w:rPr>
        <w:t>17-18</w:t>
      </w:r>
    </w:p>
    <w:p w14:paraId="3A04EC26" w14:textId="2DF187BD"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 xml:space="preserve">3.1 Community sports events...........................................Page </w:t>
      </w:r>
      <w:r w:rsidR="00E2089F">
        <w:rPr>
          <w:rStyle w:val="normaltextrun"/>
          <w:rFonts w:ascii="Arial Nova" w:hAnsi="Arial Nova" w:cs="Segoe UI"/>
          <w:lang w:val="en-US"/>
        </w:rPr>
        <w:t>18</w:t>
      </w:r>
    </w:p>
    <w:p w14:paraId="69E43941"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73756F71" w14:textId="7D3D29EB"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4.0 Engaging a population...............................................</w:t>
      </w:r>
      <w:r w:rsidR="00ED0863">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19</w:t>
      </w:r>
    </w:p>
    <w:p w14:paraId="7B41336A" w14:textId="676A8A01"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4.1 Active today for an active tomorrow.......................</w:t>
      </w:r>
      <w:r w:rsidR="00ED0863">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19-20</w:t>
      </w:r>
    </w:p>
    <w:p w14:paraId="0F5E62F8" w14:textId="146C42FA"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4.2 Participation in sports.................................................</w:t>
      </w:r>
      <w:r w:rsidR="00B4467D">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20</w:t>
      </w:r>
    </w:p>
    <w:p w14:paraId="33078881"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430C907C" w14:textId="620C7EE0"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5.0 Event planning process............................................</w:t>
      </w:r>
      <w:r w:rsidR="00B4467D">
        <w:rPr>
          <w:rStyle w:val="normaltextrun"/>
          <w:rFonts w:ascii="Arial Nova" w:hAnsi="Arial Nova" w:cs="Segoe UI"/>
          <w:lang w:val="en-US"/>
        </w:rPr>
        <w:t>.</w:t>
      </w:r>
      <w:r>
        <w:rPr>
          <w:rStyle w:val="normaltextrun"/>
          <w:rFonts w:ascii="Arial Nova" w:hAnsi="Arial Nova" w:cs="Segoe UI"/>
          <w:lang w:val="en-US"/>
        </w:rPr>
        <w:t xml:space="preserve">. Page </w:t>
      </w:r>
      <w:r w:rsidR="00E2089F">
        <w:rPr>
          <w:rStyle w:val="normaltextrun"/>
          <w:rFonts w:ascii="Arial Nova" w:hAnsi="Arial Nova" w:cs="Segoe UI"/>
          <w:lang w:val="en-US"/>
        </w:rPr>
        <w:t>20-21</w:t>
      </w:r>
    </w:p>
    <w:p w14:paraId="540FB3CC"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79716F46" w14:textId="22BA599C"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6.0 Event delivery..............................................................</w:t>
      </w:r>
      <w:r w:rsidR="00B4467D">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21</w:t>
      </w:r>
    </w:p>
    <w:p w14:paraId="0FC6CC4A"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5897F019" w14:textId="3E650EEA"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7.0 Event audit..................................................................</w:t>
      </w:r>
      <w:r w:rsidR="00B4467D">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21-22</w:t>
      </w:r>
    </w:p>
    <w:p w14:paraId="57E2D848"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34901CE5" w14:textId="1B0E9984"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8.0 Current trends in website development............</w:t>
      </w:r>
      <w:r w:rsidR="000500B1">
        <w:rPr>
          <w:rStyle w:val="normaltextrun"/>
          <w:rFonts w:ascii="Arial Nova" w:hAnsi="Arial Nova" w:cs="Segoe UI"/>
          <w:lang w:val="en-US"/>
        </w:rPr>
        <w:t>....</w:t>
      </w:r>
      <w:r w:rsidR="00B4467D">
        <w:rPr>
          <w:rStyle w:val="normaltextrun"/>
          <w:rFonts w:ascii="Arial Nova" w:hAnsi="Arial Nova" w:cs="Segoe UI"/>
          <w:lang w:val="en-US"/>
        </w:rPr>
        <w:t>...</w:t>
      </w:r>
      <w:r w:rsidR="000500B1">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22</w:t>
      </w:r>
    </w:p>
    <w:p w14:paraId="17B155C2" w14:textId="44416848"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8.1 Website design for community engagement.........</w:t>
      </w:r>
      <w:r w:rsidR="00B4467D">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22</w:t>
      </w:r>
    </w:p>
    <w:p w14:paraId="0933C1C8" w14:textId="77777777" w:rsidR="00F74C69" w:rsidRDefault="00F74C69" w:rsidP="00F74C69">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p>
    <w:p w14:paraId="219DC204" w14:textId="7D765809" w:rsidR="00F74C69" w:rsidRDefault="00F74C69" w:rsidP="00F74C69">
      <w:pPr>
        <w:pStyle w:val="paragraph"/>
        <w:spacing w:before="0" w:beforeAutospacing="0" w:after="0" w:afterAutospacing="0"/>
        <w:textAlignment w:val="baseline"/>
        <w:rPr>
          <w:rFonts w:ascii="Segoe UI" w:hAnsi="Segoe UI" w:cs="Segoe UI"/>
          <w:sz w:val="18"/>
          <w:szCs w:val="18"/>
        </w:rPr>
      </w:pPr>
      <w:r>
        <w:rPr>
          <w:rStyle w:val="normaltextrun"/>
          <w:rFonts w:ascii="Arial Nova" w:hAnsi="Arial Nova" w:cs="Segoe UI"/>
          <w:lang w:val="en-US"/>
        </w:rPr>
        <w:t>9.0 Conclusion and justification.....................................</w:t>
      </w:r>
      <w:r w:rsidR="00B4467D">
        <w:rPr>
          <w:rStyle w:val="normaltextrun"/>
          <w:rFonts w:ascii="Arial Nova" w:hAnsi="Arial Nova" w:cs="Segoe UI"/>
          <w:lang w:val="en-US"/>
        </w:rPr>
        <w:t>...</w:t>
      </w:r>
      <w:r>
        <w:rPr>
          <w:rStyle w:val="normaltextrun"/>
          <w:rFonts w:ascii="Arial Nova" w:hAnsi="Arial Nova" w:cs="Segoe UI"/>
          <w:lang w:val="en-US"/>
        </w:rPr>
        <w:t xml:space="preserve">Page </w:t>
      </w:r>
      <w:r w:rsidR="00E2089F">
        <w:rPr>
          <w:rStyle w:val="normaltextrun"/>
          <w:rFonts w:ascii="Arial Nova" w:hAnsi="Arial Nova" w:cs="Segoe UI"/>
          <w:lang w:val="en-US"/>
        </w:rPr>
        <w:t>23</w:t>
      </w:r>
    </w:p>
    <w:p w14:paraId="119DFDF8" w14:textId="433E900F" w:rsidR="00F74C69" w:rsidRPr="005E22C3" w:rsidRDefault="00F74C69" w:rsidP="005E22C3">
      <w:pPr>
        <w:pStyle w:val="paragraph"/>
        <w:spacing w:before="0" w:beforeAutospacing="0" w:after="0" w:afterAutospacing="0"/>
        <w:ind w:left="720"/>
        <w:textAlignment w:val="baseline"/>
        <w:rPr>
          <w:rFonts w:ascii="Segoe UI" w:hAnsi="Segoe UI" w:cs="Segoe UI"/>
          <w:sz w:val="18"/>
          <w:szCs w:val="18"/>
        </w:rPr>
      </w:pPr>
      <w:r>
        <w:rPr>
          <w:rStyle w:val="normaltextrun"/>
          <w:rFonts w:ascii="Arial" w:hAnsi="Arial" w:cs="Arial"/>
          <w:lang w:val="en-US"/>
        </w:rPr>
        <w:t> </w:t>
      </w:r>
      <w:r>
        <w:rPr>
          <w:rStyle w:val="eop"/>
          <w:rFonts w:ascii="Arial Nova" w:hAnsi="Arial Nova" w:cs="Segoe UI"/>
        </w:rPr>
        <w:t> </w:t>
      </w:r>
      <w:r>
        <w:rPr>
          <w:rStyle w:val="normaltextrun"/>
          <w:rFonts w:ascii="Arial" w:hAnsi="Arial" w:cs="Arial"/>
          <w:lang w:val="en-US"/>
        </w:rPr>
        <w:t> </w:t>
      </w:r>
      <w:r>
        <w:rPr>
          <w:rStyle w:val="eop"/>
          <w:rFonts w:ascii="Arial Nova" w:hAnsi="Arial Nova" w:cs="Segoe UI"/>
        </w:rPr>
        <w:t> </w:t>
      </w:r>
      <w:r>
        <w:rPr>
          <w:rStyle w:val="eop"/>
          <w:rFonts w:ascii="Arial Nova" w:hAnsi="Arial Nova" w:cs="Segoe UI"/>
          <w:lang w:val="en-US"/>
        </w:rPr>
        <w:t> </w:t>
      </w:r>
    </w:p>
    <w:p w14:paraId="7C2E963F" w14:textId="5905F9EB" w:rsidR="001A7B68" w:rsidRDefault="00F74C69" w:rsidP="00F74C69">
      <w:pPr>
        <w:pStyle w:val="paragraph"/>
        <w:spacing w:before="0" w:beforeAutospacing="0" w:after="0" w:afterAutospacing="0"/>
        <w:jc w:val="both"/>
        <w:textAlignment w:val="baseline"/>
        <w:rPr>
          <w:rStyle w:val="eop"/>
          <w:rFonts w:ascii="Arial Nova" w:hAnsi="Arial Nova" w:cs="Segoe UI"/>
          <w:sz w:val="28"/>
          <w:szCs w:val="28"/>
          <w:lang w:val="en-US"/>
        </w:rPr>
      </w:pPr>
      <w:r>
        <w:rPr>
          <w:rStyle w:val="normaltextrun"/>
          <w:rFonts w:ascii="Arial Nova" w:hAnsi="Arial Nova" w:cs="Segoe UI"/>
          <w:sz w:val="28"/>
          <w:szCs w:val="28"/>
          <w:lang w:val="en-US"/>
        </w:rPr>
        <w:t xml:space="preserve">Element 3 </w:t>
      </w:r>
      <w:r w:rsidR="00A70A02">
        <w:rPr>
          <w:rStyle w:val="eop"/>
          <w:rFonts w:ascii="Arial Nova" w:hAnsi="Arial Nova" w:cs="Segoe UI"/>
          <w:sz w:val="28"/>
          <w:szCs w:val="28"/>
          <w:lang w:val="en-US"/>
        </w:rPr>
        <w:t xml:space="preserve">– Website </w:t>
      </w:r>
      <w:r w:rsidR="00467932">
        <w:rPr>
          <w:rStyle w:val="eop"/>
          <w:rFonts w:ascii="Arial Nova" w:hAnsi="Arial Nova" w:cs="Segoe UI"/>
          <w:sz w:val="28"/>
          <w:szCs w:val="28"/>
          <w:lang w:val="en-US"/>
        </w:rPr>
        <w:t>creation</w:t>
      </w:r>
    </w:p>
    <w:p w14:paraId="2CDA6AE4" w14:textId="77777777" w:rsidR="009118A1" w:rsidRDefault="009118A1" w:rsidP="00F74C69">
      <w:pPr>
        <w:pStyle w:val="paragraph"/>
        <w:spacing w:before="0" w:beforeAutospacing="0" w:after="0" w:afterAutospacing="0"/>
        <w:jc w:val="both"/>
        <w:textAlignment w:val="baseline"/>
        <w:rPr>
          <w:rStyle w:val="eop"/>
          <w:rFonts w:ascii="Arial Nova" w:hAnsi="Arial Nova" w:cs="Segoe UI"/>
          <w:sz w:val="28"/>
          <w:szCs w:val="28"/>
          <w:lang w:val="en-US"/>
        </w:rPr>
      </w:pPr>
    </w:p>
    <w:p w14:paraId="0656F46C" w14:textId="48FC21C3" w:rsidR="00280B7C" w:rsidRPr="00E1293A" w:rsidRDefault="00280B7C" w:rsidP="00F74C69">
      <w:pPr>
        <w:pStyle w:val="paragraph"/>
        <w:spacing w:before="0" w:beforeAutospacing="0" w:after="0" w:afterAutospacing="0"/>
        <w:jc w:val="both"/>
        <w:textAlignment w:val="baseline"/>
        <w:rPr>
          <w:rStyle w:val="eop"/>
          <w:rFonts w:ascii="Arial Nova" w:hAnsi="Arial Nova" w:cs="Segoe UI"/>
          <w:lang w:val="en-US"/>
        </w:rPr>
      </w:pPr>
      <w:r w:rsidRPr="00E1293A">
        <w:rPr>
          <w:rStyle w:val="eop"/>
          <w:rFonts w:ascii="Arial Nova" w:hAnsi="Arial Nova" w:cs="Segoe UI"/>
          <w:lang w:val="en-US"/>
        </w:rPr>
        <w:t>11.0 Website Link</w:t>
      </w:r>
      <w:r w:rsidR="00633115">
        <w:rPr>
          <w:rStyle w:val="eop"/>
          <w:rFonts w:ascii="Arial Nova" w:hAnsi="Arial Nova" w:cs="Segoe UI"/>
          <w:lang w:val="en-US"/>
        </w:rPr>
        <w:t>…………………………………</w:t>
      </w:r>
      <w:proofErr w:type="gramStart"/>
      <w:r w:rsidR="00D12865">
        <w:rPr>
          <w:rStyle w:val="eop"/>
          <w:rFonts w:ascii="Arial Nova" w:hAnsi="Arial Nova" w:cs="Segoe UI"/>
          <w:lang w:val="en-US"/>
        </w:rPr>
        <w:t>….</w:t>
      </w:r>
      <w:r w:rsidR="00B4467D">
        <w:rPr>
          <w:rStyle w:val="eop"/>
          <w:rFonts w:ascii="Arial Nova" w:hAnsi="Arial Nova" w:cs="Segoe UI"/>
          <w:lang w:val="en-US"/>
        </w:rPr>
        <w:t>.</w:t>
      </w:r>
      <w:proofErr w:type="gramEnd"/>
      <w:r w:rsidR="00B4467D">
        <w:rPr>
          <w:rStyle w:val="eop"/>
          <w:rFonts w:ascii="Arial Nova" w:hAnsi="Arial Nova" w:cs="Segoe UI"/>
          <w:lang w:val="en-US"/>
        </w:rPr>
        <w:t>…..</w:t>
      </w:r>
      <w:r w:rsidR="00D12865">
        <w:rPr>
          <w:rStyle w:val="eop"/>
          <w:rFonts w:ascii="Arial Nova" w:hAnsi="Arial Nova" w:cs="Segoe UI"/>
          <w:lang w:val="en-US"/>
        </w:rPr>
        <w:t>Page</w:t>
      </w:r>
      <w:r w:rsidRPr="00E1293A">
        <w:rPr>
          <w:rStyle w:val="eop"/>
          <w:rFonts w:ascii="Arial Nova" w:hAnsi="Arial Nova" w:cs="Segoe UI"/>
          <w:lang w:val="en-US"/>
        </w:rPr>
        <w:t xml:space="preserve"> </w:t>
      </w:r>
      <w:r w:rsidR="00ED0863">
        <w:rPr>
          <w:rStyle w:val="eop"/>
          <w:rFonts w:ascii="Arial Nova" w:hAnsi="Arial Nova" w:cs="Segoe UI"/>
          <w:lang w:val="en-US"/>
        </w:rPr>
        <w:t>24</w:t>
      </w:r>
    </w:p>
    <w:p w14:paraId="63B48F4B" w14:textId="3BCD0FBA" w:rsidR="00280B7C" w:rsidRPr="00E1293A" w:rsidRDefault="00280B7C" w:rsidP="00F74C69">
      <w:pPr>
        <w:pStyle w:val="paragraph"/>
        <w:spacing w:before="0" w:beforeAutospacing="0" w:after="0" w:afterAutospacing="0"/>
        <w:jc w:val="both"/>
        <w:textAlignment w:val="baseline"/>
        <w:rPr>
          <w:rStyle w:val="eop"/>
          <w:rFonts w:ascii="Arial Nova" w:hAnsi="Arial Nova" w:cs="Segoe UI"/>
          <w:lang w:val="en-US"/>
        </w:rPr>
      </w:pPr>
      <w:r w:rsidRPr="00E1293A">
        <w:rPr>
          <w:rStyle w:val="eop"/>
          <w:rFonts w:ascii="Arial Nova" w:hAnsi="Arial Nova" w:cs="Segoe UI"/>
          <w:lang w:val="en-US"/>
        </w:rPr>
        <w:t xml:space="preserve">12.0 Website </w:t>
      </w:r>
      <w:r w:rsidR="00292693" w:rsidRPr="00E1293A">
        <w:rPr>
          <w:rStyle w:val="eop"/>
          <w:rFonts w:ascii="Arial Nova" w:hAnsi="Arial Nova" w:cs="Segoe UI"/>
          <w:lang w:val="en-US"/>
        </w:rPr>
        <w:t>slides</w:t>
      </w:r>
      <w:r w:rsidR="005B3C87">
        <w:rPr>
          <w:rStyle w:val="eop"/>
          <w:rFonts w:ascii="Arial Nova" w:hAnsi="Arial Nova" w:cs="Segoe UI"/>
          <w:lang w:val="en-US"/>
        </w:rPr>
        <w:t>………………………………</w:t>
      </w:r>
      <w:r w:rsidR="00D12865">
        <w:rPr>
          <w:rStyle w:val="eop"/>
          <w:rFonts w:ascii="Arial Nova" w:hAnsi="Arial Nova" w:cs="Segoe UI"/>
          <w:lang w:val="en-US"/>
        </w:rPr>
        <w:t>…</w:t>
      </w:r>
      <w:r w:rsidR="00B4467D">
        <w:rPr>
          <w:rStyle w:val="eop"/>
          <w:rFonts w:ascii="Arial Nova" w:hAnsi="Arial Nova" w:cs="Segoe UI"/>
          <w:lang w:val="en-US"/>
        </w:rPr>
        <w:t>…</w:t>
      </w:r>
      <w:proofErr w:type="gramStart"/>
      <w:r w:rsidR="00B4467D">
        <w:rPr>
          <w:rStyle w:val="eop"/>
          <w:rFonts w:ascii="Arial Nova" w:hAnsi="Arial Nova" w:cs="Segoe UI"/>
          <w:lang w:val="en-US"/>
        </w:rPr>
        <w:t>….</w:t>
      </w:r>
      <w:r w:rsidR="005B3C87">
        <w:rPr>
          <w:rStyle w:val="eop"/>
          <w:rFonts w:ascii="Arial Nova" w:hAnsi="Arial Nova" w:cs="Segoe UI"/>
          <w:lang w:val="en-US"/>
        </w:rPr>
        <w:t>Page</w:t>
      </w:r>
      <w:proofErr w:type="gramEnd"/>
      <w:r w:rsidR="00ED0863">
        <w:rPr>
          <w:rStyle w:val="eop"/>
          <w:rFonts w:ascii="Arial Nova" w:hAnsi="Arial Nova" w:cs="Segoe UI"/>
          <w:lang w:val="en-US"/>
        </w:rPr>
        <w:t xml:space="preserve"> 24-29</w:t>
      </w:r>
    </w:p>
    <w:p w14:paraId="5C303B3A" w14:textId="292277D7" w:rsidR="00292693" w:rsidRDefault="00292693" w:rsidP="00F74C69">
      <w:pPr>
        <w:pStyle w:val="paragraph"/>
        <w:spacing w:before="0" w:beforeAutospacing="0" w:after="0" w:afterAutospacing="0"/>
        <w:jc w:val="both"/>
        <w:textAlignment w:val="baseline"/>
        <w:rPr>
          <w:rStyle w:val="eop"/>
          <w:rFonts w:ascii="Arial Nova" w:hAnsi="Arial Nova" w:cs="Segoe UI"/>
          <w:sz w:val="28"/>
          <w:szCs w:val="28"/>
          <w:lang w:val="en-US"/>
        </w:rPr>
      </w:pPr>
    </w:p>
    <w:p w14:paraId="6458B1E2" w14:textId="46788A70" w:rsidR="00405CF0" w:rsidRDefault="00405CF0" w:rsidP="00F74C69">
      <w:pPr>
        <w:pStyle w:val="paragraph"/>
        <w:spacing w:before="0" w:beforeAutospacing="0" w:after="0" w:afterAutospacing="0"/>
        <w:jc w:val="both"/>
        <w:textAlignment w:val="baseline"/>
        <w:rPr>
          <w:rStyle w:val="eop"/>
          <w:rFonts w:ascii="Arial Nova" w:hAnsi="Arial Nova" w:cs="Segoe UI"/>
          <w:sz w:val="28"/>
          <w:szCs w:val="28"/>
          <w:lang w:val="en-US"/>
        </w:rPr>
      </w:pPr>
      <w:r>
        <w:rPr>
          <w:rStyle w:val="eop"/>
          <w:rFonts w:ascii="Arial Nova" w:hAnsi="Arial Nova" w:cs="Segoe UI"/>
          <w:sz w:val="28"/>
          <w:szCs w:val="28"/>
          <w:lang w:val="en-US"/>
        </w:rPr>
        <w:t xml:space="preserve">Element 4 </w:t>
      </w:r>
      <w:r w:rsidR="00D43A55">
        <w:rPr>
          <w:rStyle w:val="eop"/>
          <w:rFonts w:ascii="Arial Nova" w:hAnsi="Arial Nova" w:cs="Segoe UI"/>
          <w:sz w:val="28"/>
          <w:szCs w:val="28"/>
          <w:lang w:val="en-US"/>
        </w:rPr>
        <w:t>–</w:t>
      </w:r>
      <w:r w:rsidR="00A70A02">
        <w:rPr>
          <w:rStyle w:val="eop"/>
          <w:rFonts w:ascii="Arial Nova" w:hAnsi="Arial Nova" w:cs="Segoe UI"/>
          <w:sz w:val="28"/>
          <w:szCs w:val="28"/>
          <w:lang w:val="en-US"/>
        </w:rPr>
        <w:t xml:space="preserve"> </w:t>
      </w:r>
      <w:r w:rsidR="00D43A55">
        <w:rPr>
          <w:rStyle w:val="eop"/>
          <w:rFonts w:ascii="Arial Nova" w:hAnsi="Arial Nova" w:cs="Segoe UI"/>
          <w:sz w:val="28"/>
          <w:szCs w:val="28"/>
          <w:lang w:val="en-US"/>
        </w:rPr>
        <w:t xml:space="preserve">Conclusion </w:t>
      </w:r>
    </w:p>
    <w:p w14:paraId="020A3A87" w14:textId="77777777" w:rsidR="00405CF0" w:rsidRDefault="00405CF0" w:rsidP="00F74C69">
      <w:pPr>
        <w:pStyle w:val="paragraph"/>
        <w:spacing w:before="0" w:beforeAutospacing="0" w:after="0" w:afterAutospacing="0"/>
        <w:jc w:val="both"/>
        <w:textAlignment w:val="baseline"/>
        <w:rPr>
          <w:rStyle w:val="eop"/>
          <w:rFonts w:ascii="Arial Nova" w:hAnsi="Arial Nova" w:cs="Segoe UI"/>
          <w:sz w:val="28"/>
          <w:szCs w:val="28"/>
          <w:lang w:val="en-US"/>
        </w:rPr>
      </w:pPr>
    </w:p>
    <w:p w14:paraId="3100DD19" w14:textId="18EBB2C6" w:rsidR="00292693" w:rsidRDefault="00405CF0" w:rsidP="00F74C69">
      <w:pPr>
        <w:pStyle w:val="paragraph"/>
        <w:spacing w:before="0" w:beforeAutospacing="0" w:after="0" w:afterAutospacing="0"/>
        <w:jc w:val="both"/>
        <w:textAlignment w:val="baseline"/>
        <w:rPr>
          <w:rStyle w:val="eop"/>
          <w:rFonts w:ascii="Arial Nova" w:hAnsi="Arial Nova" w:cs="Segoe UI"/>
          <w:sz w:val="28"/>
          <w:szCs w:val="28"/>
          <w:lang w:val="en-US"/>
        </w:rPr>
      </w:pPr>
      <w:r>
        <w:rPr>
          <w:rStyle w:val="eop"/>
          <w:rFonts w:ascii="Arial Nova" w:hAnsi="Arial Nova" w:cs="Segoe UI"/>
          <w:lang w:val="en-US"/>
        </w:rPr>
        <w:t xml:space="preserve">13.0 </w:t>
      </w:r>
      <w:r w:rsidR="00E1293A" w:rsidRPr="00405CF0">
        <w:rPr>
          <w:rStyle w:val="eop"/>
          <w:rFonts w:ascii="Arial Nova" w:hAnsi="Arial Nova" w:cs="Segoe UI"/>
          <w:lang w:val="en-US"/>
        </w:rPr>
        <w:t>Refection/ Conclusion / Recommendation</w:t>
      </w:r>
      <w:r>
        <w:rPr>
          <w:rStyle w:val="eop"/>
          <w:rFonts w:ascii="Arial Nova" w:hAnsi="Arial Nova" w:cs="Segoe UI"/>
          <w:lang w:val="en-US"/>
        </w:rPr>
        <w:t>……...</w:t>
      </w:r>
      <w:r w:rsidR="00B4467D">
        <w:rPr>
          <w:rStyle w:val="eop"/>
          <w:rFonts w:ascii="Arial Nova" w:hAnsi="Arial Nova" w:cs="Segoe UI"/>
          <w:lang w:val="en-US"/>
        </w:rPr>
        <w:t>...</w:t>
      </w:r>
      <w:r>
        <w:rPr>
          <w:rStyle w:val="eop"/>
          <w:rFonts w:ascii="Arial Nova" w:hAnsi="Arial Nova" w:cs="Segoe UI"/>
          <w:lang w:val="en-US"/>
        </w:rPr>
        <w:t>Page</w:t>
      </w:r>
      <w:r w:rsidR="00ED0863">
        <w:rPr>
          <w:rStyle w:val="eop"/>
          <w:rFonts w:ascii="Arial Nova" w:hAnsi="Arial Nova" w:cs="Segoe UI"/>
          <w:lang w:val="en-US"/>
        </w:rPr>
        <w:t xml:space="preserve"> 30 -31</w:t>
      </w:r>
      <w:r w:rsidR="00E1293A" w:rsidRPr="00405CF0">
        <w:rPr>
          <w:rStyle w:val="eop"/>
          <w:rFonts w:ascii="Arial Nova" w:hAnsi="Arial Nova" w:cs="Segoe UI"/>
          <w:lang w:val="en-US"/>
        </w:rPr>
        <w:t xml:space="preserve"> </w:t>
      </w:r>
    </w:p>
    <w:p w14:paraId="143B4F1B" w14:textId="2F4CCE56" w:rsidR="001A7B68" w:rsidRDefault="001A7B68" w:rsidP="00F74C69">
      <w:pPr>
        <w:pStyle w:val="paragraph"/>
        <w:spacing w:before="0" w:beforeAutospacing="0" w:after="0" w:afterAutospacing="0"/>
        <w:jc w:val="both"/>
        <w:textAlignment w:val="baseline"/>
        <w:rPr>
          <w:rStyle w:val="eop"/>
          <w:rFonts w:ascii="Arial Nova" w:hAnsi="Arial Nova" w:cs="Segoe UI"/>
          <w:sz w:val="28"/>
          <w:szCs w:val="28"/>
          <w:lang w:val="en-US"/>
        </w:rPr>
      </w:pPr>
    </w:p>
    <w:p w14:paraId="7524DF5E" w14:textId="0D90DAA0" w:rsidR="00F74C69" w:rsidRPr="002B1398" w:rsidRDefault="001A7B68" w:rsidP="00F74C69">
      <w:pPr>
        <w:pStyle w:val="paragraph"/>
        <w:spacing w:before="0" w:beforeAutospacing="0" w:after="0" w:afterAutospacing="0"/>
        <w:jc w:val="both"/>
        <w:textAlignment w:val="baseline"/>
        <w:rPr>
          <w:rStyle w:val="eop"/>
          <w:rFonts w:ascii="Arial Nova" w:hAnsi="Arial Nova" w:cs="Segoe UI"/>
          <w:lang w:val="en-US"/>
        </w:rPr>
      </w:pPr>
      <w:r w:rsidRPr="007B75BE">
        <w:rPr>
          <w:rStyle w:val="eop"/>
          <w:rFonts w:ascii="Arial Nova" w:hAnsi="Arial Nova" w:cs="Segoe UI"/>
          <w:sz w:val="28"/>
          <w:szCs w:val="28"/>
          <w:lang w:val="en-US"/>
        </w:rPr>
        <w:t>Refence li</w:t>
      </w:r>
      <w:r w:rsidR="005B4E9A" w:rsidRPr="007B75BE">
        <w:rPr>
          <w:rStyle w:val="eop"/>
          <w:rFonts w:ascii="Arial Nova" w:hAnsi="Arial Nova" w:cs="Segoe UI"/>
          <w:sz w:val="28"/>
          <w:szCs w:val="28"/>
          <w:lang w:val="en-US"/>
        </w:rPr>
        <w:t>st</w:t>
      </w:r>
      <w:r w:rsidR="002B1398" w:rsidRPr="002B1398">
        <w:rPr>
          <w:rStyle w:val="eop"/>
          <w:rFonts w:ascii="Arial Nova" w:hAnsi="Arial Nova" w:cs="Segoe UI"/>
          <w:lang w:val="en-US"/>
        </w:rPr>
        <w:t>……………………………………</w:t>
      </w:r>
      <w:r w:rsidR="002B1398">
        <w:rPr>
          <w:rStyle w:val="eop"/>
          <w:rFonts w:ascii="Arial Nova" w:hAnsi="Arial Nova" w:cs="Segoe UI"/>
          <w:lang w:val="en-US"/>
        </w:rPr>
        <w:t>…………</w:t>
      </w:r>
      <w:r w:rsidR="002B1398" w:rsidRPr="002B1398">
        <w:rPr>
          <w:rStyle w:val="eop"/>
          <w:rFonts w:ascii="Arial Nova" w:hAnsi="Arial Nova" w:cs="Segoe UI"/>
          <w:lang w:val="en-US"/>
        </w:rPr>
        <w:t xml:space="preserve">Page </w:t>
      </w:r>
      <w:r w:rsidR="00ED0863">
        <w:rPr>
          <w:rStyle w:val="eop"/>
          <w:rFonts w:ascii="Arial Nova" w:hAnsi="Arial Nova" w:cs="Segoe UI"/>
          <w:lang w:val="en-US"/>
        </w:rPr>
        <w:t>32-</w:t>
      </w:r>
      <w:r w:rsidR="00510C4B">
        <w:rPr>
          <w:rStyle w:val="eop"/>
          <w:rFonts w:ascii="Arial Nova" w:hAnsi="Arial Nova" w:cs="Segoe UI"/>
          <w:lang w:val="en-US"/>
        </w:rPr>
        <w:t>34</w:t>
      </w:r>
    </w:p>
    <w:p w14:paraId="1DC58B73" w14:textId="77777777" w:rsidR="005E22C3" w:rsidRPr="002B1398" w:rsidRDefault="005E22C3" w:rsidP="00F74C69">
      <w:pPr>
        <w:pStyle w:val="paragraph"/>
        <w:spacing w:before="0" w:beforeAutospacing="0" w:after="0" w:afterAutospacing="0"/>
        <w:jc w:val="both"/>
        <w:textAlignment w:val="baseline"/>
        <w:rPr>
          <w:rStyle w:val="eop"/>
          <w:rFonts w:ascii="Arial Nova" w:hAnsi="Arial Nova" w:cs="Segoe UI"/>
          <w:sz w:val="32"/>
          <w:szCs w:val="32"/>
        </w:rPr>
      </w:pPr>
    </w:p>
    <w:p w14:paraId="229A15E8" w14:textId="78709BB3" w:rsidR="00F74C69" w:rsidRDefault="005E22C3" w:rsidP="00F74C69">
      <w:pPr>
        <w:pStyle w:val="paragraph"/>
        <w:spacing w:before="0" w:beforeAutospacing="0" w:after="0" w:afterAutospacing="0"/>
        <w:jc w:val="both"/>
        <w:textAlignment w:val="baseline"/>
        <w:rPr>
          <w:rStyle w:val="eop"/>
          <w:rFonts w:ascii="Arial Nova" w:hAnsi="Arial Nova" w:cs="Segoe UI"/>
        </w:rPr>
      </w:pPr>
      <w:r w:rsidRPr="007B75BE">
        <w:rPr>
          <w:rStyle w:val="eop"/>
          <w:rFonts w:ascii="Arial Nova" w:hAnsi="Arial Nova" w:cs="Segoe UI"/>
          <w:sz w:val="28"/>
          <w:szCs w:val="28"/>
        </w:rPr>
        <w:t>Appendi</w:t>
      </w:r>
      <w:r w:rsidR="009B74E3" w:rsidRPr="007B75BE">
        <w:rPr>
          <w:rStyle w:val="eop"/>
          <w:rFonts w:ascii="Arial Nova" w:hAnsi="Arial Nova" w:cs="Segoe UI"/>
          <w:sz w:val="28"/>
          <w:szCs w:val="28"/>
        </w:rPr>
        <w:t>ces</w:t>
      </w:r>
      <w:r w:rsidR="002B1398" w:rsidRPr="002B1398">
        <w:rPr>
          <w:rStyle w:val="eop"/>
          <w:rFonts w:ascii="Arial Nova" w:hAnsi="Arial Nova" w:cs="Segoe UI"/>
        </w:rPr>
        <w:t>……………………………………</w:t>
      </w:r>
      <w:r w:rsidR="002B1398">
        <w:rPr>
          <w:rStyle w:val="eop"/>
          <w:rFonts w:ascii="Arial Nova" w:hAnsi="Arial Nova" w:cs="Segoe UI"/>
        </w:rPr>
        <w:t>………</w:t>
      </w:r>
      <w:r w:rsidR="00B4467D">
        <w:rPr>
          <w:rStyle w:val="eop"/>
          <w:rFonts w:ascii="Arial Nova" w:hAnsi="Arial Nova" w:cs="Segoe UI"/>
        </w:rPr>
        <w:t>…</w:t>
      </w:r>
      <w:r w:rsidR="002B1398" w:rsidRPr="002B1398">
        <w:rPr>
          <w:rStyle w:val="eop"/>
          <w:rFonts w:ascii="Arial Nova" w:hAnsi="Arial Nova" w:cs="Segoe UI"/>
        </w:rPr>
        <w:t xml:space="preserve">Page </w:t>
      </w:r>
      <w:r w:rsidR="00B4467D">
        <w:rPr>
          <w:rStyle w:val="eop"/>
          <w:rFonts w:ascii="Arial Nova" w:hAnsi="Arial Nova" w:cs="Segoe UI"/>
        </w:rPr>
        <w:t>35</w:t>
      </w:r>
    </w:p>
    <w:p w14:paraId="3F2946D9" w14:textId="77777777" w:rsidR="002B1398" w:rsidRPr="002B1398" w:rsidRDefault="002B1398" w:rsidP="00F74C69">
      <w:pPr>
        <w:pStyle w:val="paragraph"/>
        <w:spacing w:before="0" w:beforeAutospacing="0" w:after="0" w:afterAutospacing="0"/>
        <w:jc w:val="both"/>
        <w:textAlignment w:val="baseline"/>
        <w:rPr>
          <w:rFonts w:ascii="Segoe UI" w:hAnsi="Segoe UI" w:cs="Segoe UI"/>
          <w:sz w:val="12"/>
          <w:szCs w:val="12"/>
        </w:rPr>
      </w:pPr>
    </w:p>
    <w:p w14:paraId="4555952F" w14:textId="339B703A" w:rsidR="00770DC3" w:rsidRPr="00DC6F1F" w:rsidRDefault="00F74C69" w:rsidP="00DC6F1F">
      <w:pPr>
        <w:pStyle w:val="paragraph"/>
        <w:spacing w:before="0" w:beforeAutospacing="0" w:after="0" w:afterAutospacing="0"/>
        <w:jc w:val="both"/>
        <w:textAlignment w:val="baseline"/>
        <w:rPr>
          <w:rFonts w:ascii="Segoe UI" w:hAnsi="Segoe UI" w:cs="Segoe UI"/>
          <w:sz w:val="18"/>
          <w:szCs w:val="18"/>
        </w:rPr>
      </w:pPr>
      <w:r>
        <w:rPr>
          <w:rStyle w:val="eop"/>
          <w:rFonts w:ascii="Arial Nova" w:hAnsi="Arial Nova" w:cs="Segoe UI"/>
          <w:sz w:val="22"/>
          <w:szCs w:val="22"/>
        </w:rPr>
        <w:t> </w:t>
      </w:r>
    </w:p>
    <w:p w14:paraId="04E0D377" w14:textId="13BFA194" w:rsidR="0023752D" w:rsidRPr="00F74C69" w:rsidRDefault="003F7013">
      <w:pPr>
        <w:spacing w:after="200" w:line="276" w:lineRule="auto"/>
        <w:rPr>
          <w:rFonts w:ascii="Arial" w:hAnsi="Arial" w:cs="Arial"/>
          <w:b/>
          <w:sz w:val="22"/>
          <w:szCs w:val="22"/>
        </w:rPr>
      </w:pPr>
      <w:r w:rsidRPr="003F7013">
        <w:rPr>
          <w:rFonts w:ascii="Arial" w:hAnsi="Arial" w:cs="Arial"/>
          <w:b/>
          <w:sz w:val="22"/>
          <w:szCs w:val="22"/>
          <w:u w:val="single"/>
        </w:rPr>
        <w:lastRenderedPageBreak/>
        <w:t>Element 1</w:t>
      </w:r>
      <w:r>
        <w:rPr>
          <w:rFonts w:ascii="Arial" w:hAnsi="Arial" w:cs="Arial"/>
          <w:b/>
          <w:sz w:val="22"/>
          <w:szCs w:val="22"/>
          <w:u w:val="single"/>
        </w:rPr>
        <w:t xml:space="preserve"> - Individual Presentation (5 minutes – Online) </w:t>
      </w:r>
    </w:p>
    <w:p w14:paraId="315FB292" w14:textId="77777777" w:rsidR="00DB55D3" w:rsidRPr="000500B1" w:rsidRDefault="00E139A9" w:rsidP="00E139A9">
      <w:pPr>
        <w:pStyle w:val="ListParagraph"/>
        <w:numPr>
          <w:ilvl w:val="0"/>
          <w:numId w:val="10"/>
        </w:numPr>
        <w:spacing w:after="200" w:line="276" w:lineRule="auto"/>
        <w:rPr>
          <w:rStyle w:val="eop"/>
          <w:rFonts w:ascii="Arial" w:hAnsi="Arial" w:cs="Arial"/>
          <w:color w:val="000000"/>
          <w:shd w:val="clear" w:color="auto" w:fill="FFFFFF"/>
        </w:rPr>
      </w:pPr>
      <w:r w:rsidRPr="000500B1">
        <w:rPr>
          <w:rStyle w:val="normaltextrun"/>
          <w:rFonts w:ascii="Arial" w:hAnsi="Arial" w:cs="Arial"/>
          <w:color w:val="000000"/>
          <w:shd w:val="clear" w:color="auto" w:fill="FFFFFF"/>
          <w:lang w:val="en-US"/>
        </w:rPr>
        <w:t xml:space="preserve">YouTube Video link - </w:t>
      </w:r>
      <w:hyperlink r:id="rId15" w:tgtFrame="_blank" w:history="1">
        <w:r w:rsidRPr="000500B1">
          <w:rPr>
            <w:rStyle w:val="normaltextrun"/>
            <w:rFonts w:ascii="Arial" w:hAnsi="Arial" w:cs="Arial"/>
            <w:color w:val="0000FF"/>
            <w:u w:val="single"/>
            <w:shd w:val="clear" w:color="auto" w:fill="FFFFFF"/>
            <w:lang w:val="en-US"/>
          </w:rPr>
          <w:t>https://youtu.be/E20RmsHrDpg</w:t>
        </w:r>
      </w:hyperlink>
      <w:r w:rsidRPr="000500B1">
        <w:rPr>
          <w:rStyle w:val="normaltextrun"/>
          <w:rFonts w:ascii="Arial" w:hAnsi="Arial" w:cs="Arial"/>
          <w:color w:val="000000"/>
          <w:shd w:val="clear" w:color="auto" w:fill="FFFFFF"/>
          <w:lang w:val="en-US"/>
        </w:rPr>
        <w:t> </w:t>
      </w:r>
      <w:r w:rsidRPr="000500B1">
        <w:rPr>
          <w:rStyle w:val="eop"/>
          <w:rFonts w:ascii="Arial" w:hAnsi="Arial" w:cs="Arial"/>
          <w:color w:val="000000"/>
          <w:shd w:val="clear" w:color="auto" w:fill="FFFFFF"/>
        </w:rPr>
        <w:t> </w:t>
      </w:r>
    </w:p>
    <w:p w14:paraId="44319B53" w14:textId="0D443B09" w:rsidR="003F7013" w:rsidRDefault="00FF587A" w:rsidP="00FF587A">
      <w:pPr>
        <w:spacing w:after="200" w:line="276" w:lineRule="auto"/>
        <w:rPr>
          <w:rFonts w:ascii="Arial" w:hAnsi="Arial" w:cs="Arial"/>
          <w:color w:val="000000"/>
          <w:sz w:val="28"/>
          <w:szCs w:val="28"/>
          <w:shd w:val="clear" w:color="auto" w:fill="FFFFFF"/>
        </w:rPr>
      </w:pPr>
      <w:r w:rsidRPr="00FF587A">
        <w:rPr>
          <w:rFonts w:ascii="Arial" w:hAnsi="Arial" w:cs="Arial"/>
          <w:color w:val="000000"/>
          <w:shd w:val="clear" w:color="auto" w:fill="FFFFFF"/>
          <w:lang w:val="en-US"/>
        </w:rPr>
        <w:t>1.1</w:t>
      </w:r>
      <w:r w:rsidR="007A7AA2">
        <w:rPr>
          <w:rFonts w:ascii="Arial" w:hAnsi="Arial" w:cs="Arial"/>
          <w:color w:val="000000"/>
          <w:shd w:val="clear" w:color="auto" w:fill="FFFFFF"/>
          <w:lang w:val="en-US"/>
        </w:rPr>
        <w:t xml:space="preserve"> Presentation slides</w:t>
      </w:r>
      <w:r w:rsidR="00E139A9" w:rsidRPr="00FF587A">
        <w:rPr>
          <w:rFonts w:ascii="Arial" w:hAnsi="Arial" w:cs="Arial"/>
          <w:b/>
          <w:bCs/>
          <w:color w:val="000000"/>
          <w:sz w:val="22"/>
          <w:szCs w:val="22"/>
          <w:shd w:val="clear" w:color="auto" w:fill="FFFFFF"/>
          <w:lang w:val="en-US"/>
        </w:rPr>
        <w:br/>
      </w:r>
      <w:r w:rsidR="00DB55D3" w:rsidRPr="00DB55D3">
        <w:rPr>
          <w:noProof/>
        </w:rPr>
        <w:drawing>
          <wp:inline distT="0" distB="0" distL="0" distR="0" wp14:anchorId="1F44056C" wp14:editId="550C3365">
            <wp:extent cx="5731510" cy="3223895"/>
            <wp:effectExtent l="0" t="0" r="2540" b="0"/>
            <wp:docPr id="867086395" name="Picture 5" descr="A person playing volleyball with a ball&#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 person playing volleyball with a ball&#10;&#10;AI-generated content may be incorrect."/>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00DB55D3" w:rsidRPr="00FF587A">
        <w:rPr>
          <w:rFonts w:ascii="Arial" w:hAnsi="Arial" w:cs="Arial"/>
          <w:b/>
          <w:bCs/>
          <w:sz w:val="22"/>
          <w:szCs w:val="22"/>
          <w:lang w:val="en-US"/>
        </w:rPr>
        <w:br/>
      </w:r>
      <w:r w:rsidR="00DB55D3" w:rsidRPr="00DB55D3">
        <w:rPr>
          <w:noProof/>
        </w:rPr>
        <w:drawing>
          <wp:inline distT="0" distB="0" distL="0" distR="0" wp14:anchorId="3981B539" wp14:editId="3F525824">
            <wp:extent cx="5731510" cy="3223895"/>
            <wp:effectExtent l="0" t="0" r="2540" b="0"/>
            <wp:docPr id="2098874665" name="Picture 6" descr="A page of a brochur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 page of a brochure&#10;&#10;AI-generated content may be incorrect."/>
                    <pic:cNvPicPr>
                      <a:picLocks noChangeAspect="1" noChangeArrowheads="1"/>
                    </pic:cNvPicPr>
                  </pic:nvPicPr>
                  <pic:blipFill>
                    <a:blip r:embed="rId17"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00DB55D3" w:rsidRPr="00FF587A">
        <w:rPr>
          <w:rFonts w:ascii="Arial" w:hAnsi="Arial" w:cs="Arial"/>
          <w:b/>
          <w:bCs/>
          <w:sz w:val="22"/>
          <w:szCs w:val="22"/>
          <w:lang w:val="en-US"/>
        </w:rPr>
        <w:br/>
      </w:r>
    </w:p>
    <w:p w14:paraId="40C62ACA" w14:textId="77777777" w:rsidR="00C81EBE" w:rsidRDefault="00C81EBE" w:rsidP="00FF587A">
      <w:pPr>
        <w:spacing w:after="200" w:line="276" w:lineRule="auto"/>
        <w:rPr>
          <w:rFonts w:ascii="Arial" w:hAnsi="Arial" w:cs="Arial"/>
          <w:color w:val="000000"/>
          <w:sz w:val="28"/>
          <w:szCs w:val="28"/>
          <w:shd w:val="clear" w:color="auto" w:fill="FFFFFF"/>
        </w:rPr>
      </w:pPr>
    </w:p>
    <w:p w14:paraId="606288D3" w14:textId="77777777" w:rsidR="00C81EBE" w:rsidRDefault="00C81EBE" w:rsidP="00FF587A">
      <w:pPr>
        <w:spacing w:after="200" w:line="276" w:lineRule="auto"/>
        <w:rPr>
          <w:rFonts w:ascii="Arial" w:hAnsi="Arial" w:cs="Arial"/>
          <w:color w:val="000000"/>
          <w:sz w:val="28"/>
          <w:szCs w:val="28"/>
          <w:shd w:val="clear" w:color="auto" w:fill="FFFFFF"/>
        </w:rPr>
      </w:pPr>
    </w:p>
    <w:p w14:paraId="793AC3AA" w14:textId="77777777" w:rsidR="00C81EBE" w:rsidRDefault="00C81EBE" w:rsidP="00FF587A">
      <w:pPr>
        <w:spacing w:after="200" w:line="276" w:lineRule="auto"/>
        <w:rPr>
          <w:rFonts w:ascii="Arial" w:hAnsi="Arial" w:cs="Arial"/>
          <w:color w:val="000000"/>
          <w:sz w:val="28"/>
          <w:szCs w:val="28"/>
          <w:shd w:val="clear" w:color="auto" w:fill="FFFFFF"/>
        </w:rPr>
      </w:pPr>
    </w:p>
    <w:p w14:paraId="3B8F46E0" w14:textId="77777777" w:rsidR="00C81EBE" w:rsidRDefault="00C81EBE" w:rsidP="00FF587A">
      <w:pPr>
        <w:spacing w:after="200" w:line="276" w:lineRule="auto"/>
        <w:rPr>
          <w:rFonts w:ascii="Arial" w:hAnsi="Arial" w:cs="Arial"/>
          <w:color w:val="000000"/>
          <w:sz w:val="28"/>
          <w:szCs w:val="28"/>
          <w:shd w:val="clear" w:color="auto" w:fill="FFFFFF"/>
        </w:rPr>
      </w:pPr>
    </w:p>
    <w:p w14:paraId="20C99E22" w14:textId="77777777" w:rsidR="00C81EBE" w:rsidRDefault="00C81EBE" w:rsidP="00FF587A">
      <w:pPr>
        <w:spacing w:after="200" w:line="276" w:lineRule="auto"/>
        <w:rPr>
          <w:rFonts w:ascii="Arial" w:hAnsi="Arial" w:cs="Arial"/>
          <w:color w:val="000000"/>
          <w:sz w:val="28"/>
          <w:szCs w:val="28"/>
          <w:shd w:val="clear" w:color="auto" w:fill="FFFFFF"/>
        </w:rPr>
      </w:pPr>
    </w:p>
    <w:p w14:paraId="5D493EFB" w14:textId="5D8F109B" w:rsidR="00F86186" w:rsidRDefault="00F86186" w:rsidP="00FF587A">
      <w:pPr>
        <w:spacing w:after="200" w:line="276" w:lineRule="auto"/>
        <w:rPr>
          <w:rFonts w:ascii="Arial" w:hAnsi="Arial" w:cs="Arial"/>
          <w:color w:val="000000"/>
          <w:sz w:val="28"/>
          <w:szCs w:val="28"/>
          <w:shd w:val="clear" w:color="auto" w:fill="FFFFFF"/>
        </w:rPr>
      </w:pPr>
      <w:r w:rsidRPr="00F86186">
        <w:rPr>
          <w:rFonts w:ascii="Arial" w:hAnsi="Arial" w:cs="Arial"/>
          <w:noProof/>
          <w:color w:val="000000"/>
          <w:sz w:val="28"/>
          <w:szCs w:val="28"/>
          <w:shd w:val="clear" w:color="auto" w:fill="FFFFFF"/>
        </w:rPr>
        <w:drawing>
          <wp:inline distT="0" distB="0" distL="0" distR="0" wp14:anchorId="64A8F6EA" wp14:editId="7D3B0AF9">
            <wp:extent cx="5731510" cy="3223895"/>
            <wp:effectExtent l="0" t="0" r="2540" b="0"/>
            <wp:docPr id="1289310970" name="Picture 7" descr="A screenshot of a pho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A screenshot of a phone&#10;&#10;AI-generated content may be incorrect."/>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Pr="00F86186">
        <w:rPr>
          <w:rFonts w:ascii="Arial" w:hAnsi="Arial" w:cs="Arial"/>
          <w:b/>
          <w:bCs/>
          <w:color w:val="000000"/>
          <w:sz w:val="28"/>
          <w:szCs w:val="28"/>
          <w:shd w:val="clear" w:color="auto" w:fill="FFFFFF"/>
          <w:lang w:val="en-US"/>
        </w:rPr>
        <w:br/>
      </w:r>
      <w:r w:rsidRPr="00F86186">
        <w:rPr>
          <w:rFonts w:ascii="Arial" w:hAnsi="Arial" w:cs="Arial"/>
          <w:b/>
          <w:bCs/>
          <w:color w:val="000000"/>
          <w:sz w:val="28"/>
          <w:szCs w:val="28"/>
          <w:shd w:val="clear" w:color="auto" w:fill="FFFFFF"/>
          <w:lang w:val="en-US"/>
        </w:rPr>
        <w:br/>
      </w:r>
    </w:p>
    <w:p w14:paraId="0E2F227D" w14:textId="010CF8E8" w:rsidR="00F86186" w:rsidRDefault="00D929EA" w:rsidP="00FF587A">
      <w:pPr>
        <w:spacing w:after="200" w:line="276" w:lineRule="auto"/>
        <w:rPr>
          <w:rFonts w:ascii="Arial" w:hAnsi="Arial" w:cs="Arial"/>
          <w:color w:val="000000"/>
          <w:sz w:val="28"/>
          <w:szCs w:val="28"/>
          <w:shd w:val="clear" w:color="auto" w:fill="FFFFFF"/>
        </w:rPr>
      </w:pPr>
      <w:r>
        <w:rPr>
          <w:noProof/>
        </w:rPr>
        <w:drawing>
          <wp:inline distT="0" distB="0" distL="0" distR="0" wp14:anchorId="69B58EEE" wp14:editId="68F71B44">
            <wp:extent cx="5731510" cy="3223895"/>
            <wp:effectExtent l="0" t="0" r="2540" b="0"/>
            <wp:docPr id="1778648186" name="Picture 1" descr="A screenshot of a cell phon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8648186" name="Picture 1" descr="A screenshot of a cell phone&#10;&#10;AI-generated content may be incorrect."/>
                    <pic:cNvPicPr/>
                  </pic:nvPicPr>
                  <pic:blipFill>
                    <a:blip r:embed="rId19"/>
                    <a:stretch>
                      <a:fillRect/>
                    </a:stretch>
                  </pic:blipFill>
                  <pic:spPr>
                    <a:xfrm>
                      <a:off x="0" y="0"/>
                      <a:ext cx="5731510" cy="3223895"/>
                    </a:xfrm>
                    <a:prstGeom prst="rect">
                      <a:avLst/>
                    </a:prstGeom>
                  </pic:spPr>
                </pic:pic>
              </a:graphicData>
            </a:graphic>
          </wp:inline>
        </w:drawing>
      </w:r>
    </w:p>
    <w:p w14:paraId="7092F565" w14:textId="77777777" w:rsidR="00F86186" w:rsidRDefault="00F86186" w:rsidP="00FF587A">
      <w:pPr>
        <w:spacing w:after="200" w:line="276" w:lineRule="auto"/>
        <w:rPr>
          <w:rFonts w:ascii="Arial" w:hAnsi="Arial" w:cs="Arial"/>
          <w:color w:val="000000"/>
          <w:sz w:val="28"/>
          <w:szCs w:val="28"/>
          <w:shd w:val="clear" w:color="auto" w:fill="FFFFFF"/>
        </w:rPr>
      </w:pPr>
    </w:p>
    <w:p w14:paraId="76ADA63A" w14:textId="77777777" w:rsidR="00805CD5" w:rsidRDefault="00F86186" w:rsidP="00FF587A">
      <w:pPr>
        <w:spacing w:after="200" w:line="276" w:lineRule="auto"/>
        <w:rPr>
          <w:rFonts w:ascii="Arial" w:hAnsi="Arial" w:cs="Arial"/>
          <w:color w:val="000000"/>
          <w:sz w:val="28"/>
          <w:szCs w:val="28"/>
          <w:shd w:val="clear" w:color="auto" w:fill="FFFFFF"/>
        </w:rPr>
      </w:pPr>
      <w:r w:rsidRPr="00F86186">
        <w:rPr>
          <w:rFonts w:ascii="Arial" w:hAnsi="Arial" w:cs="Arial"/>
          <w:noProof/>
          <w:color w:val="000000"/>
          <w:sz w:val="28"/>
          <w:szCs w:val="28"/>
          <w:shd w:val="clear" w:color="auto" w:fill="FFFFFF"/>
        </w:rPr>
        <w:lastRenderedPageBreak/>
        <w:drawing>
          <wp:inline distT="0" distB="0" distL="0" distR="0" wp14:anchorId="5F7447D3" wp14:editId="1B698524">
            <wp:extent cx="5731510" cy="3223895"/>
            <wp:effectExtent l="0" t="0" r="2540" b="0"/>
            <wp:docPr id="1922556027" name="Picture 9" descr="A group of kids on a tennis cour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descr="A group of kids on a tennis court&#10;&#10;AI-generated content may be incorrect."/>
                    <pic:cNvPicPr>
                      <a:picLocks noChangeAspect="1" noChangeArrowheads="1"/>
                    </pic:cNvPicPr>
                  </pic:nvPicPr>
                  <pic:blipFill>
                    <a:blip r:embed="rId20"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p>
    <w:p w14:paraId="4AB667C7" w14:textId="77777777" w:rsidR="00B1749F" w:rsidRDefault="00B1749F" w:rsidP="00FF587A">
      <w:pPr>
        <w:spacing w:after="200" w:line="276" w:lineRule="auto"/>
        <w:rPr>
          <w:rFonts w:ascii="Arial" w:hAnsi="Arial" w:cs="Arial"/>
          <w:b/>
          <w:bCs/>
          <w:color w:val="000000"/>
          <w:sz w:val="28"/>
          <w:szCs w:val="28"/>
          <w:shd w:val="clear" w:color="auto" w:fill="FFFFFF"/>
          <w:lang w:val="en-US"/>
        </w:rPr>
      </w:pPr>
    </w:p>
    <w:p w14:paraId="7BA9E187" w14:textId="77777777" w:rsidR="00B1749F" w:rsidRDefault="00B1749F" w:rsidP="00FF587A">
      <w:pPr>
        <w:spacing w:after="200" w:line="276" w:lineRule="auto"/>
        <w:rPr>
          <w:rFonts w:ascii="Arial" w:hAnsi="Arial" w:cs="Arial"/>
          <w:b/>
          <w:bCs/>
          <w:color w:val="000000"/>
          <w:sz w:val="28"/>
          <w:szCs w:val="28"/>
          <w:shd w:val="clear" w:color="auto" w:fill="FFFFFF"/>
          <w:lang w:val="en-US"/>
        </w:rPr>
      </w:pPr>
    </w:p>
    <w:p w14:paraId="4F942FE8" w14:textId="52B81927" w:rsidR="00F86186" w:rsidRDefault="00F86186" w:rsidP="00FF587A">
      <w:pPr>
        <w:spacing w:after="200" w:line="276" w:lineRule="auto"/>
        <w:rPr>
          <w:rFonts w:ascii="Arial" w:hAnsi="Arial" w:cs="Arial"/>
          <w:color w:val="000000"/>
          <w:sz w:val="28"/>
          <w:szCs w:val="28"/>
          <w:shd w:val="clear" w:color="auto" w:fill="FFFFFF"/>
        </w:rPr>
      </w:pPr>
      <w:r w:rsidRPr="00F86186">
        <w:rPr>
          <w:rFonts w:ascii="Arial" w:hAnsi="Arial" w:cs="Arial"/>
          <w:b/>
          <w:bCs/>
          <w:color w:val="000000"/>
          <w:sz w:val="28"/>
          <w:szCs w:val="28"/>
          <w:shd w:val="clear" w:color="auto" w:fill="FFFFFF"/>
          <w:lang w:val="en-US"/>
        </w:rPr>
        <w:br/>
      </w:r>
      <w:r w:rsidR="00805CD5" w:rsidRPr="00805CD5">
        <w:rPr>
          <w:rFonts w:ascii="Arial" w:hAnsi="Arial" w:cs="Arial"/>
          <w:noProof/>
          <w:color w:val="000000"/>
          <w:sz w:val="28"/>
          <w:szCs w:val="28"/>
          <w:shd w:val="clear" w:color="auto" w:fill="FFFFFF"/>
        </w:rPr>
        <w:drawing>
          <wp:inline distT="0" distB="0" distL="0" distR="0" wp14:anchorId="1CFD95DB" wp14:editId="16F3BF63">
            <wp:extent cx="5731510" cy="3223895"/>
            <wp:effectExtent l="0" t="0" r="2540" b="0"/>
            <wp:docPr id="374346852" name="Picture 10" descr="A graph with text and a red ba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A graph with text and a red bar&#10;&#10;AI-generated content may be incorrect."/>
                    <pic:cNvPicPr>
                      <a:picLocks noChangeAspect="1" noChangeArrowheads="1"/>
                    </pic:cNvPicPr>
                  </pic:nvPicPr>
                  <pic:blipFill>
                    <a:blip r:embed="rId21"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00805CD5" w:rsidRPr="00805CD5">
        <w:rPr>
          <w:rFonts w:ascii="Arial" w:hAnsi="Arial" w:cs="Arial"/>
          <w:b/>
          <w:bCs/>
          <w:color w:val="000000"/>
          <w:sz w:val="28"/>
          <w:szCs w:val="28"/>
          <w:shd w:val="clear" w:color="auto" w:fill="FFFFFF"/>
          <w:lang w:val="en-US"/>
        </w:rPr>
        <w:br/>
      </w:r>
    </w:p>
    <w:p w14:paraId="1416B088" w14:textId="77777777" w:rsidR="00C81EBE" w:rsidRDefault="00C81EBE" w:rsidP="00FF587A">
      <w:pPr>
        <w:spacing w:after="200" w:line="276" w:lineRule="auto"/>
        <w:rPr>
          <w:rFonts w:ascii="Arial" w:hAnsi="Arial" w:cs="Arial"/>
          <w:color w:val="000000"/>
          <w:sz w:val="28"/>
          <w:szCs w:val="28"/>
          <w:shd w:val="clear" w:color="auto" w:fill="FFFFFF"/>
        </w:rPr>
      </w:pPr>
    </w:p>
    <w:p w14:paraId="36EAD841" w14:textId="77777777" w:rsidR="00C81EBE" w:rsidRDefault="00C81EBE" w:rsidP="00FF587A">
      <w:pPr>
        <w:spacing w:after="200" w:line="276" w:lineRule="auto"/>
        <w:rPr>
          <w:rFonts w:ascii="Arial" w:hAnsi="Arial" w:cs="Arial"/>
          <w:color w:val="000000"/>
          <w:sz w:val="28"/>
          <w:szCs w:val="28"/>
          <w:shd w:val="clear" w:color="auto" w:fill="FFFFFF"/>
        </w:rPr>
      </w:pPr>
    </w:p>
    <w:p w14:paraId="7605B663" w14:textId="77777777" w:rsidR="00C81EBE" w:rsidRDefault="00C81EBE" w:rsidP="00FF587A">
      <w:pPr>
        <w:spacing w:after="200" w:line="276" w:lineRule="auto"/>
        <w:rPr>
          <w:rFonts w:ascii="Arial" w:hAnsi="Arial" w:cs="Arial"/>
          <w:color w:val="000000"/>
          <w:sz w:val="28"/>
          <w:szCs w:val="28"/>
          <w:shd w:val="clear" w:color="auto" w:fill="FFFFFF"/>
        </w:rPr>
      </w:pPr>
    </w:p>
    <w:p w14:paraId="3E0AF29E" w14:textId="77777777" w:rsidR="00C81EBE" w:rsidRPr="00FF587A" w:rsidRDefault="00C81EBE" w:rsidP="00FF587A">
      <w:pPr>
        <w:spacing w:after="200" w:line="276" w:lineRule="auto"/>
        <w:rPr>
          <w:rFonts w:ascii="Arial" w:hAnsi="Arial" w:cs="Arial"/>
          <w:color w:val="000000"/>
          <w:sz w:val="28"/>
          <w:szCs w:val="28"/>
          <w:shd w:val="clear" w:color="auto" w:fill="FFFFFF"/>
        </w:rPr>
      </w:pPr>
    </w:p>
    <w:p w14:paraId="11109B38" w14:textId="350EF7C9" w:rsidR="003F7013" w:rsidRDefault="00805CD5">
      <w:pPr>
        <w:spacing w:after="200" w:line="276" w:lineRule="auto"/>
        <w:rPr>
          <w:rFonts w:ascii="Arial" w:hAnsi="Arial" w:cs="Arial"/>
          <w:b/>
          <w:sz w:val="22"/>
          <w:szCs w:val="22"/>
        </w:rPr>
      </w:pPr>
      <w:r w:rsidRPr="00805CD5">
        <w:rPr>
          <w:rFonts w:ascii="Arial" w:hAnsi="Arial" w:cs="Arial"/>
          <w:b/>
          <w:noProof/>
          <w:sz w:val="22"/>
          <w:szCs w:val="22"/>
        </w:rPr>
        <w:drawing>
          <wp:inline distT="0" distB="0" distL="0" distR="0" wp14:anchorId="013BAF1C" wp14:editId="2FB6E81F">
            <wp:extent cx="5731510" cy="3223895"/>
            <wp:effectExtent l="0" t="0" r="2540" b="0"/>
            <wp:docPr id="296324499" name="Picture 11" descr="A screenshot of a website&#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A screenshot of a website&#10;&#10;AI-generated content may be incorrect."/>
                    <pic:cNvPicPr>
                      <a:picLocks noChangeAspect="1" noChangeArrowheads="1"/>
                    </pic:cNvPicPr>
                  </pic:nvPicPr>
                  <pic:blipFill>
                    <a:blip r:embed="rId22"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Pr="00805CD5">
        <w:rPr>
          <w:rFonts w:ascii="Arial" w:hAnsi="Arial" w:cs="Arial"/>
          <w:b/>
          <w:bCs/>
          <w:sz w:val="22"/>
          <w:szCs w:val="22"/>
          <w:lang w:val="en-US"/>
        </w:rPr>
        <w:br/>
      </w:r>
    </w:p>
    <w:p w14:paraId="5F7A9DAA" w14:textId="77777777" w:rsidR="00805CD5" w:rsidRDefault="00805CD5">
      <w:pPr>
        <w:spacing w:after="200" w:line="276" w:lineRule="auto"/>
        <w:rPr>
          <w:rFonts w:ascii="Arial" w:hAnsi="Arial" w:cs="Arial"/>
          <w:b/>
          <w:sz w:val="22"/>
          <w:szCs w:val="22"/>
        </w:rPr>
      </w:pPr>
    </w:p>
    <w:p w14:paraId="48A16A7A" w14:textId="59FEC4FD" w:rsidR="00805CD5" w:rsidRDefault="00805CD5">
      <w:pPr>
        <w:spacing w:after="200" w:line="276" w:lineRule="auto"/>
        <w:rPr>
          <w:rFonts w:ascii="Arial" w:hAnsi="Arial" w:cs="Arial"/>
          <w:b/>
          <w:sz w:val="22"/>
          <w:szCs w:val="22"/>
        </w:rPr>
      </w:pPr>
      <w:r w:rsidRPr="00805CD5">
        <w:rPr>
          <w:rFonts w:ascii="Arial" w:hAnsi="Arial" w:cs="Arial"/>
          <w:b/>
          <w:noProof/>
          <w:sz w:val="22"/>
          <w:szCs w:val="22"/>
        </w:rPr>
        <w:drawing>
          <wp:inline distT="0" distB="0" distL="0" distR="0" wp14:anchorId="52FC09E1" wp14:editId="4D577882">
            <wp:extent cx="5731510" cy="3223895"/>
            <wp:effectExtent l="0" t="0" r="2540" b="0"/>
            <wp:docPr id="1890035283" name="Picture 12" descr="A screenshot of a projec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descr="A screenshot of a project&#10;&#10;AI-generated content may be incorrect."/>
                    <pic:cNvPicPr>
                      <a:picLocks noChangeAspect="1" noChangeArrowheads="1"/>
                    </pic:cNvPicPr>
                  </pic:nvPicPr>
                  <pic:blipFill>
                    <a:blip r:embed="rId23"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Pr="00805CD5">
        <w:rPr>
          <w:rFonts w:ascii="Arial" w:hAnsi="Arial" w:cs="Arial"/>
          <w:b/>
          <w:bCs/>
          <w:sz w:val="22"/>
          <w:szCs w:val="22"/>
          <w:lang w:val="en-US"/>
        </w:rPr>
        <w:br/>
      </w:r>
    </w:p>
    <w:p w14:paraId="35D21B5D" w14:textId="77777777" w:rsidR="005F6E48" w:rsidRDefault="005F6E48">
      <w:pPr>
        <w:spacing w:after="200" w:line="276" w:lineRule="auto"/>
        <w:rPr>
          <w:rFonts w:ascii="Arial" w:hAnsi="Arial" w:cs="Arial"/>
          <w:b/>
          <w:sz w:val="22"/>
          <w:szCs w:val="22"/>
        </w:rPr>
      </w:pPr>
    </w:p>
    <w:p w14:paraId="715172AB" w14:textId="77777777" w:rsidR="005F6E48" w:rsidRDefault="005F6E48">
      <w:pPr>
        <w:spacing w:after="200" w:line="276" w:lineRule="auto"/>
        <w:rPr>
          <w:rFonts w:ascii="Arial" w:hAnsi="Arial" w:cs="Arial"/>
          <w:b/>
          <w:sz w:val="22"/>
          <w:szCs w:val="22"/>
        </w:rPr>
      </w:pPr>
    </w:p>
    <w:p w14:paraId="58352F8E" w14:textId="77777777" w:rsidR="005F6E48" w:rsidRDefault="005F6E48">
      <w:pPr>
        <w:spacing w:after="200" w:line="276" w:lineRule="auto"/>
        <w:rPr>
          <w:rFonts w:ascii="Arial" w:hAnsi="Arial" w:cs="Arial"/>
          <w:b/>
          <w:sz w:val="22"/>
          <w:szCs w:val="22"/>
        </w:rPr>
      </w:pPr>
    </w:p>
    <w:p w14:paraId="210B86AC" w14:textId="77777777" w:rsidR="005F6E48" w:rsidRDefault="005F6E48">
      <w:pPr>
        <w:spacing w:after="200" w:line="276" w:lineRule="auto"/>
        <w:rPr>
          <w:rFonts w:ascii="Arial" w:hAnsi="Arial" w:cs="Arial"/>
          <w:b/>
          <w:sz w:val="22"/>
          <w:szCs w:val="22"/>
        </w:rPr>
      </w:pPr>
    </w:p>
    <w:p w14:paraId="1F7D131D" w14:textId="77777777" w:rsidR="005F6E48" w:rsidRDefault="005F6E48">
      <w:pPr>
        <w:spacing w:after="200" w:line="276" w:lineRule="auto"/>
        <w:rPr>
          <w:rFonts w:ascii="Arial" w:hAnsi="Arial" w:cs="Arial"/>
          <w:b/>
          <w:sz w:val="22"/>
          <w:szCs w:val="22"/>
        </w:rPr>
      </w:pPr>
    </w:p>
    <w:p w14:paraId="5E6673CE" w14:textId="4A4757FA" w:rsidR="00805CD5" w:rsidRDefault="005F6E48">
      <w:pPr>
        <w:spacing w:after="200" w:line="276" w:lineRule="auto"/>
        <w:rPr>
          <w:rFonts w:ascii="Arial" w:hAnsi="Arial" w:cs="Arial"/>
          <w:b/>
          <w:sz w:val="22"/>
          <w:szCs w:val="22"/>
        </w:rPr>
      </w:pPr>
      <w:r w:rsidRPr="005F6E48">
        <w:rPr>
          <w:rFonts w:ascii="Arial" w:hAnsi="Arial" w:cs="Arial"/>
          <w:b/>
          <w:noProof/>
          <w:sz w:val="22"/>
          <w:szCs w:val="22"/>
        </w:rPr>
        <w:drawing>
          <wp:inline distT="0" distB="0" distL="0" distR="0" wp14:anchorId="604382B2" wp14:editId="02F21057">
            <wp:extent cx="5731510" cy="3223895"/>
            <wp:effectExtent l="0" t="0" r="2540" b="0"/>
            <wp:docPr id="110164655" name="Picture 13" descr="A screenshot of a sports even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A screenshot of a sports event&#10;&#10;AI-generated content may be incorrect."/>
                    <pic:cNvPicPr>
                      <a:picLocks noChangeAspect="1" noChangeArrowheads="1"/>
                    </pic:cNvPicPr>
                  </pic:nvPicPr>
                  <pic:blipFill>
                    <a:blip r:embed="rId24" cstate="print">
                      <a:extLst>
                        <a:ext uri="{28A0092B-C50C-407E-A947-70E740481C1C}">
                          <a14:useLocalDpi xmlns:a14="http://schemas.microsoft.com/office/drawing/2010/main" val="0"/>
                        </a:ext>
                      </a:extLst>
                    </a:blip>
                    <a:srcRect/>
                    <a:stretch>
                      <a:fillRect/>
                    </a:stretch>
                  </pic:blipFill>
                  <pic:spPr bwMode="auto">
                    <a:xfrm>
                      <a:off x="0" y="0"/>
                      <a:ext cx="5731510" cy="3223895"/>
                    </a:xfrm>
                    <a:prstGeom prst="rect">
                      <a:avLst/>
                    </a:prstGeom>
                    <a:noFill/>
                    <a:ln>
                      <a:noFill/>
                    </a:ln>
                  </pic:spPr>
                </pic:pic>
              </a:graphicData>
            </a:graphic>
          </wp:inline>
        </w:drawing>
      </w:r>
      <w:r w:rsidRPr="005F6E48">
        <w:rPr>
          <w:rFonts w:ascii="Arial" w:hAnsi="Arial" w:cs="Arial"/>
          <w:b/>
          <w:bCs/>
          <w:sz w:val="22"/>
          <w:szCs w:val="22"/>
          <w:lang w:val="en-US"/>
        </w:rPr>
        <w:br/>
      </w:r>
    </w:p>
    <w:p w14:paraId="34356684" w14:textId="77777777" w:rsidR="00ED0863" w:rsidRDefault="00ED0863">
      <w:pPr>
        <w:spacing w:after="200" w:line="276" w:lineRule="auto"/>
        <w:rPr>
          <w:rFonts w:ascii="Arial" w:hAnsi="Arial" w:cs="Arial"/>
          <w:b/>
          <w:sz w:val="22"/>
          <w:szCs w:val="22"/>
        </w:rPr>
      </w:pPr>
    </w:p>
    <w:p w14:paraId="517D380C" w14:textId="77777777" w:rsidR="00ED0863" w:rsidRDefault="00ED0863">
      <w:pPr>
        <w:spacing w:after="200" w:line="276" w:lineRule="auto"/>
        <w:rPr>
          <w:rFonts w:ascii="Arial" w:hAnsi="Arial" w:cs="Arial"/>
          <w:b/>
          <w:sz w:val="22"/>
          <w:szCs w:val="22"/>
        </w:rPr>
      </w:pPr>
    </w:p>
    <w:p w14:paraId="5396A679" w14:textId="77777777" w:rsidR="00ED0863" w:rsidRDefault="00ED0863">
      <w:pPr>
        <w:spacing w:after="200" w:line="276" w:lineRule="auto"/>
        <w:rPr>
          <w:rFonts w:ascii="Arial" w:hAnsi="Arial" w:cs="Arial"/>
          <w:b/>
          <w:sz w:val="22"/>
          <w:szCs w:val="22"/>
        </w:rPr>
      </w:pPr>
    </w:p>
    <w:p w14:paraId="422EACA9" w14:textId="77777777" w:rsidR="00ED0863" w:rsidRDefault="00ED0863">
      <w:pPr>
        <w:spacing w:after="200" w:line="276" w:lineRule="auto"/>
        <w:rPr>
          <w:rFonts w:ascii="Arial" w:hAnsi="Arial" w:cs="Arial"/>
          <w:b/>
          <w:sz w:val="22"/>
          <w:szCs w:val="22"/>
        </w:rPr>
      </w:pPr>
    </w:p>
    <w:p w14:paraId="6379A680" w14:textId="77777777" w:rsidR="00ED0863" w:rsidRDefault="00ED0863">
      <w:pPr>
        <w:spacing w:after="200" w:line="276" w:lineRule="auto"/>
        <w:rPr>
          <w:rFonts w:ascii="Arial" w:hAnsi="Arial" w:cs="Arial"/>
          <w:b/>
          <w:sz w:val="22"/>
          <w:szCs w:val="22"/>
        </w:rPr>
      </w:pPr>
    </w:p>
    <w:p w14:paraId="7D373FAB" w14:textId="77777777" w:rsidR="00ED0863" w:rsidRDefault="00ED0863">
      <w:pPr>
        <w:spacing w:after="200" w:line="276" w:lineRule="auto"/>
        <w:rPr>
          <w:rFonts w:ascii="Arial" w:hAnsi="Arial" w:cs="Arial"/>
          <w:b/>
          <w:sz w:val="22"/>
          <w:szCs w:val="22"/>
        </w:rPr>
      </w:pPr>
    </w:p>
    <w:p w14:paraId="4D26EB86" w14:textId="77777777" w:rsidR="00ED0863" w:rsidRDefault="00ED0863">
      <w:pPr>
        <w:spacing w:after="200" w:line="276" w:lineRule="auto"/>
        <w:rPr>
          <w:rFonts w:ascii="Arial" w:hAnsi="Arial" w:cs="Arial"/>
          <w:b/>
          <w:sz w:val="22"/>
          <w:szCs w:val="22"/>
        </w:rPr>
      </w:pPr>
    </w:p>
    <w:p w14:paraId="7B64F0E9" w14:textId="77777777" w:rsidR="00ED0863" w:rsidRDefault="00ED0863">
      <w:pPr>
        <w:spacing w:after="200" w:line="276" w:lineRule="auto"/>
        <w:rPr>
          <w:rFonts w:ascii="Arial" w:hAnsi="Arial" w:cs="Arial"/>
          <w:b/>
          <w:sz w:val="22"/>
          <w:szCs w:val="22"/>
        </w:rPr>
      </w:pPr>
    </w:p>
    <w:p w14:paraId="0EF5B1B0" w14:textId="77777777" w:rsidR="00ED0863" w:rsidRDefault="00ED0863">
      <w:pPr>
        <w:spacing w:after="200" w:line="276" w:lineRule="auto"/>
        <w:rPr>
          <w:rFonts w:ascii="Arial" w:hAnsi="Arial" w:cs="Arial"/>
          <w:b/>
          <w:sz w:val="22"/>
          <w:szCs w:val="22"/>
        </w:rPr>
      </w:pPr>
    </w:p>
    <w:p w14:paraId="7A3F0B70" w14:textId="77777777" w:rsidR="00ED0863" w:rsidRDefault="00ED0863">
      <w:pPr>
        <w:spacing w:after="200" w:line="276" w:lineRule="auto"/>
        <w:rPr>
          <w:rFonts w:ascii="Arial" w:hAnsi="Arial" w:cs="Arial"/>
          <w:b/>
          <w:sz w:val="22"/>
          <w:szCs w:val="22"/>
        </w:rPr>
      </w:pPr>
    </w:p>
    <w:p w14:paraId="1D2CB49F" w14:textId="77777777" w:rsidR="00ED0863" w:rsidRDefault="00ED0863">
      <w:pPr>
        <w:spacing w:after="200" w:line="276" w:lineRule="auto"/>
        <w:rPr>
          <w:rFonts w:ascii="Arial" w:hAnsi="Arial" w:cs="Arial"/>
          <w:b/>
          <w:sz w:val="22"/>
          <w:szCs w:val="22"/>
        </w:rPr>
      </w:pPr>
    </w:p>
    <w:p w14:paraId="1C30C8FE" w14:textId="77777777" w:rsidR="00ED0863" w:rsidRDefault="00ED0863">
      <w:pPr>
        <w:spacing w:after="200" w:line="276" w:lineRule="auto"/>
        <w:rPr>
          <w:rFonts w:ascii="Arial" w:hAnsi="Arial" w:cs="Arial"/>
          <w:b/>
          <w:sz w:val="22"/>
          <w:szCs w:val="22"/>
        </w:rPr>
      </w:pPr>
    </w:p>
    <w:p w14:paraId="66CBB087" w14:textId="77777777" w:rsidR="00ED0863" w:rsidRDefault="00ED0863">
      <w:pPr>
        <w:spacing w:after="200" w:line="276" w:lineRule="auto"/>
        <w:rPr>
          <w:rFonts w:ascii="Arial" w:hAnsi="Arial" w:cs="Arial"/>
          <w:b/>
          <w:sz w:val="22"/>
          <w:szCs w:val="22"/>
        </w:rPr>
      </w:pPr>
    </w:p>
    <w:p w14:paraId="062E5BD5" w14:textId="77777777" w:rsidR="00805CD5" w:rsidRDefault="00805CD5">
      <w:pPr>
        <w:spacing w:after="200" w:line="276" w:lineRule="auto"/>
        <w:rPr>
          <w:rFonts w:ascii="Arial" w:hAnsi="Arial" w:cs="Arial"/>
          <w:b/>
          <w:sz w:val="22"/>
          <w:szCs w:val="22"/>
        </w:rPr>
      </w:pPr>
    </w:p>
    <w:p w14:paraId="78710770" w14:textId="1C672232" w:rsidR="003F7013" w:rsidRPr="00592C24" w:rsidRDefault="00592C24" w:rsidP="003F7013">
      <w:pPr>
        <w:spacing w:after="200" w:line="276" w:lineRule="auto"/>
        <w:rPr>
          <w:rFonts w:ascii="Arial" w:hAnsi="Arial" w:cs="Arial"/>
          <w:b/>
          <w:u w:val="single"/>
        </w:rPr>
      </w:pPr>
      <w:r w:rsidRPr="00592C24">
        <w:rPr>
          <w:rFonts w:ascii="Arial" w:hAnsi="Arial" w:cs="Arial"/>
          <w:b/>
          <w:u w:val="single"/>
        </w:rPr>
        <w:lastRenderedPageBreak/>
        <w:t xml:space="preserve">1.2 </w:t>
      </w:r>
      <w:r w:rsidR="003F7013" w:rsidRPr="00592C24">
        <w:rPr>
          <w:rFonts w:ascii="Arial" w:hAnsi="Arial" w:cs="Arial"/>
          <w:b/>
          <w:u w:val="single"/>
        </w:rPr>
        <w:t xml:space="preserve">Ethics Form </w:t>
      </w:r>
    </w:p>
    <w:p w14:paraId="4BBAC151"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b/>
          <w:bCs/>
          <w:lang w:val="en-US" w:eastAsia="zh-CN"/>
        </w:rPr>
        <w:t>ETHICAL CONSIDERATIONS</w:t>
      </w:r>
      <w:r w:rsidRPr="00027089">
        <w:rPr>
          <w:rFonts w:ascii="Arial" w:hAnsi="Arial" w:cs="Arial"/>
          <w:lang w:eastAsia="zh-CN"/>
        </w:rPr>
        <w:t> </w:t>
      </w:r>
    </w:p>
    <w:p w14:paraId="569722F5"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F24E55F" w14:textId="77777777" w:rsidR="00027089" w:rsidRPr="00027089" w:rsidRDefault="00027089" w:rsidP="00027089">
      <w:pPr>
        <w:jc w:val="both"/>
        <w:textAlignment w:val="baseline"/>
        <w:rPr>
          <w:rFonts w:ascii="Segoe UI" w:hAnsi="Segoe UI" w:cs="Segoe UI"/>
          <w:sz w:val="18"/>
          <w:szCs w:val="18"/>
          <w:lang w:eastAsia="zh-CN"/>
        </w:rPr>
      </w:pPr>
      <w:proofErr w:type="gramStart"/>
      <w:r w:rsidRPr="00027089">
        <w:rPr>
          <w:rFonts w:ascii="Arial" w:hAnsi="Arial" w:cs="Arial"/>
          <w:b/>
          <w:bCs/>
          <w:sz w:val="22"/>
          <w:szCs w:val="22"/>
          <w:lang w:eastAsia="zh-CN"/>
        </w:rPr>
        <w:t>In order for</w:t>
      </w:r>
      <w:proofErr w:type="gramEnd"/>
      <w:r w:rsidRPr="00027089">
        <w:rPr>
          <w:rFonts w:ascii="Arial" w:hAnsi="Arial" w:cs="Arial"/>
          <w:b/>
          <w:bCs/>
          <w:sz w:val="22"/>
          <w:szCs w:val="22"/>
          <w:lang w:eastAsia="zh-CN"/>
        </w:rPr>
        <w:t xml:space="preserve"> research to result in benefit and minimise risk of harm, it must be conducted ethically. A researcher may not be covered by the University’s insurance if ethical approval has not been obtained prior to commencement.</w:t>
      </w:r>
      <w:r w:rsidRPr="00027089">
        <w:rPr>
          <w:rFonts w:ascii="Arial" w:hAnsi="Arial" w:cs="Arial"/>
          <w:sz w:val="22"/>
          <w:szCs w:val="22"/>
          <w:lang w:eastAsia="zh-CN"/>
        </w:rPr>
        <w:t>  </w:t>
      </w:r>
    </w:p>
    <w:p w14:paraId="45805B95" w14:textId="77777777" w:rsidR="00027089" w:rsidRPr="00027089" w:rsidRDefault="00027089" w:rsidP="00027089">
      <w:pPr>
        <w:jc w:val="center"/>
        <w:textAlignment w:val="baseline"/>
        <w:rPr>
          <w:rFonts w:ascii="Segoe UI" w:hAnsi="Segoe UI" w:cs="Segoe UI"/>
          <w:sz w:val="18"/>
          <w:szCs w:val="18"/>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68463686"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eastAsia="zh-CN"/>
        </w:rPr>
        <w:t xml:space="preserve">The University follows the OECD Frascati manual definition of </w:t>
      </w:r>
      <w:r w:rsidRPr="00027089">
        <w:rPr>
          <w:rFonts w:ascii="Arial" w:hAnsi="Arial" w:cs="Arial"/>
          <w:b/>
          <w:bCs/>
          <w:sz w:val="22"/>
          <w:szCs w:val="22"/>
          <w:lang w:eastAsia="zh-CN"/>
        </w:rPr>
        <w:t>research activity</w:t>
      </w:r>
      <w:r w:rsidRPr="00027089">
        <w:rPr>
          <w:rFonts w:ascii="Arial" w:hAnsi="Arial" w:cs="Arial"/>
          <w:sz w:val="22"/>
          <w:szCs w:val="22"/>
          <w:lang w:eastAsia="zh-CN"/>
        </w:rPr>
        <w:t>: “creative work undertaken on a systematic basis in order to increase the stock of knowledge, including knowledge of man, culture and society, and the use of this stock of knowledge to devise new applications”. As such this covers activities undertaken by members of staff, postgraduate research students, and both taught postgraduate and undergraduate students working on dissertations/projects.  </w:t>
      </w:r>
    </w:p>
    <w:p w14:paraId="68A692E3"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95DF0FF"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eastAsia="zh-CN"/>
        </w:rPr>
        <w:t>The individual undertaking the research activity is known as the “principal researcher”.  </w:t>
      </w:r>
    </w:p>
    <w:p w14:paraId="03F33B03"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52B836F"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eastAsia="zh-CN"/>
        </w:rPr>
        <w:t>Ethical approval is not required for routine audits, performance reviews, quality assurance studies, testing within normal educational requirements, and literary or artistic criticism.  </w:t>
      </w:r>
    </w:p>
    <w:p w14:paraId="115E0CA6"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017EF2E"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t>Please read the notes for guidance before completing ALL sections of the form.</w:t>
      </w:r>
      <w:r w:rsidRPr="00027089">
        <w:rPr>
          <w:rFonts w:ascii="Arial" w:hAnsi="Arial" w:cs="Arial"/>
          <w:sz w:val="22"/>
          <w:szCs w:val="22"/>
          <w:lang w:val="en-US" w:eastAsia="zh-CN"/>
        </w:rPr>
        <w:t> </w:t>
      </w:r>
      <w:r w:rsidRPr="00027089">
        <w:rPr>
          <w:rFonts w:ascii="Arial" w:hAnsi="Arial" w:cs="Arial"/>
          <w:sz w:val="22"/>
          <w:szCs w:val="22"/>
          <w:lang w:eastAsia="zh-CN"/>
        </w:rPr>
        <w:t> </w:t>
      </w:r>
    </w:p>
    <w:p w14:paraId="113F9E5E"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0AB29C7"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eastAsia="zh-CN"/>
        </w:rPr>
        <w:t>This form</w:t>
      </w:r>
      <w:r w:rsidRPr="00027089">
        <w:rPr>
          <w:rFonts w:ascii="Arial" w:hAnsi="Arial" w:cs="Arial"/>
          <w:sz w:val="22"/>
          <w:szCs w:val="22"/>
          <w:lang w:eastAsia="zh-CN"/>
        </w:rPr>
        <w:t xml:space="preserve"> </w:t>
      </w:r>
      <w:r w:rsidRPr="00027089">
        <w:rPr>
          <w:rFonts w:ascii="Arial" w:hAnsi="Arial" w:cs="Arial"/>
          <w:b/>
          <w:bCs/>
          <w:sz w:val="22"/>
          <w:szCs w:val="22"/>
          <w:lang w:eastAsia="zh-CN"/>
        </w:rPr>
        <w:t>must be completed and approved prior to undertaking any research activity.</w:t>
      </w:r>
      <w:r w:rsidRPr="00027089">
        <w:rPr>
          <w:rFonts w:ascii="Arial" w:hAnsi="Arial" w:cs="Arial"/>
          <w:sz w:val="22"/>
          <w:szCs w:val="22"/>
          <w:lang w:eastAsia="zh-CN"/>
        </w:rPr>
        <w:t xml:space="preserve"> Please see Checklist for details of process for different categories of application.    </w:t>
      </w:r>
    </w:p>
    <w:p w14:paraId="516EA8E2"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D51CE08"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659B9E8"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A: About You (Principal Researcher)</w:t>
      </w: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0"/>
        <w:gridCol w:w="2250"/>
        <w:gridCol w:w="585"/>
        <w:gridCol w:w="2220"/>
        <w:gridCol w:w="585"/>
        <w:gridCol w:w="2190"/>
        <w:gridCol w:w="705"/>
      </w:tblGrid>
      <w:tr w:rsidR="00027089" w:rsidRPr="00027089" w14:paraId="5CE6C587" w14:textId="77777777" w:rsidTr="00027089">
        <w:trPr>
          <w:trHeight w:val="300"/>
        </w:trPr>
        <w:tc>
          <w:tcPr>
            <w:tcW w:w="45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B3DF18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2835" w:type="dxa"/>
            <w:gridSpan w:val="2"/>
            <w:tcBorders>
              <w:top w:val="single" w:sz="6" w:space="0" w:color="auto"/>
              <w:left w:val="single" w:sz="6" w:space="0" w:color="auto"/>
              <w:bottom w:val="single" w:sz="6" w:space="0" w:color="auto"/>
              <w:right w:val="single" w:sz="6" w:space="0" w:color="auto"/>
            </w:tcBorders>
            <w:shd w:val="clear" w:color="auto" w:fill="F2F2F2"/>
            <w:vAlign w:val="center"/>
            <w:hideMark/>
          </w:tcPr>
          <w:p w14:paraId="3268296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Full Name: </w:t>
            </w:r>
            <w:r w:rsidRPr="00027089">
              <w:rPr>
                <w:rFonts w:ascii="Arial" w:hAnsi="Arial" w:cs="Arial"/>
                <w:sz w:val="22"/>
                <w:szCs w:val="22"/>
                <w:lang w:eastAsia="zh-CN"/>
              </w:rPr>
              <w:t> </w:t>
            </w:r>
          </w:p>
        </w:tc>
        <w:tc>
          <w:tcPr>
            <w:tcW w:w="570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610A22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Caitlain Davies </w:t>
            </w:r>
            <w:r w:rsidRPr="00027089">
              <w:rPr>
                <w:rFonts w:ascii="Arial" w:hAnsi="Arial" w:cs="Arial"/>
                <w:sz w:val="22"/>
                <w:szCs w:val="22"/>
                <w:lang w:eastAsia="zh-CN"/>
              </w:rPr>
              <w:t> </w:t>
            </w:r>
          </w:p>
        </w:tc>
      </w:tr>
      <w:tr w:rsidR="00027089" w:rsidRPr="00027089" w14:paraId="673C780B" w14:textId="77777777" w:rsidTr="00027089">
        <w:trPr>
          <w:trHeight w:val="300"/>
        </w:trPr>
        <w:tc>
          <w:tcPr>
            <w:tcW w:w="4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C34B3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2835" w:type="dxa"/>
            <w:gridSpan w:val="2"/>
            <w:tcBorders>
              <w:top w:val="single" w:sz="6" w:space="0" w:color="auto"/>
              <w:left w:val="single" w:sz="6" w:space="0" w:color="auto"/>
              <w:bottom w:val="single" w:sz="6" w:space="0" w:color="auto"/>
              <w:right w:val="single" w:sz="6" w:space="0" w:color="auto"/>
            </w:tcBorders>
            <w:shd w:val="clear" w:color="auto" w:fill="BFBFBF"/>
            <w:vAlign w:val="center"/>
            <w:hideMark/>
          </w:tcPr>
          <w:p w14:paraId="2CE348B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Tick all boxes that apply: </w:t>
            </w:r>
            <w:r w:rsidRPr="00027089">
              <w:rPr>
                <w:rFonts w:ascii="Arial" w:hAnsi="Arial" w:cs="Arial"/>
                <w:sz w:val="22"/>
                <w:szCs w:val="22"/>
                <w:lang w:eastAsia="zh-CN"/>
              </w:rPr>
              <w:t> </w:t>
            </w:r>
          </w:p>
        </w:tc>
        <w:tc>
          <w:tcPr>
            <w:tcW w:w="222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66994F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Member of staff: </w:t>
            </w:r>
            <w:r w:rsidRPr="00027089">
              <w:rPr>
                <w:rFonts w:ascii="Arial" w:hAnsi="Arial" w:cs="Arial"/>
                <w:sz w:val="22"/>
                <w:szCs w:val="22"/>
                <w:lang w:eastAsia="zh-CN"/>
              </w:rPr>
              <w:t> </w:t>
            </w:r>
          </w:p>
        </w:tc>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B854EBB" w14:textId="77777777" w:rsidR="00027089" w:rsidRPr="00027089" w:rsidRDefault="00027089" w:rsidP="00027089">
            <w:pPr>
              <w:jc w:val="center"/>
              <w:textAlignment w:val="baseline"/>
              <w:rPr>
                <w:rFonts w:ascii="Times New Roman" w:hAnsi="Times New Roman"/>
                <w:lang w:eastAsia="zh-CN"/>
              </w:rPr>
            </w:pPr>
            <w:r w:rsidRPr="00027089">
              <w:rPr>
                <w:rFonts w:ascii="Segoe UI Symbol" w:hAnsi="Segoe UI Symbol"/>
                <w:sz w:val="22"/>
                <w:szCs w:val="22"/>
                <w:lang w:val="en-US" w:eastAsia="zh-CN"/>
              </w:rPr>
              <w:t>☐ </w:t>
            </w:r>
            <w:r w:rsidRPr="00027089">
              <w:rPr>
                <w:rFonts w:ascii="Segoe UI Symbol" w:hAnsi="Segoe UI Symbol"/>
                <w:sz w:val="22"/>
                <w:szCs w:val="22"/>
                <w:lang w:eastAsia="zh-CN"/>
              </w:rPr>
              <w:t> </w:t>
            </w:r>
          </w:p>
        </w:tc>
        <w:tc>
          <w:tcPr>
            <w:tcW w:w="21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42A24D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Honorary research fellow: </w:t>
            </w:r>
            <w:r w:rsidRPr="00027089">
              <w:rPr>
                <w:rFonts w:ascii="Arial" w:hAnsi="Arial" w:cs="Arial"/>
                <w:sz w:val="22"/>
                <w:szCs w:val="22"/>
                <w:lang w:eastAsia="zh-CN"/>
              </w:rPr>
              <w:t> </w:t>
            </w:r>
          </w:p>
        </w:tc>
        <w:tc>
          <w:tcPr>
            <w:tcW w:w="69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FD41BD4" w14:textId="77777777" w:rsidR="00027089" w:rsidRPr="00027089" w:rsidRDefault="00027089" w:rsidP="00027089">
            <w:pPr>
              <w:jc w:val="center"/>
              <w:textAlignment w:val="baseline"/>
              <w:rPr>
                <w:rFonts w:ascii="Times New Roman" w:hAnsi="Times New Roman"/>
                <w:lang w:eastAsia="zh-CN"/>
              </w:rPr>
            </w:pPr>
            <w:r w:rsidRPr="00027089">
              <w:rPr>
                <w:rFonts w:ascii="Segoe UI Symbol" w:hAnsi="Segoe UI Symbol"/>
                <w:sz w:val="22"/>
                <w:szCs w:val="22"/>
                <w:lang w:val="en-US" w:eastAsia="zh-CN"/>
              </w:rPr>
              <w:t>☐ </w:t>
            </w:r>
            <w:r w:rsidRPr="00027089">
              <w:rPr>
                <w:rFonts w:ascii="Segoe UI Symbol" w:hAnsi="Segoe UI Symbol"/>
                <w:sz w:val="22"/>
                <w:szCs w:val="22"/>
                <w:lang w:eastAsia="zh-CN"/>
              </w:rPr>
              <w:t> </w:t>
            </w:r>
          </w:p>
        </w:tc>
      </w:tr>
      <w:tr w:rsidR="00027089" w:rsidRPr="00027089" w14:paraId="5BC68B70" w14:textId="77777777" w:rsidTr="00027089">
        <w:trPr>
          <w:trHeight w:val="300"/>
        </w:trPr>
        <w:tc>
          <w:tcPr>
            <w:tcW w:w="45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5D62AA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225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42EBDF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Undergraduate Student </w:t>
            </w:r>
            <w:r w:rsidRPr="00027089">
              <w:rPr>
                <w:rFonts w:ascii="Arial" w:hAnsi="Arial" w:cs="Arial"/>
                <w:sz w:val="22"/>
                <w:szCs w:val="22"/>
                <w:lang w:eastAsia="zh-CN"/>
              </w:rPr>
              <w:t> </w:t>
            </w:r>
          </w:p>
        </w:tc>
        <w:tc>
          <w:tcPr>
            <w:tcW w:w="57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03A147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222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2F85A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Taught Postgraduate Student  </w:t>
            </w:r>
          </w:p>
        </w:tc>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D28080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21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3C8C7C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Postgraduate Research Student </w:t>
            </w:r>
            <w:r w:rsidRPr="00027089">
              <w:rPr>
                <w:rFonts w:ascii="Arial" w:hAnsi="Arial" w:cs="Arial"/>
                <w:sz w:val="22"/>
                <w:szCs w:val="22"/>
                <w:lang w:eastAsia="zh-CN"/>
              </w:rPr>
              <w:t> </w:t>
            </w:r>
          </w:p>
        </w:tc>
        <w:tc>
          <w:tcPr>
            <w:tcW w:w="69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8A562A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bl>
    <w:p w14:paraId="6AE041AB"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65"/>
        <w:gridCol w:w="2940"/>
        <w:gridCol w:w="5595"/>
      </w:tblGrid>
      <w:tr w:rsidR="00027089" w:rsidRPr="00027089" w14:paraId="4EE6920D"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844323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3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B47FE0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Institute/Academic Discipline/Centre: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03E9A21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University of Wales Trinity St Davids </w:t>
            </w:r>
            <w:r w:rsidRPr="00027089">
              <w:rPr>
                <w:rFonts w:ascii="Arial" w:hAnsi="Arial" w:cs="Arial"/>
                <w:sz w:val="22"/>
                <w:szCs w:val="22"/>
                <w:lang w:eastAsia="zh-CN"/>
              </w:rPr>
              <w:t> </w:t>
            </w:r>
          </w:p>
          <w:p w14:paraId="34FC521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182116D"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E7DD80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CD6A16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Campus: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0FA99E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SA1 Campus  </w:t>
            </w:r>
            <w:r w:rsidRPr="00027089">
              <w:rPr>
                <w:rFonts w:ascii="Arial" w:hAnsi="Arial" w:cs="Arial"/>
                <w:sz w:val="22"/>
                <w:szCs w:val="22"/>
                <w:lang w:eastAsia="zh-CN"/>
              </w:rPr>
              <w:t> </w:t>
            </w:r>
          </w:p>
          <w:p w14:paraId="78EEF03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1D6D76E0"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5E332E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8258E0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E-mail address: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3C5B4EC" w14:textId="4B7D111F" w:rsidR="00027089" w:rsidRPr="00510C4B" w:rsidRDefault="00510C4B" w:rsidP="00027089">
            <w:pPr>
              <w:textAlignment w:val="baseline"/>
              <w:rPr>
                <w:rFonts w:ascii="Arial" w:hAnsi="Arial" w:cs="Arial"/>
                <w:lang w:eastAsia="zh-CN"/>
              </w:rPr>
            </w:pPr>
            <w:r w:rsidRPr="00510C4B">
              <w:rPr>
                <w:rFonts w:ascii="Arial" w:hAnsi="Arial" w:cs="Arial"/>
                <w:lang w:eastAsia="zh-CN"/>
              </w:rPr>
              <w:t>2203224@student.uwtsd.ac.uk</w:t>
            </w:r>
          </w:p>
          <w:p w14:paraId="12BAA58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79A7E39"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B763DC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22BC87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Contact Telephone Number: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4B55AC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07951172785 </w:t>
            </w:r>
            <w:r w:rsidRPr="00027089">
              <w:rPr>
                <w:rFonts w:ascii="Arial" w:hAnsi="Arial" w:cs="Arial"/>
                <w:sz w:val="22"/>
                <w:szCs w:val="22"/>
                <w:lang w:eastAsia="zh-CN"/>
              </w:rPr>
              <w:t> </w:t>
            </w:r>
          </w:p>
          <w:p w14:paraId="6C68B2A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AF088C7"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CE9042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35" w:type="dxa"/>
            <w:gridSpan w:val="2"/>
            <w:tcBorders>
              <w:top w:val="single" w:sz="6" w:space="0" w:color="auto"/>
              <w:left w:val="single" w:sz="6" w:space="0" w:color="auto"/>
              <w:bottom w:val="single" w:sz="6" w:space="0" w:color="auto"/>
              <w:right w:val="single" w:sz="6" w:space="0" w:color="auto"/>
            </w:tcBorders>
            <w:shd w:val="clear" w:color="auto" w:fill="BFBFBF"/>
            <w:vAlign w:val="center"/>
            <w:hideMark/>
          </w:tcPr>
          <w:p w14:paraId="225250C0"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i/>
                <w:iCs/>
                <w:sz w:val="22"/>
                <w:szCs w:val="22"/>
                <w:lang w:val="en-US" w:eastAsia="zh-CN"/>
              </w:rPr>
              <w:t>For students:</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265A0D6"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8BC088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7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09FA21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Student Number: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719588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2203224 </w:t>
            </w:r>
            <w:r w:rsidRPr="00027089">
              <w:rPr>
                <w:rFonts w:ascii="Arial" w:hAnsi="Arial" w:cs="Arial"/>
                <w:sz w:val="22"/>
                <w:szCs w:val="22"/>
                <w:lang w:eastAsia="zh-CN"/>
              </w:rPr>
              <w:t> </w:t>
            </w:r>
          </w:p>
        </w:tc>
      </w:tr>
      <w:tr w:rsidR="00027089" w:rsidRPr="00027089" w14:paraId="2F62EF51"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FD8065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8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D77EDDB" w14:textId="77777777" w:rsidR="00027089" w:rsidRPr="00027089" w:rsidRDefault="00027089" w:rsidP="00027089">
            <w:pPr>
              <w:textAlignment w:val="baseline"/>
              <w:rPr>
                <w:rFonts w:ascii="Times New Roman" w:hAnsi="Times New Roman"/>
                <w:lang w:eastAsia="zh-CN"/>
              </w:rPr>
            </w:pPr>
            <w:proofErr w:type="spellStart"/>
            <w:r w:rsidRPr="00027089">
              <w:rPr>
                <w:rFonts w:ascii="Arial" w:hAnsi="Arial" w:cs="Arial"/>
                <w:sz w:val="22"/>
                <w:szCs w:val="22"/>
                <w:lang w:val="en-US" w:eastAsia="zh-CN"/>
              </w:rPr>
              <w:t>Programme</w:t>
            </w:r>
            <w:proofErr w:type="spellEnd"/>
            <w:r w:rsidRPr="00027089">
              <w:rPr>
                <w:rFonts w:ascii="Arial" w:hAnsi="Arial" w:cs="Arial"/>
                <w:sz w:val="22"/>
                <w:szCs w:val="22"/>
                <w:lang w:val="en-US" w:eastAsia="zh-CN"/>
              </w:rPr>
              <w:t xml:space="preserve"> of Study: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CECB18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Sports Management </w:t>
            </w:r>
            <w:r w:rsidRPr="00027089">
              <w:rPr>
                <w:rFonts w:ascii="Arial" w:hAnsi="Arial" w:cs="Arial"/>
                <w:sz w:val="22"/>
                <w:szCs w:val="22"/>
                <w:lang w:eastAsia="zh-CN"/>
              </w:rPr>
              <w:t> </w:t>
            </w:r>
          </w:p>
        </w:tc>
      </w:tr>
      <w:tr w:rsidR="00027089" w:rsidRPr="00027089" w14:paraId="1372DE7A" w14:textId="77777777" w:rsidTr="00027089">
        <w:trPr>
          <w:trHeight w:val="300"/>
        </w:trPr>
        <w:tc>
          <w:tcPr>
            <w:tcW w:w="4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183D28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9 </w:t>
            </w:r>
            <w:r w:rsidRPr="00027089">
              <w:rPr>
                <w:rFonts w:ascii="Arial" w:hAnsi="Arial" w:cs="Arial"/>
                <w:sz w:val="22"/>
                <w:szCs w:val="22"/>
                <w:lang w:eastAsia="zh-CN"/>
              </w:rPr>
              <w:t> </w:t>
            </w:r>
          </w:p>
        </w:tc>
        <w:tc>
          <w:tcPr>
            <w:tcW w:w="2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92FCE7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Director of Studies/Supervisor: </w:t>
            </w:r>
            <w:r w:rsidRPr="00027089">
              <w:rPr>
                <w:rFonts w:ascii="Arial" w:hAnsi="Arial" w:cs="Arial"/>
                <w:sz w:val="22"/>
                <w:szCs w:val="22"/>
                <w:lang w:eastAsia="zh-CN"/>
              </w:rPr>
              <w:t> </w:t>
            </w:r>
          </w:p>
        </w:tc>
        <w:tc>
          <w:tcPr>
            <w:tcW w:w="55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A11AEF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Andrew Thomas </w:t>
            </w:r>
            <w:r w:rsidRPr="00027089">
              <w:rPr>
                <w:rFonts w:ascii="Arial" w:hAnsi="Arial" w:cs="Arial"/>
                <w:sz w:val="22"/>
                <w:szCs w:val="22"/>
                <w:lang w:eastAsia="zh-CN"/>
              </w:rPr>
              <w:t> </w:t>
            </w:r>
          </w:p>
        </w:tc>
      </w:tr>
    </w:tbl>
    <w:p w14:paraId="38CDBB92"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47A1B44B"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18E7C70"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2488A55"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3EFE12D"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Segoe UI" w:hAnsi="Segoe UI" w:cs="Segoe UI"/>
          <w:sz w:val="18"/>
          <w:szCs w:val="18"/>
          <w:lang w:eastAsia="zh-CN"/>
        </w:rPr>
        <w:t> </w:t>
      </w:r>
    </w:p>
    <w:p w14:paraId="049E76C2"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E3EAA2C"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55132E94"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BEEC060"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lastRenderedPageBreak/>
        <w:t xml:space="preserve">Where research activity is carried out in collaboration with an external </w:t>
      </w:r>
      <w:proofErr w:type="spellStart"/>
      <w:r w:rsidRPr="00027089">
        <w:rPr>
          <w:rFonts w:ascii="Arial" w:hAnsi="Arial" w:cs="Arial"/>
          <w:b/>
          <w:bCs/>
          <w:sz w:val="22"/>
          <w:szCs w:val="22"/>
          <w:lang w:val="en-US" w:eastAsia="zh-CN"/>
        </w:rPr>
        <w:t>organisation</w:t>
      </w:r>
      <w:proofErr w:type="spellEnd"/>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5265"/>
        <w:gridCol w:w="885"/>
        <w:gridCol w:w="750"/>
        <w:gridCol w:w="840"/>
        <w:gridCol w:w="765"/>
      </w:tblGrid>
      <w:tr w:rsidR="00027089" w:rsidRPr="00027089" w14:paraId="180E3D04"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157103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10 </w:t>
            </w:r>
            <w:r w:rsidRPr="00027089">
              <w:rPr>
                <w:rFonts w:ascii="Arial" w:hAnsi="Arial" w:cs="Arial"/>
                <w:sz w:val="22"/>
                <w:szCs w:val="22"/>
                <w:lang w:eastAsia="zh-CN"/>
              </w:rPr>
              <w:t> </w:t>
            </w:r>
          </w:p>
        </w:tc>
        <w:tc>
          <w:tcPr>
            <w:tcW w:w="52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415288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Does this </w:t>
            </w:r>
            <w:proofErr w:type="spellStart"/>
            <w:r w:rsidRPr="00027089">
              <w:rPr>
                <w:rFonts w:ascii="Arial" w:hAnsi="Arial" w:cs="Arial"/>
                <w:sz w:val="22"/>
                <w:szCs w:val="22"/>
                <w:lang w:val="en-US" w:eastAsia="zh-CN"/>
              </w:rPr>
              <w:t>organisation</w:t>
            </w:r>
            <w:proofErr w:type="spellEnd"/>
            <w:r w:rsidRPr="00027089">
              <w:rPr>
                <w:rFonts w:ascii="Arial" w:hAnsi="Arial" w:cs="Arial"/>
                <w:sz w:val="22"/>
                <w:szCs w:val="22"/>
                <w:lang w:val="en-US" w:eastAsia="zh-CN"/>
              </w:rPr>
              <w:t xml:space="preserve"> have its own ethics approval system?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C09F4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AAB57A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A4DD0D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650E28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32E596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hideMark/>
          </w:tcPr>
          <w:p w14:paraId="7547874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05" w:type="dxa"/>
            <w:gridSpan w:val="5"/>
            <w:tcBorders>
              <w:top w:val="single" w:sz="6" w:space="0" w:color="auto"/>
              <w:left w:val="single" w:sz="6" w:space="0" w:color="auto"/>
              <w:bottom w:val="single" w:sz="6" w:space="0" w:color="auto"/>
              <w:right w:val="single" w:sz="6" w:space="0" w:color="auto"/>
            </w:tcBorders>
            <w:shd w:val="clear" w:color="auto" w:fill="auto"/>
            <w:hideMark/>
          </w:tcPr>
          <w:p w14:paraId="541EDF2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F62D18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If </w:t>
            </w:r>
            <w:proofErr w:type="gramStart"/>
            <w:r w:rsidRPr="00027089">
              <w:rPr>
                <w:rFonts w:ascii="Arial" w:hAnsi="Arial" w:cs="Arial"/>
                <w:sz w:val="22"/>
                <w:szCs w:val="22"/>
                <w:lang w:eastAsia="zh-CN"/>
              </w:rPr>
              <w:t>Yes</w:t>
            </w:r>
            <w:proofErr w:type="gramEnd"/>
            <w:r w:rsidRPr="00027089">
              <w:rPr>
                <w:rFonts w:ascii="Arial" w:hAnsi="Arial" w:cs="Arial"/>
                <w:sz w:val="22"/>
                <w:szCs w:val="22"/>
                <w:lang w:eastAsia="zh-CN"/>
              </w:rPr>
              <w:t>, please attach a copy of any final approval (or interim approval) from the organisation (this may be a copy of an email if appropriate).  </w:t>
            </w:r>
          </w:p>
          <w:p w14:paraId="4D0CE80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bl>
    <w:p w14:paraId="24282D0B"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454BF10"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B: Details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25"/>
        <w:gridCol w:w="2295"/>
        <w:gridCol w:w="2295"/>
        <w:gridCol w:w="2325"/>
        <w:gridCol w:w="1575"/>
      </w:tblGrid>
      <w:tr w:rsidR="00027089" w:rsidRPr="00027089" w14:paraId="1EFA36BA"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2329EE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22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B06F8C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Indicative title: </w:t>
            </w:r>
            <w:r w:rsidRPr="00027089">
              <w:rPr>
                <w:rFonts w:ascii="Arial" w:hAnsi="Arial" w:cs="Arial"/>
                <w:sz w:val="22"/>
                <w:szCs w:val="22"/>
                <w:lang w:eastAsia="zh-CN"/>
              </w:rPr>
              <w:t> </w:t>
            </w:r>
          </w:p>
        </w:tc>
        <w:tc>
          <w:tcPr>
            <w:tcW w:w="6195"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3583DE76"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000000"/>
                <w:sz w:val="22"/>
                <w:szCs w:val="22"/>
                <w:lang w:eastAsia="zh-CN"/>
              </w:rPr>
              <w:t>The creation of a website to assist community sports event planning and delivery in Swansea.  </w:t>
            </w:r>
          </w:p>
        </w:tc>
      </w:tr>
      <w:tr w:rsidR="00027089" w:rsidRPr="00027089" w14:paraId="4FF9408D"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012399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22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6381C4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Proposed start date: </w:t>
            </w:r>
            <w:r w:rsidRPr="00027089">
              <w:rPr>
                <w:rFonts w:ascii="Arial" w:hAnsi="Arial" w:cs="Arial"/>
                <w:sz w:val="22"/>
                <w:szCs w:val="22"/>
                <w:lang w:eastAsia="zh-CN"/>
              </w:rPr>
              <w:t> </w:t>
            </w:r>
          </w:p>
        </w:tc>
        <w:tc>
          <w:tcPr>
            <w:tcW w:w="22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1A212D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w:t>
            </w:r>
            <w:r w:rsidRPr="00027089">
              <w:rPr>
                <w:rFonts w:ascii="Arial" w:hAnsi="Arial" w:cs="Arial"/>
                <w:sz w:val="13"/>
                <w:szCs w:val="13"/>
                <w:vertAlign w:val="superscript"/>
                <w:lang w:val="en-US" w:eastAsia="zh-CN"/>
              </w:rPr>
              <w:t>st</w:t>
            </w:r>
            <w:r w:rsidRPr="00027089">
              <w:rPr>
                <w:rFonts w:ascii="Arial" w:hAnsi="Arial" w:cs="Arial"/>
                <w:sz w:val="22"/>
                <w:szCs w:val="22"/>
                <w:lang w:val="en-US" w:eastAsia="zh-CN"/>
              </w:rPr>
              <w:t xml:space="preserve"> October 2024 </w:t>
            </w:r>
            <w:r w:rsidRPr="00027089">
              <w:rPr>
                <w:rFonts w:ascii="Arial" w:hAnsi="Arial" w:cs="Arial"/>
                <w:sz w:val="22"/>
                <w:szCs w:val="22"/>
                <w:lang w:eastAsia="zh-CN"/>
              </w:rPr>
              <w:t> </w:t>
            </w:r>
          </w:p>
        </w:tc>
        <w:tc>
          <w:tcPr>
            <w:tcW w:w="23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1B9559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Proposed end date: </w:t>
            </w:r>
            <w:r w:rsidRPr="00027089">
              <w:rPr>
                <w:rFonts w:ascii="Arial" w:hAnsi="Arial" w:cs="Arial"/>
                <w:sz w:val="22"/>
                <w:szCs w:val="22"/>
                <w:lang w:eastAsia="zh-CN"/>
              </w:rPr>
              <w:t> </w:t>
            </w:r>
          </w:p>
        </w:tc>
        <w:tc>
          <w:tcPr>
            <w:tcW w:w="154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3E153E0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w:t>
            </w:r>
            <w:r w:rsidRPr="00027089">
              <w:rPr>
                <w:rFonts w:ascii="Arial" w:hAnsi="Arial" w:cs="Arial"/>
                <w:sz w:val="13"/>
                <w:szCs w:val="13"/>
                <w:vertAlign w:val="superscript"/>
                <w:lang w:val="en-US" w:eastAsia="zh-CN"/>
              </w:rPr>
              <w:t>st</w:t>
            </w:r>
            <w:r w:rsidRPr="00027089">
              <w:rPr>
                <w:rFonts w:ascii="Arial" w:hAnsi="Arial" w:cs="Arial"/>
                <w:sz w:val="22"/>
                <w:szCs w:val="22"/>
                <w:lang w:val="en-US" w:eastAsia="zh-CN"/>
              </w:rPr>
              <w:t xml:space="preserve"> May 2025 </w:t>
            </w:r>
            <w:r w:rsidRPr="00027089">
              <w:rPr>
                <w:rFonts w:ascii="Arial" w:hAnsi="Arial" w:cs="Arial"/>
                <w:sz w:val="22"/>
                <w:szCs w:val="22"/>
                <w:lang w:eastAsia="zh-CN"/>
              </w:rPr>
              <w:t> </w:t>
            </w:r>
          </w:p>
        </w:tc>
      </w:tr>
      <w:tr w:rsidR="00027089" w:rsidRPr="00027089" w14:paraId="22159415"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82E3FE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F2F2F2"/>
            <w:vAlign w:val="center"/>
            <w:hideMark/>
          </w:tcPr>
          <w:p w14:paraId="11577E15"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Introduction to the Research (maximum 300 words per section)</w:t>
            </w:r>
            <w:r w:rsidRPr="00027089">
              <w:rPr>
                <w:rFonts w:ascii="Arial" w:hAnsi="Arial" w:cs="Arial"/>
                <w:sz w:val="22"/>
                <w:szCs w:val="22"/>
                <w:lang w:val="en-US" w:eastAsia="zh-CN"/>
              </w:rPr>
              <w:t> </w:t>
            </w:r>
            <w:r w:rsidRPr="00027089">
              <w:rPr>
                <w:rFonts w:ascii="Arial" w:hAnsi="Arial" w:cs="Arial"/>
                <w:sz w:val="22"/>
                <w:szCs w:val="22"/>
                <w:lang w:eastAsia="zh-CN"/>
              </w:rPr>
              <w:t> </w:t>
            </w:r>
          </w:p>
          <w:p w14:paraId="648C9F54"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 xml:space="preserve">Ensure that you write for a </w:t>
            </w:r>
            <w:r w:rsidRPr="00027089">
              <w:rPr>
                <w:rFonts w:ascii="Arial" w:hAnsi="Arial" w:cs="Arial"/>
                <w:b/>
                <w:bCs/>
                <w:sz w:val="22"/>
                <w:szCs w:val="22"/>
                <w:u w:val="single"/>
                <w:lang w:val="en-US" w:eastAsia="zh-CN"/>
              </w:rPr>
              <w:t>Non-Specialist Audience</w:t>
            </w:r>
            <w:r w:rsidRPr="00027089">
              <w:rPr>
                <w:rFonts w:ascii="Arial" w:hAnsi="Arial" w:cs="Arial"/>
                <w:b/>
                <w:bCs/>
                <w:sz w:val="22"/>
                <w:szCs w:val="22"/>
                <w:lang w:val="en-US" w:eastAsia="zh-CN"/>
              </w:rPr>
              <w:t xml:space="preserve"> when outlining your response to the points below:</w:t>
            </w:r>
            <w:r w:rsidRPr="00027089">
              <w:rPr>
                <w:rFonts w:ascii="Arial" w:hAnsi="Arial" w:cs="Arial"/>
                <w:sz w:val="22"/>
                <w:szCs w:val="22"/>
                <w:lang w:val="en-US" w:eastAsia="zh-CN"/>
              </w:rPr>
              <w:t> </w:t>
            </w:r>
            <w:r w:rsidRPr="00027089">
              <w:rPr>
                <w:rFonts w:ascii="Arial" w:hAnsi="Arial" w:cs="Arial"/>
                <w:sz w:val="22"/>
                <w:szCs w:val="22"/>
                <w:lang w:eastAsia="zh-CN"/>
              </w:rPr>
              <w:t> </w:t>
            </w:r>
          </w:p>
          <w:p w14:paraId="01C94019" w14:textId="77777777" w:rsidR="00027089" w:rsidRPr="00027089" w:rsidRDefault="00027089" w:rsidP="00027089">
            <w:pPr>
              <w:numPr>
                <w:ilvl w:val="0"/>
                <w:numId w:val="11"/>
              </w:numPr>
              <w:ind w:left="1080" w:firstLine="360"/>
              <w:textAlignment w:val="baseline"/>
              <w:rPr>
                <w:rFonts w:ascii="Arial" w:hAnsi="Arial" w:cs="Arial"/>
                <w:sz w:val="22"/>
                <w:szCs w:val="22"/>
                <w:lang w:eastAsia="zh-CN"/>
              </w:rPr>
            </w:pPr>
            <w:r w:rsidRPr="00027089">
              <w:rPr>
                <w:rFonts w:ascii="Arial" w:hAnsi="Arial" w:cs="Arial"/>
                <w:i/>
                <w:iCs/>
                <w:sz w:val="22"/>
                <w:szCs w:val="22"/>
                <w:lang w:val="en-US" w:eastAsia="zh-CN"/>
              </w:rPr>
              <w:t>Purpose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20ACA5BF" w14:textId="77777777" w:rsidR="00027089" w:rsidRPr="00027089" w:rsidRDefault="00027089" w:rsidP="00027089">
            <w:pPr>
              <w:numPr>
                <w:ilvl w:val="0"/>
                <w:numId w:val="12"/>
              </w:numPr>
              <w:ind w:left="1080" w:firstLine="360"/>
              <w:textAlignment w:val="baseline"/>
              <w:rPr>
                <w:rFonts w:ascii="Arial" w:hAnsi="Arial" w:cs="Arial"/>
                <w:sz w:val="22"/>
                <w:szCs w:val="22"/>
                <w:lang w:eastAsia="zh-CN"/>
              </w:rPr>
            </w:pPr>
            <w:r w:rsidRPr="00027089">
              <w:rPr>
                <w:rFonts w:ascii="Arial" w:hAnsi="Arial" w:cs="Arial"/>
                <w:i/>
                <w:iCs/>
                <w:sz w:val="22"/>
                <w:szCs w:val="22"/>
                <w:lang w:val="en-US" w:eastAsia="zh-CN"/>
              </w:rPr>
              <w:t>Proposed Research Question</w:t>
            </w:r>
            <w:r w:rsidRPr="00027089">
              <w:rPr>
                <w:rFonts w:ascii="Arial" w:hAnsi="Arial" w:cs="Arial"/>
                <w:sz w:val="22"/>
                <w:szCs w:val="22"/>
                <w:lang w:val="en-US" w:eastAsia="zh-CN"/>
              </w:rPr>
              <w:t> </w:t>
            </w:r>
            <w:r w:rsidRPr="00027089">
              <w:rPr>
                <w:rFonts w:ascii="Arial" w:hAnsi="Arial" w:cs="Arial"/>
                <w:sz w:val="22"/>
                <w:szCs w:val="22"/>
                <w:lang w:eastAsia="zh-CN"/>
              </w:rPr>
              <w:t> </w:t>
            </w:r>
          </w:p>
          <w:p w14:paraId="1A5F5FBE" w14:textId="77777777" w:rsidR="00027089" w:rsidRPr="00027089" w:rsidRDefault="00027089" w:rsidP="00027089">
            <w:pPr>
              <w:numPr>
                <w:ilvl w:val="0"/>
                <w:numId w:val="13"/>
              </w:numPr>
              <w:ind w:left="1080" w:firstLine="360"/>
              <w:textAlignment w:val="baseline"/>
              <w:rPr>
                <w:rFonts w:ascii="Arial" w:hAnsi="Arial" w:cs="Arial"/>
                <w:sz w:val="22"/>
                <w:szCs w:val="22"/>
                <w:lang w:eastAsia="zh-CN"/>
              </w:rPr>
            </w:pPr>
            <w:r w:rsidRPr="00027089">
              <w:rPr>
                <w:rFonts w:ascii="Arial" w:hAnsi="Arial" w:cs="Arial"/>
                <w:i/>
                <w:iCs/>
                <w:sz w:val="22"/>
                <w:szCs w:val="22"/>
                <w:lang w:val="en-US" w:eastAsia="zh-CN"/>
              </w:rPr>
              <w:t>Aims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57E8ADDA" w14:textId="77777777" w:rsidR="00027089" w:rsidRPr="00027089" w:rsidRDefault="00027089" w:rsidP="00027089">
            <w:pPr>
              <w:numPr>
                <w:ilvl w:val="0"/>
                <w:numId w:val="14"/>
              </w:numPr>
              <w:ind w:left="1095" w:firstLine="345"/>
              <w:textAlignment w:val="baseline"/>
              <w:rPr>
                <w:rFonts w:ascii="Arial" w:hAnsi="Arial" w:cs="Arial"/>
                <w:sz w:val="22"/>
                <w:szCs w:val="22"/>
                <w:lang w:eastAsia="zh-CN"/>
              </w:rPr>
            </w:pPr>
            <w:r w:rsidRPr="00027089">
              <w:rPr>
                <w:rFonts w:ascii="Arial" w:hAnsi="Arial" w:cs="Arial"/>
                <w:i/>
                <w:iCs/>
                <w:sz w:val="22"/>
                <w:szCs w:val="22"/>
                <w:lang w:val="en-US" w:eastAsia="zh-CN"/>
              </w:rPr>
              <w:t>Objectives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1462560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Demonstrate, briefly, how </w:t>
            </w:r>
            <w:r w:rsidRPr="00027089">
              <w:rPr>
                <w:rFonts w:ascii="Arial" w:hAnsi="Arial" w:cs="Arial"/>
                <w:b/>
                <w:bCs/>
                <w:sz w:val="22"/>
                <w:szCs w:val="22"/>
                <w:u w:val="single"/>
                <w:lang w:val="en-US" w:eastAsia="zh-CN"/>
              </w:rPr>
              <w:t>Existing Research</w:t>
            </w:r>
            <w:r w:rsidRPr="00027089">
              <w:rPr>
                <w:rFonts w:ascii="Arial" w:hAnsi="Arial" w:cs="Arial"/>
                <w:sz w:val="22"/>
                <w:szCs w:val="22"/>
                <w:lang w:val="en-US" w:eastAsia="zh-CN"/>
              </w:rPr>
              <w:t xml:space="preserve"> has informed the proposed activity and </w:t>
            </w:r>
            <w:proofErr w:type="gramStart"/>
            <w:r w:rsidRPr="00027089">
              <w:rPr>
                <w:rFonts w:ascii="Arial" w:hAnsi="Arial" w:cs="Arial"/>
                <w:sz w:val="22"/>
                <w:szCs w:val="22"/>
                <w:lang w:val="en-US" w:eastAsia="zh-CN"/>
              </w:rPr>
              <w:t>explain</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p w14:paraId="1B8ABEC8" w14:textId="77777777" w:rsidR="00027089" w:rsidRPr="00027089" w:rsidRDefault="00027089" w:rsidP="00027089">
            <w:pPr>
              <w:numPr>
                <w:ilvl w:val="0"/>
                <w:numId w:val="15"/>
              </w:numPr>
              <w:ind w:left="1080" w:firstLine="360"/>
              <w:textAlignment w:val="baseline"/>
              <w:rPr>
                <w:rFonts w:ascii="Arial" w:hAnsi="Arial" w:cs="Arial"/>
                <w:sz w:val="22"/>
                <w:szCs w:val="22"/>
                <w:lang w:eastAsia="zh-CN"/>
              </w:rPr>
            </w:pPr>
            <w:r w:rsidRPr="00027089">
              <w:rPr>
                <w:rFonts w:ascii="Arial" w:hAnsi="Arial" w:cs="Arial"/>
                <w:i/>
                <w:iCs/>
                <w:sz w:val="22"/>
                <w:szCs w:val="22"/>
                <w:lang w:val="en-US" w:eastAsia="zh-CN"/>
              </w:rPr>
              <w:t>What the research activity will add to the body of knowledge </w:t>
            </w:r>
            <w:r w:rsidRPr="00027089">
              <w:rPr>
                <w:rFonts w:ascii="Arial" w:hAnsi="Arial" w:cs="Arial"/>
                <w:sz w:val="22"/>
                <w:szCs w:val="22"/>
                <w:lang w:val="en-US" w:eastAsia="zh-CN"/>
              </w:rPr>
              <w:t> </w:t>
            </w:r>
            <w:r w:rsidRPr="00027089">
              <w:rPr>
                <w:rFonts w:ascii="Arial" w:hAnsi="Arial" w:cs="Arial"/>
                <w:sz w:val="22"/>
                <w:szCs w:val="22"/>
                <w:lang w:eastAsia="zh-CN"/>
              </w:rPr>
              <w:t> </w:t>
            </w:r>
          </w:p>
          <w:p w14:paraId="34C5C4A4" w14:textId="77777777" w:rsidR="00027089" w:rsidRPr="00027089" w:rsidRDefault="00027089" w:rsidP="00027089">
            <w:pPr>
              <w:numPr>
                <w:ilvl w:val="0"/>
                <w:numId w:val="16"/>
              </w:numPr>
              <w:ind w:left="1080" w:firstLine="360"/>
              <w:textAlignment w:val="baseline"/>
              <w:rPr>
                <w:rFonts w:ascii="Arial" w:hAnsi="Arial" w:cs="Arial"/>
                <w:sz w:val="22"/>
                <w:szCs w:val="22"/>
                <w:lang w:eastAsia="zh-CN"/>
              </w:rPr>
            </w:pPr>
            <w:r w:rsidRPr="00027089">
              <w:rPr>
                <w:rFonts w:ascii="Arial" w:hAnsi="Arial" w:cs="Arial"/>
                <w:i/>
                <w:iCs/>
                <w:sz w:val="22"/>
                <w:szCs w:val="22"/>
                <w:lang w:val="en-US" w:eastAsia="zh-CN"/>
              </w:rPr>
              <w:t>How it addresses an area of importance. </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88C73B7"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30DEAE9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3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69DBA858"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Purpose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2AD6369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Identify essential sports event planning themes and methods to create a website that will increase the number of sports events in Swansea for children not performing sports outside of </w:t>
            </w:r>
            <w:proofErr w:type="gramStart"/>
            <w:r w:rsidRPr="00027089">
              <w:rPr>
                <w:rFonts w:ascii="Arial" w:hAnsi="Arial" w:cs="Arial"/>
                <w:sz w:val="22"/>
                <w:szCs w:val="22"/>
                <w:lang w:eastAsia="zh-CN"/>
              </w:rPr>
              <w:t>school</w:t>
            </w:r>
            <w:proofErr w:type="gramEnd"/>
            <w:r w:rsidRPr="00027089">
              <w:rPr>
                <w:rFonts w:ascii="Arial" w:hAnsi="Arial" w:cs="Arial"/>
                <w:sz w:val="22"/>
                <w:szCs w:val="22"/>
                <w:lang w:eastAsia="zh-CN"/>
              </w:rPr>
              <w:t>  </w:t>
            </w:r>
          </w:p>
          <w:p w14:paraId="76F9645E"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808080"/>
                <w:sz w:val="18"/>
                <w:szCs w:val="18"/>
                <w:lang w:val="en-US" w:eastAsia="zh-CN"/>
              </w:rPr>
              <w:t>(this box should expand as you type) </w:t>
            </w:r>
            <w:r w:rsidRPr="00027089">
              <w:rPr>
                <w:rFonts w:ascii="Arial" w:hAnsi="Arial" w:cs="Arial"/>
                <w:color w:val="808080"/>
                <w:sz w:val="18"/>
                <w:szCs w:val="18"/>
                <w:lang w:eastAsia="zh-CN"/>
              </w:rPr>
              <w:t> </w:t>
            </w:r>
          </w:p>
        </w:tc>
      </w:tr>
      <w:tr w:rsidR="00027089" w:rsidRPr="00027089" w14:paraId="72920D7F"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F40203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7A2033DE"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Research Question</w:t>
            </w:r>
            <w:r w:rsidRPr="00027089">
              <w:rPr>
                <w:rFonts w:ascii="Arial" w:hAnsi="Arial" w:cs="Arial"/>
                <w:sz w:val="22"/>
                <w:szCs w:val="22"/>
                <w:lang w:val="en-US" w:eastAsia="zh-CN"/>
              </w:rPr>
              <w:t> </w:t>
            </w:r>
            <w:r w:rsidRPr="00027089">
              <w:rPr>
                <w:rFonts w:ascii="Arial" w:hAnsi="Arial" w:cs="Arial"/>
                <w:sz w:val="22"/>
                <w:szCs w:val="22"/>
                <w:lang w:eastAsia="zh-CN"/>
              </w:rPr>
              <w:t> </w:t>
            </w:r>
          </w:p>
          <w:p w14:paraId="4072C8B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What are the key themes and methods in sports event planning that can be utilized to design a website aimed at increasing participation in sports events for children in Swansea who are not currently engaged in sports outside of school?  </w:t>
            </w:r>
          </w:p>
          <w:p w14:paraId="0E8A816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18"/>
                <w:szCs w:val="18"/>
                <w:lang w:val="en-US" w:eastAsia="zh-CN"/>
              </w:rPr>
              <w:t>(this box should expand as you type) </w:t>
            </w:r>
            <w:r w:rsidRPr="00027089">
              <w:rPr>
                <w:rFonts w:ascii="Arial" w:hAnsi="Arial" w:cs="Arial"/>
                <w:sz w:val="18"/>
                <w:szCs w:val="18"/>
                <w:lang w:eastAsia="zh-CN"/>
              </w:rPr>
              <w:t> </w:t>
            </w:r>
          </w:p>
        </w:tc>
      </w:tr>
      <w:tr w:rsidR="00027089" w:rsidRPr="00027089" w14:paraId="7DC6EADB"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81CC83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333A6C75"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Aim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635F82F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623136D8"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000000"/>
                <w:sz w:val="22"/>
                <w:szCs w:val="22"/>
                <w:lang w:eastAsia="zh-CN"/>
              </w:rPr>
              <w:t>The creation of a website to assist community sports event planning and delivery in Swansea.  </w:t>
            </w:r>
          </w:p>
          <w:p w14:paraId="1511DDE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979B94F"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808080"/>
                <w:sz w:val="18"/>
                <w:szCs w:val="18"/>
                <w:lang w:val="en-US" w:eastAsia="zh-CN"/>
              </w:rPr>
              <w:t>(this box should expand as you type) </w:t>
            </w:r>
            <w:r w:rsidRPr="00027089">
              <w:rPr>
                <w:rFonts w:ascii="Arial" w:hAnsi="Arial" w:cs="Arial"/>
                <w:color w:val="808080"/>
                <w:sz w:val="18"/>
                <w:szCs w:val="18"/>
                <w:lang w:eastAsia="zh-CN"/>
              </w:rPr>
              <w:t> </w:t>
            </w:r>
          </w:p>
        </w:tc>
      </w:tr>
      <w:tr w:rsidR="00027089" w:rsidRPr="00027089" w14:paraId="04D5DBAC" w14:textId="77777777" w:rsidTr="00027089">
        <w:trPr>
          <w:trHeight w:val="300"/>
        </w:trPr>
        <w:tc>
          <w:tcPr>
            <w:tcW w:w="52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532CC79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77F30689"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Objectives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414EA59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Compose a proposal outlining the project's development and ethical considerations. </w:t>
            </w:r>
            <w:r w:rsidRPr="00027089">
              <w:rPr>
                <w:rFonts w:ascii="Arial" w:hAnsi="Arial" w:cs="Arial"/>
                <w:sz w:val="22"/>
                <w:szCs w:val="22"/>
                <w:lang w:eastAsia="zh-CN"/>
              </w:rPr>
              <w:t> </w:t>
            </w:r>
          </w:p>
          <w:p w14:paraId="01325F7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Identify essential theoretical sports event planning themes and methods.  </w:t>
            </w:r>
          </w:p>
          <w:p w14:paraId="0484AC5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Create a website that allows community members to plan and organise local sporting events. </w:t>
            </w:r>
            <w:r w:rsidRPr="00027089">
              <w:rPr>
                <w:rFonts w:ascii="Arial" w:hAnsi="Arial" w:cs="Arial"/>
                <w:sz w:val="22"/>
                <w:szCs w:val="22"/>
                <w:lang w:eastAsia="zh-CN"/>
              </w:rPr>
              <w:t> </w:t>
            </w:r>
          </w:p>
          <w:p w14:paraId="70D3B50E"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808080"/>
                <w:sz w:val="18"/>
                <w:szCs w:val="18"/>
                <w:lang w:val="en-US" w:eastAsia="zh-CN"/>
              </w:rPr>
              <w:t>(this box should expand as you type) </w:t>
            </w:r>
            <w:r w:rsidRPr="00027089">
              <w:rPr>
                <w:rFonts w:ascii="Arial" w:hAnsi="Arial" w:cs="Arial"/>
                <w:color w:val="808080"/>
                <w:sz w:val="18"/>
                <w:szCs w:val="18"/>
                <w:lang w:eastAsia="zh-CN"/>
              </w:rPr>
              <w:t> </w:t>
            </w:r>
          </w:p>
        </w:tc>
      </w:tr>
    </w:tbl>
    <w:p w14:paraId="1B591A32"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444EB94B"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1B2756E1"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4F3CA70A"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64E11867"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2A72053B"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733F6BCB"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6945"/>
        <w:gridCol w:w="780"/>
        <w:gridCol w:w="765"/>
      </w:tblGrid>
      <w:tr w:rsidR="00027089" w:rsidRPr="00027089" w14:paraId="490DC1EC"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3172FE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hideMark/>
          </w:tcPr>
          <w:p w14:paraId="0B956CCA"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b/>
                <w:bCs/>
                <w:sz w:val="22"/>
                <w:szCs w:val="22"/>
                <w:lang w:val="en-US" w:eastAsia="zh-CN"/>
              </w:rPr>
              <w:t>Does your research relate to one or more of the seven aims of the Well-being of Future Generations (Wales) Act 2015?</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F2F2F2"/>
            <w:hideMark/>
          </w:tcPr>
          <w:p w14:paraId="7E7B39E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86844E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F2F2F2"/>
            <w:hideMark/>
          </w:tcPr>
          <w:p w14:paraId="3329305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E31015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BB3F4E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FD5479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12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429137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prosperous Wales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6DBEC3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E01876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387BA3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1C5FE4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13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3B8DFE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resilient Wales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6719EC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FE4B1D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C6EE717"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FF5E1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14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7C891B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healthier Wales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48ABD4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98CDFB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E466B93"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5A42A0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15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5EC619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more equal Wales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869006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F403BE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63504E6"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E99C6C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16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C6AF11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Wales of cohesive communities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DAFFFC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3F4823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1528ED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B09C1E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17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05F6B7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Wales of vibrant culture and thriving Welsh language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7A9A95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2D1450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DD424A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73D96E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18 </w:t>
            </w:r>
            <w:r w:rsidRPr="00027089">
              <w:rPr>
                <w:rFonts w:ascii="Arial" w:hAnsi="Arial" w:cs="Arial"/>
                <w:sz w:val="22"/>
                <w:szCs w:val="22"/>
                <w:lang w:eastAsia="zh-CN"/>
              </w:rPr>
              <w:t> </w:t>
            </w:r>
          </w:p>
        </w:tc>
        <w:tc>
          <w:tcPr>
            <w:tcW w:w="694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0D317D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 globally responsible Wales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D46CA4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FCBF07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FCBEE48"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E8EC8F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19 </w:t>
            </w:r>
            <w:r w:rsidRPr="00027089">
              <w:rPr>
                <w:rFonts w:ascii="Arial" w:hAnsi="Arial" w:cs="Arial"/>
                <w:sz w:val="22"/>
                <w:szCs w:val="22"/>
                <w:lang w:eastAsia="zh-CN"/>
              </w:rPr>
              <w:t> </w:t>
            </w:r>
          </w:p>
        </w:tc>
        <w:tc>
          <w:tcPr>
            <w:tcW w:w="849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46C0DC3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YES to any of the above, please give details: </w:t>
            </w:r>
            <w:r w:rsidRPr="00027089">
              <w:rPr>
                <w:rFonts w:ascii="Arial" w:hAnsi="Arial" w:cs="Arial"/>
                <w:sz w:val="22"/>
                <w:szCs w:val="22"/>
                <w:lang w:eastAsia="zh-CN"/>
              </w:rPr>
              <w:t> </w:t>
            </w:r>
          </w:p>
        </w:tc>
      </w:tr>
      <w:tr w:rsidR="00027089" w:rsidRPr="00027089" w14:paraId="44F9B36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D813FF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62807BE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The research in my project relates to a healthier and cohesive communities of Wales as I am </w:t>
            </w:r>
            <w:r w:rsidRPr="00027089">
              <w:rPr>
                <w:rFonts w:ascii="Arial" w:hAnsi="Arial" w:cs="Arial"/>
                <w:color w:val="000000"/>
                <w:sz w:val="22"/>
                <w:szCs w:val="22"/>
                <w:lang w:eastAsia="zh-CN"/>
              </w:rPr>
              <w:t>creating and delivery community sport initiatives, and events taking place throughout the city to encourage physical fitness, promote community relationships and provide opportunities for children to participate.  </w:t>
            </w:r>
          </w:p>
          <w:p w14:paraId="761DAF7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6BE18008"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808080"/>
                <w:sz w:val="18"/>
                <w:szCs w:val="18"/>
                <w:lang w:val="en-US" w:eastAsia="zh-CN"/>
              </w:rPr>
              <w:t>(this box should expand as you type) </w:t>
            </w:r>
            <w:r w:rsidRPr="00027089">
              <w:rPr>
                <w:rFonts w:ascii="Arial" w:hAnsi="Arial" w:cs="Arial"/>
                <w:color w:val="808080"/>
                <w:sz w:val="18"/>
                <w:szCs w:val="18"/>
                <w:lang w:eastAsia="zh-CN"/>
              </w:rPr>
              <w:t> </w:t>
            </w:r>
          </w:p>
        </w:tc>
      </w:tr>
    </w:tbl>
    <w:p w14:paraId="3A648A67"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E1E614B"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E8745DA"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C: Scope of Research Activity</w:t>
      </w: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6975"/>
        <w:gridCol w:w="765"/>
        <w:gridCol w:w="720"/>
      </w:tblGrid>
      <w:tr w:rsidR="00027089" w:rsidRPr="00027089" w14:paraId="53734D26"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68F7A3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95138ED"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Will the research activity include:</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C01898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204F68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75E99AB1"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963810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95A85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a questionnaire or similar research instrument?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0CCA8A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66FB11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13B15AD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DE0624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426051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interviews?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19E4D6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10B25A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3BB793D"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5F65B7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3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71F70E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focus groups?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C3C3F5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E573C9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E3F7E5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270EF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775486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participant diaries?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968A11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DF8D63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3AC0002"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4DE681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34CBCD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video or audio recording?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1F610B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7EC6A0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0CA7F0F"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8891D6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F3AAA2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computer-generated log files?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89D6B0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A210BB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F37CF7B"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37942A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7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DFF098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Participant observation with their knowledge?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C1EADA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FF9DA4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9526D26"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B1F548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8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BFBD89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Participant observation without their knowledge?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7B1601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AC02B8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78BBD8D"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A3230D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9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2892A8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Access to personal or confidential information without the participants’ specific consent?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3318F9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F5EEBE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F2662BC"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6F3A78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10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C6E058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Administration of any questions, test stimuli, presentation that may be experienced as physically, mentally or emotionally harmful / offensive?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3D7346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202593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D4E85B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EA69D9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11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8F874C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Performance of any acts which may cause embarrassment or affect self-esteem?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EA50F1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D400D6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6658F7E"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86D069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12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9A2966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Investigation of participants involved in illegal </w:t>
            </w:r>
            <w:proofErr w:type="gramStart"/>
            <w:r w:rsidRPr="00027089">
              <w:rPr>
                <w:rFonts w:ascii="Arial" w:hAnsi="Arial" w:cs="Arial"/>
                <w:sz w:val="22"/>
                <w:szCs w:val="22"/>
                <w:lang w:val="en-US" w:eastAsia="zh-CN"/>
              </w:rPr>
              <w:t>activities?</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D7125F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8CA5D2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213B2A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13EB03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13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CF9EBF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Use of procedures that involve </w:t>
            </w:r>
            <w:proofErr w:type="gramStart"/>
            <w:r w:rsidRPr="00027089">
              <w:rPr>
                <w:rFonts w:ascii="Arial" w:hAnsi="Arial" w:cs="Arial"/>
                <w:sz w:val="22"/>
                <w:szCs w:val="22"/>
                <w:lang w:val="en-US" w:eastAsia="zh-CN"/>
              </w:rPr>
              <w:t>deception?</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ADF3ED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17AE0E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C5E91C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B8656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14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51668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Administration of any substance, agent or placebo?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7C039A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4715F3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F09E1E4"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30A6B9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15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1CF18F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Working with live vertebrate animals?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0FE692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B15667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73E6C6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92BB3E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16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CA0A69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Procedures that may have a negative impact on the environment? </w:t>
            </w:r>
            <w:r w:rsidRPr="00027089">
              <w:rPr>
                <w:rFonts w:ascii="Arial" w:hAnsi="Arial" w:cs="Arial"/>
                <w:sz w:val="22"/>
                <w:szCs w:val="22"/>
                <w:lang w:eastAsia="zh-CN"/>
              </w:rPr>
              <w:t> </w:t>
            </w:r>
          </w:p>
        </w:tc>
        <w:tc>
          <w:tcPr>
            <w:tcW w:w="76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A23BF4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86CF6A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31775B3"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0D1BD8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17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960C58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Other primary data collection methods. Please indicate the type of data collection method(s) below.  </w:t>
            </w:r>
          </w:p>
        </w:tc>
        <w:tc>
          <w:tcPr>
            <w:tcW w:w="765" w:type="dxa"/>
            <w:vMerge w:val="restart"/>
            <w:tcBorders>
              <w:top w:val="single" w:sz="6" w:space="0" w:color="auto"/>
              <w:left w:val="single" w:sz="6" w:space="0" w:color="auto"/>
              <w:bottom w:val="single" w:sz="6" w:space="0" w:color="auto"/>
              <w:right w:val="single" w:sz="6" w:space="0" w:color="auto"/>
            </w:tcBorders>
            <w:shd w:val="clear" w:color="auto" w:fill="BFBFBF"/>
            <w:vAlign w:val="center"/>
            <w:hideMark/>
          </w:tcPr>
          <w:p w14:paraId="00868B9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20" w:type="dxa"/>
            <w:vMerge w:val="restart"/>
            <w:tcBorders>
              <w:top w:val="single" w:sz="6" w:space="0" w:color="auto"/>
              <w:left w:val="single" w:sz="6" w:space="0" w:color="auto"/>
              <w:bottom w:val="single" w:sz="6" w:space="0" w:color="auto"/>
              <w:right w:val="single" w:sz="6" w:space="0" w:color="auto"/>
            </w:tcBorders>
            <w:shd w:val="clear" w:color="auto" w:fill="BFBFBF"/>
            <w:vAlign w:val="center"/>
            <w:hideMark/>
          </w:tcPr>
          <w:p w14:paraId="44A5AE2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00232EA"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560B1D4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97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03702BE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Details of any other primary data collection method: </w:t>
            </w:r>
            <w:r w:rsidRPr="00027089">
              <w:rPr>
                <w:rFonts w:ascii="Arial" w:hAnsi="Arial" w:cs="Arial"/>
                <w:sz w:val="22"/>
                <w:szCs w:val="22"/>
                <w:lang w:eastAsia="zh-CN"/>
              </w:rPr>
              <w:t> </w:t>
            </w:r>
          </w:p>
          <w:p w14:paraId="01510C5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1D53542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20CF266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600BCB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18"/>
                <w:szCs w:val="18"/>
                <w:lang w:val="en-US" w:eastAsia="zh-CN"/>
              </w:rPr>
              <w:t>(this box should expand as you type) </w:t>
            </w:r>
            <w:r w:rsidRPr="00027089">
              <w:rPr>
                <w:rFonts w:ascii="Arial" w:hAnsi="Arial" w:cs="Arial"/>
                <w:sz w:val="18"/>
                <w:szCs w:val="18"/>
                <w:lang w:eastAsia="zh-CN"/>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25543CF1" w14:textId="77777777" w:rsidR="00027089" w:rsidRPr="00027089" w:rsidRDefault="00027089" w:rsidP="00027089">
            <w:pPr>
              <w:rPr>
                <w:rFonts w:ascii="Times New Roman" w:hAnsi="Times New Roman"/>
                <w:lang w:eastAsia="zh-CN"/>
              </w:rPr>
            </w:pP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2BB2A8CB" w14:textId="77777777" w:rsidR="00027089" w:rsidRPr="00027089" w:rsidRDefault="00027089" w:rsidP="00027089">
            <w:pPr>
              <w:rPr>
                <w:rFonts w:ascii="Times New Roman" w:hAnsi="Times New Roman"/>
                <w:lang w:eastAsia="zh-CN"/>
              </w:rPr>
            </w:pPr>
          </w:p>
        </w:tc>
      </w:tr>
    </w:tbl>
    <w:p w14:paraId="6F67F334"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eastAsia="zh-CN"/>
        </w:rPr>
        <w:t xml:space="preserve">If NO to every question, then the research activity is (ethically) low risk and </w:t>
      </w:r>
      <w:r w:rsidRPr="00027089">
        <w:rPr>
          <w:rFonts w:ascii="Arial" w:hAnsi="Arial" w:cs="Arial"/>
          <w:b/>
          <w:bCs/>
          <w:sz w:val="22"/>
          <w:szCs w:val="22"/>
          <w:lang w:eastAsia="zh-CN"/>
        </w:rPr>
        <w:t>may</w:t>
      </w:r>
      <w:r w:rsidRPr="00027089">
        <w:rPr>
          <w:rFonts w:ascii="Arial" w:hAnsi="Arial" w:cs="Arial"/>
          <w:sz w:val="22"/>
          <w:szCs w:val="22"/>
          <w:lang w:eastAsia="zh-CN"/>
        </w:rPr>
        <w:t xml:space="preserve"> be exempt from </w:t>
      </w:r>
      <w:r w:rsidRPr="00027089">
        <w:rPr>
          <w:rFonts w:ascii="Arial" w:hAnsi="Arial" w:cs="Arial"/>
          <w:b/>
          <w:bCs/>
          <w:sz w:val="22"/>
          <w:szCs w:val="22"/>
          <w:lang w:eastAsia="zh-CN"/>
        </w:rPr>
        <w:t>some</w:t>
      </w:r>
      <w:r w:rsidRPr="00027089">
        <w:rPr>
          <w:rFonts w:ascii="Arial" w:hAnsi="Arial" w:cs="Arial"/>
          <w:sz w:val="22"/>
          <w:szCs w:val="22"/>
          <w:lang w:eastAsia="zh-CN"/>
        </w:rPr>
        <w:t xml:space="preserve"> of the following sections (please refer to Guidance Notes).  </w:t>
      </w:r>
    </w:p>
    <w:p w14:paraId="01E9F494"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7587536"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If YES to any question, then no research activity should be undertaken until full ethical approval has been obtained.  </w:t>
      </w:r>
      <w:r w:rsidRPr="00027089">
        <w:rPr>
          <w:rFonts w:ascii="Arial" w:hAnsi="Arial" w:cs="Arial"/>
          <w:sz w:val="22"/>
          <w:szCs w:val="22"/>
          <w:lang w:eastAsia="zh-CN"/>
        </w:rPr>
        <w:t> </w:t>
      </w:r>
    </w:p>
    <w:p w14:paraId="679548DF"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51982F1"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lastRenderedPageBreak/>
        <w:t>SECTION D: Intended Participants</w:t>
      </w:r>
      <w:r w:rsidRPr="00027089">
        <w:rPr>
          <w:rFonts w:ascii="Arial" w:hAnsi="Arial" w:cs="Arial"/>
          <w:sz w:val="22"/>
          <w:szCs w:val="22"/>
          <w:lang w:val="en-US" w:eastAsia="zh-CN"/>
        </w:rPr>
        <w:t> </w:t>
      </w:r>
      <w:r w:rsidRPr="00027089">
        <w:rPr>
          <w:rFonts w:ascii="Arial" w:hAnsi="Arial" w:cs="Arial"/>
          <w:sz w:val="22"/>
          <w:szCs w:val="22"/>
          <w:lang w:eastAsia="zh-CN"/>
        </w:rPr>
        <w:t> </w:t>
      </w:r>
    </w:p>
    <w:p w14:paraId="1EC156B5"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lang w:val="en-US" w:eastAsia="zh-CN"/>
        </w:rPr>
        <w:t>If there are no participants then do not complete this section, but go directly to section H. </w:t>
      </w:r>
      <w:r w:rsidRPr="00027089">
        <w:rPr>
          <w:rFonts w:ascii="Arial" w:hAnsi="Arial" w:cs="Arial"/>
          <w:lang w:eastAsia="zh-CN"/>
        </w:rPr>
        <w:t> </w:t>
      </w:r>
    </w:p>
    <w:p w14:paraId="7A281A98"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lang w:val="en-US" w:eastAsia="zh-CN"/>
        </w:rPr>
        <w:t> </w:t>
      </w:r>
      <w:r w:rsidRPr="00027089">
        <w:rPr>
          <w:rFonts w:ascii="Arial" w:hAnsi="Arial" w:cs="Arial"/>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0"/>
        <w:gridCol w:w="6990"/>
        <w:gridCol w:w="780"/>
        <w:gridCol w:w="735"/>
      </w:tblGrid>
      <w:tr w:rsidR="00027089" w:rsidRPr="00027089" w14:paraId="42BC35C8"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9125F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hideMark/>
          </w:tcPr>
          <w:p w14:paraId="2E69579B"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b/>
                <w:bCs/>
                <w:sz w:val="22"/>
                <w:szCs w:val="22"/>
                <w:lang w:val="en-US" w:eastAsia="zh-CN"/>
              </w:rPr>
              <w:t>Who are the intended participants: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F2F2F2"/>
            <w:hideMark/>
          </w:tcPr>
          <w:p w14:paraId="1A52B30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1AB8FC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F2F2F2"/>
            <w:hideMark/>
          </w:tcPr>
          <w:p w14:paraId="5DB6A20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272A1F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D58B31B"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968043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6765B3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Students or staff at the University?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5953CE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94DEBB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1B22814"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EDBF4B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748E00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Adults (over the age of 18 and competent to give consent)?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1C6956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A5E60B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0D39162"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B82C9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3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693152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Vulnerable adults?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39EDBB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060135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E2AECC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F7D11B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C1DEC7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Children and Young People under the age of 18? (Consent from Parent, Carer or Guardian will be required)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30572D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31455C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F9749B2"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FCAB7C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EF9488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Prisoners?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C611B5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462DBC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FB7BAD8"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9F3260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006B7D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Young offenders?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CC71F5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E098EC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F3B10A1"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687B3A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7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04F16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Those who could be considered to have a particularly dependent relationship with the investigator or a </w:t>
            </w:r>
            <w:proofErr w:type="gramStart"/>
            <w:r w:rsidRPr="00027089">
              <w:rPr>
                <w:rFonts w:ascii="Arial" w:hAnsi="Arial" w:cs="Arial"/>
                <w:sz w:val="22"/>
                <w:szCs w:val="22"/>
                <w:lang w:val="en-US" w:eastAsia="zh-CN"/>
              </w:rPr>
              <w:t>gatekeeper?</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BAECCE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BF849F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D3B3C92"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7F9C07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8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3585B4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People engaged in illegal </w:t>
            </w:r>
            <w:proofErr w:type="gramStart"/>
            <w:r w:rsidRPr="00027089">
              <w:rPr>
                <w:rFonts w:ascii="Arial" w:hAnsi="Arial" w:cs="Arial"/>
                <w:sz w:val="22"/>
                <w:szCs w:val="22"/>
                <w:lang w:val="en-US" w:eastAsia="zh-CN"/>
              </w:rPr>
              <w:t>activities?</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FB1D34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402747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48B29FB"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48F751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9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E8CF60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Others. Please indicate the participants below, and specifically any group who may be unable to give consent.  </w:t>
            </w:r>
          </w:p>
          <w:p w14:paraId="00C8887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vMerge w:val="restart"/>
            <w:tcBorders>
              <w:top w:val="single" w:sz="6" w:space="0" w:color="auto"/>
              <w:left w:val="single" w:sz="6" w:space="0" w:color="auto"/>
              <w:bottom w:val="single" w:sz="6" w:space="0" w:color="auto"/>
              <w:right w:val="single" w:sz="6" w:space="0" w:color="auto"/>
            </w:tcBorders>
            <w:shd w:val="clear" w:color="auto" w:fill="BFBFBF"/>
            <w:vAlign w:val="center"/>
            <w:hideMark/>
          </w:tcPr>
          <w:p w14:paraId="282765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35" w:type="dxa"/>
            <w:vMerge w:val="restart"/>
            <w:tcBorders>
              <w:top w:val="single" w:sz="6" w:space="0" w:color="auto"/>
              <w:left w:val="single" w:sz="6" w:space="0" w:color="auto"/>
              <w:bottom w:val="single" w:sz="6" w:space="0" w:color="auto"/>
              <w:right w:val="single" w:sz="6" w:space="0" w:color="auto"/>
            </w:tcBorders>
            <w:shd w:val="clear" w:color="auto" w:fill="BFBFBF"/>
            <w:vAlign w:val="center"/>
            <w:hideMark/>
          </w:tcPr>
          <w:p w14:paraId="0A7E90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A2159DF"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59D65BC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99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0F8B144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Details of any other participant groups: </w:t>
            </w:r>
            <w:r w:rsidRPr="00027089">
              <w:rPr>
                <w:rFonts w:ascii="Arial" w:hAnsi="Arial" w:cs="Arial"/>
                <w:sz w:val="22"/>
                <w:szCs w:val="22"/>
                <w:lang w:eastAsia="zh-CN"/>
              </w:rPr>
              <w:t> </w:t>
            </w:r>
          </w:p>
          <w:p w14:paraId="6596C90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64AA0EF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6B0C1CB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AB7CC7D" w14:textId="77777777" w:rsidR="00027089" w:rsidRPr="00027089" w:rsidRDefault="00027089" w:rsidP="00027089">
            <w:pPr>
              <w:textAlignment w:val="baseline"/>
              <w:rPr>
                <w:rFonts w:ascii="Times New Roman" w:hAnsi="Times New Roman"/>
                <w:lang w:eastAsia="zh-CN"/>
              </w:rPr>
            </w:pPr>
            <w:r w:rsidRPr="00027089">
              <w:rPr>
                <w:rFonts w:ascii="Arial" w:hAnsi="Arial" w:cs="Arial"/>
                <w:color w:val="808080"/>
                <w:sz w:val="18"/>
                <w:szCs w:val="18"/>
                <w:lang w:val="en-US" w:eastAsia="zh-CN"/>
              </w:rPr>
              <w:t>(this box should expand as you type) </w:t>
            </w:r>
            <w:r w:rsidRPr="00027089">
              <w:rPr>
                <w:rFonts w:ascii="Arial" w:hAnsi="Arial" w:cs="Arial"/>
                <w:color w:val="808080"/>
                <w:sz w:val="18"/>
                <w:szCs w:val="18"/>
                <w:lang w:eastAsia="zh-CN"/>
              </w:rPr>
              <w:t> </w:t>
            </w: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082CB00E" w14:textId="77777777" w:rsidR="00027089" w:rsidRPr="00027089" w:rsidRDefault="00027089" w:rsidP="00027089">
            <w:pPr>
              <w:rPr>
                <w:rFonts w:ascii="Times New Roman" w:hAnsi="Times New Roman"/>
                <w:lang w:eastAsia="zh-CN"/>
              </w:rPr>
            </w:pPr>
          </w:p>
        </w:tc>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356AB7FE" w14:textId="77777777" w:rsidR="00027089" w:rsidRPr="00027089" w:rsidRDefault="00027089" w:rsidP="00027089">
            <w:pPr>
              <w:rPr>
                <w:rFonts w:ascii="Times New Roman" w:hAnsi="Times New Roman"/>
                <w:lang w:eastAsia="zh-CN"/>
              </w:rPr>
            </w:pPr>
          </w:p>
        </w:tc>
      </w:tr>
    </w:tbl>
    <w:p w14:paraId="4C81AE9B"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lang w:val="en-US" w:eastAsia="zh-CN"/>
        </w:rPr>
        <w:t> </w:t>
      </w:r>
      <w:r w:rsidRPr="00027089">
        <w:rPr>
          <w:rFonts w:ascii="Arial" w:hAnsi="Arial" w:cs="Arial"/>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2880"/>
        <w:gridCol w:w="5610"/>
      </w:tblGrid>
      <w:tr w:rsidR="00027089" w:rsidRPr="00027089" w14:paraId="7F52A8F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hideMark/>
          </w:tcPr>
          <w:p w14:paraId="26144E0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2"/>
            <w:tcBorders>
              <w:top w:val="single" w:sz="6" w:space="0" w:color="auto"/>
              <w:left w:val="single" w:sz="6" w:space="0" w:color="auto"/>
              <w:bottom w:val="single" w:sz="6" w:space="0" w:color="auto"/>
              <w:right w:val="single" w:sz="6" w:space="0" w:color="auto"/>
            </w:tcBorders>
            <w:shd w:val="clear" w:color="auto" w:fill="F2F2F2"/>
            <w:vAlign w:val="center"/>
            <w:hideMark/>
          </w:tcPr>
          <w:p w14:paraId="7402DEC0"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Participant numbers and source</w:t>
            </w:r>
            <w:r w:rsidRPr="00027089">
              <w:rPr>
                <w:rFonts w:ascii="Arial" w:hAnsi="Arial" w:cs="Arial"/>
                <w:sz w:val="22"/>
                <w:szCs w:val="22"/>
                <w:lang w:val="en-US" w:eastAsia="zh-CN"/>
              </w:rPr>
              <w:t> </w:t>
            </w:r>
            <w:r w:rsidRPr="00027089">
              <w:rPr>
                <w:rFonts w:ascii="Arial" w:hAnsi="Arial" w:cs="Arial"/>
                <w:sz w:val="22"/>
                <w:szCs w:val="22"/>
                <w:lang w:eastAsia="zh-CN"/>
              </w:rPr>
              <w:t> </w:t>
            </w:r>
          </w:p>
          <w:p w14:paraId="2D28550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Provide an estimate of the expected number of participants. How will you identify participants and how will they be recruited?   </w:t>
            </w:r>
          </w:p>
        </w:tc>
      </w:tr>
      <w:tr w:rsidR="00027089" w:rsidRPr="00027089" w14:paraId="65126723"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128C0C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10 </w:t>
            </w:r>
            <w:r w:rsidRPr="00027089">
              <w:rPr>
                <w:rFonts w:ascii="Arial" w:hAnsi="Arial" w:cs="Arial"/>
                <w:sz w:val="22"/>
                <w:szCs w:val="22"/>
                <w:lang w:eastAsia="zh-CN"/>
              </w:rPr>
              <w:t> </w:t>
            </w:r>
          </w:p>
        </w:tc>
        <w:tc>
          <w:tcPr>
            <w:tcW w:w="28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378833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How many participants are expected? </w:t>
            </w:r>
            <w:r w:rsidRPr="00027089">
              <w:rPr>
                <w:rFonts w:ascii="Arial" w:hAnsi="Arial" w:cs="Arial"/>
                <w:sz w:val="22"/>
                <w:szCs w:val="22"/>
                <w:lang w:eastAsia="zh-CN"/>
              </w:rPr>
              <w:t> </w:t>
            </w:r>
          </w:p>
          <w:p w14:paraId="314E7E3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55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B4BF3E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BD866B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Aiming for 20/30 participants per session. </w:t>
            </w:r>
            <w:r w:rsidRPr="00027089">
              <w:rPr>
                <w:rFonts w:ascii="Arial" w:hAnsi="Arial" w:cs="Arial"/>
                <w:sz w:val="22"/>
                <w:szCs w:val="22"/>
                <w:lang w:eastAsia="zh-CN"/>
              </w:rPr>
              <w:t> </w:t>
            </w:r>
          </w:p>
          <w:p w14:paraId="57E9621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F6587AB"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2BC7321F"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E0B968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11 </w:t>
            </w:r>
            <w:r w:rsidRPr="00027089">
              <w:rPr>
                <w:rFonts w:ascii="Arial" w:hAnsi="Arial" w:cs="Arial"/>
                <w:sz w:val="22"/>
                <w:szCs w:val="22"/>
                <w:lang w:eastAsia="zh-CN"/>
              </w:rPr>
              <w:t> </w:t>
            </w:r>
          </w:p>
        </w:tc>
        <w:tc>
          <w:tcPr>
            <w:tcW w:w="28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D99EF8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Who will the participants be? </w:t>
            </w:r>
            <w:r w:rsidRPr="00027089">
              <w:rPr>
                <w:rFonts w:ascii="Arial" w:hAnsi="Arial" w:cs="Arial"/>
                <w:sz w:val="22"/>
                <w:szCs w:val="22"/>
                <w:lang w:eastAsia="zh-CN"/>
              </w:rPr>
              <w:t> </w:t>
            </w:r>
          </w:p>
          <w:p w14:paraId="458753B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55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3A300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F636FB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Children and adults from ages 7 and above.  </w:t>
            </w:r>
            <w:r w:rsidRPr="00027089">
              <w:rPr>
                <w:rFonts w:ascii="Arial" w:hAnsi="Arial" w:cs="Arial"/>
                <w:sz w:val="22"/>
                <w:szCs w:val="22"/>
                <w:lang w:eastAsia="zh-CN"/>
              </w:rPr>
              <w:t> </w:t>
            </w:r>
          </w:p>
          <w:p w14:paraId="34C1FAB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0BC8857"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51DF3BBF"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3DA91C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12 </w:t>
            </w:r>
            <w:r w:rsidRPr="00027089">
              <w:rPr>
                <w:rFonts w:ascii="Arial" w:hAnsi="Arial" w:cs="Arial"/>
                <w:sz w:val="22"/>
                <w:szCs w:val="22"/>
                <w:lang w:eastAsia="zh-CN"/>
              </w:rPr>
              <w:t> </w:t>
            </w:r>
          </w:p>
        </w:tc>
        <w:tc>
          <w:tcPr>
            <w:tcW w:w="28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318245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How will you identify the participants?  </w:t>
            </w:r>
          </w:p>
        </w:tc>
        <w:tc>
          <w:tcPr>
            <w:tcW w:w="55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036E04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4476A0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Schools that host more low-income families. </w:t>
            </w:r>
            <w:r w:rsidRPr="00027089">
              <w:rPr>
                <w:rFonts w:ascii="Arial" w:hAnsi="Arial" w:cs="Arial"/>
                <w:sz w:val="22"/>
                <w:szCs w:val="22"/>
                <w:lang w:eastAsia="zh-CN"/>
              </w:rPr>
              <w:t> </w:t>
            </w:r>
          </w:p>
          <w:p w14:paraId="62BC2F2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86A522B"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7C03FF73"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lang w:val="en-US" w:eastAsia="zh-CN"/>
        </w:rPr>
        <w:t> </w:t>
      </w:r>
      <w:r w:rsidRPr="00027089">
        <w:rPr>
          <w:rFonts w:ascii="Arial" w:hAnsi="Arial" w:cs="Arial"/>
          <w:lang w:eastAsia="zh-CN"/>
        </w:rPr>
        <w:t> </w:t>
      </w:r>
    </w:p>
    <w:p w14:paraId="0CF90871" w14:textId="20388E65" w:rsidR="00027089" w:rsidRPr="00027089" w:rsidRDefault="00027089" w:rsidP="00027089">
      <w:pPr>
        <w:textAlignment w:val="baseline"/>
        <w:rPr>
          <w:rFonts w:ascii="Segoe UI" w:hAnsi="Segoe UI" w:cs="Segoe UI"/>
          <w:sz w:val="18"/>
          <w:szCs w:val="18"/>
          <w:lang w:eastAsia="zh-CN"/>
        </w:rPr>
      </w:pPr>
      <w:r w:rsidRPr="00027089">
        <w:rPr>
          <w:rFonts w:ascii="Arial" w:hAnsi="Arial" w:cs="Arial"/>
          <w:lang w:val="en-US"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95"/>
        <w:gridCol w:w="5955"/>
        <w:gridCol w:w="885"/>
        <w:gridCol w:w="750"/>
        <w:gridCol w:w="900"/>
      </w:tblGrid>
      <w:tr w:rsidR="00027089" w:rsidRPr="00027089" w14:paraId="258C8665"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C58FC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hideMark/>
          </w:tcPr>
          <w:p w14:paraId="5E2965A9"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b/>
                <w:bCs/>
                <w:sz w:val="22"/>
                <w:szCs w:val="22"/>
                <w:lang w:val="en-US" w:eastAsia="zh-CN"/>
              </w:rPr>
              <w:t>Information for participants: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752DF03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7E65566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10B19BE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F2F2F2"/>
            <w:hideMark/>
          </w:tcPr>
          <w:p w14:paraId="08B6634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580A7DE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N/A</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63E40C9"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B0CA01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13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E67670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you describe the main research procedures to participants in advance, so that they are informed about what to expect?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FE95A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64F441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9F34F8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FA0D6D5"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D4843F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14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638E7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you tell participants that their participation is voluntary?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E5CD56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A7495E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5A7C0E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4A5A22E"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5E6C9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15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978B41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you obtain written consent for participation?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6A100D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9AAEE7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D8AE5F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B50C4CA"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14B89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16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9F7A41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Will you explain to participants that refusal to participate in the research will not affect their treatment or education (if relevant)?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C5FC3E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0EB46D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D0887D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575D5DD"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49A1FE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17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7C67BF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If the research is observational, will you ask participants for their consent to being observed?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48EA28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EFDC8D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90DE77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7F86AF42"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49A4F0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18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ED5E3C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you tell participants that they may withdraw from the research at any time and for any reason?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E8F4FC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AF3AD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1615F0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711DBFA"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CFE678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19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6D62C8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With questionnaires, will you give participants the option of omitting questions they do not want to answer?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17862A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26DB8D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659334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75F57FA"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330D8D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20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3FB93D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you tell participants that their data will be treated with full confidentiality and that, if published, it will not be identifiable as theirs?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563498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D081F7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BAB581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74FBCCF"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FBEE1C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21 </w:t>
            </w:r>
            <w:r w:rsidRPr="00027089">
              <w:rPr>
                <w:rFonts w:ascii="Arial" w:hAnsi="Arial" w:cs="Arial"/>
                <w:sz w:val="22"/>
                <w:szCs w:val="22"/>
                <w:lang w:eastAsia="zh-CN"/>
              </w:rPr>
              <w:t> </w:t>
            </w:r>
          </w:p>
        </w:tc>
        <w:tc>
          <w:tcPr>
            <w:tcW w:w="59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8E8152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Will you debrief participants at the end of their participation, in a way appropriate to the type of research undertaken?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A7FBFF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1F5832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2B4A5F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4408CC5"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90B475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22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F2F2F2"/>
            <w:vAlign w:val="center"/>
            <w:hideMark/>
          </w:tcPr>
          <w:p w14:paraId="40BD966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NO</w:t>
            </w:r>
            <w:r w:rsidRPr="00027089">
              <w:rPr>
                <w:rFonts w:ascii="Arial" w:hAnsi="Arial" w:cs="Arial"/>
                <w:b/>
                <w:bCs/>
                <w:sz w:val="22"/>
                <w:szCs w:val="22"/>
                <w:lang w:val="en-US" w:eastAsia="zh-CN"/>
              </w:rPr>
              <w:t xml:space="preserve"> </w:t>
            </w:r>
            <w:r w:rsidRPr="00027089">
              <w:rPr>
                <w:rFonts w:ascii="Arial" w:hAnsi="Arial" w:cs="Arial"/>
                <w:sz w:val="22"/>
                <w:szCs w:val="22"/>
                <w:lang w:val="en-US" w:eastAsia="zh-CN"/>
              </w:rPr>
              <w:t>to any of above questions, please give an explanation  </w:t>
            </w:r>
            <w:r w:rsidRPr="00027089">
              <w:rPr>
                <w:rFonts w:ascii="Arial" w:hAnsi="Arial" w:cs="Arial"/>
                <w:sz w:val="22"/>
                <w:szCs w:val="22"/>
                <w:lang w:eastAsia="zh-CN"/>
              </w:rPr>
              <w:t> </w:t>
            </w:r>
          </w:p>
        </w:tc>
      </w:tr>
      <w:tr w:rsidR="00027089" w:rsidRPr="00027089" w14:paraId="107A6EF0"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B652BB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734C117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 will obtain consent through my website created for planning sports events. </w:t>
            </w:r>
            <w:r w:rsidRPr="00027089">
              <w:rPr>
                <w:rFonts w:ascii="Arial" w:hAnsi="Arial" w:cs="Arial"/>
                <w:sz w:val="22"/>
                <w:szCs w:val="22"/>
                <w:lang w:eastAsia="zh-CN"/>
              </w:rPr>
              <w:t> </w:t>
            </w:r>
          </w:p>
          <w:p w14:paraId="4847867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AFE0A3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EDA1C3E"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43FE9CC4"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95"/>
        <w:gridCol w:w="5940"/>
        <w:gridCol w:w="885"/>
        <w:gridCol w:w="750"/>
        <w:gridCol w:w="915"/>
      </w:tblGrid>
      <w:tr w:rsidR="00027089" w:rsidRPr="00027089" w14:paraId="06FB71BA"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hideMark/>
          </w:tcPr>
          <w:p w14:paraId="19D0F228"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5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FE6B208"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Information for participants: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5048E46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176E204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76D9F34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2255D0D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16"/>
                <w:szCs w:val="16"/>
                <w:lang w:val="en-US" w:eastAsia="zh-CN"/>
              </w:rPr>
              <w:t> </w:t>
            </w:r>
            <w:r w:rsidRPr="00027089">
              <w:rPr>
                <w:rFonts w:ascii="Arial" w:hAnsi="Arial" w:cs="Arial"/>
                <w:sz w:val="16"/>
                <w:szCs w:val="16"/>
                <w:lang w:eastAsia="zh-CN"/>
              </w:rPr>
              <w:t> </w:t>
            </w:r>
          </w:p>
          <w:p w14:paraId="5138B16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N/A</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BB4393E"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74698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24 </w:t>
            </w:r>
            <w:r w:rsidRPr="00027089">
              <w:rPr>
                <w:rFonts w:ascii="Arial" w:hAnsi="Arial" w:cs="Arial"/>
                <w:sz w:val="22"/>
                <w:szCs w:val="22"/>
                <w:lang w:eastAsia="zh-CN"/>
              </w:rPr>
              <w:t> </w:t>
            </w:r>
          </w:p>
        </w:tc>
        <w:tc>
          <w:tcPr>
            <w:tcW w:w="5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A62CA7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participants be paid?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AFD5C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4E3681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31DDD0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C75133D"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C04DD4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25 </w:t>
            </w:r>
            <w:r w:rsidRPr="00027089">
              <w:rPr>
                <w:rFonts w:ascii="Arial" w:hAnsi="Arial" w:cs="Arial"/>
                <w:sz w:val="22"/>
                <w:szCs w:val="22"/>
                <w:lang w:eastAsia="zh-CN"/>
              </w:rPr>
              <w:t> </w:t>
            </w:r>
          </w:p>
        </w:tc>
        <w:tc>
          <w:tcPr>
            <w:tcW w:w="5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1A90FB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Is specialist electrical or other equipment to be used with participants?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DCD623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B3D6CF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E89EDC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FCAFF96"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26FDA8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26 </w:t>
            </w:r>
            <w:r w:rsidRPr="00027089">
              <w:rPr>
                <w:rFonts w:ascii="Arial" w:hAnsi="Arial" w:cs="Arial"/>
                <w:sz w:val="22"/>
                <w:szCs w:val="22"/>
                <w:lang w:eastAsia="zh-CN"/>
              </w:rPr>
              <w:t> </w:t>
            </w:r>
          </w:p>
        </w:tc>
        <w:tc>
          <w:tcPr>
            <w:tcW w:w="5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81E94C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Are there any financial or other interests to the investigator or University arising from this study?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83E715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E8E97F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F684FD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55D1B72"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9BBDE4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27 </w:t>
            </w:r>
            <w:r w:rsidRPr="00027089">
              <w:rPr>
                <w:rFonts w:ascii="Arial" w:hAnsi="Arial" w:cs="Arial"/>
                <w:sz w:val="22"/>
                <w:szCs w:val="22"/>
                <w:lang w:eastAsia="zh-CN"/>
              </w:rPr>
              <w:t> </w:t>
            </w:r>
          </w:p>
        </w:tc>
        <w:tc>
          <w:tcPr>
            <w:tcW w:w="59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74C34B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the research activity involve deliberately misleading participants in any way, or the partial or full concealment of the specific study aims?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190582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991D48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A9370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E8DBF77"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F2C81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28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F2F2F2"/>
            <w:vAlign w:val="center"/>
            <w:hideMark/>
          </w:tcPr>
          <w:p w14:paraId="4FF3945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YES</w:t>
            </w:r>
            <w:r w:rsidRPr="00027089">
              <w:rPr>
                <w:rFonts w:ascii="Arial" w:hAnsi="Arial" w:cs="Arial"/>
                <w:b/>
                <w:bCs/>
                <w:sz w:val="22"/>
                <w:szCs w:val="22"/>
                <w:lang w:val="en-US" w:eastAsia="zh-CN"/>
              </w:rPr>
              <w:t xml:space="preserve"> </w:t>
            </w:r>
            <w:r w:rsidRPr="00027089">
              <w:rPr>
                <w:rFonts w:ascii="Arial" w:hAnsi="Arial" w:cs="Arial"/>
                <w:sz w:val="22"/>
                <w:szCs w:val="22"/>
                <w:lang w:val="en-US" w:eastAsia="zh-CN"/>
              </w:rPr>
              <w:t>to any question, please provide full details  </w:t>
            </w:r>
            <w:r w:rsidRPr="00027089">
              <w:rPr>
                <w:rFonts w:ascii="Arial" w:hAnsi="Arial" w:cs="Arial"/>
                <w:sz w:val="22"/>
                <w:szCs w:val="22"/>
                <w:lang w:eastAsia="zh-CN"/>
              </w:rPr>
              <w:t> </w:t>
            </w:r>
          </w:p>
        </w:tc>
      </w:tr>
      <w:tr w:rsidR="00027089" w:rsidRPr="00027089" w14:paraId="1314242F"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EF7227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4"/>
            <w:tcBorders>
              <w:top w:val="single" w:sz="6" w:space="0" w:color="auto"/>
              <w:left w:val="single" w:sz="6" w:space="0" w:color="auto"/>
              <w:bottom w:val="single" w:sz="6" w:space="0" w:color="auto"/>
              <w:right w:val="single" w:sz="6" w:space="0" w:color="auto"/>
            </w:tcBorders>
            <w:shd w:val="clear" w:color="auto" w:fill="auto"/>
            <w:vAlign w:val="center"/>
            <w:hideMark/>
          </w:tcPr>
          <w:p w14:paraId="59F291E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9D39D1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63D425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7278B35"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06BCCDD5"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431250C"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C66E778"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b/>
          <w:bCs/>
          <w:sz w:val="22"/>
          <w:szCs w:val="22"/>
          <w:lang w:eastAsia="zh-CN"/>
        </w:rPr>
        <w:t>SECTION E: Anticipated Risks</w:t>
      </w:r>
      <w:r w:rsidRPr="00027089">
        <w:rPr>
          <w:rFonts w:ascii="Arial" w:hAnsi="Arial" w:cs="Arial"/>
          <w:sz w:val="22"/>
          <w:szCs w:val="22"/>
          <w:lang w:eastAsia="zh-CN"/>
        </w:rPr>
        <w:t>  </w:t>
      </w:r>
    </w:p>
    <w:p w14:paraId="52CAC394"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Ind w:w="-4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95"/>
        <w:gridCol w:w="4320"/>
        <w:gridCol w:w="2805"/>
        <w:gridCol w:w="795"/>
        <w:gridCol w:w="615"/>
      </w:tblGrid>
      <w:tr w:rsidR="00027089" w:rsidRPr="00027089" w14:paraId="439A99D6"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hideMark/>
          </w:tcPr>
          <w:p w14:paraId="47BDEE90"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5C75F66F"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eastAsia="zh-CN"/>
              </w:rPr>
              <w:t>Outline any anticipated risks that may adversely affect any of the participants, the researchers and/or the University, and the steps that will be taken to address them.  </w:t>
            </w:r>
            <w:r w:rsidRPr="00027089">
              <w:rPr>
                <w:rFonts w:ascii="Arial" w:hAnsi="Arial" w:cs="Arial"/>
                <w:sz w:val="22"/>
                <w:szCs w:val="22"/>
                <w:lang w:eastAsia="zh-CN"/>
              </w:rPr>
              <w:t> </w:t>
            </w:r>
          </w:p>
          <w:p w14:paraId="347BDE4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0F0B67D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you have completed a full risk assessment (for example as required by a laboratory, or external research collaborator) you may append that to this form.</w:t>
            </w:r>
            <w:r w:rsidRPr="00027089">
              <w:rPr>
                <w:rFonts w:ascii="Arial" w:hAnsi="Arial" w:cs="Arial"/>
                <w:sz w:val="20"/>
                <w:szCs w:val="20"/>
                <w:lang w:val="en-US" w:eastAsia="zh-CN"/>
              </w:rPr>
              <w:t>   </w:t>
            </w:r>
            <w:r w:rsidRPr="00027089">
              <w:rPr>
                <w:rFonts w:ascii="Arial" w:hAnsi="Arial" w:cs="Arial"/>
                <w:sz w:val="20"/>
                <w:szCs w:val="20"/>
                <w:lang w:eastAsia="zh-CN"/>
              </w:rPr>
              <w:t> </w:t>
            </w:r>
          </w:p>
        </w:tc>
      </w:tr>
      <w:tr w:rsidR="00027089" w:rsidRPr="00027089" w14:paraId="4FCA2F9F" w14:textId="77777777" w:rsidTr="00027089">
        <w:trPr>
          <w:trHeight w:val="300"/>
        </w:trPr>
        <w:tc>
          <w:tcPr>
            <w:tcW w:w="495" w:type="dxa"/>
            <w:vMerge w:val="restart"/>
            <w:tcBorders>
              <w:top w:val="single" w:sz="6" w:space="0" w:color="auto"/>
              <w:left w:val="single" w:sz="6" w:space="0" w:color="auto"/>
              <w:bottom w:val="single" w:sz="6" w:space="0" w:color="auto"/>
              <w:right w:val="single" w:sz="6" w:space="0" w:color="auto"/>
            </w:tcBorders>
            <w:shd w:val="clear" w:color="auto" w:fill="F2F2F2"/>
            <w:vAlign w:val="center"/>
            <w:hideMark/>
          </w:tcPr>
          <w:p w14:paraId="1D0C899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1</w:t>
            </w:r>
            <w:r w:rsidRPr="00027089">
              <w:rPr>
                <w:rFonts w:ascii="Arial" w:hAnsi="Arial" w:cs="Arial"/>
                <w:b/>
                <w:bCs/>
                <w:sz w:val="20"/>
                <w:szCs w:val="20"/>
                <w:lang w:val="en-US" w:eastAsia="zh-CN"/>
              </w:rPr>
              <w:t> </w:t>
            </w:r>
            <w:r w:rsidRPr="00027089">
              <w:rPr>
                <w:rFonts w:ascii="Arial" w:hAnsi="Arial" w:cs="Arial"/>
                <w:sz w:val="20"/>
                <w:szCs w:val="20"/>
                <w:lang w:eastAsia="zh-CN"/>
              </w:rPr>
              <w:t> </w:t>
            </w:r>
          </w:p>
        </w:tc>
        <w:tc>
          <w:tcPr>
            <w:tcW w:w="7125" w:type="dxa"/>
            <w:gridSpan w:val="2"/>
            <w:vMerge w:val="restart"/>
            <w:tcBorders>
              <w:top w:val="single" w:sz="6" w:space="0" w:color="auto"/>
              <w:left w:val="single" w:sz="6" w:space="0" w:color="auto"/>
              <w:bottom w:val="single" w:sz="6" w:space="0" w:color="auto"/>
              <w:right w:val="single" w:sz="6" w:space="0" w:color="auto"/>
            </w:tcBorders>
            <w:shd w:val="clear" w:color="auto" w:fill="F2F2F2"/>
            <w:vAlign w:val="center"/>
            <w:hideMark/>
          </w:tcPr>
          <w:p w14:paraId="05069649"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0"/>
                <w:szCs w:val="20"/>
                <w:lang w:val="en-US" w:eastAsia="zh-CN"/>
              </w:rPr>
              <w:t>Full risk assessment completed and appended?  </w:t>
            </w:r>
            <w:r w:rsidRPr="00027089">
              <w:rPr>
                <w:rFonts w:ascii="Arial" w:hAnsi="Arial" w:cs="Arial"/>
                <w:sz w:val="20"/>
                <w:szCs w:val="20"/>
                <w:lang w:eastAsia="zh-CN"/>
              </w:rPr>
              <w:t> </w:t>
            </w:r>
          </w:p>
        </w:tc>
        <w:tc>
          <w:tcPr>
            <w:tcW w:w="795" w:type="dxa"/>
            <w:tcBorders>
              <w:top w:val="single" w:sz="6" w:space="0" w:color="auto"/>
              <w:left w:val="single" w:sz="6" w:space="0" w:color="auto"/>
              <w:bottom w:val="single" w:sz="6" w:space="0" w:color="auto"/>
              <w:right w:val="single" w:sz="6" w:space="0" w:color="auto"/>
            </w:tcBorders>
            <w:shd w:val="clear" w:color="auto" w:fill="F2F2F2"/>
            <w:hideMark/>
          </w:tcPr>
          <w:p w14:paraId="68C025BD"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Yes  </w:t>
            </w:r>
            <w:r w:rsidRPr="00027089">
              <w:rPr>
                <w:rFonts w:ascii="Arial" w:hAnsi="Arial" w:cs="Arial"/>
                <w:sz w:val="22"/>
                <w:szCs w:val="22"/>
                <w:lang w:eastAsia="zh-CN"/>
              </w:rPr>
              <w:t> </w:t>
            </w:r>
          </w:p>
        </w:tc>
        <w:tc>
          <w:tcPr>
            <w:tcW w:w="600" w:type="dxa"/>
            <w:tcBorders>
              <w:top w:val="single" w:sz="6" w:space="0" w:color="auto"/>
              <w:left w:val="single" w:sz="6" w:space="0" w:color="auto"/>
              <w:bottom w:val="single" w:sz="6" w:space="0" w:color="auto"/>
              <w:right w:val="single" w:sz="6" w:space="0" w:color="auto"/>
            </w:tcBorders>
            <w:shd w:val="clear" w:color="auto" w:fill="BFBFBF"/>
            <w:hideMark/>
          </w:tcPr>
          <w:p w14:paraId="2E74BED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w:t>
            </w:r>
            <w:r w:rsidRPr="00027089">
              <w:rPr>
                <w:rFonts w:ascii="Arial" w:hAnsi="Arial" w:cs="Arial"/>
                <w:b/>
                <w:bCs/>
                <w:sz w:val="20"/>
                <w:szCs w:val="20"/>
                <w:lang w:val="en-US" w:eastAsia="zh-CN"/>
              </w:rPr>
              <w:t> </w:t>
            </w:r>
            <w:r w:rsidRPr="00027089">
              <w:rPr>
                <w:rFonts w:ascii="Arial" w:hAnsi="Arial" w:cs="Arial"/>
                <w:sz w:val="20"/>
                <w:szCs w:val="20"/>
                <w:lang w:eastAsia="zh-CN"/>
              </w:rPr>
              <w:t> </w:t>
            </w:r>
          </w:p>
        </w:tc>
      </w:tr>
      <w:tr w:rsidR="00027089" w:rsidRPr="00027089" w14:paraId="3BC06E8E" w14:textId="77777777" w:rsidTr="00027089">
        <w:trPr>
          <w:trHeight w:val="300"/>
        </w:trPr>
        <w:tc>
          <w:tcPr>
            <w:tcW w:w="0" w:type="auto"/>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1A91C7B9" w14:textId="77777777" w:rsidR="00027089" w:rsidRPr="00027089" w:rsidRDefault="00027089" w:rsidP="00027089">
            <w:pPr>
              <w:rPr>
                <w:rFonts w:ascii="Times New Roman" w:hAnsi="Times New Roman"/>
                <w:lang w:eastAsia="zh-CN"/>
              </w:rPr>
            </w:pPr>
          </w:p>
        </w:tc>
        <w:tc>
          <w:tcPr>
            <w:tcW w:w="0" w:type="auto"/>
            <w:gridSpan w:val="2"/>
            <w:vMerge/>
            <w:tcBorders>
              <w:top w:val="single" w:sz="6" w:space="0" w:color="auto"/>
              <w:left w:val="single" w:sz="6" w:space="0" w:color="auto"/>
              <w:bottom w:val="single" w:sz="6" w:space="0" w:color="auto"/>
              <w:right w:val="single" w:sz="6" w:space="0" w:color="auto"/>
            </w:tcBorders>
            <w:shd w:val="clear" w:color="auto" w:fill="auto"/>
            <w:vAlign w:val="center"/>
            <w:hideMark/>
          </w:tcPr>
          <w:p w14:paraId="65A7B954" w14:textId="77777777" w:rsidR="00027089" w:rsidRPr="00027089" w:rsidRDefault="00027089" w:rsidP="00027089">
            <w:pPr>
              <w:rPr>
                <w:rFonts w:ascii="Times New Roman" w:hAnsi="Times New Roman"/>
                <w:lang w:eastAsia="zh-CN"/>
              </w:rPr>
            </w:pPr>
          </w:p>
        </w:tc>
        <w:tc>
          <w:tcPr>
            <w:tcW w:w="795" w:type="dxa"/>
            <w:tcBorders>
              <w:top w:val="single" w:sz="6" w:space="0" w:color="auto"/>
              <w:left w:val="single" w:sz="6" w:space="0" w:color="auto"/>
              <w:bottom w:val="single" w:sz="6" w:space="0" w:color="auto"/>
              <w:right w:val="single" w:sz="6" w:space="0" w:color="auto"/>
            </w:tcBorders>
            <w:shd w:val="clear" w:color="auto" w:fill="F2F2F2"/>
            <w:hideMark/>
          </w:tcPr>
          <w:p w14:paraId="6E7DC366"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No </w:t>
            </w:r>
            <w:r w:rsidRPr="00027089">
              <w:rPr>
                <w:rFonts w:ascii="Arial" w:hAnsi="Arial" w:cs="Arial"/>
                <w:sz w:val="22"/>
                <w:szCs w:val="22"/>
                <w:lang w:eastAsia="zh-CN"/>
              </w:rPr>
              <w:t> </w:t>
            </w:r>
          </w:p>
        </w:tc>
        <w:tc>
          <w:tcPr>
            <w:tcW w:w="600" w:type="dxa"/>
            <w:tcBorders>
              <w:top w:val="single" w:sz="6" w:space="0" w:color="auto"/>
              <w:left w:val="single" w:sz="6" w:space="0" w:color="auto"/>
              <w:bottom w:val="single" w:sz="6" w:space="0" w:color="auto"/>
              <w:right w:val="single" w:sz="6" w:space="0" w:color="auto"/>
            </w:tcBorders>
            <w:shd w:val="clear" w:color="auto" w:fill="BFBFBF"/>
            <w:hideMark/>
          </w:tcPr>
          <w:p w14:paraId="69BE11D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w:t>
            </w:r>
            <w:r w:rsidRPr="00027089">
              <w:rPr>
                <w:rFonts w:ascii="Arial" w:hAnsi="Arial" w:cs="Arial"/>
                <w:b/>
                <w:bCs/>
                <w:sz w:val="22"/>
                <w:szCs w:val="22"/>
                <w:lang w:val="en-US" w:eastAsia="zh-CN"/>
              </w:rPr>
              <w:t> </w:t>
            </w:r>
            <w:r w:rsidRPr="00027089">
              <w:rPr>
                <w:rFonts w:ascii="Arial" w:hAnsi="Arial" w:cs="Arial"/>
                <w:sz w:val="22"/>
                <w:szCs w:val="22"/>
                <w:lang w:eastAsia="zh-CN"/>
              </w:rPr>
              <w:t> </w:t>
            </w:r>
          </w:p>
        </w:tc>
      </w:tr>
      <w:tr w:rsidR="00027089" w:rsidRPr="00027089" w14:paraId="4ADAF370"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05E0F8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1387AFDA"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Risks to participants</w:t>
            </w:r>
            <w:r w:rsidRPr="00027089">
              <w:rPr>
                <w:rFonts w:ascii="Arial" w:hAnsi="Arial" w:cs="Arial"/>
                <w:sz w:val="22"/>
                <w:szCs w:val="22"/>
                <w:lang w:val="en-US" w:eastAsia="zh-CN"/>
              </w:rPr>
              <w:t> </w:t>
            </w:r>
            <w:r w:rsidRPr="00027089">
              <w:rPr>
                <w:rFonts w:ascii="Arial" w:hAnsi="Arial" w:cs="Arial"/>
                <w:sz w:val="22"/>
                <w:szCs w:val="22"/>
                <w:lang w:eastAsia="zh-CN"/>
              </w:rPr>
              <w:t> </w:t>
            </w:r>
          </w:p>
          <w:p w14:paraId="5771FBE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For example: sector-specific health &amp; safety, emotional distress, financial disclosure, physical harm, transfer of personal data, sensitive </w:t>
            </w:r>
            <w:proofErr w:type="spellStart"/>
            <w:r w:rsidRPr="00027089">
              <w:rPr>
                <w:rFonts w:ascii="Arial" w:hAnsi="Arial" w:cs="Arial"/>
                <w:sz w:val="22"/>
                <w:szCs w:val="22"/>
                <w:lang w:val="en-US" w:eastAsia="zh-CN"/>
              </w:rPr>
              <w:t>organisational</w:t>
            </w:r>
            <w:proofErr w:type="spellEnd"/>
            <w:r w:rsidRPr="00027089">
              <w:rPr>
                <w:rFonts w:ascii="Arial" w:hAnsi="Arial" w:cs="Arial"/>
                <w:sz w:val="22"/>
                <w:szCs w:val="22"/>
                <w:lang w:val="en-US" w:eastAsia="zh-CN"/>
              </w:rPr>
              <w:t xml:space="preserve"> information </w:t>
            </w:r>
            <w:r w:rsidRPr="00027089">
              <w:rPr>
                <w:rFonts w:ascii="Arial" w:hAnsi="Arial" w:cs="Arial"/>
                <w:sz w:val="22"/>
                <w:szCs w:val="22"/>
                <w:lang w:eastAsia="zh-CN"/>
              </w:rPr>
              <w:t> </w:t>
            </w:r>
          </w:p>
        </w:tc>
      </w:tr>
      <w:tr w:rsidR="00027089" w:rsidRPr="00027089" w14:paraId="3CF5698C"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CB9F3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4320" w:type="dxa"/>
            <w:tcBorders>
              <w:top w:val="single" w:sz="6" w:space="0" w:color="auto"/>
              <w:left w:val="single" w:sz="6" w:space="0" w:color="auto"/>
              <w:bottom w:val="single" w:sz="6" w:space="0" w:color="auto"/>
              <w:right w:val="single" w:sz="6" w:space="0" w:color="auto"/>
            </w:tcBorders>
            <w:shd w:val="clear" w:color="auto" w:fill="auto"/>
            <w:hideMark/>
          </w:tcPr>
          <w:p w14:paraId="14D03FB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Risk to participants: </w:t>
            </w:r>
            <w:r w:rsidRPr="00027089">
              <w:rPr>
                <w:rFonts w:ascii="Arial" w:hAnsi="Arial" w:cs="Arial"/>
                <w:sz w:val="22"/>
                <w:szCs w:val="22"/>
                <w:lang w:eastAsia="zh-CN"/>
              </w:rPr>
              <w:t> </w:t>
            </w:r>
          </w:p>
          <w:p w14:paraId="142A11A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During a multi sports event, participants many sustain an injury from falling or pull a muscle for example. </w:t>
            </w:r>
            <w:r w:rsidRPr="00027089">
              <w:rPr>
                <w:rFonts w:ascii="Arial" w:hAnsi="Arial" w:cs="Arial"/>
                <w:sz w:val="22"/>
                <w:szCs w:val="22"/>
                <w:lang w:eastAsia="zh-CN"/>
              </w:rPr>
              <w:t> </w:t>
            </w:r>
          </w:p>
          <w:p w14:paraId="2CF4CF6C"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c>
          <w:tcPr>
            <w:tcW w:w="4215" w:type="dxa"/>
            <w:gridSpan w:val="3"/>
            <w:tcBorders>
              <w:top w:val="single" w:sz="6" w:space="0" w:color="auto"/>
              <w:left w:val="single" w:sz="6" w:space="0" w:color="auto"/>
              <w:bottom w:val="single" w:sz="6" w:space="0" w:color="auto"/>
              <w:right w:val="single" w:sz="6" w:space="0" w:color="auto"/>
            </w:tcBorders>
            <w:shd w:val="clear" w:color="auto" w:fill="auto"/>
            <w:hideMark/>
          </w:tcPr>
          <w:p w14:paraId="46C63734"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sz w:val="18"/>
                <w:szCs w:val="18"/>
                <w:lang w:val="en-US" w:eastAsia="zh-CN"/>
              </w:rPr>
              <w:t>How you will mitigate the risk to participants:</w:t>
            </w:r>
            <w:r w:rsidRPr="00027089">
              <w:rPr>
                <w:rFonts w:ascii="Arial" w:hAnsi="Arial" w:cs="Arial"/>
                <w:sz w:val="18"/>
                <w:szCs w:val="18"/>
                <w:lang w:val="en-US" w:eastAsia="zh-CN"/>
              </w:rPr>
              <w:t> </w:t>
            </w:r>
            <w:r w:rsidRPr="00027089">
              <w:rPr>
                <w:rFonts w:ascii="Arial" w:hAnsi="Arial" w:cs="Arial"/>
                <w:sz w:val="18"/>
                <w:szCs w:val="18"/>
                <w:lang w:eastAsia="zh-CN"/>
              </w:rPr>
              <w:t> </w:t>
            </w:r>
          </w:p>
          <w:p w14:paraId="3D409EF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Advise participants to be cautious and provide stretched through the </w:t>
            </w:r>
            <w:proofErr w:type="gramStart"/>
            <w:r w:rsidRPr="00027089">
              <w:rPr>
                <w:rFonts w:ascii="Arial" w:hAnsi="Arial" w:cs="Arial"/>
                <w:sz w:val="22"/>
                <w:szCs w:val="22"/>
                <w:lang w:eastAsia="zh-CN"/>
              </w:rPr>
              <w:t>warm up</w:t>
            </w:r>
            <w:proofErr w:type="gramEnd"/>
            <w:r w:rsidRPr="00027089">
              <w:rPr>
                <w:rFonts w:ascii="Arial" w:hAnsi="Arial" w:cs="Arial"/>
                <w:sz w:val="22"/>
                <w:szCs w:val="22"/>
                <w:lang w:eastAsia="zh-CN"/>
              </w:rPr>
              <w:t xml:space="preserve"> decrease any other injuries.  </w:t>
            </w:r>
          </w:p>
          <w:p w14:paraId="731FDBE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843E2C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F60504D"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3A0C12E2"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DDEF5F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3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5D8E602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research activity may include sensitive, embarrassing or upsetting topics (</w:t>
            </w:r>
            <w:proofErr w:type="gramStart"/>
            <w:r w:rsidRPr="00027089">
              <w:rPr>
                <w:rFonts w:ascii="Arial" w:hAnsi="Arial" w:cs="Arial"/>
                <w:sz w:val="22"/>
                <w:szCs w:val="22"/>
                <w:lang w:val="en-US" w:eastAsia="zh-CN"/>
              </w:rPr>
              <w:t>e.g.</w:t>
            </w:r>
            <w:proofErr w:type="gramEnd"/>
            <w:r w:rsidRPr="00027089">
              <w:rPr>
                <w:rFonts w:ascii="Arial" w:hAnsi="Arial" w:cs="Arial"/>
                <w:sz w:val="22"/>
                <w:szCs w:val="22"/>
                <w:lang w:val="en-US" w:eastAsia="zh-CN"/>
              </w:rPr>
              <w:t xml:space="preserve"> sexual activity, drug use) or issues likely to disclose information requiring further action (e.g. criminal activity), give details of the procedures to deal with these issues, including any support/advice (e.g. helpline numbers) to be offered to participants. Note that </w:t>
            </w:r>
            <w:r w:rsidRPr="00027089">
              <w:rPr>
                <w:rFonts w:ascii="Arial" w:hAnsi="Arial" w:cs="Arial"/>
                <w:color w:val="161616"/>
                <w:sz w:val="22"/>
                <w:szCs w:val="22"/>
                <w:lang w:val="en-US" w:eastAsia="zh-CN"/>
              </w:rPr>
              <w:t xml:space="preserve">where applicable, consent procedures should make it clear that if something potentially or </w:t>
            </w:r>
            <w:proofErr w:type="gramStart"/>
            <w:r w:rsidRPr="00027089">
              <w:rPr>
                <w:rFonts w:ascii="Arial" w:hAnsi="Arial" w:cs="Arial"/>
                <w:color w:val="161616"/>
                <w:sz w:val="22"/>
                <w:szCs w:val="22"/>
                <w:lang w:val="en-US" w:eastAsia="zh-CN"/>
              </w:rPr>
              <w:t>actually illegal</w:t>
            </w:r>
            <w:proofErr w:type="gramEnd"/>
            <w:r w:rsidRPr="00027089">
              <w:rPr>
                <w:rFonts w:ascii="Arial" w:hAnsi="Arial" w:cs="Arial"/>
                <w:color w:val="161616"/>
                <w:sz w:val="22"/>
                <w:szCs w:val="22"/>
                <w:lang w:val="en-US" w:eastAsia="zh-CN"/>
              </w:rPr>
              <w:t xml:space="preserve"> is discovered in the course of a project, it may need to be disclosed to the proper authorities </w:t>
            </w:r>
            <w:r w:rsidRPr="00027089">
              <w:rPr>
                <w:rFonts w:ascii="Arial" w:hAnsi="Arial" w:cs="Arial"/>
                <w:color w:val="161616"/>
                <w:sz w:val="22"/>
                <w:szCs w:val="22"/>
                <w:lang w:eastAsia="zh-CN"/>
              </w:rPr>
              <w:t> </w:t>
            </w:r>
          </w:p>
        </w:tc>
      </w:tr>
      <w:tr w:rsidR="00027089" w:rsidRPr="00027089" w14:paraId="27574450"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C3D49F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auto"/>
            <w:hideMark/>
          </w:tcPr>
          <w:p w14:paraId="564B1E6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Any support or advice for participants will be online on the website. </w:t>
            </w:r>
            <w:r w:rsidRPr="00027089">
              <w:rPr>
                <w:rFonts w:ascii="Arial" w:hAnsi="Arial" w:cs="Arial"/>
                <w:sz w:val="22"/>
                <w:szCs w:val="22"/>
                <w:lang w:eastAsia="zh-CN"/>
              </w:rPr>
              <w:t> </w:t>
            </w:r>
          </w:p>
          <w:p w14:paraId="1AD9827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Ant consent forms </w:t>
            </w:r>
            <w:proofErr w:type="spellStart"/>
            <w:r w:rsidRPr="00027089">
              <w:rPr>
                <w:rFonts w:ascii="Arial" w:hAnsi="Arial" w:cs="Arial"/>
                <w:sz w:val="22"/>
                <w:szCs w:val="22"/>
                <w:lang w:val="en-US" w:eastAsia="zh-CN"/>
              </w:rPr>
              <w:t>etc</w:t>
            </w:r>
            <w:proofErr w:type="spellEnd"/>
            <w:r w:rsidRPr="00027089">
              <w:rPr>
                <w:rFonts w:ascii="Arial" w:hAnsi="Arial" w:cs="Arial"/>
                <w:sz w:val="22"/>
                <w:szCs w:val="22"/>
                <w:lang w:val="en-US" w:eastAsia="zh-CN"/>
              </w:rPr>
              <w:t xml:space="preserve"> will be available when they sigh up to the session online. </w:t>
            </w:r>
            <w:r w:rsidRPr="00027089">
              <w:rPr>
                <w:rFonts w:ascii="Arial" w:hAnsi="Arial" w:cs="Arial"/>
                <w:sz w:val="22"/>
                <w:szCs w:val="22"/>
                <w:lang w:eastAsia="zh-CN"/>
              </w:rPr>
              <w:t> </w:t>
            </w:r>
          </w:p>
          <w:p w14:paraId="256F32E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5FF89D3"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7237C324"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9E470A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2BC37EDB"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Risks to the investigator</w:t>
            </w:r>
            <w:r w:rsidRPr="00027089">
              <w:rPr>
                <w:rFonts w:ascii="Arial" w:hAnsi="Arial" w:cs="Arial"/>
                <w:sz w:val="22"/>
                <w:szCs w:val="22"/>
                <w:lang w:val="en-US" w:eastAsia="zh-CN"/>
              </w:rPr>
              <w:t> </w:t>
            </w:r>
            <w:r w:rsidRPr="00027089">
              <w:rPr>
                <w:rFonts w:ascii="Arial" w:hAnsi="Arial" w:cs="Arial"/>
                <w:sz w:val="22"/>
                <w:szCs w:val="22"/>
                <w:lang w:eastAsia="zh-CN"/>
              </w:rPr>
              <w:t> </w:t>
            </w:r>
          </w:p>
          <w:p w14:paraId="05E6618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For example: personal health &amp; safety, physical harm, emotional distress, risk of accusation of harm/impropriety, conflict of interest </w:t>
            </w:r>
            <w:r w:rsidRPr="00027089">
              <w:rPr>
                <w:rFonts w:ascii="Arial" w:hAnsi="Arial" w:cs="Arial"/>
                <w:sz w:val="22"/>
                <w:szCs w:val="22"/>
                <w:lang w:eastAsia="zh-CN"/>
              </w:rPr>
              <w:t> </w:t>
            </w:r>
          </w:p>
        </w:tc>
      </w:tr>
      <w:tr w:rsidR="00027089" w:rsidRPr="00027089" w14:paraId="25A2FD95"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046332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4320" w:type="dxa"/>
            <w:tcBorders>
              <w:top w:val="single" w:sz="6" w:space="0" w:color="auto"/>
              <w:left w:val="single" w:sz="6" w:space="0" w:color="auto"/>
              <w:bottom w:val="single" w:sz="6" w:space="0" w:color="auto"/>
              <w:right w:val="single" w:sz="6" w:space="0" w:color="auto"/>
            </w:tcBorders>
            <w:shd w:val="clear" w:color="auto" w:fill="auto"/>
            <w:hideMark/>
          </w:tcPr>
          <w:p w14:paraId="0024B7A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Risk to the investigator: </w:t>
            </w:r>
            <w:r w:rsidRPr="00027089">
              <w:rPr>
                <w:rFonts w:ascii="Arial" w:hAnsi="Arial" w:cs="Arial"/>
                <w:sz w:val="22"/>
                <w:szCs w:val="22"/>
                <w:lang w:eastAsia="zh-CN"/>
              </w:rPr>
              <w:t> </w:t>
            </w:r>
          </w:p>
          <w:p w14:paraId="1BA7729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Health Risks: Events involving sizable child populations may increase the risk of disease. </w:t>
            </w:r>
            <w:r w:rsidRPr="00027089">
              <w:rPr>
                <w:rFonts w:ascii="Arial" w:hAnsi="Arial" w:cs="Arial"/>
                <w:sz w:val="22"/>
                <w:szCs w:val="22"/>
                <w:lang w:eastAsia="zh-CN"/>
              </w:rPr>
              <w:t> </w:t>
            </w:r>
          </w:p>
          <w:p w14:paraId="01E4DA2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392390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BA37F9D"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c>
          <w:tcPr>
            <w:tcW w:w="4215" w:type="dxa"/>
            <w:gridSpan w:val="3"/>
            <w:tcBorders>
              <w:top w:val="single" w:sz="6" w:space="0" w:color="auto"/>
              <w:left w:val="single" w:sz="6" w:space="0" w:color="auto"/>
              <w:bottom w:val="single" w:sz="6" w:space="0" w:color="auto"/>
              <w:right w:val="single" w:sz="6" w:space="0" w:color="auto"/>
            </w:tcBorders>
            <w:shd w:val="clear" w:color="auto" w:fill="auto"/>
            <w:hideMark/>
          </w:tcPr>
          <w:p w14:paraId="2A639D5A"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sz w:val="18"/>
                <w:szCs w:val="18"/>
                <w:lang w:val="en-US" w:eastAsia="zh-CN"/>
              </w:rPr>
              <w:t>How you will mitigate the risk to the investigator:</w:t>
            </w:r>
            <w:r w:rsidRPr="00027089">
              <w:rPr>
                <w:rFonts w:ascii="Arial" w:hAnsi="Arial" w:cs="Arial"/>
                <w:sz w:val="18"/>
                <w:szCs w:val="18"/>
                <w:lang w:val="en-US" w:eastAsia="zh-CN"/>
              </w:rPr>
              <w:t> </w:t>
            </w:r>
            <w:r w:rsidRPr="00027089">
              <w:rPr>
                <w:rFonts w:ascii="Arial" w:hAnsi="Arial" w:cs="Arial"/>
                <w:sz w:val="18"/>
                <w:szCs w:val="18"/>
                <w:lang w:eastAsia="zh-CN"/>
              </w:rPr>
              <w:t> </w:t>
            </w:r>
          </w:p>
          <w:p w14:paraId="4A984E13" w14:textId="77777777" w:rsidR="00027089" w:rsidRPr="00027089" w:rsidRDefault="00027089" w:rsidP="00027089">
            <w:pPr>
              <w:textAlignment w:val="baseline"/>
              <w:rPr>
                <w:rFonts w:ascii="Times New Roman" w:hAnsi="Times New Roman"/>
                <w:lang w:eastAsia="zh-CN"/>
              </w:rPr>
            </w:pPr>
            <w:proofErr w:type="gramStart"/>
            <w:r w:rsidRPr="00027089">
              <w:rPr>
                <w:rFonts w:ascii="Arial" w:hAnsi="Arial" w:cs="Arial"/>
                <w:sz w:val="22"/>
                <w:szCs w:val="22"/>
                <w:lang w:eastAsia="zh-CN"/>
              </w:rPr>
              <w:t>In order to</w:t>
            </w:r>
            <w:proofErr w:type="gramEnd"/>
            <w:r w:rsidRPr="00027089">
              <w:rPr>
                <w:rFonts w:ascii="Arial" w:hAnsi="Arial" w:cs="Arial"/>
                <w:sz w:val="22"/>
                <w:szCs w:val="22"/>
                <w:lang w:eastAsia="zh-CN"/>
              </w:rPr>
              <w:t xml:space="preserve"> stop the transmission of infectious diseases (such as viruses, flu, or colds).   </w:t>
            </w:r>
          </w:p>
          <w:p w14:paraId="4FF81A9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Investigators need to be extremely careful about their personal cleanliness habits. </w:t>
            </w:r>
            <w:r w:rsidRPr="00027089">
              <w:rPr>
                <w:rFonts w:ascii="Arial" w:hAnsi="Arial" w:cs="Arial"/>
                <w:sz w:val="22"/>
                <w:szCs w:val="22"/>
                <w:lang w:eastAsia="zh-CN"/>
              </w:rPr>
              <w:t> </w:t>
            </w:r>
          </w:p>
          <w:p w14:paraId="7C2053E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F40220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A6667A5"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01DE31F3"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8E7126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53B9A1A7"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University/institutional risks</w:t>
            </w:r>
            <w:r w:rsidRPr="00027089">
              <w:rPr>
                <w:rFonts w:ascii="Arial" w:hAnsi="Arial" w:cs="Arial"/>
                <w:sz w:val="22"/>
                <w:szCs w:val="22"/>
                <w:lang w:val="en-US" w:eastAsia="zh-CN"/>
              </w:rPr>
              <w:t> </w:t>
            </w:r>
            <w:r w:rsidRPr="00027089">
              <w:rPr>
                <w:rFonts w:ascii="Arial" w:hAnsi="Arial" w:cs="Arial"/>
                <w:sz w:val="22"/>
                <w:szCs w:val="22"/>
                <w:lang w:eastAsia="zh-CN"/>
              </w:rPr>
              <w:t> </w:t>
            </w:r>
          </w:p>
          <w:p w14:paraId="137B725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For example: adverse publicity, financial loss, data protection  </w:t>
            </w:r>
          </w:p>
        </w:tc>
      </w:tr>
      <w:tr w:rsidR="00027089" w:rsidRPr="00027089" w14:paraId="379A4DA4"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42EEF8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4320" w:type="dxa"/>
            <w:tcBorders>
              <w:top w:val="single" w:sz="6" w:space="0" w:color="auto"/>
              <w:left w:val="single" w:sz="6" w:space="0" w:color="auto"/>
              <w:bottom w:val="single" w:sz="6" w:space="0" w:color="auto"/>
              <w:right w:val="single" w:sz="6" w:space="0" w:color="auto"/>
            </w:tcBorders>
            <w:shd w:val="clear" w:color="auto" w:fill="auto"/>
            <w:hideMark/>
          </w:tcPr>
          <w:p w14:paraId="57A8B78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Risk to the University: </w:t>
            </w:r>
            <w:r w:rsidRPr="00027089">
              <w:rPr>
                <w:rFonts w:ascii="Arial" w:hAnsi="Arial" w:cs="Arial"/>
                <w:sz w:val="22"/>
                <w:szCs w:val="22"/>
                <w:lang w:eastAsia="zh-CN"/>
              </w:rPr>
              <w:t> </w:t>
            </w:r>
          </w:p>
          <w:p w14:paraId="7E94EB6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Incidents or Accidents: Any accidents or injuries sustained during the event may result in </w:t>
            </w:r>
            <w:proofErr w:type="spellStart"/>
            <w:r w:rsidRPr="00027089">
              <w:rPr>
                <w:rFonts w:ascii="Arial" w:hAnsi="Arial" w:cs="Arial"/>
                <w:sz w:val="22"/>
                <w:szCs w:val="22"/>
                <w:lang w:eastAsia="zh-CN"/>
              </w:rPr>
              <w:t>unfavorable</w:t>
            </w:r>
            <w:proofErr w:type="spellEnd"/>
            <w:r w:rsidRPr="00027089">
              <w:rPr>
                <w:rFonts w:ascii="Arial" w:hAnsi="Arial" w:cs="Arial"/>
                <w:sz w:val="22"/>
                <w:szCs w:val="22"/>
                <w:lang w:eastAsia="zh-CN"/>
              </w:rPr>
              <w:t xml:space="preserve"> press coverage, harming the institution's or university's reputation. High-profile events can garner a lot of media attention, particularly when they include children.  </w:t>
            </w:r>
          </w:p>
          <w:p w14:paraId="32181EA5"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c>
          <w:tcPr>
            <w:tcW w:w="4215" w:type="dxa"/>
            <w:gridSpan w:val="3"/>
            <w:tcBorders>
              <w:top w:val="single" w:sz="6" w:space="0" w:color="auto"/>
              <w:left w:val="single" w:sz="6" w:space="0" w:color="auto"/>
              <w:bottom w:val="single" w:sz="6" w:space="0" w:color="auto"/>
              <w:right w:val="single" w:sz="6" w:space="0" w:color="auto"/>
            </w:tcBorders>
            <w:shd w:val="clear" w:color="auto" w:fill="auto"/>
            <w:hideMark/>
          </w:tcPr>
          <w:p w14:paraId="625C7163"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sz w:val="18"/>
                <w:szCs w:val="18"/>
                <w:lang w:val="en-US" w:eastAsia="zh-CN"/>
              </w:rPr>
              <w:t>How you will mitigate the risk to the University:</w:t>
            </w:r>
            <w:r w:rsidRPr="00027089">
              <w:rPr>
                <w:rFonts w:ascii="Arial" w:hAnsi="Arial" w:cs="Arial"/>
                <w:sz w:val="18"/>
                <w:szCs w:val="18"/>
                <w:lang w:val="en-US" w:eastAsia="zh-CN"/>
              </w:rPr>
              <w:t> </w:t>
            </w:r>
            <w:r w:rsidRPr="00027089">
              <w:rPr>
                <w:rFonts w:ascii="Arial" w:hAnsi="Arial" w:cs="Arial"/>
                <w:sz w:val="18"/>
                <w:szCs w:val="18"/>
                <w:lang w:eastAsia="zh-CN"/>
              </w:rPr>
              <w:t> </w:t>
            </w:r>
          </w:p>
          <w:p w14:paraId="0F76CDD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Supervision: To guarantee that every child is sufficiently watched over, maintain the proper adult-to-child supervision ratios depending on the number of participants.  </w:t>
            </w:r>
          </w:p>
          <w:p w14:paraId="5BC27F2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Health Checks: To find any medical issues that could be dangerous during physical activities, do pre-participation health checks. </w:t>
            </w:r>
            <w:r w:rsidRPr="00027089">
              <w:rPr>
                <w:rFonts w:ascii="Arial" w:hAnsi="Arial" w:cs="Arial"/>
                <w:sz w:val="22"/>
                <w:szCs w:val="22"/>
                <w:lang w:eastAsia="zh-CN"/>
              </w:rPr>
              <w:t> </w:t>
            </w:r>
          </w:p>
          <w:p w14:paraId="4F94C5C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Equipment Inspections: Verify that all athletic gear is secure and suitable for players' ages and abilities. Before and during the event, make routine inspections. </w:t>
            </w:r>
            <w:r w:rsidRPr="00027089">
              <w:rPr>
                <w:rFonts w:ascii="Arial" w:hAnsi="Arial" w:cs="Arial"/>
                <w:sz w:val="22"/>
                <w:szCs w:val="22"/>
                <w:lang w:eastAsia="zh-CN"/>
              </w:rPr>
              <w:t> </w:t>
            </w:r>
          </w:p>
          <w:p w14:paraId="1974F9A7"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07031617"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5A15B7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hideMark/>
          </w:tcPr>
          <w:p w14:paraId="0A3F3B6E"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Environmental risks</w:t>
            </w:r>
            <w:r w:rsidRPr="00027089">
              <w:rPr>
                <w:rFonts w:ascii="Arial" w:hAnsi="Arial" w:cs="Arial"/>
                <w:sz w:val="22"/>
                <w:szCs w:val="22"/>
                <w:lang w:val="en-US" w:eastAsia="zh-CN"/>
              </w:rPr>
              <w:t> </w:t>
            </w:r>
            <w:r w:rsidRPr="00027089">
              <w:rPr>
                <w:rFonts w:ascii="Arial" w:hAnsi="Arial" w:cs="Arial"/>
                <w:sz w:val="22"/>
                <w:szCs w:val="22"/>
                <w:lang w:eastAsia="zh-CN"/>
              </w:rPr>
              <w:t> </w:t>
            </w:r>
          </w:p>
          <w:p w14:paraId="36D791D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For example: accidental spillage of pollutants, damage to local ecosystems </w:t>
            </w:r>
            <w:r w:rsidRPr="00027089">
              <w:rPr>
                <w:rFonts w:ascii="Arial" w:hAnsi="Arial" w:cs="Arial"/>
                <w:sz w:val="22"/>
                <w:szCs w:val="22"/>
                <w:lang w:eastAsia="zh-CN"/>
              </w:rPr>
              <w:t> </w:t>
            </w:r>
          </w:p>
        </w:tc>
      </w:tr>
      <w:tr w:rsidR="00027089" w:rsidRPr="00027089" w14:paraId="0A69B42C" w14:textId="77777777" w:rsidTr="00027089">
        <w:trPr>
          <w:trHeight w:val="300"/>
        </w:trPr>
        <w:tc>
          <w:tcPr>
            <w:tcW w:w="49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C73252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4320" w:type="dxa"/>
            <w:tcBorders>
              <w:top w:val="single" w:sz="6" w:space="0" w:color="auto"/>
              <w:left w:val="single" w:sz="6" w:space="0" w:color="auto"/>
              <w:bottom w:val="single" w:sz="6" w:space="0" w:color="auto"/>
              <w:right w:val="single" w:sz="6" w:space="0" w:color="auto"/>
            </w:tcBorders>
            <w:shd w:val="clear" w:color="auto" w:fill="auto"/>
            <w:hideMark/>
          </w:tcPr>
          <w:p w14:paraId="086631B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Risk to the environment: </w:t>
            </w:r>
            <w:r w:rsidRPr="00027089">
              <w:rPr>
                <w:rFonts w:ascii="Arial" w:hAnsi="Arial" w:cs="Arial"/>
                <w:sz w:val="22"/>
                <w:szCs w:val="22"/>
                <w:lang w:eastAsia="zh-CN"/>
              </w:rPr>
              <w:t> </w:t>
            </w:r>
          </w:p>
          <w:p w14:paraId="538E622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Excessive Noise Levels: Noisy activities, including cheering or loud announcements, can have an adverse effect on the operations of the recreation facility and the lives of those who live nearby. </w:t>
            </w:r>
            <w:r w:rsidRPr="00027089">
              <w:rPr>
                <w:rFonts w:ascii="Arial" w:hAnsi="Arial" w:cs="Arial"/>
                <w:sz w:val="22"/>
                <w:szCs w:val="22"/>
                <w:lang w:eastAsia="zh-CN"/>
              </w:rPr>
              <w:t> </w:t>
            </w:r>
          </w:p>
          <w:p w14:paraId="1857FA6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22E673D"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c>
          <w:tcPr>
            <w:tcW w:w="4215" w:type="dxa"/>
            <w:gridSpan w:val="3"/>
            <w:tcBorders>
              <w:top w:val="single" w:sz="6" w:space="0" w:color="auto"/>
              <w:left w:val="single" w:sz="6" w:space="0" w:color="auto"/>
              <w:bottom w:val="single" w:sz="6" w:space="0" w:color="auto"/>
              <w:right w:val="single" w:sz="6" w:space="0" w:color="auto"/>
            </w:tcBorders>
            <w:shd w:val="clear" w:color="auto" w:fill="auto"/>
            <w:hideMark/>
          </w:tcPr>
          <w:p w14:paraId="493B4183"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sz w:val="18"/>
                <w:szCs w:val="18"/>
                <w:lang w:val="en-US" w:eastAsia="zh-CN"/>
              </w:rPr>
              <w:t>How you will mitigate the risk to environment:</w:t>
            </w:r>
            <w:r w:rsidRPr="00027089">
              <w:rPr>
                <w:rFonts w:ascii="Arial" w:hAnsi="Arial" w:cs="Arial"/>
                <w:sz w:val="18"/>
                <w:szCs w:val="18"/>
                <w:lang w:val="en-US" w:eastAsia="zh-CN"/>
              </w:rPr>
              <w:t> </w:t>
            </w:r>
            <w:r w:rsidRPr="00027089">
              <w:rPr>
                <w:rFonts w:ascii="Arial" w:hAnsi="Arial" w:cs="Arial"/>
                <w:sz w:val="18"/>
                <w:szCs w:val="18"/>
                <w:lang w:eastAsia="zh-CN"/>
              </w:rPr>
              <w:t> </w:t>
            </w:r>
          </w:p>
          <w:p w14:paraId="014D1AD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Monitoring of Sound Levels: Keep an eye on noise levels during the event to make sure they stay within reasonable bounds, particularly if the recreation </w:t>
            </w:r>
            <w:proofErr w:type="spellStart"/>
            <w:r w:rsidRPr="00027089">
              <w:rPr>
                <w:rFonts w:ascii="Arial" w:hAnsi="Arial" w:cs="Arial"/>
                <w:sz w:val="22"/>
                <w:szCs w:val="22"/>
                <w:lang w:val="en-US" w:eastAsia="zh-CN"/>
              </w:rPr>
              <w:t>centre</w:t>
            </w:r>
            <w:proofErr w:type="spellEnd"/>
            <w:r w:rsidRPr="00027089">
              <w:rPr>
                <w:rFonts w:ascii="Arial" w:hAnsi="Arial" w:cs="Arial"/>
                <w:sz w:val="22"/>
                <w:szCs w:val="22"/>
                <w:lang w:val="en-US" w:eastAsia="zh-CN"/>
              </w:rPr>
              <w:t xml:space="preserve"> is close to residential areas. </w:t>
            </w:r>
            <w:r w:rsidRPr="00027089">
              <w:rPr>
                <w:rFonts w:ascii="Arial" w:hAnsi="Arial" w:cs="Arial"/>
                <w:sz w:val="22"/>
                <w:szCs w:val="22"/>
                <w:lang w:eastAsia="zh-CN"/>
              </w:rPr>
              <w:t> </w:t>
            </w:r>
          </w:p>
          <w:p w14:paraId="060B188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2B7A60A"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1431AAD1"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p w14:paraId="5072DB8E"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tbl>
      <w:tblPr>
        <w:tblW w:w="0" w:type="dxa"/>
        <w:tblInd w:w="-4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6225"/>
        <w:gridCol w:w="750"/>
        <w:gridCol w:w="750"/>
        <w:gridCol w:w="810"/>
      </w:tblGrid>
      <w:tr w:rsidR="00027089" w:rsidRPr="00027089" w14:paraId="3948DF28"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15DC94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35" w:type="dxa"/>
            <w:gridSpan w:val="4"/>
            <w:tcBorders>
              <w:top w:val="single" w:sz="6" w:space="0" w:color="auto"/>
              <w:left w:val="single" w:sz="6" w:space="0" w:color="auto"/>
              <w:bottom w:val="single" w:sz="6" w:space="0" w:color="auto"/>
              <w:right w:val="single" w:sz="6" w:space="0" w:color="auto"/>
            </w:tcBorders>
            <w:shd w:val="clear" w:color="auto" w:fill="F2F2F2"/>
            <w:vAlign w:val="center"/>
            <w:hideMark/>
          </w:tcPr>
          <w:p w14:paraId="66006C55"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Disclosure and Barring Service</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4390F7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BA5D90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 </w:t>
            </w:r>
            <w:r w:rsidRPr="00027089">
              <w:rPr>
                <w:rFonts w:ascii="Arial" w:hAnsi="Arial" w:cs="Arial"/>
                <w:sz w:val="22"/>
                <w:szCs w:val="22"/>
                <w:lang w:eastAsia="zh-CN"/>
              </w:rPr>
              <w:t> </w:t>
            </w:r>
          </w:p>
        </w:tc>
        <w:tc>
          <w:tcPr>
            <w:tcW w:w="6225" w:type="dxa"/>
            <w:tcBorders>
              <w:top w:val="single" w:sz="6" w:space="0" w:color="auto"/>
              <w:left w:val="single" w:sz="6" w:space="0" w:color="auto"/>
              <w:bottom w:val="single" w:sz="6" w:space="0" w:color="auto"/>
              <w:right w:val="single" w:sz="6" w:space="0" w:color="auto"/>
            </w:tcBorders>
            <w:shd w:val="clear" w:color="auto" w:fill="F2F2F2"/>
            <w:hideMark/>
          </w:tcPr>
          <w:p w14:paraId="6484813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If the research activity involves children or vulnerable adults, a Disclosure and Barring Service (DBS) certificate must be obtained before any contact with such participants.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4A5D1A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p w14:paraId="70DC062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43E58BD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p w14:paraId="5831B5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F2F2F2"/>
            <w:vAlign w:val="bottom"/>
            <w:hideMark/>
          </w:tcPr>
          <w:p w14:paraId="061A5FB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N/A</w:t>
            </w:r>
            <w:r w:rsidRPr="00027089">
              <w:rPr>
                <w:rFonts w:ascii="Arial" w:hAnsi="Arial" w:cs="Arial"/>
                <w:sz w:val="22"/>
                <w:szCs w:val="22"/>
                <w:lang w:val="en-US" w:eastAsia="zh-CN"/>
              </w:rPr>
              <w:t> </w:t>
            </w:r>
            <w:r w:rsidRPr="00027089">
              <w:rPr>
                <w:rFonts w:ascii="Arial" w:hAnsi="Arial" w:cs="Arial"/>
                <w:sz w:val="22"/>
                <w:szCs w:val="22"/>
                <w:lang w:eastAsia="zh-CN"/>
              </w:rPr>
              <w:t> </w:t>
            </w:r>
          </w:p>
          <w:p w14:paraId="3CD78C9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4414CBE"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C12175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7 </w:t>
            </w:r>
            <w:r w:rsidRPr="00027089">
              <w:rPr>
                <w:rFonts w:ascii="Arial" w:hAnsi="Arial" w:cs="Arial"/>
                <w:sz w:val="22"/>
                <w:szCs w:val="22"/>
                <w:lang w:eastAsia="zh-CN"/>
              </w:rPr>
              <w:t> </w:t>
            </w:r>
          </w:p>
        </w:tc>
        <w:tc>
          <w:tcPr>
            <w:tcW w:w="62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D15AA9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Does your research require you to hold a current DBS Certificate? </w:t>
            </w:r>
            <w:r w:rsidRPr="00027089">
              <w:rPr>
                <w:rFonts w:ascii="Arial" w:hAnsi="Arial" w:cs="Arial"/>
                <w:sz w:val="22"/>
                <w:szCs w:val="22"/>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33F0C3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w:t>
            </w:r>
            <w:r w:rsidRPr="00027089">
              <w:rPr>
                <w:rFonts w:ascii="Arial" w:hAnsi="Arial" w:cs="Arial"/>
                <w:sz w:val="16"/>
                <w:szCs w:val="16"/>
                <w:lang w:val="en-US" w:eastAsia="zh-CN"/>
              </w:rPr>
              <w:t> </w:t>
            </w:r>
            <w:r w:rsidRPr="00027089">
              <w:rPr>
                <w:rFonts w:ascii="Arial" w:hAnsi="Arial" w:cs="Arial"/>
                <w:sz w:val="16"/>
                <w:szCs w:val="16"/>
                <w:lang w:eastAsia="zh-CN"/>
              </w:rPr>
              <w:t> </w:t>
            </w:r>
          </w:p>
        </w:tc>
        <w:tc>
          <w:tcPr>
            <w:tcW w:w="75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4C5A41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w:t>
            </w:r>
            <w:r w:rsidRPr="00027089">
              <w:rPr>
                <w:rFonts w:ascii="Arial" w:hAnsi="Arial" w:cs="Arial"/>
                <w:sz w:val="16"/>
                <w:szCs w:val="16"/>
                <w:lang w:val="en-US" w:eastAsia="zh-CN"/>
              </w:rPr>
              <w:t> </w:t>
            </w:r>
            <w:r w:rsidRPr="00027089">
              <w:rPr>
                <w:rFonts w:ascii="Arial" w:hAnsi="Arial" w:cs="Arial"/>
                <w:sz w:val="16"/>
                <w:szCs w:val="16"/>
                <w:lang w:eastAsia="zh-CN"/>
              </w:rPr>
              <w:t> </w:t>
            </w:r>
          </w:p>
        </w:tc>
        <w:tc>
          <w:tcPr>
            <w:tcW w:w="78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D3563C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w:t>
            </w:r>
            <w:r w:rsidRPr="00027089">
              <w:rPr>
                <w:rFonts w:ascii="Arial" w:hAnsi="Arial" w:cs="Arial"/>
                <w:sz w:val="16"/>
                <w:szCs w:val="16"/>
                <w:lang w:val="en-US" w:eastAsia="zh-CN"/>
              </w:rPr>
              <w:t> </w:t>
            </w:r>
            <w:r w:rsidRPr="00027089">
              <w:rPr>
                <w:rFonts w:ascii="Arial" w:hAnsi="Arial" w:cs="Arial"/>
                <w:sz w:val="16"/>
                <w:szCs w:val="16"/>
                <w:lang w:eastAsia="zh-CN"/>
              </w:rPr>
              <w:t> </w:t>
            </w:r>
          </w:p>
        </w:tc>
      </w:tr>
      <w:tr w:rsidR="00027089" w:rsidRPr="00027089" w14:paraId="53FBCB6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829D64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8 </w:t>
            </w:r>
            <w:r w:rsidRPr="00027089">
              <w:rPr>
                <w:rFonts w:ascii="Arial" w:hAnsi="Arial" w:cs="Arial"/>
                <w:sz w:val="22"/>
                <w:szCs w:val="22"/>
                <w:lang w:eastAsia="zh-CN"/>
              </w:rPr>
              <w:t> </w:t>
            </w:r>
          </w:p>
        </w:tc>
        <w:tc>
          <w:tcPr>
            <w:tcW w:w="622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80E906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If YES, please give the certificate number. If the certificate number is not </w:t>
            </w:r>
            <w:proofErr w:type="gramStart"/>
            <w:r w:rsidRPr="00027089">
              <w:rPr>
                <w:rFonts w:ascii="Arial" w:hAnsi="Arial" w:cs="Arial"/>
                <w:sz w:val="22"/>
                <w:szCs w:val="22"/>
                <w:lang w:eastAsia="zh-CN"/>
              </w:rPr>
              <w:t>available</w:t>
            </w:r>
            <w:proofErr w:type="gramEnd"/>
            <w:r w:rsidRPr="00027089">
              <w:rPr>
                <w:rFonts w:ascii="Arial" w:hAnsi="Arial" w:cs="Arial"/>
                <w:sz w:val="22"/>
                <w:szCs w:val="22"/>
                <w:lang w:eastAsia="zh-CN"/>
              </w:rPr>
              <w:t xml:space="preserve"> please write “Pending”; in this case any ethical approval will be subject to providing the appropriate certificate number.  </w:t>
            </w:r>
          </w:p>
        </w:tc>
        <w:tc>
          <w:tcPr>
            <w:tcW w:w="2295"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41C5954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bl>
    <w:p w14:paraId="7DB74B17"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BC8AA49"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F: Feedback, Consent and Confidentiality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5C39B950"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Ind w:w="-4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8520"/>
      </w:tblGrid>
      <w:tr w:rsidR="00027089" w:rsidRPr="00027089" w14:paraId="788DFF67"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hideMark/>
          </w:tcPr>
          <w:p w14:paraId="2D87299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F2F2F2"/>
            <w:hideMark/>
          </w:tcPr>
          <w:p w14:paraId="3552BB61"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Feedback</w:t>
            </w:r>
            <w:r w:rsidRPr="00027089">
              <w:rPr>
                <w:rFonts w:ascii="Arial" w:hAnsi="Arial" w:cs="Arial"/>
                <w:sz w:val="22"/>
                <w:szCs w:val="22"/>
                <w:lang w:val="en-US" w:eastAsia="zh-CN"/>
              </w:rPr>
              <w:t> </w:t>
            </w:r>
            <w:r w:rsidRPr="00027089">
              <w:rPr>
                <w:rFonts w:ascii="Arial" w:hAnsi="Arial" w:cs="Arial"/>
                <w:sz w:val="22"/>
                <w:szCs w:val="22"/>
                <w:lang w:eastAsia="zh-CN"/>
              </w:rPr>
              <w:t> </w:t>
            </w:r>
          </w:p>
          <w:p w14:paraId="41EB3CF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What de-briefing and feedback will be provided to participants, how will this be done and when?  </w:t>
            </w:r>
            <w:r w:rsidRPr="00027089">
              <w:rPr>
                <w:rFonts w:ascii="Arial" w:hAnsi="Arial" w:cs="Arial"/>
                <w:sz w:val="22"/>
                <w:szCs w:val="22"/>
                <w:lang w:eastAsia="zh-CN"/>
              </w:rPr>
              <w:t> </w:t>
            </w:r>
          </w:p>
        </w:tc>
      </w:tr>
      <w:tr w:rsidR="00027089" w:rsidRPr="00027089" w14:paraId="3F9C3AAE"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hideMark/>
          </w:tcPr>
          <w:p w14:paraId="7A8C1D6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auto"/>
            <w:hideMark/>
          </w:tcPr>
          <w:p w14:paraId="6C511CE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A survey will be provided through emails to parents of the children after each session they have participated in.  </w:t>
            </w:r>
          </w:p>
          <w:p w14:paraId="7ECDFEE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FB937BE"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338C6CA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hideMark/>
          </w:tcPr>
          <w:p w14:paraId="67840A1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F2F2F2"/>
            <w:hideMark/>
          </w:tcPr>
          <w:p w14:paraId="4F82F462"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Informed consent</w:t>
            </w:r>
            <w:r w:rsidRPr="00027089">
              <w:rPr>
                <w:rFonts w:ascii="Arial" w:hAnsi="Arial" w:cs="Arial"/>
                <w:sz w:val="22"/>
                <w:szCs w:val="22"/>
                <w:lang w:val="en-US" w:eastAsia="zh-CN"/>
              </w:rPr>
              <w:t> </w:t>
            </w:r>
            <w:r w:rsidRPr="00027089">
              <w:rPr>
                <w:rFonts w:ascii="Arial" w:hAnsi="Arial" w:cs="Arial"/>
                <w:sz w:val="22"/>
                <w:szCs w:val="22"/>
                <w:lang w:eastAsia="zh-CN"/>
              </w:rPr>
              <w:t> </w:t>
            </w:r>
          </w:p>
          <w:p w14:paraId="6DE6350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 in accordance with prevailing data protection legislation.  </w:t>
            </w:r>
          </w:p>
        </w:tc>
      </w:tr>
      <w:tr w:rsidR="00027089" w:rsidRPr="00027089" w14:paraId="29BEEF40"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hideMark/>
          </w:tcPr>
          <w:p w14:paraId="2D316EA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auto"/>
            <w:hideMark/>
          </w:tcPr>
          <w:p w14:paraId="5C6DEB2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Consent forms will be provided online on the website for parents to fill out when signing up for the child. </w:t>
            </w:r>
            <w:r w:rsidRPr="00027089">
              <w:rPr>
                <w:rFonts w:ascii="Arial" w:hAnsi="Arial" w:cs="Arial"/>
                <w:sz w:val="22"/>
                <w:szCs w:val="22"/>
                <w:lang w:eastAsia="zh-CN"/>
              </w:rPr>
              <w:t> </w:t>
            </w:r>
          </w:p>
          <w:p w14:paraId="7FE3411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C45B85F"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3EE5349A"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hideMark/>
          </w:tcPr>
          <w:p w14:paraId="1CED42D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3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F2F2F2"/>
            <w:hideMark/>
          </w:tcPr>
          <w:p w14:paraId="55291A3A"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Confidentiality / Anonymity</w:t>
            </w:r>
            <w:r w:rsidRPr="00027089">
              <w:rPr>
                <w:rFonts w:ascii="Arial" w:hAnsi="Arial" w:cs="Arial"/>
                <w:sz w:val="22"/>
                <w:szCs w:val="22"/>
                <w:lang w:val="en-US" w:eastAsia="zh-CN"/>
              </w:rPr>
              <w:t> </w:t>
            </w:r>
            <w:r w:rsidRPr="00027089">
              <w:rPr>
                <w:rFonts w:ascii="Arial" w:hAnsi="Arial" w:cs="Arial"/>
                <w:sz w:val="22"/>
                <w:szCs w:val="22"/>
                <w:lang w:eastAsia="zh-CN"/>
              </w:rPr>
              <w:t> </w:t>
            </w:r>
          </w:p>
          <w:p w14:paraId="24DFF5C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Set out how anonymity of participants and confidentiality will be ensured in any outputs. If anonymity is not being offered, explain why this is the case.  </w:t>
            </w:r>
            <w:r w:rsidRPr="00027089">
              <w:rPr>
                <w:rFonts w:ascii="Arial" w:hAnsi="Arial" w:cs="Arial"/>
                <w:sz w:val="22"/>
                <w:szCs w:val="22"/>
                <w:lang w:eastAsia="zh-CN"/>
              </w:rPr>
              <w:t> </w:t>
            </w:r>
          </w:p>
        </w:tc>
      </w:tr>
      <w:tr w:rsidR="00027089" w:rsidRPr="00027089" w14:paraId="15D02638"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hideMark/>
          </w:tcPr>
          <w:p w14:paraId="7A1FD93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tcBorders>
              <w:top w:val="single" w:sz="6" w:space="0" w:color="auto"/>
              <w:left w:val="single" w:sz="6" w:space="0" w:color="auto"/>
              <w:bottom w:val="single" w:sz="6" w:space="0" w:color="auto"/>
              <w:right w:val="single" w:sz="6" w:space="0" w:color="auto"/>
            </w:tcBorders>
            <w:shd w:val="clear" w:color="auto" w:fill="auto"/>
            <w:hideMark/>
          </w:tcPr>
          <w:p w14:paraId="32DC70E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Each participant should be fully informed of any exceptions to anonymity or confidentiality, with clear explanations provided during registration. </w:t>
            </w:r>
            <w:r w:rsidRPr="00027089">
              <w:rPr>
                <w:rFonts w:ascii="Arial" w:hAnsi="Arial" w:cs="Arial"/>
                <w:sz w:val="22"/>
                <w:szCs w:val="22"/>
                <w:lang w:eastAsia="zh-CN"/>
              </w:rPr>
              <w:t> </w:t>
            </w:r>
          </w:p>
          <w:p w14:paraId="4DE39BF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2FE24079"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6D56F806"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C75FB89"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G: Data Protection and Storage</w:t>
      </w:r>
      <w:r w:rsidRPr="00027089">
        <w:rPr>
          <w:rFonts w:ascii="Arial" w:hAnsi="Arial" w:cs="Arial"/>
          <w:sz w:val="22"/>
          <w:szCs w:val="22"/>
          <w:lang w:val="en-US" w:eastAsia="zh-CN"/>
        </w:rPr>
        <w:t> </w:t>
      </w:r>
      <w:r w:rsidRPr="00027089">
        <w:rPr>
          <w:rFonts w:ascii="Arial" w:hAnsi="Arial" w:cs="Arial"/>
          <w:sz w:val="22"/>
          <w:szCs w:val="22"/>
          <w:lang w:eastAsia="zh-CN"/>
        </w:rPr>
        <w:t> </w:t>
      </w:r>
    </w:p>
    <w:p w14:paraId="153F8C44"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Ind w:w="-15"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0"/>
        <w:gridCol w:w="6720"/>
        <w:gridCol w:w="900"/>
        <w:gridCol w:w="900"/>
      </w:tblGrid>
      <w:tr w:rsidR="00027089" w:rsidRPr="00027089" w14:paraId="36443CDB"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1F4C9D8"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72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6F045B3"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sz w:val="22"/>
                <w:szCs w:val="22"/>
                <w:lang w:val="en-US" w:eastAsia="zh-CN"/>
              </w:rPr>
              <w:t>Does the research activity involve personal da</w:t>
            </w:r>
            <w:r w:rsidRPr="00027089">
              <w:rPr>
                <w:rFonts w:ascii="Arial" w:hAnsi="Arial" w:cs="Arial"/>
                <w:sz w:val="22"/>
                <w:szCs w:val="22"/>
                <w:shd w:val="clear" w:color="auto" w:fill="F2F2F2"/>
                <w:lang w:val="en-US" w:eastAsia="zh-CN"/>
              </w:rPr>
              <w:t>t</w:t>
            </w:r>
            <w:r w:rsidRPr="00027089">
              <w:rPr>
                <w:rFonts w:ascii="Arial" w:hAnsi="Arial" w:cs="Arial"/>
                <w:sz w:val="22"/>
                <w:szCs w:val="22"/>
                <w:lang w:val="en-US" w:eastAsia="zh-CN"/>
              </w:rPr>
              <w:t>a (as defined by the General Data Protection Regulation 2016 “GDPR” and the Data Protection Act 2018 “DPA”)?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AEC2E3"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D7756A9"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587381E" w14:textId="77777777" w:rsidTr="00027089">
        <w:trPr>
          <w:trHeight w:val="300"/>
        </w:trPr>
        <w:tc>
          <w:tcPr>
            <w:tcW w:w="480" w:type="dxa"/>
            <w:tcBorders>
              <w:top w:val="nil"/>
              <w:left w:val="single" w:sz="6" w:space="0" w:color="auto"/>
              <w:bottom w:val="single" w:sz="6" w:space="0" w:color="auto"/>
              <w:right w:val="single" w:sz="6" w:space="0" w:color="auto"/>
            </w:tcBorders>
            <w:shd w:val="clear" w:color="auto" w:fill="F2F2F2"/>
            <w:vAlign w:val="center"/>
            <w:hideMark/>
          </w:tcPr>
          <w:p w14:paraId="72DF5E8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6720" w:type="dxa"/>
            <w:tcBorders>
              <w:top w:val="nil"/>
              <w:left w:val="single" w:sz="6" w:space="0" w:color="auto"/>
              <w:bottom w:val="single" w:sz="6" w:space="0" w:color="auto"/>
              <w:right w:val="single" w:sz="6" w:space="0" w:color="auto"/>
            </w:tcBorders>
            <w:shd w:val="clear" w:color="auto" w:fill="F2F2F2"/>
            <w:vAlign w:val="center"/>
            <w:hideMark/>
          </w:tcPr>
          <w:p w14:paraId="7E3A00A9"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i/>
                <w:iCs/>
                <w:sz w:val="22"/>
                <w:szCs w:val="22"/>
                <w:lang w:eastAsia="zh-CN"/>
              </w:rPr>
              <w:t>“Personal data”</w:t>
            </w:r>
            <w:r w:rsidRPr="00027089">
              <w:rPr>
                <w:rFonts w:ascii="Arial" w:hAnsi="Arial" w:cs="Arial"/>
                <w:i/>
                <w:iCs/>
                <w:sz w:val="22"/>
                <w:szCs w:val="22"/>
                <w:lang w:eastAsia="zh-CN"/>
              </w:rPr>
              <w:t xml:space="preserve"> </w:t>
            </w:r>
            <w:r w:rsidRPr="00027089">
              <w:rPr>
                <w:rFonts w:ascii="Arial" w:hAnsi="Arial" w:cs="Arial"/>
                <w:i/>
                <w:iCs/>
                <w:color w:val="333333"/>
                <w:sz w:val="22"/>
                <w:szCs w:val="22"/>
                <w:shd w:val="clear" w:color="auto" w:fill="F2F2F2"/>
                <w:lang w:eastAsia="zh-CN"/>
              </w:rPr>
              <w:t xml:space="preserve">means any information relating to an identified or identifiable natural person (‘data subject’). An identifiable natural person is one who can be identified, directly or indirectly, </w:t>
            </w:r>
            <w:proofErr w:type="gramStart"/>
            <w:r w:rsidRPr="00027089">
              <w:rPr>
                <w:rFonts w:ascii="Arial" w:hAnsi="Arial" w:cs="Arial"/>
                <w:i/>
                <w:iCs/>
                <w:color w:val="333333"/>
                <w:sz w:val="22"/>
                <w:szCs w:val="22"/>
                <w:shd w:val="clear" w:color="auto" w:fill="F2F2F2"/>
                <w:lang w:eastAsia="zh-CN"/>
              </w:rPr>
              <w:t>in particular by</w:t>
            </w:r>
            <w:proofErr w:type="gramEnd"/>
            <w:r w:rsidRPr="00027089">
              <w:rPr>
                <w:rFonts w:ascii="Arial" w:hAnsi="Arial" w:cs="Arial"/>
                <w:i/>
                <w:iCs/>
                <w:color w:val="333333"/>
                <w:sz w:val="22"/>
                <w:szCs w:val="22"/>
                <w:shd w:val="clear" w:color="auto" w:fill="F2F2F2"/>
                <w:lang w:eastAsia="zh-CN"/>
              </w:rPr>
              <w:t xml:space="preserve"> reference to an identifier such as a name, an identification number, location data, an online identifier or to one or more factors specific to the physical, physiological, genetic, mental, economic, cultural or social identity of that natural person. Any video or audio recordings of participants </w:t>
            </w:r>
            <w:proofErr w:type="gramStart"/>
            <w:r w:rsidRPr="00027089">
              <w:rPr>
                <w:rFonts w:ascii="Arial" w:hAnsi="Arial" w:cs="Arial"/>
                <w:i/>
                <w:iCs/>
                <w:color w:val="333333"/>
                <w:sz w:val="22"/>
                <w:szCs w:val="22"/>
                <w:shd w:val="clear" w:color="auto" w:fill="F2F2F2"/>
                <w:lang w:eastAsia="zh-CN"/>
              </w:rPr>
              <w:t>is considered to be</w:t>
            </w:r>
            <w:proofErr w:type="gramEnd"/>
            <w:r w:rsidRPr="00027089">
              <w:rPr>
                <w:rFonts w:ascii="Arial" w:hAnsi="Arial" w:cs="Arial"/>
                <w:i/>
                <w:iCs/>
                <w:color w:val="333333"/>
                <w:sz w:val="22"/>
                <w:szCs w:val="22"/>
                <w:shd w:val="clear" w:color="auto" w:fill="F2F2F2"/>
                <w:lang w:eastAsia="zh-CN"/>
              </w:rPr>
              <w:t xml:space="preserve"> personal data.</w:t>
            </w:r>
            <w:r w:rsidRPr="00027089">
              <w:rPr>
                <w:rFonts w:ascii="Arial" w:hAnsi="Arial" w:cs="Arial"/>
                <w:color w:val="333333"/>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238466A"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Segoe UI Symbol" w:hAnsi="Segoe UI Symbol"/>
                <w:sz w:val="22"/>
                <w:szCs w:val="22"/>
                <w:lang w:val="en-US" w:eastAsia="zh-CN"/>
              </w:rPr>
              <w:t> </w:t>
            </w:r>
            <w:r w:rsidRPr="00027089">
              <w:rPr>
                <w:rFonts w:ascii="Segoe UI Symbol" w:hAnsi="Segoe UI Symbo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3F1FD18"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Segoe UI Symbol" w:hAnsi="Segoe UI Symbol"/>
                <w:sz w:val="22"/>
                <w:szCs w:val="22"/>
                <w:lang w:val="en-US" w:eastAsia="zh-CN"/>
              </w:rPr>
              <w:t>x </w:t>
            </w:r>
            <w:r w:rsidRPr="00027089">
              <w:rPr>
                <w:rFonts w:ascii="Segoe UI Symbol" w:hAnsi="Segoe UI Symbol"/>
                <w:sz w:val="22"/>
                <w:szCs w:val="22"/>
                <w:lang w:eastAsia="zh-CN"/>
              </w:rPr>
              <w:t> </w:t>
            </w:r>
          </w:p>
        </w:tc>
      </w:tr>
      <w:tr w:rsidR="00027089" w:rsidRPr="00027089" w14:paraId="04368D7D"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80ABCA"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364B5CDE"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sz w:val="22"/>
                <w:szCs w:val="22"/>
                <w:lang w:val="en-US" w:eastAsia="zh-CN"/>
              </w:rPr>
              <w:t>If YES, provide a</w:t>
            </w:r>
            <w:r w:rsidRPr="00027089">
              <w:rPr>
                <w:rFonts w:ascii="Arial" w:hAnsi="Arial" w:cs="Arial"/>
                <w:b/>
                <w:bCs/>
                <w:sz w:val="22"/>
                <w:szCs w:val="22"/>
                <w:lang w:val="en-US" w:eastAsia="zh-CN"/>
              </w:rPr>
              <w:t xml:space="preserve"> </w:t>
            </w:r>
            <w:r w:rsidRPr="00027089">
              <w:rPr>
                <w:rFonts w:ascii="Arial" w:hAnsi="Arial" w:cs="Arial"/>
                <w:sz w:val="22"/>
                <w:szCs w:val="22"/>
                <w:lang w:val="en-US" w:eastAsia="zh-CN"/>
              </w:rPr>
              <w:t>description of the data and explain why this data needs to be collected: </w:t>
            </w:r>
            <w:r w:rsidRPr="00027089">
              <w:rPr>
                <w:rFonts w:ascii="Arial" w:hAnsi="Arial" w:cs="Arial"/>
                <w:sz w:val="22"/>
                <w:szCs w:val="22"/>
                <w:lang w:eastAsia="zh-CN"/>
              </w:rPr>
              <w:t> </w:t>
            </w:r>
          </w:p>
        </w:tc>
      </w:tr>
      <w:tr w:rsidR="00027089" w:rsidRPr="00027089" w14:paraId="2FDB24A2"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3BDEA9E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68291DA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C63202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lastRenderedPageBreak/>
              <w:t> </w:t>
            </w:r>
            <w:r w:rsidRPr="00027089">
              <w:rPr>
                <w:rFonts w:ascii="Arial" w:hAnsi="Arial" w:cs="Arial"/>
                <w:sz w:val="22"/>
                <w:szCs w:val="22"/>
                <w:lang w:eastAsia="zh-CN"/>
              </w:rPr>
              <w:t> </w:t>
            </w:r>
          </w:p>
          <w:p w14:paraId="51D5508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F7E6AFB"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6125DA7A" w14:textId="77777777" w:rsidTr="00027089">
        <w:trPr>
          <w:trHeight w:val="300"/>
        </w:trPr>
        <w:tc>
          <w:tcPr>
            <w:tcW w:w="480" w:type="dxa"/>
            <w:tcBorders>
              <w:top w:val="nil"/>
              <w:left w:val="single" w:sz="6" w:space="0" w:color="auto"/>
              <w:bottom w:val="single" w:sz="6" w:space="0" w:color="auto"/>
              <w:right w:val="single" w:sz="6" w:space="0" w:color="auto"/>
            </w:tcBorders>
            <w:shd w:val="clear" w:color="auto" w:fill="F2F2F2"/>
            <w:vAlign w:val="center"/>
            <w:hideMark/>
          </w:tcPr>
          <w:p w14:paraId="051921A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 </w:t>
            </w:r>
            <w:r w:rsidRPr="00027089">
              <w:rPr>
                <w:rFonts w:ascii="Arial" w:hAnsi="Arial" w:cs="Arial"/>
                <w:sz w:val="22"/>
                <w:szCs w:val="22"/>
                <w:lang w:eastAsia="zh-CN"/>
              </w:rPr>
              <w:t> </w:t>
            </w:r>
          </w:p>
        </w:tc>
        <w:tc>
          <w:tcPr>
            <w:tcW w:w="6720" w:type="dxa"/>
            <w:tcBorders>
              <w:top w:val="nil"/>
              <w:left w:val="single" w:sz="6" w:space="0" w:color="auto"/>
              <w:bottom w:val="single" w:sz="6" w:space="0" w:color="auto"/>
              <w:right w:val="single" w:sz="6" w:space="0" w:color="auto"/>
            </w:tcBorders>
            <w:shd w:val="clear" w:color="auto" w:fill="F2F2F2"/>
            <w:vAlign w:val="center"/>
            <w:hideMark/>
          </w:tcPr>
          <w:p w14:paraId="302D1CD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Does it involve special category data (as defined by the GDPR)?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DB7889E"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500F78F"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FD6B4F0"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43B56A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color w:val="000000"/>
                <w:sz w:val="20"/>
                <w:szCs w:val="20"/>
                <w:lang w:val="en-US" w:eastAsia="zh-CN"/>
              </w:rPr>
              <w:t>3 </w:t>
            </w:r>
            <w:r w:rsidRPr="00027089">
              <w:rPr>
                <w:rFonts w:ascii="Arial" w:hAnsi="Arial" w:cs="Arial"/>
                <w:color w:val="000000"/>
                <w:sz w:val="20"/>
                <w:szCs w:val="20"/>
                <w:lang w:eastAsia="zh-CN"/>
              </w:rPr>
              <w:t> </w:t>
            </w:r>
          </w:p>
        </w:tc>
        <w:tc>
          <w:tcPr>
            <w:tcW w:w="672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377564C"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i/>
                <w:iCs/>
                <w:color w:val="000000"/>
                <w:sz w:val="20"/>
                <w:szCs w:val="20"/>
                <w:lang w:val="en-US" w:eastAsia="zh-CN"/>
              </w:rPr>
              <w:t>“Special category data”</w:t>
            </w:r>
            <w:r w:rsidRPr="00027089">
              <w:rPr>
                <w:rFonts w:ascii="Arial" w:hAnsi="Arial" w:cs="Arial"/>
                <w:i/>
                <w:iCs/>
                <w:color w:val="000000"/>
                <w:sz w:val="20"/>
                <w:szCs w:val="20"/>
                <w:lang w:val="en-US" w:eastAsia="zh-CN"/>
              </w:rPr>
              <w:t> means sensitive personal data consisting of information as to the data subjects’ –</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44368C75"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(a) racial or ethnic origin,</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7BB73F3D"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(b) political opinions,</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40020617"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eastAsia="zh-CN"/>
              </w:rPr>
              <w:t>(</w:t>
            </w:r>
            <w:proofErr w:type="gramStart"/>
            <w:r w:rsidRPr="00027089">
              <w:rPr>
                <w:rFonts w:ascii="Arial" w:hAnsi="Arial" w:cs="Arial"/>
                <w:i/>
                <w:iCs/>
                <w:color w:val="000000"/>
                <w:sz w:val="20"/>
                <w:szCs w:val="20"/>
                <w:lang w:eastAsia="zh-CN"/>
              </w:rPr>
              <w:t>c )</w:t>
            </w:r>
            <w:proofErr w:type="gramEnd"/>
            <w:r w:rsidRPr="00027089">
              <w:rPr>
                <w:rFonts w:ascii="Arial" w:hAnsi="Arial" w:cs="Arial"/>
                <w:i/>
                <w:iCs/>
                <w:color w:val="000000"/>
                <w:sz w:val="20"/>
                <w:szCs w:val="20"/>
                <w:lang w:eastAsia="zh-CN"/>
              </w:rPr>
              <w:t xml:space="preserve"> religious beliefs or other beliefs of a similar nature,</w:t>
            </w:r>
            <w:r w:rsidRPr="00027089">
              <w:rPr>
                <w:rFonts w:ascii="Arial" w:hAnsi="Arial" w:cs="Arial"/>
                <w:color w:val="000000"/>
                <w:sz w:val="20"/>
                <w:szCs w:val="20"/>
                <w:lang w:eastAsia="zh-CN"/>
              </w:rPr>
              <w:t>  </w:t>
            </w:r>
          </w:p>
          <w:p w14:paraId="28B06ECF"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 xml:space="preserve">(d) membership of a trade union (within the meaning of the Trade Union and </w:t>
            </w:r>
            <w:proofErr w:type="spellStart"/>
            <w:r w:rsidRPr="00027089">
              <w:rPr>
                <w:rFonts w:ascii="Arial" w:hAnsi="Arial" w:cs="Arial"/>
                <w:i/>
                <w:iCs/>
                <w:color w:val="000000"/>
                <w:sz w:val="20"/>
                <w:szCs w:val="20"/>
                <w:lang w:val="en-US" w:eastAsia="zh-CN"/>
              </w:rPr>
              <w:t>Labour</w:t>
            </w:r>
            <w:proofErr w:type="spellEnd"/>
            <w:r w:rsidRPr="00027089">
              <w:rPr>
                <w:rFonts w:ascii="Arial" w:hAnsi="Arial" w:cs="Arial"/>
                <w:i/>
                <w:iCs/>
                <w:color w:val="000000"/>
                <w:sz w:val="20"/>
                <w:szCs w:val="20"/>
                <w:lang w:val="en-US" w:eastAsia="zh-CN"/>
              </w:rPr>
              <w:t xml:space="preserve"> Relations (Consolidation) Act 1992),</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1397B57F"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(e) physical or mental health or condition,</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3E1A88C0"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(f) sexual life,</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1AFD0FC2"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(g) genetics,</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p w14:paraId="79524F6D"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000000"/>
                <w:sz w:val="20"/>
                <w:szCs w:val="20"/>
                <w:lang w:val="en-US" w:eastAsia="zh-CN"/>
              </w:rPr>
              <w:t>(h) biometric data (as used for ID purposes),</w:t>
            </w:r>
            <w:r w:rsidRPr="00027089">
              <w:rPr>
                <w:rFonts w:ascii="Arial" w:hAnsi="Arial" w:cs="Arial"/>
                <w:color w:val="000000"/>
                <w:sz w:val="20"/>
                <w:szCs w:val="20"/>
                <w:lang w:val="en-US" w:eastAsia="zh-CN"/>
              </w:rPr>
              <w:t> </w:t>
            </w:r>
            <w:r w:rsidRPr="00027089">
              <w:rPr>
                <w:rFonts w:ascii="Arial" w:hAnsi="Arial" w:cs="Arial"/>
                <w:color w:val="000000"/>
                <w:sz w:val="20"/>
                <w:szCs w:val="20"/>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5BE1383"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Segoe UI Symbol" w:hAnsi="Segoe UI Symbol"/>
                <w:sz w:val="22"/>
                <w:szCs w:val="22"/>
                <w:lang w:val="en-US" w:eastAsia="zh-CN"/>
              </w:rPr>
              <w:t>☐ </w:t>
            </w:r>
            <w:r w:rsidRPr="00027089">
              <w:rPr>
                <w:rFonts w:ascii="Segoe UI Symbol" w:hAnsi="Segoe UI Symbo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7FF7FCD"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Segoe UI Symbol" w:hAnsi="Segoe UI Symbol"/>
                <w:sz w:val="22"/>
                <w:szCs w:val="22"/>
                <w:lang w:val="en-US" w:eastAsia="zh-CN"/>
              </w:rPr>
              <w:t>x </w:t>
            </w:r>
            <w:r w:rsidRPr="00027089">
              <w:rPr>
                <w:rFonts w:ascii="Segoe UI Symbol" w:hAnsi="Segoe UI Symbol"/>
                <w:sz w:val="22"/>
                <w:szCs w:val="22"/>
                <w:lang w:eastAsia="zh-CN"/>
              </w:rPr>
              <w:t> </w:t>
            </w:r>
          </w:p>
        </w:tc>
      </w:tr>
      <w:tr w:rsidR="00027089" w:rsidRPr="00027089" w14:paraId="2377B527"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AE83061"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1894E73C"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sz w:val="22"/>
                <w:szCs w:val="22"/>
                <w:lang w:val="en-US" w:eastAsia="zh-CN"/>
              </w:rPr>
              <w:t>If YES, provide a</w:t>
            </w:r>
            <w:r w:rsidRPr="00027089">
              <w:rPr>
                <w:rFonts w:ascii="Arial" w:hAnsi="Arial" w:cs="Arial"/>
                <w:b/>
                <w:bCs/>
                <w:sz w:val="22"/>
                <w:szCs w:val="22"/>
                <w:lang w:val="en-US" w:eastAsia="zh-CN"/>
              </w:rPr>
              <w:t xml:space="preserve"> </w:t>
            </w:r>
            <w:r w:rsidRPr="00027089">
              <w:rPr>
                <w:rFonts w:ascii="Arial" w:hAnsi="Arial" w:cs="Arial"/>
                <w:sz w:val="22"/>
                <w:szCs w:val="22"/>
                <w:lang w:val="en-US" w:eastAsia="zh-CN"/>
              </w:rPr>
              <w:t>description of the special category data and explain why this data needs to be collected: </w:t>
            </w:r>
            <w:r w:rsidRPr="00027089">
              <w:rPr>
                <w:rFonts w:ascii="Arial" w:hAnsi="Arial" w:cs="Arial"/>
                <w:sz w:val="22"/>
                <w:szCs w:val="22"/>
                <w:lang w:eastAsia="zh-CN"/>
              </w:rPr>
              <w:t> </w:t>
            </w:r>
          </w:p>
        </w:tc>
      </w:tr>
      <w:tr w:rsidR="00027089" w:rsidRPr="00027089" w14:paraId="68C15E5C"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26D502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4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76A9418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643FC4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9325C5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C0DCEBF"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5D4DDBB1"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10"/>
        <w:gridCol w:w="6675"/>
        <w:gridCol w:w="900"/>
        <w:gridCol w:w="915"/>
      </w:tblGrid>
      <w:tr w:rsidR="00027089" w:rsidRPr="00027089" w14:paraId="3F0086C2"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EF2013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hideMark/>
          </w:tcPr>
          <w:p w14:paraId="7524CA94"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Will data from the research activity (collected data, drafts of the thesis, or materials for publication) be stored in any of the following ways?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hideMark/>
          </w:tcPr>
          <w:p w14:paraId="1F7C93C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F2F2F2"/>
            <w:hideMark/>
          </w:tcPr>
          <w:p w14:paraId="093E885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7DDE7822"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23E999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5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696286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Manual files (</w:t>
            </w:r>
            <w:proofErr w:type="gramStart"/>
            <w:r w:rsidRPr="00027089">
              <w:rPr>
                <w:rFonts w:ascii="Arial" w:hAnsi="Arial" w:cs="Arial"/>
                <w:sz w:val="22"/>
                <w:szCs w:val="22"/>
                <w:lang w:val="en-US" w:eastAsia="zh-CN"/>
              </w:rPr>
              <w:t>i.e.</w:t>
            </w:r>
            <w:proofErr w:type="gramEnd"/>
            <w:r w:rsidRPr="00027089">
              <w:rPr>
                <w:rFonts w:ascii="Arial" w:hAnsi="Arial" w:cs="Arial"/>
                <w:sz w:val="22"/>
                <w:szCs w:val="22"/>
                <w:lang w:val="en-US" w:eastAsia="zh-CN"/>
              </w:rPr>
              <w:t xml:space="preserve"> in paper form)?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4998609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75BD652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CE1F10B"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AB3B10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6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A9A488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University computers?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4BDE5D9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2CB8E97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6CD8AAA"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2E9194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7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37B69F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Private company computers?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009C48C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069FAD7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FD02ED5"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64D6D1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8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35ED0F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Home or other personal computers?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478363C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1696BCA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882BB76"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0A164E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9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A84B8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Laptop computers/ CDs/ Portable disk-drives/ memory sticks?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1567606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39EB074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DACB959"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A5E45B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10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DA5E2B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“Cloud” storage or websites?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4FF645E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hideMark/>
          </w:tcPr>
          <w:p w14:paraId="35E502E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CB24BFB"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64F60F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11 </w:t>
            </w:r>
            <w:r w:rsidRPr="00027089">
              <w:rPr>
                <w:rFonts w:ascii="Arial" w:hAnsi="Arial" w:cs="Arial"/>
                <w:sz w:val="22"/>
                <w:szCs w:val="22"/>
                <w:lang w:eastAsia="zh-CN"/>
              </w:rPr>
              <w:t> </w:t>
            </w:r>
          </w:p>
        </w:tc>
        <w:tc>
          <w:tcPr>
            <w:tcW w:w="6675" w:type="dxa"/>
            <w:tcBorders>
              <w:top w:val="single" w:sz="6" w:space="0" w:color="auto"/>
              <w:left w:val="single" w:sz="6" w:space="0" w:color="auto"/>
              <w:bottom w:val="single" w:sz="6" w:space="0" w:color="auto"/>
              <w:right w:val="single" w:sz="6" w:space="0" w:color="auto"/>
            </w:tcBorders>
            <w:shd w:val="clear" w:color="auto" w:fill="F2F2F2"/>
            <w:hideMark/>
          </w:tcPr>
          <w:p w14:paraId="3E4821E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Other – specify: </w:t>
            </w:r>
            <w:r w:rsidRPr="00027089">
              <w:rPr>
                <w:rFonts w:ascii="Arial" w:hAnsi="Arial" w:cs="Arial"/>
                <w:sz w:val="22"/>
                <w:szCs w:val="22"/>
                <w:lang w:eastAsia="zh-CN"/>
              </w:rPr>
              <w:t> </w:t>
            </w:r>
          </w:p>
          <w:p w14:paraId="70494E8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7570A1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90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12B7EF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BDD1433"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F19A10B"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12 </w:t>
            </w:r>
            <w:r w:rsidRPr="00027089">
              <w:rPr>
                <w:rFonts w:ascii="Arial" w:hAnsi="Arial" w:cs="Arial"/>
                <w:sz w:val="22"/>
                <w:szCs w:val="22"/>
                <w:lang w:eastAsia="zh-CN"/>
              </w:rPr>
              <w:t> </w:t>
            </w:r>
          </w:p>
        </w:tc>
        <w:tc>
          <w:tcPr>
            <w:tcW w:w="8490" w:type="dxa"/>
            <w:gridSpan w:val="3"/>
            <w:tcBorders>
              <w:top w:val="single" w:sz="6" w:space="0" w:color="auto"/>
              <w:left w:val="single" w:sz="6" w:space="0" w:color="auto"/>
              <w:bottom w:val="single" w:sz="6" w:space="0" w:color="auto"/>
              <w:right w:val="single" w:sz="6" w:space="0" w:color="auto"/>
            </w:tcBorders>
            <w:shd w:val="clear" w:color="auto" w:fill="F2F2F2"/>
            <w:hideMark/>
          </w:tcPr>
          <w:p w14:paraId="2543FA1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For all stored data, explain the measures in place to ensure the security of the data collected, data confidentiality, including details of backup procedures, </w:t>
            </w:r>
            <w:r w:rsidRPr="00027089">
              <w:rPr>
                <w:rFonts w:ascii="Arial" w:hAnsi="Arial" w:cs="Arial"/>
                <w:sz w:val="22"/>
                <w:szCs w:val="22"/>
                <w:shd w:val="clear" w:color="auto" w:fill="F2F2F2"/>
                <w:lang w:val="en-US" w:eastAsia="zh-CN"/>
              </w:rPr>
              <w:t>password</w:t>
            </w:r>
            <w:r w:rsidRPr="00027089">
              <w:rPr>
                <w:rFonts w:ascii="Arial" w:hAnsi="Arial" w:cs="Arial"/>
                <w:sz w:val="22"/>
                <w:szCs w:val="22"/>
                <w:lang w:val="en-US" w:eastAsia="zh-CN"/>
              </w:rPr>
              <w:t xml:space="preserve"> protection, encryption, </w:t>
            </w:r>
            <w:proofErr w:type="spellStart"/>
            <w:r w:rsidRPr="00027089">
              <w:rPr>
                <w:rFonts w:ascii="Arial" w:hAnsi="Arial" w:cs="Arial"/>
                <w:sz w:val="22"/>
                <w:szCs w:val="22"/>
                <w:lang w:val="en-US" w:eastAsia="zh-CN"/>
              </w:rPr>
              <w:t>anonymisation</w:t>
            </w:r>
            <w:proofErr w:type="spellEnd"/>
            <w:r w:rsidRPr="00027089">
              <w:rPr>
                <w:rFonts w:ascii="Arial" w:hAnsi="Arial" w:cs="Arial"/>
                <w:sz w:val="22"/>
                <w:szCs w:val="22"/>
                <w:lang w:val="en-US" w:eastAsia="zh-CN"/>
              </w:rPr>
              <w:t xml:space="preserve"> and </w:t>
            </w:r>
            <w:proofErr w:type="spellStart"/>
            <w:r w:rsidRPr="00027089">
              <w:rPr>
                <w:rFonts w:ascii="Arial" w:hAnsi="Arial" w:cs="Arial"/>
                <w:sz w:val="22"/>
                <w:szCs w:val="22"/>
                <w:lang w:val="en-US" w:eastAsia="zh-CN"/>
              </w:rPr>
              <w:t>pseudonymisation</w:t>
            </w:r>
            <w:proofErr w:type="spellEnd"/>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35D4B94" w14:textId="77777777" w:rsidTr="00027089">
        <w:trPr>
          <w:trHeight w:val="300"/>
        </w:trPr>
        <w:tc>
          <w:tcPr>
            <w:tcW w:w="51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B5CC0F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90" w:type="dxa"/>
            <w:gridSpan w:val="3"/>
            <w:tcBorders>
              <w:top w:val="single" w:sz="6" w:space="0" w:color="auto"/>
              <w:left w:val="single" w:sz="6" w:space="0" w:color="auto"/>
              <w:bottom w:val="single" w:sz="6" w:space="0" w:color="auto"/>
              <w:right w:val="single" w:sz="6" w:space="0" w:color="auto"/>
            </w:tcBorders>
            <w:shd w:val="clear" w:color="auto" w:fill="auto"/>
            <w:hideMark/>
          </w:tcPr>
          <w:p w14:paraId="2062C44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Password Protection: Strong password policies that promote complicated, one-of-a-kind passwords and frequent updates are necessary for any user accounts (for volunteers, coaches, and participants). </w:t>
            </w:r>
            <w:r w:rsidRPr="00027089">
              <w:rPr>
                <w:rFonts w:ascii="Arial" w:hAnsi="Arial" w:cs="Arial"/>
                <w:sz w:val="22"/>
                <w:szCs w:val="22"/>
                <w:lang w:eastAsia="zh-CN"/>
              </w:rPr>
              <w:t> </w:t>
            </w:r>
          </w:p>
          <w:p w14:paraId="0810B2C2"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User Pseudonymization: To prevent revealing complete names without permission, utilize pseudonyms or initials for features like leaderboards or participant progress displays.  </w:t>
            </w:r>
          </w:p>
          <w:p w14:paraId="03A68396" w14:textId="77777777" w:rsidR="00027089" w:rsidRPr="00027089" w:rsidRDefault="00027089" w:rsidP="00027089">
            <w:pPr>
              <w:textAlignment w:val="baseline"/>
              <w:rPr>
                <w:rFonts w:ascii="Times New Roman" w:hAnsi="Times New Roman"/>
                <w:lang w:eastAsia="zh-CN"/>
              </w:rPr>
            </w:pPr>
            <w:proofErr w:type="spellStart"/>
            <w:r w:rsidRPr="00027089">
              <w:rPr>
                <w:rFonts w:ascii="Arial" w:hAnsi="Arial" w:cs="Arial"/>
                <w:sz w:val="22"/>
                <w:szCs w:val="22"/>
                <w:lang w:val="en-US" w:eastAsia="zh-CN"/>
              </w:rPr>
              <w:t>Anonymisation</w:t>
            </w:r>
            <w:proofErr w:type="spellEnd"/>
            <w:r w:rsidRPr="00027089">
              <w:rPr>
                <w:rFonts w:ascii="Arial" w:hAnsi="Arial" w:cs="Arial"/>
                <w:sz w:val="22"/>
                <w:szCs w:val="22"/>
                <w:lang w:val="en-US" w:eastAsia="zh-CN"/>
              </w:rPr>
              <w:t>: Use aggregated data that cannot be linked to specific people for event summary reports or statistical outputs on the website (e.g., total number of participants by sport).  </w:t>
            </w:r>
            <w:r w:rsidRPr="00027089">
              <w:rPr>
                <w:rFonts w:ascii="Arial" w:hAnsi="Arial" w:cs="Arial"/>
                <w:sz w:val="22"/>
                <w:szCs w:val="22"/>
                <w:lang w:eastAsia="zh-CN"/>
              </w:rPr>
              <w:t> </w:t>
            </w:r>
          </w:p>
          <w:p w14:paraId="2612D36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Backup procedure: Regular backups of website data, including participant data, should be made to safe, encrypted offsite locations. </w:t>
            </w:r>
            <w:r w:rsidRPr="00027089">
              <w:rPr>
                <w:rFonts w:ascii="Arial" w:hAnsi="Arial" w:cs="Arial"/>
                <w:sz w:val="22"/>
                <w:szCs w:val="22"/>
                <w:lang w:eastAsia="zh-CN"/>
              </w:rPr>
              <w:t> </w:t>
            </w:r>
          </w:p>
          <w:p w14:paraId="3B45F6C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Encryption: Secure Data Transmission to guarantee that user-site data (such registration forms) is secured, the website should use HTTPS with an SSL/TLS certificate. </w:t>
            </w:r>
            <w:r w:rsidRPr="00027089">
              <w:rPr>
                <w:rFonts w:ascii="Arial" w:hAnsi="Arial" w:cs="Arial"/>
                <w:sz w:val="22"/>
                <w:szCs w:val="22"/>
                <w:lang w:eastAsia="zh-CN"/>
              </w:rPr>
              <w:t> </w:t>
            </w:r>
          </w:p>
          <w:p w14:paraId="061A207F"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bl>
    <w:p w14:paraId="1D294363"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0"/>
          <w:szCs w:val="20"/>
          <w:lang w:val="en-US" w:eastAsia="zh-CN"/>
        </w:rPr>
        <w:t> </w:t>
      </w:r>
      <w:r w:rsidRPr="00027089">
        <w:rPr>
          <w:rFonts w:ascii="Arial" w:hAnsi="Arial" w:cs="Arial"/>
          <w:sz w:val="20"/>
          <w:szCs w:val="20"/>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80"/>
        <w:gridCol w:w="6810"/>
        <w:gridCol w:w="855"/>
        <w:gridCol w:w="855"/>
      </w:tblGrid>
      <w:tr w:rsidR="00027089" w:rsidRPr="00027089" w14:paraId="0F143BE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hideMark/>
          </w:tcPr>
          <w:p w14:paraId="530ADF8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632EA246"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Data Protection</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1DB5A9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64B236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B98E98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Will the research activity involve any of the following activities: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44396B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FFAC16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NO</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09235E03"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72F7DE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lastRenderedPageBreak/>
              <w:t>13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3FE6E2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Electronic transfer of data in any form?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2D4701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ADDC6E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7C8CAAEE"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CDA5C6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14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016AD0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Sharing of data with others at the University outside of the immediate research team?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0F9FEA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1AB1D3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39CA7FE"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B86788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15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0C9B31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Sharing of data with other </w:t>
            </w:r>
            <w:proofErr w:type="spellStart"/>
            <w:r w:rsidRPr="00027089">
              <w:rPr>
                <w:rFonts w:ascii="Arial" w:hAnsi="Arial" w:cs="Arial"/>
                <w:sz w:val="22"/>
                <w:szCs w:val="22"/>
                <w:lang w:val="en-US" w:eastAsia="zh-CN"/>
              </w:rPr>
              <w:t>organisations</w:t>
            </w:r>
            <w:proofErr w:type="spell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4E79AF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43014D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4E196C9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BE588F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16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FC4A02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Export of data outside the UK or importing of data from outside the UK?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1541075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AC40C5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64CAE0F"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067F61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17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F586EEC"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Use of personal addresses, postcodes, faxes, emails or telephone numbers?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EA4582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1D5E8B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3F1662AE"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6BE54AF"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18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3EC3923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Publication of data that might allow identification of </w:t>
            </w:r>
            <w:proofErr w:type="gramStart"/>
            <w:r w:rsidRPr="00027089">
              <w:rPr>
                <w:rFonts w:ascii="Arial" w:hAnsi="Arial" w:cs="Arial"/>
                <w:sz w:val="22"/>
                <w:szCs w:val="22"/>
                <w:lang w:val="en-US" w:eastAsia="zh-CN"/>
              </w:rPr>
              <w:t>individuals?</w:t>
            </w:r>
            <w:proofErr w:type="gramEnd"/>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FCE381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54B26A5"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79E7E0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8D485C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19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C1CF19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Use of data management system?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2D6D26F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F7BB368"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8CA69F1"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65616A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20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FAF05E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Data archiving?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881C8C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MS Gothic" w:eastAsia="MS Gothic" w:hAnsi="MS Gothic" w:hint="eastAsia"/>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0600690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w:t>
            </w:r>
            <w:r w:rsidRPr="00027089">
              <w:rPr>
                <w:rFonts w:ascii="Segoe UI Symbol" w:hAnsi="Segoe UI Symbol"/>
                <w:sz w:val="22"/>
                <w:szCs w:val="22"/>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26FD6468"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684F1D1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21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3E1AD8D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If YES</w:t>
            </w:r>
            <w:r w:rsidRPr="00027089">
              <w:rPr>
                <w:rFonts w:ascii="Arial" w:hAnsi="Arial" w:cs="Arial"/>
                <w:b/>
                <w:bCs/>
                <w:sz w:val="22"/>
                <w:szCs w:val="22"/>
                <w:lang w:eastAsia="zh-CN"/>
              </w:rPr>
              <w:t xml:space="preserve"> </w:t>
            </w:r>
            <w:r w:rsidRPr="00027089">
              <w:rPr>
                <w:rFonts w:ascii="Arial" w:hAnsi="Arial" w:cs="Arial"/>
                <w:sz w:val="22"/>
                <w:szCs w:val="22"/>
                <w:lang w:eastAsia="zh-CN"/>
              </w:rPr>
              <w:t>to any question, please provide full details, explaining how this will be conducted in accordance with the GDPR and Data Protection Act (2018) (and any international equivalents, where appropriate):  </w:t>
            </w:r>
          </w:p>
        </w:tc>
      </w:tr>
      <w:tr w:rsidR="00027089" w:rsidRPr="00027089" w14:paraId="2BC051CA"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201BB60"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777E4AA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Data will be transferred such as email addresses for emails including information, survey, booking confirmation. Phone numbers will be used in case of an emergency or injury to their child. Will be using data archiving to see how many participants are attending each week and if it is increasing or decreasing. </w:t>
            </w:r>
            <w:r w:rsidRPr="00027089">
              <w:rPr>
                <w:rFonts w:ascii="Arial" w:hAnsi="Arial" w:cs="Arial"/>
                <w:sz w:val="22"/>
                <w:szCs w:val="22"/>
                <w:lang w:eastAsia="zh-CN"/>
              </w:rPr>
              <w:t> </w:t>
            </w:r>
          </w:p>
          <w:p w14:paraId="430307BE"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64CCF79"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7BD7D446"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C0E7D6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22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vAlign w:val="center"/>
            <w:hideMark/>
          </w:tcPr>
          <w:p w14:paraId="22ED11F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List all who will have access to the data generated by the research activity: </w:t>
            </w:r>
            <w:r w:rsidRPr="00027089">
              <w:rPr>
                <w:rFonts w:ascii="Arial" w:hAnsi="Arial" w:cs="Arial"/>
                <w:sz w:val="22"/>
                <w:szCs w:val="22"/>
                <w:lang w:eastAsia="zh-CN"/>
              </w:rPr>
              <w:t> </w:t>
            </w:r>
          </w:p>
        </w:tc>
      </w:tr>
      <w:tr w:rsidR="00027089" w:rsidRPr="00027089" w14:paraId="25BCDEEA"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1F7789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vAlign w:val="center"/>
            <w:hideMark/>
          </w:tcPr>
          <w:p w14:paraId="2DD9255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Only me, Caitlain Davies </w:t>
            </w:r>
            <w:r w:rsidRPr="00027089">
              <w:rPr>
                <w:rFonts w:ascii="Arial" w:hAnsi="Arial" w:cs="Arial"/>
                <w:sz w:val="22"/>
                <w:szCs w:val="22"/>
                <w:lang w:eastAsia="zh-CN"/>
              </w:rPr>
              <w:t> </w:t>
            </w:r>
          </w:p>
          <w:p w14:paraId="7E79A209"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B4A3F0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0A6026CB"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683D8EFC"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59C06E1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23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hideMark/>
          </w:tcPr>
          <w:p w14:paraId="464BE28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List who will have control of, and act as custodian(s) for, data generated by the research activity: </w:t>
            </w:r>
            <w:r w:rsidRPr="00027089">
              <w:rPr>
                <w:rFonts w:ascii="Arial" w:hAnsi="Arial" w:cs="Arial"/>
                <w:sz w:val="22"/>
                <w:szCs w:val="22"/>
                <w:lang w:eastAsia="zh-CN"/>
              </w:rPr>
              <w:t> </w:t>
            </w:r>
          </w:p>
        </w:tc>
      </w:tr>
      <w:tr w:rsidR="00027089" w:rsidRPr="00027089" w14:paraId="546D72B4"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1CA339C2"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hideMark/>
          </w:tcPr>
          <w:p w14:paraId="3CEB83A5"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Only me, Caitlain Davies </w:t>
            </w:r>
            <w:r w:rsidRPr="00027089">
              <w:rPr>
                <w:rFonts w:ascii="Arial" w:hAnsi="Arial" w:cs="Arial"/>
                <w:sz w:val="22"/>
                <w:szCs w:val="22"/>
                <w:lang w:eastAsia="zh-CN"/>
              </w:rPr>
              <w:t> </w:t>
            </w:r>
          </w:p>
          <w:p w14:paraId="3226255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7C7235C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48599E3"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154CEA81"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5D64A0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24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hideMark/>
          </w:tcPr>
          <w:p w14:paraId="08E35BFF"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Give details of data storage arrangements, including security measures in place to protect the data, where data will be stored, how long for, and in what form. Will data be archived – if so how and if not </w:t>
            </w:r>
            <w:proofErr w:type="gramStart"/>
            <w:r w:rsidRPr="00027089">
              <w:rPr>
                <w:rFonts w:ascii="Arial" w:hAnsi="Arial" w:cs="Arial"/>
                <w:sz w:val="22"/>
                <w:szCs w:val="22"/>
                <w:lang w:eastAsia="zh-CN"/>
              </w:rPr>
              <w:t>why not</w:t>
            </w:r>
            <w:proofErr w:type="gramEnd"/>
            <w:r w:rsidRPr="00027089">
              <w:rPr>
                <w:rFonts w:ascii="Arial" w:hAnsi="Arial" w:cs="Arial"/>
                <w:sz w:val="22"/>
                <w:szCs w:val="22"/>
                <w:lang w:eastAsia="zh-CN"/>
              </w:rPr>
              <w:t>.    </w:t>
            </w:r>
          </w:p>
        </w:tc>
      </w:tr>
      <w:tr w:rsidR="00027089" w:rsidRPr="00027089" w14:paraId="2560EA19"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2CD186D"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hideMark/>
          </w:tcPr>
          <w:p w14:paraId="512EE4F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Cloud Storage Solutions: Safe cloud-based storage services, such as AWS, Google Cloud, and Microsoft Azure, will be the main location for data storage. These services provide with integrated security features and scalable storage options. Date will be available on the cloud storage for a year. </w:t>
            </w:r>
            <w:r w:rsidRPr="00027089">
              <w:rPr>
                <w:rFonts w:ascii="Arial" w:hAnsi="Arial" w:cs="Arial"/>
                <w:sz w:val="22"/>
                <w:szCs w:val="22"/>
                <w:lang w:eastAsia="zh-CN"/>
              </w:rPr>
              <w:t> </w:t>
            </w:r>
          </w:p>
          <w:p w14:paraId="0F12A9A1"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5A024D6B"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54F5DD16"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12018DF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25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F2F2F2"/>
            <w:hideMark/>
          </w:tcPr>
          <w:p w14:paraId="60AFD7C7"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Please indicate if your data will be stored in the UWTSD Research Data Repository (see </w:t>
            </w:r>
            <w:hyperlink r:id="rId25" w:tgtFrame="_blank" w:history="1">
              <w:r w:rsidRPr="00027089">
                <w:rPr>
                  <w:rFonts w:ascii="Arial" w:hAnsi="Arial" w:cs="Arial"/>
                  <w:color w:val="000000"/>
                  <w:sz w:val="22"/>
                  <w:szCs w:val="22"/>
                  <w:u w:val="single"/>
                  <w:lang w:eastAsia="zh-CN"/>
                </w:rPr>
                <w:t>https://researchdata.uwtsd.ac.uk/</w:t>
              </w:r>
            </w:hyperlink>
            <w:r w:rsidRPr="00027089">
              <w:rPr>
                <w:rFonts w:ascii="Arial" w:hAnsi="Arial" w:cs="Arial"/>
                <w:color w:val="000000"/>
                <w:sz w:val="22"/>
                <w:szCs w:val="22"/>
                <w:lang w:eastAsia="zh-CN"/>
              </w:rPr>
              <w:t xml:space="preserve"> ).   If </w:t>
            </w:r>
            <w:proofErr w:type="gramStart"/>
            <w:r w:rsidRPr="00027089">
              <w:rPr>
                <w:rFonts w:ascii="Arial" w:hAnsi="Arial" w:cs="Arial"/>
                <w:color w:val="000000"/>
                <w:sz w:val="22"/>
                <w:szCs w:val="22"/>
                <w:lang w:eastAsia="zh-CN"/>
              </w:rPr>
              <w:t>so</w:t>
            </w:r>
            <w:proofErr w:type="gramEnd"/>
            <w:r w:rsidRPr="00027089">
              <w:rPr>
                <w:rFonts w:ascii="Arial" w:hAnsi="Arial" w:cs="Arial"/>
                <w:color w:val="000000"/>
                <w:sz w:val="22"/>
                <w:szCs w:val="22"/>
                <w:lang w:eastAsia="zh-CN"/>
              </w:rPr>
              <w:t xml:space="preserve"> please explain. (</w:t>
            </w:r>
            <w:r w:rsidRPr="00027089">
              <w:rPr>
                <w:rFonts w:ascii="Arial" w:hAnsi="Arial" w:cs="Arial"/>
                <w:i/>
                <w:iCs/>
                <w:color w:val="000000"/>
                <w:sz w:val="22"/>
                <w:szCs w:val="22"/>
                <w:lang w:eastAsia="zh-CN"/>
              </w:rPr>
              <w:t xml:space="preserve">Most relevant to academic </w:t>
            </w:r>
            <w:proofErr w:type="gramStart"/>
            <w:r w:rsidRPr="00027089">
              <w:rPr>
                <w:rFonts w:ascii="Arial" w:hAnsi="Arial" w:cs="Arial"/>
                <w:i/>
                <w:iCs/>
                <w:color w:val="000000"/>
                <w:sz w:val="22"/>
                <w:szCs w:val="22"/>
                <w:lang w:eastAsia="zh-CN"/>
              </w:rPr>
              <w:t>staff)</w:t>
            </w:r>
            <w:r w:rsidRPr="00027089">
              <w:rPr>
                <w:rFonts w:ascii="Arial" w:hAnsi="Arial" w:cs="Arial"/>
                <w:color w:val="000000"/>
                <w:sz w:val="20"/>
                <w:szCs w:val="20"/>
                <w:lang w:eastAsia="zh-CN"/>
              </w:rPr>
              <w:t>   </w:t>
            </w:r>
            <w:proofErr w:type="gramEnd"/>
          </w:p>
        </w:tc>
      </w:tr>
      <w:tr w:rsidR="00027089" w:rsidRPr="00027089" w14:paraId="09E82920"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72F6F2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20" w:type="dxa"/>
            <w:gridSpan w:val="3"/>
            <w:tcBorders>
              <w:top w:val="single" w:sz="6" w:space="0" w:color="auto"/>
              <w:left w:val="single" w:sz="6" w:space="0" w:color="auto"/>
              <w:bottom w:val="single" w:sz="6" w:space="0" w:color="auto"/>
              <w:right w:val="single" w:sz="6" w:space="0" w:color="auto"/>
            </w:tcBorders>
            <w:shd w:val="clear" w:color="auto" w:fill="auto"/>
            <w:hideMark/>
          </w:tcPr>
          <w:p w14:paraId="71C73288"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N/A </w:t>
            </w:r>
            <w:r w:rsidRPr="00027089">
              <w:rPr>
                <w:rFonts w:ascii="Arial" w:hAnsi="Arial" w:cs="Arial"/>
                <w:sz w:val="22"/>
                <w:szCs w:val="22"/>
                <w:lang w:eastAsia="zh-CN"/>
              </w:rPr>
              <w:t> </w:t>
            </w:r>
          </w:p>
          <w:p w14:paraId="01EA7AD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1B76CE6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37D88EB9" w14:textId="77777777" w:rsidR="00027089" w:rsidRPr="00027089" w:rsidRDefault="00027089" w:rsidP="00027089">
            <w:pPr>
              <w:textAlignment w:val="baseline"/>
              <w:rPr>
                <w:rFonts w:ascii="Times New Roman" w:hAnsi="Times New Roman"/>
                <w:lang w:eastAsia="zh-CN"/>
              </w:rPr>
            </w:pPr>
            <w:r w:rsidRPr="00027089">
              <w:rPr>
                <w:rFonts w:ascii="Arial" w:hAnsi="Arial" w:cs="Arial"/>
                <w:i/>
                <w:iCs/>
                <w:color w:val="808080"/>
                <w:sz w:val="18"/>
                <w:szCs w:val="18"/>
                <w:lang w:val="en-US" w:eastAsia="zh-CN"/>
              </w:rPr>
              <w:t>(this box should expand as you type)</w:t>
            </w:r>
            <w:r w:rsidRPr="00027089">
              <w:rPr>
                <w:rFonts w:ascii="Arial" w:hAnsi="Arial" w:cs="Arial"/>
                <w:color w:val="808080"/>
                <w:sz w:val="18"/>
                <w:szCs w:val="18"/>
                <w:lang w:val="en-US" w:eastAsia="zh-CN"/>
              </w:rPr>
              <w:t> </w:t>
            </w:r>
            <w:r w:rsidRPr="00027089">
              <w:rPr>
                <w:rFonts w:ascii="Arial" w:hAnsi="Arial" w:cs="Arial"/>
                <w:color w:val="808080"/>
                <w:sz w:val="18"/>
                <w:szCs w:val="18"/>
                <w:lang w:eastAsia="zh-CN"/>
              </w:rPr>
              <w:t> </w:t>
            </w:r>
          </w:p>
        </w:tc>
      </w:tr>
      <w:tr w:rsidR="00027089" w:rsidRPr="00027089" w14:paraId="41FD0805"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A7E62E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26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hideMark/>
          </w:tcPr>
          <w:p w14:paraId="4DA50D3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Confirm that you have read the UWTSD guidance on data management (see </w:t>
            </w:r>
            <w:hyperlink r:id="rId26" w:tgtFrame="_blank" w:history="1">
              <w:r w:rsidRPr="00027089">
                <w:rPr>
                  <w:rFonts w:ascii="Arial" w:hAnsi="Arial" w:cs="Arial"/>
                  <w:color w:val="000000"/>
                  <w:sz w:val="22"/>
                  <w:szCs w:val="22"/>
                  <w:u w:val="single"/>
                  <w:lang w:val="en-US" w:eastAsia="zh-CN"/>
                </w:rPr>
                <w:t>https://www.uwtsd.ac.uk/library/research-data-management/</w:t>
              </w:r>
            </w:hyperlink>
            <w:r w:rsidRPr="00027089">
              <w:rPr>
                <w:rFonts w:ascii="Arial" w:hAnsi="Arial" w:cs="Arial"/>
                <w:color w:val="000000"/>
                <w:sz w:val="22"/>
                <w:szCs w:val="22"/>
                <w:lang w:val="en-US" w:eastAsia="zh-CN"/>
              </w:rPr>
              <w:t>) </w:t>
            </w:r>
            <w:r w:rsidRPr="00027089">
              <w:rPr>
                <w:rFonts w:ascii="Arial" w:hAnsi="Arial" w:cs="Arial"/>
                <w:color w:val="000000"/>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FF7B90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D827CD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6CC6B522" w14:textId="77777777" w:rsidTr="00027089">
        <w:trPr>
          <w:trHeight w:val="300"/>
        </w:trPr>
        <w:tc>
          <w:tcPr>
            <w:tcW w:w="48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23298AA6"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27 </w:t>
            </w:r>
            <w:r w:rsidRPr="00027089">
              <w:rPr>
                <w:rFonts w:ascii="Arial" w:hAnsi="Arial" w:cs="Arial"/>
                <w:sz w:val="22"/>
                <w:szCs w:val="22"/>
                <w:lang w:eastAsia="zh-CN"/>
              </w:rPr>
              <w:t> </w:t>
            </w:r>
          </w:p>
        </w:tc>
        <w:tc>
          <w:tcPr>
            <w:tcW w:w="6810" w:type="dxa"/>
            <w:tcBorders>
              <w:top w:val="single" w:sz="6" w:space="0" w:color="auto"/>
              <w:left w:val="single" w:sz="6" w:space="0" w:color="auto"/>
              <w:bottom w:val="single" w:sz="6" w:space="0" w:color="auto"/>
              <w:right w:val="single" w:sz="6" w:space="0" w:color="auto"/>
            </w:tcBorders>
            <w:shd w:val="clear" w:color="auto" w:fill="F2F2F2"/>
            <w:hideMark/>
          </w:tcPr>
          <w:p w14:paraId="0BB8CC30"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Confirm that you are aware that you need to keep all data until after your research has completed or the end of your funding </w:t>
            </w:r>
            <w:r w:rsidRPr="00027089">
              <w:rPr>
                <w:rFonts w:ascii="Arial" w:hAnsi="Arial" w:cs="Arial"/>
                <w:sz w:val="22"/>
                <w:szCs w:val="22"/>
                <w:lang w:eastAsia="zh-CN"/>
              </w:rPr>
              <w:t> </w:t>
            </w:r>
          </w:p>
        </w:tc>
        <w:tc>
          <w:tcPr>
            <w:tcW w:w="855"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4B7E04A9"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b/>
                <w:bCs/>
                <w:sz w:val="22"/>
                <w:szCs w:val="22"/>
                <w:lang w:val="en-US" w:eastAsia="zh-CN"/>
              </w:rPr>
              <w:t>YES</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0"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C859C37"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r>
    </w:tbl>
    <w:p w14:paraId="1E1FBA50"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23B4456"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lastRenderedPageBreak/>
        <w:t> </w:t>
      </w:r>
      <w:r w:rsidRPr="00027089">
        <w:rPr>
          <w:rFonts w:ascii="Arial" w:hAnsi="Arial" w:cs="Arial"/>
          <w:sz w:val="22"/>
          <w:szCs w:val="22"/>
          <w:lang w:eastAsia="zh-CN"/>
        </w:rPr>
        <w:t> </w:t>
      </w:r>
    </w:p>
    <w:p w14:paraId="76B976B3"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t>SECTION H: Declaration</w:t>
      </w: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450"/>
        <w:gridCol w:w="2640"/>
        <w:gridCol w:w="3975"/>
        <w:gridCol w:w="1935"/>
      </w:tblGrid>
      <w:tr w:rsidR="00027089" w:rsidRPr="00027089" w14:paraId="609CFBA1" w14:textId="77777777" w:rsidTr="00027089">
        <w:trPr>
          <w:trHeight w:val="300"/>
        </w:trPr>
        <w:tc>
          <w:tcPr>
            <w:tcW w:w="450" w:type="dxa"/>
            <w:tcBorders>
              <w:top w:val="single" w:sz="6" w:space="0" w:color="000000"/>
              <w:left w:val="single" w:sz="6" w:space="0" w:color="000000"/>
              <w:bottom w:val="single" w:sz="6" w:space="0" w:color="000000"/>
              <w:right w:val="single" w:sz="6" w:space="0" w:color="000000"/>
            </w:tcBorders>
            <w:shd w:val="clear" w:color="auto" w:fill="F2F2F2"/>
            <w:vAlign w:val="center"/>
            <w:hideMark/>
          </w:tcPr>
          <w:p w14:paraId="440B9A9A"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550" w:type="dxa"/>
            <w:gridSpan w:val="3"/>
            <w:tcBorders>
              <w:top w:val="single" w:sz="6" w:space="0" w:color="000000"/>
              <w:left w:val="single" w:sz="6" w:space="0" w:color="000000"/>
              <w:bottom w:val="single" w:sz="6" w:space="0" w:color="000000"/>
              <w:right w:val="single" w:sz="6" w:space="0" w:color="000000"/>
            </w:tcBorders>
            <w:shd w:val="clear" w:color="auto" w:fill="F2F2F2"/>
            <w:vAlign w:val="center"/>
            <w:hideMark/>
          </w:tcPr>
          <w:p w14:paraId="0C36DD3E"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sz w:val="22"/>
                <w:szCs w:val="22"/>
                <w:lang w:eastAsia="zh-CN"/>
              </w:rPr>
              <w:t>The information which I have provided is correct and complete to the best of my knowledge. I have attempted to identify any risks and issues related to the research activity and acknowledge my obligations and the rights of the participants</w:t>
            </w:r>
            <w:r w:rsidRPr="00027089">
              <w:rPr>
                <w:rFonts w:ascii="Arial" w:hAnsi="Arial" w:cs="Arial"/>
                <w:b/>
                <w:bCs/>
                <w:color w:val="000000"/>
                <w:sz w:val="22"/>
                <w:szCs w:val="22"/>
                <w:lang w:eastAsia="zh-CN"/>
              </w:rPr>
              <w:t>.</w:t>
            </w:r>
            <w:r w:rsidRPr="00027089">
              <w:rPr>
                <w:rFonts w:ascii="Arial" w:hAnsi="Arial" w:cs="Arial"/>
                <w:color w:val="000000"/>
                <w:sz w:val="22"/>
                <w:szCs w:val="22"/>
                <w:lang w:eastAsia="zh-CN"/>
              </w:rPr>
              <w:t>  </w:t>
            </w:r>
          </w:p>
          <w:p w14:paraId="2FD23817"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color w:val="000000"/>
                <w:sz w:val="22"/>
                <w:szCs w:val="22"/>
                <w:lang w:val="en-US" w:eastAsia="zh-CN"/>
              </w:rPr>
              <w:t> </w:t>
            </w:r>
            <w:r w:rsidRPr="00027089">
              <w:rPr>
                <w:rFonts w:ascii="Arial" w:hAnsi="Arial" w:cs="Arial"/>
                <w:color w:val="000000"/>
                <w:sz w:val="22"/>
                <w:szCs w:val="22"/>
                <w:lang w:eastAsia="zh-CN"/>
              </w:rPr>
              <w:t> </w:t>
            </w:r>
          </w:p>
          <w:p w14:paraId="2EBE9669" w14:textId="77777777" w:rsidR="00027089" w:rsidRPr="00027089" w:rsidRDefault="00027089" w:rsidP="00027089">
            <w:pPr>
              <w:jc w:val="both"/>
              <w:textAlignment w:val="baseline"/>
              <w:rPr>
                <w:rFonts w:ascii="Times New Roman" w:hAnsi="Times New Roman"/>
                <w:lang w:eastAsia="zh-CN"/>
              </w:rPr>
            </w:pPr>
            <w:r w:rsidRPr="00027089">
              <w:rPr>
                <w:rFonts w:ascii="Arial" w:hAnsi="Arial" w:cs="Arial"/>
                <w:sz w:val="22"/>
                <w:szCs w:val="22"/>
                <w:lang w:eastAsia="zh-CN"/>
              </w:rPr>
              <w:t xml:space="preserve">In submitting this application I hereby confirm that I undertake to ensure that the above named research activity will meet the University’s Research Ethics and Integrity Code of Practice which is published on the website: </w:t>
            </w:r>
            <w:hyperlink r:id="rId27" w:tgtFrame="_blank" w:history="1">
              <w:r w:rsidRPr="00027089">
                <w:rPr>
                  <w:rFonts w:ascii="Arial" w:hAnsi="Arial" w:cs="Arial"/>
                  <w:color w:val="0000FF"/>
                  <w:sz w:val="22"/>
                  <w:szCs w:val="22"/>
                  <w:u w:val="single"/>
                  <w:lang w:eastAsia="zh-CN"/>
                </w:rPr>
                <w:t>https://www.uwtsd.ac.uk/research/research-ethics/</w:t>
              </w:r>
            </w:hyperlink>
            <w:r w:rsidRPr="00027089">
              <w:rPr>
                <w:rFonts w:ascii="Arial" w:hAnsi="Arial" w:cs="Arial"/>
                <w:sz w:val="22"/>
                <w:szCs w:val="22"/>
                <w:lang w:eastAsia="zh-CN"/>
              </w:rPr>
              <w:t>   </w:t>
            </w:r>
          </w:p>
        </w:tc>
      </w:tr>
      <w:tr w:rsidR="00027089" w:rsidRPr="00027089" w14:paraId="709CE6B5" w14:textId="77777777" w:rsidTr="00027089">
        <w:trPr>
          <w:trHeight w:val="300"/>
        </w:trPr>
        <w:tc>
          <w:tcPr>
            <w:tcW w:w="45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016E4641" w14:textId="77777777" w:rsidR="00027089" w:rsidRPr="00027089" w:rsidRDefault="00027089" w:rsidP="00027089">
            <w:pPr>
              <w:spacing w:beforeAutospacing="1" w:afterAutospacing="1"/>
              <w:jc w:val="center"/>
              <w:textAlignment w:val="baseline"/>
              <w:rPr>
                <w:rFonts w:ascii="Times New Roman" w:hAnsi="Times New Roman"/>
                <w:lang w:eastAsia="zh-CN"/>
              </w:rPr>
            </w:pPr>
            <w:r w:rsidRPr="00027089">
              <w:rPr>
                <w:rFonts w:ascii="Arial" w:hAnsi="Arial" w:cs="Arial"/>
                <w:sz w:val="22"/>
                <w:szCs w:val="22"/>
                <w:lang w:val="en-US" w:eastAsia="zh-CN"/>
              </w:rPr>
              <w:t>1 </w:t>
            </w:r>
            <w:r w:rsidRPr="00027089">
              <w:rPr>
                <w:rFonts w:ascii="Arial" w:hAnsi="Arial" w:cs="Arial"/>
                <w:sz w:val="22"/>
                <w:szCs w:val="22"/>
                <w:lang w:eastAsia="zh-CN"/>
              </w:rPr>
              <w:t> </w:t>
            </w:r>
          </w:p>
        </w:tc>
        <w:tc>
          <w:tcPr>
            <w:tcW w:w="2640" w:type="dxa"/>
            <w:tcBorders>
              <w:top w:val="single" w:sz="6" w:space="0" w:color="auto"/>
              <w:left w:val="single" w:sz="6" w:space="0" w:color="auto"/>
              <w:bottom w:val="single" w:sz="6" w:space="0" w:color="auto"/>
              <w:right w:val="single" w:sz="6" w:space="0" w:color="auto"/>
            </w:tcBorders>
            <w:shd w:val="clear" w:color="auto" w:fill="F2F2F2"/>
            <w:vAlign w:val="center"/>
            <w:hideMark/>
          </w:tcPr>
          <w:p w14:paraId="7E89DB44"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b/>
                <w:bCs/>
                <w:sz w:val="22"/>
                <w:szCs w:val="22"/>
                <w:lang w:val="en-US" w:eastAsia="zh-CN"/>
              </w:rPr>
              <w:t>Signature of applicant: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3975" w:type="dxa"/>
            <w:tcBorders>
              <w:top w:val="single" w:sz="6" w:space="0" w:color="000000"/>
              <w:left w:val="single" w:sz="6" w:space="0" w:color="auto"/>
              <w:bottom w:val="single" w:sz="6" w:space="0" w:color="000000"/>
              <w:right w:val="single" w:sz="6" w:space="0" w:color="000000"/>
            </w:tcBorders>
            <w:shd w:val="clear" w:color="auto" w:fill="auto"/>
            <w:vAlign w:val="center"/>
            <w:hideMark/>
          </w:tcPr>
          <w:p w14:paraId="09ADADA1"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sz w:val="22"/>
                <w:szCs w:val="22"/>
                <w:lang w:val="en-US" w:eastAsia="zh-CN"/>
              </w:rPr>
              <w:t>Caitlain Davies  </w:t>
            </w:r>
            <w:r w:rsidRPr="00027089">
              <w:rPr>
                <w:rFonts w:ascii="Arial" w:hAnsi="Arial" w:cs="Arial"/>
                <w:sz w:val="22"/>
                <w:szCs w:val="22"/>
                <w:lang w:eastAsia="zh-CN"/>
              </w:rPr>
              <w:t> </w:t>
            </w:r>
          </w:p>
        </w:tc>
        <w:tc>
          <w:tcPr>
            <w:tcW w:w="1905" w:type="dxa"/>
            <w:tcBorders>
              <w:top w:val="single" w:sz="6" w:space="0" w:color="000000"/>
              <w:left w:val="single" w:sz="6" w:space="0" w:color="000000"/>
              <w:bottom w:val="single" w:sz="6" w:space="0" w:color="000000"/>
              <w:right w:val="single" w:sz="6" w:space="0" w:color="000000"/>
            </w:tcBorders>
            <w:shd w:val="clear" w:color="auto" w:fill="auto"/>
            <w:vAlign w:val="center"/>
            <w:hideMark/>
          </w:tcPr>
          <w:p w14:paraId="66EAA41F"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b/>
                <w:bCs/>
                <w:sz w:val="22"/>
                <w:szCs w:val="22"/>
                <w:lang w:val="en-US" w:eastAsia="zh-CN"/>
              </w:rPr>
              <w:t>Date: 04/11/24</w:t>
            </w:r>
            <w:r w:rsidRPr="00027089">
              <w:rPr>
                <w:rFonts w:ascii="Arial" w:hAnsi="Arial" w:cs="Arial"/>
                <w:sz w:val="22"/>
                <w:szCs w:val="22"/>
                <w:lang w:val="en-US" w:eastAsia="zh-CN"/>
              </w:rPr>
              <w:t> </w:t>
            </w:r>
            <w:r w:rsidRPr="00027089">
              <w:rPr>
                <w:rFonts w:ascii="Arial" w:hAnsi="Arial" w:cs="Arial"/>
                <w:sz w:val="22"/>
                <w:szCs w:val="22"/>
                <w:lang w:eastAsia="zh-CN"/>
              </w:rPr>
              <w:t> </w:t>
            </w:r>
          </w:p>
          <w:p w14:paraId="52A720A9" w14:textId="77777777" w:rsidR="00027089" w:rsidRPr="00027089" w:rsidRDefault="00027089" w:rsidP="00027089">
            <w:pPr>
              <w:spacing w:beforeAutospacing="1" w:afterAutospacing="1"/>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bl>
    <w:p w14:paraId="4E4B9C7F"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5BF9FF5"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63686274" w14:textId="77777777" w:rsidR="00027089" w:rsidRPr="00027089" w:rsidRDefault="00027089" w:rsidP="00027089">
      <w:pPr>
        <w:jc w:val="both"/>
        <w:textAlignment w:val="baseline"/>
        <w:rPr>
          <w:rFonts w:ascii="Segoe UI" w:hAnsi="Segoe UI" w:cs="Segoe UI"/>
          <w:sz w:val="18"/>
          <w:szCs w:val="18"/>
          <w:lang w:eastAsia="zh-CN"/>
        </w:rPr>
      </w:pPr>
      <w:r w:rsidRPr="00027089">
        <w:rPr>
          <w:rFonts w:ascii="Arial" w:hAnsi="Arial" w:cs="Arial"/>
          <w:b/>
          <w:bCs/>
          <w:sz w:val="22"/>
          <w:szCs w:val="22"/>
          <w:lang w:val="en-US" w:eastAsia="zh-CN"/>
        </w:rPr>
        <w:t xml:space="preserve">Checklist: </w:t>
      </w:r>
      <w:r w:rsidRPr="00027089">
        <w:rPr>
          <w:rFonts w:ascii="Arial" w:hAnsi="Arial" w:cs="Arial"/>
          <w:sz w:val="22"/>
          <w:szCs w:val="22"/>
          <w:lang w:val="en-US" w:eastAsia="zh-CN"/>
        </w:rPr>
        <w:t>Please complete the checklist below to ensure that you have completed the form according to the guidelines and attached any required documentation: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585"/>
        <w:gridCol w:w="8415"/>
      </w:tblGrid>
      <w:tr w:rsidR="00027089" w:rsidRPr="00027089" w14:paraId="06E0B65D"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695DDEC"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E6F822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 have read the guidance notes supplied before completing the form. </w:t>
            </w:r>
            <w:r w:rsidRPr="00027089">
              <w:rPr>
                <w:rFonts w:ascii="Arial" w:hAnsi="Arial" w:cs="Arial"/>
                <w:sz w:val="22"/>
                <w:szCs w:val="22"/>
                <w:lang w:eastAsia="zh-CN"/>
              </w:rPr>
              <w:t> </w:t>
            </w:r>
          </w:p>
        </w:tc>
      </w:tr>
      <w:tr w:rsidR="00027089" w:rsidRPr="00027089" w14:paraId="15291689"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75C0B6FE"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D392ABA"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xml:space="preserve">I have completed </w:t>
            </w:r>
            <w:r w:rsidRPr="00027089">
              <w:rPr>
                <w:rFonts w:ascii="Arial" w:hAnsi="Arial" w:cs="Arial"/>
                <w:b/>
                <w:bCs/>
                <w:sz w:val="22"/>
                <w:szCs w:val="22"/>
                <w:lang w:val="en-US" w:eastAsia="zh-CN"/>
              </w:rPr>
              <w:t>ALL RELEVANT</w:t>
            </w:r>
            <w:r w:rsidRPr="00027089">
              <w:rPr>
                <w:rFonts w:ascii="Arial" w:hAnsi="Arial" w:cs="Arial"/>
                <w:sz w:val="22"/>
                <w:szCs w:val="22"/>
                <w:lang w:val="en-US" w:eastAsia="zh-CN"/>
              </w:rPr>
              <w:t xml:space="preserve"> sections of the form in full. </w:t>
            </w:r>
            <w:r w:rsidRPr="00027089">
              <w:rPr>
                <w:rFonts w:ascii="Arial" w:hAnsi="Arial" w:cs="Arial"/>
                <w:sz w:val="22"/>
                <w:szCs w:val="22"/>
                <w:lang w:eastAsia="zh-CN"/>
              </w:rPr>
              <w:t> </w:t>
            </w:r>
          </w:p>
        </w:tc>
      </w:tr>
      <w:tr w:rsidR="00027089" w:rsidRPr="00027089" w14:paraId="001EFFF2"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4524E1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448A139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I confirm that the research activity has received approval in principle </w:t>
            </w:r>
            <w:r w:rsidRPr="00027089">
              <w:rPr>
                <w:rFonts w:ascii="Arial" w:hAnsi="Arial" w:cs="Arial"/>
                <w:sz w:val="22"/>
                <w:szCs w:val="22"/>
                <w:lang w:eastAsia="zh-CN"/>
              </w:rPr>
              <w:t> </w:t>
            </w:r>
          </w:p>
        </w:tc>
      </w:tr>
      <w:tr w:rsidR="00027089" w:rsidRPr="00027089" w14:paraId="2663EEB5"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404DAA3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E8744B6"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I have attached a copy of final/interim approval from external organisation (</w:t>
            </w:r>
            <w:r w:rsidRPr="00027089">
              <w:rPr>
                <w:rFonts w:ascii="Arial" w:hAnsi="Arial" w:cs="Arial"/>
                <w:b/>
                <w:bCs/>
                <w:sz w:val="22"/>
                <w:szCs w:val="22"/>
                <w:lang w:eastAsia="zh-CN"/>
              </w:rPr>
              <w:t>where appropriate</w:t>
            </w:r>
            <w:r w:rsidRPr="00027089">
              <w:rPr>
                <w:rFonts w:ascii="Arial" w:hAnsi="Arial" w:cs="Arial"/>
                <w:sz w:val="22"/>
                <w:szCs w:val="22"/>
                <w:lang w:eastAsia="zh-CN"/>
              </w:rPr>
              <w:t>)  </w:t>
            </w:r>
          </w:p>
        </w:tc>
      </w:tr>
      <w:tr w:rsidR="00027089" w:rsidRPr="00027089" w14:paraId="5C129FC6"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62C96181"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 </w:t>
            </w:r>
            <w:r w:rsidRPr="00027089">
              <w:rPr>
                <w:rFonts w:ascii="Arial" w:hAnsi="Arial" w:cs="Arial"/>
                <w:sz w:val="20"/>
                <w:szCs w:val="20"/>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62AE8434"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 have attached a full risk assessment (where </w:t>
            </w:r>
            <w:proofErr w:type="gramStart"/>
            <w:r w:rsidRPr="00027089">
              <w:rPr>
                <w:rFonts w:ascii="Arial" w:hAnsi="Arial" w:cs="Arial"/>
                <w:sz w:val="22"/>
                <w:szCs w:val="22"/>
                <w:lang w:eastAsia="zh-CN"/>
              </w:rPr>
              <w:t xml:space="preserve">appropriate)  </w:t>
            </w:r>
            <w:r w:rsidRPr="00027089">
              <w:rPr>
                <w:rFonts w:ascii="Arial" w:hAnsi="Arial" w:cs="Arial"/>
                <w:i/>
                <w:iCs/>
                <w:sz w:val="22"/>
                <w:szCs w:val="22"/>
                <w:lang w:eastAsia="zh-CN"/>
              </w:rPr>
              <w:t>ONLY</w:t>
            </w:r>
            <w:proofErr w:type="gramEnd"/>
            <w:r w:rsidRPr="00027089">
              <w:rPr>
                <w:rFonts w:ascii="Arial" w:hAnsi="Arial" w:cs="Arial"/>
                <w:i/>
                <w:iCs/>
                <w:sz w:val="22"/>
                <w:szCs w:val="22"/>
                <w:lang w:eastAsia="zh-CN"/>
              </w:rPr>
              <w:t xml:space="preserve"> TICK IF YOU HAVE</w:t>
            </w:r>
            <w:r w:rsidRPr="00027089">
              <w:rPr>
                <w:rFonts w:ascii="Arial" w:hAnsi="Arial" w:cs="Arial"/>
                <w:b/>
                <w:bCs/>
                <w:i/>
                <w:iCs/>
                <w:sz w:val="22"/>
                <w:szCs w:val="22"/>
                <w:lang w:eastAsia="zh-CN"/>
              </w:rPr>
              <w:t xml:space="preserve"> ATTACHED A FULL RISK ASSESSMENT</w:t>
            </w:r>
            <w:r w:rsidRPr="00027089">
              <w:rPr>
                <w:rFonts w:ascii="Arial" w:hAnsi="Arial" w:cs="Arial"/>
                <w:sz w:val="22"/>
                <w:szCs w:val="22"/>
                <w:lang w:eastAsia="zh-CN"/>
              </w:rPr>
              <w:t>  </w:t>
            </w:r>
          </w:p>
        </w:tc>
      </w:tr>
      <w:tr w:rsidR="00027089" w:rsidRPr="00027089" w14:paraId="0602C251"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51884373"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7390686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I understand that it is my responsibility to ensure that the </w:t>
            </w:r>
            <w:proofErr w:type="gramStart"/>
            <w:r w:rsidRPr="00027089">
              <w:rPr>
                <w:rFonts w:ascii="Arial" w:hAnsi="Arial" w:cs="Arial"/>
                <w:sz w:val="22"/>
                <w:szCs w:val="22"/>
                <w:lang w:eastAsia="zh-CN"/>
              </w:rPr>
              <w:t>above named</w:t>
            </w:r>
            <w:proofErr w:type="gramEnd"/>
            <w:r w:rsidRPr="00027089">
              <w:rPr>
                <w:rFonts w:ascii="Arial" w:hAnsi="Arial" w:cs="Arial"/>
                <w:sz w:val="22"/>
                <w:szCs w:val="22"/>
                <w:lang w:eastAsia="zh-CN"/>
              </w:rPr>
              <w:t xml:space="preserve"> research activity will meet the University’s Research Ethics and Integrity Code of Practice.  </w:t>
            </w:r>
          </w:p>
        </w:tc>
      </w:tr>
      <w:tr w:rsidR="00027089" w:rsidRPr="00027089" w14:paraId="310E44CF" w14:textId="77777777" w:rsidTr="00027089">
        <w:trPr>
          <w:trHeight w:val="300"/>
        </w:trPr>
        <w:tc>
          <w:tcPr>
            <w:tcW w:w="585" w:type="dxa"/>
            <w:tcBorders>
              <w:top w:val="single" w:sz="6" w:space="0" w:color="auto"/>
              <w:left w:val="single" w:sz="6" w:space="0" w:color="auto"/>
              <w:bottom w:val="single" w:sz="6" w:space="0" w:color="auto"/>
              <w:right w:val="single" w:sz="6" w:space="0" w:color="auto"/>
            </w:tcBorders>
            <w:shd w:val="clear" w:color="auto" w:fill="BFBFBF"/>
            <w:vAlign w:val="center"/>
            <w:hideMark/>
          </w:tcPr>
          <w:p w14:paraId="32E55134" w14:textId="77777777" w:rsidR="00027089" w:rsidRPr="00027089" w:rsidRDefault="00027089" w:rsidP="00027089">
            <w:pPr>
              <w:jc w:val="center"/>
              <w:textAlignment w:val="baseline"/>
              <w:rPr>
                <w:rFonts w:ascii="Times New Roman" w:hAnsi="Times New Roman"/>
                <w:lang w:eastAsia="zh-CN"/>
              </w:rPr>
            </w:pPr>
            <w:r w:rsidRPr="00027089">
              <w:rPr>
                <w:rFonts w:ascii="Arial" w:hAnsi="Arial" w:cs="Arial"/>
                <w:sz w:val="20"/>
                <w:szCs w:val="20"/>
                <w:lang w:val="en-US" w:eastAsia="zh-CN"/>
              </w:rPr>
              <w:t>​​</w:t>
            </w:r>
            <w:r w:rsidRPr="00027089">
              <w:rPr>
                <w:rFonts w:ascii="MS Gothic" w:eastAsia="MS Gothic" w:hAnsi="MS Gothic" w:hint="eastAsia"/>
                <w:sz w:val="20"/>
                <w:szCs w:val="20"/>
                <w:lang w:val="en-US" w:eastAsia="zh-CN"/>
              </w:rPr>
              <w:t>☒</w:t>
            </w:r>
            <w:r w:rsidRPr="00027089">
              <w:rPr>
                <w:rFonts w:ascii="Arial" w:hAnsi="Arial" w:cs="Arial"/>
                <w:sz w:val="20"/>
                <w:szCs w:val="20"/>
                <w:lang w:val="en-US" w:eastAsia="zh-CN"/>
              </w:rPr>
              <w:t>​</w:t>
            </w:r>
            <w:r w:rsidRPr="00027089">
              <w:rPr>
                <w:rFonts w:ascii="Arial" w:hAnsi="Arial" w:cs="Arial"/>
                <w:sz w:val="22"/>
                <w:szCs w:val="22"/>
                <w:lang w:val="en-US" w:eastAsia="zh-CN"/>
              </w:rPr>
              <w:t> </w:t>
            </w:r>
            <w:r w:rsidRPr="00027089">
              <w:rPr>
                <w:rFonts w:ascii="Arial" w:hAnsi="Arial" w:cs="Arial"/>
                <w:sz w:val="22"/>
                <w:szCs w:val="22"/>
                <w:lang w:eastAsia="zh-CN"/>
              </w:rPr>
              <w:t> </w:t>
            </w:r>
          </w:p>
        </w:tc>
        <w:tc>
          <w:tcPr>
            <w:tcW w:w="8415" w:type="dxa"/>
            <w:tcBorders>
              <w:top w:val="single" w:sz="6" w:space="0" w:color="auto"/>
              <w:left w:val="single" w:sz="6" w:space="0" w:color="auto"/>
              <w:bottom w:val="single" w:sz="6" w:space="0" w:color="auto"/>
              <w:right w:val="single" w:sz="6" w:space="0" w:color="auto"/>
            </w:tcBorders>
            <w:shd w:val="clear" w:color="auto" w:fill="auto"/>
            <w:vAlign w:val="center"/>
            <w:hideMark/>
          </w:tcPr>
          <w:p w14:paraId="2268FF13"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I understand that before commencing data collection all documents aimed at respondents (including information sheets, consent forms, questionnaires, interview schedules etc.) must be confirmed by the DoS/Supervisor, module tutor or Academic Director.  </w:t>
            </w:r>
          </w:p>
        </w:tc>
      </w:tr>
    </w:tbl>
    <w:p w14:paraId="0B7288ED"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bl>
      <w:tblPr>
        <w:tblW w:w="0" w:type="dxa"/>
        <w:tblBorders>
          <w:top w:val="outset" w:sz="6" w:space="0" w:color="auto"/>
          <w:left w:val="outset" w:sz="6" w:space="0" w:color="auto"/>
          <w:bottom w:val="outset" w:sz="6" w:space="0" w:color="auto"/>
          <w:right w:val="outset" w:sz="6" w:space="0" w:color="auto"/>
        </w:tblBorders>
        <w:tblCellMar>
          <w:left w:w="0" w:type="dxa"/>
          <w:right w:w="0" w:type="dxa"/>
        </w:tblCellMar>
        <w:tblLook w:val="04A0" w:firstRow="1" w:lastRow="0" w:firstColumn="1" w:lastColumn="0" w:noHBand="0" w:noVBand="1"/>
      </w:tblPr>
      <w:tblGrid>
        <w:gridCol w:w="9000"/>
      </w:tblGrid>
      <w:tr w:rsidR="00027089" w:rsidRPr="00027089" w14:paraId="6975CD0C" w14:textId="77777777" w:rsidTr="00027089">
        <w:trPr>
          <w:trHeight w:val="300"/>
        </w:trPr>
        <w:tc>
          <w:tcPr>
            <w:tcW w:w="9000" w:type="dxa"/>
            <w:tcBorders>
              <w:top w:val="single" w:sz="6" w:space="0" w:color="auto"/>
              <w:left w:val="single" w:sz="6" w:space="0" w:color="auto"/>
              <w:bottom w:val="single" w:sz="6" w:space="0" w:color="auto"/>
              <w:right w:val="single" w:sz="6" w:space="0" w:color="auto"/>
            </w:tcBorders>
            <w:shd w:val="clear" w:color="auto" w:fill="D9D9D9"/>
            <w:hideMark/>
          </w:tcPr>
          <w:p w14:paraId="43FBA9C4" w14:textId="77777777" w:rsidR="00027089" w:rsidRPr="00027089" w:rsidRDefault="00027089" w:rsidP="00027089">
            <w:pPr>
              <w:textAlignment w:val="baseline"/>
              <w:rPr>
                <w:rFonts w:ascii="Times New Roman" w:hAnsi="Times New Roman"/>
                <w:lang w:eastAsia="zh-CN"/>
              </w:rPr>
            </w:pPr>
            <w:r w:rsidRPr="00027089">
              <w:rPr>
                <w:rFonts w:ascii="Arial" w:hAnsi="Arial" w:cs="Arial"/>
                <w:b/>
                <w:bCs/>
                <w:sz w:val="22"/>
                <w:szCs w:val="22"/>
                <w:lang w:val="en-US" w:eastAsia="zh-CN"/>
              </w:rPr>
              <w:t>RESEARCH STUDENTS ONLY</w:t>
            </w:r>
            <w:r w:rsidRPr="00027089">
              <w:rPr>
                <w:rFonts w:ascii="Arial" w:hAnsi="Arial" w:cs="Arial"/>
                <w:sz w:val="22"/>
                <w:szCs w:val="22"/>
                <w:lang w:val="en-US" w:eastAsia="zh-CN"/>
              </w:rPr>
              <w:t> </w:t>
            </w:r>
            <w:r w:rsidRPr="00027089">
              <w:rPr>
                <w:rFonts w:ascii="Arial" w:hAnsi="Arial" w:cs="Arial"/>
                <w:sz w:val="22"/>
                <w:szCs w:val="22"/>
                <w:lang w:eastAsia="zh-CN"/>
              </w:rPr>
              <w:t> </w:t>
            </w:r>
          </w:p>
          <w:p w14:paraId="28AC8A7D"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eastAsia="zh-CN"/>
              </w:rPr>
              <w:t xml:space="preserve">Once complete, submit this form via the </w:t>
            </w:r>
            <w:proofErr w:type="spellStart"/>
            <w:r w:rsidRPr="00027089">
              <w:rPr>
                <w:rFonts w:ascii="Arial" w:hAnsi="Arial" w:cs="Arial"/>
                <w:b/>
                <w:bCs/>
                <w:sz w:val="22"/>
                <w:szCs w:val="22"/>
                <w:u w:val="single"/>
                <w:lang w:eastAsia="zh-CN"/>
              </w:rPr>
              <w:t>MyTSD</w:t>
            </w:r>
            <w:proofErr w:type="spellEnd"/>
            <w:r w:rsidRPr="00027089">
              <w:rPr>
                <w:rFonts w:ascii="Arial" w:hAnsi="Arial" w:cs="Arial"/>
                <w:b/>
                <w:bCs/>
                <w:sz w:val="22"/>
                <w:szCs w:val="22"/>
                <w:u w:val="single"/>
                <w:lang w:eastAsia="zh-CN"/>
              </w:rPr>
              <w:t xml:space="preserve"> Doctoral College Portal</w:t>
            </w:r>
            <w:r w:rsidRPr="00027089">
              <w:rPr>
                <w:rFonts w:ascii="Arial" w:hAnsi="Arial" w:cs="Arial"/>
                <w:sz w:val="22"/>
                <w:szCs w:val="22"/>
                <w:lang w:eastAsia="zh-CN"/>
              </w:rPr>
              <w:t xml:space="preserve"> at (</w:t>
            </w:r>
            <w:hyperlink r:id="rId28" w:tgtFrame="_blank" w:history="1">
              <w:r w:rsidRPr="00027089">
                <w:rPr>
                  <w:rFonts w:ascii="Arial" w:hAnsi="Arial" w:cs="Arial"/>
                  <w:color w:val="0000FF"/>
                  <w:sz w:val="22"/>
                  <w:szCs w:val="22"/>
                  <w:u w:val="single"/>
                  <w:lang w:eastAsia="zh-CN"/>
                </w:rPr>
                <w:t>https://mytsd.uwtsd.ac.uk</w:t>
              </w:r>
            </w:hyperlink>
            <w:r w:rsidRPr="00027089">
              <w:rPr>
                <w:rFonts w:ascii="Arial" w:hAnsi="Arial" w:cs="Arial"/>
                <w:sz w:val="22"/>
                <w:szCs w:val="22"/>
                <w:lang w:eastAsia="zh-CN"/>
              </w:rPr>
              <w:t>).  </w:t>
            </w:r>
          </w:p>
          <w:p w14:paraId="7E499F6B" w14:textId="77777777" w:rsidR="00027089" w:rsidRPr="00027089" w:rsidRDefault="00027089" w:rsidP="00027089">
            <w:pPr>
              <w:textAlignment w:val="baseline"/>
              <w:rPr>
                <w:rFonts w:ascii="Times New Roman" w:hAnsi="Times New Roman"/>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tc>
      </w:tr>
      <w:tr w:rsidR="00027089" w:rsidRPr="00027089" w14:paraId="55BC2F5F" w14:textId="77777777" w:rsidTr="00027089">
        <w:trPr>
          <w:trHeight w:val="300"/>
        </w:trPr>
        <w:tc>
          <w:tcPr>
            <w:tcW w:w="9000" w:type="dxa"/>
            <w:tcBorders>
              <w:top w:val="single" w:sz="6" w:space="0" w:color="auto"/>
              <w:left w:val="single" w:sz="6" w:space="0" w:color="auto"/>
              <w:bottom w:val="single" w:sz="6" w:space="0" w:color="auto"/>
              <w:right w:val="single" w:sz="6" w:space="0" w:color="auto"/>
            </w:tcBorders>
            <w:shd w:val="clear" w:color="auto" w:fill="D9D9D9"/>
            <w:hideMark/>
          </w:tcPr>
          <w:p w14:paraId="674824E4" w14:textId="77777777" w:rsidR="00027089" w:rsidRPr="00027089" w:rsidRDefault="00027089" w:rsidP="00027089">
            <w:pPr>
              <w:pBdr>
                <w:top w:val="single" w:sz="4" w:space="1" w:color="000000"/>
                <w:left w:val="single" w:sz="4" w:space="4" w:color="000000"/>
                <w:bottom w:val="single" w:sz="4" w:space="1" w:color="000000"/>
                <w:right w:val="single" w:sz="4" w:space="21" w:color="000000"/>
              </w:pBdr>
              <w:textAlignment w:val="baseline"/>
              <w:rPr>
                <w:rFonts w:ascii="Times New Roman" w:hAnsi="Times New Roman"/>
                <w:lang w:eastAsia="zh-CN"/>
              </w:rPr>
            </w:pPr>
            <w:r w:rsidRPr="00027089">
              <w:rPr>
                <w:rFonts w:ascii="Arial" w:hAnsi="Arial" w:cs="Arial"/>
                <w:b/>
                <w:bCs/>
                <w:sz w:val="22"/>
                <w:szCs w:val="22"/>
                <w:lang w:eastAsia="zh-CN"/>
              </w:rPr>
              <w:t xml:space="preserve">STUDENTS ON UNDERGRADUATE OR TAUGHT MASTERS PROGRAMMES </w:t>
            </w:r>
            <w:r w:rsidRPr="00027089">
              <w:rPr>
                <w:rFonts w:ascii="Arial" w:hAnsi="Arial" w:cs="Arial"/>
                <w:sz w:val="22"/>
                <w:szCs w:val="22"/>
                <w:lang w:eastAsia="zh-CN"/>
              </w:rPr>
              <w:t>should submit this form (and receive the outcome) via systems explained to you by the supervisor/module leader.  </w:t>
            </w:r>
          </w:p>
        </w:tc>
      </w:tr>
    </w:tbl>
    <w:p w14:paraId="2F72229C"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val="en-US" w:eastAsia="zh-CN"/>
        </w:rPr>
        <w:t> </w:t>
      </w:r>
      <w:r w:rsidRPr="00027089">
        <w:rPr>
          <w:rFonts w:ascii="Arial" w:hAnsi="Arial" w:cs="Arial"/>
          <w:sz w:val="22"/>
          <w:szCs w:val="22"/>
          <w:lang w:eastAsia="zh-CN"/>
        </w:rPr>
        <w:t> </w:t>
      </w:r>
    </w:p>
    <w:p w14:paraId="48A67F02" w14:textId="77777777" w:rsidR="00027089" w:rsidRPr="00027089" w:rsidRDefault="00027089" w:rsidP="00027089">
      <w:pPr>
        <w:textAlignment w:val="baseline"/>
        <w:rPr>
          <w:rFonts w:ascii="Segoe UI" w:hAnsi="Segoe UI" w:cs="Segoe UI"/>
          <w:sz w:val="18"/>
          <w:szCs w:val="18"/>
          <w:lang w:eastAsia="zh-CN"/>
        </w:rPr>
      </w:pPr>
      <w:r w:rsidRPr="00027089">
        <w:rPr>
          <w:rFonts w:ascii="Arial" w:hAnsi="Arial" w:cs="Arial"/>
          <w:sz w:val="22"/>
          <w:szCs w:val="22"/>
          <w:lang w:eastAsia="zh-CN"/>
        </w:rPr>
        <w:t> </w:t>
      </w:r>
    </w:p>
    <w:p w14:paraId="36633C61" w14:textId="77777777" w:rsidR="00027089" w:rsidRPr="00027089" w:rsidRDefault="00027089" w:rsidP="00027089">
      <w:pPr>
        <w:textAlignment w:val="baseline"/>
        <w:rPr>
          <w:rFonts w:ascii="Segoe UI" w:hAnsi="Segoe UI" w:cs="Segoe UI"/>
          <w:sz w:val="18"/>
          <w:szCs w:val="18"/>
          <w:lang w:val="en-US" w:eastAsia="zh-CN"/>
        </w:rPr>
      </w:pPr>
      <w:r w:rsidRPr="00027089">
        <w:rPr>
          <w:rFonts w:ascii="Arial" w:hAnsi="Arial" w:cs="Arial"/>
          <w:sz w:val="22"/>
          <w:szCs w:val="22"/>
          <w:lang w:val="en-US" w:eastAsia="zh-CN"/>
        </w:rPr>
        <w:t> </w:t>
      </w:r>
    </w:p>
    <w:p w14:paraId="1810281D" w14:textId="77777777" w:rsidR="00027089" w:rsidRPr="00027089" w:rsidRDefault="00027089" w:rsidP="00027089">
      <w:pPr>
        <w:textAlignment w:val="baseline"/>
        <w:rPr>
          <w:rFonts w:ascii="Segoe UI" w:hAnsi="Segoe UI" w:cs="Segoe UI"/>
          <w:sz w:val="18"/>
          <w:szCs w:val="18"/>
          <w:lang w:val="en-US" w:eastAsia="zh-CN"/>
        </w:rPr>
      </w:pPr>
      <w:r w:rsidRPr="00027089">
        <w:rPr>
          <w:rFonts w:ascii="Arial" w:hAnsi="Arial" w:cs="Arial"/>
          <w:sz w:val="22"/>
          <w:szCs w:val="22"/>
          <w:lang w:val="en-US" w:eastAsia="zh-CN"/>
        </w:rPr>
        <w:t> </w:t>
      </w:r>
    </w:p>
    <w:p w14:paraId="1B0D756D" w14:textId="77777777" w:rsidR="003F7013" w:rsidRDefault="003F7013">
      <w:pPr>
        <w:spacing w:after="200" w:line="276" w:lineRule="auto"/>
        <w:rPr>
          <w:rFonts w:ascii="Arial" w:hAnsi="Arial" w:cs="Arial"/>
          <w:b/>
          <w:sz w:val="22"/>
          <w:szCs w:val="22"/>
          <w:u w:val="single"/>
        </w:rPr>
      </w:pPr>
      <w:r>
        <w:rPr>
          <w:rFonts w:ascii="Arial" w:hAnsi="Arial" w:cs="Arial"/>
          <w:b/>
          <w:sz w:val="22"/>
          <w:szCs w:val="22"/>
          <w:u w:val="single"/>
        </w:rPr>
        <w:br w:type="page"/>
      </w:r>
    </w:p>
    <w:p w14:paraId="3BDB2CF6" w14:textId="77777777" w:rsidR="003F7013" w:rsidRDefault="003F7013" w:rsidP="003F7013">
      <w:pPr>
        <w:spacing w:after="200" w:line="276" w:lineRule="auto"/>
        <w:rPr>
          <w:rFonts w:ascii="Arial" w:hAnsi="Arial" w:cs="Arial"/>
          <w:b/>
          <w:sz w:val="22"/>
          <w:szCs w:val="22"/>
          <w:u w:val="single"/>
        </w:rPr>
      </w:pPr>
    </w:p>
    <w:p w14:paraId="6258BF31" w14:textId="525462BC" w:rsidR="003F7013" w:rsidRPr="003F7013" w:rsidRDefault="003F7013" w:rsidP="003F7013">
      <w:pPr>
        <w:spacing w:after="200" w:line="276" w:lineRule="auto"/>
        <w:rPr>
          <w:rFonts w:ascii="Arial" w:hAnsi="Arial" w:cs="Arial"/>
          <w:b/>
          <w:sz w:val="22"/>
          <w:szCs w:val="22"/>
          <w:u w:val="single"/>
        </w:rPr>
      </w:pPr>
      <w:r w:rsidRPr="003F7013">
        <w:rPr>
          <w:rFonts w:ascii="Arial" w:hAnsi="Arial" w:cs="Arial"/>
          <w:b/>
          <w:sz w:val="22"/>
          <w:szCs w:val="22"/>
          <w:u w:val="single"/>
        </w:rPr>
        <w:t xml:space="preserve">Element </w:t>
      </w:r>
      <w:r>
        <w:rPr>
          <w:rFonts w:ascii="Arial" w:hAnsi="Arial" w:cs="Arial"/>
          <w:b/>
          <w:sz w:val="22"/>
          <w:szCs w:val="22"/>
          <w:u w:val="single"/>
        </w:rPr>
        <w:t xml:space="preserve">2 - Literature Review </w:t>
      </w:r>
      <w:r w:rsidR="00E82C26">
        <w:rPr>
          <w:rFonts w:ascii="Arial" w:hAnsi="Arial" w:cs="Arial"/>
          <w:b/>
          <w:sz w:val="22"/>
          <w:szCs w:val="22"/>
          <w:u w:val="single"/>
        </w:rPr>
        <w:t>(3000 words)</w:t>
      </w:r>
      <w:r>
        <w:rPr>
          <w:rFonts w:ascii="Arial" w:hAnsi="Arial" w:cs="Arial"/>
          <w:b/>
          <w:sz w:val="22"/>
          <w:szCs w:val="22"/>
          <w:u w:val="single"/>
        </w:rPr>
        <w:t xml:space="preserve"> </w:t>
      </w:r>
    </w:p>
    <w:p w14:paraId="0E733371" w14:textId="01728BA5"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 xml:space="preserve">2.0 Introduction, aim and </w:t>
      </w:r>
      <w:proofErr w:type="gramStart"/>
      <w:r>
        <w:rPr>
          <w:rStyle w:val="normaltextrun"/>
          <w:rFonts w:ascii="Aptos" w:hAnsi="Aptos" w:cs="Segoe UI"/>
          <w:lang w:val="en-US"/>
        </w:rPr>
        <w:t>objectives</w:t>
      </w:r>
      <w:proofErr w:type="gramEnd"/>
      <w:r>
        <w:rPr>
          <w:rStyle w:val="normaltextrun"/>
          <w:rFonts w:ascii="Arial" w:hAnsi="Arial" w:cs="Arial"/>
          <w:lang w:val="en-US"/>
        </w:rPr>
        <w:t> </w:t>
      </w:r>
      <w:r>
        <w:rPr>
          <w:rStyle w:val="eop"/>
          <w:rFonts w:ascii="Aptos" w:hAnsi="Aptos" w:cs="Segoe UI"/>
        </w:rPr>
        <w:t> </w:t>
      </w:r>
    </w:p>
    <w:p w14:paraId="74893B5B" w14:textId="77777777" w:rsidR="001A7B68" w:rsidRDefault="001A7B68" w:rsidP="001A7B68">
      <w:pPr>
        <w:pStyle w:val="paragraph"/>
        <w:spacing w:before="0" w:beforeAutospacing="0" w:after="0" w:afterAutospacing="0"/>
        <w:ind w:left="375"/>
        <w:textAlignment w:val="baseline"/>
        <w:rPr>
          <w:rFonts w:ascii="Segoe UI" w:hAnsi="Segoe UI" w:cs="Segoe UI"/>
          <w:sz w:val="18"/>
          <w:szCs w:val="18"/>
        </w:rPr>
      </w:pPr>
      <w:r>
        <w:rPr>
          <w:rStyle w:val="eop"/>
          <w:rFonts w:ascii="Segoe UI" w:hAnsi="Segoe UI" w:cs="Segoe UI"/>
          <w:sz w:val="18"/>
          <w:szCs w:val="18"/>
        </w:rPr>
        <w:t> </w:t>
      </w:r>
    </w:p>
    <w:p w14:paraId="4FB712EF"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This literature review will discuss how community sport activities in Swansea can be better planned and implemented </w:t>
      </w:r>
      <w:proofErr w:type="gramStart"/>
      <w:r>
        <w:rPr>
          <w:rStyle w:val="normaltextrun"/>
          <w:rFonts w:ascii="Aptos" w:hAnsi="Aptos" w:cs="Segoe UI"/>
          <w:lang w:val="en-US"/>
        </w:rPr>
        <w:t>through the use of</w:t>
      </w:r>
      <w:proofErr w:type="gramEnd"/>
      <w:r>
        <w:rPr>
          <w:rStyle w:val="normaltextrun"/>
          <w:rFonts w:ascii="Aptos" w:hAnsi="Aptos" w:cs="Segoe UI"/>
          <w:lang w:val="en-US"/>
        </w:rPr>
        <w:t xml:space="preserve"> digital platforms websites, so that more locals can participate in them. Focusing on serving as a central platform for community engagement, the study also explores how digital tools could further organise, make participation easier, and grant accessibility to community events. The project seeks to create a website intended to be </w:t>
      </w:r>
      <w:proofErr w:type="spellStart"/>
      <w:r>
        <w:rPr>
          <w:rStyle w:val="normaltextrun"/>
          <w:rFonts w:ascii="Aptos" w:hAnsi="Aptos" w:cs="Segoe UI"/>
          <w:lang w:val="en-US"/>
        </w:rPr>
        <w:t>utilised</w:t>
      </w:r>
      <w:proofErr w:type="spellEnd"/>
      <w:r>
        <w:rPr>
          <w:rStyle w:val="normaltextrun"/>
          <w:rFonts w:ascii="Aptos" w:hAnsi="Aptos" w:cs="Segoe UI"/>
          <w:lang w:val="en-US"/>
        </w:rPr>
        <w:t xml:space="preserve"> in </w:t>
      </w:r>
      <w:proofErr w:type="spellStart"/>
      <w:r>
        <w:rPr>
          <w:rStyle w:val="normaltextrun"/>
          <w:rFonts w:ascii="Aptos" w:hAnsi="Aptos" w:cs="Segoe UI"/>
          <w:lang w:val="en-US"/>
        </w:rPr>
        <w:t>organising</w:t>
      </w:r>
      <w:proofErr w:type="spellEnd"/>
      <w:r>
        <w:rPr>
          <w:rStyle w:val="normaltextrun"/>
          <w:rFonts w:ascii="Aptos" w:hAnsi="Aptos" w:cs="Segoe UI"/>
          <w:lang w:val="en-US"/>
        </w:rPr>
        <w:t xml:space="preserve"> and managing community-based sport activities within Swansea and, consequently, ensuring more involvement with the locals. Events will be organized, advertised, and joined within the website </w:t>
      </w:r>
      <w:proofErr w:type="gramStart"/>
      <w:r>
        <w:rPr>
          <w:rStyle w:val="normaltextrun"/>
          <w:rFonts w:ascii="Aptos" w:hAnsi="Aptos" w:cs="Segoe UI"/>
          <w:lang w:val="en-US"/>
        </w:rPr>
        <w:t>in order to</w:t>
      </w:r>
      <w:proofErr w:type="gramEnd"/>
      <w:r>
        <w:rPr>
          <w:rStyle w:val="normaltextrun"/>
          <w:rFonts w:ascii="Aptos" w:hAnsi="Aptos" w:cs="Segoe UI"/>
          <w:lang w:val="en-US"/>
        </w:rPr>
        <w:t xml:space="preserve"> develop more physical activity among the residents of the community and foster a closer relationship in the community. The objectives will involve the identification of key theoretical frameworks that are significant in planning sporting events, coming up with a proposal that will highlight the development process and ethical issues involved, and finally creating an approachable website to meet the demands of the community. This project at the end aims at developing a digital solution to enhance community sports activities delivery and encourage local involvement.</w:t>
      </w:r>
      <w:r>
        <w:rPr>
          <w:rStyle w:val="normaltextrun"/>
          <w:rFonts w:ascii="Arial" w:hAnsi="Arial" w:cs="Arial"/>
          <w:lang w:val="en-US"/>
        </w:rPr>
        <w:t> </w:t>
      </w:r>
      <w:r>
        <w:rPr>
          <w:rStyle w:val="eop"/>
          <w:rFonts w:ascii="Aptos" w:hAnsi="Aptos" w:cs="Segoe UI"/>
        </w:rPr>
        <w:t> </w:t>
      </w:r>
    </w:p>
    <w:p w14:paraId="3D5E44D9"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Segoe UI" w:hAnsi="Segoe UI" w:cs="Segoe UI"/>
          <w:sz w:val="18"/>
          <w:szCs w:val="18"/>
        </w:rPr>
        <w:t> </w:t>
      </w:r>
    </w:p>
    <w:p w14:paraId="6484137E"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3.0</w:t>
      </w:r>
      <w:r>
        <w:rPr>
          <w:rStyle w:val="normaltextrun"/>
          <w:rFonts w:ascii="Arial" w:hAnsi="Arial" w:cs="Arial"/>
          <w:lang w:val="en-US"/>
        </w:rPr>
        <w:t> </w:t>
      </w:r>
      <w:r>
        <w:rPr>
          <w:rStyle w:val="normaltextrun"/>
          <w:rFonts w:ascii="Aptos" w:hAnsi="Aptos" w:cs="Segoe UI"/>
          <w:lang w:val="en-US"/>
        </w:rPr>
        <w:t>Sports event industry</w:t>
      </w:r>
      <w:r>
        <w:rPr>
          <w:rStyle w:val="normaltextrun"/>
          <w:rFonts w:ascii="Arial" w:hAnsi="Arial" w:cs="Arial"/>
          <w:lang w:val="en-US"/>
        </w:rPr>
        <w:t> </w:t>
      </w:r>
      <w:r>
        <w:rPr>
          <w:rStyle w:val="eop"/>
          <w:rFonts w:ascii="Aptos" w:hAnsi="Aptos" w:cs="Segoe UI"/>
        </w:rPr>
        <w:t> </w:t>
      </w:r>
    </w:p>
    <w:p w14:paraId="39ECC0BC"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4AAABEB8"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The management, promotion, and planning of athletic events from regional competitions to global championships all fall under the umbrella of the sports event industry. Revenue generation includes broadcast rights, sponsorships, and ticket sales, which are a vital part of this industry and significant to the financial success of sporting events (Horne &amp; </w:t>
      </w:r>
      <w:proofErr w:type="spellStart"/>
      <w:r>
        <w:rPr>
          <w:rStyle w:val="normaltextrun"/>
          <w:rFonts w:ascii="Aptos" w:hAnsi="Aptos" w:cs="Segoe UI"/>
          <w:lang w:val="en-US"/>
        </w:rPr>
        <w:t>Manzenreiter</w:t>
      </w:r>
      <w:proofErr w:type="spellEnd"/>
      <w:r>
        <w:rPr>
          <w:rStyle w:val="normaltextrun"/>
          <w:rFonts w:ascii="Aptos" w:hAnsi="Aptos" w:cs="Segoe UI"/>
          <w:lang w:val="en-US"/>
        </w:rPr>
        <w:t xml:space="preserve">, 2006). According to research from (Sport England 2020), the economy supported over 600,000 employment and generated over £39 billion a year. Tourism will occur, infrastructural development, and international visibility are some of the ways that major events such as the Olympic Games and FIFA World Cup have a large economic impact on the host towns (Preuss, 2004). Because these events involve a global audience, their broadcasting rights are something media companies take seriously as a source of income (Chadwick &amp; Beech, 2006). The way events are presented and experienced by audiences has changed </w:t>
      </w:r>
      <w:proofErr w:type="gramStart"/>
      <w:r>
        <w:rPr>
          <w:rStyle w:val="normaltextrun"/>
          <w:rFonts w:ascii="Aptos" w:hAnsi="Aptos" w:cs="Segoe UI"/>
          <w:lang w:val="en-US"/>
        </w:rPr>
        <w:t>as a result of</w:t>
      </w:r>
      <w:proofErr w:type="gramEnd"/>
      <w:r>
        <w:rPr>
          <w:rStyle w:val="normaltextrun"/>
          <w:rFonts w:ascii="Aptos" w:hAnsi="Aptos" w:cs="Segoe UI"/>
          <w:lang w:val="en-US"/>
        </w:rPr>
        <w:t xml:space="preserve"> the growing integration of technology, including live streaming, data analytics, and virtual fan participation (</w:t>
      </w:r>
      <w:proofErr w:type="spellStart"/>
      <w:r>
        <w:rPr>
          <w:rStyle w:val="normaltextrun"/>
          <w:rFonts w:ascii="Aptos" w:hAnsi="Aptos" w:cs="Segoe UI"/>
          <w:lang w:val="en-US"/>
        </w:rPr>
        <w:t>Pizzo</w:t>
      </w:r>
      <w:proofErr w:type="spellEnd"/>
      <w:r>
        <w:rPr>
          <w:rStyle w:val="normaltextrun"/>
          <w:rFonts w:ascii="Aptos" w:hAnsi="Aptos" w:cs="Segoe UI"/>
          <w:lang w:val="en-US"/>
        </w:rPr>
        <w:t xml:space="preserve">, Li, &amp; </w:t>
      </w:r>
      <w:proofErr w:type="spellStart"/>
      <w:r>
        <w:rPr>
          <w:rStyle w:val="normaltextrun"/>
          <w:rFonts w:ascii="Aptos" w:hAnsi="Aptos" w:cs="Segoe UI"/>
          <w:lang w:val="en-US"/>
        </w:rPr>
        <w:t>Tsiotsou</w:t>
      </w:r>
      <w:proofErr w:type="spellEnd"/>
      <w:r>
        <w:rPr>
          <w:rStyle w:val="normaltextrun"/>
          <w:rFonts w:ascii="Aptos" w:hAnsi="Aptos" w:cs="Segoe UI"/>
          <w:lang w:val="en-US"/>
        </w:rPr>
        <w:t xml:space="preserve">, 2018). </w:t>
      </w:r>
      <w:proofErr w:type="spellStart"/>
      <w:r>
        <w:rPr>
          <w:rStyle w:val="normaltextrun"/>
          <w:rFonts w:ascii="Aptos" w:hAnsi="Aptos" w:cs="Segoe UI"/>
          <w:lang w:val="en-US"/>
        </w:rPr>
        <w:t>Globalisation</w:t>
      </w:r>
      <w:proofErr w:type="spellEnd"/>
      <w:r>
        <w:rPr>
          <w:rStyle w:val="normaltextrun"/>
          <w:rFonts w:ascii="Aptos" w:hAnsi="Aptos" w:cs="Segoe UI"/>
          <w:lang w:val="en-US"/>
        </w:rPr>
        <w:t xml:space="preserve"> and technical advancements have an impact on the industry's direction and sustainability as it grows (</w:t>
      </w:r>
      <w:proofErr w:type="spellStart"/>
      <w:r>
        <w:rPr>
          <w:rStyle w:val="normaltextrun"/>
          <w:rFonts w:ascii="Aptos" w:hAnsi="Aptos" w:cs="Segoe UI"/>
          <w:lang w:val="en-US"/>
        </w:rPr>
        <w:t>Buraimo</w:t>
      </w:r>
      <w:proofErr w:type="spellEnd"/>
      <w:r>
        <w:rPr>
          <w:rStyle w:val="normaltextrun"/>
          <w:rFonts w:ascii="Aptos" w:hAnsi="Aptos" w:cs="Segoe UI"/>
          <w:lang w:val="en-US"/>
        </w:rPr>
        <w:t xml:space="preserve"> &amp; Simmons, 2009). Events such as the 2022 Commonwealth Games in Birmingham have shown how sport can contribute to urban renewal through the building of lasting infrastructure and strengthening of the local economy by having made £870 million in economic contributions to the UK. (Birmingham City Council, 2022).</w:t>
      </w:r>
      <w:r>
        <w:rPr>
          <w:rStyle w:val="normaltextrun"/>
          <w:rFonts w:ascii="Arial" w:hAnsi="Arial" w:cs="Arial"/>
          <w:lang w:val="en-US"/>
        </w:rPr>
        <w:t> </w:t>
      </w:r>
      <w:r>
        <w:rPr>
          <w:rStyle w:val="eop"/>
          <w:rFonts w:ascii="Aptos" w:hAnsi="Aptos" w:cs="Segoe UI"/>
        </w:rPr>
        <w:t> </w:t>
      </w:r>
    </w:p>
    <w:p w14:paraId="13636B31"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Segoe UI" w:hAnsi="Segoe UI" w:cs="Segoe UI"/>
          <w:sz w:val="18"/>
          <w:szCs w:val="18"/>
        </w:rPr>
        <w:t> </w:t>
      </w:r>
    </w:p>
    <w:p w14:paraId="6814022D"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In the UK, legacy planning and sustainability have emerged as crucial elements of sports event management. Long-term advantages like better sports facilities and increased community involvement are becoming more and more important to organizers (Cashman, 2015). As new technology and social media platforms allow for deeper fan </w:t>
      </w:r>
      <w:r>
        <w:rPr>
          <w:rStyle w:val="normaltextrun"/>
          <w:rFonts w:ascii="Aptos" w:hAnsi="Aptos" w:cs="Segoe UI"/>
          <w:lang w:val="en-US"/>
        </w:rPr>
        <w:lastRenderedPageBreak/>
        <w:t>contact and a wider audience reach, digital engagement has also grown in importance within the sporting event sector (</w:t>
      </w:r>
      <w:proofErr w:type="spellStart"/>
      <w:r>
        <w:rPr>
          <w:rStyle w:val="normaltextrun"/>
          <w:rFonts w:ascii="Aptos" w:hAnsi="Aptos" w:cs="Segoe UI"/>
          <w:lang w:val="en-US"/>
        </w:rPr>
        <w:t>Woratschek</w:t>
      </w:r>
      <w:proofErr w:type="spellEnd"/>
      <w:r>
        <w:rPr>
          <w:rStyle w:val="normaltextrun"/>
          <w:rFonts w:ascii="Aptos" w:hAnsi="Aptos" w:cs="Segoe UI"/>
          <w:lang w:val="en-US"/>
        </w:rPr>
        <w:t xml:space="preserve"> et al., 2014).</w:t>
      </w:r>
      <w:r>
        <w:rPr>
          <w:rStyle w:val="normaltextrun"/>
          <w:rFonts w:ascii="Arial" w:hAnsi="Arial" w:cs="Arial"/>
          <w:lang w:val="en-US"/>
        </w:rPr>
        <w:t> </w:t>
      </w:r>
      <w:r>
        <w:rPr>
          <w:rStyle w:val="eop"/>
          <w:rFonts w:ascii="Aptos" w:hAnsi="Aptos" w:cs="Segoe UI"/>
        </w:rPr>
        <w:t> </w:t>
      </w:r>
    </w:p>
    <w:p w14:paraId="62A46E35"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Inclusivity in sport is on the rise, in their examination of inclusive sports policy, (Thomas and Smith 2022) point out that accessibility is an area that has seen advancements. </w:t>
      </w:r>
      <w:r>
        <w:rPr>
          <w:rStyle w:val="eop"/>
          <w:rFonts w:ascii="Aptos" w:hAnsi="Aptos" w:cs="Segoe UI"/>
        </w:rPr>
        <w:t> </w:t>
      </w:r>
    </w:p>
    <w:p w14:paraId="5924DCBE"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Aptos" w:hAnsi="Aptos" w:cs="Segoe UI"/>
        </w:rPr>
        <w:t> </w:t>
      </w:r>
    </w:p>
    <w:p w14:paraId="763537AB"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(Horne and </w:t>
      </w:r>
      <w:proofErr w:type="spellStart"/>
      <w:r>
        <w:rPr>
          <w:rStyle w:val="normaltextrun"/>
          <w:rFonts w:ascii="Aptos" w:hAnsi="Aptos" w:cs="Segoe UI"/>
          <w:lang w:val="en-US"/>
        </w:rPr>
        <w:t>Manzenreiter</w:t>
      </w:r>
      <w:proofErr w:type="spellEnd"/>
      <w:r>
        <w:rPr>
          <w:rStyle w:val="normaltextrun"/>
          <w:rFonts w:ascii="Aptos" w:hAnsi="Aptos" w:cs="Segoe UI"/>
          <w:lang w:val="en-US"/>
        </w:rPr>
        <w:t xml:space="preserve"> 2006) have identified the role of sporting events in promoting social inclusion and community cohesion, arguing that they offer opportunities for social integration and the construction of national identity. However, considering the financial and environmental costs of hosting large athletic events, Preuss (2019) have raised questions about the sustainability of such events. Despite these challenges, the sports industry in events in the UK is doing well due to government initiatives and strong framework that have made event management, marketing, and legacy planning easier. Events in the UK are progressively catering to a variety of audiences, including those with disabilities, by implementing inclusive marketing campaigns, better physical accessibility, and adaptive equipment (Hernandez &amp; Dos Santos, 2020).</w:t>
      </w:r>
      <w:r>
        <w:rPr>
          <w:rStyle w:val="normaltextrun"/>
          <w:rFonts w:ascii="Arial" w:hAnsi="Arial" w:cs="Arial"/>
          <w:lang w:val="en-US"/>
        </w:rPr>
        <w:t> </w:t>
      </w:r>
      <w:r>
        <w:rPr>
          <w:rStyle w:val="eop"/>
          <w:rFonts w:ascii="Aptos" w:hAnsi="Aptos" w:cs="Segoe UI"/>
        </w:rPr>
        <w:t> </w:t>
      </w:r>
    </w:p>
    <w:p w14:paraId="72A5825F"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Aptos" w:hAnsi="Aptos" w:cs="Segoe UI"/>
        </w:rPr>
        <w:t> </w:t>
      </w:r>
    </w:p>
    <w:p w14:paraId="52875C0A"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3.1</w:t>
      </w:r>
      <w:r>
        <w:rPr>
          <w:rStyle w:val="normaltextrun"/>
          <w:rFonts w:ascii="Arial" w:hAnsi="Arial" w:cs="Arial"/>
          <w:lang w:val="en-US"/>
        </w:rPr>
        <w:t> </w:t>
      </w:r>
      <w:r>
        <w:rPr>
          <w:rStyle w:val="normaltextrun"/>
          <w:rFonts w:ascii="Aptos" w:hAnsi="Aptos" w:cs="Segoe UI"/>
          <w:lang w:val="en-US"/>
        </w:rPr>
        <w:t>Community sports events</w:t>
      </w:r>
      <w:r>
        <w:rPr>
          <w:rStyle w:val="normaltextrun"/>
          <w:rFonts w:ascii="Arial" w:hAnsi="Arial" w:cs="Arial"/>
          <w:lang w:val="en-US"/>
        </w:rPr>
        <w:t> </w:t>
      </w:r>
      <w:r>
        <w:rPr>
          <w:rStyle w:val="eop"/>
          <w:rFonts w:ascii="Aptos" w:hAnsi="Aptos" w:cs="Segoe UI"/>
        </w:rPr>
        <w:t> </w:t>
      </w:r>
    </w:p>
    <w:p w14:paraId="2DE2CA45"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70767C59"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Success with Welsh sports events has been community-based, diverse, and sustainable. Sports Wales (2023) "Following a record year of sports events in 2023, the number and quality of events will continue to grow in 2024 thanks to strategic initiatives and inclusive efforts". Certain key activities and events hosted, such as those by Disability Sport Wales, showcase the value of diversity. For example, the </w:t>
      </w:r>
      <w:proofErr w:type="spellStart"/>
      <w:r>
        <w:rPr>
          <w:rStyle w:val="normaltextrun"/>
          <w:rFonts w:ascii="Aptos" w:hAnsi="Aptos" w:cs="Segoe UI"/>
          <w:lang w:val="en-US"/>
        </w:rPr>
        <w:t>InSport</w:t>
      </w:r>
      <w:proofErr w:type="spellEnd"/>
      <w:r>
        <w:rPr>
          <w:rStyle w:val="normaltextrun"/>
          <w:rFonts w:ascii="Aptos" w:hAnsi="Aptos" w:cs="Segoe UI"/>
          <w:lang w:val="en-US"/>
        </w:rPr>
        <w:t xml:space="preserve"> program by DSW offers the opportunity for individuals with disabilities to access a wide range of sports, and it is through access of this nature that change has occurred. It is for this reason that the strategic framework of the National Events Strategy for Wales places strong emphasis on how important the three themes are in ensuring sporting events in Wales create lasting social, cultural, and economic benefits for communities and future generations: community, diversity, and sustainability (</w:t>
      </w:r>
      <w:proofErr w:type="spellStart"/>
      <w:r>
        <w:rPr>
          <w:rStyle w:val="normaltextrun"/>
          <w:rFonts w:ascii="Aptos" w:hAnsi="Aptos" w:cs="Segoe UI"/>
          <w:lang w:val="en-US"/>
        </w:rPr>
        <w:t>Gov.Wales</w:t>
      </w:r>
      <w:proofErr w:type="spellEnd"/>
      <w:r>
        <w:rPr>
          <w:rStyle w:val="normaltextrun"/>
          <w:rFonts w:ascii="Aptos" w:hAnsi="Aptos" w:cs="Segoe UI"/>
          <w:lang w:val="en-US"/>
        </w:rPr>
        <w:t xml:space="preserve"> 2022). These inequalities within Swansea's participation rates evidence a need for more directed work in opening accessibility barriers and increasing participation.</w:t>
      </w:r>
      <w:r>
        <w:rPr>
          <w:rStyle w:val="normaltextrun"/>
          <w:rFonts w:ascii="Arial" w:hAnsi="Arial" w:cs="Arial"/>
          <w:lang w:val="en-US"/>
        </w:rPr>
        <w:t> </w:t>
      </w:r>
      <w:r>
        <w:rPr>
          <w:rStyle w:val="eop"/>
          <w:rFonts w:ascii="Aptos" w:hAnsi="Aptos" w:cs="Segoe UI"/>
        </w:rPr>
        <w:t> </w:t>
      </w:r>
    </w:p>
    <w:p w14:paraId="0C8D66E2"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rial" w:hAnsi="Arial" w:cs="Arial"/>
          <w:lang w:val="en-US"/>
        </w:rPr>
        <w:t> </w:t>
      </w:r>
      <w:r>
        <w:rPr>
          <w:rStyle w:val="scxw102510551"/>
          <w:rFonts w:ascii="Aptos" w:hAnsi="Aptos" w:cs="Segoe UI"/>
        </w:rPr>
        <w:t> </w:t>
      </w:r>
      <w:r>
        <w:rPr>
          <w:rFonts w:ascii="Aptos" w:hAnsi="Aptos" w:cs="Segoe UI"/>
        </w:rPr>
        <w:br/>
      </w:r>
      <w:r>
        <w:rPr>
          <w:rStyle w:val="normaltextrun"/>
          <w:rFonts w:ascii="Aptos" w:hAnsi="Aptos" w:cs="Segoe UI"/>
          <w:lang w:val="en-US"/>
        </w:rPr>
        <w:t>Planning of community sport events could be more easily supported through a dedicated website with templates, collaboration tools, and advisory support for local organizers. Rosner and Shropshire, (2022), noted how this digital transformation, as part of the sport sector, creates greater access to streamlined resources. A platform like this would empower the community, make planning easier, and eventually encourage more involvement, making people active and united. Sport business can enhance the economic vibrancy of communities, contribute to the better physical health of its members, and bring a closer sense of community. Sport events can provide sites for social inclusion and community health and are a very good means of engagement. Smith and Stewart (2020) reported that logistical and planning resource issues are common obstacles in the successful staging of events in small communities.</w:t>
      </w:r>
      <w:r>
        <w:rPr>
          <w:rStyle w:val="normaltextrun"/>
          <w:rFonts w:ascii="Arial" w:hAnsi="Arial" w:cs="Arial"/>
          <w:lang w:val="en-US"/>
        </w:rPr>
        <w:t> </w:t>
      </w:r>
      <w:r>
        <w:rPr>
          <w:rStyle w:val="eop"/>
          <w:rFonts w:ascii="Aptos" w:hAnsi="Aptos" w:cs="Segoe UI"/>
        </w:rPr>
        <w:t> </w:t>
      </w:r>
    </w:p>
    <w:p w14:paraId="27B0AC04"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3010B083"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258F9FA5"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318536F1"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45BFC698"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3FC3ECF8" w14:textId="5E999A42"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4.0</w:t>
      </w:r>
      <w:r>
        <w:rPr>
          <w:rStyle w:val="normaltextrun"/>
          <w:rFonts w:ascii="Arial" w:hAnsi="Arial" w:cs="Arial"/>
          <w:lang w:val="en-US"/>
        </w:rPr>
        <w:t> </w:t>
      </w:r>
      <w:r>
        <w:rPr>
          <w:rStyle w:val="normaltextrun"/>
          <w:rFonts w:ascii="Aptos" w:hAnsi="Aptos" w:cs="Segoe UI"/>
          <w:lang w:val="en-US"/>
        </w:rPr>
        <w:t xml:space="preserve">Engaging a </w:t>
      </w:r>
      <w:proofErr w:type="gramStart"/>
      <w:r>
        <w:rPr>
          <w:rStyle w:val="normaltextrun"/>
          <w:rFonts w:ascii="Aptos" w:hAnsi="Aptos" w:cs="Segoe UI"/>
          <w:lang w:val="en-US"/>
        </w:rPr>
        <w:t>population</w:t>
      </w:r>
      <w:proofErr w:type="gramEnd"/>
      <w:r>
        <w:rPr>
          <w:rStyle w:val="normaltextrun"/>
          <w:rFonts w:ascii="Arial" w:hAnsi="Arial" w:cs="Arial"/>
          <w:lang w:val="en-US"/>
        </w:rPr>
        <w:t> </w:t>
      </w:r>
      <w:r>
        <w:rPr>
          <w:rStyle w:val="eop"/>
          <w:rFonts w:ascii="Aptos" w:hAnsi="Aptos" w:cs="Segoe UI"/>
        </w:rPr>
        <w:t> </w:t>
      </w:r>
    </w:p>
    <w:p w14:paraId="5A66C5ED"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33C3FB27"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proofErr w:type="gramStart"/>
      <w:r>
        <w:rPr>
          <w:rStyle w:val="normaltextrun"/>
          <w:rFonts w:ascii="Aptos" w:hAnsi="Aptos" w:cs="Segoe UI"/>
          <w:lang w:val="en-US"/>
        </w:rPr>
        <w:t>In order to</w:t>
      </w:r>
      <w:proofErr w:type="gramEnd"/>
      <w:r>
        <w:rPr>
          <w:rStyle w:val="normaltextrun"/>
          <w:rFonts w:ascii="Aptos" w:hAnsi="Aptos" w:cs="Segoe UI"/>
          <w:lang w:val="en-US"/>
        </w:rPr>
        <w:t xml:space="preserve"> get people interested in sports, there needs to be support for a variety of interests and a sense of community and inclusiveness developed. Research has suggested that social and psychological factors related to sport involvement, such as the need for individuals to feel competent and to belong, are important (Deci &amp; Ryan, 2000). Facilitating involvement is also important through social support by coaches, family, and classmates themselves (</w:t>
      </w:r>
      <w:proofErr w:type="spellStart"/>
      <w:r>
        <w:rPr>
          <w:rStyle w:val="normaltextrun"/>
          <w:rFonts w:ascii="Aptos" w:hAnsi="Aptos" w:cs="Segoe UI"/>
          <w:lang w:val="en-US"/>
        </w:rPr>
        <w:t>Eime</w:t>
      </w:r>
      <w:proofErr w:type="spellEnd"/>
      <w:r>
        <w:rPr>
          <w:rStyle w:val="normaltextrun"/>
          <w:rFonts w:ascii="Aptos" w:hAnsi="Aptos" w:cs="Segoe UI"/>
          <w:lang w:val="en-US"/>
        </w:rPr>
        <w:t xml:space="preserve"> et al., 2013). Moreover, targeted initiatives </w:t>
      </w:r>
      <w:r>
        <w:rPr>
          <w:rStyle w:val="eop"/>
          <w:rFonts w:ascii="Aptos" w:hAnsi="Aptos" w:cs="Segoe UI"/>
        </w:rPr>
        <w:t> </w:t>
      </w:r>
    </w:p>
    <w:p w14:paraId="0086C9C9"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Aptos" w:hAnsi="Aptos" w:cs="Segoe UI"/>
        </w:rPr>
        <w:t> </w:t>
      </w:r>
    </w:p>
    <w:p w14:paraId="4DF7C37D"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addressing time, money and access as key barriers have also been demonstrated to enhance participation in marginal groups (Bailey, 2005). The social, emotional, and physical benefits of regular activity are often stressed by sport </w:t>
      </w:r>
      <w:proofErr w:type="spellStart"/>
      <w:r>
        <w:rPr>
          <w:rStyle w:val="normaltextrun"/>
          <w:rFonts w:ascii="Aptos" w:hAnsi="Aptos" w:cs="Segoe UI"/>
          <w:lang w:val="en-US"/>
        </w:rPr>
        <w:t>organisations</w:t>
      </w:r>
      <w:proofErr w:type="spellEnd"/>
      <w:r>
        <w:rPr>
          <w:rStyle w:val="normaltextrun"/>
          <w:rFonts w:ascii="Aptos" w:hAnsi="Aptos" w:cs="Segoe UI"/>
          <w:lang w:val="en-US"/>
        </w:rPr>
        <w:t xml:space="preserve"> themselves via mass media marketing strategies and grassroots efforts in efforts to appeal to more consumers (Sallis et al., 2006).</w:t>
      </w:r>
      <w:r>
        <w:rPr>
          <w:rStyle w:val="normaltextrun"/>
          <w:rFonts w:ascii="Arial" w:hAnsi="Arial" w:cs="Arial"/>
          <w:lang w:val="en-US"/>
        </w:rPr>
        <w:t> </w:t>
      </w:r>
      <w:r>
        <w:rPr>
          <w:rStyle w:val="eop"/>
          <w:rFonts w:ascii="Aptos" w:hAnsi="Aptos" w:cs="Segoe UI"/>
        </w:rPr>
        <w:t> </w:t>
      </w:r>
    </w:p>
    <w:p w14:paraId="35137757"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Segoe UI" w:hAnsi="Segoe UI" w:cs="Segoe UI"/>
          <w:sz w:val="18"/>
          <w:szCs w:val="18"/>
        </w:rPr>
        <w:t> </w:t>
      </w:r>
    </w:p>
    <w:p w14:paraId="46D61D3F"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In the School sports survey, (2022), (Figure 1) illustrates that a very high proportion of 36% of students, which amounts to 111,000 reported no frequent participation in </w:t>
      </w:r>
      <w:proofErr w:type="spellStart"/>
      <w:r>
        <w:rPr>
          <w:rStyle w:val="normaltextrun"/>
          <w:rFonts w:ascii="Aptos" w:hAnsi="Aptos" w:cs="Segoe UI"/>
          <w:lang w:val="en-US"/>
        </w:rPr>
        <w:t>organised</w:t>
      </w:r>
      <w:proofErr w:type="spellEnd"/>
      <w:r>
        <w:rPr>
          <w:rStyle w:val="normaltextrun"/>
          <w:rFonts w:ascii="Aptos" w:hAnsi="Aptos" w:cs="Segoe UI"/>
          <w:lang w:val="en-US"/>
        </w:rPr>
        <w:t xml:space="preserve"> sports outside the curriculum in Wales. This has increased from previous years, showing a downward trend in regular extracurricular physical activity participation. The decline is significant, especially in COVID, which limited a lot of activities and affected the routines of young people. Addressing the participation gap in sport is necessary, as some students took part in sport less than once a week-a figure which increased by eight percent since 2018. In general, the promotion of sport participation among any population involves the creation of options that are affordable, enjoyable, and meaningful, with diversity in groups that can participate and succeed. (Sports Wales, 2022)</w:t>
      </w:r>
      <w:r>
        <w:rPr>
          <w:rStyle w:val="normaltextrun"/>
          <w:rFonts w:ascii="Arial" w:hAnsi="Arial" w:cs="Arial"/>
          <w:lang w:val="en-US"/>
        </w:rPr>
        <w:t> </w:t>
      </w:r>
      <w:r>
        <w:rPr>
          <w:rStyle w:val="eop"/>
          <w:rFonts w:ascii="Aptos" w:hAnsi="Aptos" w:cs="Segoe UI"/>
        </w:rPr>
        <w:t> </w:t>
      </w:r>
    </w:p>
    <w:p w14:paraId="1F2CCF28"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15140022"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4.1</w:t>
      </w:r>
      <w:r>
        <w:rPr>
          <w:rStyle w:val="normaltextrun"/>
          <w:rFonts w:ascii="Arial" w:hAnsi="Arial" w:cs="Arial"/>
          <w:lang w:val="en-US"/>
        </w:rPr>
        <w:t> </w:t>
      </w:r>
      <w:r>
        <w:rPr>
          <w:rStyle w:val="normaltextrun"/>
          <w:rFonts w:ascii="Aptos" w:hAnsi="Aptos" w:cs="Segoe UI"/>
          <w:lang w:val="en-US"/>
        </w:rPr>
        <w:t>Active today for an active tomorrow</w:t>
      </w:r>
      <w:r>
        <w:rPr>
          <w:rStyle w:val="normaltextrun"/>
          <w:rFonts w:ascii="Arial" w:hAnsi="Arial" w:cs="Arial"/>
          <w:lang w:val="en-US"/>
        </w:rPr>
        <w:t> </w:t>
      </w:r>
      <w:r>
        <w:rPr>
          <w:rStyle w:val="eop"/>
          <w:rFonts w:ascii="Aptos" w:hAnsi="Aptos" w:cs="Segoe UI"/>
        </w:rPr>
        <w:t> </w:t>
      </w:r>
    </w:p>
    <w:p w14:paraId="3B55E095"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689591DD"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The initiative "Acting Today for an Active Tomorrow" has taken a holistic approach, integrating preventive intervention and continuous effort through physical activities since young age for long-term involvement in active communities. Research has shown that early involvement in </w:t>
      </w:r>
      <w:proofErr w:type="spellStart"/>
      <w:r>
        <w:rPr>
          <w:rStyle w:val="normaltextrun"/>
          <w:rFonts w:ascii="Aptos" w:hAnsi="Aptos" w:cs="Segoe UI"/>
          <w:lang w:val="en-US"/>
        </w:rPr>
        <w:t>organised</w:t>
      </w:r>
      <w:proofErr w:type="spellEnd"/>
      <w:r>
        <w:rPr>
          <w:rStyle w:val="normaltextrun"/>
          <w:rFonts w:ascii="Aptos" w:hAnsi="Aptos" w:cs="Segoe UI"/>
          <w:lang w:val="en-US"/>
        </w:rPr>
        <w:t xml:space="preserve"> and enjoyable physical activities helps in the development of positive attitudes toward exercising, which further assists in the acquisition of long-term habits that may extend into adulthood (Bailey, 2005; </w:t>
      </w:r>
      <w:proofErr w:type="spellStart"/>
      <w:r>
        <w:rPr>
          <w:rStyle w:val="normaltextrun"/>
          <w:rFonts w:ascii="Aptos" w:hAnsi="Aptos" w:cs="Segoe UI"/>
          <w:lang w:val="en-US"/>
        </w:rPr>
        <w:t>Eime</w:t>
      </w:r>
      <w:proofErr w:type="spellEnd"/>
      <w:r>
        <w:rPr>
          <w:rStyle w:val="normaltextrun"/>
          <w:rFonts w:ascii="Aptos" w:hAnsi="Aptos" w:cs="Segoe UI"/>
          <w:lang w:val="en-US"/>
        </w:rPr>
        <w:t xml:space="preserve"> et al., 2013). Promoting physical exercise in young children lowers their chance of developing chronic diseases including obesity, diabetes, and cardiovascular disorders and helps establish the groundwork for a healthy, active lifestyle (Biddle &amp; Asare, 2011). This is in line with the World Health Organization's (WHO, 2020) recommendations, which stress the value of community-driven initiatives to combat sedentary behavior and enhance public health outcomes. According to the WHO, encouraging long-lasting behavior change requires communities' active participation (WHO, 2020). The program's design places a high priority on inclusivity and accessibility, guaranteeing that participants from all demographic backgrounds have an equal chance to take part. It acknowledges that geographical location, social status, and disability can all be obstacles that restrict access to physical activity and works to overcome these issues through </w:t>
      </w:r>
      <w:proofErr w:type="gramStart"/>
      <w:r>
        <w:rPr>
          <w:rStyle w:val="normaltextrun"/>
          <w:rFonts w:ascii="Aptos" w:hAnsi="Aptos" w:cs="Segoe UI"/>
          <w:lang w:val="en-US"/>
        </w:rPr>
        <w:t>a number of</w:t>
      </w:r>
      <w:proofErr w:type="gramEnd"/>
      <w:r>
        <w:rPr>
          <w:rStyle w:val="normaltextrun"/>
          <w:rFonts w:ascii="Aptos" w:hAnsi="Aptos" w:cs="Segoe UI"/>
          <w:lang w:val="en-US"/>
        </w:rPr>
        <w:t xml:space="preserve"> programs. These include local athletic events that use public areas and turn them into </w:t>
      </w:r>
      <w:r>
        <w:rPr>
          <w:rStyle w:val="normaltextrun"/>
          <w:rFonts w:ascii="Aptos" w:hAnsi="Aptos" w:cs="Segoe UI"/>
          <w:lang w:val="en-US"/>
        </w:rPr>
        <w:lastRenderedPageBreak/>
        <w:t>exercise centers, enhancing the convenience of and interest in physical activity on the part of all residents, and educational initiatives, such as working with local schools to incorporate physical exercise into the extracurricular activities and curricula (Chavez et al., 2015). The program ensures that adults and children can engage in healthy activities by offering opportunities for physical education classes, after-school sports, and community events (Dollman et al., 2005). The "Acting Today for an Active Tomorrow" program also promotes collaboration between community organizations, health organizations, and local governments to design and implement tailored interventions that meet the specific needs of diverse populations. This approach is also in line with the </w:t>
      </w:r>
      <w:r>
        <w:rPr>
          <w:rStyle w:val="eop"/>
          <w:rFonts w:ascii="Aptos" w:hAnsi="Aptos" w:cs="Segoe UI"/>
        </w:rPr>
        <w:t> </w:t>
      </w:r>
    </w:p>
    <w:p w14:paraId="4D09AE0A"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Aptos" w:hAnsi="Aptos" w:cs="Segoe UI"/>
        </w:rPr>
        <w:t> </w:t>
      </w:r>
    </w:p>
    <w:p w14:paraId="07669EE9"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findings of Sallis et al. (2006), who identified social and environmental factors that promote physical activity at the local level. These will help the program build a well-rounded culture that promotes better health, stronger communities, and resiliency for future generations. It has a strong focus on inclusivity, access, and community involvement that will lastingly impact the health and well-being of individuals and communities.</w:t>
      </w:r>
      <w:r>
        <w:rPr>
          <w:rStyle w:val="normaltextrun"/>
          <w:rFonts w:ascii="Arial" w:hAnsi="Arial" w:cs="Arial"/>
          <w:lang w:val="en-US"/>
        </w:rPr>
        <w:t> </w:t>
      </w:r>
      <w:r>
        <w:rPr>
          <w:rStyle w:val="eop"/>
          <w:rFonts w:ascii="Aptos" w:hAnsi="Aptos" w:cs="Segoe UI"/>
        </w:rPr>
        <w:t> </w:t>
      </w:r>
    </w:p>
    <w:p w14:paraId="06EB0BFE"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0237BD5C"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4.2</w:t>
      </w:r>
      <w:r>
        <w:rPr>
          <w:rStyle w:val="normaltextrun"/>
          <w:rFonts w:ascii="Arial" w:hAnsi="Arial" w:cs="Arial"/>
          <w:lang w:val="en-US"/>
        </w:rPr>
        <w:t> </w:t>
      </w:r>
      <w:r>
        <w:rPr>
          <w:rStyle w:val="normaltextrun"/>
          <w:rFonts w:ascii="Aptos" w:hAnsi="Aptos" w:cs="Segoe UI"/>
          <w:lang w:val="en-US"/>
        </w:rPr>
        <w:t>Participation in sports</w:t>
      </w:r>
      <w:r>
        <w:rPr>
          <w:rStyle w:val="normaltextrun"/>
          <w:rFonts w:ascii="Arial" w:hAnsi="Arial" w:cs="Arial"/>
          <w:lang w:val="en-US"/>
        </w:rPr>
        <w:t> </w:t>
      </w:r>
      <w:r>
        <w:rPr>
          <w:rStyle w:val="eop"/>
          <w:rFonts w:ascii="Aptos" w:hAnsi="Aptos" w:cs="Segoe UI"/>
        </w:rPr>
        <w:t> </w:t>
      </w:r>
    </w:p>
    <w:p w14:paraId="2F681ABC"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47D66D80"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Social and economic factors also strongly influence participation rates. Sports Wales (2022), says barriers are often experienced by girls, students from less affluent backgrounds, and students with disabilities or learning difficulties. These may include lack of confidence or motivation to take part in sport, cost, and accessibility of facilities. Sport Wales (2023) declares that the non-existence of planning in some form for any sport event organization affects Swansea's children through less physical activities. Coordinated sports options have a vital role in youth involvement and combating inactivity among young people. If activities are not well organized, kids will be deprived of critical opportunities for development in social and physical contexts through sports. Herald Wales, (2022) States that most of the students would like to be involved in more inclusive and accessible sports of their interest but may not find support from the system for this purpose, and there is also a lack of funds and resources available for extracurricular activities. Through initiatives such as "Climbing Higher," which focused on increasing access to sport and physical activity and improving the general sporting infrastructure, the Welsh Government has supported these efforts (Welsh Government, 2005). Nevertheless, problems persist, such as lower participation rates among specific groups and limited access to facilities in rural areas. The way forward therefore will need to be with concerted effort overcoming such barriers if sport is to continue to be open and accessible to all in Wales.</w:t>
      </w:r>
      <w:r>
        <w:rPr>
          <w:rStyle w:val="normaltextrun"/>
          <w:rFonts w:ascii="Arial" w:hAnsi="Arial" w:cs="Arial"/>
          <w:lang w:val="en-US"/>
        </w:rPr>
        <w:t> </w:t>
      </w:r>
      <w:r>
        <w:rPr>
          <w:rStyle w:val="eop"/>
          <w:rFonts w:ascii="Aptos" w:hAnsi="Aptos" w:cs="Segoe UI"/>
        </w:rPr>
        <w:t> </w:t>
      </w:r>
    </w:p>
    <w:p w14:paraId="083391C2"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3D6B732D"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5.0</w:t>
      </w:r>
      <w:r>
        <w:rPr>
          <w:rStyle w:val="normaltextrun"/>
          <w:rFonts w:ascii="Arial" w:hAnsi="Arial" w:cs="Arial"/>
          <w:lang w:val="en-US"/>
        </w:rPr>
        <w:t> </w:t>
      </w:r>
      <w:r>
        <w:rPr>
          <w:rStyle w:val="normaltextrun"/>
          <w:rFonts w:ascii="Aptos" w:hAnsi="Aptos" w:cs="Segoe UI"/>
          <w:lang w:val="en-US"/>
        </w:rPr>
        <w:t>Event planning process</w:t>
      </w:r>
      <w:r>
        <w:rPr>
          <w:rStyle w:val="normaltextrun"/>
          <w:rFonts w:ascii="Arial" w:hAnsi="Arial" w:cs="Arial"/>
          <w:lang w:val="en-US"/>
        </w:rPr>
        <w:t> </w:t>
      </w:r>
      <w:r>
        <w:rPr>
          <w:rStyle w:val="eop"/>
          <w:rFonts w:ascii="Aptos" w:hAnsi="Aptos" w:cs="Segoe UI"/>
        </w:rPr>
        <w:t> </w:t>
      </w:r>
    </w:p>
    <w:p w14:paraId="5E2E6BEC"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35EF3020"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According to Getz (2023), the planning of a sport event is a systematic process that first requires clear goals or objectives for which the sporting event is organized, such as tourism development, diversification, or strengthening community solidarity. This phase of planning calls for elaborate logistical preparation in the form of locations to be used, planning of transportation, and resources, including sponsors and volunteers. A risk management strategy will cover areas of insurance, safety, and disruptions. The </w:t>
      </w:r>
      <w:r>
        <w:rPr>
          <w:rStyle w:val="normaltextrun"/>
          <w:rFonts w:ascii="Aptos" w:hAnsi="Aptos" w:cs="Segoe UI"/>
          <w:lang w:val="en-US"/>
        </w:rPr>
        <w:lastRenderedPageBreak/>
        <w:t>operational management of the event mainly deals with ensuring that the teams coordinate without hitches. Finally, evaluation post-event is achieved through inputs on the level of success to be adopted for future event strategies. To build an inclusive environment that fosters broad participation, various stakeholders will have to collaborate, including the local government, sports leagues, and community organizations, among others (Getz 2023).</w:t>
      </w:r>
      <w:r>
        <w:rPr>
          <w:rStyle w:val="normaltextrun"/>
          <w:rFonts w:ascii="Arial" w:hAnsi="Arial" w:cs="Arial"/>
          <w:lang w:val="en-US"/>
        </w:rPr>
        <w:t> </w:t>
      </w:r>
      <w:r>
        <w:rPr>
          <w:rStyle w:val="eop"/>
          <w:rFonts w:ascii="Aptos" w:hAnsi="Aptos" w:cs="Segoe UI"/>
        </w:rPr>
        <w:t> </w:t>
      </w:r>
    </w:p>
    <w:p w14:paraId="34160AFA"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scxw102510551"/>
          <w:rFonts w:cs="Segoe UI"/>
        </w:rPr>
        <w:t> </w:t>
      </w:r>
      <w:r>
        <w:rPr>
          <w:rFonts w:ascii="Verdana" w:hAnsi="Verdana" w:cs="Segoe UI"/>
        </w:rPr>
        <w:br/>
      </w:r>
      <w:r>
        <w:rPr>
          <w:rStyle w:val="normaltextrun"/>
          <w:rFonts w:ascii="Arial" w:hAnsi="Arial" w:cs="Arial"/>
          <w:lang w:val="en-US"/>
        </w:rPr>
        <w:t> </w:t>
      </w:r>
      <w:r>
        <w:rPr>
          <w:rStyle w:val="normaltextrun"/>
          <w:rFonts w:ascii="Aptos" w:hAnsi="Aptos" w:cs="Segoe UI"/>
          <w:lang w:val="en-US"/>
        </w:rPr>
        <w:t xml:space="preserve">Events need appropriate risk management strategies in place to make them both safe and sustainable over the long-term Getz (2023). Event marketing and communications are also vital in capturing viewership. Events in Swansea can, therefore, be </w:t>
      </w:r>
      <w:proofErr w:type="gramStart"/>
      <w:r>
        <w:rPr>
          <w:rStyle w:val="normaltextrun"/>
          <w:rFonts w:ascii="Aptos" w:hAnsi="Aptos" w:cs="Segoe UI"/>
          <w:lang w:val="en-US"/>
        </w:rPr>
        <w:t>successful  yet</w:t>
      </w:r>
      <w:proofErr w:type="gramEnd"/>
      <w:r>
        <w:rPr>
          <w:rStyle w:val="normaltextrun"/>
          <w:rFonts w:ascii="Aptos" w:hAnsi="Aptos" w:cs="Segoe UI"/>
          <w:lang w:val="en-US"/>
        </w:rPr>
        <w:t xml:space="preserve"> sustainable, with planners at the event making use of theoretical frameworks in literature, for instance, by Mallen and Adams (2021), in which enhance the city's ranking as a sporting destination.</w:t>
      </w:r>
      <w:r>
        <w:rPr>
          <w:rStyle w:val="normaltextrun"/>
          <w:rFonts w:ascii="Arial" w:hAnsi="Arial" w:cs="Arial"/>
          <w:lang w:val="en-US"/>
        </w:rPr>
        <w:t> </w:t>
      </w:r>
      <w:r>
        <w:rPr>
          <w:rStyle w:val="eop"/>
          <w:rFonts w:ascii="Aptos" w:hAnsi="Aptos" w:cs="Segoe UI"/>
        </w:rPr>
        <w:t> </w:t>
      </w:r>
    </w:p>
    <w:p w14:paraId="114B599E" w14:textId="6D260C21" w:rsidR="001A7B68" w:rsidRPr="00FF0045" w:rsidRDefault="001A7B68" w:rsidP="001A7B68">
      <w:pPr>
        <w:pStyle w:val="paragraph"/>
        <w:spacing w:before="0" w:beforeAutospacing="0" w:after="0" w:afterAutospacing="0"/>
        <w:textAlignment w:val="baseline"/>
        <w:rPr>
          <w:rFonts w:ascii="Segoe UI" w:hAnsi="Segoe UI" w:cs="Segoe UI"/>
          <w:sz w:val="18"/>
          <w:szCs w:val="18"/>
        </w:rPr>
      </w:pPr>
    </w:p>
    <w:p w14:paraId="12B9C28A" w14:textId="77777777" w:rsidR="001A7B68" w:rsidRDefault="001A7B68" w:rsidP="001A7B68">
      <w:pPr>
        <w:pStyle w:val="paragraph"/>
        <w:spacing w:before="0" w:beforeAutospacing="0" w:after="0" w:afterAutospacing="0"/>
        <w:textAlignment w:val="baseline"/>
        <w:rPr>
          <w:rFonts w:ascii="Segoe UI" w:hAnsi="Segoe UI" w:cs="Segoe UI"/>
          <w:sz w:val="18"/>
          <w:szCs w:val="18"/>
          <w:lang w:val="en-US"/>
        </w:rPr>
      </w:pPr>
      <w:r>
        <w:rPr>
          <w:rStyle w:val="eop"/>
          <w:rFonts w:ascii="Aptos" w:hAnsi="Aptos" w:cs="Segoe UI"/>
          <w:lang w:val="en-US"/>
        </w:rPr>
        <w:t> </w:t>
      </w:r>
    </w:p>
    <w:p w14:paraId="7B68EE30"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6.0</w:t>
      </w:r>
      <w:r>
        <w:rPr>
          <w:rStyle w:val="normaltextrun"/>
          <w:rFonts w:ascii="Arial" w:hAnsi="Arial" w:cs="Arial"/>
          <w:lang w:val="en-US"/>
        </w:rPr>
        <w:t> </w:t>
      </w:r>
      <w:r>
        <w:rPr>
          <w:rStyle w:val="normaltextrun"/>
          <w:rFonts w:ascii="Aptos" w:hAnsi="Aptos" w:cs="Segoe UI"/>
          <w:lang w:val="en-US"/>
        </w:rPr>
        <w:t>Event delivery</w:t>
      </w:r>
      <w:r>
        <w:rPr>
          <w:rStyle w:val="normaltextrun"/>
          <w:rFonts w:ascii="Arial" w:hAnsi="Arial" w:cs="Arial"/>
          <w:lang w:val="en-US"/>
        </w:rPr>
        <w:t> </w:t>
      </w:r>
      <w:r>
        <w:rPr>
          <w:rStyle w:val="eop"/>
          <w:rFonts w:ascii="Aptos" w:hAnsi="Aptos" w:cs="Segoe UI"/>
        </w:rPr>
        <w:t> </w:t>
      </w:r>
    </w:p>
    <w:p w14:paraId="0386A146"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5EE5BB64"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Sports event delivery necessitates a multidimensional approach, which can ensure smoothness of all scheduled events, while closely monitoring participant pleasure and safety, along with the general objectives of the event. Masterman (2020) indicates that operational planning is one important process where critical components such as crowd control, staffing, site preparation, and resource allocation are tackled in a systematic manner. To enhance the performance of event delivery with greater outcomes, Shone and Parry (2019) emphasized the importance of stakeholders' engagements in cooperation with sponsors, local authorities, and community organizations. Getz and Page (2016) further reinforce the importance of risk management and contingency planning to be able to handle unforeseen situations related to bad weather, equipment failure, or medical emergencies. To reduce these risks and guarantee the seamless operation of events, volunteers and event personnel must coordinate and communicate effectively (Bowdin et al., 2018). </w:t>
      </w:r>
      <w:proofErr w:type="gramStart"/>
      <w:r>
        <w:rPr>
          <w:rStyle w:val="normaltextrun"/>
          <w:rFonts w:ascii="Aptos" w:hAnsi="Aptos" w:cs="Segoe UI"/>
          <w:lang w:val="en-US"/>
        </w:rPr>
        <w:t>In order to</w:t>
      </w:r>
      <w:proofErr w:type="gramEnd"/>
      <w:r>
        <w:rPr>
          <w:rStyle w:val="normaltextrun"/>
          <w:rFonts w:ascii="Aptos" w:hAnsi="Aptos" w:cs="Segoe UI"/>
          <w:lang w:val="en-US"/>
        </w:rPr>
        <w:t xml:space="preserve"> create a legacy, post-event evaluation is also essential for gauging the event's success and pinpointing areas for development (Bladen et al., 2017). These put together can ensure that the delivery of sports events realizes operational excellence, creates community involvement, and a positive impact on stakeholders that is long-lasting.</w:t>
      </w:r>
      <w:r>
        <w:rPr>
          <w:rStyle w:val="normaltextrun"/>
          <w:rFonts w:ascii="Arial" w:hAnsi="Arial" w:cs="Arial"/>
          <w:lang w:val="en-US"/>
        </w:rPr>
        <w:t> </w:t>
      </w:r>
      <w:r>
        <w:rPr>
          <w:rStyle w:val="eop"/>
          <w:rFonts w:ascii="Aptos" w:hAnsi="Aptos" w:cs="Segoe UI"/>
        </w:rPr>
        <w:t> </w:t>
      </w:r>
    </w:p>
    <w:p w14:paraId="2E52D7AD"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3B28D45A"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7.0</w:t>
      </w:r>
      <w:r>
        <w:rPr>
          <w:rStyle w:val="normaltextrun"/>
          <w:rFonts w:ascii="Arial" w:hAnsi="Arial" w:cs="Arial"/>
          <w:lang w:val="en-US"/>
        </w:rPr>
        <w:t> </w:t>
      </w:r>
      <w:r>
        <w:rPr>
          <w:rStyle w:val="normaltextrun"/>
          <w:rFonts w:ascii="Aptos" w:hAnsi="Aptos" w:cs="Segoe UI"/>
          <w:lang w:val="en-US"/>
        </w:rPr>
        <w:t>Event audit</w:t>
      </w:r>
      <w:r>
        <w:rPr>
          <w:rStyle w:val="normaltextrun"/>
          <w:rFonts w:ascii="Arial" w:hAnsi="Arial" w:cs="Arial"/>
          <w:lang w:val="en-US"/>
        </w:rPr>
        <w:t> </w:t>
      </w:r>
      <w:r>
        <w:rPr>
          <w:rStyle w:val="eop"/>
          <w:rFonts w:ascii="Aptos" w:hAnsi="Aptos" w:cs="Segoe UI"/>
        </w:rPr>
        <w:t> </w:t>
      </w:r>
    </w:p>
    <w:p w14:paraId="286745A2"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1CE70F87"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rial" w:hAnsi="Arial" w:cs="Arial"/>
          <w:lang w:val="en-US"/>
        </w:rPr>
        <w:t> </w:t>
      </w:r>
      <w:r>
        <w:rPr>
          <w:rStyle w:val="normaltextrun"/>
          <w:rFonts w:ascii="Aptos" w:hAnsi="Aptos" w:cs="Segoe UI"/>
          <w:lang w:val="en-US"/>
        </w:rPr>
        <w:t xml:space="preserve">An audit of the event in sporting events entails a critical assessment of the event in terms of preparation, delivery and outcomes; this would cover identification of strengths and areas of improvement. This is usually done together with the financial audit where the budget for the event would be compared with actual expenditure. This determines the effectiveness of resource utilization and whether the event was concluded within the prescribed budget or not (Shone &amp; Parry, 2013). Next is a logistics audit that measures the major operational elements in terms of staff and volunteer management, venue, time, and transportation. In addition, communication with participants, employees, and spectators is also reviewed for the purpose of operational coordination (Getz, 2012). Other significant aspect of the audit is the satisfaction of the participants. This is determined by surveys, interviews, or response forms regarding the quality of facilities, </w:t>
      </w:r>
      <w:r>
        <w:rPr>
          <w:rStyle w:val="normaltextrun"/>
          <w:rFonts w:ascii="Aptos" w:hAnsi="Aptos" w:cs="Segoe UI"/>
          <w:lang w:val="en-US"/>
        </w:rPr>
        <w:lastRenderedPageBreak/>
        <w:t xml:space="preserve">preciseness of timing of events and the general satisfaction of events indicated by Van der Wagen &amp; White, 2018. The other concern is audience involvement; the audit considers issues such as media coverage, social media, attendance </w:t>
      </w:r>
      <w:proofErr w:type="gramStart"/>
      <w:r>
        <w:rPr>
          <w:rStyle w:val="normaltextrun"/>
          <w:rFonts w:ascii="Aptos" w:hAnsi="Aptos" w:cs="Segoe UI"/>
          <w:lang w:val="en-US"/>
        </w:rPr>
        <w:t>in order to</w:t>
      </w:r>
      <w:proofErr w:type="gramEnd"/>
      <w:r>
        <w:rPr>
          <w:rStyle w:val="normaltextrun"/>
          <w:rFonts w:ascii="Aptos" w:hAnsi="Aptos" w:cs="Segoe UI"/>
          <w:lang w:val="en-US"/>
        </w:rPr>
        <w:t xml:space="preserve"> comprehend the reach and also the impact of the event (Masterman, 2014).</w:t>
      </w:r>
      <w:r>
        <w:rPr>
          <w:rStyle w:val="normaltextrun"/>
          <w:rFonts w:ascii="Arial" w:hAnsi="Arial" w:cs="Arial"/>
          <w:lang w:val="en-US"/>
        </w:rPr>
        <w:t> </w:t>
      </w:r>
      <w:r>
        <w:rPr>
          <w:rStyle w:val="scxw102510551"/>
          <w:rFonts w:ascii="Aptos" w:hAnsi="Aptos" w:cs="Segoe UI"/>
        </w:rPr>
        <w:t> </w:t>
      </w:r>
      <w:r>
        <w:rPr>
          <w:rFonts w:ascii="Aptos" w:hAnsi="Aptos" w:cs="Segoe UI"/>
        </w:rPr>
        <w:br/>
      </w:r>
      <w:r>
        <w:rPr>
          <w:rStyle w:val="normaltextrun"/>
          <w:rFonts w:ascii="Aptos" w:hAnsi="Aptos" w:cs="Segoe UI"/>
          <w:lang w:val="en-US"/>
        </w:rPr>
        <w:t>The event's effects on the environment and society are also evaluated, with a focus on sustainability initiatives, waste management, and community engagement (Masterman, 2014). Lastly, organizers can pinpoint areas for improvement and lessons gained for subsequent events by conducting a post-event debrief with stakeholders (Getz, 2012). By helping event planners hone their tactics, this audit method guarantees ongoing enhancement and future event delivery that is more successful.</w:t>
      </w:r>
      <w:r>
        <w:rPr>
          <w:rStyle w:val="normaltextrun"/>
          <w:rFonts w:ascii="Arial" w:hAnsi="Arial" w:cs="Arial"/>
          <w:lang w:val="en-US"/>
        </w:rPr>
        <w:t> </w:t>
      </w:r>
      <w:r>
        <w:rPr>
          <w:rStyle w:val="eop"/>
          <w:rFonts w:ascii="Aptos" w:hAnsi="Aptos" w:cs="Segoe UI"/>
        </w:rPr>
        <w:t> </w:t>
      </w:r>
    </w:p>
    <w:p w14:paraId="674B5FF1"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51AC9FB4"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8.0</w:t>
      </w:r>
      <w:r>
        <w:rPr>
          <w:rStyle w:val="normaltextrun"/>
          <w:rFonts w:ascii="Arial" w:hAnsi="Arial" w:cs="Arial"/>
          <w:lang w:val="en-US"/>
        </w:rPr>
        <w:t> </w:t>
      </w:r>
      <w:r>
        <w:rPr>
          <w:rStyle w:val="normaltextrun"/>
          <w:rFonts w:ascii="Aptos" w:hAnsi="Aptos" w:cs="Segoe UI"/>
          <w:lang w:val="en-US"/>
        </w:rPr>
        <w:t>Current trends in website development</w:t>
      </w:r>
      <w:r>
        <w:rPr>
          <w:rStyle w:val="normaltextrun"/>
          <w:rFonts w:ascii="Arial" w:hAnsi="Arial" w:cs="Arial"/>
          <w:lang w:val="en-US"/>
        </w:rPr>
        <w:t> </w:t>
      </w:r>
      <w:r>
        <w:rPr>
          <w:rStyle w:val="eop"/>
          <w:rFonts w:ascii="Aptos" w:hAnsi="Aptos" w:cs="Segoe UI"/>
        </w:rPr>
        <w:t> </w:t>
      </w:r>
    </w:p>
    <w:p w14:paraId="66779F98"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t> </w:t>
      </w:r>
    </w:p>
    <w:p w14:paraId="163276F1"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Website creation trends keep on changing owing to changes in user behavior and due to some breakthroughs in technology. One of the most important emerging trends is that of responsive web design, which ensures that websites provide state-of-the-art user experiences across a wide range of devices. Marcotte (2010) describes how responsive design responds to the increasing importance of mobile-friendly web interfaces using media queries and flexible grids. The adoption of Progressive web Apps, which combine the best features of web and mobile apps to provide consumers with faster speeds, offline access, and push notifications, is another new trend (Borges, 2019). Additionally, motion design and micro interactions are becoming integral parts of modern UI design, enhancing the usability and aesthetic appeal of websites while simultaneously enhancing accessibility (Saffer, 2017). Furthermore, because headless CMS platforms provide greater flexibility and scalability, they are transforming content management (</w:t>
      </w:r>
      <w:proofErr w:type="spellStart"/>
      <w:r>
        <w:rPr>
          <w:rStyle w:val="normaltextrun"/>
          <w:rFonts w:ascii="Aptos" w:hAnsi="Aptos" w:cs="Segoe UI"/>
          <w:lang w:val="en-US"/>
        </w:rPr>
        <w:t>Zeldman</w:t>
      </w:r>
      <w:proofErr w:type="spellEnd"/>
      <w:r>
        <w:rPr>
          <w:rStyle w:val="normaltextrun"/>
          <w:rFonts w:ascii="Aptos" w:hAnsi="Aptos" w:cs="Segoe UI"/>
          <w:lang w:val="en-US"/>
        </w:rPr>
        <w:t>, 2020). These patterns are part of a larger trend toward developing web experiences that are quicker, more engaging, and focused on the user.</w:t>
      </w:r>
      <w:r>
        <w:rPr>
          <w:rStyle w:val="normaltextrun"/>
          <w:rFonts w:ascii="Arial" w:hAnsi="Arial" w:cs="Arial"/>
          <w:lang w:val="en-US"/>
        </w:rPr>
        <w:t> </w:t>
      </w:r>
      <w:r>
        <w:rPr>
          <w:rStyle w:val="eop"/>
          <w:rFonts w:ascii="Aptos" w:hAnsi="Aptos" w:cs="Segoe UI"/>
        </w:rPr>
        <w:t> </w:t>
      </w:r>
    </w:p>
    <w:p w14:paraId="2909C488"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76C56C18"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8.1</w:t>
      </w:r>
      <w:r>
        <w:rPr>
          <w:rStyle w:val="normaltextrun"/>
          <w:rFonts w:ascii="Arial" w:hAnsi="Arial" w:cs="Arial"/>
          <w:lang w:val="en-US"/>
        </w:rPr>
        <w:t> </w:t>
      </w:r>
      <w:r>
        <w:rPr>
          <w:rStyle w:val="normaltextrun"/>
          <w:rFonts w:ascii="Aptos" w:hAnsi="Aptos" w:cs="Segoe UI"/>
          <w:lang w:val="en-US"/>
        </w:rPr>
        <w:t>Website design for community engagement</w:t>
      </w:r>
      <w:r>
        <w:rPr>
          <w:rStyle w:val="normaltextrun"/>
          <w:rFonts w:ascii="Arial" w:hAnsi="Arial" w:cs="Arial"/>
          <w:lang w:val="en-US"/>
        </w:rPr>
        <w:t> </w:t>
      </w:r>
      <w:r>
        <w:rPr>
          <w:rStyle w:val="eop"/>
          <w:rFonts w:ascii="Aptos" w:hAnsi="Aptos" w:cs="Segoe UI"/>
        </w:rPr>
        <w:t> </w:t>
      </w:r>
    </w:p>
    <w:p w14:paraId="0ED0DAFE"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eop"/>
          <w:rFonts w:ascii="Segoe UI" w:hAnsi="Segoe UI" w:cs="Segoe UI"/>
          <w:sz w:val="18"/>
          <w:szCs w:val="18"/>
        </w:rPr>
        <w:t> </w:t>
      </w:r>
    </w:p>
    <w:p w14:paraId="7D6E08ED"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 xml:space="preserve">Web design for community participation is deeply rooted in the philosophy of creating space for communication, collaboration, and community. Social features include user profiles, discussion boards, and content uploading/sharing capabilities that allow users to contribute or take part, which are characteristic of community-oriented sites (Preece et al., 2002). Furthermore, according to Horton and </w:t>
      </w:r>
      <w:proofErr w:type="spellStart"/>
      <w:r>
        <w:rPr>
          <w:rStyle w:val="normaltextrun"/>
          <w:rFonts w:ascii="Aptos" w:hAnsi="Aptos" w:cs="Segoe UI"/>
          <w:lang w:val="en-US"/>
        </w:rPr>
        <w:t>Quesenbery</w:t>
      </w:r>
      <w:proofErr w:type="spellEnd"/>
      <w:r>
        <w:rPr>
          <w:rStyle w:val="normaltextrun"/>
          <w:rFonts w:ascii="Aptos" w:hAnsi="Aptos" w:cs="Segoe UI"/>
          <w:lang w:val="en-US"/>
        </w:rPr>
        <w:t xml:space="preserve"> (2014), inclusive design is essential to guaranteeing that all users including those with disabilities can engage fully in the community. By encouraging a sense of immediacy and connectedness among participants, interactive features like live streaming or real-time messaging can further improve engagement (Greenberg et al., 2011). Moreover, for the purposes of maintaining user interest and promoting continued participation, community websites' graphic and structural elements must be both visually attractive and easy to navigate (Garrett 2010). Only by paying attention to these rules is it possible to create efficient community websites that stimulate continuous active participation.</w:t>
      </w:r>
      <w:r>
        <w:rPr>
          <w:rStyle w:val="normaltextrun"/>
          <w:rFonts w:ascii="Arial" w:hAnsi="Arial" w:cs="Arial"/>
          <w:lang w:val="en-US"/>
        </w:rPr>
        <w:t> </w:t>
      </w:r>
      <w:r>
        <w:rPr>
          <w:rStyle w:val="eop"/>
          <w:rFonts w:ascii="Aptos" w:hAnsi="Aptos" w:cs="Segoe UI"/>
        </w:rPr>
        <w:t> </w:t>
      </w:r>
    </w:p>
    <w:p w14:paraId="01597752" w14:textId="77777777" w:rsidR="001A7B68" w:rsidRDefault="001A7B68" w:rsidP="001A7B68">
      <w:pPr>
        <w:pStyle w:val="paragraph"/>
        <w:spacing w:before="0" w:beforeAutospacing="0" w:after="0" w:afterAutospacing="0"/>
        <w:textAlignment w:val="baseline"/>
        <w:rPr>
          <w:rStyle w:val="eop"/>
          <w:rFonts w:ascii="Aptos" w:hAnsi="Aptos" w:cs="Segoe UI"/>
        </w:rPr>
      </w:pPr>
      <w:r>
        <w:rPr>
          <w:rStyle w:val="normaltextrun"/>
          <w:rFonts w:ascii="Arial" w:hAnsi="Arial" w:cs="Arial"/>
          <w:lang w:val="en-US"/>
        </w:rPr>
        <w:t> </w:t>
      </w:r>
      <w:r>
        <w:rPr>
          <w:rStyle w:val="eop"/>
          <w:rFonts w:ascii="Aptos" w:hAnsi="Aptos" w:cs="Segoe UI"/>
        </w:rPr>
        <w:t> </w:t>
      </w:r>
    </w:p>
    <w:p w14:paraId="4EB771AD" w14:textId="77777777" w:rsidR="00E2089F" w:rsidRDefault="00E2089F" w:rsidP="001A7B68">
      <w:pPr>
        <w:pStyle w:val="paragraph"/>
        <w:spacing w:before="0" w:beforeAutospacing="0" w:after="0" w:afterAutospacing="0"/>
        <w:textAlignment w:val="baseline"/>
        <w:rPr>
          <w:rStyle w:val="eop"/>
          <w:rFonts w:ascii="Aptos" w:hAnsi="Aptos" w:cs="Segoe UI"/>
        </w:rPr>
      </w:pPr>
    </w:p>
    <w:p w14:paraId="457D53F4" w14:textId="77777777" w:rsidR="00E2089F" w:rsidRDefault="00E2089F" w:rsidP="001A7B68">
      <w:pPr>
        <w:pStyle w:val="paragraph"/>
        <w:spacing w:before="0" w:beforeAutospacing="0" w:after="0" w:afterAutospacing="0"/>
        <w:textAlignment w:val="baseline"/>
        <w:rPr>
          <w:rStyle w:val="eop"/>
          <w:rFonts w:ascii="Aptos" w:hAnsi="Aptos" w:cs="Segoe UI"/>
        </w:rPr>
      </w:pPr>
    </w:p>
    <w:p w14:paraId="5533E514" w14:textId="77777777" w:rsidR="00E2089F" w:rsidRDefault="00E2089F" w:rsidP="001A7B68">
      <w:pPr>
        <w:pStyle w:val="paragraph"/>
        <w:spacing w:before="0" w:beforeAutospacing="0" w:after="0" w:afterAutospacing="0"/>
        <w:textAlignment w:val="baseline"/>
        <w:rPr>
          <w:rStyle w:val="eop"/>
          <w:rFonts w:ascii="Aptos" w:hAnsi="Aptos" w:cs="Segoe UI"/>
        </w:rPr>
      </w:pPr>
    </w:p>
    <w:p w14:paraId="5B84F7B8" w14:textId="77777777" w:rsidR="00E2089F" w:rsidRDefault="00E2089F" w:rsidP="001A7B68">
      <w:pPr>
        <w:pStyle w:val="paragraph"/>
        <w:spacing w:before="0" w:beforeAutospacing="0" w:after="0" w:afterAutospacing="0"/>
        <w:textAlignment w:val="baseline"/>
        <w:rPr>
          <w:rFonts w:ascii="Segoe UI" w:hAnsi="Segoe UI" w:cs="Segoe UI"/>
          <w:sz w:val="18"/>
          <w:szCs w:val="18"/>
        </w:rPr>
      </w:pPr>
    </w:p>
    <w:p w14:paraId="604324C8"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Segoe UI" w:hAnsi="Segoe UI" w:cs="Segoe UI"/>
          <w:sz w:val="18"/>
          <w:szCs w:val="18"/>
        </w:rPr>
        <w:lastRenderedPageBreak/>
        <w:t> </w:t>
      </w:r>
    </w:p>
    <w:p w14:paraId="0AE6FC01" w14:textId="77777777" w:rsidR="001A7B68" w:rsidRDefault="001A7B68" w:rsidP="001A7B68">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9.0</w:t>
      </w:r>
      <w:r>
        <w:rPr>
          <w:rStyle w:val="normaltextrun"/>
          <w:rFonts w:ascii="Arial" w:hAnsi="Arial" w:cs="Arial"/>
          <w:lang w:val="en-US"/>
        </w:rPr>
        <w:t> </w:t>
      </w:r>
      <w:r>
        <w:rPr>
          <w:rStyle w:val="normaltextrun"/>
          <w:rFonts w:ascii="Aptos" w:hAnsi="Aptos" w:cs="Segoe UI"/>
          <w:lang w:val="en-US"/>
        </w:rPr>
        <w:t>Conclusion and justification</w:t>
      </w:r>
      <w:r>
        <w:rPr>
          <w:rStyle w:val="normaltextrun"/>
          <w:rFonts w:ascii="Arial" w:hAnsi="Arial" w:cs="Arial"/>
          <w:lang w:val="en-US"/>
        </w:rPr>
        <w:t> </w:t>
      </w:r>
      <w:r>
        <w:rPr>
          <w:rStyle w:val="eop"/>
          <w:rFonts w:ascii="Aptos" w:hAnsi="Aptos" w:cs="Segoe UI"/>
        </w:rPr>
        <w:t> </w:t>
      </w:r>
    </w:p>
    <w:p w14:paraId="4ABE524B" w14:textId="77777777" w:rsidR="00E2089F" w:rsidRDefault="00E2089F" w:rsidP="001A7B68">
      <w:pPr>
        <w:pStyle w:val="paragraph"/>
        <w:spacing w:before="0" w:beforeAutospacing="0" w:after="0" w:afterAutospacing="0"/>
        <w:textAlignment w:val="baseline"/>
        <w:rPr>
          <w:rFonts w:ascii="Segoe UI" w:hAnsi="Segoe UI" w:cs="Segoe UI"/>
          <w:sz w:val="18"/>
          <w:szCs w:val="18"/>
        </w:rPr>
      </w:pPr>
    </w:p>
    <w:p w14:paraId="4BC934D1" w14:textId="77777777" w:rsidR="00E2089F"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One crucial step in encouraging the involvement and participation of more people in local sports is the development of a website that will assist in planning and delivering community sports events within Swansea. Digital platforms are important in increasing information access, aiding communication, and enhancing the effectiveness of event planning processes (Sport England, 2020). The website would also help to unify one point where the participants and event organizers share information about the events, sign-up for any event, or get the timetable of events. One of the most crucial barriers that prevent participation in sports according to Bunker and O'Donoghue (2018), is the unavailability of information with easy access. With a user-friendly platform, these would decrease and increase accessibility significantly. Moreover, the website could address the issue of accessibility if it aimed at various groups in Swansea. </w:t>
      </w:r>
      <w:r>
        <w:rPr>
          <w:rStyle w:val="eop"/>
          <w:rFonts w:ascii="Aptos" w:hAnsi="Aptos" w:cs="Segoe UI"/>
        </w:rPr>
        <w:t> </w:t>
      </w:r>
    </w:p>
    <w:p w14:paraId="73B4CC6B" w14:textId="7BC3E5B9" w:rsidR="001A7B68" w:rsidRDefault="001A7B68" w:rsidP="001A7B68">
      <w:pPr>
        <w:pStyle w:val="paragraph"/>
        <w:spacing w:before="0" w:beforeAutospacing="0" w:after="0" w:afterAutospacing="0"/>
        <w:jc w:val="both"/>
        <w:textAlignment w:val="baseline"/>
        <w:rPr>
          <w:rFonts w:ascii="Segoe UI" w:hAnsi="Segoe UI" w:cs="Segoe UI"/>
          <w:sz w:val="18"/>
          <w:szCs w:val="18"/>
        </w:rPr>
      </w:pPr>
    </w:p>
    <w:p w14:paraId="7A13278B" w14:textId="77777777"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normaltextrun"/>
          <w:rFonts w:ascii="Aptos" w:hAnsi="Aptos" w:cs="Segoe UI"/>
          <w:lang w:val="en-US"/>
        </w:rPr>
        <w:t>People with disabilities or those coming from deprived areas, can easily take part if the website was mobile-friendly, featured multilingual support, and provided information on accessible facilities (Sport Wales, 2018). These characteristics would also be consistent with the World Health Organization's (WHO, 2018) results, which highlight the value of inclusion in encouraging physical activity and lowering health disparities. Additionally, the platform would increase community participation and empower local organizers by empowering them to manage volunteers, post real-time information, and promote events more efficiently (Pike, 2017). The research on how technology could facilitate physical activity also justifies the rationale of the website.</w:t>
      </w:r>
      <w:r>
        <w:rPr>
          <w:rStyle w:val="normaltextrun"/>
          <w:rFonts w:ascii="Arial" w:hAnsi="Arial" w:cs="Arial"/>
          <w:lang w:val="en-US"/>
        </w:rPr>
        <w:t> </w:t>
      </w:r>
      <w:r>
        <w:rPr>
          <w:rStyle w:val="normaltextrun"/>
          <w:rFonts w:ascii="Aptos" w:hAnsi="Aptos" w:cs="Segoe UI"/>
          <w:lang w:val="en-US"/>
        </w:rPr>
        <w:t xml:space="preserve"> </w:t>
      </w:r>
      <w:proofErr w:type="spellStart"/>
      <w:r>
        <w:rPr>
          <w:rStyle w:val="normaltextrun"/>
          <w:rFonts w:ascii="Aptos" w:hAnsi="Aptos" w:cs="Segoe UI"/>
          <w:lang w:val="en-US"/>
        </w:rPr>
        <w:t>Eime</w:t>
      </w:r>
      <w:proofErr w:type="spellEnd"/>
      <w:r>
        <w:rPr>
          <w:rStyle w:val="normaltextrun"/>
          <w:rFonts w:ascii="Aptos" w:hAnsi="Aptos" w:cs="Segoe UI"/>
          <w:lang w:val="en-US"/>
        </w:rPr>
        <w:t xml:space="preserve"> et al. (2013) indicated that community-based digital tools have the potential to raise the level of participation through the reduction in logistical barriers faced by local organizers and through an increase in access to events.</w:t>
      </w:r>
      <w:r>
        <w:rPr>
          <w:rStyle w:val="normaltextrun"/>
          <w:rFonts w:ascii="Arial" w:hAnsi="Arial" w:cs="Arial"/>
          <w:lang w:val="en-US"/>
        </w:rPr>
        <w:t> </w:t>
      </w:r>
      <w:r>
        <w:rPr>
          <w:rStyle w:val="eop"/>
          <w:rFonts w:ascii="Aptos" w:hAnsi="Aptos" w:cs="Segoe UI"/>
        </w:rPr>
        <w:t> </w:t>
      </w:r>
    </w:p>
    <w:p w14:paraId="4BE0F74E" w14:textId="2550EB03" w:rsidR="001A7B68" w:rsidRDefault="001A7B68" w:rsidP="001A7B68">
      <w:pPr>
        <w:pStyle w:val="paragraph"/>
        <w:spacing w:before="0" w:beforeAutospacing="0" w:after="0" w:afterAutospacing="0"/>
        <w:jc w:val="both"/>
        <w:textAlignment w:val="baseline"/>
        <w:rPr>
          <w:rFonts w:ascii="Segoe UI" w:hAnsi="Segoe UI" w:cs="Segoe UI"/>
          <w:sz w:val="18"/>
          <w:szCs w:val="18"/>
        </w:rPr>
      </w:pPr>
      <w:r>
        <w:rPr>
          <w:rStyle w:val="scxw102510551"/>
          <w:rFonts w:cs="Segoe UI"/>
        </w:rPr>
        <w:t> </w:t>
      </w:r>
      <w:r>
        <w:rPr>
          <w:rFonts w:ascii="Verdana" w:hAnsi="Verdana" w:cs="Segoe UI"/>
        </w:rPr>
        <w:br/>
      </w:r>
      <w:r>
        <w:rPr>
          <w:rStyle w:val="normaltextrun"/>
          <w:rFonts w:ascii="Aptos" w:hAnsi="Aptos" w:cs="Segoe UI"/>
          <w:lang w:val="en-US"/>
        </w:rPr>
        <w:t>Besides making it easier to organize events, digital engagement would promote healthier lifestyles and social cohesion among Swansea. As a long-term resource for promoting community sports and physical exercise, the website would also provide long-term advantages (Jones &amp; Munday, 2010). In summary, developing a website to support the planning of sport events in the community would be a vital first step toward increasing participation, access, and the development of more cohesive communities. The website would utilize digital technologies to make the organization of events easier, inclusive, and ensure that numerous locals could more easily have sports opportunities available, contributing to healthier and active communities.</w:t>
      </w:r>
      <w:r>
        <w:rPr>
          <w:rStyle w:val="normaltextrun"/>
          <w:rFonts w:ascii="Arial" w:hAnsi="Arial" w:cs="Arial"/>
          <w:lang w:val="en-US"/>
        </w:rPr>
        <w:t> </w:t>
      </w:r>
      <w:r>
        <w:rPr>
          <w:rStyle w:val="eop"/>
          <w:rFonts w:ascii="Aptos" w:hAnsi="Aptos" w:cs="Segoe UI"/>
        </w:rPr>
        <w:t> </w:t>
      </w:r>
    </w:p>
    <w:p w14:paraId="107C5643" w14:textId="77777777"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p>
    <w:p w14:paraId="42F94D50"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37A6F893" w14:textId="77777777" w:rsidR="00E2089F" w:rsidRDefault="00E2089F" w:rsidP="001A7B68">
      <w:pPr>
        <w:pStyle w:val="paragraph"/>
        <w:spacing w:before="0" w:beforeAutospacing="0" w:after="0" w:afterAutospacing="0"/>
        <w:textAlignment w:val="baseline"/>
        <w:rPr>
          <w:rStyle w:val="normaltextrun"/>
          <w:rFonts w:ascii="Aptos" w:hAnsi="Aptos" w:cs="Segoe UI"/>
          <w:lang w:val="en-US"/>
        </w:rPr>
      </w:pPr>
    </w:p>
    <w:p w14:paraId="44E69169" w14:textId="77B74136" w:rsidR="001A7B68" w:rsidRDefault="001A7B68" w:rsidP="001A7B68">
      <w:pPr>
        <w:pStyle w:val="paragraph"/>
        <w:spacing w:before="0" w:beforeAutospacing="0" w:after="0" w:afterAutospacing="0"/>
        <w:textAlignment w:val="baseline"/>
        <w:rPr>
          <w:rFonts w:ascii="Segoe UI" w:hAnsi="Segoe UI" w:cs="Segoe UI"/>
          <w:sz w:val="18"/>
          <w:szCs w:val="18"/>
        </w:rPr>
      </w:pPr>
      <w:bookmarkStart w:id="0" w:name="_Hlk193973747"/>
      <w:r>
        <w:rPr>
          <w:rStyle w:val="normaltextrun"/>
          <w:rFonts w:ascii="Arial" w:hAnsi="Arial" w:cs="Arial"/>
          <w:lang w:val="en-US"/>
        </w:rPr>
        <w:t> </w:t>
      </w:r>
      <w:r>
        <w:rPr>
          <w:rStyle w:val="eop"/>
          <w:rFonts w:ascii="Aptos" w:hAnsi="Aptos" w:cs="Segoe UI"/>
        </w:rPr>
        <w:t> </w:t>
      </w:r>
    </w:p>
    <w:p w14:paraId="5C653E69" w14:textId="0BF605F9" w:rsidR="001A7B68" w:rsidRDefault="001A7B68" w:rsidP="001A7B68">
      <w:pPr>
        <w:pStyle w:val="paragraph"/>
        <w:spacing w:before="0" w:beforeAutospacing="0" w:after="0" w:afterAutospacing="0"/>
        <w:textAlignment w:val="baseline"/>
        <w:rPr>
          <w:rFonts w:ascii="Segoe UI" w:hAnsi="Segoe UI" w:cs="Segoe UI"/>
          <w:sz w:val="18"/>
          <w:szCs w:val="18"/>
        </w:rPr>
      </w:pPr>
      <w:r>
        <w:rPr>
          <w:rStyle w:val="eop"/>
          <w:rFonts w:ascii="Arial" w:hAnsi="Arial" w:cs="Arial"/>
          <w:sz w:val="22"/>
          <w:szCs w:val="22"/>
        </w:rPr>
        <w:t> </w:t>
      </w:r>
      <w:bookmarkEnd w:id="0"/>
      <w:r w:rsidRPr="001A7B68">
        <w:rPr>
          <w:rFonts w:ascii="Arial" w:hAnsi="Arial" w:cs="Arial"/>
          <w:sz w:val="22"/>
          <w:szCs w:val="22"/>
          <w:lang w:val="en-US"/>
        </w:rPr>
        <w:br/>
      </w:r>
    </w:p>
    <w:p w14:paraId="3468781F" w14:textId="3318371C" w:rsidR="003F7013" w:rsidRPr="003F7013" w:rsidRDefault="003F7013" w:rsidP="003F7013">
      <w:pPr>
        <w:spacing w:after="200" w:line="276" w:lineRule="auto"/>
        <w:rPr>
          <w:rFonts w:ascii="Arial" w:hAnsi="Arial" w:cs="Arial"/>
          <w:b/>
          <w:sz w:val="22"/>
          <w:szCs w:val="22"/>
          <w:u w:val="single"/>
        </w:rPr>
      </w:pPr>
    </w:p>
    <w:p w14:paraId="62536577" w14:textId="77777777" w:rsidR="003F7013" w:rsidRDefault="003F7013">
      <w:pPr>
        <w:spacing w:after="200" w:line="276" w:lineRule="auto"/>
        <w:rPr>
          <w:rFonts w:ascii="Arial" w:hAnsi="Arial" w:cs="Arial"/>
          <w:b/>
          <w:sz w:val="22"/>
          <w:szCs w:val="22"/>
        </w:rPr>
      </w:pPr>
    </w:p>
    <w:p w14:paraId="401D3567" w14:textId="77777777" w:rsidR="0023752D" w:rsidRDefault="0023752D">
      <w:pPr>
        <w:spacing w:after="200" w:line="276" w:lineRule="auto"/>
        <w:rPr>
          <w:rFonts w:ascii="Arial" w:hAnsi="Arial" w:cs="Arial"/>
          <w:b/>
          <w:sz w:val="22"/>
          <w:szCs w:val="22"/>
        </w:rPr>
      </w:pPr>
    </w:p>
    <w:p w14:paraId="3B967A99" w14:textId="77777777" w:rsidR="0023752D" w:rsidRDefault="0023752D" w:rsidP="0023752D">
      <w:pPr>
        <w:jc w:val="both"/>
        <w:rPr>
          <w:rFonts w:ascii="Arial" w:hAnsi="Arial" w:cs="Arial"/>
          <w:sz w:val="22"/>
          <w:szCs w:val="22"/>
        </w:rPr>
      </w:pPr>
    </w:p>
    <w:p w14:paraId="2CA3A235" w14:textId="47F5F084" w:rsidR="00E82C26" w:rsidRPr="009B74E3" w:rsidRDefault="00E82C26" w:rsidP="00E82C26">
      <w:pPr>
        <w:spacing w:after="200" w:line="276" w:lineRule="auto"/>
        <w:rPr>
          <w:rFonts w:ascii="Arial" w:hAnsi="Arial" w:cs="Arial"/>
          <w:b/>
          <w:sz w:val="22"/>
          <w:szCs w:val="22"/>
        </w:rPr>
      </w:pPr>
      <w:r w:rsidRPr="003F7013">
        <w:rPr>
          <w:rFonts w:ascii="Arial" w:hAnsi="Arial" w:cs="Arial"/>
          <w:b/>
          <w:sz w:val="22"/>
          <w:szCs w:val="22"/>
          <w:u w:val="single"/>
        </w:rPr>
        <w:t xml:space="preserve">Element </w:t>
      </w:r>
      <w:r>
        <w:rPr>
          <w:rFonts w:ascii="Arial" w:hAnsi="Arial" w:cs="Arial"/>
          <w:b/>
          <w:sz w:val="22"/>
          <w:szCs w:val="22"/>
          <w:u w:val="single"/>
        </w:rPr>
        <w:t xml:space="preserve">3 – 5000 Word Document or </w:t>
      </w:r>
      <w:proofErr w:type="gramStart"/>
      <w:r>
        <w:rPr>
          <w:rFonts w:ascii="Arial" w:hAnsi="Arial" w:cs="Arial"/>
          <w:b/>
          <w:sz w:val="22"/>
          <w:szCs w:val="22"/>
          <w:u w:val="single"/>
        </w:rPr>
        <w:t>30 minute</w:t>
      </w:r>
      <w:proofErr w:type="gramEnd"/>
      <w:r>
        <w:rPr>
          <w:rFonts w:ascii="Arial" w:hAnsi="Arial" w:cs="Arial"/>
          <w:b/>
          <w:sz w:val="22"/>
          <w:szCs w:val="22"/>
          <w:u w:val="single"/>
        </w:rPr>
        <w:t xml:space="preserve"> Video </w:t>
      </w:r>
    </w:p>
    <w:p w14:paraId="39DE6692" w14:textId="5C452D68" w:rsidR="00E82C26" w:rsidRPr="002E4526" w:rsidRDefault="00DB42B3">
      <w:pPr>
        <w:spacing w:after="200" w:line="276" w:lineRule="auto"/>
        <w:rPr>
          <w:rFonts w:ascii="Arial" w:hAnsi="Arial" w:cs="Arial"/>
          <w:bCs/>
          <w:sz w:val="22"/>
          <w:szCs w:val="22"/>
        </w:rPr>
      </w:pPr>
      <w:r w:rsidRPr="002E4526">
        <w:rPr>
          <w:rFonts w:ascii="Arial" w:hAnsi="Arial" w:cs="Arial"/>
          <w:bCs/>
          <w:sz w:val="22"/>
          <w:szCs w:val="22"/>
        </w:rPr>
        <w:t>12.0 Website link</w:t>
      </w:r>
      <w:r w:rsidR="00EA0CBD">
        <w:rPr>
          <w:rFonts w:ascii="Arial" w:hAnsi="Arial" w:cs="Arial"/>
          <w:bCs/>
          <w:sz w:val="22"/>
          <w:szCs w:val="22"/>
        </w:rPr>
        <w:t xml:space="preserve"> -</w:t>
      </w:r>
      <w:r w:rsidRPr="002E4526">
        <w:rPr>
          <w:rFonts w:ascii="Arial" w:hAnsi="Arial" w:cs="Arial"/>
          <w:bCs/>
          <w:sz w:val="22"/>
          <w:szCs w:val="22"/>
        </w:rPr>
        <w:t xml:space="preserve"> </w:t>
      </w:r>
      <w:hyperlink r:id="rId29" w:history="1">
        <w:r w:rsidR="00EA0CBD" w:rsidRPr="008B2C33">
          <w:rPr>
            <w:rStyle w:val="Hyperlink"/>
            <w:rFonts w:ascii="Arial" w:hAnsi="Arial" w:cs="Arial"/>
            <w:bCs/>
            <w:sz w:val="22"/>
            <w:szCs w:val="22"/>
          </w:rPr>
          <w:t>https://swanseasportshub.my.canva.site/</w:t>
        </w:r>
      </w:hyperlink>
      <w:r w:rsidR="00EA0CBD">
        <w:rPr>
          <w:rFonts w:ascii="Arial" w:hAnsi="Arial" w:cs="Arial"/>
          <w:bCs/>
          <w:sz w:val="22"/>
          <w:szCs w:val="22"/>
        </w:rPr>
        <w:t xml:space="preserve"> </w:t>
      </w:r>
    </w:p>
    <w:p w14:paraId="1FAF1C7C" w14:textId="26CE9BCB" w:rsidR="00DB42B3" w:rsidRPr="002E4526" w:rsidRDefault="00DB42B3">
      <w:pPr>
        <w:spacing w:after="200" w:line="276" w:lineRule="auto"/>
        <w:rPr>
          <w:rFonts w:ascii="Arial" w:hAnsi="Arial" w:cs="Arial"/>
          <w:bCs/>
          <w:sz w:val="22"/>
          <w:szCs w:val="22"/>
        </w:rPr>
      </w:pPr>
      <w:r w:rsidRPr="002E4526">
        <w:rPr>
          <w:rFonts w:ascii="Arial" w:hAnsi="Arial" w:cs="Arial"/>
          <w:bCs/>
          <w:sz w:val="22"/>
          <w:szCs w:val="22"/>
        </w:rPr>
        <w:t>13.0 Website slides</w:t>
      </w:r>
      <w:r w:rsidR="00865C88">
        <w:rPr>
          <w:rFonts w:ascii="Arial" w:hAnsi="Arial" w:cs="Arial"/>
          <w:bCs/>
          <w:noProof/>
          <w:sz w:val="22"/>
          <w:szCs w:val="22"/>
        </w:rPr>
        <w:drawing>
          <wp:inline distT="0" distB="0" distL="0" distR="0" wp14:anchorId="5F3B77F6" wp14:editId="627F9833">
            <wp:extent cx="5731510" cy="2896870"/>
            <wp:effectExtent l="0" t="0" r="0" b="0"/>
            <wp:docPr id="2936109" name="Picture 1" descr="A group of kids running on gras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36109" name="Picture 1" descr="A group of kids running on grass&#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5731510" cy="2896870"/>
                    </a:xfrm>
                    <a:prstGeom prst="rect">
                      <a:avLst/>
                    </a:prstGeom>
                  </pic:spPr>
                </pic:pic>
              </a:graphicData>
            </a:graphic>
          </wp:inline>
        </w:drawing>
      </w:r>
    </w:p>
    <w:p w14:paraId="1E126C98" w14:textId="470C81F6" w:rsidR="0023752D" w:rsidRDefault="00BC6B79" w:rsidP="000F3FD2">
      <w:pPr>
        <w:spacing w:after="200" w:line="276" w:lineRule="auto"/>
        <w:rPr>
          <w:rFonts w:ascii="Arial" w:hAnsi="Arial" w:cs="Arial"/>
          <w:b/>
          <w:sz w:val="22"/>
          <w:szCs w:val="22"/>
        </w:rPr>
      </w:pPr>
      <w:r>
        <w:rPr>
          <w:noProof/>
        </w:rPr>
        <w:drawing>
          <wp:inline distT="0" distB="0" distL="0" distR="0" wp14:anchorId="3AEFA91A" wp14:editId="6FE3F311">
            <wp:extent cx="5731510" cy="2681408"/>
            <wp:effectExtent l="0" t="0" r="0" b="0"/>
            <wp:docPr id="144683285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6832856" name="Picture 1" descr="A screenshot of a computer&#10;&#10;AI-generated content may be incorrect."/>
                    <pic:cNvPicPr/>
                  </pic:nvPicPr>
                  <pic:blipFill rotWithShape="1">
                    <a:blip r:embed="rId31"/>
                    <a:srcRect l="7811" t="20977" r="6936" b="8115"/>
                    <a:stretch/>
                  </pic:blipFill>
                  <pic:spPr bwMode="auto">
                    <a:xfrm flipV="1">
                      <a:off x="0" y="0"/>
                      <a:ext cx="5755413" cy="2692591"/>
                    </a:xfrm>
                    <a:prstGeom prst="rect">
                      <a:avLst/>
                    </a:prstGeom>
                    <a:ln>
                      <a:noFill/>
                    </a:ln>
                    <a:extLst>
                      <a:ext uri="{53640926-AAD7-44D8-BBD7-CCE9431645EC}">
                        <a14:shadowObscured xmlns:a14="http://schemas.microsoft.com/office/drawing/2010/main"/>
                      </a:ext>
                    </a:extLst>
                  </pic:spPr>
                </pic:pic>
              </a:graphicData>
            </a:graphic>
          </wp:inline>
        </w:drawing>
      </w:r>
      <w:r w:rsidR="00770DC3">
        <w:rPr>
          <w:rFonts w:ascii="Arial" w:hAnsi="Arial" w:cs="Arial"/>
          <w:b/>
          <w:sz w:val="22"/>
          <w:szCs w:val="22"/>
        </w:rPr>
        <w:tab/>
      </w:r>
    </w:p>
    <w:p w14:paraId="41D04998" w14:textId="69EF947D" w:rsidR="00BB2EFC" w:rsidRDefault="0052165A" w:rsidP="00BB2EFC">
      <w:pPr>
        <w:spacing w:after="200" w:line="276" w:lineRule="auto"/>
        <w:rPr>
          <w:rFonts w:ascii="Arial" w:hAnsi="Arial" w:cs="Arial"/>
          <w:b/>
          <w:sz w:val="22"/>
          <w:szCs w:val="22"/>
        </w:rPr>
      </w:pPr>
      <w:r w:rsidRPr="0052165A">
        <w:rPr>
          <w:noProof/>
        </w:rPr>
        <w:lastRenderedPageBreak/>
        <w:drawing>
          <wp:inline distT="0" distB="0" distL="0" distR="0" wp14:anchorId="27206D55" wp14:editId="7F7FBED0">
            <wp:extent cx="6045200" cy="3189100"/>
            <wp:effectExtent l="0" t="0" r="0" b="0"/>
            <wp:docPr id="184447254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4472547" name="Picture 1" descr="A screenshot of a computer&#10;&#10;AI-generated content may be incorrect."/>
                    <pic:cNvPicPr/>
                  </pic:nvPicPr>
                  <pic:blipFill rotWithShape="1">
                    <a:blip r:embed="rId32"/>
                    <a:srcRect l="9805" t="16545" r="11755" b="9888"/>
                    <a:stretch/>
                  </pic:blipFill>
                  <pic:spPr bwMode="auto">
                    <a:xfrm>
                      <a:off x="0" y="0"/>
                      <a:ext cx="6066541" cy="3200358"/>
                    </a:xfrm>
                    <a:prstGeom prst="rect">
                      <a:avLst/>
                    </a:prstGeom>
                    <a:ln>
                      <a:noFill/>
                    </a:ln>
                    <a:extLst>
                      <a:ext uri="{53640926-AAD7-44D8-BBD7-CCE9431645EC}">
                        <a14:shadowObscured xmlns:a14="http://schemas.microsoft.com/office/drawing/2010/main"/>
                      </a:ext>
                    </a:extLst>
                  </pic:spPr>
                </pic:pic>
              </a:graphicData>
            </a:graphic>
          </wp:inline>
        </w:drawing>
      </w:r>
    </w:p>
    <w:p w14:paraId="6DD35378" w14:textId="4A66EC3D" w:rsidR="000D73FE" w:rsidRDefault="00643045">
      <w:pPr>
        <w:spacing w:after="200" w:line="276" w:lineRule="auto"/>
        <w:rPr>
          <w:rFonts w:ascii="Arial" w:hAnsi="Arial" w:cs="Arial"/>
          <w:b/>
          <w:sz w:val="22"/>
          <w:szCs w:val="22"/>
        </w:rPr>
      </w:pPr>
      <w:r w:rsidRPr="00643045">
        <w:rPr>
          <w:noProof/>
        </w:rPr>
        <w:drawing>
          <wp:inline distT="0" distB="0" distL="0" distR="0" wp14:anchorId="7AE530A6" wp14:editId="17B45897">
            <wp:extent cx="6045200" cy="3363078"/>
            <wp:effectExtent l="0" t="0" r="0" b="2540"/>
            <wp:docPr id="184135993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41359935" name="Picture 1" descr="A screenshot of a computer&#10;&#10;AI-generated content may be incorrect."/>
                    <pic:cNvPicPr/>
                  </pic:nvPicPr>
                  <pic:blipFill rotWithShape="1">
                    <a:blip r:embed="rId33"/>
                    <a:srcRect l="13418" t="14838" r="13976" b="13353"/>
                    <a:stretch/>
                  </pic:blipFill>
                  <pic:spPr bwMode="auto">
                    <a:xfrm>
                      <a:off x="0" y="0"/>
                      <a:ext cx="6071998" cy="3377987"/>
                    </a:xfrm>
                    <a:prstGeom prst="rect">
                      <a:avLst/>
                    </a:prstGeom>
                    <a:ln>
                      <a:noFill/>
                    </a:ln>
                    <a:extLst>
                      <a:ext uri="{53640926-AAD7-44D8-BBD7-CCE9431645EC}">
                        <a14:shadowObscured xmlns:a14="http://schemas.microsoft.com/office/drawing/2010/main"/>
                      </a:ext>
                    </a:extLst>
                  </pic:spPr>
                </pic:pic>
              </a:graphicData>
            </a:graphic>
          </wp:inline>
        </w:drawing>
      </w:r>
    </w:p>
    <w:p w14:paraId="2CE52BAC" w14:textId="77777777" w:rsidR="00436CDB" w:rsidRDefault="000D73FE">
      <w:pPr>
        <w:spacing w:after="200" w:line="276" w:lineRule="auto"/>
        <w:rPr>
          <w:rFonts w:ascii="Arial" w:hAnsi="Arial" w:cs="Arial"/>
          <w:b/>
          <w:sz w:val="22"/>
          <w:szCs w:val="22"/>
        </w:rPr>
      </w:pPr>
      <w:r w:rsidRPr="000D73FE">
        <w:rPr>
          <w:noProof/>
        </w:rPr>
        <w:lastRenderedPageBreak/>
        <w:drawing>
          <wp:inline distT="0" distB="0" distL="0" distR="0" wp14:anchorId="09879D03" wp14:editId="4B6CFF64">
            <wp:extent cx="6045200" cy="3225855"/>
            <wp:effectExtent l="0" t="0" r="0" b="0"/>
            <wp:docPr id="124103282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41032827" name="Picture 1" descr="A screenshot of a computer&#10;&#10;AI-generated content may be incorrect."/>
                    <pic:cNvPicPr/>
                  </pic:nvPicPr>
                  <pic:blipFill rotWithShape="1">
                    <a:blip r:embed="rId34"/>
                    <a:srcRect l="10802" t="20386" r="12586" b="6933"/>
                    <a:stretch/>
                  </pic:blipFill>
                  <pic:spPr bwMode="auto">
                    <a:xfrm>
                      <a:off x="0" y="0"/>
                      <a:ext cx="6067711" cy="3237867"/>
                    </a:xfrm>
                    <a:prstGeom prst="rect">
                      <a:avLst/>
                    </a:prstGeom>
                    <a:ln>
                      <a:noFill/>
                    </a:ln>
                    <a:extLst>
                      <a:ext uri="{53640926-AAD7-44D8-BBD7-CCE9431645EC}">
                        <a14:shadowObscured xmlns:a14="http://schemas.microsoft.com/office/drawing/2010/main"/>
                      </a:ext>
                    </a:extLst>
                  </pic:spPr>
                </pic:pic>
              </a:graphicData>
            </a:graphic>
          </wp:inline>
        </w:drawing>
      </w:r>
    </w:p>
    <w:p w14:paraId="36956719" w14:textId="77777777" w:rsidR="00436CDB" w:rsidRDefault="00436CDB">
      <w:pPr>
        <w:spacing w:after="200" w:line="276" w:lineRule="auto"/>
        <w:rPr>
          <w:rFonts w:ascii="Arial" w:hAnsi="Arial" w:cs="Arial"/>
          <w:b/>
          <w:sz w:val="22"/>
          <w:szCs w:val="22"/>
        </w:rPr>
      </w:pPr>
    </w:p>
    <w:p w14:paraId="498338B7" w14:textId="77777777" w:rsidR="0013085E" w:rsidRPr="0013085E" w:rsidRDefault="0013085E" w:rsidP="0013085E">
      <w:pPr>
        <w:rPr>
          <w:rFonts w:ascii="Arial" w:hAnsi="Arial" w:cs="Arial"/>
          <w:sz w:val="22"/>
          <w:szCs w:val="22"/>
        </w:rPr>
      </w:pPr>
    </w:p>
    <w:p w14:paraId="4FD1206F" w14:textId="77777777" w:rsidR="0013085E" w:rsidRDefault="00436CDB">
      <w:pPr>
        <w:spacing w:after="200" w:line="276" w:lineRule="auto"/>
        <w:rPr>
          <w:rFonts w:ascii="Arial" w:hAnsi="Arial" w:cs="Arial"/>
          <w:b/>
          <w:sz w:val="22"/>
          <w:szCs w:val="22"/>
        </w:rPr>
      </w:pPr>
      <w:r w:rsidRPr="00436CDB">
        <w:rPr>
          <w:noProof/>
        </w:rPr>
        <w:drawing>
          <wp:inline distT="0" distB="0" distL="0" distR="0" wp14:anchorId="1300A074" wp14:editId="32E11178">
            <wp:extent cx="5616998" cy="3022600"/>
            <wp:effectExtent l="0" t="0" r="0" b="0"/>
            <wp:docPr id="69554426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5544262" name="Picture 1" descr="A screenshot of a computer&#10;&#10;AI-generated content may be incorrect."/>
                    <pic:cNvPicPr/>
                  </pic:nvPicPr>
                  <pic:blipFill rotWithShape="1">
                    <a:blip r:embed="rId35"/>
                    <a:srcRect l="13128" t="18318" r="12752" b="10774"/>
                    <a:stretch/>
                  </pic:blipFill>
                  <pic:spPr bwMode="auto">
                    <a:xfrm>
                      <a:off x="0" y="0"/>
                      <a:ext cx="5654979" cy="3043038"/>
                    </a:xfrm>
                    <a:prstGeom prst="rect">
                      <a:avLst/>
                    </a:prstGeom>
                    <a:ln>
                      <a:noFill/>
                    </a:ln>
                    <a:extLst>
                      <a:ext uri="{53640926-AAD7-44D8-BBD7-CCE9431645EC}">
                        <a14:shadowObscured xmlns:a14="http://schemas.microsoft.com/office/drawing/2010/main"/>
                      </a:ext>
                    </a:extLst>
                  </pic:spPr>
                </pic:pic>
              </a:graphicData>
            </a:graphic>
          </wp:inline>
        </w:drawing>
      </w:r>
    </w:p>
    <w:p w14:paraId="38E7F73B" w14:textId="7F67E535" w:rsidR="005A7395" w:rsidRDefault="00EC7F36">
      <w:pPr>
        <w:spacing w:after="200" w:line="276" w:lineRule="auto"/>
        <w:rPr>
          <w:rFonts w:ascii="Arial" w:hAnsi="Arial" w:cs="Arial"/>
          <w:b/>
          <w:sz w:val="22"/>
          <w:szCs w:val="22"/>
        </w:rPr>
      </w:pPr>
      <w:r w:rsidRPr="00EC7F36">
        <w:rPr>
          <w:noProof/>
        </w:rPr>
        <w:lastRenderedPageBreak/>
        <w:drawing>
          <wp:inline distT="0" distB="0" distL="0" distR="0" wp14:anchorId="665DF7A6" wp14:editId="07FCA3F5">
            <wp:extent cx="5956300" cy="3337700"/>
            <wp:effectExtent l="0" t="0" r="0" b="2540"/>
            <wp:docPr id="200454654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04546549" name="Picture 1" descr="A screenshot of a computer&#10;&#10;AI-generated content may be incorrect."/>
                    <pic:cNvPicPr/>
                  </pic:nvPicPr>
                  <pic:blipFill rotWithShape="1">
                    <a:blip r:embed="rId36"/>
                    <a:srcRect l="13128" t="14477" r="13916" b="12842"/>
                    <a:stretch/>
                  </pic:blipFill>
                  <pic:spPr bwMode="auto">
                    <a:xfrm>
                      <a:off x="0" y="0"/>
                      <a:ext cx="5974541" cy="3347921"/>
                    </a:xfrm>
                    <a:prstGeom prst="rect">
                      <a:avLst/>
                    </a:prstGeom>
                    <a:ln>
                      <a:noFill/>
                    </a:ln>
                    <a:extLst>
                      <a:ext uri="{53640926-AAD7-44D8-BBD7-CCE9431645EC}">
                        <a14:shadowObscured xmlns:a14="http://schemas.microsoft.com/office/drawing/2010/main"/>
                      </a:ext>
                    </a:extLst>
                  </pic:spPr>
                </pic:pic>
              </a:graphicData>
            </a:graphic>
          </wp:inline>
        </w:drawing>
      </w:r>
    </w:p>
    <w:p w14:paraId="234F36FA" w14:textId="77777777" w:rsidR="00515B7B" w:rsidRDefault="005A7395">
      <w:pPr>
        <w:spacing w:after="200" w:line="276" w:lineRule="auto"/>
        <w:rPr>
          <w:rFonts w:ascii="Arial" w:hAnsi="Arial" w:cs="Arial"/>
          <w:b/>
          <w:sz w:val="22"/>
          <w:szCs w:val="22"/>
        </w:rPr>
      </w:pPr>
      <w:r w:rsidRPr="005A7395">
        <w:rPr>
          <w:noProof/>
        </w:rPr>
        <w:drawing>
          <wp:inline distT="0" distB="0" distL="0" distR="0" wp14:anchorId="5BB54FDF" wp14:editId="33F9D4D9">
            <wp:extent cx="5956300" cy="3086941"/>
            <wp:effectExtent l="0" t="0" r="0" b="0"/>
            <wp:docPr id="1721504335"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1504335" name="Picture 1" descr="A screenshot of a computer&#10;&#10;AI-generated content may be incorrect."/>
                    <pic:cNvPicPr/>
                  </pic:nvPicPr>
                  <pic:blipFill rotWithShape="1">
                    <a:blip r:embed="rId37"/>
                    <a:srcRect l="13295" t="21568" r="13915" b="11365"/>
                    <a:stretch/>
                  </pic:blipFill>
                  <pic:spPr bwMode="auto">
                    <a:xfrm>
                      <a:off x="0" y="0"/>
                      <a:ext cx="5981895" cy="3100206"/>
                    </a:xfrm>
                    <a:prstGeom prst="rect">
                      <a:avLst/>
                    </a:prstGeom>
                    <a:ln>
                      <a:noFill/>
                    </a:ln>
                    <a:extLst>
                      <a:ext uri="{53640926-AAD7-44D8-BBD7-CCE9431645EC}">
                        <a14:shadowObscured xmlns:a14="http://schemas.microsoft.com/office/drawing/2010/main"/>
                      </a:ext>
                    </a:extLst>
                  </pic:spPr>
                </pic:pic>
              </a:graphicData>
            </a:graphic>
          </wp:inline>
        </w:drawing>
      </w:r>
    </w:p>
    <w:p w14:paraId="7C2E34A0" w14:textId="57C36B6B" w:rsidR="00515B7B" w:rsidRDefault="00515B7B">
      <w:pPr>
        <w:spacing w:after="200" w:line="276" w:lineRule="auto"/>
        <w:rPr>
          <w:rFonts w:ascii="Arial" w:hAnsi="Arial" w:cs="Arial"/>
          <w:b/>
          <w:sz w:val="22"/>
          <w:szCs w:val="22"/>
        </w:rPr>
      </w:pPr>
      <w:r w:rsidRPr="00515B7B">
        <w:rPr>
          <w:noProof/>
        </w:rPr>
        <w:lastRenderedPageBreak/>
        <w:drawing>
          <wp:inline distT="0" distB="0" distL="0" distR="0" wp14:anchorId="0E3BD0F9" wp14:editId="7310BB65">
            <wp:extent cx="5956300" cy="3150988"/>
            <wp:effectExtent l="0" t="0" r="0" b="0"/>
            <wp:docPr id="88853745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88537459" name="Picture 1" descr="A screenshot of a computer&#10;&#10;AI-generated content may be incorrect."/>
                    <pic:cNvPicPr/>
                  </pic:nvPicPr>
                  <pic:blipFill rotWithShape="1">
                    <a:blip r:embed="rId38"/>
                    <a:srcRect l="13128" t="18318" r="12419" b="11661"/>
                    <a:stretch/>
                  </pic:blipFill>
                  <pic:spPr bwMode="auto">
                    <a:xfrm>
                      <a:off x="0" y="0"/>
                      <a:ext cx="5981731" cy="3164442"/>
                    </a:xfrm>
                    <a:prstGeom prst="rect">
                      <a:avLst/>
                    </a:prstGeom>
                    <a:ln>
                      <a:noFill/>
                    </a:ln>
                    <a:extLst>
                      <a:ext uri="{53640926-AAD7-44D8-BBD7-CCE9431645EC}">
                        <a14:shadowObscured xmlns:a14="http://schemas.microsoft.com/office/drawing/2010/main"/>
                      </a:ext>
                    </a:extLst>
                  </pic:spPr>
                </pic:pic>
              </a:graphicData>
            </a:graphic>
          </wp:inline>
        </w:drawing>
      </w:r>
    </w:p>
    <w:p w14:paraId="628CA26B" w14:textId="406DB9B2" w:rsidR="00031D6A" w:rsidRDefault="00515B7B">
      <w:pPr>
        <w:spacing w:after="200" w:line="276" w:lineRule="auto"/>
        <w:rPr>
          <w:rFonts w:ascii="Arial" w:hAnsi="Arial" w:cs="Arial"/>
          <w:b/>
          <w:sz w:val="22"/>
          <w:szCs w:val="22"/>
        </w:rPr>
      </w:pPr>
      <w:r w:rsidRPr="00515B7B">
        <w:rPr>
          <w:noProof/>
        </w:rPr>
        <w:drawing>
          <wp:inline distT="0" distB="0" distL="0" distR="0" wp14:anchorId="57C2D369" wp14:editId="7F19594B">
            <wp:extent cx="5967934" cy="3048000"/>
            <wp:effectExtent l="0" t="0" r="1270" b="0"/>
            <wp:docPr id="1773050259"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73050259" name="Picture 1" descr="A screenshot of a computer&#10;&#10;AI-generated content may be incorrect."/>
                    <pic:cNvPicPr/>
                  </pic:nvPicPr>
                  <pic:blipFill rotWithShape="1">
                    <a:blip r:embed="rId39"/>
                    <a:srcRect l="11800" t="14182" r="10757" b="15501"/>
                    <a:stretch/>
                  </pic:blipFill>
                  <pic:spPr bwMode="auto">
                    <a:xfrm>
                      <a:off x="0" y="0"/>
                      <a:ext cx="5987246" cy="3057863"/>
                    </a:xfrm>
                    <a:prstGeom prst="rect">
                      <a:avLst/>
                    </a:prstGeom>
                    <a:ln>
                      <a:noFill/>
                    </a:ln>
                    <a:extLst>
                      <a:ext uri="{53640926-AAD7-44D8-BBD7-CCE9431645EC}">
                        <a14:shadowObscured xmlns:a14="http://schemas.microsoft.com/office/drawing/2010/main"/>
                      </a:ext>
                    </a:extLst>
                  </pic:spPr>
                </pic:pic>
              </a:graphicData>
            </a:graphic>
          </wp:inline>
        </w:drawing>
      </w:r>
    </w:p>
    <w:p w14:paraId="589EBDE4" w14:textId="77777777" w:rsidR="000B5CC3" w:rsidRDefault="00031D6A">
      <w:pPr>
        <w:spacing w:after="200" w:line="276" w:lineRule="auto"/>
        <w:rPr>
          <w:rFonts w:ascii="Arial" w:hAnsi="Arial" w:cs="Arial"/>
          <w:b/>
          <w:sz w:val="22"/>
          <w:szCs w:val="22"/>
        </w:rPr>
      </w:pPr>
      <w:r w:rsidRPr="00031D6A">
        <w:rPr>
          <w:noProof/>
        </w:rPr>
        <w:lastRenderedPageBreak/>
        <w:drawing>
          <wp:inline distT="0" distB="0" distL="0" distR="0" wp14:anchorId="3393E609" wp14:editId="2D121A27">
            <wp:extent cx="5967947" cy="2692400"/>
            <wp:effectExtent l="0" t="0" r="1270" b="0"/>
            <wp:docPr id="10021777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0217777" name="Picture 1" descr="A screenshot of a computer&#10;&#10;AI-generated content may be incorrect."/>
                    <pic:cNvPicPr/>
                  </pic:nvPicPr>
                  <pic:blipFill rotWithShape="1">
                    <a:blip r:embed="rId40"/>
                    <a:srcRect l="10136" t="21273" r="9927" b="14615"/>
                    <a:stretch/>
                  </pic:blipFill>
                  <pic:spPr bwMode="auto">
                    <a:xfrm>
                      <a:off x="0" y="0"/>
                      <a:ext cx="5981862" cy="2698677"/>
                    </a:xfrm>
                    <a:prstGeom prst="rect">
                      <a:avLst/>
                    </a:prstGeom>
                    <a:ln>
                      <a:noFill/>
                    </a:ln>
                    <a:extLst>
                      <a:ext uri="{53640926-AAD7-44D8-BBD7-CCE9431645EC}">
                        <a14:shadowObscured xmlns:a14="http://schemas.microsoft.com/office/drawing/2010/main"/>
                      </a:ext>
                    </a:extLst>
                  </pic:spPr>
                </pic:pic>
              </a:graphicData>
            </a:graphic>
          </wp:inline>
        </w:drawing>
      </w:r>
    </w:p>
    <w:p w14:paraId="4217A719" w14:textId="77777777" w:rsidR="000B5CC3" w:rsidRDefault="000B5CC3">
      <w:pPr>
        <w:spacing w:after="200" w:line="276" w:lineRule="auto"/>
        <w:rPr>
          <w:rFonts w:ascii="Arial" w:hAnsi="Arial" w:cs="Arial"/>
          <w:b/>
          <w:sz w:val="22"/>
          <w:szCs w:val="22"/>
        </w:rPr>
      </w:pPr>
    </w:p>
    <w:p w14:paraId="460224AE" w14:textId="2727B8B9" w:rsidR="00BB2EFC" w:rsidRDefault="000B5CC3">
      <w:pPr>
        <w:spacing w:after="200" w:line="276" w:lineRule="auto"/>
        <w:rPr>
          <w:rFonts w:ascii="Arial" w:hAnsi="Arial" w:cs="Arial"/>
          <w:b/>
          <w:sz w:val="22"/>
          <w:szCs w:val="22"/>
        </w:rPr>
      </w:pPr>
      <w:r w:rsidRPr="000B5CC3">
        <w:rPr>
          <w:noProof/>
        </w:rPr>
        <w:drawing>
          <wp:inline distT="0" distB="0" distL="0" distR="0" wp14:anchorId="39E647FB" wp14:editId="6A260598">
            <wp:extent cx="5956300" cy="3116580"/>
            <wp:effectExtent l="0" t="0" r="0" b="0"/>
            <wp:docPr id="2085701756"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85701756" name="Picture 1" descr="A screenshot of a computer&#10;&#10;AI-generated content may be incorrect."/>
                    <pic:cNvPicPr/>
                  </pic:nvPicPr>
                  <pic:blipFill rotWithShape="1">
                    <a:blip r:embed="rId41"/>
                    <a:srcRect l="10625" t="22378" r="16140" b="9617"/>
                    <a:stretch/>
                  </pic:blipFill>
                  <pic:spPr bwMode="auto">
                    <a:xfrm rot="10800000" flipH="1" flipV="1">
                      <a:off x="0" y="0"/>
                      <a:ext cx="6086328" cy="3184616"/>
                    </a:xfrm>
                    <a:prstGeom prst="rect">
                      <a:avLst/>
                    </a:prstGeom>
                    <a:ln>
                      <a:noFill/>
                    </a:ln>
                    <a:extLst>
                      <a:ext uri="{53640926-AAD7-44D8-BBD7-CCE9431645EC}">
                        <a14:shadowObscured xmlns:a14="http://schemas.microsoft.com/office/drawing/2010/main"/>
                      </a:ext>
                    </a:extLst>
                  </pic:spPr>
                </pic:pic>
              </a:graphicData>
            </a:graphic>
          </wp:inline>
        </w:drawing>
      </w:r>
      <w:r w:rsidR="00BB2EFC">
        <w:rPr>
          <w:rFonts w:ascii="Arial" w:hAnsi="Arial" w:cs="Arial"/>
          <w:b/>
          <w:sz w:val="22"/>
          <w:szCs w:val="22"/>
        </w:rPr>
        <w:br w:type="page"/>
      </w:r>
    </w:p>
    <w:p w14:paraId="5B4609F7" w14:textId="77777777" w:rsidR="00BB2EFC" w:rsidRDefault="00BB2EFC">
      <w:pPr>
        <w:spacing w:after="200" w:line="276" w:lineRule="auto"/>
        <w:rPr>
          <w:rFonts w:ascii="Arial" w:hAnsi="Arial" w:cs="Arial"/>
          <w:b/>
          <w:sz w:val="22"/>
          <w:szCs w:val="22"/>
        </w:rPr>
      </w:pPr>
    </w:p>
    <w:p w14:paraId="24DF197E" w14:textId="20A6DEA2" w:rsidR="00E82C26" w:rsidRPr="003F7013" w:rsidRDefault="00DC6F1F" w:rsidP="00E82C26">
      <w:pPr>
        <w:spacing w:after="200" w:line="276" w:lineRule="auto"/>
        <w:rPr>
          <w:rFonts w:ascii="Arial" w:hAnsi="Arial" w:cs="Arial"/>
          <w:b/>
          <w:sz w:val="22"/>
          <w:szCs w:val="22"/>
          <w:u w:val="single"/>
        </w:rPr>
      </w:pPr>
      <w:r>
        <w:rPr>
          <w:rFonts w:ascii="Arial" w:hAnsi="Arial" w:cs="Arial"/>
          <w:b/>
          <w:sz w:val="22"/>
          <w:szCs w:val="22"/>
          <w:u w:val="single"/>
        </w:rPr>
        <w:t>Element 4 -</w:t>
      </w:r>
      <w:r w:rsidR="00DE7BEA">
        <w:rPr>
          <w:rFonts w:ascii="Arial" w:hAnsi="Arial" w:cs="Arial"/>
          <w:b/>
          <w:sz w:val="22"/>
          <w:szCs w:val="22"/>
          <w:u w:val="single"/>
        </w:rPr>
        <w:t xml:space="preserve"> </w:t>
      </w:r>
      <w:r w:rsidR="00E82C26">
        <w:rPr>
          <w:rFonts w:ascii="Arial" w:hAnsi="Arial" w:cs="Arial"/>
          <w:b/>
          <w:sz w:val="22"/>
          <w:szCs w:val="22"/>
          <w:u w:val="single"/>
        </w:rPr>
        <w:t xml:space="preserve">Reflection / Conclusion / Recommendations (key learning points) </w:t>
      </w:r>
    </w:p>
    <w:p w14:paraId="264518C2" w14:textId="77777777" w:rsidR="002F30C9" w:rsidRPr="00006983" w:rsidRDefault="002F30C9">
      <w:pPr>
        <w:spacing w:after="200" w:line="276" w:lineRule="auto"/>
        <w:rPr>
          <w:rFonts w:ascii="Arial" w:hAnsi="Arial" w:cs="Arial"/>
          <w:color w:val="000000" w:themeColor="text1"/>
        </w:rPr>
      </w:pPr>
      <w:r w:rsidRPr="00006983">
        <w:rPr>
          <w:rFonts w:ascii="Arial" w:hAnsi="Arial" w:cs="Arial"/>
          <w:color w:val="000000" w:themeColor="text1"/>
        </w:rPr>
        <w:t xml:space="preserve">13.0 </w:t>
      </w:r>
    </w:p>
    <w:p w14:paraId="6A56AD10" w14:textId="30C2B01A" w:rsidR="00BF49D3" w:rsidRDefault="00006983" w:rsidP="00B00C09">
      <w:pPr>
        <w:rPr>
          <w:rFonts w:ascii="Arial" w:hAnsi="Arial" w:cs="Arial"/>
        </w:rPr>
      </w:pPr>
      <w:r w:rsidRPr="00B00C09">
        <w:rPr>
          <w:rFonts w:ascii="Arial" w:hAnsi="Arial" w:cs="Arial"/>
        </w:rPr>
        <w:t>The Swansea Sports Hub was created to address issues related to accessibility, event planning, and sports participation that were noted in the literature review. Social and economic barriers have a major impact on sport participation, according to research, especially for girls, low-income students, and people with disabilities (Sport Wales, 2022). Physical activity is nevertheless hampered by problems including expense, confidence, and facility accessibility. Furthermore, less opportunities for kids and teens to participate in organised sport have been associated with a lack of organised planning resources for grassroots events (Sport Wales, 2023).</w:t>
      </w:r>
    </w:p>
    <w:p w14:paraId="48B1C4A4" w14:textId="77777777" w:rsidR="00B00C09" w:rsidRPr="00B00C09" w:rsidRDefault="00B00C09" w:rsidP="00B00C09">
      <w:pPr>
        <w:rPr>
          <w:rFonts w:ascii="Arial" w:hAnsi="Arial" w:cs="Arial"/>
        </w:rPr>
      </w:pPr>
    </w:p>
    <w:p w14:paraId="4251EA85" w14:textId="6F7AAEA2" w:rsidR="00BF49D3" w:rsidRPr="003C5922" w:rsidRDefault="00416B49" w:rsidP="003C5922">
      <w:pPr>
        <w:rPr>
          <w:rFonts w:ascii="Arial" w:hAnsi="Arial" w:cs="Arial"/>
        </w:rPr>
      </w:pPr>
      <w:r w:rsidRPr="003C5922">
        <w:rPr>
          <w:rFonts w:ascii="Arial" w:hAnsi="Arial" w:cs="Arial"/>
        </w:rPr>
        <w:t>By providing accessible resources to help with planning for community sports days, our website meets these needs</w:t>
      </w:r>
      <w:r w:rsidRPr="003C5922">
        <w:rPr>
          <w:rFonts w:ascii="Arial" w:hAnsi="Arial" w:cs="Arial"/>
        </w:rPr>
        <w:t xml:space="preserve">. </w:t>
      </w:r>
      <w:r w:rsidRPr="003C5922">
        <w:rPr>
          <w:rFonts w:ascii="Arial" w:hAnsi="Arial" w:cs="Arial"/>
        </w:rPr>
        <w:t>Our website supports Swansea Council's Sport and Health Team's objectives in having a lifetime interest in sport among every child and young person. The Swansea Sports Hub allows anyone, from individuals and community clubs to schools, to plan and deliver successful events by offering templates, funding guidance, licence information, and sports facility resources. The site is focused on helping increase participation, enhance community participation, and create long-term sporting opportunities within Swansea.</w:t>
      </w:r>
    </w:p>
    <w:p w14:paraId="736A67CC" w14:textId="77777777" w:rsidR="003C5922" w:rsidRDefault="003C5922" w:rsidP="003C5922">
      <w:pPr>
        <w:rPr>
          <w:rFonts w:ascii="Arial" w:hAnsi="Arial" w:cs="Arial"/>
          <w:color w:val="3B3A3B"/>
          <w:spacing w:val="5"/>
          <w:shd w:val="clear" w:color="auto" w:fill="FFFFFF"/>
        </w:rPr>
      </w:pPr>
    </w:p>
    <w:p w14:paraId="31BB2E67" w14:textId="746F7863" w:rsidR="00BF49D3" w:rsidRDefault="00C54208" w:rsidP="003C5922">
      <w:pPr>
        <w:rPr>
          <w:rFonts w:ascii="Arial" w:hAnsi="Arial" w:cs="Arial"/>
        </w:rPr>
      </w:pPr>
      <w:r w:rsidRPr="003C5922">
        <w:rPr>
          <w:rFonts w:ascii="Arial" w:hAnsi="Arial" w:cs="Arial"/>
        </w:rPr>
        <w:t>The Swansea Sports Hub's development has reaffirmed the necessity of centralised, easily accessible digital resources to assist grassroots sports. Although the literature study highlighted the mental, physical, and social benefits of well-organised sporting activities (</w:t>
      </w:r>
      <w:proofErr w:type="spellStart"/>
      <w:r w:rsidRPr="003C5922">
        <w:rPr>
          <w:rFonts w:ascii="Arial" w:hAnsi="Arial" w:cs="Arial"/>
        </w:rPr>
        <w:t>Eime</w:t>
      </w:r>
      <w:proofErr w:type="spellEnd"/>
      <w:r w:rsidRPr="003C5922">
        <w:rPr>
          <w:rFonts w:ascii="Arial" w:hAnsi="Arial" w:cs="Arial"/>
        </w:rPr>
        <w:t xml:space="preserve"> et al., 2013; Bailey, 2005), many would-be event planners lack the skills, time, or self-assurance necessary to handle intricate planning procedures (Nichols et al., 2015). Furthermore, despite previous efforts to increase sports participation, such as Climbing Higher (Welsh Government, 2005), gaps still exist, especially in underserved and rural areas.</w:t>
      </w:r>
    </w:p>
    <w:p w14:paraId="48637AD4" w14:textId="77777777" w:rsidR="003C5922" w:rsidRPr="003C5922" w:rsidRDefault="003C5922" w:rsidP="003C5922">
      <w:pPr>
        <w:rPr>
          <w:rFonts w:ascii="Arial" w:hAnsi="Arial" w:cs="Arial"/>
        </w:rPr>
      </w:pPr>
    </w:p>
    <w:p w14:paraId="43ED2087" w14:textId="4EF9FA64" w:rsidR="003C5922" w:rsidRPr="003C5922" w:rsidRDefault="003C5922" w:rsidP="003C5922">
      <w:pPr>
        <w:rPr>
          <w:rFonts w:ascii="Arial" w:hAnsi="Arial" w:cs="Arial"/>
        </w:rPr>
      </w:pPr>
      <w:r w:rsidRPr="003C5922">
        <w:rPr>
          <w:rFonts w:ascii="Arial" w:hAnsi="Arial" w:cs="Arial"/>
        </w:rPr>
        <w:t>This project has illustrated the potential for local communities to be empowered through filling these gaps with a structured, web-based platform. By serving as a planning tool and learning environment, the site helps ensure that entry barriers to event planning are minimized. It also helps make it easier for people to organize opportunities that meet multiple needs by placing special emphasis on the role of inclusive and sustainable approaches in planning sports events.</w:t>
      </w:r>
    </w:p>
    <w:p w14:paraId="15BC3406" w14:textId="77777777" w:rsidR="00535F71" w:rsidRDefault="00535F71" w:rsidP="00535F71">
      <w:pPr>
        <w:rPr>
          <w:rFonts w:ascii="Arial" w:hAnsi="Arial" w:cs="Arial"/>
          <w:color w:val="3B3A3B"/>
          <w:spacing w:val="5"/>
          <w:shd w:val="clear" w:color="auto" w:fill="FFFFFF"/>
        </w:rPr>
      </w:pPr>
    </w:p>
    <w:p w14:paraId="0432577D" w14:textId="487398DD" w:rsidR="00BF49D3" w:rsidRDefault="00365098" w:rsidP="00535F71">
      <w:pPr>
        <w:rPr>
          <w:rFonts w:ascii="Arial" w:hAnsi="Arial" w:cs="Arial"/>
        </w:rPr>
      </w:pPr>
      <w:r w:rsidRPr="00535F71">
        <w:rPr>
          <w:rFonts w:ascii="Arial" w:hAnsi="Arial" w:cs="Arial"/>
        </w:rPr>
        <w:t xml:space="preserve">Promoting the site to schools, sports clubs, and local groups in the immediate area is essential to raise awareness and usage and realise the potential of the Swansea Sports Hub. Running seminars and workshops could help prospective event organisers even more by allowing them to navigate the facilities of the site. Furthermore, improving accessibility and inclusivity through the addition of more adaptive sport facilities and accessibility standards would provide equal opportunities for participation for people with disabilities, which aligns with the Welsh Government's inclusion objectives. Creating a support network for event planners, for example, a discussion forum, online mentoring project, or question-and-answer </w:t>
      </w:r>
      <w:r w:rsidRPr="00535F71">
        <w:rPr>
          <w:rFonts w:ascii="Arial" w:hAnsi="Arial" w:cs="Arial"/>
        </w:rPr>
        <w:lastRenderedPageBreak/>
        <w:t>section, would enable experienced planners to pass on their knowledge and help beginners overcome common issues.</w:t>
      </w:r>
    </w:p>
    <w:p w14:paraId="3301CEE7" w14:textId="77777777" w:rsidR="00535F71" w:rsidRPr="00535F71" w:rsidRDefault="00535F71" w:rsidP="00535F71">
      <w:pPr>
        <w:rPr>
          <w:rFonts w:ascii="Arial" w:hAnsi="Arial" w:cs="Arial"/>
        </w:rPr>
      </w:pPr>
    </w:p>
    <w:p w14:paraId="220CCCEF" w14:textId="22B038FA" w:rsidR="00535F71" w:rsidRPr="00535F71" w:rsidRDefault="00535F71" w:rsidP="00535F71">
      <w:pPr>
        <w:rPr>
          <w:rFonts w:ascii="Arial" w:hAnsi="Arial" w:cs="Arial"/>
        </w:rPr>
      </w:pPr>
      <w:r w:rsidRPr="00535F71">
        <w:rPr>
          <w:rFonts w:ascii="Arial" w:hAnsi="Arial" w:cs="Arial"/>
        </w:rPr>
        <w:t>The Swansea Sports Hub can continue to close the sports event organiser gap by adopting these recommendations, allowing greater numbers of young people and adolescents to enjoy affordable, well-organised sport. In the long term, this hub can promote increased levels of physical activity, promote a more active and interactive community, and secure Swansea's sporting reputation.</w:t>
      </w:r>
    </w:p>
    <w:p w14:paraId="7C8733F7" w14:textId="77777777" w:rsidR="00BF49D3" w:rsidRDefault="00BF49D3" w:rsidP="007B43F3">
      <w:pPr>
        <w:spacing w:after="200" w:line="276" w:lineRule="auto"/>
        <w:jc w:val="both"/>
        <w:rPr>
          <w:rFonts w:ascii="Arial" w:hAnsi="Arial" w:cs="Arial"/>
          <w:color w:val="3B3A3B"/>
          <w:spacing w:val="5"/>
          <w:shd w:val="clear" w:color="auto" w:fill="FFFFFF"/>
        </w:rPr>
      </w:pPr>
    </w:p>
    <w:p w14:paraId="1A22D414" w14:textId="77777777" w:rsidR="002A00D1" w:rsidRDefault="002A00D1" w:rsidP="007B43F3">
      <w:pPr>
        <w:spacing w:after="200" w:line="276" w:lineRule="auto"/>
        <w:jc w:val="both"/>
        <w:rPr>
          <w:rFonts w:ascii="Arial" w:hAnsi="Arial" w:cs="Arial"/>
        </w:rPr>
      </w:pPr>
    </w:p>
    <w:p w14:paraId="042F3BCD" w14:textId="77777777" w:rsidR="0013085E" w:rsidRDefault="0013085E" w:rsidP="007B43F3">
      <w:pPr>
        <w:spacing w:after="200" w:line="276" w:lineRule="auto"/>
        <w:jc w:val="both"/>
        <w:rPr>
          <w:rFonts w:ascii="Arial" w:hAnsi="Arial" w:cs="Arial"/>
        </w:rPr>
      </w:pPr>
    </w:p>
    <w:p w14:paraId="15F6AB0D" w14:textId="77777777" w:rsidR="0013085E" w:rsidRDefault="0013085E" w:rsidP="007B43F3">
      <w:pPr>
        <w:spacing w:after="200" w:line="276" w:lineRule="auto"/>
        <w:jc w:val="both"/>
        <w:rPr>
          <w:rFonts w:ascii="Arial" w:hAnsi="Arial" w:cs="Arial"/>
        </w:rPr>
      </w:pPr>
    </w:p>
    <w:p w14:paraId="0CDEDCBA" w14:textId="77777777" w:rsidR="0013085E" w:rsidRDefault="0013085E" w:rsidP="007B43F3">
      <w:pPr>
        <w:spacing w:after="200" w:line="276" w:lineRule="auto"/>
        <w:jc w:val="both"/>
        <w:rPr>
          <w:rFonts w:ascii="Arial" w:hAnsi="Arial" w:cs="Arial"/>
        </w:rPr>
      </w:pPr>
    </w:p>
    <w:p w14:paraId="47AB4E05" w14:textId="77777777" w:rsidR="0013085E" w:rsidRDefault="0013085E" w:rsidP="007B43F3">
      <w:pPr>
        <w:spacing w:after="200" w:line="276" w:lineRule="auto"/>
        <w:jc w:val="both"/>
        <w:rPr>
          <w:rFonts w:ascii="Arial" w:hAnsi="Arial" w:cs="Arial"/>
        </w:rPr>
      </w:pPr>
    </w:p>
    <w:p w14:paraId="00569B67" w14:textId="77777777" w:rsidR="00D31498" w:rsidRDefault="00D31498" w:rsidP="007B43F3">
      <w:pPr>
        <w:spacing w:after="200" w:line="276" w:lineRule="auto"/>
        <w:jc w:val="both"/>
        <w:rPr>
          <w:rFonts w:ascii="Arial" w:hAnsi="Arial" w:cs="Arial"/>
        </w:rPr>
      </w:pPr>
    </w:p>
    <w:p w14:paraId="7938C300" w14:textId="77777777" w:rsidR="00D31498" w:rsidRDefault="00D31498" w:rsidP="007B43F3">
      <w:pPr>
        <w:spacing w:after="200" w:line="276" w:lineRule="auto"/>
        <w:jc w:val="both"/>
        <w:rPr>
          <w:rFonts w:ascii="Arial" w:hAnsi="Arial" w:cs="Arial"/>
        </w:rPr>
      </w:pPr>
    </w:p>
    <w:p w14:paraId="70D62E48" w14:textId="77777777" w:rsidR="00D31498" w:rsidRDefault="00D31498" w:rsidP="007B43F3">
      <w:pPr>
        <w:spacing w:after="200" w:line="276" w:lineRule="auto"/>
        <w:jc w:val="both"/>
        <w:rPr>
          <w:rFonts w:ascii="Arial" w:hAnsi="Arial" w:cs="Arial"/>
        </w:rPr>
      </w:pPr>
    </w:p>
    <w:p w14:paraId="02EF9136" w14:textId="77777777" w:rsidR="00D31498" w:rsidRDefault="00D31498" w:rsidP="007B43F3">
      <w:pPr>
        <w:spacing w:after="200" w:line="276" w:lineRule="auto"/>
        <w:jc w:val="both"/>
        <w:rPr>
          <w:rFonts w:ascii="Arial" w:hAnsi="Arial" w:cs="Arial"/>
        </w:rPr>
      </w:pPr>
    </w:p>
    <w:p w14:paraId="32AC064D" w14:textId="77777777" w:rsidR="00006983" w:rsidRDefault="00006983" w:rsidP="007B43F3">
      <w:pPr>
        <w:spacing w:after="200" w:line="276" w:lineRule="auto"/>
        <w:jc w:val="both"/>
        <w:rPr>
          <w:rFonts w:ascii="Arial" w:hAnsi="Arial" w:cs="Arial"/>
        </w:rPr>
      </w:pPr>
    </w:p>
    <w:p w14:paraId="51E2F0A5" w14:textId="77777777" w:rsidR="00006983" w:rsidRDefault="00006983" w:rsidP="007B43F3">
      <w:pPr>
        <w:spacing w:after="200" w:line="276" w:lineRule="auto"/>
        <w:jc w:val="both"/>
        <w:rPr>
          <w:rFonts w:ascii="Arial" w:hAnsi="Arial" w:cs="Arial"/>
        </w:rPr>
      </w:pPr>
    </w:p>
    <w:p w14:paraId="71638870" w14:textId="77777777" w:rsidR="00006983" w:rsidRDefault="00006983" w:rsidP="007B43F3">
      <w:pPr>
        <w:spacing w:after="200" w:line="276" w:lineRule="auto"/>
        <w:jc w:val="both"/>
        <w:rPr>
          <w:rFonts w:ascii="Arial" w:hAnsi="Arial" w:cs="Arial"/>
        </w:rPr>
      </w:pPr>
    </w:p>
    <w:p w14:paraId="5AA61381" w14:textId="77777777" w:rsidR="00006983" w:rsidRDefault="00006983" w:rsidP="007B43F3">
      <w:pPr>
        <w:spacing w:after="200" w:line="276" w:lineRule="auto"/>
        <w:jc w:val="both"/>
        <w:rPr>
          <w:rFonts w:ascii="Arial" w:hAnsi="Arial" w:cs="Arial"/>
        </w:rPr>
      </w:pPr>
    </w:p>
    <w:p w14:paraId="325A8917" w14:textId="77777777" w:rsidR="00006983" w:rsidRDefault="00006983" w:rsidP="007B43F3">
      <w:pPr>
        <w:spacing w:after="200" w:line="276" w:lineRule="auto"/>
        <w:jc w:val="both"/>
        <w:rPr>
          <w:rFonts w:ascii="Arial" w:hAnsi="Arial" w:cs="Arial"/>
        </w:rPr>
      </w:pPr>
    </w:p>
    <w:p w14:paraId="6FBC7CC7" w14:textId="77777777" w:rsidR="00006983" w:rsidRDefault="00006983" w:rsidP="007B43F3">
      <w:pPr>
        <w:spacing w:after="200" w:line="276" w:lineRule="auto"/>
        <w:jc w:val="both"/>
        <w:rPr>
          <w:rFonts w:ascii="Arial" w:hAnsi="Arial" w:cs="Arial"/>
        </w:rPr>
      </w:pPr>
    </w:p>
    <w:p w14:paraId="38A33FA5" w14:textId="77777777" w:rsidR="00006983" w:rsidRDefault="00006983" w:rsidP="007B43F3">
      <w:pPr>
        <w:spacing w:after="200" w:line="276" w:lineRule="auto"/>
        <w:jc w:val="both"/>
        <w:rPr>
          <w:rFonts w:ascii="Arial" w:hAnsi="Arial" w:cs="Arial"/>
        </w:rPr>
      </w:pPr>
    </w:p>
    <w:p w14:paraId="086CDE30" w14:textId="77777777" w:rsidR="00006983" w:rsidRDefault="00006983" w:rsidP="007B43F3">
      <w:pPr>
        <w:spacing w:after="200" w:line="276" w:lineRule="auto"/>
        <w:jc w:val="both"/>
        <w:rPr>
          <w:rFonts w:ascii="Arial" w:hAnsi="Arial" w:cs="Arial"/>
        </w:rPr>
      </w:pPr>
    </w:p>
    <w:p w14:paraId="0573DB3E" w14:textId="77777777" w:rsidR="00006983" w:rsidRDefault="00006983" w:rsidP="007B43F3">
      <w:pPr>
        <w:spacing w:after="200" w:line="276" w:lineRule="auto"/>
        <w:jc w:val="both"/>
        <w:rPr>
          <w:rFonts w:ascii="Arial" w:hAnsi="Arial" w:cs="Arial"/>
        </w:rPr>
      </w:pPr>
    </w:p>
    <w:p w14:paraId="6C3BA0F8" w14:textId="77777777" w:rsidR="00006983" w:rsidRDefault="00006983" w:rsidP="007B43F3">
      <w:pPr>
        <w:spacing w:after="200" w:line="276" w:lineRule="auto"/>
        <w:jc w:val="both"/>
        <w:rPr>
          <w:rFonts w:ascii="Arial" w:hAnsi="Arial" w:cs="Arial"/>
        </w:rPr>
      </w:pPr>
    </w:p>
    <w:p w14:paraId="4E197BCF" w14:textId="77777777" w:rsidR="00006983" w:rsidRDefault="00006983" w:rsidP="007B43F3">
      <w:pPr>
        <w:spacing w:after="200" w:line="276" w:lineRule="auto"/>
        <w:jc w:val="both"/>
        <w:rPr>
          <w:rFonts w:ascii="Arial" w:hAnsi="Arial" w:cs="Arial"/>
        </w:rPr>
      </w:pPr>
    </w:p>
    <w:p w14:paraId="0B65212E" w14:textId="77777777" w:rsidR="00535F71" w:rsidRDefault="00535F71" w:rsidP="009B74E3">
      <w:pPr>
        <w:spacing w:after="200" w:line="276" w:lineRule="auto"/>
        <w:rPr>
          <w:rFonts w:ascii="Arial" w:hAnsi="Arial" w:cs="Arial"/>
          <w:b/>
          <w:sz w:val="22"/>
          <w:szCs w:val="22"/>
          <w:u w:val="single"/>
        </w:rPr>
      </w:pPr>
    </w:p>
    <w:p w14:paraId="7EA7CBBA" w14:textId="77777777" w:rsidR="003C5922" w:rsidRDefault="003C5922" w:rsidP="009B74E3">
      <w:pPr>
        <w:spacing w:after="200" w:line="276" w:lineRule="auto"/>
        <w:rPr>
          <w:rFonts w:ascii="Arial" w:hAnsi="Arial" w:cs="Arial"/>
          <w:b/>
          <w:sz w:val="22"/>
          <w:szCs w:val="22"/>
          <w:u w:val="single"/>
        </w:rPr>
      </w:pPr>
    </w:p>
    <w:p w14:paraId="396B1B02" w14:textId="7F912790" w:rsidR="00134630" w:rsidRPr="009B74E3" w:rsidRDefault="00E82C26" w:rsidP="009B74E3">
      <w:pPr>
        <w:spacing w:after="200" w:line="276" w:lineRule="auto"/>
        <w:rPr>
          <w:rFonts w:ascii="Arial" w:hAnsi="Arial" w:cs="Arial"/>
          <w:b/>
          <w:sz w:val="22"/>
          <w:szCs w:val="22"/>
          <w:u w:val="single"/>
        </w:rPr>
      </w:pPr>
      <w:r>
        <w:rPr>
          <w:rFonts w:ascii="Arial" w:hAnsi="Arial" w:cs="Arial"/>
          <w:b/>
          <w:sz w:val="22"/>
          <w:szCs w:val="22"/>
          <w:u w:val="single"/>
        </w:rPr>
        <w:lastRenderedPageBreak/>
        <w:t>Reference List (use relevant numbers of pages</w:t>
      </w:r>
      <w:r w:rsidR="00134630">
        <w:rPr>
          <w:rStyle w:val="eop"/>
          <w:rFonts w:ascii="Aptos" w:hAnsi="Aptos" w:cs="Segoe UI"/>
        </w:rPr>
        <w:t> </w:t>
      </w:r>
    </w:p>
    <w:p w14:paraId="5CF7FD35" w14:textId="77777777" w:rsidR="00134630" w:rsidRDefault="00134630" w:rsidP="00B97BE2">
      <w:pPr>
        <w:pStyle w:val="paragraph"/>
        <w:spacing w:before="0" w:beforeAutospacing="0" w:after="0" w:afterAutospacing="0"/>
        <w:textAlignment w:val="baseline"/>
        <w:rPr>
          <w:rStyle w:val="oypena"/>
          <w:rFonts w:ascii="Aptos" w:hAnsi="Aptos"/>
          <w:color w:val="000000"/>
        </w:rPr>
      </w:pPr>
      <w:r w:rsidRPr="00B97BE2">
        <w:rPr>
          <w:rStyle w:val="oypena"/>
          <w:rFonts w:ascii="Aptos" w:hAnsi="Aptos"/>
          <w:color w:val="000000"/>
        </w:rPr>
        <w:t xml:space="preserve">“Children and Young People - Swansea.” Swansea, 2022, </w:t>
      </w:r>
      <w:hyperlink r:id="rId42" w:history="1">
        <w:r w:rsidRPr="00B97BE2">
          <w:rPr>
            <w:rStyle w:val="Hyperlink"/>
            <w:rFonts w:ascii="Aptos" w:hAnsi="Aptos"/>
          </w:rPr>
          <w:t>www.swansea.gov.uk/activeyoungpeople. Accessed 29 Oct. 2024</w:t>
        </w:r>
      </w:hyperlink>
      <w:r w:rsidRPr="00B97BE2">
        <w:rPr>
          <w:rStyle w:val="oypena"/>
          <w:rFonts w:ascii="Aptos" w:hAnsi="Aptos"/>
          <w:color w:val="000000"/>
        </w:rPr>
        <w:t>.</w:t>
      </w:r>
    </w:p>
    <w:p w14:paraId="68226BB2" w14:textId="77777777" w:rsidR="00B1749F" w:rsidRDefault="00B1749F" w:rsidP="00B97BE2">
      <w:pPr>
        <w:pStyle w:val="paragraph"/>
        <w:spacing w:before="0" w:beforeAutospacing="0" w:after="0" w:afterAutospacing="0"/>
        <w:textAlignment w:val="baseline"/>
        <w:rPr>
          <w:rStyle w:val="oypena"/>
          <w:rFonts w:ascii="Aptos" w:hAnsi="Aptos"/>
          <w:color w:val="000000"/>
        </w:rPr>
      </w:pPr>
    </w:p>
    <w:p w14:paraId="30B9C028"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Bailey, R. (2005). </w:t>
      </w:r>
      <w:r>
        <w:rPr>
          <w:rStyle w:val="normaltextrun"/>
          <w:rFonts w:ascii="Aptos" w:hAnsi="Aptos" w:cs="Segoe UI"/>
          <w:i/>
          <w:iCs/>
          <w:lang w:val="en-US"/>
        </w:rPr>
        <w:t>Evaluating the relationship between physical education, sport and social inclusion.</w:t>
      </w:r>
      <w:r>
        <w:rPr>
          <w:rStyle w:val="normaltextrun"/>
          <w:rFonts w:ascii="Aptos" w:hAnsi="Aptos" w:cs="Segoe UI"/>
          <w:lang w:val="en-US"/>
        </w:rPr>
        <w:t xml:space="preserve"> Educational Review, 57(1), 71-90.</w:t>
      </w:r>
      <w:r>
        <w:rPr>
          <w:rStyle w:val="normaltextrun"/>
          <w:rFonts w:ascii="Arial" w:hAnsi="Arial" w:cs="Arial"/>
          <w:lang w:val="en-US"/>
        </w:rPr>
        <w:t> </w:t>
      </w:r>
      <w:r>
        <w:rPr>
          <w:rStyle w:val="eop"/>
          <w:rFonts w:ascii="Aptos" w:hAnsi="Aptos" w:cs="Segoe UI"/>
        </w:rPr>
        <w:t> </w:t>
      </w:r>
    </w:p>
    <w:p w14:paraId="5C8F1C0B"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610D9991"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Biddle, S. J. H., &amp; Asare, M. (2011). </w:t>
      </w:r>
      <w:r>
        <w:rPr>
          <w:rStyle w:val="normaltextrun"/>
          <w:rFonts w:ascii="Aptos" w:hAnsi="Aptos" w:cs="Segoe UI"/>
          <w:i/>
          <w:iCs/>
          <w:lang w:val="en-US"/>
        </w:rPr>
        <w:t>Physical activity and mental health in children and adolescents: A review of reviews</w:t>
      </w:r>
      <w:r>
        <w:rPr>
          <w:rStyle w:val="normaltextrun"/>
          <w:rFonts w:ascii="Aptos" w:hAnsi="Aptos" w:cs="Segoe UI"/>
          <w:lang w:val="en-US"/>
        </w:rPr>
        <w:t>. British Journal of Sports Medicine, 45(11), 886-895.</w:t>
      </w:r>
      <w:r>
        <w:rPr>
          <w:rStyle w:val="normaltextrun"/>
          <w:rFonts w:ascii="Arial" w:hAnsi="Arial" w:cs="Arial"/>
          <w:lang w:val="en-US"/>
        </w:rPr>
        <w:t> </w:t>
      </w:r>
      <w:r>
        <w:rPr>
          <w:rStyle w:val="eop"/>
          <w:rFonts w:ascii="Aptos" w:hAnsi="Aptos" w:cs="Segoe UI"/>
        </w:rPr>
        <w:t> </w:t>
      </w:r>
    </w:p>
    <w:p w14:paraId="51A11C64"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61C9441D"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Bladen, C., Kennell, J., Abson, E., &amp; Wilde, N. (2017). </w:t>
      </w:r>
      <w:r>
        <w:rPr>
          <w:rStyle w:val="normaltextrun"/>
          <w:rFonts w:ascii="Aptos" w:hAnsi="Aptos" w:cs="Segoe UI"/>
          <w:i/>
          <w:iCs/>
          <w:lang w:val="en-US"/>
        </w:rPr>
        <w:t>Events management: An introduction</w:t>
      </w:r>
      <w:r>
        <w:rPr>
          <w:rStyle w:val="normaltextrun"/>
          <w:rFonts w:ascii="Aptos" w:hAnsi="Aptos" w:cs="Segoe UI"/>
          <w:lang w:val="en-US"/>
        </w:rPr>
        <w:t xml:space="preserve"> (2nd ed.). Routledge.</w:t>
      </w:r>
      <w:r>
        <w:rPr>
          <w:rStyle w:val="normaltextrun"/>
          <w:rFonts w:ascii="Arial" w:hAnsi="Arial" w:cs="Arial"/>
          <w:lang w:val="en-US"/>
        </w:rPr>
        <w:t> </w:t>
      </w:r>
      <w:r>
        <w:rPr>
          <w:rStyle w:val="eop"/>
          <w:rFonts w:ascii="Aptos" w:hAnsi="Aptos" w:cs="Segoe UI"/>
        </w:rPr>
        <w:t> </w:t>
      </w:r>
    </w:p>
    <w:p w14:paraId="0574E266"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0146F0B8"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Borges, R., 2019. </w:t>
      </w:r>
      <w:r>
        <w:rPr>
          <w:rStyle w:val="normaltextrun"/>
          <w:rFonts w:ascii="Aptos" w:hAnsi="Aptos" w:cs="Segoe UI"/>
          <w:i/>
          <w:iCs/>
          <w:lang w:val="en-US"/>
        </w:rPr>
        <w:t>Building Progressive Web Apps: Bringing the Power of Native to the Browser</w:t>
      </w:r>
      <w:r>
        <w:rPr>
          <w:rStyle w:val="normaltextrun"/>
          <w:rFonts w:ascii="Aptos" w:hAnsi="Aptos" w:cs="Segoe UI"/>
          <w:lang w:val="en-US"/>
        </w:rPr>
        <w:t>. O'Reilly Media, 1st ed., pp. 25-30.</w:t>
      </w:r>
      <w:r>
        <w:rPr>
          <w:rStyle w:val="normaltextrun"/>
          <w:rFonts w:ascii="Arial" w:hAnsi="Arial" w:cs="Arial"/>
          <w:lang w:val="en-US"/>
        </w:rPr>
        <w:t> </w:t>
      </w:r>
      <w:r>
        <w:rPr>
          <w:rStyle w:val="eop"/>
          <w:rFonts w:ascii="Aptos" w:hAnsi="Aptos" w:cs="Segoe UI"/>
        </w:rPr>
        <w:t> </w:t>
      </w:r>
    </w:p>
    <w:p w14:paraId="4B48089D"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98D70B4"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Bowdin, G. A. J., Allen, J., O'Toole, W., Harris, R., &amp; McDonnell, I. (2018). </w:t>
      </w:r>
      <w:r>
        <w:rPr>
          <w:rStyle w:val="normaltextrun"/>
          <w:rFonts w:ascii="Aptos" w:hAnsi="Aptos" w:cs="Segoe UI"/>
          <w:i/>
          <w:iCs/>
          <w:lang w:val="en-US"/>
        </w:rPr>
        <w:t>Events management</w:t>
      </w:r>
      <w:r>
        <w:rPr>
          <w:rStyle w:val="normaltextrun"/>
          <w:rFonts w:ascii="Aptos" w:hAnsi="Aptos" w:cs="Segoe UI"/>
          <w:lang w:val="en-US"/>
        </w:rPr>
        <w:t xml:space="preserve"> (4th ed.). Routledge.</w:t>
      </w:r>
      <w:r>
        <w:rPr>
          <w:rStyle w:val="normaltextrun"/>
          <w:rFonts w:ascii="Arial" w:hAnsi="Arial" w:cs="Arial"/>
          <w:lang w:val="en-US"/>
        </w:rPr>
        <w:t> </w:t>
      </w:r>
      <w:r>
        <w:rPr>
          <w:rStyle w:val="eop"/>
          <w:rFonts w:ascii="Aptos" w:hAnsi="Aptos" w:cs="Segoe UI"/>
        </w:rPr>
        <w:t> </w:t>
      </w:r>
    </w:p>
    <w:p w14:paraId="2234E75B"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6229632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Bunker, R., &amp; O’Donoghue, P. (2018). </w:t>
      </w:r>
      <w:r>
        <w:rPr>
          <w:rStyle w:val="normaltextrun"/>
          <w:rFonts w:ascii="Aptos" w:hAnsi="Aptos" w:cs="Segoe UI"/>
          <w:i/>
          <w:iCs/>
          <w:lang w:val="en-US"/>
        </w:rPr>
        <w:t>The role of digital platforms in enhancing sports participation: A case study approach</w:t>
      </w:r>
      <w:r>
        <w:rPr>
          <w:rStyle w:val="normaltextrun"/>
          <w:rFonts w:ascii="Aptos" w:hAnsi="Aptos" w:cs="Segoe UI"/>
          <w:lang w:val="en-US"/>
        </w:rPr>
        <w:t>. Journal of Sports Management, 32(4), 281-294.</w:t>
      </w:r>
      <w:r>
        <w:rPr>
          <w:rStyle w:val="normaltextrun"/>
          <w:rFonts w:ascii="Arial" w:hAnsi="Arial" w:cs="Arial"/>
          <w:lang w:val="en-US"/>
        </w:rPr>
        <w:t> </w:t>
      </w:r>
      <w:r>
        <w:rPr>
          <w:rStyle w:val="eop"/>
          <w:rFonts w:ascii="Aptos" w:hAnsi="Aptos" w:cs="Segoe UI"/>
        </w:rPr>
        <w:t> </w:t>
      </w:r>
    </w:p>
    <w:p w14:paraId="217F1FF1"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68CE02F5" w14:textId="77777777" w:rsidR="00134630" w:rsidRDefault="00134630" w:rsidP="00E36CC1">
      <w:pPr>
        <w:pStyle w:val="paragraph"/>
        <w:spacing w:before="0" w:beforeAutospacing="0" w:after="0" w:afterAutospacing="0"/>
        <w:textAlignment w:val="baseline"/>
        <w:rPr>
          <w:rStyle w:val="eop"/>
          <w:rFonts w:ascii="Aptos" w:hAnsi="Aptos" w:cs="Segoe UI"/>
        </w:rPr>
      </w:pPr>
      <w:proofErr w:type="spellStart"/>
      <w:r>
        <w:rPr>
          <w:rStyle w:val="normaltextrun"/>
          <w:rFonts w:ascii="Aptos" w:hAnsi="Aptos" w:cs="Segoe UI"/>
          <w:lang w:val="en-US"/>
        </w:rPr>
        <w:t>Buraimo</w:t>
      </w:r>
      <w:proofErr w:type="spellEnd"/>
      <w:r>
        <w:rPr>
          <w:rStyle w:val="normaltextrun"/>
          <w:rFonts w:ascii="Aptos" w:hAnsi="Aptos" w:cs="Segoe UI"/>
          <w:lang w:val="en-US"/>
        </w:rPr>
        <w:t xml:space="preserve">, B., &amp; Simmons, R. (2009). The economics of sports broadcasting. </w:t>
      </w:r>
      <w:r>
        <w:rPr>
          <w:rStyle w:val="normaltextrun"/>
          <w:rFonts w:ascii="Aptos" w:hAnsi="Aptos" w:cs="Segoe UI"/>
          <w:i/>
          <w:iCs/>
          <w:lang w:val="en-US"/>
        </w:rPr>
        <w:t>Journal of Economic Literature, 47</w:t>
      </w:r>
      <w:r>
        <w:rPr>
          <w:rStyle w:val="normaltextrun"/>
          <w:rFonts w:ascii="Aptos" w:hAnsi="Aptos" w:cs="Segoe UI"/>
          <w:lang w:val="en-US"/>
        </w:rPr>
        <w:t>(2), 576-610.</w:t>
      </w:r>
      <w:r>
        <w:rPr>
          <w:rStyle w:val="normaltextrun"/>
          <w:rFonts w:ascii="Arial" w:hAnsi="Arial" w:cs="Arial"/>
          <w:lang w:val="en-US"/>
        </w:rPr>
        <w:t> </w:t>
      </w:r>
      <w:r>
        <w:rPr>
          <w:rStyle w:val="eop"/>
          <w:rFonts w:ascii="Aptos" w:hAnsi="Aptos" w:cs="Segoe UI"/>
        </w:rPr>
        <w:t> </w:t>
      </w:r>
    </w:p>
    <w:p w14:paraId="04370E90"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4254581B"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Cashman, R. (2015). </w:t>
      </w:r>
      <w:r>
        <w:rPr>
          <w:rStyle w:val="normaltextrun"/>
          <w:rFonts w:ascii="Aptos" w:hAnsi="Aptos" w:cs="Segoe UI"/>
          <w:i/>
          <w:iCs/>
          <w:lang w:val="en-US"/>
        </w:rPr>
        <w:t>The significance of legacy in the sports event industry</w:t>
      </w:r>
      <w:r>
        <w:rPr>
          <w:rStyle w:val="normaltextrun"/>
          <w:rFonts w:ascii="Aptos" w:hAnsi="Aptos" w:cs="Segoe UI"/>
          <w:lang w:val="en-US"/>
        </w:rPr>
        <w:t>. Event Management, 19(2), 213-224.</w:t>
      </w:r>
      <w:r>
        <w:rPr>
          <w:rStyle w:val="normaltextrun"/>
          <w:rFonts w:ascii="Arial" w:hAnsi="Arial" w:cs="Arial"/>
          <w:lang w:val="en-US"/>
        </w:rPr>
        <w:t> </w:t>
      </w:r>
      <w:r>
        <w:rPr>
          <w:rStyle w:val="eop"/>
          <w:rFonts w:ascii="Aptos" w:hAnsi="Aptos" w:cs="Segoe UI"/>
        </w:rPr>
        <w:t> </w:t>
      </w:r>
    </w:p>
    <w:p w14:paraId="71C4B68E"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38C4DB40"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Chadwick, S., &amp; Beech, J. (2006). The business of sport management. </w:t>
      </w:r>
      <w:r>
        <w:rPr>
          <w:rStyle w:val="normaltextrun"/>
          <w:rFonts w:ascii="Aptos" w:hAnsi="Aptos" w:cs="Segoe UI"/>
          <w:i/>
          <w:iCs/>
          <w:lang w:val="en-US"/>
        </w:rPr>
        <w:t>Financial Times Prentice Hall.</w:t>
      </w:r>
      <w:r>
        <w:rPr>
          <w:rStyle w:val="normaltextrun"/>
          <w:rFonts w:ascii="Arial" w:hAnsi="Arial" w:cs="Arial"/>
          <w:lang w:val="en-US"/>
        </w:rPr>
        <w:t> </w:t>
      </w:r>
      <w:r>
        <w:rPr>
          <w:rStyle w:val="eop"/>
          <w:rFonts w:ascii="Aptos" w:hAnsi="Aptos" w:cs="Segoe UI"/>
        </w:rPr>
        <w:t> </w:t>
      </w:r>
    </w:p>
    <w:p w14:paraId="63225D56"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731BFF1D"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Chavez, L. A., et al. (2015). </w:t>
      </w:r>
      <w:r>
        <w:rPr>
          <w:rStyle w:val="normaltextrun"/>
          <w:rFonts w:ascii="Aptos" w:hAnsi="Aptos" w:cs="Segoe UI"/>
          <w:i/>
          <w:iCs/>
          <w:lang w:val="en-US"/>
        </w:rPr>
        <w:t>Culturally tailored communication strategies for community engagement</w:t>
      </w:r>
      <w:r>
        <w:rPr>
          <w:rStyle w:val="normaltextrun"/>
          <w:rFonts w:ascii="Aptos" w:hAnsi="Aptos" w:cs="Segoe UI"/>
          <w:lang w:val="en-US"/>
        </w:rPr>
        <w:t>. Journal of Health Communication, 20(4), 413-423.</w:t>
      </w:r>
      <w:r>
        <w:rPr>
          <w:rStyle w:val="normaltextrun"/>
          <w:rFonts w:ascii="Arial" w:hAnsi="Arial" w:cs="Arial"/>
          <w:lang w:val="en-US"/>
        </w:rPr>
        <w:t> </w:t>
      </w:r>
      <w:r>
        <w:rPr>
          <w:rStyle w:val="eop"/>
          <w:rFonts w:ascii="Aptos" w:hAnsi="Aptos" w:cs="Segoe UI"/>
        </w:rPr>
        <w:t> </w:t>
      </w:r>
    </w:p>
    <w:p w14:paraId="61A2112E"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416E5B6" w14:textId="41A7E024"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Council, B.C. (n.d.). </w:t>
      </w:r>
      <w:r>
        <w:rPr>
          <w:rStyle w:val="normaltextrun"/>
          <w:rFonts w:ascii="Aptos" w:hAnsi="Aptos" w:cs="Segoe UI"/>
          <w:i/>
          <w:iCs/>
          <w:lang w:val="en-US"/>
        </w:rPr>
        <w:t>Birmingham 2022 contributes £870million to UK economy</w:t>
      </w:r>
      <w:r>
        <w:rPr>
          <w:rStyle w:val="normaltextrun"/>
          <w:rFonts w:ascii="Aptos" w:hAnsi="Aptos" w:cs="Segoe UI"/>
          <w:lang w:val="en-US"/>
        </w:rPr>
        <w:t xml:space="preserve">. [online] </w:t>
      </w:r>
      <w:r>
        <w:rPr>
          <w:rStyle w:val="normaltextrun"/>
          <w:rFonts w:ascii="Aptos" w:hAnsi="Aptos" w:cs="Segoe UI"/>
          <w:u w:val="single"/>
          <w:lang w:val="en-US"/>
        </w:rPr>
        <w:t>www.birmingham.gov.uk</w:t>
      </w:r>
      <w:r>
        <w:rPr>
          <w:rStyle w:val="normaltextrun"/>
          <w:rFonts w:ascii="Aptos" w:hAnsi="Aptos" w:cs="Segoe UI"/>
          <w:lang w:val="en-US"/>
        </w:rPr>
        <w:t xml:space="preserve">. Available at: </w:t>
      </w:r>
      <w:hyperlink r:id="rId43" w:tgtFrame="_blank" w:history="1">
        <w:r>
          <w:rPr>
            <w:rStyle w:val="normaltextrun"/>
            <w:rFonts w:ascii="Aptos" w:hAnsi="Aptos" w:cs="Segoe UI"/>
            <w:color w:val="0000FF"/>
            <w:u w:val="single"/>
            <w:lang w:val="en-US"/>
          </w:rPr>
          <w:t>https://www.birmingham.gov.uk/news/article/1263/birmingham_2022_contributes_870million_to_uk_economy</w:t>
        </w:r>
      </w:hyperlink>
      <w:r>
        <w:rPr>
          <w:rStyle w:val="normaltextrun"/>
          <w:rFonts w:ascii="Aptos" w:hAnsi="Aptos" w:cs="Segoe UI"/>
          <w:lang w:val="en-US"/>
        </w:rPr>
        <w:t>.</w:t>
      </w:r>
      <w:r>
        <w:rPr>
          <w:rStyle w:val="normaltextrun"/>
          <w:rFonts w:ascii="Arial" w:hAnsi="Arial" w:cs="Arial"/>
          <w:lang w:val="en-US"/>
        </w:rPr>
        <w:t> </w:t>
      </w:r>
    </w:p>
    <w:p w14:paraId="40FD2885"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4D77396E" w14:textId="310FAE8B"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Dollman, J., et al. (2005). </w:t>
      </w:r>
      <w:r>
        <w:rPr>
          <w:rStyle w:val="normaltextrun"/>
          <w:rFonts w:ascii="Aptos" w:hAnsi="Aptos" w:cs="Segoe UI"/>
          <w:i/>
          <w:iCs/>
          <w:lang w:val="en-US"/>
        </w:rPr>
        <w:t>Trends in physical activity among Australian children and adolescents, 1985-2004: A systematic review</w:t>
      </w:r>
      <w:r>
        <w:rPr>
          <w:rStyle w:val="normaltextrun"/>
          <w:rFonts w:ascii="Aptos" w:hAnsi="Aptos" w:cs="Segoe UI"/>
          <w:lang w:val="en-US"/>
        </w:rPr>
        <w:t>. Australian and New Zealand Journal of Public Health, 29(3), 175-181.</w:t>
      </w:r>
      <w:r>
        <w:rPr>
          <w:rStyle w:val="normaltextrun"/>
          <w:rFonts w:ascii="Arial" w:hAnsi="Arial" w:cs="Arial"/>
          <w:lang w:val="en-US"/>
        </w:rPr>
        <w:t> </w:t>
      </w:r>
      <w:r>
        <w:rPr>
          <w:rStyle w:val="eop"/>
          <w:rFonts w:ascii="Aptos" w:hAnsi="Aptos" w:cs="Segoe UI"/>
        </w:rPr>
        <w:t> </w:t>
      </w:r>
    </w:p>
    <w:p w14:paraId="19D5363F" w14:textId="77777777" w:rsidR="00B1749F" w:rsidRPr="00B1749F" w:rsidRDefault="00B1749F" w:rsidP="00E36CC1">
      <w:pPr>
        <w:pStyle w:val="paragraph"/>
        <w:spacing w:before="0" w:beforeAutospacing="0" w:after="0" w:afterAutospacing="0"/>
        <w:textAlignment w:val="baseline"/>
        <w:rPr>
          <w:rFonts w:ascii="Aptos" w:hAnsi="Aptos" w:cs="Segoe UI"/>
          <w:i/>
          <w:iCs/>
          <w:lang w:val="en-US"/>
        </w:rPr>
      </w:pPr>
    </w:p>
    <w:p w14:paraId="71E30148" w14:textId="77777777" w:rsidR="00134630" w:rsidRDefault="00134630" w:rsidP="00E36CC1">
      <w:pPr>
        <w:pStyle w:val="paragraph"/>
        <w:spacing w:before="0" w:beforeAutospacing="0" w:after="0" w:afterAutospacing="0"/>
        <w:textAlignment w:val="baseline"/>
        <w:rPr>
          <w:rFonts w:ascii="Segoe UI" w:hAnsi="Segoe UI" w:cs="Segoe UI"/>
          <w:sz w:val="18"/>
          <w:szCs w:val="18"/>
        </w:rPr>
      </w:pPr>
      <w:proofErr w:type="spellStart"/>
      <w:r>
        <w:rPr>
          <w:rStyle w:val="normaltextrun"/>
          <w:rFonts w:ascii="Aptos" w:hAnsi="Aptos" w:cs="Segoe UI"/>
          <w:lang w:val="en-US"/>
        </w:rPr>
        <w:t>Eime</w:t>
      </w:r>
      <w:proofErr w:type="spellEnd"/>
      <w:r>
        <w:rPr>
          <w:rStyle w:val="normaltextrun"/>
          <w:rFonts w:ascii="Aptos" w:hAnsi="Aptos" w:cs="Segoe UI"/>
          <w:lang w:val="en-US"/>
        </w:rPr>
        <w:t xml:space="preserve">, R. M., et al. (2013). </w:t>
      </w:r>
      <w:r>
        <w:rPr>
          <w:rStyle w:val="normaltextrun"/>
          <w:rFonts w:ascii="Aptos" w:hAnsi="Aptos" w:cs="Segoe UI"/>
          <w:i/>
          <w:iCs/>
          <w:lang w:val="en-US"/>
        </w:rPr>
        <w:t>A systematic review of the psychological and social outcomes of community sport participation</w:t>
      </w:r>
      <w:r>
        <w:rPr>
          <w:rStyle w:val="normaltextrun"/>
          <w:rFonts w:ascii="Aptos" w:hAnsi="Aptos" w:cs="Segoe UI"/>
          <w:lang w:val="en-US"/>
        </w:rPr>
        <w:t>. International Journal of Behavioral Nutrition and Physical Activity, 10(1), 98.</w:t>
      </w:r>
      <w:r>
        <w:rPr>
          <w:rStyle w:val="normaltextrun"/>
          <w:rFonts w:ascii="Arial" w:hAnsi="Arial" w:cs="Arial"/>
          <w:lang w:val="en-US"/>
        </w:rPr>
        <w:t> </w:t>
      </w:r>
      <w:r>
        <w:rPr>
          <w:rStyle w:val="eop"/>
          <w:rFonts w:ascii="Aptos" w:hAnsi="Aptos" w:cs="Segoe UI"/>
        </w:rPr>
        <w:t> </w:t>
      </w:r>
    </w:p>
    <w:p w14:paraId="2CB51C92"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Garrett, J.J. (2010). </w:t>
      </w:r>
      <w:r>
        <w:rPr>
          <w:rStyle w:val="normaltextrun"/>
          <w:rFonts w:ascii="Aptos" w:hAnsi="Aptos" w:cs="Segoe UI"/>
          <w:i/>
          <w:iCs/>
          <w:lang w:val="en-US"/>
        </w:rPr>
        <w:t>The Elements of User Experience: User-Centered Design for the Web and Beyond.</w:t>
      </w:r>
      <w:r>
        <w:rPr>
          <w:rStyle w:val="normaltextrun"/>
          <w:rFonts w:ascii="Aptos" w:hAnsi="Aptos" w:cs="Segoe UI"/>
          <w:lang w:val="en-US"/>
        </w:rPr>
        <w:t xml:space="preserve"> Pearson Education.</w:t>
      </w:r>
      <w:r>
        <w:rPr>
          <w:rStyle w:val="normaltextrun"/>
          <w:rFonts w:ascii="Arial" w:hAnsi="Arial" w:cs="Arial"/>
          <w:lang w:val="en-US"/>
        </w:rPr>
        <w:t> </w:t>
      </w:r>
      <w:r>
        <w:rPr>
          <w:rStyle w:val="eop"/>
          <w:rFonts w:ascii="Aptos" w:hAnsi="Aptos" w:cs="Segoe UI"/>
        </w:rPr>
        <w:t> </w:t>
      </w:r>
    </w:p>
    <w:p w14:paraId="3AE22BFF"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3B15D8CB"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lastRenderedPageBreak/>
        <w:t xml:space="preserve">Getz, D. (2023). </w:t>
      </w:r>
      <w:r>
        <w:rPr>
          <w:rStyle w:val="normaltextrun"/>
          <w:rFonts w:ascii="Aptos" w:hAnsi="Aptos" w:cs="Segoe UI"/>
          <w:i/>
          <w:iCs/>
          <w:lang w:val="en-US"/>
        </w:rPr>
        <w:t>Event Studies: Theory and Management for Planned Events</w:t>
      </w:r>
      <w:r>
        <w:rPr>
          <w:rStyle w:val="normaltextrun"/>
          <w:rFonts w:ascii="Aptos" w:hAnsi="Aptos" w:cs="Segoe UI"/>
          <w:lang w:val="en-US"/>
        </w:rPr>
        <w:t xml:space="preserve"> (3rd ed.). Routledge.</w:t>
      </w:r>
      <w:r>
        <w:rPr>
          <w:rStyle w:val="normaltextrun"/>
          <w:rFonts w:ascii="Arial" w:hAnsi="Arial" w:cs="Arial"/>
          <w:lang w:val="en-US"/>
        </w:rPr>
        <w:t> </w:t>
      </w:r>
      <w:r>
        <w:rPr>
          <w:rStyle w:val="eop"/>
          <w:rFonts w:ascii="Aptos" w:hAnsi="Aptos" w:cs="Segoe UI"/>
        </w:rPr>
        <w:t> </w:t>
      </w:r>
    </w:p>
    <w:p w14:paraId="58DDA9D5"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502AAFB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Getz, D., &amp; Page, S. J. (2016). </w:t>
      </w:r>
      <w:r>
        <w:rPr>
          <w:rStyle w:val="normaltextrun"/>
          <w:rFonts w:ascii="Aptos" w:hAnsi="Aptos" w:cs="Segoe UI"/>
          <w:i/>
          <w:iCs/>
          <w:lang w:val="en-US"/>
        </w:rPr>
        <w:t>Event studies: Theory, research, and policy for planned events</w:t>
      </w:r>
      <w:r>
        <w:rPr>
          <w:rStyle w:val="normaltextrun"/>
          <w:rFonts w:ascii="Aptos" w:hAnsi="Aptos" w:cs="Segoe UI"/>
          <w:lang w:val="en-US"/>
        </w:rPr>
        <w:t xml:space="preserve"> (3rd ed.). Routledge.</w:t>
      </w:r>
      <w:r>
        <w:rPr>
          <w:rStyle w:val="normaltextrun"/>
          <w:rFonts w:ascii="Arial" w:hAnsi="Arial" w:cs="Arial"/>
          <w:lang w:val="en-US"/>
        </w:rPr>
        <w:t> </w:t>
      </w:r>
      <w:r>
        <w:rPr>
          <w:rStyle w:val="eop"/>
          <w:rFonts w:ascii="Aptos" w:hAnsi="Aptos" w:cs="Segoe UI"/>
        </w:rPr>
        <w:t> </w:t>
      </w:r>
    </w:p>
    <w:p w14:paraId="22121BC5"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0A42D18" w14:textId="77777777" w:rsidR="00134630" w:rsidRDefault="00134630" w:rsidP="00E36CC1">
      <w:pPr>
        <w:pStyle w:val="paragraph"/>
        <w:spacing w:before="0" w:beforeAutospacing="0" w:after="0" w:afterAutospacing="0"/>
        <w:textAlignment w:val="baseline"/>
        <w:rPr>
          <w:rStyle w:val="eop"/>
          <w:rFonts w:ascii="Aptos" w:hAnsi="Aptos" w:cs="Segoe UI"/>
        </w:rPr>
      </w:pPr>
      <w:proofErr w:type="spellStart"/>
      <w:r>
        <w:rPr>
          <w:rStyle w:val="normaltextrun"/>
          <w:rFonts w:ascii="Aptos" w:hAnsi="Aptos" w:cs="Segoe UI"/>
          <w:lang w:val="en-US"/>
        </w:rPr>
        <w:t>Gov.Wales</w:t>
      </w:r>
      <w:proofErr w:type="spellEnd"/>
      <w:r>
        <w:rPr>
          <w:rStyle w:val="normaltextrun"/>
          <w:rFonts w:ascii="Aptos" w:hAnsi="Aptos" w:cs="Segoe UI"/>
          <w:lang w:val="en-US"/>
        </w:rPr>
        <w:t xml:space="preserve"> (2022). </w:t>
      </w:r>
      <w:r>
        <w:rPr>
          <w:rStyle w:val="normaltextrun"/>
          <w:rFonts w:ascii="Aptos" w:hAnsi="Aptos" w:cs="Segoe UI"/>
          <w:i/>
          <w:iCs/>
          <w:lang w:val="en-US"/>
        </w:rPr>
        <w:t>The National Events Strategy for Wales 2022 to 2030 [HTML] | </w:t>
      </w:r>
      <w:r>
        <w:rPr>
          <w:rStyle w:val="eop"/>
          <w:rFonts w:ascii="Aptos" w:hAnsi="Aptos" w:cs="Segoe UI"/>
        </w:rPr>
        <w:t> </w:t>
      </w:r>
    </w:p>
    <w:p w14:paraId="0199B8D1"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05629FE1"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i/>
          <w:iCs/>
          <w:lang w:val="en-US"/>
        </w:rPr>
        <w:t>GOV.WALES</w:t>
      </w:r>
      <w:r>
        <w:rPr>
          <w:rStyle w:val="normaltextrun"/>
          <w:rFonts w:ascii="Aptos" w:hAnsi="Aptos" w:cs="Segoe UI"/>
          <w:lang w:val="en-US"/>
        </w:rPr>
        <w:t xml:space="preserve">. [online] Available at: </w:t>
      </w:r>
      <w:hyperlink r:id="rId44" w:tgtFrame="_blank" w:history="1">
        <w:r>
          <w:rPr>
            <w:rStyle w:val="normaltextrun"/>
            <w:rFonts w:ascii="Aptos" w:hAnsi="Aptos" w:cs="Segoe UI"/>
            <w:color w:val="0000FF"/>
            <w:u w:val="single"/>
            <w:lang w:val="en-US"/>
          </w:rPr>
          <w:t>https://www.gov.wales/national-events-strategy-wales-2022-2030-html</w:t>
        </w:r>
      </w:hyperlink>
      <w:r>
        <w:rPr>
          <w:rStyle w:val="normaltextrun"/>
          <w:rFonts w:ascii="Aptos" w:hAnsi="Aptos" w:cs="Segoe UI"/>
          <w:lang w:val="en-US"/>
        </w:rPr>
        <w:t>.</w:t>
      </w:r>
      <w:r>
        <w:rPr>
          <w:rStyle w:val="normaltextrun"/>
          <w:rFonts w:ascii="Arial" w:hAnsi="Arial" w:cs="Arial"/>
          <w:lang w:val="en-US"/>
        </w:rPr>
        <w:t> </w:t>
      </w:r>
      <w:r>
        <w:rPr>
          <w:rStyle w:val="eop"/>
          <w:rFonts w:ascii="Aptos" w:hAnsi="Aptos" w:cs="Segoe UI"/>
        </w:rPr>
        <w:t> </w:t>
      </w:r>
    </w:p>
    <w:p w14:paraId="0B139691"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339C2A05"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Greenberg, S., </w:t>
      </w:r>
      <w:proofErr w:type="spellStart"/>
      <w:r>
        <w:rPr>
          <w:rStyle w:val="normaltextrun"/>
          <w:rFonts w:ascii="Aptos" w:hAnsi="Aptos" w:cs="Segoe UI"/>
          <w:lang w:val="en-US"/>
        </w:rPr>
        <w:t>Carpendale</w:t>
      </w:r>
      <w:proofErr w:type="spellEnd"/>
      <w:r>
        <w:rPr>
          <w:rStyle w:val="normaltextrun"/>
          <w:rFonts w:ascii="Aptos" w:hAnsi="Aptos" w:cs="Segoe UI"/>
          <w:lang w:val="en-US"/>
        </w:rPr>
        <w:t xml:space="preserve">, S., and Marquardt, N. (2011). </w:t>
      </w:r>
      <w:r>
        <w:rPr>
          <w:rStyle w:val="normaltextrun"/>
          <w:rFonts w:ascii="Aptos" w:hAnsi="Aptos" w:cs="Segoe UI"/>
          <w:i/>
          <w:iCs/>
          <w:lang w:val="en-US"/>
        </w:rPr>
        <w:t>Sketching user experiences: The workbook</w:t>
      </w:r>
      <w:r>
        <w:rPr>
          <w:rStyle w:val="normaltextrun"/>
          <w:rFonts w:ascii="Aptos" w:hAnsi="Aptos" w:cs="Segoe UI"/>
          <w:lang w:val="en-US"/>
        </w:rPr>
        <w:t>.</w:t>
      </w:r>
      <w:r>
        <w:rPr>
          <w:rStyle w:val="normaltextrun"/>
          <w:rFonts w:ascii="Arial" w:hAnsi="Arial" w:cs="Arial"/>
          <w:lang w:val="en-US"/>
        </w:rPr>
        <w:t>  </w:t>
      </w:r>
      <w:r>
        <w:rPr>
          <w:rStyle w:val="eop"/>
          <w:rFonts w:ascii="Aptos" w:hAnsi="Aptos" w:cs="Segoe UI"/>
        </w:rPr>
        <w:t> </w:t>
      </w:r>
    </w:p>
    <w:p w14:paraId="256A7A63"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0904CCE6"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Herald Wales. (2022). Sport needs to change with the times to suit young people’s needs. Available at: https://www.herald.wales [Accessed 4 Nov. 2024].</w:t>
      </w:r>
      <w:r>
        <w:rPr>
          <w:rStyle w:val="normaltextrun"/>
          <w:rFonts w:ascii="Arial" w:hAnsi="Arial" w:cs="Arial"/>
          <w:lang w:val="en-US"/>
        </w:rPr>
        <w:t>  </w:t>
      </w:r>
      <w:r>
        <w:rPr>
          <w:rStyle w:val="eop"/>
          <w:rFonts w:ascii="Aptos" w:hAnsi="Aptos" w:cs="Segoe UI"/>
        </w:rPr>
        <w:t> </w:t>
      </w:r>
    </w:p>
    <w:p w14:paraId="0F84F027"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835472F" w14:textId="77777777" w:rsidR="00134630" w:rsidRDefault="00134630" w:rsidP="00B97BE2">
      <w:pPr>
        <w:pStyle w:val="paragraph"/>
        <w:spacing w:before="0" w:beforeAutospacing="0" w:after="0" w:afterAutospacing="0"/>
        <w:textAlignment w:val="baseline"/>
        <w:rPr>
          <w:rStyle w:val="oypena"/>
          <w:rFonts w:ascii="Aptos" w:hAnsi="Aptos"/>
          <w:color w:val="000000"/>
        </w:rPr>
      </w:pPr>
      <w:r w:rsidRPr="00615DD3">
        <w:rPr>
          <w:rStyle w:val="oypena"/>
          <w:rFonts w:ascii="Aptos" w:hAnsi="Aptos"/>
          <w:color w:val="000000"/>
        </w:rPr>
        <w:t>Herald Wales. (2022). Sport needs to change with the times to suit young people’s needs. Available at: https://www.herald.wales [Accessed 4 Nov. 2024].</w:t>
      </w:r>
    </w:p>
    <w:p w14:paraId="195D504A" w14:textId="77777777" w:rsidR="00B1749F" w:rsidRPr="00615DD3" w:rsidRDefault="00B1749F" w:rsidP="00B97BE2">
      <w:pPr>
        <w:pStyle w:val="paragraph"/>
        <w:spacing w:before="0" w:beforeAutospacing="0" w:after="0" w:afterAutospacing="0"/>
        <w:textAlignment w:val="baseline"/>
        <w:rPr>
          <w:rStyle w:val="oypena"/>
          <w:rFonts w:ascii="Aptos" w:hAnsi="Aptos"/>
          <w:color w:val="000000"/>
        </w:rPr>
      </w:pPr>
    </w:p>
    <w:p w14:paraId="4EF88F52"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Horne, J., &amp; </w:t>
      </w:r>
      <w:proofErr w:type="spellStart"/>
      <w:r>
        <w:rPr>
          <w:rStyle w:val="normaltextrun"/>
          <w:rFonts w:ascii="Aptos" w:hAnsi="Aptos" w:cs="Segoe UI"/>
          <w:lang w:val="en-US"/>
        </w:rPr>
        <w:t>Manzenreiter</w:t>
      </w:r>
      <w:proofErr w:type="spellEnd"/>
      <w:r>
        <w:rPr>
          <w:rStyle w:val="normaltextrun"/>
          <w:rFonts w:ascii="Aptos" w:hAnsi="Aptos" w:cs="Segoe UI"/>
          <w:lang w:val="en-US"/>
        </w:rPr>
        <w:t xml:space="preserve">, W. (2006). An introduction to the sociology of sports events. </w:t>
      </w:r>
      <w:r>
        <w:rPr>
          <w:rStyle w:val="normaltextrun"/>
          <w:rFonts w:ascii="Aptos" w:hAnsi="Aptos" w:cs="Segoe UI"/>
          <w:i/>
          <w:iCs/>
          <w:lang w:val="en-US"/>
        </w:rPr>
        <w:t>Sociology of Sport Journal, 23</w:t>
      </w:r>
      <w:r>
        <w:rPr>
          <w:rStyle w:val="normaltextrun"/>
          <w:rFonts w:ascii="Aptos" w:hAnsi="Aptos" w:cs="Segoe UI"/>
          <w:lang w:val="en-US"/>
        </w:rPr>
        <w:t>(4), 346-373.</w:t>
      </w:r>
      <w:r>
        <w:rPr>
          <w:rStyle w:val="normaltextrun"/>
          <w:rFonts w:ascii="Arial" w:hAnsi="Arial" w:cs="Arial"/>
          <w:lang w:val="en-US"/>
        </w:rPr>
        <w:t> </w:t>
      </w:r>
      <w:r>
        <w:rPr>
          <w:rStyle w:val="eop"/>
          <w:rFonts w:ascii="Aptos" w:hAnsi="Aptos" w:cs="Segoe UI"/>
        </w:rPr>
        <w:t> </w:t>
      </w:r>
    </w:p>
    <w:p w14:paraId="7BA9AF16"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309F0DF0"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Horne, J., &amp; </w:t>
      </w:r>
      <w:proofErr w:type="spellStart"/>
      <w:r>
        <w:rPr>
          <w:rStyle w:val="normaltextrun"/>
          <w:rFonts w:ascii="Aptos" w:hAnsi="Aptos" w:cs="Segoe UI"/>
          <w:lang w:val="en-US"/>
        </w:rPr>
        <w:t>Manzenreiter</w:t>
      </w:r>
      <w:proofErr w:type="spellEnd"/>
      <w:r>
        <w:rPr>
          <w:rStyle w:val="normaltextrun"/>
          <w:rFonts w:ascii="Aptos" w:hAnsi="Aptos" w:cs="Segoe UI"/>
          <w:lang w:val="en-US"/>
        </w:rPr>
        <w:t xml:space="preserve">, W. (2006). This is a real paper titled "An introduction to the sociology of sports events" published in the </w:t>
      </w:r>
      <w:r>
        <w:rPr>
          <w:rStyle w:val="normaltextrun"/>
          <w:rFonts w:ascii="Aptos" w:hAnsi="Aptos" w:cs="Segoe UI"/>
          <w:i/>
          <w:iCs/>
          <w:lang w:val="en-US"/>
        </w:rPr>
        <w:t>Sociology of Sport Journal</w:t>
      </w:r>
      <w:r>
        <w:rPr>
          <w:rStyle w:val="normaltextrun"/>
          <w:rFonts w:ascii="Aptos" w:hAnsi="Aptos" w:cs="Segoe UI"/>
          <w:lang w:val="en-US"/>
        </w:rPr>
        <w:t>.</w:t>
      </w:r>
      <w:r>
        <w:rPr>
          <w:rStyle w:val="normaltextrun"/>
          <w:rFonts w:ascii="Arial" w:hAnsi="Arial" w:cs="Arial"/>
          <w:lang w:val="en-US"/>
        </w:rPr>
        <w:t> </w:t>
      </w:r>
      <w:r>
        <w:rPr>
          <w:rStyle w:val="eop"/>
          <w:rFonts w:ascii="Aptos" w:hAnsi="Aptos" w:cs="Segoe UI"/>
        </w:rPr>
        <w:t> </w:t>
      </w:r>
    </w:p>
    <w:p w14:paraId="4B170E83"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60E67F2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Horton, S. and </w:t>
      </w:r>
      <w:proofErr w:type="spellStart"/>
      <w:r>
        <w:rPr>
          <w:rStyle w:val="normaltextrun"/>
          <w:rFonts w:ascii="Aptos" w:hAnsi="Aptos" w:cs="Segoe UI"/>
          <w:lang w:val="en-US"/>
        </w:rPr>
        <w:t>Quesenbery</w:t>
      </w:r>
      <w:proofErr w:type="spellEnd"/>
      <w:r>
        <w:rPr>
          <w:rStyle w:val="normaltextrun"/>
          <w:rFonts w:ascii="Aptos" w:hAnsi="Aptos" w:cs="Segoe UI"/>
          <w:lang w:val="en-US"/>
        </w:rPr>
        <w:t xml:space="preserve">, W. (2014). </w:t>
      </w:r>
      <w:r>
        <w:rPr>
          <w:rStyle w:val="normaltextrun"/>
          <w:rFonts w:ascii="Aptos" w:hAnsi="Aptos" w:cs="Segoe UI"/>
          <w:i/>
          <w:iCs/>
          <w:lang w:val="en-US"/>
        </w:rPr>
        <w:t>Storytelling for user experience: Crafting stories for better design</w:t>
      </w:r>
      <w:r>
        <w:rPr>
          <w:rStyle w:val="normaltextrun"/>
          <w:rFonts w:ascii="Aptos" w:hAnsi="Aptos" w:cs="Segoe UI"/>
          <w:lang w:val="en-US"/>
        </w:rPr>
        <w:t>.</w:t>
      </w:r>
      <w:r>
        <w:rPr>
          <w:rStyle w:val="normaltextrun"/>
          <w:rFonts w:ascii="Arial" w:hAnsi="Arial" w:cs="Arial"/>
          <w:lang w:val="en-US"/>
        </w:rPr>
        <w:t>  </w:t>
      </w:r>
      <w:r>
        <w:rPr>
          <w:rStyle w:val="eop"/>
          <w:rFonts w:ascii="Aptos" w:hAnsi="Aptos" w:cs="Segoe UI"/>
        </w:rPr>
        <w:t> </w:t>
      </w:r>
    </w:p>
    <w:p w14:paraId="3795B85D"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05A932F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Jones, C., &amp; Munday, M. (2010). </w:t>
      </w:r>
      <w:r>
        <w:rPr>
          <w:rStyle w:val="normaltextrun"/>
          <w:rFonts w:ascii="Aptos" w:hAnsi="Aptos" w:cs="Segoe UI"/>
          <w:i/>
          <w:iCs/>
          <w:lang w:val="en-US"/>
        </w:rPr>
        <w:t>The economic impact of major sports events: A case study of the London 2012 Olympics</w:t>
      </w:r>
      <w:r>
        <w:rPr>
          <w:rStyle w:val="normaltextrun"/>
          <w:rFonts w:ascii="Aptos" w:hAnsi="Aptos" w:cs="Segoe UI"/>
          <w:lang w:val="en-US"/>
        </w:rPr>
        <w:t>. Regional Studies, 44(3), 329-340.</w:t>
      </w:r>
      <w:r>
        <w:rPr>
          <w:rStyle w:val="normaltextrun"/>
          <w:rFonts w:ascii="Arial" w:hAnsi="Arial" w:cs="Arial"/>
          <w:lang w:val="en-US"/>
        </w:rPr>
        <w:t> </w:t>
      </w:r>
      <w:r>
        <w:rPr>
          <w:rStyle w:val="eop"/>
          <w:rFonts w:ascii="Aptos" w:hAnsi="Aptos" w:cs="Segoe UI"/>
        </w:rPr>
        <w:t> </w:t>
      </w:r>
    </w:p>
    <w:p w14:paraId="605B087B"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47151D3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Mallen, C., &amp; Adams, J. (2021). </w:t>
      </w:r>
      <w:r>
        <w:rPr>
          <w:rStyle w:val="normaltextrun"/>
          <w:rFonts w:ascii="Aptos" w:hAnsi="Aptos" w:cs="Segoe UI"/>
          <w:i/>
          <w:iCs/>
          <w:lang w:val="en-US"/>
        </w:rPr>
        <w:t>Event Management in Sport, Recreation, and Tourism: Theoretical and Practical Dimensions</w:t>
      </w:r>
      <w:r>
        <w:rPr>
          <w:rStyle w:val="normaltextrun"/>
          <w:rFonts w:ascii="Aptos" w:hAnsi="Aptos" w:cs="Segoe UI"/>
          <w:lang w:val="en-US"/>
        </w:rPr>
        <w:t>. Routledge.</w:t>
      </w:r>
      <w:r>
        <w:rPr>
          <w:rStyle w:val="normaltextrun"/>
          <w:rFonts w:ascii="Arial" w:hAnsi="Arial" w:cs="Arial"/>
          <w:lang w:val="en-US"/>
        </w:rPr>
        <w:t> </w:t>
      </w:r>
      <w:r>
        <w:rPr>
          <w:rStyle w:val="eop"/>
          <w:rFonts w:ascii="Aptos" w:hAnsi="Aptos" w:cs="Segoe UI"/>
        </w:rPr>
        <w:t> </w:t>
      </w:r>
    </w:p>
    <w:p w14:paraId="33AE1DFD"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00EF857" w14:textId="4D9CAAC5"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Marcotte, E., 2010. </w:t>
      </w:r>
      <w:r>
        <w:rPr>
          <w:rStyle w:val="normaltextrun"/>
          <w:rFonts w:ascii="Aptos" w:hAnsi="Aptos" w:cs="Segoe UI"/>
          <w:i/>
          <w:iCs/>
          <w:lang w:val="en-US"/>
        </w:rPr>
        <w:t>Responsive Web Design</w:t>
      </w:r>
      <w:r>
        <w:rPr>
          <w:rStyle w:val="normaltextrun"/>
          <w:rFonts w:ascii="Aptos" w:hAnsi="Aptos" w:cs="Segoe UI"/>
          <w:lang w:val="en-US"/>
        </w:rPr>
        <w:t>. A Book Apart, 1st ed., pp. 7-15.</w:t>
      </w:r>
      <w:r>
        <w:rPr>
          <w:rStyle w:val="normaltextrun"/>
          <w:rFonts w:ascii="Arial" w:hAnsi="Arial" w:cs="Arial"/>
          <w:lang w:val="en-US"/>
        </w:rPr>
        <w:t> </w:t>
      </w:r>
      <w:r>
        <w:rPr>
          <w:rStyle w:val="eop"/>
          <w:rFonts w:ascii="Aptos" w:hAnsi="Aptos" w:cs="Segoe UI"/>
        </w:rPr>
        <w:t> </w:t>
      </w:r>
    </w:p>
    <w:p w14:paraId="4576CCC5" w14:textId="77777777" w:rsidR="00B1749F" w:rsidRPr="00B1749F" w:rsidRDefault="00B1749F" w:rsidP="00E36CC1">
      <w:pPr>
        <w:pStyle w:val="paragraph"/>
        <w:spacing w:before="0" w:beforeAutospacing="0" w:after="0" w:afterAutospacing="0"/>
        <w:textAlignment w:val="baseline"/>
        <w:rPr>
          <w:rFonts w:ascii="Aptos" w:hAnsi="Aptos" w:cs="Segoe UI"/>
          <w:lang w:val="en-US"/>
        </w:rPr>
      </w:pPr>
    </w:p>
    <w:p w14:paraId="2959D2E9" w14:textId="77777777" w:rsidR="00134630" w:rsidRDefault="00134630" w:rsidP="00E36CC1">
      <w:pPr>
        <w:pStyle w:val="paragraph"/>
        <w:spacing w:before="0" w:beforeAutospacing="0" w:after="0" w:afterAutospacing="0"/>
        <w:textAlignment w:val="baseline"/>
        <w:rPr>
          <w:rStyle w:val="eop"/>
          <w:rFonts w:ascii="Aptos" w:hAnsi="Aptos" w:cs="Segoe UI"/>
          <w:color w:val="000000"/>
        </w:rPr>
      </w:pPr>
      <w:r>
        <w:rPr>
          <w:rStyle w:val="normaltextrun"/>
          <w:rFonts w:ascii="Aptos" w:hAnsi="Aptos" w:cs="Segoe UI"/>
          <w:lang w:val="en-US"/>
        </w:rPr>
        <w:t xml:space="preserve">Masterman, G. (2014). Strategic Sports Event Management: Third edition (3rd ed.). Routledge. </w:t>
      </w:r>
      <w:hyperlink r:id="rId45" w:tgtFrame="_blank" w:history="1">
        <w:r>
          <w:rPr>
            <w:rStyle w:val="normaltextrun"/>
            <w:rFonts w:ascii="Aptos" w:hAnsi="Aptos" w:cs="Segoe UI"/>
            <w:color w:val="0000FF"/>
            <w:u w:val="single"/>
            <w:lang w:val="en-US"/>
          </w:rPr>
          <w:t>https://doi.org/10.4324/9780203114674</w:t>
        </w:r>
      </w:hyperlink>
      <w:r>
        <w:rPr>
          <w:rStyle w:val="normaltextrun"/>
          <w:rFonts w:ascii="Arial" w:hAnsi="Arial" w:cs="Arial"/>
          <w:color w:val="000000"/>
          <w:lang w:val="en-US"/>
        </w:rPr>
        <w:t> </w:t>
      </w:r>
      <w:r>
        <w:rPr>
          <w:rStyle w:val="eop"/>
          <w:rFonts w:ascii="Aptos" w:hAnsi="Aptos" w:cs="Segoe UI"/>
          <w:color w:val="000000"/>
        </w:rPr>
        <w:t> </w:t>
      </w:r>
    </w:p>
    <w:p w14:paraId="36BC539C"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75FCFC0C" w14:textId="77777777" w:rsidR="00134630" w:rsidRDefault="00134630" w:rsidP="00E36CC1">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 xml:space="preserve">Masterman, G. (2020). </w:t>
      </w:r>
      <w:r>
        <w:rPr>
          <w:rStyle w:val="normaltextrun"/>
          <w:rFonts w:ascii="Aptos" w:hAnsi="Aptos" w:cs="Segoe UI"/>
          <w:i/>
          <w:iCs/>
          <w:lang w:val="en-US"/>
        </w:rPr>
        <w:t>Strategic sports event management: Third edition</w:t>
      </w:r>
      <w:r>
        <w:rPr>
          <w:rStyle w:val="normaltextrun"/>
          <w:rFonts w:ascii="Aptos" w:hAnsi="Aptos" w:cs="Segoe UI"/>
          <w:lang w:val="en-US"/>
        </w:rPr>
        <w:t>. Routledge.</w:t>
      </w:r>
      <w:r>
        <w:rPr>
          <w:rStyle w:val="normaltextrun"/>
          <w:rFonts w:ascii="Arial" w:hAnsi="Arial" w:cs="Arial"/>
          <w:lang w:val="en-US"/>
        </w:rPr>
        <w:t> </w:t>
      </w:r>
      <w:r>
        <w:rPr>
          <w:rStyle w:val="eop"/>
          <w:rFonts w:ascii="Aptos" w:hAnsi="Aptos" w:cs="Segoe UI"/>
        </w:rPr>
        <w:t> </w:t>
      </w:r>
    </w:p>
    <w:p w14:paraId="055E5C89"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Pike, S. (2017). </w:t>
      </w:r>
      <w:r>
        <w:rPr>
          <w:rStyle w:val="normaltextrun"/>
          <w:rFonts w:ascii="Aptos" w:hAnsi="Aptos" w:cs="Segoe UI"/>
          <w:i/>
          <w:iCs/>
          <w:lang w:val="en-US"/>
        </w:rPr>
        <w:t>Sports events as tourism attractions in the UK</w:t>
      </w:r>
      <w:r>
        <w:rPr>
          <w:rStyle w:val="normaltextrun"/>
          <w:rFonts w:ascii="Aptos" w:hAnsi="Aptos" w:cs="Segoe UI"/>
          <w:lang w:val="en-US"/>
        </w:rPr>
        <w:t>. International Journal of Tourism Research, 19(4), 318-329.</w:t>
      </w:r>
      <w:r>
        <w:rPr>
          <w:rStyle w:val="normaltextrun"/>
          <w:rFonts w:ascii="Arial" w:hAnsi="Arial" w:cs="Arial"/>
          <w:lang w:val="en-US"/>
        </w:rPr>
        <w:t> </w:t>
      </w:r>
      <w:r>
        <w:rPr>
          <w:rStyle w:val="eop"/>
          <w:rFonts w:ascii="Aptos" w:hAnsi="Aptos" w:cs="Segoe UI"/>
        </w:rPr>
        <w:t> </w:t>
      </w:r>
    </w:p>
    <w:p w14:paraId="45E1C918"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1010B722" w14:textId="77777777" w:rsidR="00134630" w:rsidRDefault="00134630" w:rsidP="00E36CC1">
      <w:pPr>
        <w:pStyle w:val="paragraph"/>
        <w:spacing w:before="0" w:beforeAutospacing="0" w:after="0" w:afterAutospacing="0"/>
        <w:textAlignment w:val="baseline"/>
        <w:rPr>
          <w:rFonts w:ascii="Segoe UI" w:hAnsi="Segoe UI" w:cs="Segoe UI"/>
          <w:sz w:val="18"/>
          <w:szCs w:val="18"/>
        </w:rPr>
      </w:pPr>
      <w:r>
        <w:rPr>
          <w:rStyle w:val="normaltextrun"/>
          <w:rFonts w:ascii="Aptos" w:hAnsi="Aptos" w:cs="Segoe UI"/>
          <w:lang w:val="en-US"/>
        </w:rPr>
        <w:t xml:space="preserve">Pizzo, A. D., Li, M., &amp; </w:t>
      </w:r>
      <w:proofErr w:type="spellStart"/>
      <w:r>
        <w:rPr>
          <w:rStyle w:val="normaltextrun"/>
          <w:rFonts w:ascii="Aptos" w:hAnsi="Aptos" w:cs="Segoe UI"/>
          <w:lang w:val="en-US"/>
        </w:rPr>
        <w:t>Tsiotsou</w:t>
      </w:r>
      <w:proofErr w:type="spellEnd"/>
      <w:r>
        <w:rPr>
          <w:rStyle w:val="normaltextrun"/>
          <w:rFonts w:ascii="Aptos" w:hAnsi="Aptos" w:cs="Segoe UI"/>
          <w:lang w:val="en-US"/>
        </w:rPr>
        <w:t xml:space="preserve">, R. H. (2018). Leveraging technology to enhance fan engagement: A multi-platform strategy. </w:t>
      </w:r>
      <w:r>
        <w:rPr>
          <w:rStyle w:val="normaltextrun"/>
          <w:rFonts w:ascii="Aptos" w:hAnsi="Aptos" w:cs="Segoe UI"/>
          <w:i/>
          <w:iCs/>
          <w:lang w:val="en-US"/>
        </w:rPr>
        <w:t>Journal of Sport Management, 32</w:t>
      </w:r>
      <w:r>
        <w:rPr>
          <w:rStyle w:val="normaltextrun"/>
          <w:rFonts w:ascii="Aptos" w:hAnsi="Aptos" w:cs="Segoe UI"/>
          <w:lang w:val="en-US"/>
        </w:rPr>
        <w:t>(5), 486-501.</w:t>
      </w:r>
      <w:r>
        <w:rPr>
          <w:rStyle w:val="normaltextrun"/>
          <w:rFonts w:ascii="Arial" w:hAnsi="Arial" w:cs="Arial"/>
          <w:lang w:val="en-US"/>
        </w:rPr>
        <w:t> </w:t>
      </w:r>
      <w:r>
        <w:rPr>
          <w:rStyle w:val="eop"/>
          <w:rFonts w:ascii="Aptos" w:hAnsi="Aptos" w:cs="Segoe UI"/>
        </w:rPr>
        <w:t> </w:t>
      </w:r>
    </w:p>
    <w:p w14:paraId="6C4E5224" w14:textId="77777777" w:rsidR="00134630" w:rsidRDefault="00134630" w:rsidP="00E36CC1">
      <w:pPr>
        <w:pStyle w:val="paragraph"/>
        <w:spacing w:before="0" w:beforeAutospacing="0" w:after="0" w:afterAutospacing="0"/>
        <w:textAlignment w:val="baseline"/>
        <w:rPr>
          <w:rStyle w:val="normaltextrun"/>
          <w:rFonts w:ascii="Arial" w:hAnsi="Arial" w:cs="Arial"/>
          <w:lang w:val="en-US"/>
        </w:rPr>
      </w:pPr>
      <w:r w:rsidRPr="00B97BE2">
        <w:rPr>
          <w:rStyle w:val="normaltextrun"/>
          <w:rFonts w:ascii="Aptos" w:hAnsi="Aptos" w:cs="Segoe UI"/>
          <w:lang w:val="en-US"/>
        </w:rPr>
        <w:t xml:space="preserve">Preece, J., Rogers, Y., and Sharp, H. (2002). </w:t>
      </w:r>
      <w:r w:rsidRPr="00B97BE2">
        <w:rPr>
          <w:rStyle w:val="normaltextrun"/>
          <w:rFonts w:ascii="Aptos" w:hAnsi="Aptos" w:cs="Segoe UI"/>
          <w:i/>
          <w:iCs/>
          <w:lang w:val="en-US"/>
        </w:rPr>
        <w:t>Interaction design: Beyond human-computer interaction</w:t>
      </w:r>
      <w:r w:rsidRPr="00B97BE2">
        <w:rPr>
          <w:rStyle w:val="normaltextrun"/>
          <w:rFonts w:ascii="Aptos" w:hAnsi="Aptos" w:cs="Segoe UI"/>
          <w:lang w:val="en-US"/>
        </w:rPr>
        <w:t>. 2nd ed.</w:t>
      </w:r>
      <w:r w:rsidRPr="00B97BE2">
        <w:rPr>
          <w:rStyle w:val="normaltextrun"/>
          <w:rFonts w:ascii="Arial" w:hAnsi="Arial" w:cs="Arial"/>
          <w:lang w:val="en-US"/>
        </w:rPr>
        <w:t>  </w:t>
      </w:r>
    </w:p>
    <w:p w14:paraId="658013F8" w14:textId="77777777" w:rsidR="00B1749F" w:rsidRPr="00B97BE2" w:rsidRDefault="00B1749F" w:rsidP="00E36CC1">
      <w:pPr>
        <w:pStyle w:val="paragraph"/>
        <w:spacing w:before="0" w:beforeAutospacing="0" w:after="0" w:afterAutospacing="0"/>
        <w:textAlignment w:val="baseline"/>
        <w:rPr>
          <w:rStyle w:val="normaltextrun"/>
          <w:rFonts w:ascii="Aptos" w:hAnsi="Aptos" w:cs="Arial"/>
          <w:lang w:val="en-US"/>
        </w:rPr>
      </w:pPr>
    </w:p>
    <w:p w14:paraId="13B2112A"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lastRenderedPageBreak/>
        <w:t xml:space="preserve">Preuss, H. (2004). The economics of staging the Olympics: A comparison of the games 1972-2008. </w:t>
      </w:r>
      <w:r>
        <w:rPr>
          <w:rStyle w:val="normaltextrun"/>
          <w:rFonts w:ascii="Aptos" w:hAnsi="Aptos" w:cs="Segoe UI"/>
          <w:i/>
          <w:iCs/>
          <w:lang w:val="en-US"/>
        </w:rPr>
        <w:t>Edward Elgar Publishing</w:t>
      </w:r>
      <w:r>
        <w:rPr>
          <w:rStyle w:val="normaltextrun"/>
          <w:rFonts w:ascii="Aptos" w:hAnsi="Aptos" w:cs="Segoe UI"/>
          <w:lang w:val="en-US"/>
        </w:rPr>
        <w:t>.</w:t>
      </w:r>
      <w:r>
        <w:rPr>
          <w:rStyle w:val="normaltextrun"/>
          <w:rFonts w:ascii="Arial" w:hAnsi="Arial" w:cs="Arial"/>
          <w:lang w:val="en-US"/>
        </w:rPr>
        <w:t> </w:t>
      </w:r>
      <w:r>
        <w:rPr>
          <w:rStyle w:val="eop"/>
          <w:rFonts w:ascii="Aptos" w:hAnsi="Aptos" w:cs="Segoe UI"/>
        </w:rPr>
        <w:t> </w:t>
      </w:r>
    </w:p>
    <w:p w14:paraId="55A2F8A7"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314922E5"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Preuss, H. (2019). </w:t>
      </w:r>
      <w:r>
        <w:rPr>
          <w:rStyle w:val="normaltextrun"/>
          <w:rFonts w:ascii="Aptos" w:hAnsi="Aptos" w:cs="Segoe UI"/>
          <w:i/>
          <w:iCs/>
          <w:lang w:val="en-US"/>
        </w:rPr>
        <w:t>The impact and legacy of major sports events.</w:t>
      </w:r>
      <w:r>
        <w:rPr>
          <w:rStyle w:val="normaltextrun"/>
          <w:rFonts w:ascii="Arial" w:hAnsi="Arial" w:cs="Arial"/>
          <w:lang w:val="en-US"/>
        </w:rPr>
        <w:t> </w:t>
      </w:r>
      <w:r>
        <w:rPr>
          <w:rStyle w:val="eop"/>
          <w:rFonts w:ascii="Aptos" w:hAnsi="Aptos" w:cs="Segoe UI"/>
        </w:rPr>
        <w:t> </w:t>
      </w:r>
    </w:p>
    <w:p w14:paraId="2F6E4B09"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5DCC6C3A"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Saffer, D., 2017. </w:t>
      </w:r>
      <w:proofErr w:type="spellStart"/>
      <w:r>
        <w:rPr>
          <w:rStyle w:val="normaltextrun"/>
          <w:rFonts w:ascii="Aptos" w:hAnsi="Aptos" w:cs="Segoe UI"/>
          <w:i/>
          <w:iCs/>
          <w:lang w:val="en-US"/>
        </w:rPr>
        <w:t>Microinteractions</w:t>
      </w:r>
      <w:proofErr w:type="spellEnd"/>
      <w:r>
        <w:rPr>
          <w:rStyle w:val="normaltextrun"/>
          <w:rFonts w:ascii="Aptos" w:hAnsi="Aptos" w:cs="Segoe UI"/>
          <w:i/>
          <w:iCs/>
          <w:lang w:val="en-US"/>
        </w:rPr>
        <w:t>: Designing with Details</w:t>
      </w:r>
      <w:r>
        <w:rPr>
          <w:rStyle w:val="normaltextrun"/>
          <w:rFonts w:ascii="Aptos" w:hAnsi="Aptos" w:cs="Segoe UI"/>
          <w:lang w:val="en-US"/>
        </w:rPr>
        <w:t>. O'Reilly Media, 1st ed., pp. 45-50.</w:t>
      </w:r>
      <w:r>
        <w:rPr>
          <w:rStyle w:val="normaltextrun"/>
          <w:rFonts w:ascii="Arial" w:hAnsi="Arial" w:cs="Arial"/>
          <w:lang w:val="en-US"/>
        </w:rPr>
        <w:t> </w:t>
      </w:r>
      <w:r>
        <w:rPr>
          <w:rStyle w:val="eop"/>
          <w:rFonts w:ascii="Aptos" w:hAnsi="Aptos" w:cs="Segoe UI"/>
        </w:rPr>
        <w:t> </w:t>
      </w:r>
    </w:p>
    <w:p w14:paraId="27E94EB2" w14:textId="77777777" w:rsidR="00B1749F" w:rsidRDefault="00B1749F" w:rsidP="00E36CC1">
      <w:pPr>
        <w:pStyle w:val="paragraph"/>
        <w:spacing w:before="0" w:beforeAutospacing="0" w:after="0" w:afterAutospacing="0"/>
        <w:textAlignment w:val="baseline"/>
        <w:rPr>
          <w:rFonts w:ascii="Segoe UI" w:hAnsi="Segoe UI" w:cs="Segoe UI"/>
          <w:sz w:val="18"/>
          <w:szCs w:val="18"/>
        </w:rPr>
      </w:pPr>
    </w:p>
    <w:p w14:paraId="0660E064"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Sallis, J. F., et al. (2006). </w:t>
      </w:r>
      <w:r>
        <w:rPr>
          <w:rStyle w:val="normaltextrun"/>
          <w:rFonts w:ascii="Aptos" w:hAnsi="Aptos" w:cs="Segoe UI"/>
          <w:i/>
          <w:iCs/>
          <w:lang w:val="en-US"/>
        </w:rPr>
        <w:t>Behavioral and environmental factors associated with physical activity in the community</w:t>
      </w:r>
      <w:r>
        <w:rPr>
          <w:rStyle w:val="normaltextrun"/>
          <w:rFonts w:ascii="Aptos" w:hAnsi="Aptos" w:cs="Segoe UI"/>
          <w:lang w:val="en-US"/>
        </w:rPr>
        <w:t>. American Journal of Preventive Medicine, 31(1), 2-9.</w:t>
      </w:r>
      <w:r>
        <w:rPr>
          <w:rStyle w:val="normaltextrun"/>
          <w:rFonts w:ascii="Arial" w:hAnsi="Arial" w:cs="Arial"/>
          <w:lang w:val="en-US"/>
        </w:rPr>
        <w:t> </w:t>
      </w:r>
      <w:r>
        <w:rPr>
          <w:rStyle w:val="eop"/>
          <w:rFonts w:ascii="Aptos" w:hAnsi="Aptos" w:cs="Segoe UI"/>
        </w:rPr>
        <w:t> </w:t>
      </w:r>
    </w:p>
    <w:p w14:paraId="685ECBBC"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4D8CFE58"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Shone, A., &amp; Parry, B. (2019). </w:t>
      </w:r>
      <w:r>
        <w:rPr>
          <w:rStyle w:val="normaltextrun"/>
          <w:rFonts w:ascii="Aptos" w:hAnsi="Aptos" w:cs="Segoe UI"/>
          <w:i/>
          <w:iCs/>
          <w:lang w:val="en-US"/>
        </w:rPr>
        <w:t>Successful event management: A practical handbook</w:t>
      </w:r>
      <w:r>
        <w:rPr>
          <w:rStyle w:val="normaltextrun"/>
          <w:rFonts w:ascii="Aptos" w:hAnsi="Aptos" w:cs="Segoe UI"/>
          <w:lang w:val="en-US"/>
        </w:rPr>
        <w:t xml:space="preserve"> (5th ed.). Cengage Learning.</w:t>
      </w:r>
      <w:r>
        <w:rPr>
          <w:rStyle w:val="normaltextrun"/>
          <w:rFonts w:ascii="Arial" w:hAnsi="Arial" w:cs="Arial"/>
          <w:lang w:val="en-US"/>
        </w:rPr>
        <w:t> </w:t>
      </w:r>
      <w:r>
        <w:rPr>
          <w:rStyle w:val="eop"/>
          <w:rFonts w:ascii="Aptos" w:hAnsi="Aptos" w:cs="Segoe UI"/>
        </w:rPr>
        <w:t> </w:t>
      </w:r>
    </w:p>
    <w:p w14:paraId="7548E8F1"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350661A4"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Sport England. (2020). </w:t>
      </w:r>
      <w:r>
        <w:rPr>
          <w:rStyle w:val="normaltextrun"/>
          <w:rFonts w:ascii="Aptos" w:hAnsi="Aptos" w:cs="Segoe UI"/>
          <w:i/>
          <w:iCs/>
          <w:lang w:val="en-US"/>
        </w:rPr>
        <w:t>Economic impact of sport</w:t>
      </w:r>
      <w:r>
        <w:rPr>
          <w:rStyle w:val="normaltextrun"/>
          <w:rFonts w:ascii="Aptos" w:hAnsi="Aptos" w:cs="Segoe UI"/>
          <w:lang w:val="en-US"/>
        </w:rPr>
        <w:t xml:space="preserve">. Retrieved from </w:t>
      </w:r>
      <w:hyperlink r:id="rId46" w:tgtFrame="_blank" w:history="1">
        <w:r>
          <w:rPr>
            <w:rStyle w:val="normaltextrun"/>
            <w:rFonts w:ascii="Aptos" w:hAnsi="Aptos" w:cs="Segoe UI"/>
            <w:color w:val="0000FF"/>
            <w:u w:val="single"/>
            <w:lang w:val="en-US"/>
          </w:rPr>
          <w:t>https://www.sportengland.org/research-economic-impact-sport</w:t>
        </w:r>
      </w:hyperlink>
      <w:r>
        <w:rPr>
          <w:rStyle w:val="normaltextrun"/>
          <w:rFonts w:ascii="Arial" w:hAnsi="Arial" w:cs="Arial"/>
          <w:lang w:val="en-US"/>
        </w:rPr>
        <w:t> </w:t>
      </w:r>
      <w:r>
        <w:rPr>
          <w:rStyle w:val="eop"/>
          <w:rFonts w:ascii="Aptos" w:hAnsi="Aptos" w:cs="Segoe UI"/>
        </w:rPr>
        <w:t> </w:t>
      </w:r>
    </w:p>
    <w:p w14:paraId="4606A3C2"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50DCAB17" w14:textId="77777777" w:rsidR="00134630" w:rsidRDefault="00134630" w:rsidP="00E36CC1">
      <w:pPr>
        <w:pStyle w:val="paragraph"/>
        <w:spacing w:before="0" w:beforeAutospacing="0" w:after="0" w:afterAutospacing="0"/>
        <w:textAlignment w:val="baseline"/>
        <w:rPr>
          <w:rStyle w:val="oypena"/>
          <w:rFonts w:ascii="Aptos" w:hAnsi="Aptos"/>
          <w:color w:val="000000"/>
        </w:rPr>
      </w:pPr>
      <w:r w:rsidRPr="00615DD3">
        <w:rPr>
          <w:rStyle w:val="oypena"/>
          <w:rFonts w:ascii="Aptos" w:hAnsi="Aptos"/>
          <w:color w:val="000000"/>
        </w:rPr>
        <w:t>Sport Wales, 2023. Active Children in Wales Report. Sport Wales. Available at: https://sport.wales/ [Accessed 30 October 2024].</w:t>
      </w:r>
    </w:p>
    <w:p w14:paraId="2EE06382" w14:textId="77777777" w:rsidR="005A6167" w:rsidRPr="00615DD3" w:rsidRDefault="005A6167" w:rsidP="00E36CC1">
      <w:pPr>
        <w:pStyle w:val="paragraph"/>
        <w:spacing w:before="0" w:beforeAutospacing="0" w:after="0" w:afterAutospacing="0"/>
        <w:textAlignment w:val="baseline"/>
        <w:rPr>
          <w:rFonts w:ascii="Aptos" w:hAnsi="Aptos" w:cs="Segoe UI"/>
          <w:sz w:val="18"/>
          <w:szCs w:val="18"/>
        </w:rPr>
      </w:pPr>
    </w:p>
    <w:p w14:paraId="3C9C7B61"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Sport Wales. (2022). School sport survey 2022. [online] Available at: </w:t>
      </w:r>
      <w:hyperlink r:id="rId47" w:tgtFrame="_blank" w:history="1">
        <w:r>
          <w:rPr>
            <w:rStyle w:val="normaltextrun"/>
            <w:rFonts w:ascii="Aptos" w:hAnsi="Aptos" w:cs="Segoe UI"/>
            <w:color w:val="0000FF"/>
            <w:u w:val="single"/>
            <w:lang w:val="en-US"/>
          </w:rPr>
          <w:t>https://sport.wales</w:t>
        </w:r>
      </w:hyperlink>
      <w:r>
        <w:rPr>
          <w:rStyle w:val="normaltextrun"/>
          <w:rFonts w:ascii="Aptos" w:hAnsi="Aptos" w:cs="Segoe UI"/>
          <w:lang w:val="en-US"/>
        </w:rPr>
        <w:t xml:space="preserve"> [Accessed 22 Oct. 2024].</w:t>
      </w:r>
      <w:r>
        <w:rPr>
          <w:rStyle w:val="normaltextrun"/>
          <w:rFonts w:ascii="Arial" w:hAnsi="Arial" w:cs="Arial"/>
          <w:lang w:val="en-US"/>
        </w:rPr>
        <w:t> </w:t>
      </w:r>
      <w:r>
        <w:rPr>
          <w:rStyle w:val="eop"/>
          <w:rFonts w:ascii="Aptos" w:hAnsi="Aptos" w:cs="Segoe UI"/>
        </w:rPr>
        <w:t> </w:t>
      </w:r>
    </w:p>
    <w:p w14:paraId="136C7F7C"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5A3612E6" w14:textId="77777777" w:rsidR="00134630" w:rsidRDefault="00134630" w:rsidP="00B97BE2">
      <w:pPr>
        <w:pStyle w:val="paragraph"/>
        <w:spacing w:before="0" w:beforeAutospacing="0" w:after="0" w:afterAutospacing="0"/>
        <w:textAlignment w:val="baseline"/>
        <w:rPr>
          <w:rFonts w:ascii="Aptos" w:hAnsi="Aptos"/>
          <w:color w:val="000000"/>
        </w:rPr>
      </w:pPr>
      <w:r w:rsidRPr="00B97BE2">
        <w:rPr>
          <w:rStyle w:val="eop"/>
          <w:rFonts w:ascii="Aptos" w:hAnsi="Aptos" w:cs="Segoe UI"/>
        </w:rPr>
        <w:t> </w:t>
      </w:r>
      <w:r w:rsidRPr="00B97BE2">
        <w:rPr>
          <w:rFonts w:ascii="Aptos" w:hAnsi="Aptos"/>
          <w:color w:val="000000"/>
        </w:rPr>
        <w:t xml:space="preserve">Sport Wales. (2022). School sport survey 2022. [online] Available at: </w:t>
      </w:r>
      <w:hyperlink r:id="rId48" w:tgtFrame="_blank" w:history="1">
        <w:r w:rsidRPr="00B97BE2">
          <w:rPr>
            <w:rFonts w:ascii="Aptos" w:hAnsi="Aptos"/>
            <w:color w:val="000000"/>
            <w:u w:val="single"/>
          </w:rPr>
          <w:t>https://sport.wales</w:t>
        </w:r>
      </w:hyperlink>
      <w:r w:rsidRPr="00B97BE2">
        <w:rPr>
          <w:rFonts w:ascii="Aptos" w:hAnsi="Aptos"/>
          <w:color w:val="000000"/>
        </w:rPr>
        <w:t xml:space="preserve"> [Accessed 22 Oct. 2024].</w:t>
      </w:r>
    </w:p>
    <w:p w14:paraId="3690B4CC" w14:textId="77777777" w:rsidR="005A6167" w:rsidRDefault="005A6167" w:rsidP="00B97BE2">
      <w:pPr>
        <w:pStyle w:val="paragraph"/>
        <w:spacing w:before="0" w:beforeAutospacing="0" w:after="0" w:afterAutospacing="0"/>
        <w:textAlignment w:val="baseline"/>
        <w:rPr>
          <w:rFonts w:ascii="Aptos" w:hAnsi="Aptos"/>
          <w:color w:val="000000"/>
        </w:rPr>
      </w:pPr>
    </w:p>
    <w:p w14:paraId="677FF983"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Sport Wales. (2023) Another fruitful year of ‘</w:t>
      </w:r>
      <w:proofErr w:type="spellStart"/>
      <w:r>
        <w:rPr>
          <w:rStyle w:val="normaltextrun"/>
          <w:rFonts w:ascii="Aptos" w:hAnsi="Aptos" w:cs="Segoe UI"/>
          <w:lang w:val="en-US"/>
        </w:rPr>
        <w:t>insport</w:t>
      </w:r>
      <w:proofErr w:type="spellEnd"/>
      <w:r>
        <w:rPr>
          <w:rStyle w:val="normaltextrun"/>
          <w:rFonts w:ascii="Aptos" w:hAnsi="Aptos" w:cs="Segoe UI"/>
          <w:lang w:val="en-US"/>
        </w:rPr>
        <w:t>’ giving disabled people a taste of sport. Available at: https://www.sport.wales (Accessed: 1 November 2024).</w:t>
      </w:r>
      <w:r>
        <w:rPr>
          <w:rStyle w:val="normaltextrun"/>
          <w:rFonts w:ascii="Arial" w:hAnsi="Arial" w:cs="Arial"/>
          <w:lang w:val="en-US"/>
        </w:rPr>
        <w:t> </w:t>
      </w:r>
      <w:r>
        <w:rPr>
          <w:rStyle w:val="eop"/>
          <w:rFonts w:ascii="Aptos" w:hAnsi="Aptos" w:cs="Segoe UI"/>
        </w:rPr>
        <w:t> </w:t>
      </w:r>
    </w:p>
    <w:p w14:paraId="65B91F2B"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33940F60" w14:textId="77777777" w:rsidR="00134630" w:rsidRDefault="00134630" w:rsidP="00B97BE2">
      <w:pPr>
        <w:pStyle w:val="paragraph"/>
        <w:spacing w:before="0" w:beforeAutospacing="0" w:after="0" w:afterAutospacing="0"/>
        <w:textAlignment w:val="baseline"/>
        <w:rPr>
          <w:rStyle w:val="oypena"/>
          <w:rFonts w:ascii="Aptos" w:hAnsi="Aptos"/>
          <w:color w:val="000000"/>
        </w:rPr>
      </w:pPr>
      <w:r w:rsidRPr="00B97BE2">
        <w:rPr>
          <w:rStyle w:val="oypena"/>
          <w:rFonts w:ascii="Aptos" w:hAnsi="Aptos"/>
          <w:color w:val="000000"/>
        </w:rPr>
        <w:t>Sport Wales. (2023) Another fruitful year of ‘</w:t>
      </w:r>
      <w:proofErr w:type="spellStart"/>
      <w:r w:rsidRPr="00B97BE2">
        <w:rPr>
          <w:rStyle w:val="oypena"/>
          <w:rFonts w:ascii="Aptos" w:hAnsi="Aptos"/>
          <w:color w:val="000000"/>
        </w:rPr>
        <w:t>insport</w:t>
      </w:r>
      <w:proofErr w:type="spellEnd"/>
      <w:r w:rsidRPr="00B97BE2">
        <w:rPr>
          <w:rStyle w:val="oypena"/>
          <w:rFonts w:ascii="Aptos" w:hAnsi="Aptos"/>
          <w:color w:val="000000"/>
        </w:rPr>
        <w:t>’ giving disabled people a taste of sport. Available at: https://www.sport.wales (Accessed: 1 November 2024).</w:t>
      </w:r>
    </w:p>
    <w:p w14:paraId="7E925C15" w14:textId="77777777" w:rsidR="005A6167" w:rsidRDefault="005A6167" w:rsidP="00B97BE2">
      <w:pPr>
        <w:pStyle w:val="paragraph"/>
        <w:spacing w:before="0" w:beforeAutospacing="0" w:after="0" w:afterAutospacing="0"/>
        <w:textAlignment w:val="baseline"/>
        <w:rPr>
          <w:rStyle w:val="oypena"/>
          <w:rFonts w:ascii="Aptos" w:hAnsi="Aptos"/>
          <w:color w:val="000000"/>
        </w:rPr>
      </w:pPr>
    </w:p>
    <w:p w14:paraId="521EA838" w14:textId="77777777" w:rsidR="00134630" w:rsidRPr="00615DD3" w:rsidRDefault="00134630" w:rsidP="00E36CC1">
      <w:pPr>
        <w:pStyle w:val="paragraph"/>
        <w:spacing w:before="0" w:beforeAutospacing="0" w:after="0" w:afterAutospacing="0"/>
        <w:textAlignment w:val="baseline"/>
        <w:rPr>
          <w:rStyle w:val="oypena"/>
          <w:rFonts w:ascii="Aptos" w:hAnsi="Aptos"/>
          <w:color w:val="000000"/>
        </w:rPr>
      </w:pPr>
      <w:r w:rsidRPr="00615DD3">
        <w:rPr>
          <w:rStyle w:val="oypena"/>
          <w:rFonts w:ascii="Aptos" w:hAnsi="Aptos"/>
          <w:color w:val="000000"/>
        </w:rPr>
        <w:t xml:space="preserve">Sport Wales. (2024). Sport Partnerships. Available at: </w:t>
      </w:r>
      <w:hyperlink r:id="rId49" w:history="1">
        <w:r w:rsidRPr="00615DD3">
          <w:rPr>
            <w:rStyle w:val="Hyperlink"/>
            <w:rFonts w:ascii="Aptos" w:hAnsi="Aptos"/>
          </w:rPr>
          <w:t>https://www.sport.wales</w:t>
        </w:r>
      </w:hyperlink>
    </w:p>
    <w:p w14:paraId="7D285E15"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i/>
          <w:iCs/>
          <w:lang w:val="en-US"/>
        </w:rPr>
        <w:t>Strategy for Sport and Physical Activity</w:t>
      </w:r>
      <w:r>
        <w:rPr>
          <w:rStyle w:val="normaltextrun"/>
          <w:rFonts w:ascii="Aptos" w:hAnsi="Aptos" w:cs="Segoe UI"/>
          <w:lang w:val="en-US"/>
        </w:rPr>
        <w:t>. Welsh Government.</w:t>
      </w:r>
      <w:r>
        <w:rPr>
          <w:rStyle w:val="normaltextrun"/>
          <w:rFonts w:ascii="Arial" w:hAnsi="Arial" w:cs="Arial"/>
          <w:lang w:val="en-US"/>
        </w:rPr>
        <w:t> </w:t>
      </w:r>
      <w:r>
        <w:rPr>
          <w:rStyle w:val="eop"/>
          <w:rFonts w:ascii="Aptos" w:hAnsi="Aptos" w:cs="Segoe UI"/>
        </w:rPr>
        <w:t> </w:t>
      </w:r>
    </w:p>
    <w:p w14:paraId="651CCFA1"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10AE417F"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Van der Wagen, L., &amp; White, L. (2018). </w:t>
      </w:r>
      <w:r>
        <w:rPr>
          <w:rStyle w:val="normaltextrun"/>
          <w:rFonts w:ascii="Aptos" w:hAnsi="Aptos" w:cs="Segoe UI"/>
          <w:i/>
          <w:iCs/>
          <w:lang w:val="en-US"/>
        </w:rPr>
        <w:t>Event Management for Tourism, Cultural, Business and Sporting Events</w:t>
      </w:r>
      <w:r>
        <w:rPr>
          <w:rStyle w:val="normaltextrun"/>
          <w:rFonts w:ascii="Aptos" w:hAnsi="Aptos" w:cs="Segoe UI"/>
          <w:lang w:val="en-US"/>
        </w:rPr>
        <w:t xml:space="preserve"> (2nd ed.). Pearson.</w:t>
      </w:r>
      <w:r>
        <w:rPr>
          <w:rStyle w:val="normaltextrun"/>
          <w:rFonts w:ascii="Arial" w:hAnsi="Arial" w:cs="Arial"/>
          <w:lang w:val="en-US"/>
        </w:rPr>
        <w:t> </w:t>
      </w:r>
      <w:r>
        <w:rPr>
          <w:rStyle w:val="eop"/>
          <w:rFonts w:ascii="Aptos" w:hAnsi="Aptos" w:cs="Segoe UI"/>
        </w:rPr>
        <w:t> </w:t>
      </w:r>
    </w:p>
    <w:p w14:paraId="0FF00BDA"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08134DFA"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Welsh Government. (2005). </w:t>
      </w:r>
      <w:r>
        <w:rPr>
          <w:rStyle w:val="normaltextrun"/>
          <w:rFonts w:ascii="Aptos" w:hAnsi="Aptos" w:cs="Segoe UI"/>
          <w:i/>
          <w:iCs/>
          <w:lang w:val="en-US"/>
        </w:rPr>
        <w:t>Climbing Higher: The Welsh Assembly Government </w:t>
      </w:r>
      <w:r>
        <w:rPr>
          <w:rStyle w:val="eop"/>
          <w:rFonts w:ascii="Aptos" w:hAnsi="Aptos" w:cs="Segoe UI"/>
        </w:rPr>
        <w:t> </w:t>
      </w:r>
    </w:p>
    <w:p w14:paraId="28B16FB3"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67A32312" w14:textId="77777777" w:rsidR="00134630" w:rsidRDefault="00134630" w:rsidP="00E36CC1">
      <w:pPr>
        <w:pStyle w:val="paragraph"/>
        <w:spacing w:before="0" w:beforeAutospacing="0" w:after="0" w:afterAutospacing="0"/>
        <w:textAlignment w:val="baseline"/>
        <w:rPr>
          <w:rStyle w:val="eop"/>
          <w:rFonts w:ascii="Aptos" w:hAnsi="Aptos" w:cs="Segoe UI"/>
        </w:rPr>
      </w:pPr>
      <w:proofErr w:type="spellStart"/>
      <w:r>
        <w:rPr>
          <w:rStyle w:val="normaltextrun"/>
          <w:rFonts w:ascii="Aptos" w:hAnsi="Aptos" w:cs="Segoe UI"/>
          <w:lang w:val="en-US"/>
        </w:rPr>
        <w:t>Woratschek</w:t>
      </w:r>
      <w:proofErr w:type="spellEnd"/>
      <w:r>
        <w:rPr>
          <w:rStyle w:val="normaltextrun"/>
          <w:rFonts w:ascii="Aptos" w:hAnsi="Aptos" w:cs="Segoe UI"/>
          <w:lang w:val="en-US"/>
        </w:rPr>
        <w:t xml:space="preserve">, H., et al. (2014). </w:t>
      </w:r>
      <w:r>
        <w:rPr>
          <w:rStyle w:val="normaltextrun"/>
          <w:rFonts w:ascii="Aptos" w:hAnsi="Aptos" w:cs="Segoe UI"/>
          <w:i/>
          <w:iCs/>
          <w:lang w:val="en-US"/>
        </w:rPr>
        <w:t>Digitalization in the sports industry: Implications for fan engagement</w:t>
      </w:r>
      <w:r>
        <w:rPr>
          <w:rStyle w:val="normaltextrun"/>
          <w:rFonts w:ascii="Aptos" w:hAnsi="Aptos" w:cs="Segoe UI"/>
          <w:lang w:val="en-US"/>
        </w:rPr>
        <w:t>. Sport, Business, and Management: An International Journal, 4(2), 99-116.</w:t>
      </w:r>
      <w:r>
        <w:rPr>
          <w:rStyle w:val="normaltextrun"/>
          <w:rFonts w:ascii="Arial" w:hAnsi="Arial" w:cs="Arial"/>
          <w:lang w:val="en-US"/>
        </w:rPr>
        <w:t> </w:t>
      </w:r>
      <w:r>
        <w:rPr>
          <w:rStyle w:val="eop"/>
          <w:rFonts w:ascii="Aptos" w:hAnsi="Aptos" w:cs="Segoe UI"/>
        </w:rPr>
        <w:t> </w:t>
      </w:r>
    </w:p>
    <w:p w14:paraId="1C6EBB56"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78854CAB" w14:textId="77777777" w:rsidR="00134630" w:rsidRDefault="00134630" w:rsidP="00E36CC1">
      <w:pPr>
        <w:pStyle w:val="paragraph"/>
        <w:spacing w:before="0" w:beforeAutospacing="0" w:after="0" w:afterAutospacing="0"/>
        <w:textAlignment w:val="baseline"/>
        <w:rPr>
          <w:rStyle w:val="eop"/>
          <w:rFonts w:ascii="Aptos" w:hAnsi="Aptos" w:cs="Segoe UI"/>
        </w:rPr>
      </w:pPr>
      <w:r>
        <w:rPr>
          <w:rStyle w:val="normaltextrun"/>
          <w:rFonts w:ascii="Aptos" w:hAnsi="Aptos" w:cs="Segoe UI"/>
          <w:lang w:val="en-US"/>
        </w:rPr>
        <w:t xml:space="preserve">World Health Organization (WHO). (2020). </w:t>
      </w:r>
      <w:r>
        <w:rPr>
          <w:rStyle w:val="normaltextrun"/>
          <w:rFonts w:ascii="Aptos" w:hAnsi="Aptos" w:cs="Segoe UI"/>
          <w:i/>
          <w:iCs/>
          <w:lang w:val="en-US"/>
        </w:rPr>
        <w:t>Global recommendations on physical activity for health.</w:t>
      </w:r>
      <w:r>
        <w:rPr>
          <w:rStyle w:val="normaltextrun"/>
          <w:rFonts w:ascii="Aptos" w:hAnsi="Aptos" w:cs="Segoe UI"/>
          <w:lang w:val="en-US"/>
        </w:rPr>
        <w:t xml:space="preserve"> World Health Organization.</w:t>
      </w:r>
      <w:r>
        <w:rPr>
          <w:rStyle w:val="normaltextrun"/>
          <w:rFonts w:ascii="Arial" w:hAnsi="Arial" w:cs="Arial"/>
          <w:lang w:val="en-US"/>
        </w:rPr>
        <w:t> </w:t>
      </w:r>
      <w:r>
        <w:rPr>
          <w:rStyle w:val="eop"/>
          <w:rFonts w:ascii="Aptos" w:hAnsi="Aptos" w:cs="Segoe UI"/>
        </w:rPr>
        <w:t> </w:t>
      </w:r>
    </w:p>
    <w:p w14:paraId="5919459B" w14:textId="77777777" w:rsidR="005A6167" w:rsidRDefault="005A6167" w:rsidP="00E36CC1">
      <w:pPr>
        <w:pStyle w:val="paragraph"/>
        <w:spacing w:before="0" w:beforeAutospacing="0" w:after="0" w:afterAutospacing="0"/>
        <w:textAlignment w:val="baseline"/>
        <w:rPr>
          <w:rFonts w:ascii="Segoe UI" w:hAnsi="Segoe UI" w:cs="Segoe UI"/>
          <w:sz w:val="18"/>
          <w:szCs w:val="18"/>
        </w:rPr>
      </w:pPr>
    </w:p>
    <w:p w14:paraId="2CDB21E0" w14:textId="77777777" w:rsidR="00134630" w:rsidRDefault="00134630" w:rsidP="00E36CC1">
      <w:pPr>
        <w:pStyle w:val="paragraph"/>
        <w:spacing w:before="0" w:beforeAutospacing="0" w:after="0" w:afterAutospacing="0"/>
        <w:textAlignment w:val="baseline"/>
        <w:rPr>
          <w:rFonts w:ascii="Segoe UI" w:hAnsi="Segoe UI" w:cs="Segoe UI"/>
          <w:sz w:val="18"/>
          <w:szCs w:val="18"/>
        </w:rPr>
      </w:pPr>
      <w:proofErr w:type="spellStart"/>
      <w:r>
        <w:rPr>
          <w:rStyle w:val="normaltextrun"/>
          <w:rFonts w:ascii="Aptos" w:hAnsi="Aptos" w:cs="Segoe UI"/>
          <w:lang w:val="en-US"/>
        </w:rPr>
        <w:t>Zeldman</w:t>
      </w:r>
      <w:proofErr w:type="spellEnd"/>
      <w:r>
        <w:rPr>
          <w:rStyle w:val="normaltextrun"/>
          <w:rFonts w:ascii="Aptos" w:hAnsi="Aptos" w:cs="Segoe UI"/>
          <w:lang w:val="en-US"/>
        </w:rPr>
        <w:t xml:space="preserve">, J., 2020. </w:t>
      </w:r>
      <w:r>
        <w:rPr>
          <w:rStyle w:val="normaltextrun"/>
          <w:rFonts w:ascii="Aptos" w:hAnsi="Aptos" w:cs="Segoe UI"/>
          <w:i/>
          <w:iCs/>
          <w:lang w:val="en-US"/>
        </w:rPr>
        <w:t>Designing with Web Standards</w:t>
      </w:r>
      <w:r>
        <w:rPr>
          <w:rStyle w:val="normaltextrun"/>
          <w:rFonts w:ascii="Aptos" w:hAnsi="Aptos" w:cs="Segoe UI"/>
          <w:lang w:val="en-US"/>
        </w:rPr>
        <w:t>. New Riders, 3rd ed., pp. 100-110.</w:t>
      </w:r>
      <w:r>
        <w:rPr>
          <w:rStyle w:val="normaltextrun"/>
          <w:rFonts w:ascii="Arial" w:hAnsi="Arial" w:cs="Arial"/>
          <w:lang w:val="en-US"/>
        </w:rPr>
        <w:t> </w:t>
      </w:r>
      <w:r>
        <w:rPr>
          <w:rStyle w:val="eop"/>
          <w:rFonts w:ascii="Aptos" w:hAnsi="Aptos" w:cs="Segoe UI"/>
        </w:rPr>
        <w:t> </w:t>
      </w:r>
    </w:p>
    <w:p w14:paraId="0C771196" w14:textId="77777777" w:rsidR="009B74E3" w:rsidRDefault="009B74E3" w:rsidP="00E82C26">
      <w:pPr>
        <w:spacing w:after="200" w:line="276" w:lineRule="auto"/>
        <w:rPr>
          <w:rFonts w:ascii="Arial" w:hAnsi="Arial" w:cs="Arial"/>
          <w:b/>
          <w:sz w:val="22"/>
          <w:szCs w:val="22"/>
          <w:u w:val="single"/>
        </w:rPr>
      </w:pPr>
    </w:p>
    <w:p w14:paraId="122071B4" w14:textId="77777777" w:rsidR="009B74E3" w:rsidRDefault="009B74E3" w:rsidP="00E82C26">
      <w:pPr>
        <w:spacing w:after="200" w:line="276" w:lineRule="auto"/>
        <w:rPr>
          <w:rFonts w:ascii="Arial" w:hAnsi="Arial" w:cs="Arial"/>
          <w:b/>
          <w:sz w:val="22"/>
          <w:szCs w:val="22"/>
          <w:u w:val="single"/>
        </w:rPr>
      </w:pPr>
    </w:p>
    <w:p w14:paraId="20D94830" w14:textId="4EEA6B3A" w:rsidR="00E82C26" w:rsidRPr="009B74E3" w:rsidRDefault="00E82C26" w:rsidP="00E82C26">
      <w:pPr>
        <w:spacing w:after="200" w:line="276" w:lineRule="auto"/>
        <w:rPr>
          <w:rFonts w:ascii="Arial" w:hAnsi="Arial" w:cs="Arial"/>
          <w:b/>
          <w:sz w:val="22"/>
          <w:szCs w:val="22"/>
        </w:rPr>
      </w:pPr>
      <w:r>
        <w:rPr>
          <w:rFonts w:ascii="Arial" w:hAnsi="Arial" w:cs="Arial"/>
          <w:b/>
          <w:sz w:val="22"/>
          <w:szCs w:val="22"/>
          <w:u w:val="single"/>
        </w:rPr>
        <w:t>Appendices (use relevant numbers of pages)</w:t>
      </w:r>
    </w:p>
    <w:p w14:paraId="146F376F" w14:textId="0BBEC30D" w:rsidR="005E22C3" w:rsidRDefault="005E22C3" w:rsidP="005E22C3">
      <w:pPr>
        <w:pStyle w:val="paragraph"/>
        <w:spacing w:before="0" w:beforeAutospacing="0" w:after="0" w:afterAutospacing="0"/>
        <w:textAlignment w:val="baseline"/>
        <w:rPr>
          <w:rStyle w:val="eop"/>
          <w:rFonts w:ascii="Aptos" w:hAnsi="Aptos" w:cs="Segoe UI"/>
        </w:rPr>
      </w:pPr>
      <w:r>
        <w:rPr>
          <w:rStyle w:val="eop"/>
          <w:rFonts w:ascii="Segoe UI" w:hAnsi="Segoe UI" w:cs="Segoe UI"/>
          <w:sz w:val="18"/>
          <w:szCs w:val="18"/>
        </w:rPr>
        <w:t> </w:t>
      </w:r>
      <w:r>
        <w:rPr>
          <w:rStyle w:val="normaltextrun"/>
          <w:rFonts w:ascii="Aptos" w:hAnsi="Aptos" w:cs="Segoe UI"/>
          <w:lang w:val="en-US"/>
        </w:rPr>
        <w:t>Figure 1</w:t>
      </w:r>
      <w:r>
        <w:rPr>
          <w:rStyle w:val="normaltextrun"/>
          <w:rFonts w:ascii="Arial" w:hAnsi="Arial" w:cs="Arial"/>
          <w:lang w:val="en-US"/>
        </w:rPr>
        <w:t>  </w:t>
      </w:r>
      <w:r>
        <w:rPr>
          <w:rStyle w:val="eop"/>
          <w:rFonts w:ascii="Aptos" w:hAnsi="Aptos" w:cs="Segoe UI"/>
        </w:rPr>
        <w:t> </w:t>
      </w:r>
    </w:p>
    <w:p w14:paraId="26D03A63" w14:textId="77777777" w:rsidR="005E22C3" w:rsidRDefault="005E22C3" w:rsidP="005E22C3">
      <w:pPr>
        <w:pStyle w:val="paragraph"/>
        <w:spacing w:before="0" w:beforeAutospacing="0" w:after="0" w:afterAutospacing="0"/>
        <w:textAlignment w:val="baseline"/>
        <w:rPr>
          <w:rFonts w:ascii="Segoe UI" w:hAnsi="Segoe UI" w:cs="Segoe UI"/>
          <w:sz w:val="18"/>
          <w:szCs w:val="18"/>
        </w:rPr>
      </w:pPr>
    </w:p>
    <w:p w14:paraId="09AE6569" w14:textId="351493E2" w:rsidR="005E22C3" w:rsidRDefault="005E22C3" w:rsidP="005E22C3">
      <w:pPr>
        <w:pStyle w:val="paragraph"/>
        <w:spacing w:before="0" w:beforeAutospacing="0" w:after="0" w:afterAutospacing="0"/>
        <w:textAlignment w:val="baseline"/>
        <w:rPr>
          <w:rFonts w:ascii="Segoe UI" w:hAnsi="Segoe UI" w:cs="Segoe UI"/>
          <w:sz w:val="18"/>
          <w:szCs w:val="18"/>
        </w:rPr>
      </w:pPr>
      <w:r>
        <w:rPr>
          <w:rStyle w:val="normaltextrun"/>
          <w:rFonts w:ascii="Arial" w:hAnsi="Arial" w:cs="Arial"/>
          <w:lang w:val="en-US"/>
        </w:rPr>
        <w:t> </w:t>
      </w:r>
      <w:r>
        <w:rPr>
          <w:rStyle w:val="eop"/>
          <w:rFonts w:ascii="Aptos" w:hAnsi="Aptos" w:cs="Segoe UI"/>
        </w:rPr>
        <w:t> </w:t>
      </w:r>
      <w:r>
        <w:rPr>
          <w:rStyle w:val="eop"/>
          <w:rFonts w:ascii="Aptos" w:hAnsi="Aptos" w:cs="Segoe UI"/>
          <w:noProof/>
        </w:rPr>
        <w:drawing>
          <wp:inline distT="0" distB="0" distL="0" distR="0" wp14:anchorId="4DC621AB" wp14:editId="57F38A7C">
            <wp:extent cx="4962525" cy="2182495"/>
            <wp:effectExtent l="0" t="0" r="9525" b="8255"/>
            <wp:docPr id="166634140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4962525" cy="2182495"/>
                    </a:xfrm>
                    <a:prstGeom prst="rect">
                      <a:avLst/>
                    </a:prstGeom>
                    <a:noFill/>
                  </pic:spPr>
                </pic:pic>
              </a:graphicData>
            </a:graphic>
          </wp:inline>
        </w:drawing>
      </w:r>
    </w:p>
    <w:p w14:paraId="6C146078" w14:textId="02751695" w:rsidR="006E04C9" w:rsidRDefault="005E22C3" w:rsidP="005E22C3">
      <w:pPr>
        <w:spacing w:after="200" w:line="276" w:lineRule="auto"/>
        <w:rPr>
          <w:rFonts w:ascii="Arial" w:hAnsi="Arial" w:cs="Arial"/>
          <w:b/>
          <w:sz w:val="22"/>
          <w:szCs w:val="22"/>
        </w:rPr>
      </w:pPr>
      <w:r>
        <w:rPr>
          <w:rStyle w:val="eop"/>
          <w:rFonts w:ascii="Arial" w:hAnsi="Arial" w:cs="Arial"/>
          <w:sz w:val="22"/>
          <w:szCs w:val="22"/>
        </w:rPr>
        <w:t> </w:t>
      </w:r>
    </w:p>
    <w:p w14:paraId="197E01F2" w14:textId="5AF2630F" w:rsidR="006E04C9" w:rsidRPr="003F7013" w:rsidRDefault="006E04C9" w:rsidP="003F7013">
      <w:pPr>
        <w:spacing w:after="200" w:line="276" w:lineRule="auto"/>
        <w:rPr>
          <w:rFonts w:ascii="Arial" w:hAnsi="Arial" w:cs="Arial"/>
          <w:b/>
          <w:sz w:val="22"/>
          <w:szCs w:val="22"/>
        </w:rPr>
      </w:pPr>
    </w:p>
    <w:p w14:paraId="121D6853" w14:textId="77777777" w:rsidR="006E04C9" w:rsidRDefault="00770DC3">
      <w:pPr>
        <w:spacing w:after="200" w:line="276" w:lineRule="auto"/>
        <w:rPr>
          <w:rFonts w:ascii="Arial" w:hAnsi="Arial" w:cs="Arial"/>
          <w:b/>
          <w:sz w:val="22"/>
          <w:szCs w:val="22"/>
        </w:rPr>
      </w:pPr>
      <w:r>
        <w:rPr>
          <w:rFonts w:ascii="Arial" w:hAnsi="Arial" w:cs="Arial"/>
          <w:noProof/>
          <w:sz w:val="22"/>
          <w:szCs w:val="22"/>
        </w:rPr>
        <w:drawing>
          <wp:anchor distT="0" distB="0" distL="114300" distR="114300" simplePos="0" relativeHeight="251659264" behindDoc="1" locked="0" layoutInCell="1" allowOverlap="1" wp14:anchorId="30C52F19" wp14:editId="17ACA328">
            <wp:simplePos x="0" y="0"/>
            <wp:positionH relativeFrom="page">
              <wp:align>right</wp:align>
            </wp:positionH>
            <wp:positionV relativeFrom="paragraph">
              <wp:posOffset>180975</wp:posOffset>
            </wp:positionV>
            <wp:extent cx="7700010" cy="1273271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51" cstate="print">
                      <a:extLst>
                        <a:ext uri="{28A0092B-C50C-407E-A947-70E740481C1C}">
                          <a14:useLocalDpi xmlns:a14="http://schemas.microsoft.com/office/drawing/2010/main" val="0"/>
                        </a:ext>
                      </a:extLst>
                    </a:blip>
                    <a:stretch>
                      <a:fillRect/>
                    </a:stretch>
                  </pic:blipFill>
                  <pic:spPr>
                    <a:xfrm>
                      <a:off x="0" y="0"/>
                      <a:ext cx="7700010" cy="12732717"/>
                    </a:xfrm>
                    <a:prstGeom prst="rect">
                      <a:avLst/>
                    </a:prstGeom>
                  </pic:spPr>
                </pic:pic>
              </a:graphicData>
            </a:graphic>
            <wp14:sizeRelH relativeFrom="page">
              <wp14:pctWidth>0</wp14:pctWidth>
            </wp14:sizeRelH>
            <wp14:sizeRelV relativeFrom="page">
              <wp14:pctHeight>0</wp14:pctHeight>
            </wp14:sizeRelV>
          </wp:anchor>
        </w:drawing>
      </w:r>
    </w:p>
    <w:p w14:paraId="0D37EF9A" w14:textId="77777777" w:rsidR="00AB6B41" w:rsidRDefault="00770DC3" w:rsidP="00770DC3">
      <w:pPr>
        <w:spacing w:after="200" w:line="276" w:lineRule="auto"/>
        <w:rPr>
          <w:rFonts w:ascii="Arial" w:hAnsi="Arial" w:cs="Arial"/>
          <w:b/>
          <w:sz w:val="22"/>
          <w:szCs w:val="22"/>
        </w:rPr>
      </w:pPr>
      <w:r w:rsidRPr="00770DC3">
        <w:rPr>
          <w:rFonts w:ascii="Arial" w:hAnsi="Arial" w:cs="Arial"/>
          <w:b/>
          <w:noProof/>
          <w:sz w:val="22"/>
          <w:szCs w:val="22"/>
        </w:rPr>
        <mc:AlternateContent>
          <mc:Choice Requires="wpg">
            <w:drawing>
              <wp:anchor distT="0" distB="0" distL="228600" distR="228600" simplePos="0" relativeHeight="251666944" behindDoc="1" locked="0" layoutInCell="1" allowOverlap="1" wp14:anchorId="54FBFD89" wp14:editId="623A5FF6">
                <wp:simplePos x="0" y="0"/>
                <wp:positionH relativeFrom="margin">
                  <wp:posOffset>1457325</wp:posOffset>
                </wp:positionH>
                <wp:positionV relativeFrom="margin">
                  <wp:posOffset>4305300</wp:posOffset>
                </wp:positionV>
                <wp:extent cx="2876550" cy="3429000"/>
                <wp:effectExtent l="0" t="0" r="0" b="0"/>
                <wp:wrapSquare wrapText="bothSides"/>
                <wp:docPr id="201" name="Group 201"/>
                <wp:cNvGraphicFramePr/>
                <a:graphic xmlns:a="http://schemas.openxmlformats.org/drawingml/2006/main">
                  <a:graphicData uri="http://schemas.microsoft.com/office/word/2010/wordprocessingGroup">
                    <wpg:wgp>
                      <wpg:cNvGrpSpPr/>
                      <wpg:grpSpPr>
                        <a:xfrm>
                          <a:off x="0" y="0"/>
                          <a:ext cx="2876550" cy="3429000"/>
                          <a:chOff x="0" y="-76416"/>
                          <a:chExt cx="1828800" cy="8227455"/>
                        </a:xfrm>
                      </wpg:grpSpPr>
                      <wps:wsp>
                        <wps:cNvPr id="202" name="Rectangle 202"/>
                        <wps:cNvSpPr/>
                        <wps:spPr>
                          <a:xfrm>
                            <a:off x="0" y="-76416"/>
                            <a:ext cx="1828800" cy="228601"/>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3" name="Rectangle 203"/>
                        <wps:cNvSpPr/>
                        <wps:spPr>
                          <a:xfrm>
                            <a:off x="0" y="2917463"/>
                            <a:ext cx="1828800" cy="5233576"/>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a:noAutofit/>
                        </wps:bodyPr>
                      </wps:wsp>
                      <wps:wsp>
                        <wps:cNvPr id="204" name="Text Box 204"/>
                        <wps:cNvSpPr txBox="1"/>
                        <wps:spPr>
                          <a:xfrm>
                            <a:off x="0" y="231820"/>
                            <a:ext cx="1828800" cy="2662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4FBFD89" id="Group 201" o:spid="_x0000_s1027" style="position:absolute;margin-left:114.75pt;margin-top:339pt;width:226.5pt;height:270pt;z-index:-251649536;mso-wrap-distance-left:18pt;mso-wrap-distance-right:18pt;mso-position-horizontal-relative:margin;mso-position-vertical-relative:margin;mso-width-relative:margin;mso-height-relative:margin" coordorigin=",-764" coordsize="18288,82274"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O5FHlwAMAAMcOAAAOAAAAZHJzL2Uyb0RvYy54bWzsV01v2zgQvS/Q/0Do3liSZdkWohTZdBMs&#13;&#10;ELRBk0XPNEVZwkokl6Qjpb9+h6MPx6nSFm7RFmgvEinODDlPw8fH01dtXZF7rk0pReoFJ75HuGAy&#13;&#10;K8U29f65u3y58oixVGS0koKn3gM33quzF3+cNirhoSxklXFNIIgwSaNSr7BWJbOZYQWvqTmRigsY&#13;&#10;zKWuqYWu3s4yTRuIXlez0PfjWSN1prRk3Bj4+rob9M4wfp5zZt/mueGWVKkHa7P41PjcuOfs7JQm&#13;&#10;W01VUbJ+GfSIVdS0FDDpGOo1tZTsdPlRqLpkWhqZ2xMm65nM85JxzAGyCfwn2VxpuVOYyzZptmqE&#13;&#10;CaB9gtPRYdmb+yutbtWNBiQatQUssOdyaXNduzeskrQI2cMIGW8tYfAxXC3jxQKQZTA2j8K17/eg&#13;&#10;sgKQ3/u9XMZREHd4s+Kv3j1YhasVeKD7KgyX0WLhbGbD7LODNTUKqsTsgTBfB8RtQRVHfE0CQNxo&#13;&#10;UmaQkh96RNAaqvUd1A8V24oT9xERQssRL5MYgO5ZsB4nPSB2kHIYrmI/OMiYJkobe8VlTVwj9TQs&#13;&#10;AmuL3l8b24EzmLiZjazK7LKsKuy4jcMvKk3uKZQ8ZYwLO0xwYFkJZy+k8+yCui+A95ATtuxDxZ1d&#13;&#10;Jd7xHOBxvxwXgzv044lwDQXNeDf/AsoB6wF+6OiBvxcDOusc5h9jB5+K3a2yt3euHDf46Ox/3nn0&#13;&#10;wJmlsKNzXQqppwJUI3x5Zz+A1EHjUNrI7AGKR8uOXoxilyX8umtq7A3VwCdQ4MCR9i088ko2qSf7&#13;&#10;lkcKqT9MfXf2UN0w6pEG+Cn1zH87qrlHqr8F1P06iCJHaNiJFssQOvrxyObxiNjVFxLqIQA2Vgyb&#13;&#10;zt5WQzPXsn4PVHruZoUhKhjMnXrM6qFzYTveBDJm/PwczYDEFLXX4lYxF9yh6krzrn1Pterr10Ll&#13;&#10;v5HDXqPJkzLubJ2nkOc7K/MSa3yPa4837HvHUN+FAOZTBDA/ggDCdbCMYvSEcp0ivUU4ny+WSIwj&#13;&#10;6f2mgD1ZTPHYT0gBtt20eHog1+6L9weSQnfQDKwQ+OtlCGKsowU8d2CbH80L9hdkhWhghTu3k/+U&#13;&#10;LaiC6AkpENvCgOPCXi18Uh+Ec/hJvV6aZIcwjsPlejhBB0E2nP7fQCBsts+IAwKnVDwHZdcx86FK&#13;&#10;GI7eXo+4cu/yxNaEZviCo3laEHyB4/dmg+zfAbJnBcHIBqNo/OESodcLExKhHzmaCn4yiYA3Brgt&#13;&#10;ocrsb3buOva4j5Jif/88+x8AAP//AwBQSwMEFAAGAAgAAAAhAJ06nnTlAAAAEQEAAA8AAABkcnMv&#13;&#10;ZG93bnJldi54bWxMT8tqwzAQvBf6D2ILvTWyVeI6juUQ0scpBJoUQm+KtbFNLMlYiu38fben9rKw&#13;&#10;s7PzyFeTadmAvW+clRDPImBoS6cbW0n4Orw/pcB8UFar1lmUcEMPq+L+LleZdqP9xGEfKkYi1mdK&#13;&#10;Qh1Cl3HuyxqN8jPXoaXb2fVGBVr7iutejSRuWi6iKOFGNZYcatXhpsbysr8aCR+jGtfP8duwvZw3&#13;&#10;t+/DfHfcxijl48P0uqSxXgILOIW/D/jtQPmhoGAnd7Xas1aCEIs5USUkLyk1I0aSCkJORBUxQbzI&#13;&#10;+f8mxQ8AAAD//wMAUEsBAi0AFAAGAAgAAAAhALaDOJL+AAAA4QEAABMAAAAAAAAAAAAAAAAAAAAA&#13;&#10;AFtDb250ZW50X1R5cGVzXS54bWxQSwECLQAUAAYACAAAACEAOP0h/9YAAACUAQAACwAAAAAAAAAA&#13;&#10;AAAAAAAvAQAAX3JlbHMvLnJlbHNQSwECLQAUAAYACAAAACEAjuRR5cADAADHDgAADgAAAAAAAAAA&#13;&#10;AAAAAAAuAgAAZHJzL2Uyb0RvYy54bWxQSwECLQAUAAYACAAAACEAnTqedOUAAAARAQAADwAAAAAA&#13;&#10;AAAAAAAAAAAaBgAAZHJzL2Rvd25yZXYueG1sUEsFBgAAAAAEAAQA8wAAACwHAAAAAA==&#13;&#10;">
                <v:rect id="Rectangle 202" o:spid="_x0000_s1028" style="position:absolute;top:-764;width:18288;height:2285;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TjQk9yQAAAOEAAAAPAAAAZHJzL2Rvd25yZXYueG1sRI9PawIx&#13;&#10;FMTvQr9DeIXeNNuFiqxG6R8qPVqVUm+PzXOzuHkJm6y79tObguBlYBjmN8xiNdhGnKkNtWMFz5MM&#13;&#10;BHHpdM2Vgv3uczwDESKyxsYxKbhQgNXyYbTAQruev+m8jZVIEA4FKjAx+kLKUBqyGCbOE6fs6FqL&#13;&#10;Mdm2krrFPsFtI/Msm0qLNacFg57eDZWnbWcV+PV+cziaN99PLz8v66Hqfv/qTqmnx+FjnuR1DiLS&#13;&#10;EO+NG+JLK8izHP4fpTcgl1cAAAD//wMAUEsBAi0AFAAGAAgAAAAhANvh9svuAAAAhQEAABMAAAAA&#13;&#10;AAAAAAAAAAAAAAAAAFtDb250ZW50X1R5cGVzXS54bWxQSwECLQAUAAYACAAAACEAWvQsW78AAAAV&#13;&#10;AQAACwAAAAAAAAAAAAAAAAAfAQAAX3JlbHMvLnJlbHNQSwECLQAUAAYACAAAACEAk40JPckAAADh&#13;&#10;AAAADwAAAAAAAAAAAAAAAAAHAgAAZHJzL2Rvd25yZXYueG1sUEsFBgAAAAADAAMAtwAAAP0CAAAA&#13;&#10;AA==&#13;&#10;" fillcolor="#4f81bd [3204]" stroked="f" strokeweight="2pt"/>
                <v:rect id="Rectangle 203" o:spid="_x0000_s1029" style="position:absolute;top:29174;width:18288;height:52336;visibility:visible;mso-wrap-style:square;v-text-anchor:top"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JqhaZygAAAOEAAAAPAAAAZHJzL2Rvd25yZXYueG1sRI9La8Mw&#13;&#10;EITvgf4HsYHeEtkplNaJEkJf9FAoeZHktpW2tqm1ciXFcf99VSjkMjAM8w0zW/S2ER35UDtWkI8z&#13;&#10;EMTamZpLBdvN8+gORIjIBhvHpOCHAizmV4MZFsadeUXdOpYiQTgUqKCKsS2kDLoii2HsWuKUfTpv&#13;&#10;MSbrS2k8nhPcNnKSZbfSYs1pocKWHirSX+uTVfDx4vX3+649bs3pPt8furenvNRKXQ/7x2mS5RRE&#13;&#10;pD5eGv+IV6Ngkt3A36P0BuT8FwAA//8DAFBLAQItABQABgAIAAAAIQDb4fbL7gAAAIUBAAATAAAA&#13;&#10;AAAAAAAAAAAAAAAAAABbQ29udGVudF9UeXBlc10ueG1sUEsBAi0AFAAGAAgAAAAhAFr0LFu/AAAA&#13;&#10;FQEAAAsAAAAAAAAAAAAAAAAAHwEAAF9yZWxzLy5yZWxzUEsBAi0AFAAGAAgAAAAhAImqFpnKAAAA&#13;&#10;4QAAAA8AAAAAAAAAAAAAAAAABwIAAGRycy9kb3ducmV2LnhtbFBLBQYAAAAAAwADALcAAAD+AgAA&#13;&#10;AAA=&#13;&#10;" fillcolor="#4f81bd [3204]" stroked="f" strokeweight="2pt">
                  <v:textbox inset=",14.4pt,8.64pt,18pt">
                    <w:txbxContent>
                      <w:p w14:paraId="2C9B66CF" w14:textId="77777777" w:rsidR="00884824" w:rsidRDefault="00884824" w:rsidP="00770DC3">
                        <w:pPr>
                          <w:jc w:val="center"/>
                          <w:rPr>
                            <w:color w:val="FFFFFF" w:themeColor="background1"/>
                            <w:sz w:val="32"/>
                          </w:rPr>
                        </w:pPr>
                      </w:p>
                      <w:p w14:paraId="60C3E8FE" w14:textId="2427B0EA" w:rsidR="00770DC3" w:rsidRDefault="00770DC3" w:rsidP="00770DC3">
                        <w:pPr>
                          <w:jc w:val="center"/>
                          <w:rPr>
                            <w:color w:val="FFFFFF" w:themeColor="background1"/>
                            <w:sz w:val="32"/>
                          </w:rPr>
                        </w:pPr>
                        <w:r w:rsidRPr="00770DC3">
                          <w:rPr>
                            <w:color w:val="FFFFFF" w:themeColor="background1"/>
                            <w:sz w:val="32"/>
                          </w:rPr>
                          <w:t>Sports Management</w:t>
                        </w:r>
                        <w:r w:rsidR="00884824">
                          <w:rPr>
                            <w:color w:val="FFFFFF" w:themeColor="background1"/>
                            <w:sz w:val="32"/>
                          </w:rPr>
                          <w:t xml:space="preserve"> Portfolio</w:t>
                        </w:r>
                      </w:p>
                      <w:p w14:paraId="56CE314A" w14:textId="77777777" w:rsidR="00884824" w:rsidRDefault="00884824" w:rsidP="00770DC3">
                        <w:pPr>
                          <w:jc w:val="center"/>
                          <w:rPr>
                            <w:color w:val="FFFFFF" w:themeColor="background1"/>
                            <w:sz w:val="32"/>
                          </w:rPr>
                        </w:pPr>
                      </w:p>
                      <w:p w14:paraId="3F45B5A1" w14:textId="364682A6" w:rsidR="00884824" w:rsidRDefault="003F7013" w:rsidP="00770DC3">
                        <w:pPr>
                          <w:jc w:val="center"/>
                          <w:rPr>
                            <w:color w:val="FFFFFF" w:themeColor="background1"/>
                            <w:sz w:val="32"/>
                          </w:rPr>
                        </w:pPr>
                        <w:r>
                          <w:rPr>
                            <w:color w:val="FFFFFF" w:themeColor="background1"/>
                            <w:sz w:val="32"/>
                          </w:rPr>
                          <w:t>Independent</w:t>
                        </w:r>
                        <w:r w:rsidR="00884824">
                          <w:rPr>
                            <w:color w:val="FFFFFF" w:themeColor="background1"/>
                            <w:sz w:val="32"/>
                          </w:rPr>
                          <w:t xml:space="preserve"> Project </w:t>
                        </w:r>
                      </w:p>
                      <w:p w14:paraId="24FA6BF0" w14:textId="77777777" w:rsidR="00884824" w:rsidRDefault="00884824" w:rsidP="00770DC3">
                        <w:pPr>
                          <w:jc w:val="center"/>
                          <w:rPr>
                            <w:color w:val="FFFFFF" w:themeColor="background1"/>
                            <w:sz w:val="32"/>
                          </w:rPr>
                        </w:pPr>
                      </w:p>
                      <w:p w14:paraId="360BA264" w14:textId="77777777" w:rsidR="00884824" w:rsidRPr="00770DC3" w:rsidRDefault="00884824" w:rsidP="00770DC3">
                        <w:pPr>
                          <w:jc w:val="center"/>
                          <w:rPr>
                            <w:color w:val="FFFFFF" w:themeColor="background1"/>
                            <w:sz w:val="32"/>
                          </w:rPr>
                        </w:pPr>
                      </w:p>
                    </w:txbxContent>
                  </v:textbox>
                </v:rect>
                <v:shape id="Text Box 204" o:spid="_x0000_s1030" type="#_x0000_t202" style="position:absolute;top:2318;width:18288;height:26628;visibility:visible;mso-wrap-style:square;v-text-anchor:middl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5UAhDxQAAAOEAAAAPAAAAZHJzL2Rvd25yZXYueG1sRI9Ba8JA&#13;&#10;FITvhf6H5Qne6kZppERXkUqrV6OX3h7Z1yQ0+zbsvmr8964geBkYhvmGWa4H16kzhdh6NjCdZKCI&#13;&#10;K29brg2cjl9vH6CiIFvsPJOBK0VYr15fllhYf+EDnUupVYJwLNBAI9IXWseqIYdx4nvilP364FCS&#13;&#10;DbW2AS8J7jo9y7K5dthyWmiwp8+Gqr/y3xmQ7zjd5yfZzcNPvs1tqSmQNmY8GraLJJsFKKFBno0H&#13;&#10;Ym8NzLJ3uD9Kb0CvbgAAAP//AwBQSwECLQAUAAYACAAAACEA2+H2y+4AAACFAQAAEwAAAAAAAAAA&#13;&#10;AAAAAAAAAAAAW0NvbnRlbnRfVHlwZXNdLnhtbFBLAQItABQABgAIAAAAIQBa9CxbvwAAABUBAAAL&#13;&#10;AAAAAAAAAAAAAAAAAB8BAABfcmVscy8ucmVsc1BLAQItABQABgAIAAAAIQA5UAhDxQAAAOEAAAAP&#13;&#10;AAAAAAAAAAAAAAAAAAcCAABkcnMvZG93bnJldi54bWxQSwUGAAAAAAMAAwC3AAAA+QIAAAAA&#13;&#10;" fillcolor="white [3212]" stroked="f" strokeweight=".5pt">
                  <v:textbox inset=",7.2pt,,7.2pt">
                    <w:txbxContent>
                      <w:p w14:paraId="7820A544" w14:textId="77777777" w:rsidR="00770DC3" w:rsidRPr="00770DC3" w:rsidRDefault="00770DC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v:textbox>
                </v:shape>
                <w10:wrap type="square" anchorx="margin" anchory="margin"/>
              </v:group>
            </w:pict>
          </mc:Fallback>
        </mc:AlternateContent>
      </w:r>
    </w:p>
    <w:sectPr w:rsidR="00AB6B41" w:rsidSect="00884824">
      <w:headerReference w:type="first" r:id="rId52"/>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37B781EC" w14:textId="77777777" w:rsidR="001D74E3" w:rsidRDefault="001D74E3" w:rsidP="00290BD5">
      <w:r>
        <w:separator/>
      </w:r>
    </w:p>
  </w:endnote>
  <w:endnote w:type="continuationSeparator" w:id="0">
    <w:p w14:paraId="18174BA2" w14:textId="77777777" w:rsidR="001D74E3" w:rsidRDefault="001D74E3"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Arial">
    <w:panose1 w:val="020B0604020202020204"/>
    <w:charset w:val="00"/>
    <w:family w:val="swiss"/>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EFF" w:usb1="C0007843"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SimSun">
    <w:altName w:val="宋体"/>
    <w:panose1 w:val="02010600030101010101"/>
    <w:charset w:val="86"/>
    <w:family w:val="auto"/>
    <w:pitch w:val="variable"/>
    <w:sig w:usb0="00000203" w:usb1="288F0000" w:usb2="00000016" w:usb3="00000000" w:csb0="00040001" w:csb1="00000000"/>
  </w:font>
  <w:font w:name="Arial Nova">
    <w:altName w:val="Arial"/>
    <w:panose1 w:val="020B0504020202020204"/>
    <w:charset w:val="00"/>
    <w:family w:val="swiss"/>
    <w:pitch w:val="variable"/>
    <w:sig w:usb0="0000028F" w:usb1="00000002" w:usb2="00000000" w:usb3="00000000" w:csb0="0000019F" w:csb1="00000000"/>
  </w:font>
  <w:font w:name="Segoe UI">
    <w:panose1 w:val="020B0502040204020203"/>
    <w:charset w:val="00"/>
    <w:family w:val="swiss"/>
    <w:pitch w:val="variable"/>
    <w:sig w:usb0="E4002EFF" w:usb1="C000E47F" w:usb2="00000009" w:usb3="00000000" w:csb0="000001FF" w:csb1="00000000"/>
  </w:font>
  <w:font w:name="Segoe UI Symbol">
    <w:panose1 w:val="020B0502040204020203"/>
    <w:charset w:val="00"/>
    <w:family w:val="swiss"/>
    <w:pitch w:val="variable"/>
    <w:sig w:usb0="800001E3" w:usb1="1200FFEF" w:usb2="0004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Aptos">
    <w:panose1 w:val="020B0004020202020204"/>
    <w:charset w:val="00"/>
    <w:family w:val="swiss"/>
    <w:pitch w:val="variable"/>
    <w:sig w:usb0="20000287" w:usb1="00000003" w:usb2="00000000" w:usb3="00000000" w:csb0="000001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108850065"/>
      <w:docPartObj>
        <w:docPartGallery w:val="Page Numbers (Bottom of Page)"/>
        <w:docPartUnique/>
      </w:docPartObj>
    </w:sdtPr>
    <w:sdtEndPr>
      <w:rPr>
        <w:noProof/>
      </w:rPr>
    </w:sdtEndPr>
    <w:sdtContent>
      <w:p w14:paraId="47B96F94" w14:textId="77777777" w:rsidR="00884824" w:rsidRDefault="00884824">
        <w:pPr>
          <w:pStyle w:val="Footer"/>
          <w:jc w:val="center"/>
        </w:pPr>
        <w:r>
          <w:fldChar w:fldCharType="begin"/>
        </w:r>
        <w:r>
          <w:instrText xml:space="preserve"> PAGE   \* MERGEFORMAT </w:instrText>
        </w:r>
        <w:r>
          <w:fldChar w:fldCharType="separate"/>
        </w:r>
        <w:r w:rsidR="004320D4">
          <w:rPr>
            <w:noProof/>
          </w:rPr>
          <w:t>2</w:t>
        </w:r>
        <w:r>
          <w:rPr>
            <w:noProof/>
          </w:rPr>
          <w:fldChar w:fldCharType="end"/>
        </w:r>
      </w:p>
    </w:sdtContent>
  </w:sdt>
  <w:p w14:paraId="2FFA64A6" w14:textId="77777777" w:rsidR="00884824" w:rsidRDefault="00884824">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40434AA" w14:textId="77777777" w:rsidR="001D74E3" w:rsidRDefault="001D74E3" w:rsidP="00290BD5">
      <w:r>
        <w:separator/>
      </w:r>
    </w:p>
  </w:footnote>
  <w:footnote w:type="continuationSeparator" w:id="0">
    <w:p w14:paraId="2DAC9AFE" w14:textId="77777777" w:rsidR="001D74E3" w:rsidRDefault="001D74E3"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D7C98E" w14:textId="77777777" w:rsidR="00290BD5" w:rsidRDefault="00290BD5">
    <w:pPr>
      <w:pStyle w:val="Header"/>
    </w:pPr>
    <w:r>
      <w:rPr>
        <w:rFonts w:ascii="Arial" w:hAnsi="Arial" w:cs="Arial"/>
        <w:noProof/>
        <w:sz w:val="22"/>
        <w:szCs w:val="22"/>
      </w:rPr>
      <w:drawing>
        <wp:anchor distT="0" distB="0" distL="114300" distR="114300" simplePos="0" relativeHeight="251659264" behindDoc="1" locked="0" layoutInCell="1" allowOverlap="1" wp14:anchorId="6217A061" wp14:editId="3F708A32">
          <wp:simplePos x="0" y="0"/>
          <wp:positionH relativeFrom="column">
            <wp:posOffset>-672838</wp:posOffset>
          </wp:positionH>
          <wp:positionV relativeFrom="paragraph">
            <wp:posOffset>-287534</wp:posOffset>
          </wp:positionV>
          <wp:extent cx="2491569" cy="997261"/>
          <wp:effectExtent l="0" t="0" r="444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825923" w14:textId="77777777" w:rsidR="00AB6B41" w:rsidRDefault="00AB6B41">
    <w:pPr>
      <w:pStyle w:val="Header"/>
    </w:pPr>
    <w:r>
      <w:rPr>
        <w:rFonts w:ascii="Arial" w:hAnsi="Arial" w:cs="Arial"/>
        <w:noProof/>
        <w:sz w:val="22"/>
        <w:szCs w:val="22"/>
      </w:rPr>
      <w:drawing>
        <wp:anchor distT="0" distB="0" distL="114300" distR="114300" simplePos="0" relativeHeight="251661312" behindDoc="1" locked="0" layoutInCell="1" allowOverlap="1" wp14:anchorId="5B727BA6" wp14:editId="51FE8730">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94EB6" w14:textId="77777777" w:rsidR="00682E7D" w:rsidRDefault="00AB6B41">
    <w:pPr>
      <w:pStyle w:val="Header"/>
    </w:pPr>
    <w:r>
      <w:rPr>
        <w:rFonts w:ascii="Arial" w:hAnsi="Arial" w:cs="Arial"/>
        <w:noProof/>
        <w:sz w:val="22"/>
        <w:szCs w:val="22"/>
      </w:rPr>
      <w:drawing>
        <wp:anchor distT="0" distB="0" distL="114300" distR="114300" simplePos="0" relativeHeight="251663360" behindDoc="1" locked="0" layoutInCell="1" allowOverlap="1" wp14:anchorId="2C952E41" wp14:editId="721C4A14">
          <wp:simplePos x="0" y="0"/>
          <wp:positionH relativeFrom="page">
            <wp:align>left</wp:align>
          </wp:positionH>
          <wp:positionV relativeFrom="paragraph">
            <wp:posOffset>-448310</wp:posOffset>
          </wp:positionV>
          <wp:extent cx="2491569" cy="997261"/>
          <wp:effectExtent l="0" t="0" r="444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E215C0"/>
    <w:multiLevelType w:val="multilevel"/>
    <w:tmpl w:val="C5922E6A"/>
    <w:lvl w:ilvl="0">
      <w:start w:val="1"/>
      <w:numFmt w:val="decimal"/>
      <w:lvlText w:val="%1.0"/>
      <w:lvlJc w:val="left"/>
      <w:pPr>
        <w:ind w:left="465" w:hanging="465"/>
      </w:pPr>
      <w:rPr>
        <w:rFonts w:hint="default"/>
        <w:sz w:val="24"/>
        <w:szCs w:val="24"/>
      </w:rPr>
    </w:lvl>
    <w:lvl w:ilvl="1">
      <w:start w:val="1"/>
      <w:numFmt w:val="decimal"/>
      <w:lvlText w:val="%1.%2"/>
      <w:lvlJc w:val="left"/>
      <w:pPr>
        <w:ind w:left="1185" w:hanging="465"/>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2880" w:hanging="72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4680" w:hanging="1080"/>
      </w:pPr>
      <w:rPr>
        <w:rFonts w:hint="default"/>
      </w:rPr>
    </w:lvl>
    <w:lvl w:ilvl="6">
      <w:start w:val="1"/>
      <w:numFmt w:val="decimal"/>
      <w:lvlText w:val="%1.%2.%3.%4.%5.%6.%7"/>
      <w:lvlJc w:val="left"/>
      <w:pPr>
        <w:ind w:left="5760" w:hanging="1440"/>
      </w:pPr>
      <w:rPr>
        <w:rFonts w:hint="default"/>
      </w:rPr>
    </w:lvl>
    <w:lvl w:ilvl="7">
      <w:start w:val="1"/>
      <w:numFmt w:val="decimal"/>
      <w:lvlText w:val="%1.%2.%3.%4.%5.%6.%7.%8"/>
      <w:lvlJc w:val="left"/>
      <w:pPr>
        <w:ind w:left="6480" w:hanging="1440"/>
      </w:pPr>
      <w:rPr>
        <w:rFonts w:hint="default"/>
      </w:rPr>
    </w:lvl>
    <w:lvl w:ilvl="8">
      <w:start w:val="1"/>
      <w:numFmt w:val="decimal"/>
      <w:lvlText w:val="%1.%2.%3.%4.%5.%6.%7.%8.%9"/>
      <w:lvlJc w:val="left"/>
      <w:pPr>
        <w:ind w:left="7560" w:hanging="1800"/>
      </w:pPr>
      <w:rPr>
        <w:rFonts w:hint="default"/>
      </w:rPr>
    </w:lvl>
  </w:abstractNum>
  <w:abstractNum w:abstractNumId="1"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2" w15:restartNumberingAfterBreak="0">
    <w:nsid w:val="044F7182"/>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045B345C"/>
    <w:multiLevelType w:val="multilevel"/>
    <w:tmpl w:val="E142545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0AAB7DFB"/>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5" w15:restartNumberingAfterBreak="0">
    <w:nsid w:val="0CCD36C6"/>
    <w:multiLevelType w:val="hybridMultilevel"/>
    <w:tmpl w:val="130AD7EC"/>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6" w15:restartNumberingAfterBreak="0">
    <w:nsid w:val="0EEB7FFA"/>
    <w:multiLevelType w:val="multilevel"/>
    <w:tmpl w:val="FE5EE05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7" w15:restartNumberingAfterBreak="0">
    <w:nsid w:val="0F735B85"/>
    <w:multiLevelType w:val="hybridMultilevel"/>
    <w:tmpl w:val="837A49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1CB63B63"/>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9" w15:restartNumberingAfterBreak="0">
    <w:nsid w:val="24C9687A"/>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2FD777D8"/>
    <w:multiLevelType w:val="multilevel"/>
    <w:tmpl w:val="C652DDB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1" w15:restartNumberingAfterBreak="0">
    <w:nsid w:val="31FC3D10"/>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2" w15:restartNumberingAfterBreak="0">
    <w:nsid w:val="37365D92"/>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3" w15:restartNumberingAfterBreak="0">
    <w:nsid w:val="43862C0E"/>
    <w:multiLevelType w:val="hybridMultilevel"/>
    <w:tmpl w:val="995CDCE4"/>
    <w:lvl w:ilvl="0" w:tplc="04090005">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4" w15:restartNumberingAfterBreak="0">
    <w:nsid w:val="4B716D4A"/>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5" w15:restartNumberingAfterBreak="0">
    <w:nsid w:val="5F760EFC"/>
    <w:multiLevelType w:val="multilevel"/>
    <w:tmpl w:val="D744EBB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6" w15:restartNumberingAfterBreak="0">
    <w:nsid w:val="7BF24DE8"/>
    <w:multiLevelType w:val="hybridMultilevel"/>
    <w:tmpl w:val="F740E50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011419933">
    <w:abstractNumId w:val="1"/>
  </w:num>
  <w:num w:numId="2" w16cid:durableId="1662074670">
    <w:abstractNumId w:val="16"/>
  </w:num>
  <w:num w:numId="3" w16cid:durableId="1980919282">
    <w:abstractNumId w:val="13"/>
  </w:num>
  <w:num w:numId="4" w16cid:durableId="1714771947">
    <w:abstractNumId w:val="5"/>
  </w:num>
  <w:num w:numId="5" w16cid:durableId="292173010">
    <w:abstractNumId w:val="7"/>
  </w:num>
  <w:num w:numId="6" w16cid:durableId="147212019">
    <w:abstractNumId w:val="6"/>
  </w:num>
  <w:num w:numId="7" w16cid:durableId="310184641">
    <w:abstractNumId w:val="4"/>
  </w:num>
  <w:num w:numId="8" w16cid:durableId="2032950978">
    <w:abstractNumId w:val="10"/>
  </w:num>
  <w:num w:numId="9" w16cid:durableId="1914317861">
    <w:abstractNumId w:val="14"/>
  </w:num>
  <w:num w:numId="10" w16cid:durableId="1347556522">
    <w:abstractNumId w:val="0"/>
  </w:num>
  <w:num w:numId="11" w16cid:durableId="2064449951">
    <w:abstractNumId w:val="8"/>
  </w:num>
  <w:num w:numId="12" w16cid:durableId="66928365">
    <w:abstractNumId w:val="15"/>
  </w:num>
  <w:num w:numId="13" w16cid:durableId="1390761607">
    <w:abstractNumId w:val="11"/>
  </w:num>
  <w:num w:numId="14" w16cid:durableId="1815872432">
    <w:abstractNumId w:val="12"/>
  </w:num>
  <w:num w:numId="15" w16cid:durableId="1481731974">
    <w:abstractNumId w:val="9"/>
  </w:num>
  <w:num w:numId="16" w16cid:durableId="1516655844">
    <w:abstractNumId w:val="2"/>
  </w:num>
  <w:num w:numId="17" w16cid:durableId="208452371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attachedTemplate r:id="rId1"/>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2384"/>
    <w:rsid w:val="00006983"/>
    <w:rsid w:val="00027089"/>
    <w:rsid w:val="00030A98"/>
    <w:rsid w:val="00031D6A"/>
    <w:rsid w:val="000500B1"/>
    <w:rsid w:val="00091F76"/>
    <w:rsid w:val="000A63AA"/>
    <w:rsid w:val="000B5CC3"/>
    <w:rsid w:val="000D73FE"/>
    <w:rsid w:val="000F0503"/>
    <w:rsid w:val="000F0FB8"/>
    <w:rsid w:val="000F3FD2"/>
    <w:rsid w:val="001221A0"/>
    <w:rsid w:val="0012792F"/>
    <w:rsid w:val="0013085E"/>
    <w:rsid w:val="00134630"/>
    <w:rsid w:val="00176B99"/>
    <w:rsid w:val="001A10AD"/>
    <w:rsid w:val="001A7B68"/>
    <w:rsid w:val="001C24C5"/>
    <w:rsid w:val="001D1817"/>
    <w:rsid w:val="001D74E3"/>
    <w:rsid w:val="002007C8"/>
    <w:rsid w:val="00212BEC"/>
    <w:rsid w:val="0023752D"/>
    <w:rsid w:val="00280B7C"/>
    <w:rsid w:val="00290BD5"/>
    <w:rsid w:val="00292693"/>
    <w:rsid w:val="0029415A"/>
    <w:rsid w:val="002A00D1"/>
    <w:rsid w:val="002A675E"/>
    <w:rsid w:val="002B0EFE"/>
    <w:rsid w:val="002B1398"/>
    <w:rsid w:val="002D27ED"/>
    <w:rsid w:val="002E4526"/>
    <w:rsid w:val="002F30C9"/>
    <w:rsid w:val="002F6FA8"/>
    <w:rsid w:val="00344C0D"/>
    <w:rsid w:val="00365098"/>
    <w:rsid w:val="003672BE"/>
    <w:rsid w:val="00367E95"/>
    <w:rsid w:val="00395A97"/>
    <w:rsid w:val="003A39E1"/>
    <w:rsid w:val="003C5922"/>
    <w:rsid w:val="003F7013"/>
    <w:rsid w:val="00403756"/>
    <w:rsid w:val="00405CF0"/>
    <w:rsid w:val="00416B49"/>
    <w:rsid w:val="004320D4"/>
    <w:rsid w:val="00436CDB"/>
    <w:rsid w:val="00467499"/>
    <w:rsid w:val="00467932"/>
    <w:rsid w:val="00472F45"/>
    <w:rsid w:val="004A7962"/>
    <w:rsid w:val="004C2AAF"/>
    <w:rsid w:val="004C5A85"/>
    <w:rsid w:val="004D10AD"/>
    <w:rsid w:val="00503491"/>
    <w:rsid w:val="00510C4B"/>
    <w:rsid w:val="00515B7B"/>
    <w:rsid w:val="0052165A"/>
    <w:rsid w:val="00535F71"/>
    <w:rsid w:val="00542054"/>
    <w:rsid w:val="00567033"/>
    <w:rsid w:val="00590E4C"/>
    <w:rsid w:val="00592C24"/>
    <w:rsid w:val="005A368E"/>
    <w:rsid w:val="005A5D17"/>
    <w:rsid w:val="005A6167"/>
    <w:rsid w:val="005A7395"/>
    <w:rsid w:val="005B3C87"/>
    <w:rsid w:val="005B4E9A"/>
    <w:rsid w:val="005D1706"/>
    <w:rsid w:val="005E22C3"/>
    <w:rsid w:val="005F6E48"/>
    <w:rsid w:val="006149E7"/>
    <w:rsid w:val="00615DD3"/>
    <w:rsid w:val="00633115"/>
    <w:rsid w:val="00643045"/>
    <w:rsid w:val="006551C9"/>
    <w:rsid w:val="00682E7D"/>
    <w:rsid w:val="006A68EB"/>
    <w:rsid w:val="006C7DFD"/>
    <w:rsid w:val="006E04C9"/>
    <w:rsid w:val="006E1F49"/>
    <w:rsid w:val="00770DC3"/>
    <w:rsid w:val="007A7AA2"/>
    <w:rsid w:val="007B2970"/>
    <w:rsid w:val="007B43F3"/>
    <w:rsid w:val="007B75BE"/>
    <w:rsid w:val="007C0CC1"/>
    <w:rsid w:val="007C7EE5"/>
    <w:rsid w:val="00805CD5"/>
    <w:rsid w:val="00865C88"/>
    <w:rsid w:val="00884558"/>
    <w:rsid w:val="00884661"/>
    <w:rsid w:val="00884824"/>
    <w:rsid w:val="0088535F"/>
    <w:rsid w:val="008B521D"/>
    <w:rsid w:val="008B5B17"/>
    <w:rsid w:val="008C1F2B"/>
    <w:rsid w:val="009118A1"/>
    <w:rsid w:val="009118F2"/>
    <w:rsid w:val="00912101"/>
    <w:rsid w:val="00916C7F"/>
    <w:rsid w:val="00974BB7"/>
    <w:rsid w:val="009B74E3"/>
    <w:rsid w:val="00A02384"/>
    <w:rsid w:val="00A02776"/>
    <w:rsid w:val="00A61BE4"/>
    <w:rsid w:val="00A63E4B"/>
    <w:rsid w:val="00A70A02"/>
    <w:rsid w:val="00AB6B41"/>
    <w:rsid w:val="00AD55AE"/>
    <w:rsid w:val="00AD6907"/>
    <w:rsid w:val="00B00C09"/>
    <w:rsid w:val="00B1749F"/>
    <w:rsid w:val="00B31CB7"/>
    <w:rsid w:val="00B353A7"/>
    <w:rsid w:val="00B4467D"/>
    <w:rsid w:val="00B52A01"/>
    <w:rsid w:val="00B54EF1"/>
    <w:rsid w:val="00B97BE2"/>
    <w:rsid w:val="00BB2EFC"/>
    <w:rsid w:val="00BB520D"/>
    <w:rsid w:val="00BB5B4C"/>
    <w:rsid w:val="00BB7C93"/>
    <w:rsid w:val="00BC6A97"/>
    <w:rsid w:val="00BC6B79"/>
    <w:rsid w:val="00BF49D3"/>
    <w:rsid w:val="00C028CC"/>
    <w:rsid w:val="00C25A46"/>
    <w:rsid w:val="00C34B15"/>
    <w:rsid w:val="00C54208"/>
    <w:rsid w:val="00C81EBE"/>
    <w:rsid w:val="00C96CE7"/>
    <w:rsid w:val="00CC5562"/>
    <w:rsid w:val="00D12865"/>
    <w:rsid w:val="00D31498"/>
    <w:rsid w:val="00D31EE1"/>
    <w:rsid w:val="00D43A55"/>
    <w:rsid w:val="00D53027"/>
    <w:rsid w:val="00D75FA4"/>
    <w:rsid w:val="00D929EA"/>
    <w:rsid w:val="00DB42B3"/>
    <w:rsid w:val="00DB55D3"/>
    <w:rsid w:val="00DC6F1F"/>
    <w:rsid w:val="00DE7BEA"/>
    <w:rsid w:val="00E1293A"/>
    <w:rsid w:val="00E139A9"/>
    <w:rsid w:val="00E2089F"/>
    <w:rsid w:val="00E353AF"/>
    <w:rsid w:val="00E36CC1"/>
    <w:rsid w:val="00E3797F"/>
    <w:rsid w:val="00E723E0"/>
    <w:rsid w:val="00E82C26"/>
    <w:rsid w:val="00EA0CBD"/>
    <w:rsid w:val="00EC7F36"/>
    <w:rsid w:val="00ED0863"/>
    <w:rsid w:val="00F1112E"/>
    <w:rsid w:val="00F22C85"/>
    <w:rsid w:val="00F26E8E"/>
    <w:rsid w:val="00F545F1"/>
    <w:rsid w:val="00F54DC3"/>
    <w:rsid w:val="00F55B09"/>
    <w:rsid w:val="00F74C69"/>
    <w:rsid w:val="00F86186"/>
    <w:rsid w:val="00F947F3"/>
    <w:rsid w:val="00F97180"/>
    <w:rsid w:val="00FA5C9A"/>
    <w:rsid w:val="00FF0045"/>
    <w:rsid w:val="00FF587A"/>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6A7206E9"/>
  <w15:docId w15:val="{43A50973-D806-4EA2-A3D1-CE0912F071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paragraph" w:styleId="ListParagraph">
    <w:name w:val="List Paragraph"/>
    <w:basedOn w:val="Normal"/>
    <w:uiPriority w:val="34"/>
    <w:qFormat/>
    <w:rsid w:val="003F7013"/>
    <w:pPr>
      <w:ind w:left="720"/>
      <w:contextualSpacing/>
    </w:pPr>
  </w:style>
  <w:style w:type="character" w:customStyle="1" w:styleId="contentcontrolboundarysink">
    <w:name w:val="contentcontrolboundarysink"/>
    <w:basedOn w:val="DefaultParagraphFont"/>
    <w:rsid w:val="00030A98"/>
  </w:style>
  <w:style w:type="character" w:customStyle="1" w:styleId="normaltextrun">
    <w:name w:val="normaltextrun"/>
    <w:basedOn w:val="DefaultParagraphFont"/>
    <w:rsid w:val="00030A98"/>
  </w:style>
  <w:style w:type="character" w:customStyle="1" w:styleId="eop">
    <w:name w:val="eop"/>
    <w:basedOn w:val="DefaultParagraphFont"/>
    <w:rsid w:val="00030A98"/>
  </w:style>
  <w:style w:type="paragraph" w:customStyle="1" w:styleId="paragraph">
    <w:name w:val="paragraph"/>
    <w:basedOn w:val="Normal"/>
    <w:rsid w:val="00403756"/>
    <w:pPr>
      <w:spacing w:before="100" w:beforeAutospacing="1" w:after="100" w:afterAutospacing="1"/>
    </w:pPr>
    <w:rPr>
      <w:rFonts w:ascii="Times New Roman" w:hAnsi="Times New Roman"/>
      <w:lang w:eastAsia="zh-CN"/>
    </w:rPr>
  </w:style>
  <w:style w:type="character" w:customStyle="1" w:styleId="wacimagecontainer">
    <w:name w:val="wacimagecontainer"/>
    <w:basedOn w:val="DefaultParagraphFont"/>
    <w:rsid w:val="00E139A9"/>
  </w:style>
  <w:style w:type="numbering" w:customStyle="1" w:styleId="NoList1">
    <w:name w:val="No List1"/>
    <w:next w:val="NoList"/>
    <w:uiPriority w:val="99"/>
    <w:semiHidden/>
    <w:unhideWhenUsed/>
    <w:rsid w:val="00027089"/>
  </w:style>
  <w:style w:type="paragraph" w:customStyle="1" w:styleId="msonormal0">
    <w:name w:val="msonormal"/>
    <w:basedOn w:val="Normal"/>
    <w:rsid w:val="00027089"/>
    <w:pPr>
      <w:spacing w:before="100" w:beforeAutospacing="1" w:after="100" w:afterAutospacing="1"/>
    </w:pPr>
    <w:rPr>
      <w:rFonts w:ascii="Times New Roman" w:hAnsi="Times New Roman"/>
      <w:lang w:eastAsia="zh-CN"/>
    </w:rPr>
  </w:style>
  <w:style w:type="character" w:customStyle="1" w:styleId="textrun">
    <w:name w:val="textrun"/>
    <w:basedOn w:val="DefaultParagraphFont"/>
    <w:rsid w:val="00027089"/>
  </w:style>
  <w:style w:type="paragraph" w:customStyle="1" w:styleId="outlineelement">
    <w:name w:val="outlineelement"/>
    <w:basedOn w:val="Normal"/>
    <w:rsid w:val="00027089"/>
    <w:pPr>
      <w:spacing w:before="100" w:beforeAutospacing="1" w:after="100" w:afterAutospacing="1"/>
    </w:pPr>
    <w:rPr>
      <w:rFonts w:ascii="Times New Roman" w:hAnsi="Times New Roman"/>
      <w:lang w:eastAsia="zh-CN"/>
    </w:rPr>
  </w:style>
  <w:style w:type="character" w:styleId="FollowedHyperlink">
    <w:name w:val="FollowedHyperlink"/>
    <w:basedOn w:val="DefaultParagraphFont"/>
    <w:uiPriority w:val="99"/>
    <w:semiHidden/>
    <w:unhideWhenUsed/>
    <w:rsid w:val="00027089"/>
    <w:rPr>
      <w:color w:val="800080"/>
      <w:u w:val="single"/>
    </w:rPr>
  </w:style>
  <w:style w:type="character" w:customStyle="1" w:styleId="scxw102510551">
    <w:name w:val="scxw102510551"/>
    <w:basedOn w:val="DefaultParagraphFont"/>
    <w:rsid w:val="001A7B68"/>
  </w:style>
  <w:style w:type="character" w:customStyle="1" w:styleId="oypena">
    <w:name w:val="oypena"/>
    <w:basedOn w:val="DefaultParagraphFont"/>
    <w:rsid w:val="00F1112E"/>
  </w:style>
  <w:style w:type="character" w:styleId="UnresolvedMention">
    <w:name w:val="Unresolved Mention"/>
    <w:basedOn w:val="DefaultParagraphFont"/>
    <w:uiPriority w:val="99"/>
    <w:semiHidden/>
    <w:unhideWhenUsed/>
    <w:rsid w:val="000F0503"/>
    <w:rPr>
      <w:color w:val="605E5C"/>
      <w:shd w:val="clear" w:color="auto" w:fill="E1DFDD"/>
    </w:rPr>
  </w:style>
  <w:style w:type="paragraph" w:customStyle="1" w:styleId="cvgsua">
    <w:name w:val="cvgsua"/>
    <w:basedOn w:val="Normal"/>
    <w:rsid w:val="000F0503"/>
    <w:pPr>
      <w:spacing w:before="100" w:beforeAutospacing="1" w:after="100" w:afterAutospacing="1"/>
    </w:pPr>
    <w:rPr>
      <w:rFonts w:ascii="Times New Roman" w:hAnsi="Times New Roman"/>
      <w:lang w:eastAsia="zh-CN"/>
    </w:rPr>
  </w:style>
  <w:style w:type="paragraph" w:customStyle="1" w:styleId="ql-align-justify">
    <w:name w:val="ql-align-justify"/>
    <w:basedOn w:val="Normal"/>
    <w:rsid w:val="00E3797F"/>
    <w:pPr>
      <w:spacing w:before="100" w:beforeAutospacing="1" w:after="100" w:afterAutospacing="1"/>
    </w:pPr>
    <w:rPr>
      <w:rFonts w:ascii="Times New Roman" w:hAnsi="Times New Roman"/>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72494378">
      <w:bodyDiv w:val="1"/>
      <w:marLeft w:val="0"/>
      <w:marRight w:val="0"/>
      <w:marTop w:val="0"/>
      <w:marBottom w:val="0"/>
      <w:divBdr>
        <w:top w:val="none" w:sz="0" w:space="0" w:color="auto"/>
        <w:left w:val="none" w:sz="0" w:space="0" w:color="auto"/>
        <w:bottom w:val="none" w:sz="0" w:space="0" w:color="auto"/>
        <w:right w:val="none" w:sz="0" w:space="0" w:color="auto"/>
      </w:divBdr>
    </w:div>
    <w:div w:id="375160634">
      <w:bodyDiv w:val="1"/>
      <w:marLeft w:val="0"/>
      <w:marRight w:val="0"/>
      <w:marTop w:val="0"/>
      <w:marBottom w:val="0"/>
      <w:divBdr>
        <w:top w:val="none" w:sz="0" w:space="0" w:color="auto"/>
        <w:left w:val="none" w:sz="0" w:space="0" w:color="auto"/>
        <w:bottom w:val="none" w:sz="0" w:space="0" w:color="auto"/>
        <w:right w:val="none" w:sz="0" w:space="0" w:color="auto"/>
      </w:divBdr>
      <w:divsChild>
        <w:div w:id="1824471890">
          <w:marLeft w:val="0"/>
          <w:marRight w:val="0"/>
          <w:marTop w:val="0"/>
          <w:marBottom w:val="0"/>
          <w:divBdr>
            <w:top w:val="none" w:sz="0" w:space="0" w:color="auto"/>
            <w:left w:val="none" w:sz="0" w:space="0" w:color="auto"/>
            <w:bottom w:val="none" w:sz="0" w:space="0" w:color="auto"/>
            <w:right w:val="none" w:sz="0" w:space="0" w:color="auto"/>
          </w:divBdr>
        </w:div>
        <w:div w:id="1396585826">
          <w:marLeft w:val="0"/>
          <w:marRight w:val="0"/>
          <w:marTop w:val="0"/>
          <w:marBottom w:val="0"/>
          <w:divBdr>
            <w:top w:val="none" w:sz="0" w:space="0" w:color="auto"/>
            <w:left w:val="none" w:sz="0" w:space="0" w:color="auto"/>
            <w:bottom w:val="none" w:sz="0" w:space="0" w:color="auto"/>
            <w:right w:val="none" w:sz="0" w:space="0" w:color="auto"/>
          </w:divBdr>
        </w:div>
        <w:div w:id="423380716">
          <w:marLeft w:val="0"/>
          <w:marRight w:val="0"/>
          <w:marTop w:val="0"/>
          <w:marBottom w:val="0"/>
          <w:divBdr>
            <w:top w:val="none" w:sz="0" w:space="0" w:color="auto"/>
            <w:left w:val="none" w:sz="0" w:space="0" w:color="auto"/>
            <w:bottom w:val="none" w:sz="0" w:space="0" w:color="auto"/>
            <w:right w:val="none" w:sz="0" w:space="0" w:color="auto"/>
          </w:divBdr>
        </w:div>
        <w:div w:id="2013336791">
          <w:marLeft w:val="0"/>
          <w:marRight w:val="0"/>
          <w:marTop w:val="0"/>
          <w:marBottom w:val="0"/>
          <w:divBdr>
            <w:top w:val="none" w:sz="0" w:space="0" w:color="auto"/>
            <w:left w:val="none" w:sz="0" w:space="0" w:color="auto"/>
            <w:bottom w:val="none" w:sz="0" w:space="0" w:color="auto"/>
            <w:right w:val="none" w:sz="0" w:space="0" w:color="auto"/>
          </w:divBdr>
        </w:div>
        <w:div w:id="228813685">
          <w:marLeft w:val="0"/>
          <w:marRight w:val="0"/>
          <w:marTop w:val="0"/>
          <w:marBottom w:val="0"/>
          <w:divBdr>
            <w:top w:val="none" w:sz="0" w:space="0" w:color="auto"/>
            <w:left w:val="none" w:sz="0" w:space="0" w:color="auto"/>
            <w:bottom w:val="none" w:sz="0" w:space="0" w:color="auto"/>
            <w:right w:val="none" w:sz="0" w:space="0" w:color="auto"/>
          </w:divBdr>
        </w:div>
        <w:div w:id="342243773">
          <w:marLeft w:val="0"/>
          <w:marRight w:val="0"/>
          <w:marTop w:val="0"/>
          <w:marBottom w:val="0"/>
          <w:divBdr>
            <w:top w:val="none" w:sz="0" w:space="0" w:color="auto"/>
            <w:left w:val="none" w:sz="0" w:space="0" w:color="auto"/>
            <w:bottom w:val="none" w:sz="0" w:space="0" w:color="auto"/>
            <w:right w:val="none" w:sz="0" w:space="0" w:color="auto"/>
          </w:divBdr>
        </w:div>
        <w:div w:id="404227720">
          <w:marLeft w:val="0"/>
          <w:marRight w:val="0"/>
          <w:marTop w:val="0"/>
          <w:marBottom w:val="0"/>
          <w:divBdr>
            <w:top w:val="none" w:sz="0" w:space="0" w:color="auto"/>
            <w:left w:val="none" w:sz="0" w:space="0" w:color="auto"/>
            <w:bottom w:val="none" w:sz="0" w:space="0" w:color="auto"/>
            <w:right w:val="none" w:sz="0" w:space="0" w:color="auto"/>
          </w:divBdr>
        </w:div>
        <w:div w:id="737442483">
          <w:marLeft w:val="0"/>
          <w:marRight w:val="0"/>
          <w:marTop w:val="0"/>
          <w:marBottom w:val="0"/>
          <w:divBdr>
            <w:top w:val="none" w:sz="0" w:space="0" w:color="auto"/>
            <w:left w:val="none" w:sz="0" w:space="0" w:color="auto"/>
            <w:bottom w:val="none" w:sz="0" w:space="0" w:color="auto"/>
            <w:right w:val="none" w:sz="0" w:space="0" w:color="auto"/>
          </w:divBdr>
        </w:div>
        <w:div w:id="1410737107">
          <w:marLeft w:val="0"/>
          <w:marRight w:val="0"/>
          <w:marTop w:val="0"/>
          <w:marBottom w:val="0"/>
          <w:divBdr>
            <w:top w:val="none" w:sz="0" w:space="0" w:color="auto"/>
            <w:left w:val="none" w:sz="0" w:space="0" w:color="auto"/>
            <w:bottom w:val="none" w:sz="0" w:space="0" w:color="auto"/>
            <w:right w:val="none" w:sz="0" w:space="0" w:color="auto"/>
          </w:divBdr>
        </w:div>
        <w:div w:id="1495149710">
          <w:marLeft w:val="0"/>
          <w:marRight w:val="0"/>
          <w:marTop w:val="0"/>
          <w:marBottom w:val="0"/>
          <w:divBdr>
            <w:top w:val="none" w:sz="0" w:space="0" w:color="auto"/>
            <w:left w:val="none" w:sz="0" w:space="0" w:color="auto"/>
            <w:bottom w:val="none" w:sz="0" w:space="0" w:color="auto"/>
            <w:right w:val="none" w:sz="0" w:space="0" w:color="auto"/>
          </w:divBdr>
        </w:div>
        <w:div w:id="1604343634">
          <w:marLeft w:val="0"/>
          <w:marRight w:val="0"/>
          <w:marTop w:val="0"/>
          <w:marBottom w:val="0"/>
          <w:divBdr>
            <w:top w:val="none" w:sz="0" w:space="0" w:color="auto"/>
            <w:left w:val="none" w:sz="0" w:space="0" w:color="auto"/>
            <w:bottom w:val="none" w:sz="0" w:space="0" w:color="auto"/>
            <w:right w:val="none" w:sz="0" w:space="0" w:color="auto"/>
          </w:divBdr>
        </w:div>
        <w:div w:id="299846039">
          <w:marLeft w:val="0"/>
          <w:marRight w:val="0"/>
          <w:marTop w:val="0"/>
          <w:marBottom w:val="0"/>
          <w:divBdr>
            <w:top w:val="none" w:sz="0" w:space="0" w:color="auto"/>
            <w:left w:val="none" w:sz="0" w:space="0" w:color="auto"/>
            <w:bottom w:val="none" w:sz="0" w:space="0" w:color="auto"/>
            <w:right w:val="none" w:sz="0" w:space="0" w:color="auto"/>
          </w:divBdr>
        </w:div>
        <w:div w:id="1429962486">
          <w:marLeft w:val="0"/>
          <w:marRight w:val="0"/>
          <w:marTop w:val="0"/>
          <w:marBottom w:val="0"/>
          <w:divBdr>
            <w:top w:val="none" w:sz="0" w:space="0" w:color="auto"/>
            <w:left w:val="none" w:sz="0" w:space="0" w:color="auto"/>
            <w:bottom w:val="none" w:sz="0" w:space="0" w:color="auto"/>
            <w:right w:val="none" w:sz="0" w:space="0" w:color="auto"/>
          </w:divBdr>
        </w:div>
        <w:div w:id="1161849036">
          <w:marLeft w:val="0"/>
          <w:marRight w:val="0"/>
          <w:marTop w:val="0"/>
          <w:marBottom w:val="0"/>
          <w:divBdr>
            <w:top w:val="none" w:sz="0" w:space="0" w:color="auto"/>
            <w:left w:val="none" w:sz="0" w:space="0" w:color="auto"/>
            <w:bottom w:val="none" w:sz="0" w:space="0" w:color="auto"/>
            <w:right w:val="none" w:sz="0" w:space="0" w:color="auto"/>
          </w:divBdr>
        </w:div>
        <w:div w:id="323707622">
          <w:marLeft w:val="0"/>
          <w:marRight w:val="0"/>
          <w:marTop w:val="0"/>
          <w:marBottom w:val="0"/>
          <w:divBdr>
            <w:top w:val="none" w:sz="0" w:space="0" w:color="auto"/>
            <w:left w:val="none" w:sz="0" w:space="0" w:color="auto"/>
            <w:bottom w:val="none" w:sz="0" w:space="0" w:color="auto"/>
            <w:right w:val="none" w:sz="0" w:space="0" w:color="auto"/>
          </w:divBdr>
        </w:div>
        <w:div w:id="624964973">
          <w:marLeft w:val="0"/>
          <w:marRight w:val="0"/>
          <w:marTop w:val="0"/>
          <w:marBottom w:val="0"/>
          <w:divBdr>
            <w:top w:val="none" w:sz="0" w:space="0" w:color="auto"/>
            <w:left w:val="none" w:sz="0" w:space="0" w:color="auto"/>
            <w:bottom w:val="none" w:sz="0" w:space="0" w:color="auto"/>
            <w:right w:val="none" w:sz="0" w:space="0" w:color="auto"/>
          </w:divBdr>
        </w:div>
        <w:div w:id="653796702">
          <w:marLeft w:val="0"/>
          <w:marRight w:val="0"/>
          <w:marTop w:val="0"/>
          <w:marBottom w:val="0"/>
          <w:divBdr>
            <w:top w:val="none" w:sz="0" w:space="0" w:color="auto"/>
            <w:left w:val="none" w:sz="0" w:space="0" w:color="auto"/>
            <w:bottom w:val="none" w:sz="0" w:space="0" w:color="auto"/>
            <w:right w:val="none" w:sz="0" w:space="0" w:color="auto"/>
          </w:divBdr>
        </w:div>
        <w:div w:id="759837943">
          <w:marLeft w:val="0"/>
          <w:marRight w:val="0"/>
          <w:marTop w:val="0"/>
          <w:marBottom w:val="0"/>
          <w:divBdr>
            <w:top w:val="none" w:sz="0" w:space="0" w:color="auto"/>
            <w:left w:val="none" w:sz="0" w:space="0" w:color="auto"/>
            <w:bottom w:val="none" w:sz="0" w:space="0" w:color="auto"/>
            <w:right w:val="none" w:sz="0" w:space="0" w:color="auto"/>
          </w:divBdr>
        </w:div>
        <w:div w:id="44182433">
          <w:marLeft w:val="0"/>
          <w:marRight w:val="0"/>
          <w:marTop w:val="0"/>
          <w:marBottom w:val="0"/>
          <w:divBdr>
            <w:top w:val="none" w:sz="0" w:space="0" w:color="auto"/>
            <w:left w:val="none" w:sz="0" w:space="0" w:color="auto"/>
            <w:bottom w:val="none" w:sz="0" w:space="0" w:color="auto"/>
            <w:right w:val="none" w:sz="0" w:space="0" w:color="auto"/>
          </w:divBdr>
        </w:div>
        <w:div w:id="1273241185">
          <w:marLeft w:val="0"/>
          <w:marRight w:val="0"/>
          <w:marTop w:val="0"/>
          <w:marBottom w:val="0"/>
          <w:divBdr>
            <w:top w:val="none" w:sz="0" w:space="0" w:color="auto"/>
            <w:left w:val="none" w:sz="0" w:space="0" w:color="auto"/>
            <w:bottom w:val="none" w:sz="0" w:space="0" w:color="auto"/>
            <w:right w:val="none" w:sz="0" w:space="0" w:color="auto"/>
          </w:divBdr>
        </w:div>
        <w:div w:id="116602575">
          <w:marLeft w:val="0"/>
          <w:marRight w:val="0"/>
          <w:marTop w:val="0"/>
          <w:marBottom w:val="0"/>
          <w:divBdr>
            <w:top w:val="none" w:sz="0" w:space="0" w:color="auto"/>
            <w:left w:val="none" w:sz="0" w:space="0" w:color="auto"/>
            <w:bottom w:val="none" w:sz="0" w:space="0" w:color="auto"/>
            <w:right w:val="none" w:sz="0" w:space="0" w:color="auto"/>
          </w:divBdr>
        </w:div>
        <w:div w:id="1000741386">
          <w:marLeft w:val="0"/>
          <w:marRight w:val="0"/>
          <w:marTop w:val="0"/>
          <w:marBottom w:val="0"/>
          <w:divBdr>
            <w:top w:val="none" w:sz="0" w:space="0" w:color="auto"/>
            <w:left w:val="none" w:sz="0" w:space="0" w:color="auto"/>
            <w:bottom w:val="none" w:sz="0" w:space="0" w:color="auto"/>
            <w:right w:val="none" w:sz="0" w:space="0" w:color="auto"/>
          </w:divBdr>
        </w:div>
        <w:div w:id="2025860833">
          <w:marLeft w:val="0"/>
          <w:marRight w:val="0"/>
          <w:marTop w:val="0"/>
          <w:marBottom w:val="0"/>
          <w:divBdr>
            <w:top w:val="none" w:sz="0" w:space="0" w:color="auto"/>
            <w:left w:val="none" w:sz="0" w:space="0" w:color="auto"/>
            <w:bottom w:val="none" w:sz="0" w:space="0" w:color="auto"/>
            <w:right w:val="none" w:sz="0" w:space="0" w:color="auto"/>
          </w:divBdr>
        </w:div>
        <w:div w:id="265846621">
          <w:marLeft w:val="0"/>
          <w:marRight w:val="0"/>
          <w:marTop w:val="0"/>
          <w:marBottom w:val="0"/>
          <w:divBdr>
            <w:top w:val="none" w:sz="0" w:space="0" w:color="auto"/>
            <w:left w:val="none" w:sz="0" w:space="0" w:color="auto"/>
            <w:bottom w:val="none" w:sz="0" w:space="0" w:color="auto"/>
            <w:right w:val="none" w:sz="0" w:space="0" w:color="auto"/>
          </w:divBdr>
        </w:div>
        <w:div w:id="1166360476">
          <w:marLeft w:val="0"/>
          <w:marRight w:val="0"/>
          <w:marTop w:val="0"/>
          <w:marBottom w:val="0"/>
          <w:divBdr>
            <w:top w:val="none" w:sz="0" w:space="0" w:color="auto"/>
            <w:left w:val="none" w:sz="0" w:space="0" w:color="auto"/>
            <w:bottom w:val="none" w:sz="0" w:space="0" w:color="auto"/>
            <w:right w:val="none" w:sz="0" w:space="0" w:color="auto"/>
          </w:divBdr>
        </w:div>
        <w:div w:id="1574970834">
          <w:marLeft w:val="0"/>
          <w:marRight w:val="0"/>
          <w:marTop w:val="0"/>
          <w:marBottom w:val="0"/>
          <w:divBdr>
            <w:top w:val="none" w:sz="0" w:space="0" w:color="auto"/>
            <w:left w:val="none" w:sz="0" w:space="0" w:color="auto"/>
            <w:bottom w:val="none" w:sz="0" w:space="0" w:color="auto"/>
            <w:right w:val="none" w:sz="0" w:space="0" w:color="auto"/>
          </w:divBdr>
        </w:div>
        <w:div w:id="2124689069">
          <w:marLeft w:val="0"/>
          <w:marRight w:val="0"/>
          <w:marTop w:val="0"/>
          <w:marBottom w:val="0"/>
          <w:divBdr>
            <w:top w:val="none" w:sz="0" w:space="0" w:color="auto"/>
            <w:left w:val="none" w:sz="0" w:space="0" w:color="auto"/>
            <w:bottom w:val="none" w:sz="0" w:space="0" w:color="auto"/>
            <w:right w:val="none" w:sz="0" w:space="0" w:color="auto"/>
          </w:divBdr>
        </w:div>
        <w:div w:id="944120662">
          <w:marLeft w:val="0"/>
          <w:marRight w:val="0"/>
          <w:marTop w:val="0"/>
          <w:marBottom w:val="0"/>
          <w:divBdr>
            <w:top w:val="none" w:sz="0" w:space="0" w:color="auto"/>
            <w:left w:val="none" w:sz="0" w:space="0" w:color="auto"/>
            <w:bottom w:val="none" w:sz="0" w:space="0" w:color="auto"/>
            <w:right w:val="none" w:sz="0" w:space="0" w:color="auto"/>
          </w:divBdr>
        </w:div>
        <w:div w:id="899288171">
          <w:marLeft w:val="0"/>
          <w:marRight w:val="0"/>
          <w:marTop w:val="0"/>
          <w:marBottom w:val="0"/>
          <w:divBdr>
            <w:top w:val="none" w:sz="0" w:space="0" w:color="auto"/>
            <w:left w:val="none" w:sz="0" w:space="0" w:color="auto"/>
            <w:bottom w:val="none" w:sz="0" w:space="0" w:color="auto"/>
            <w:right w:val="none" w:sz="0" w:space="0" w:color="auto"/>
          </w:divBdr>
        </w:div>
        <w:div w:id="2133555634">
          <w:marLeft w:val="0"/>
          <w:marRight w:val="0"/>
          <w:marTop w:val="0"/>
          <w:marBottom w:val="0"/>
          <w:divBdr>
            <w:top w:val="none" w:sz="0" w:space="0" w:color="auto"/>
            <w:left w:val="none" w:sz="0" w:space="0" w:color="auto"/>
            <w:bottom w:val="none" w:sz="0" w:space="0" w:color="auto"/>
            <w:right w:val="none" w:sz="0" w:space="0" w:color="auto"/>
          </w:divBdr>
        </w:div>
        <w:div w:id="1114864572">
          <w:marLeft w:val="0"/>
          <w:marRight w:val="0"/>
          <w:marTop w:val="0"/>
          <w:marBottom w:val="0"/>
          <w:divBdr>
            <w:top w:val="none" w:sz="0" w:space="0" w:color="auto"/>
            <w:left w:val="none" w:sz="0" w:space="0" w:color="auto"/>
            <w:bottom w:val="none" w:sz="0" w:space="0" w:color="auto"/>
            <w:right w:val="none" w:sz="0" w:space="0" w:color="auto"/>
          </w:divBdr>
        </w:div>
        <w:div w:id="109399186">
          <w:marLeft w:val="0"/>
          <w:marRight w:val="0"/>
          <w:marTop w:val="0"/>
          <w:marBottom w:val="0"/>
          <w:divBdr>
            <w:top w:val="none" w:sz="0" w:space="0" w:color="auto"/>
            <w:left w:val="none" w:sz="0" w:space="0" w:color="auto"/>
            <w:bottom w:val="none" w:sz="0" w:space="0" w:color="auto"/>
            <w:right w:val="none" w:sz="0" w:space="0" w:color="auto"/>
          </w:divBdr>
        </w:div>
        <w:div w:id="187842101">
          <w:marLeft w:val="0"/>
          <w:marRight w:val="0"/>
          <w:marTop w:val="0"/>
          <w:marBottom w:val="0"/>
          <w:divBdr>
            <w:top w:val="none" w:sz="0" w:space="0" w:color="auto"/>
            <w:left w:val="none" w:sz="0" w:space="0" w:color="auto"/>
            <w:bottom w:val="none" w:sz="0" w:space="0" w:color="auto"/>
            <w:right w:val="none" w:sz="0" w:space="0" w:color="auto"/>
          </w:divBdr>
        </w:div>
        <w:div w:id="10497346">
          <w:marLeft w:val="0"/>
          <w:marRight w:val="0"/>
          <w:marTop w:val="0"/>
          <w:marBottom w:val="0"/>
          <w:divBdr>
            <w:top w:val="none" w:sz="0" w:space="0" w:color="auto"/>
            <w:left w:val="none" w:sz="0" w:space="0" w:color="auto"/>
            <w:bottom w:val="none" w:sz="0" w:space="0" w:color="auto"/>
            <w:right w:val="none" w:sz="0" w:space="0" w:color="auto"/>
          </w:divBdr>
        </w:div>
        <w:div w:id="1643581865">
          <w:marLeft w:val="0"/>
          <w:marRight w:val="0"/>
          <w:marTop w:val="0"/>
          <w:marBottom w:val="0"/>
          <w:divBdr>
            <w:top w:val="none" w:sz="0" w:space="0" w:color="auto"/>
            <w:left w:val="none" w:sz="0" w:space="0" w:color="auto"/>
            <w:bottom w:val="none" w:sz="0" w:space="0" w:color="auto"/>
            <w:right w:val="none" w:sz="0" w:space="0" w:color="auto"/>
          </w:divBdr>
        </w:div>
        <w:div w:id="413212571">
          <w:marLeft w:val="0"/>
          <w:marRight w:val="0"/>
          <w:marTop w:val="0"/>
          <w:marBottom w:val="0"/>
          <w:divBdr>
            <w:top w:val="none" w:sz="0" w:space="0" w:color="auto"/>
            <w:left w:val="none" w:sz="0" w:space="0" w:color="auto"/>
            <w:bottom w:val="none" w:sz="0" w:space="0" w:color="auto"/>
            <w:right w:val="none" w:sz="0" w:space="0" w:color="auto"/>
          </w:divBdr>
        </w:div>
      </w:divsChild>
    </w:div>
    <w:div w:id="394282922">
      <w:bodyDiv w:val="1"/>
      <w:marLeft w:val="0"/>
      <w:marRight w:val="0"/>
      <w:marTop w:val="0"/>
      <w:marBottom w:val="0"/>
      <w:divBdr>
        <w:top w:val="none" w:sz="0" w:space="0" w:color="auto"/>
        <w:left w:val="none" w:sz="0" w:space="0" w:color="auto"/>
        <w:bottom w:val="none" w:sz="0" w:space="0" w:color="auto"/>
        <w:right w:val="none" w:sz="0" w:space="0" w:color="auto"/>
      </w:divBdr>
    </w:div>
    <w:div w:id="563294217">
      <w:bodyDiv w:val="1"/>
      <w:marLeft w:val="0"/>
      <w:marRight w:val="0"/>
      <w:marTop w:val="0"/>
      <w:marBottom w:val="0"/>
      <w:divBdr>
        <w:top w:val="none" w:sz="0" w:space="0" w:color="auto"/>
        <w:left w:val="none" w:sz="0" w:space="0" w:color="auto"/>
        <w:bottom w:val="none" w:sz="0" w:space="0" w:color="auto"/>
        <w:right w:val="none" w:sz="0" w:space="0" w:color="auto"/>
      </w:divBdr>
      <w:divsChild>
        <w:div w:id="501354401">
          <w:marLeft w:val="0"/>
          <w:marRight w:val="0"/>
          <w:marTop w:val="0"/>
          <w:marBottom w:val="0"/>
          <w:divBdr>
            <w:top w:val="none" w:sz="0" w:space="0" w:color="auto"/>
            <w:left w:val="none" w:sz="0" w:space="0" w:color="auto"/>
            <w:bottom w:val="none" w:sz="0" w:space="0" w:color="auto"/>
            <w:right w:val="none" w:sz="0" w:space="0" w:color="auto"/>
          </w:divBdr>
        </w:div>
        <w:div w:id="634261302">
          <w:marLeft w:val="0"/>
          <w:marRight w:val="0"/>
          <w:marTop w:val="0"/>
          <w:marBottom w:val="0"/>
          <w:divBdr>
            <w:top w:val="none" w:sz="0" w:space="0" w:color="auto"/>
            <w:left w:val="none" w:sz="0" w:space="0" w:color="auto"/>
            <w:bottom w:val="none" w:sz="0" w:space="0" w:color="auto"/>
            <w:right w:val="none" w:sz="0" w:space="0" w:color="auto"/>
          </w:divBdr>
        </w:div>
        <w:div w:id="666787896">
          <w:marLeft w:val="0"/>
          <w:marRight w:val="0"/>
          <w:marTop w:val="0"/>
          <w:marBottom w:val="0"/>
          <w:divBdr>
            <w:top w:val="none" w:sz="0" w:space="0" w:color="auto"/>
            <w:left w:val="none" w:sz="0" w:space="0" w:color="auto"/>
            <w:bottom w:val="none" w:sz="0" w:space="0" w:color="auto"/>
            <w:right w:val="none" w:sz="0" w:space="0" w:color="auto"/>
          </w:divBdr>
        </w:div>
        <w:div w:id="1676421104">
          <w:marLeft w:val="0"/>
          <w:marRight w:val="0"/>
          <w:marTop w:val="0"/>
          <w:marBottom w:val="0"/>
          <w:divBdr>
            <w:top w:val="none" w:sz="0" w:space="0" w:color="auto"/>
            <w:left w:val="none" w:sz="0" w:space="0" w:color="auto"/>
            <w:bottom w:val="none" w:sz="0" w:space="0" w:color="auto"/>
            <w:right w:val="none" w:sz="0" w:space="0" w:color="auto"/>
          </w:divBdr>
        </w:div>
        <w:div w:id="968163740">
          <w:marLeft w:val="0"/>
          <w:marRight w:val="0"/>
          <w:marTop w:val="0"/>
          <w:marBottom w:val="0"/>
          <w:divBdr>
            <w:top w:val="none" w:sz="0" w:space="0" w:color="auto"/>
            <w:left w:val="none" w:sz="0" w:space="0" w:color="auto"/>
            <w:bottom w:val="none" w:sz="0" w:space="0" w:color="auto"/>
            <w:right w:val="none" w:sz="0" w:space="0" w:color="auto"/>
          </w:divBdr>
        </w:div>
        <w:div w:id="916786495">
          <w:marLeft w:val="0"/>
          <w:marRight w:val="0"/>
          <w:marTop w:val="0"/>
          <w:marBottom w:val="0"/>
          <w:divBdr>
            <w:top w:val="none" w:sz="0" w:space="0" w:color="auto"/>
            <w:left w:val="none" w:sz="0" w:space="0" w:color="auto"/>
            <w:bottom w:val="none" w:sz="0" w:space="0" w:color="auto"/>
            <w:right w:val="none" w:sz="0" w:space="0" w:color="auto"/>
          </w:divBdr>
        </w:div>
        <w:div w:id="1005208151">
          <w:marLeft w:val="0"/>
          <w:marRight w:val="0"/>
          <w:marTop w:val="0"/>
          <w:marBottom w:val="0"/>
          <w:divBdr>
            <w:top w:val="none" w:sz="0" w:space="0" w:color="auto"/>
            <w:left w:val="none" w:sz="0" w:space="0" w:color="auto"/>
            <w:bottom w:val="none" w:sz="0" w:space="0" w:color="auto"/>
            <w:right w:val="none" w:sz="0" w:space="0" w:color="auto"/>
          </w:divBdr>
        </w:div>
        <w:div w:id="687876068">
          <w:marLeft w:val="0"/>
          <w:marRight w:val="0"/>
          <w:marTop w:val="0"/>
          <w:marBottom w:val="0"/>
          <w:divBdr>
            <w:top w:val="none" w:sz="0" w:space="0" w:color="auto"/>
            <w:left w:val="none" w:sz="0" w:space="0" w:color="auto"/>
            <w:bottom w:val="none" w:sz="0" w:space="0" w:color="auto"/>
            <w:right w:val="none" w:sz="0" w:space="0" w:color="auto"/>
          </w:divBdr>
        </w:div>
        <w:div w:id="1578322727">
          <w:marLeft w:val="0"/>
          <w:marRight w:val="0"/>
          <w:marTop w:val="0"/>
          <w:marBottom w:val="0"/>
          <w:divBdr>
            <w:top w:val="none" w:sz="0" w:space="0" w:color="auto"/>
            <w:left w:val="none" w:sz="0" w:space="0" w:color="auto"/>
            <w:bottom w:val="none" w:sz="0" w:space="0" w:color="auto"/>
            <w:right w:val="none" w:sz="0" w:space="0" w:color="auto"/>
          </w:divBdr>
        </w:div>
        <w:div w:id="981352915">
          <w:marLeft w:val="0"/>
          <w:marRight w:val="0"/>
          <w:marTop w:val="0"/>
          <w:marBottom w:val="0"/>
          <w:divBdr>
            <w:top w:val="none" w:sz="0" w:space="0" w:color="auto"/>
            <w:left w:val="none" w:sz="0" w:space="0" w:color="auto"/>
            <w:bottom w:val="none" w:sz="0" w:space="0" w:color="auto"/>
            <w:right w:val="none" w:sz="0" w:space="0" w:color="auto"/>
          </w:divBdr>
        </w:div>
        <w:div w:id="1638145170">
          <w:marLeft w:val="0"/>
          <w:marRight w:val="0"/>
          <w:marTop w:val="0"/>
          <w:marBottom w:val="0"/>
          <w:divBdr>
            <w:top w:val="none" w:sz="0" w:space="0" w:color="auto"/>
            <w:left w:val="none" w:sz="0" w:space="0" w:color="auto"/>
            <w:bottom w:val="none" w:sz="0" w:space="0" w:color="auto"/>
            <w:right w:val="none" w:sz="0" w:space="0" w:color="auto"/>
          </w:divBdr>
        </w:div>
        <w:div w:id="671957173">
          <w:marLeft w:val="0"/>
          <w:marRight w:val="0"/>
          <w:marTop w:val="0"/>
          <w:marBottom w:val="0"/>
          <w:divBdr>
            <w:top w:val="none" w:sz="0" w:space="0" w:color="auto"/>
            <w:left w:val="none" w:sz="0" w:space="0" w:color="auto"/>
            <w:bottom w:val="none" w:sz="0" w:space="0" w:color="auto"/>
            <w:right w:val="none" w:sz="0" w:space="0" w:color="auto"/>
          </w:divBdr>
        </w:div>
        <w:div w:id="2102870230">
          <w:marLeft w:val="0"/>
          <w:marRight w:val="0"/>
          <w:marTop w:val="0"/>
          <w:marBottom w:val="0"/>
          <w:divBdr>
            <w:top w:val="none" w:sz="0" w:space="0" w:color="auto"/>
            <w:left w:val="none" w:sz="0" w:space="0" w:color="auto"/>
            <w:bottom w:val="none" w:sz="0" w:space="0" w:color="auto"/>
            <w:right w:val="none" w:sz="0" w:space="0" w:color="auto"/>
          </w:divBdr>
        </w:div>
        <w:div w:id="1834374295">
          <w:marLeft w:val="0"/>
          <w:marRight w:val="0"/>
          <w:marTop w:val="0"/>
          <w:marBottom w:val="0"/>
          <w:divBdr>
            <w:top w:val="none" w:sz="0" w:space="0" w:color="auto"/>
            <w:left w:val="none" w:sz="0" w:space="0" w:color="auto"/>
            <w:bottom w:val="none" w:sz="0" w:space="0" w:color="auto"/>
            <w:right w:val="none" w:sz="0" w:space="0" w:color="auto"/>
          </w:divBdr>
        </w:div>
        <w:div w:id="1356417309">
          <w:marLeft w:val="0"/>
          <w:marRight w:val="0"/>
          <w:marTop w:val="0"/>
          <w:marBottom w:val="0"/>
          <w:divBdr>
            <w:top w:val="none" w:sz="0" w:space="0" w:color="auto"/>
            <w:left w:val="none" w:sz="0" w:space="0" w:color="auto"/>
            <w:bottom w:val="none" w:sz="0" w:space="0" w:color="auto"/>
            <w:right w:val="none" w:sz="0" w:space="0" w:color="auto"/>
          </w:divBdr>
        </w:div>
        <w:div w:id="1917547730">
          <w:marLeft w:val="0"/>
          <w:marRight w:val="0"/>
          <w:marTop w:val="0"/>
          <w:marBottom w:val="0"/>
          <w:divBdr>
            <w:top w:val="none" w:sz="0" w:space="0" w:color="auto"/>
            <w:left w:val="none" w:sz="0" w:space="0" w:color="auto"/>
            <w:bottom w:val="none" w:sz="0" w:space="0" w:color="auto"/>
            <w:right w:val="none" w:sz="0" w:space="0" w:color="auto"/>
          </w:divBdr>
        </w:div>
        <w:div w:id="1358459972">
          <w:marLeft w:val="0"/>
          <w:marRight w:val="0"/>
          <w:marTop w:val="0"/>
          <w:marBottom w:val="0"/>
          <w:divBdr>
            <w:top w:val="none" w:sz="0" w:space="0" w:color="auto"/>
            <w:left w:val="none" w:sz="0" w:space="0" w:color="auto"/>
            <w:bottom w:val="none" w:sz="0" w:space="0" w:color="auto"/>
            <w:right w:val="none" w:sz="0" w:space="0" w:color="auto"/>
          </w:divBdr>
        </w:div>
        <w:div w:id="21982756">
          <w:marLeft w:val="0"/>
          <w:marRight w:val="0"/>
          <w:marTop w:val="0"/>
          <w:marBottom w:val="0"/>
          <w:divBdr>
            <w:top w:val="none" w:sz="0" w:space="0" w:color="auto"/>
            <w:left w:val="none" w:sz="0" w:space="0" w:color="auto"/>
            <w:bottom w:val="none" w:sz="0" w:space="0" w:color="auto"/>
            <w:right w:val="none" w:sz="0" w:space="0" w:color="auto"/>
          </w:divBdr>
        </w:div>
        <w:div w:id="2112584512">
          <w:marLeft w:val="0"/>
          <w:marRight w:val="0"/>
          <w:marTop w:val="0"/>
          <w:marBottom w:val="0"/>
          <w:divBdr>
            <w:top w:val="none" w:sz="0" w:space="0" w:color="auto"/>
            <w:left w:val="none" w:sz="0" w:space="0" w:color="auto"/>
            <w:bottom w:val="none" w:sz="0" w:space="0" w:color="auto"/>
            <w:right w:val="none" w:sz="0" w:space="0" w:color="auto"/>
          </w:divBdr>
        </w:div>
        <w:div w:id="1810395898">
          <w:marLeft w:val="0"/>
          <w:marRight w:val="0"/>
          <w:marTop w:val="0"/>
          <w:marBottom w:val="0"/>
          <w:divBdr>
            <w:top w:val="none" w:sz="0" w:space="0" w:color="auto"/>
            <w:left w:val="none" w:sz="0" w:space="0" w:color="auto"/>
            <w:bottom w:val="none" w:sz="0" w:space="0" w:color="auto"/>
            <w:right w:val="none" w:sz="0" w:space="0" w:color="auto"/>
          </w:divBdr>
        </w:div>
        <w:div w:id="360202287">
          <w:marLeft w:val="0"/>
          <w:marRight w:val="0"/>
          <w:marTop w:val="0"/>
          <w:marBottom w:val="0"/>
          <w:divBdr>
            <w:top w:val="none" w:sz="0" w:space="0" w:color="auto"/>
            <w:left w:val="none" w:sz="0" w:space="0" w:color="auto"/>
            <w:bottom w:val="none" w:sz="0" w:space="0" w:color="auto"/>
            <w:right w:val="none" w:sz="0" w:space="0" w:color="auto"/>
          </w:divBdr>
        </w:div>
        <w:div w:id="1894611299">
          <w:marLeft w:val="0"/>
          <w:marRight w:val="0"/>
          <w:marTop w:val="0"/>
          <w:marBottom w:val="0"/>
          <w:divBdr>
            <w:top w:val="none" w:sz="0" w:space="0" w:color="auto"/>
            <w:left w:val="none" w:sz="0" w:space="0" w:color="auto"/>
            <w:bottom w:val="none" w:sz="0" w:space="0" w:color="auto"/>
            <w:right w:val="none" w:sz="0" w:space="0" w:color="auto"/>
          </w:divBdr>
        </w:div>
        <w:div w:id="1686054633">
          <w:marLeft w:val="0"/>
          <w:marRight w:val="0"/>
          <w:marTop w:val="0"/>
          <w:marBottom w:val="0"/>
          <w:divBdr>
            <w:top w:val="none" w:sz="0" w:space="0" w:color="auto"/>
            <w:left w:val="none" w:sz="0" w:space="0" w:color="auto"/>
            <w:bottom w:val="none" w:sz="0" w:space="0" w:color="auto"/>
            <w:right w:val="none" w:sz="0" w:space="0" w:color="auto"/>
          </w:divBdr>
        </w:div>
        <w:div w:id="1486631752">
          <w:marLeft w:val="0"/>
          <w:marRight w:val="0"/>
          <w:marTop w:val="0"/>
          <w:marBottom w:val="0"/>
          <w:divBdr>
            <w:top w:val="none" w:sz="0" w:space="0" w:color="auto"/>
            <w:left w:val="none" w:sz="0" w:space="0" w:color="auto"/>
            <w:bottom w:val="none" w:sz="0" w:space="0" w:color="auto"/>
            <w:right w:val="none" w:sz="0" w:space="0" w:color="auto"/>
          </w:divBdr>
        </w:div>
        <w:div w:id="1703483056">
          <w:marLeft w:val="0"/>
          <w:marRight w:val="0"/>
          <w:marTop w:val="0"/>
          <w:marBottom w:val="0"/>
          <w:divBdr>
            <w:top w:val="none" w:sz="0" w:space="0" w:color="auto"/>
            <w:left w:val="none" w:sz="0" w:space="0" w:color="auto"/>
            <w:bottom w:val="none" w:sz="0" w:space="0" w:color="auto"/>
            <w:right w:val="none" w:sz="0" w:space="0" w:color="auto"/>
          </w:divBdr>
        </w:div>
        <w:div w:id="1855655472">
          <w:marLeft w:val="0"/>
          <w:marRight w:val="0"/>
          <w:marTop w:val="0"/>
          <w:marBottom w:val="0"/>
          <w:divBdr>
            <w:top w:val="none" w:sz="0" w:space="0" w:color="auto"/>
            <w:left w:val="none" w:sz="0" w:space="0" w:color="auto"/>
            <w:bottom w:val="none" w:sz="0" w:space="0" w:color="auto"/>
            <w:right w:val="none" w:sz="0" w:space="0" w:color="auto"/>
          </w:divBdr>
        </w:div>
        <w:div w:id="1122572999">
          <w:marLeft w:val="0"/>
          <w:marRight w:val="0"/>
          <w:marTop w:val="0"/>
          <w:marBottom w:val="0"/>
          <w:divBdr>
            <w:top w:val="none" w:sz="0" w:space="0" w:color="auto"/>
            <w:left w:val="none" w:sz="0" w:space="0" w:color="auto"/>
            <w:bottom w:val="none" w:sz="0" w:space="0" w:color="auto"/>
            <w:right w:val="none" w:sz="0" w:space="0" w:color="auto"/>
          </w:divBdr>
        </w:div>
        <w:div w:id="1496923007">
          <w:marLeft w:val="0"/>
          <w:marRight w:val="0"/>
          <w:marTop w:val="0"/>
          <w:marBottom w:val="0"/>
          <w:divBdr>
            <w:top w:val="none" w:sz="0" w:space="0" w:color="auto"/>
            <w:left w:val="none" w:sz="0" w:space="0" w:color="auto"/>
            <w:bottom w:val="none" w:sz="0" w:space="0" w:color="auto"/>
            <w:right w:val="none" w:sz="0" w:space="0" w:color="auto"/>
          </w:divBdr>
        </w:div>
        <w:div w:id="38015141">
          <w:marLeft w:val="0"/>
          <w:marRight w:val="0"/>
          <w:marTop w:val="0"/>
          <w:marBottom w:val="0"/>
          <w:divBdr>
            <w:top w:val="none" w:sz="0" w:space="0" w:color="auto"/>
            <w:left w:val="none" w:sz="0" w:space="0" w:color="auto"/>
            <w:bottom w:val="none" w:sz="0" w:space="0" w:color="auto"/>
            <w:right w:val="none" w:sz="0" w:space="0" w:color="auto"/>
          </w:divBdr>
        </w:div>
        <w:div w:id="157156804">
          <w:marLeft w:val="0"/>
          <w:marRight w:val="0"/>
          <w:marTop w:val="0"/>
          <w:marBottom w:val="0"/>
          <w:divBdr>
            <w:top w:val="none" w:sz="0" w:space="0" w:color="auto"/>
            <w:left w:val="none" w:sz="0" w:space="0" w:color="auto"/>
            <w:bottom w:val="none" w:sz="0" w:space="0" w:color="auto"/>
            <w:right w:val="none" w:sz="0" w:space="0" w:color="auto"/>
          </w:divBdr>
        </w:div>
        <w:div w:id="1256868098">
          <w:marLeft w:val="0"/>
          <w:marRight w:val="0"/>
          <w:marTop w:val="0"/>
          <w:marBottom w:val="0"/>
          <w:divBdr>
            <w:top w:val="none" w:sz="0" w:space="0" w:color="auto"/>
            <w:left w:val="none" w:sz="0" w:space="0" w:color="auto"/>
            <w:bottom w:val="none" w:sz="0" w:space="0" w:color="auto"/>
            <w:right w:val="none" w:sz="0" w:space="0" w:color="auto"/>
          </w:divBdr>
        </w:div>
        <w:div w:id="1662342786">
          <w:marLeft w:val="0"/>
          <w:marRight w:val="0"/>
          <w:marTop w:val="0"/>
          <w:marBottom w:val="0"/>
          <w:divBdr>
            <w:top w:val="none" w:sz="0" w:space="0" w:color="auto"/>
            <w:left w:val="none" w:sz="0" w:space="0" w:color="auto"/>
            <w:bottom w:val="none" w:sz="0" w:space="0" w:color="auto"/>
            <w:right w:val="none" w:sz="0" w:space="0" w:color="auto"/>
          </w:divBdr>
        </w:div>
        <w:div w:id="1749308255">
          <w:marLeft w:val="0"/>
          <w:marRight w:val="0"/>
          <w:marTop w:val="0"/>
          <w:marBottom w:val="0"/>
          <w:divBdr>
            <w:top w:val="none" w:sz="0" w:space="0" w:color="auto"/>
            <w:left w:val="none" w:sz="0" w:space="0" w:color="auto"/>
            <w:bottom w:val="none" w:sz="0" w:space="0" w:color="auto"/>
            <w:right w:val="none" w:sz="0" w:space="0" w:color="auto"/>
          </w:divBdr>
        </w:div>
        <w:div w:id="2096049324">
          <w:marLeft w:val="0"/>
          <w:marRight w:val="0"/>
          <w:marTop w:val="0"/>
          <w:marBottom w:val="0"/>
          <w:divBdr>
            <w:top w:val="none" w:sz="0" w:space="0" w:color="auto"/>
            <w:left w:val="none" w:sz="0" w:space="0" w:color="auto"/>
            <w:bottom w:val="none" w:sz="0" w:space="0" w:color="auto"/>
            <w:right w:val="none" w:sz="0" w:space="0" w:color="auto"/>
          </w:divBdr>
        </w:div>
        <w:div w:id="1474329054">
          <w:marLeft w:val="0"/>
          <w:marRight w:val="0"/>
          <w:marTop w:val="0"/>
          <w:marBottom w:val="0"/>
          <w:divBdr>
            <w:top w:val="none" w:sz="0" w:space="0" w:color="auto"/>
            <w:left w:val="none" w:sz="0" w:space="0" w:color="auto"/>
            <w:bottom w:val="none" w:sz="0" w:space="0" w:color="auto"/>
            <w:right w:val="none" w:sz="0" w:space="0" w:color="auto"/>
          </w:divBdr>
        </w:div>
        <w:div w:id="1942643541">
          <w:marLeft w:val="0"/>
          <w:marRight w:val="0"/>
          <w:marTop w:val="0"/>
          <w:marBottom w:val="0"/>
          <w:divBdr>
            <w:top w:val="none" w:sz="0" w:space="0" w:color="auto"/>
            <w:left w:val="none" w:sz="0" w:space="0" w:color="auto"/>
            <w:bottom w:val="none" w:sz="0" w:space="0" w:color="auto"/>
            <w:right w:val="none" w:sz="0" w:space="0" w:color="auto"/>
          </w:divBdr>
        </w:div>
        <w:div w:id="1305889832">
          <w:marLeft w:val="0"/>
          <w:marRight w:val="0"/>
          <w:marTop w:val="0"/>
          <w:marBottom w:val="0"/>
          <w:divBdr>
            <w:top w:val="none" w:sz="0" w:space="0" w:color="auto"/>
            <w:left w:val="none" w:sz="0" w:space="0" w:color="auto"/>
            <w:bottom w:val="none" w:sz="0" w:space="0" w:color="auto"/>
            <w:right w:val="none" w:sz="0" w:space="0" w:color="auto"/>
          </w:divBdr>
        </w:div>
        <w:div w:id="1166358511">
          <w:marLeft w:val="0"/>
          <w:marRight w:val="0"/>
          <w:marTop w:val="0"/>
          <w:marBottom w:val="0"/>
          <w:divBdr>
            <w:top w:val="none" w:sz="0" w:space="0" w:color="auto"/>
            <w:left w:val="none" w:sz="0" w:space="0" w:color="auto"/>
            <w:bottom w:val="none" w:sz="0" w:space="0" w:color="auto"/>
            <w:right w:val="none" w:sz="0" w:space="0" w:color="auto"/>
          </w:divBdr>
        </w:div>
        <w:div w:id="1868568026">
          <w:marLeft w:val="0"/>
          <w:marRight w:val="0"/>
          <w:marTop w:val="0"/>
          <w:marBottom w:val="0"/>
          <w:divBdr>
            <w:top w:val="none" w:sz="0" w:space="0" w:color="auto"/>
            <w:left w:val="none" w:sz="0" w:space="0" w:color="auto"/>
            <w:bottom w:val="none" w:sz="0" w:space="0" w:color="auto"/>
            <w:right w:val="none" w:sz="0" w:space="0" w:color="auto"/>
          </w:divBdr>
        </w:div>
        <w:div w:id="1407872197">
          <w:marLeft w:val="0"/>
          <w:marRight w:val="0"/>
          <w:marTop w:val="0"/>
          <w:marBottom w:val="0"/>
          <w:divBdr>
            <w:top w:val="none" w:sz="0" w:space="0" w:color="auto"/>
            <w:left w:val="none" w:sz="0" w:space="0" w:color="auto"/>
            <w:bottom w:val="none" w:sz="0" w:space="0" w:color="auto"/>
            <w:right w:val="none" w:sz="0" w:space="0" w:color="auto"/>
          </w:divBdr>
        </w:div>
        <w:div w:id="1493912487">
          <w:marLeft w:val="0"/>
          <w:marRight w:val="0"/>
          <w:marTop w:val="0"/>
          <w:marBottom w:val="0"/>
          <w:divBdr>
            <w:top w:val="none" w:sz="0" w:space="0" w:color="auto"/>
            <w:left w:val="none" w:sz="0" w:space="0" w:color="auto"/>
            <w:bottom w:val="none" w:sz="0" w:space="0" w:color="auto"/>
            <w:right w:val="none" w:sz="0" w:space="0" w:color="auto"/>
          </w:divBdr>
        </w:div>
        <w:div w:id="1453475227">
          <w:marLeft w:val="0"/>
          <w:marRight w:val="0"/>
          <w:marTop w:val="0"/>
          <w:marBottom w:val="0"/>
          <w:divBdr>
            <w:top w:val="none" w:sz="0" w:space="0" w:color="auto"/>
            <w:left w:val="none" w:sz="0" w:space="0" w:color="auto"/>
            <w:bottom w:val="none" w:sz="0" w:space="0" w:color="auto"/>
            <w:right w:val="none" w:sz="0" w:space="0" w:color="auto"/>
          </w:divBdr>
        </w:div>
        <w:div w:id="1595938069">
          <w:marLeft w:val="0"/>
          <w:marRight w:val="0"/>
          <w:marTop w:val="0"/>
          <w:marBottom w:val="0"/>
          <w:divBdr>
            <w:top w:val="none" w:sz="0" w:space="0" w:color="auto"/>
            <w:left w:val="none" w:sz="0" w:space="0" w:color="auto"/>
            <w:bottom w:val="none" w:sz="0" w:space="0" w:color="auto"/>
            <w:right w:val="none" w:sz="0" w:space="0" w:color="auto"/>
          </w:divBdr>
        </w:div>
        <w:div w:id="1206522955">
          <w:marLeft w:val="0"/>
          <w:marRight w:val="0"/>
          <w:marTop w:val="0"/>
          <w:marBottom w:val="0"/>
          <w:divBdr>
            <w:top w:val="none" w:sz="0" w:space="0" w:color="auto"/>
            <w:left w:val="none" w:sz="0" w:space="0" w:color="auto"/>
            <w:bottom w:val="none" w:sz="0" w:space="0" w:color="auto"/>
            <w:right w:val="none" w:sz="0" w:space="0" w:color="auto"/>
          </w:divBdr>
        </w:div>
        <w:div w:id="370303093">
          <w:marLeft w:val="0"/>
          <w:marRight w:val="0"/>
          <w:marTop w:val="0"/>
          <w:marBottom w:val="0"/>
          <w:divBdr>
            <w:top w:val="none" w:sz="0" w:space="0" w:color="auto"/>
            <w:left w:val="none" w:sz="0" w:space="0" w:color="auto"/>
            <w:bottom w:val="none" w:sz="0" w:space="0" w:color="auto"/>
            <w:right w:val="none" w:sz="0" w:space="0" w:color="auto"/>
          </w:divBdr>
        </w:div>
        <w:div w:id="404232376">
          <w:marLeft w:val="0"/>
          <w:marRight w:val="0"/>
          <w:marTop w:val="0"/>
          <w:marBottom w:val="0"/>
          <w:divBdr>
            <w:top w:val="none" w:sz="0" w:space="0" w:color="auto"/>
            <w:left w:val="none" w:sz="0" w:space="0" w:color="auto"/>
            <w:bottom w:val="none" w:sz="0" w:space="0" w:color="auto"/>
            <w:right w:val="none" w:sz="0" w:space="0" w:color="auto"/>
          </w:divBdr>
        </w:div>
        <w:div w:id="1504903612">
          <w:marLeft w:val="0"/>
          <w:marRight w:val="0"/>
          <w:marTop w:val="0"/>
          <w:marBottom w:val="0"/>
          <w:divBdr>
            <w:top w:val="none" w:sz="0" w:space="0" w:color="auto"/>
            <w:left w:val="none" w:sz="0" w:space="0" w:color="auto"/>
            <w:bottom w:val="none" w:sz="0" w:space="0" w:color="auto"/>
            <w:right w:val="none" w:sz="0" w:space="0" w:color="auto"/>
          </w:divBdr>
        </w:div>
        <w:div w:id="272788937">
          <w:marLeft w:val="0"/>
          <w:marRight w:val="0"/>
          <w:marTop w:val="0"/>
          <w:marBottom w:val="0"/>
          <w:divBdr>
            <w:top w:val="none" w:sz="0" w:space="0" w:color="auto"/>
            <w:left w:val="none" w:sz="0" w:space="0" w:color="auto"/>
            <w:bottom w:val="none" w:sz="0" w:space="0" w:color="auto"/>
            <w:right w:val="none" w:sz="0" w:space="0" w:color="auto"/>
          </w:divBdr>
        </w:div>
        <w:div w:id="1327979419">
          <w:marLeft w:val="0"/>
          <w:marRight w:val="0"/>
          <w:marTop w:val="0"/>
          <w:marBottom w:val="0"/>
          <w:divBdr>
            <w:top w:val="none" w:sz="0" w:space="0" w:color="auto"/>
            <w:left w:val="none" w:sz="0" w:space="0" w:color="auto"/>
            <w:bottom w:val="none" w:sz="0" w:space="0" w:color="auto"/>
            <w:right w:val="none" w:sz="0" w:space="0" w:color="auto"/>
          </w:divBdr>
        </w:div>
        <w:div w:id="2092072326">
          <w:marLeft w:val="0"/>
          <w:marRight w:val="0"/>
          <w:marTop w:val="0"/>
          <w:marBottom w:val="0"/>
          <w:divBdr>
            <w:top w:val="none" w:sz="0" w:space="0" w:color="auto"/>
            <w:left w:val="none" w:sz="0" w:space="0" w:color="auto"/>
            <w:bottom w:val="none" w:sz="0" w:space="0" w:color="auto"/>
            <w:right w:val="none" w:sz="0" w:space="0" w:color="auto"/>
          </w:divBdr>
        </w:div>
        <w:div w:id="515309908">
          <w:marLeft w:val="0"/>
          <w:marRight w:val="0"/>
          <w:marTop w:val="0"/>
          <w:marBottom w:val="0"/>
          <w:divBdr>
            <w:top w:val="none" w:sz="0" w:space="0" w:color="auto"/>
            <w:left w:val="none" w:sz="0" w:space="0" w:color="auto"/>
            <w:bottom w:val="none" w:sz="0" w:space="0" w:color="auto"/>
            <w:right w:val="none" w:sz="0" w:space="0" w:color="auto"/>
          </w:divBdr>
        </w:div>
        <w:div w:id="2068530698">
          <w:marLeft w:val="0"/>
          <w:marRight w:val="0"/>
          <w:marTop w:val="0"/>
          <w:marBottom w:val="0"/>
          <w:divBdr>
            <w:top w:val="none" w:sz="0" w:space="0" w:color="auto"/>
            <w:left w:val="none" w:sz="0" w:space="0" w:color="auto"/>
            <w:bottom w:val="none" w:sz="0" w:space="0" w:color="auto"/>
            <w:right w:val="none" w:sz="0" w:space="0" w:color="auto"/>
          </w:divBdr>
        </w:div>
        <w:div w:id="130178915">
          <w:marLeft w:val="0"/>
          <w:marRight w:val="0"/>
          <w:marTop w:val="0"/>
          <w:marBottom w:val="0"/>
          <w:divBdr>
            <w:top w:val="none" w:sz="0" w:space="0" w:color="auto"/>
            <w:left w:val="none" w:sz="0" w:space="0" w:color="auto"/>
            <w:bottom w:val="none" w:sz="0" w:space="0" w:color="auto"/>
            <w:right w:val="none" w:sz="0" w:space="0" w:color="auto"/>
          </w:divBdr>
        </w:div>
        <w:div w:id="72706741">
          <w:marLeft w:val="0"/>
          <w:marRight w:val="0"/>
          <w:marTop w:val="0"/>
          <w:marBottom w:val="0"/>
          <w:divBdr>
            <w:top w:val="none" w:sz="0" w:space="0" w:color="auto"/>
            <w:left w:val="none" w:sz="0" w:space="0" w:color="auto"/>
            <w:bottom w:val="none" w:sz="0" w:space="0" w:color="auto"/>
            <w:right w:val="none" w:sz="0" w:space="0" w:color="auto"/>
          </w:divBdr>
        </w:div>
        <w:div w:id="1017317667">
          <w:marLeft w:val="0"/>
          <w:marRight w:val="0"/>
          <w:marTop w:val="0"/>
          <w:marBottom w:val="0"/>
          <w:divBdr>
            <w:top w:val="none" w:sz="0" w:space="0" w:color="auto"/>
            <w:left w:val="none" w:sz="0" w:space="0" w:color="auto"/>
            <w:bottom w:val="none" w:sz="0" w:space="0" w:color="auto"/>
            <w:right w:val="none" w:sz="0" w:space="0" w:color="auto"/>
          </w:divBdr>
        </w:div>
        <w:div w:id="163477807">
          <w:marLeft w:val="0"/>
          <w:marRight w:val="0"/>
          <w:marTop w:val="0"/>
          <w:marBottom w:val="0"/>
          <w:divBdr>
            <w:top w:val="none" w:sz="0" w:space="0" w:color="auto"/>
            <w:left w:val="none" w:sz="0" w:space="0" w:color="auto"/>
            <w:bottom w:val="none" w:sz="0" w:space="0" w:color="auto"/>
            <w:right w:val="none" w:sz="0" w:space="0" w:color="auto"/>
          </w:divBdr>
        </w:div>
        <w:div w:id="599875938">
          <w:marLeft w:val="0"/>
          <w:marRight w:val="0"/>
          <w:marTop w:val="0"/>
          <w:marBottom w:val="0"/>
          <w:divBdr>
            <w:top w:val="none" w:sz="0" w:space="0" w:color="auto"/>
            <w:left w:val="none" w:sz="0" w:space="0" w:color="auto"/>
            <w:bottom w:val="none" w:sz="0" w:space="0" w:color="auto"/>
            <w:right w:val="none" w:sz="0" w:space="0" w:color="auto"/>
          </w:divBdr>
        </w:div>
        <w:div w:id="2900338">
          <w:marLeft w:val="0"/>
          <w:marRight w:val="0"/>
          <w:marTop w:val="0"/>
          <w:marBottom w:val="0"/>
          <w:divBdr>
            <w:top w:val="none" w:sz="0" w:space="0" w:color="auto"/>
            <w:left w:val="none" w:sz="0" w:space="0" w:color="auto"/>
            <w:bottom w:val="none" w:sz="0" w:space="0" w:color="auto"/>
            <w:right w:val="none" w:sz="0" w:space="0" w:color="auto"/>
          </w:divBdr>
        </w:div>
        <w:div w:id="1216282751">
          <w:marLeft w:val="0"/>
          <w:marRight w:val="0"/>
          <w:marTop w:val="0"/>
          <w:marBottom w:val="0"/>
          <w:divBdr>
            <w:top w:val="none" w:sz="0" w:space="0" w:color="auto"/>
            <w:left w:val="none" w:sz="0" w:space="0" w:color="auto"/>
            <w:bottom w:val="none" w:sz="0" w:space="0" w:color="auto"/>
            <w:right w:val="none" w:sz="0" w:space="0" w:color="auto"/>
          </w:divBdr>
        </w:div>
        <w:div w:id="18708089">
          <w:marLeft w:val="0"/>
          <w:marRight w:val="0"/>
          <w:marTop w:val="0"/>
          <w:marBottom w:val="0"/>
          <w:divBdr>
            <w:top w:val="none" w:sz="0" w:space="0" w:color="auto"/>
            <w:left w:val="none" w:sz="0" w:space="0" w:color="auto"/>
            <w:bottom w:val="none" w:sz="0" w:space="0" w:color="auto"/>
            <w:right w:val="none" w:sz="0" w:space="0" w:color="auto"/>
          </w:divBdr>
        </w:div>
        <w:div w:id="1026100507">
          <w:marLeft w:val="0"/>
          <w:marRight w:val="0"/>
          <w:marTop w:val="0"/>
          <w:marBottom w:val="0"/>
          <w:divBdr>
            <w:top w:val="none" w:sz="0" w:space="0" w:color="auto"/>
            <w:left w:val="none" w:sz="0" w:space="0" w:color="auto"/>
            <w:bottom w:val="none" w:sz="0" w:space="0" w:color="auto"/>
            <w:right w:val="none" w:sz="0" w:space="0" w:color="auto"/>
          </w:divBdr>
        </w:div>
        <w:div w:id="1419673463">
          <w:marLeft w:val="0"/>
          <w:marRight w:val="0"/>
          <w:marTop w:val="0"/>
          <w:marBottom w:val="0"/>
          <w:divBdr>
            <w:top w:val="none" w:sz="0" w:space="0" w:color="auto"/>
            <w:left w:val="none" w:sz="0" w:space="0" w:color="auto"/>
            <w:bottom w:val="none" w:sz="0" w:space="0" w:color="auto"/>
            <w:right w:val="none" w:sz="0" w:space="0" w:color="auto"/>
          </w:divBdr>
        </w:div>
        <w:div w:id="392430296">
          <w:marLeft w:val="0"/>
          <w:marRight w:val="0"/>
          <w:marTop w:val="0"/>
          <w:marBottom w:val="0"/>
          <w:divBdr>
            <w:top w:val="none" w:sz="0" w:space="0" w:color="auto"/>
            <w:left w:val="none" w:sz="0" w:space="0" w:color="auto"/>
            <w:bottom w:val="none" w:sz="0" w:space="0" w:color="auto"/>
            <w:right w:val="none" w:sz="0" w:space="0" w:color="auto"/>
          </w:divBdr>
        </w:div>
        <w:div w:id="382100747">
          <w:marLeft w:val="0"/>
          <w:marRight w:val="0"/>
          <w:marTop w:val="0"/>
          <w:marBottom w:val="0"/>
          <w:divBdr>
            <w:top w:val="none" w:sz="0" w:space="0" w:color="auto"/>
            <w:left w:val="none" w:sz="0" w:space="0" w:color="auto"/>
            <w:bottom w:val="none" w:sz="0" w:space="0" w:color="auto"/>
            <w:right w:val="none" w:sz="0" w:space="0" w:color="auto"/>
          </w:divBdr>
        </w:div>
        <w:div w:id="20016795">
          <w:marLeft w:val="0"/>
          <w:marRight w:val="0"/>
          <w:marTop w:val="0"/>
          <w:marBottom w:val="0"/>
          <w:divBdr>
            <w:top w:val="none" w:sz="0" w:space="0" w:color="auto"/>
            <w:left w:val="none" w:sz="0" w:space="0" w:color="auto"/>
            <w:bottom w:val="none" w:sz="0" w:space="0" w:color="auto"/>
            <w:right w:val="none" w:sz="0" w:space="0" w:color="auto"/>
          </w:divBdr>
        </w:div>
        <w:div w:id="1615213412">
          <w:marLeft w:val="0"/>
          <w:marRight w:val="0"/>
          <w:marTop w:val="0"/>
          <w:marBottom w:val="0"/>
          <w:divBdr>
            <w:top w:val="none" w:sz="0" w:space="0" w:color="auto"/>
            <w:left w:val="none" w:sz="0" w:space="0" w:color="auto"/>
            <w:bottom w:val="none" w:sz="0" w:space="0" w:color="auto"/>
            <w:right w:val="none" w:sz="0" w:space="0" w:color="auto"/>
          </w:divBdr>
        </w:div>
        <w:div w:id="367410571">
          <w:marLeft w:val="0"/>
          <w:marRight w:val="0"/>
          <w:marTop w:val="0"/>
          <w:marBottom w:val="0"/>
          <w:divBdr>
            <w:top w:val="none" w:sz="0" w:space="0" w:color="auto"/>
            <w:left w:val="none" w:sz="0" w:space="0" w:color="auto"/>
            <w:bottom w:val="none" w:sz="0" w:space="0" w:color="auto"/>
            <w:right w:val="none" w:sz="0" w:space="0" w:color="auto"/>
          </w:divBdr>
        </w:div>
        <w:div w:id="364599134">
          <w:marLeft w:val="0"/>
          <w:marRight w:val="0"/>
          <w:marTop w:val="0"/>
          <w:marBottom w:val="0"/>
          <w:divBdr>
            <w:top w:val="none" w:sz="0" w:space="0" w:color="auto"/>
            <w:left w:val="none" w:sz="0" w:space="0" w:color="auto"/>
            <w:bottom w:val="none" w:sz="0" w:space="0" w:color="auto"/>
            <w:right w:val="none" w:sz="0" w:space="0" w:color="auto"/>
          </w:divBdr>
        </w:div>
        <w:div w:id="1579825812">
          <w:marLeft w:val="0"/>
          <w:marRight w:val="0"/>
          <w:marTop w:val="0"/>
          <w:marBottom w:val="0"/>
          <w:divBdr>
            <w:top w:val="none" w:sz="0" w:space="0" w:color="auto"/>
            <w:left w:val="none" w:sz="0" w:space="0" w:color="auto"/>
            <w:bottom w:val="none" w:sz="0" w:space="0" w:color="auto"/>
            <w:right w:val="none" w:sz="0" w:space="0" w:color="auto"/>
          </w:divBdr>
        </w:div>
        <w:div w:id="1397313732">
          <w:marLeft w:val="0"/>
          <w:marRight w:val="0"/>
          <w:marTop w:val="0"/>
          <w:marBottom w:val="0"/>
          <w:divBdr>
            <w:top w:val="none" w:sz="0" w:space="0" w:color="auto"/>
            <w:left w:val="none" w:sz="0" w:space="0" w:color="auto"/>
            <w:bottom w:val="none" w:sz="0" w:space="0" w:color="auto"/>
            <w:right w:val="none" w:sz="0" w:space="0" w:color="auto"/>
          </w:divBdr>
        </w:div>
        <w:div w:id="74405141">
          <w:marLeft w:val="0"/>
          <w:marRight w:val="0"/>
          <w:marTop w:val="0"/>
          <w:marBottom w:val="0"/>
          <w:divBdr>
            <w:top w:val="none" w:sz="0" w:space="0" w:color="auto"/>
            <w:left w:val="none" w:sz="0" w:space="0" w:color="auto"/>
            <w:bottom w:val="none" w:sz="0" w:space="0" w:color="auto"/>
            <w:right w:val="none" w:sz="0" w:space="0" w:color="auto"/>
          </w:divBdr>
        </w:div>
        <w:div w:id="799566551">
          <w:marLeft w:val="0"/>
          <w:marRight w:val="0"/>
          <w:marTop w:val="0"/>
          <w:marBottom w:val="0"/>
          <w:divBdr>
            <w:top w:val="none" w:sz="0" w:space="0" w:color="auto"/>
            <w:left w:val="none" w:sz="0" w:space="0" w:color="auto"/>
            <w:bottom w:val="none" w:sz="0" w:space="0" w:color="auto"/>
            <w:right w:val="none" w:sz="0" w:space="0" w:color="auto"/>
          </w:divBdr>
        </w:div>
        <w:div w:id="1858304919">
          <w:marLeft w:val="0"/>
          <w:marRight w:val="0"/>
          <w:marTop w:val="0"/>
          <w:marBottom w:val="0"/>
          <w:divBdr>
            <w:top w:val="none" w:sz="0" w:space="0" w:color="auto"/>
            <w:left w:val="none" w:sz="0" w:space="0" w:color="auto"/>
            <w:bottom w:val="none" w:sz="0" w:space="0" w:color="auto"/>
            <w:right w:val="none" w:sz="0" w:space="0" w:color="auto"/>
          </w:divBdr>
        </w:div>
        <w:div w:id="34238678">
          <w:marLeft w:val="0"/>
          <w:marRight w:val="0"/>
          <w:marTop w:val="0"/>
          <w:marBottom w:val="0"/>
          <w:divBdr>
            <w:top w:val="none" w:sz="0" w:space="0" w:color="auto"/>
            <w:left w:val="none" w:sz="0" w:space="0" w:color="auto"/>
            <w:bottom w:val="none" w:sz="0" w:space="0" w:color="auto"/>
            <w:right w:val="none" w:sz="0" w:space="0" w:color="auto"/>
          </w:divBdr>
        </w:div>
        <w:div w:id="1879973273">
          <w:marLeft w:val="0"/>
          <w:marRight w:val="0"/>
          <w:marTop w:val="0"/>
          <w:marBottom w:val="0"/>
          <w:divBdr>
            <w:top w:val="none" w:sz="0" w:space="0" w:color="auto"/>
            <w:left w:val="none" w:sz="0" w:space="0" w:color="auto"/>
            <w:bottom w:val="none" w:sz="0" w:space="0" w:color="auto"/>
            <w:right w:val="none" w:sz="0" w:space="0" w:color="auto"/>
          </w:divBdr>
        </w:div>
        <w:div w:id="205682281">
          <w:marLeft w:val="0"/>
          <w:marRight w:val="0"/>
          <w:marTop w:val="0"/>
          <w:marBottom w:val="0"/>
          <w:divBdr>
            <w:top w:val="none" w:sz="0" w:space="0" w:color="auto"/>
            <w:left w:val="none" w:sz="0" w:space="0" w:color="auto"/>
            <w:bottom w:val="none" w:sz="0" w:space="0" w:color="auto"/>
            <w:right w:val="none" w:sz="0" w:space="0" w:color="auto"/>
          </w:divBdr>
        </w:div>
        <w:div w:id="957100785">
          <w:marLeft w:val="0"/>
          <w:marRight w:val="0"/>
          <w:marTop w:val="0"/>
          <w:marBottom w:val="0"/>
          <w:divBdr>
            <w:top w:val="none" w:sz="0" w:space="0" w:color="auto"/>
            <w:left w:val="none" w:sz="0" w:space="0" w:color="auto"/>
            <w:bottom w:val="none" w:sz="0" w:space="0" w:color="auto"/>
            <w:right w:val="none" w:sz="0" w:space="0" w:color="auto"/>
          </w:divBdr>
        </w:div>
        <w:div w:id="1826704518">
          <w:marLeft w:val="0"/>
          <w:marRight w:val="0"/>
          <w:marTop w:val="0"/>
          <w:marBottom w:val="0"/>
          <w:divBdr>
            <w:top w:val="none" w:sz="0" w:space="0" w:color="auto"/>
            <w:left w:val="none" w:sz="0" w:space="0" w:color="auto"/>
            <w:bottom w:val="none" w:sz="0" w:space="0" w:color="auto"/>
            <w:right w:val="none" w:sz="0" w:space="0" w:color="auto"/>
          </w:divBdr>
        </w:div>
        <w:div w:id="1506477571">
          <w:marLeft w:val="0"/>
          <w:marRight w:val="0"/>
          <w:marTop w:val="0"/>
          <w:marBottom w:val="0"/>
          <w:divBdr>
            <w:top w:val="none" w:sz="0" w:space="0" w:color="auto"/>
            <w:left w:val="none" w:sz="0" w:space="0" w:color="auto"/>
            <w:bottom w:val="none" w:sz="0" w:space="0" w:color="auto"/>
            <w:right w:val="none" w:sz="0" w:space="0" w:color="auto"/>
          </w:divBdr>
        </w:div>
        <w:div w:id="610282947">
          <w:marLeft w:val="0"/>
          <w:marRight w:val="0"/>
          <w:marTop w:val="0"/>
          <w:marBottom w:val="0"/>
          <w:divBdr>
            <w:top w:val="none" w:sz="0" w:space="0" w:color="auto"/>
            <w:left w:val="none" w:sz="0" w:space="0" w:color="auto"/>
            <w:bottom w:val="none" w:sz="0" w:space="0" w:color="auto"/>
            <w:right w:val="none" w:sz="0" w:space="0" w:color="auto"/>
          </w:divBdr>
        </w:div>
        <w:div w:id="956452026">
          <w:marLeft w:val="0"/>
          <w:marRight w:val="0"/>
          <w:marTop w:val="0"/>
          <w:marBottom w:val="0"/>
          <w:divBdr>
            <w:top w:val="none" w:sz="0" w:space="0" w:color="auto"/>
            <w:left w:val="none" w:sz="0" w:space="0" w:color="auto"/>
            <w:bottom w:val="none" w:sz="0" w:space="0" w:color="auto"/>
            <w:right w:val="none" w:sz="0" w:space="0" w:color="auto"/>
          </w:divBdr>
        </w:div>
        <w:div w:id="487676576">
          <w:marLeft w:val="0"/>
          <w:marRight w:val="0"/>
          <w:marTop w:val="0"/>
          <w:marBottom w:val="0"/>
          <w:divBdr>
            <w:top w:val="none" w:sz="0" w:space="0" w:color="auto"/>
            <w:left w:val="none" w:sz="0" w:space="0" w:color="auto"/>
            <w:bottom w:val="none" w:sz="0" w:space="0" w:color="auto"/>
            <w:right w:val="none" w:sz="0" w:space="0" w:color="auto"/>
          </w:divBdr>
        </w:div>
        <w:div w:id="1395545729">
          <w:marLeft w:val="0"/>
          <w:marRight w:val="0"/>
          <w:marTop w:val="0"/>
          <w:marBottom w:val="0"/>
          <w:divBdr>
            <w:top w:val="none" w:sz="0" w:space="0" w:color="auto"/>
            <w:left w:val="none" w:sz="0" w:space="0" w:color="auto"/>
            <w:bottom w:val="none" w:sz="0" w:space="0" w:color="auto"/>
            <w:right w:val="none" w:sz="0" w:space="0" w:color="auto"/>
          </w:divBdr>
        </w:div>
        <w:div w:id="597372022">
          <w:marLeft w:val="0"/>
          <w:marRight w:val="0"/>
          <w:marTop w:val="0"/>
          <w:marBottom w:val="0"/>
          <w:divBdr>
            <w:top w:val="none" w:sz="0" w:space="0" w:color="auto"/>
            <w:left w:val="none" w:sz="0" w:space="0" w:color="auto"/>
            <w:bottom w:val="none" w:sz="0" w:space="0" w:color="auto"/>
            <w:right w:val="none" w:sz="0" w:space="0" w:color="auto"/>
          </w:divBdr>
        </w:div>
        <w:div w:id="1218201026">
          <w:marLeft w:val="0"/>
          <w:marRight w:val="0"/>
          <w:marTop w:val="0"/>
          <w:marBottom w:val="0"/>
          <w:divBdr>
            <w:top w:val="none" w:sz="0" w:space="0" w:color="auto"/>
            <w:left w:val="none" w:sz="0" w:space="0" w:color="auto"/>
            <w:bottom w:val="none" w:sz="0" w:space="0" w:color="auto"/>
            <w:right w:val="none" w:sz="0" w:space="0" w:color="auto"/>
          </w:divBdr>
        </w:div>
        <w:div w:id="805008211">
          <w:marLeft w:val="0"/>
          <w:marRight w:val="0"/>
          <w:marTop w:val="0"/>
          <w:marBottom w:val="0"/>
          <w:divBdr>
            <w:top w:val="none" w:sz="0" w:space="0" w:color="auto"/>
            <w:left w:val="none" w:sz="0" w:space="0" w:color="auto"/>
            <w:bottom w:val="none" w:sz="0" w:space="0" w:color="auto"/>
            <w:right w:val="none" w:sz="0" w:space="0" w:color="auto"/>
          </w:divBdr>
        </w:div>
        <w:div w:id="1324892480">
          <w:marLeft w:val="0"/>
          <w:marRight w:val="0"/>
          <w:marTop w:val="0"/>
          <w:marBottom w:val="0"/>
          <w:divBdr>
            <w:top w:val="none" w:sz="0" w:space="0" w:color="auto"/>
            <w:left w:val="none" w:sz="0" w:space="0" w:color="auto"/>
            <w:bottom w:val="none" w:sz="0" w:space="0" w:color="auto"/>
            <w:right w:val="none" w:sz="0" w:space="0" w:color="auto"/>
          </w:divBdr>
        </w:div>
        <w:div w:id="1506045500">
          <w:marLeft w:val="0"/>
          <w:marRight w:val="0"/>
          <w:marTop w:val="0"/>
          <w:marBottom w:val="0"/>
          <w:divBdr>
            <w:top w:val="none" w:sz="0" w:space="0" w:color="auto"/>
            <w:left w:val="none" w:sz="0" w:space="0" w:color="auto"/>
            <w:bottom w:val="none" w:sz="0" w:space="0" w:color="auto"/>
            <w:right w:val="none" w:sz="0" w:space="0" w:color="auto"/>
          </w:divBdr>
        </w:div>
        <w:div w:id="668992080">
          <w:marLeft w:val="0"/>
          <w:marRight w:val="0"/>
          <w:marTop w:val="0"/>
          <w:marBottom w:val="0"/>
          <w:divBdr>
            <w:top w:val="none" w:sz="0" w:space="0" w:color="auto"/>
            <w:left w:val="none" w:sz="0" w:space="0" w:color="auto"/>
            <w:bottom w:val="none" w:sz="0" w:space="0" w:color="auto"/>
            <w:right w:val="none" w:sz="0" w:space="0" w:color="auto"/>
          </w:divBdr>
        </w:div>
        <w:div w:id="963775641">
          <w:marLeft w:val="0"/>
          <w:marRight w:val="0"/>
          <w:marTop w:val="0"/>
          <w:marBottom w:val="0"/>
          <w:divBdr>
            <w:top w:val="none" w:sz="0" w:space="0" w:color="auto"/>
            <w:left w:val="none" w:sz="0" w:space="0" w:color="auto"/>
            <w:bottom w:val="none" w:sz="0" w:space="0" w:color="auto"/>
            <w:right w:val="none" w:sz="0" w:space="0" w:color="auto"/>
          </w:divBdr>
        </w:div>
        <w:div w:id="1133403372">
          <w:marLeft w:val="0"/>
          <w:marRight w:val="0"/>
          <w:marTop w:val="0"/>
          <w:marBottom w:val="0"/>
          <w:divBdr>
            <w:top w:val="none" w:sz="0" w:space="0" w:color="auto"/>
            <w:left w:val="none" w:sz="0" w:space="0" w:color="auto"/>
            <w:bottom w:val="none" w:sz="0" w:space="0" w:color="auto"/>
            <w:right w:val="none" w:sz="0" w:space="0" w:color="auto"/>
          </w:divBdr>
        </w:div>
        <w:div w:id="1532373493">
          <w:marLeft w:val="0"/>
          <w:marRight w:val="0"/>
          <w:marTop w:val="0"/>
          <w:marBottom w:val="0"/>
          <w:divBdr>
            <w:top w:val="none" w:sz="0" w:space="0" w:color="auto"/>
            <w:left w:val="none" w:sz="0" w:space="0" w:color="auto"/>
            <w:bottom w:val="none" w:sz="0" w:space="0" w:color="auto"/>
            <w:right w:val="none" w:sz="0" w:space="0" w:color="auto"/>
          </w:divBdr>
        </w:div>
        <w:div w:id="1088310643">
          <w:marLeft w:val="0"/>
          <w:marRight w:val="0"/>
          <w:marTop w:val="0"/>
          <w:marBottom w:val="0"/>
          <w:divBdr>
            <w:top w:val="none" w:sz="0" w:space="0" w:color="auto"/>
            <w:left w:val="none" w:sz="0" w:space="0" w:color="auto"/>
            <w:bottom w:val="none" w:sz="0" w:space="0" w:color="auto"/>
            <w:right w:val="none" w:sz="0" w:space="0" w:color="auto"/>
          </w:divBdr>
        </w:div>
        <w:div w:id="1567258432">
          <w:marLeft w:val="0"/>
          <w:marRight w:val="0"/>
          <w:marTop w:val="0"/>
          <w:marBottom w:val="0"/>
          <w:divBdr>
            <w:top w:val="none" w:sz="0" w:space="0" w:color="auto"/>
            <w:left w:val="none" w:sz="0" w:space="0" w:color="auto"/>
            <w:bottom w:val="none" w:sz="0" w:space="0" w:color="auto"/>
            <w:right w:val="none" w:sz="0" w:space="0" w:color="auto"/>
          </w:divBdr>
        </w:div>
        <w:div w:id="111292217">
          <w:marLeft w:val="0"/>
          <w:marRight w:val="0"/>
          <w:marTop w:val="0"/>
          <w:marBottom w:val="0"/>
          <w:divBdr>
            <w:top w:val="none" w:sz="0" w:space="0" w:color="auto"/>
            <w:left w:val="none" w:sz="0" w:space="0" w:color="auto"/>
            <w:bottom w:val="none" w:sz="0" w:space="0" w:color="auto"/>
            <w:right w:val="none" w:sz="0" w:space="0" w:color="auto"/>
          </w:divBdr>
        </w:div>
        <w:div w:id="1032265826">
          <w:marLeft w:val="0"/>
          <w:marRight w:val="0"/>
          <w:marTop w:val="0"/>
          <w:marBottom w:val="0"/>
          <w:divBdr>
            <w:top w:val="none" w:sz="0" w:space="0" w:color="auto"/>
            <w:left w:val="none" w:sz="0" w:space="0" w:color="auto"/>
            <w:bottom w:val="none" w:sz="0" w:space="0" w:color="auto"/>
            <w:right w:val="none" w:sz="0" w:space="0" w:color="auto"/>
          </w:divBdr>
        </w:div>
        <w:div w:id="1660499575">
          <w:marLeft w:val="0"/>
          <w:marRight w:val="0"/>
          <w:marTop w:val="0"/>
          <w:marBottom w:val="0"/>
          <w:divBdr>
            <w:top w:val="none" w:sz="0" w:space="0" w:color="auto"/>
            <w:left w:val="none" w:sz="0" w:space="0" w:color="auto"/>
            <w:bottom w:val="none" w:sz="0" w:space="0" w:color="auto"/>
            <w:right w:val="none" w:sz="0" w:space="0" w:color="auto"/>
          </w:divBdr>
        </w:div>
        <w:div w:id="2124494828">
          <w:marLeft w:val="0"/>
          <w:marRight w:val="0"/>
          <w:marTop w:val="0"/>
          <w:marBottom w:val="0"/>
          <w:divBdr>
            <w:top w:val="none" w:sz="0" w:space="0" w:color="auto"/>
            <w:left w:val="none" w:sz="0" w:space="0" w:color="auto"/>
            <w:bottom w:val="none" w:sz="0" w:space="0" w:color="auto"/>
            <w:right w:val="none" w:sz="0" w:space="0" w:color="auto"/>
          </w:divBdr>
        </w:div>
        <w:div w:id="1848787297">
          <w:marLeft w:val="0"/>
          <w:marRight w:val="0"/>
          <w:marTop w:val="0"/>
          <w:marBottom w:val="0"/>
          <w:divBdr>
            <w:top w:val="none" w:sz="0" w:space="0" w:color="auto"/>
            <w:left w:val="none" w:sz="0" w:space="0" w:color="auto"/>
            <w:bottom w:val="none" w:sz="0" w:space="0" w:color="auto"/>
            <w:right w:val="none" w:sz="0" w:space="0" w:color="auto"/>
          </w:divBdr>
        </w:div>
        <w:div w:id="1420447208">
          <w:marLeft w:val="0"/>
          <w:marRight w:val="0"/>
          <w:marTop w:val="0"/>
          <w:marBottom w:val="0"/>
          <w:divBdr>
            <w:top w:val="none" w:sz="0" w:space="0" w:color="auto"/>
            <w:left w:val="none" w:sz="0" w:space="0" w:color="auto"/>
            <w:bottom w:val="none" w:sz="0" w:space="0" w:color="auto"/>
            <w:right w:val="none" w:sz="0" w:space="0" w:color="auto"/>
          </w:divBdr>
        </w:div>
        <w:div w:id="1666741101">
          <w:marLeft w:val="0"/>
          <w:marRight w:val="0"/>
          <w:marTop w:val="0"/>
          <w:marBottom w:val="0"/>
          <w:divBdr>
            <w:top w:val="none" w:sz="0" w:space="0" w:color="auto"/>
            <w:left w:val="none" w:sz="0" w:space="0" w:color="auto"/>
            <w:bottom w:val="none" w:sz="0" w:space="0" w:color="auto"/>
            <w:right w:val="none" w:sz="0" w:space="0" w:color="auto"/>
          </w:divBdr>
        </w:div>
        <w:div w:id="1293511540">
          <w:marLeft w:val="0"/>
          <w:marRight w:val="0"/>
          <w:marTop w:val="0"/>
          <w:marBottom w:val="0"/>
          <w:divBdr>
            <w:top w:val="none" w:sz="0" w:space="0" w:color="auto"/>
            <w:left w:val="none" w:sz="0" w:space="0" w:color="auto"/>
            <w:bottom w:val="none" w:sz="0" w:space="0" w:color="auto"/>
            <w:right w:val="none" w:sz="0" w:space="0" w:color="auto"/>
          </w:divBdr>
        </w:div>
        <w:div w:id="1919054024">
          <w:marLeft w:val="0"/>
          <w:marRight w:val="0"/>
          <w:marTop w:val="0"/>
          <w:marBottom w:val="0"/>
          <w:divBdr>
            <w:top w:val="none" w:sz="0" w:space="0" w:color="auto"/>
            <w:left w:val="none" w:sz="0" w:space="0" w:color="auto"/>
            <w:bottom w:val="none" w:sz="0" w:space="0" w:color="auto"/>
            <w:right w:val="none" w:sz="0" w:space="0" w:color="auto"/>
          </w:divBdr>
        </w:div>
        <w:div w:id="1234923890">
          <w:marLeft w:val="0"/>
          <w:marRight w:val="0"/>
          <w:marTop w:val="0"/>
          <w:marBottom w:val="0"/>
          <w:divBdr>
            <w:top w:val="none" w:sz="0" w:space="0" w:color="auto"/>
            <w:left w:val="none" w:sz="0" w:space="0" w:color="auto"/>
            <w:bottom w:val="none" w:sz="0" w:space="0" w:color="auto"/>
            <w:right w:val="none" w:sz="0" w:space="0" w:color="auto"/>
          </w:divBdr>
        </w:div>
        <w:div w:id="1238128043">
          <w:marLeft w:val="0"/>
          <w:marRight w:val="0"/>
          <w:marTop w:val="0"/>
          <w:marBottom w:val="0"/>
          <w:divBdr>
            <w:top w:val="none" w:sz="0" w:space="0" w:color="auto"/>
            <w:left w:val="none" w:sz="0" w:space="0" w:color="auto"/>
            <w:bottom w:val="none" w:sz="0" w:space="0" w:color="auto"/>
            <w:right w:val="none" w:sz="0" w:space="0" w:color="auto"/>
          </w:divBdr>
        </w:div>
        <w:div w:id="584386405">
          <w:marLeft w:val="0"/>
          <w:marRight w:val="0"/>
          <w:marTop w:val="0"/>
          <w:marBottom w:val="0"/>
          <w:divBdr>
            <w:top w:val="none" w:sz="0" w:space="0" w:color="auto"/>
            <w:left w:val="none" w:sz="0" w:space="0" w:color="auto"/>
            <w:bottom w:val="none" w:sz="0" w:space="0" w:color="auto"/>
            <w:right w:val="none" w:sz="0" w:space="0" w:color="auto"/>
          </w:divBdr>
        </w:div>
        <w:div w:id="1003361454">
          <w:marLeft w:val="0"/>
          <w:marRight w:val="0"/>
          <w:marTop w:val="0"/>
          <w:marBottom w:val="0"/>
          <w:divBdr>
            <w:top w:val="none" w:sz="0" w:space="0" w:color="auto"/>
            <w:left w:val="none" w:sz="0" w:space="0" w:color="auto"/>
            <w:bottom w:val="none" w:sz="0" w:space="0" w:color="auto"/>
            <w:right w:val="none" w:sz="0" w:space="0" w:color="auto"/>
          </w:divBdr>
        </w:div>
        <w:div w:id="1604260145">
          <w:marLeft w:val="0"/>
          <w:marRight w:val="0"/>
          <w:marTop w:val="0"/>
          <w:marBottom w:val="0"/>
          <w:divBdr>
            <w:top w:val="none" w:sz="0" w:space="0" w:color="auto"/>
            <w:left w:val="none" w:sz="0" w:space="0" w:color="auto"/>
            <w:bottom w:val="none" w:sz="0" w:space="0" w:color="auto"/>
            <w:right w:val="none" w:sz="0" w:space="0" w:color="auto"/>
          </w:divBdr>
        </w:div>
        <w:div w:id="390076913">
          <w:marLeft w:val="0"/>
          <w:marRight w:val="0"/>
          <w:marTop w:val="0"/>
          <w:marBottom w:val="0"/>
          <w:divBdr>
            <w:top w:val="none" w:sz="0" w:space="0" w:color="auto"/>
            <w:left w:val="none" w:sz="0" w:space="0" w:color="auto"/>
            <w:bottom w:val="none" w:sz="0" w:space="0" w:color="auto"/>
            <w:right w:val="none" w:sz="0" w:space="0" w:color="auto"/>
          </w:divBdr>
        </w:div>
        <w:div w:id="1019313008">
          <w:marLeft w:val="0"/>
          <w:marRight w:val="0"/>
          <w:marTop w:val="0"/>
          <w:marBottom w:val="0"/>
          <w:divBdr>
            <w:top w:val="none" w:sz="0" w:space="0" w:color="auto"/>
            <w:left w:val="none" w:sz="0" w:space="0" w:color="auto"/>
            <w:bottom w:val="none" w:sz="0" w:space="0" w:color="auto"/>
            <w:right w:val="none" w:sz="0" w:space="0" w:color="auto"/>
          </w:divBdr>
        </w:div>
        <w:div w:id="728579899">
          <w:marLeft w:val="0"/>
          <w:marRight w:val="0"/>
          <w:marTop w:val="0"/>
          <w:marBottom w:val="0"/>
          <w:divBdr>
            <w:top w:val="none" w:sz="0" w:space="0" w:color="auto"/>
            <w:left w:val="none" w:sz="0" w:space="0" w:color="auto"/>
            <w:bottom w:val="none" w:sz="0" w:space="0" w:color="auto"/>
            <w:right w:val="none" w:sz="0" w:space="0" w:color="auto"/>
          </w:divBdr>
        </w:div>
        <w:div w:id="1148867078">
          <w:marLeft w:val="0"/>
          <w:marRight w:val="0"/>
          <w:marTop w:val="0"/>
          <w:marBottom w:val="0"/>
          <w:divBdr>
            <w:top w:val="none" w:sz="0" w:space="0" w:color="auto"/>
            <w:left w:val="none" w:sz="0" w:space="0" w:color="auto"/>
            <w:bottom w:val="none" w:sz="0" w:space="0" w:color="auto"/>
            <w:right w:val="none" w:sz="0" w:space="0" w:color="auto"/>
          </w:divBdr>
        </w:div>
        <w:div w:id="1315331239">
          <w:marLeft w:val="0"/>
          <w:marRight w:val="0"/>
          <w:marTop w:val="0"/>
          <w:marBottom w:val="0"/>
          <w:divBdr>
            <w:top w:val="none" w:sz="0" w:space="0" w:color="auto"/>
            <w:left w:val="none" w:sz="0" w:space="0" w:color="auto"/>
            <w:bottom w:val="none" w:sz="0" w:space="0" w:color="auto"/>
            <w:right w:val="none" w:sz="0" w:space="0" w:color="auto"/>
          </w:divBdr>
        </w:div>
        <w:div w:id="327561121">
          <w:marLeft w:val="0"/>
          <w:marRight w:val="0"/>
          <w:marTop w:val="0"/>
          <w:marBottom w:val="0"/>
          <w:divBdr>
            <w:top w:val="none" w:sz="0" w:space="0" w:color="auto"/>
            <w:left w:val="none" w:sz="0" w:space="0" w:color="auto"/>
            <w:bottom w:val="none" w:sz="0" w:space="0" w:color="auto"/>
            <w:right w:val="none" w:sz="0" w:space="0" w:color="auto"/>
          </w:divBdr>
        </w:div>
        <w:div w:id="1503354609">
          <w:marLeft w:val="0"/>
          <w:marRight w:val="0"/>
          <w:marTop w:val="0"/>
          <w:marBottom w:val="0"/>
          <w:divBdr>
            <w:top w:val="none" w:sz="0" w:space="0" w:color="auto"/>
            <w:left w:val="none" w:sz="0" w:space="0" w:color="auto"/>
            <w:bottom w:val="none" w:sz="0" w:space="0" w:color="auto"/>
            <w:right w:val="none" w:sz="0" w:space="0" w:color="auto"/>
          </w:divBdr>
        </w:div>
        <w:div w:id="1508180612">
          <w:marLeft w:val="0"/>
          <w:marRight w:val="0"/>
          <w:marTop w:val="0"/>
          <w:marBottom w:val="0"/>
          <w:divBdr>
            <w:top w:val="none" w:sz="0" w:space="0" w:color="auto"/>
            <w:left w:val="none" w:sz="0" w:space="0" w:color="auto"/>
            <w:bottom w:val="none" w:sz="0" w:space="0" w:color="auto"/>
            <w:right w:val="none" w:sz="0" w:space="0" w:color="auto"/>
          </w:divBdr>
        </w:div>
        <w:div w:id="245647748">
          <w:marLeft w:val="0"/>
          <w:marRight w:val="0"/>
          <w:marTop w:val="0"/>
          <w:marBottom w:val="0"/>
          <w:divBdr>
            <w:top w:val="none" w:sz="0" w:space="0" w:color="auto"/>
            <w:left w:val="none" w:sz="0" w:space="0" w:color="auto"/>
            <w:bottom w:val="none" w:sz="0" w:space="0" w:color="auto"/>
            <w:right w:val="none" w:sz="0" w:space="0" w:color="auto"/>
          </w:divBdr>
        </w:div>
        <w:div w:id="1585795647">
          <w:marLeft w:val="0"/>
          <w:marRight w:val="0"/>
          <w:marTop w:val="0"/>
          <w:marBottom w:val="0"/>
          <w:divBdr>
            <w:top w:val="none" w:sz="0" w:space="0" w:color="auto"/>
            <w:left w:val="none" w:sz="0" w:space="0" w:color="auto"/>
            <w:bottom w:val="none" w:sz="0" w:space="0" w:color="auto"/>
            <w:right w:val="none" w:sz="0" w:space="0" w:color="auto"/>
          </w:divBdr>
        </w:div>
        <w:div w:id="1448351783">
          <w:marLeft w:val="0"/>
          <w:marRight w:val="0"/>
          <w:marTop w:val="0"/>
          <w:marBottom w:val="0"/>
          <w:divBdr>
            <w:top w:val="none" w:sz="0" w:space="0" w:color="auto"/>
            <w:left w:val="none" w:sz="0" w:space="0" w:color="auto"/>
            <w:bottom w:val="none" w:sz="0" w:space="0" w:color="auto"/>
            <w:right w:val="none" w:sz="0" w:space="0" w:color="auto"/>
          </w:divBdr>
        </w:div>
        <w:div w:id="845632525">
          <w:marLeft w:val="0"/>
          <w:marRight w:val="0"/>
          <w:marTop w:val="0"/>
          <w:marBottom w:val="0"/>
          <w:divBdr>
            <w:top w:val="none" w:sz="0" w:space="0" w:color="auto"/>
            <w:left w:val="none" w:sz="0" w:space="0" w:color="auto"/>
            <w:bottom w:val="none" w:sz="0" w:space="0" w:color="auto"/>
            <w:right w:val="none" w:sz="0" w:space="0" w:color="auto"/>
          </w:divBdr>
        </w:div>
        <w:div w:id="193005017">
          <w:marLeft w:val="0"/>
          <w:marRight w:val="0"/>
          <w:marTop w:val="0"/>
          <w:marBottom w:val="0"/>
          <w:divBdr>
            <w:top w:val="none" w:sz="0" w:space="0" w:color="auto"/>
            <w:left w:val="none" w:sz="0" w:space="0" w:color="auto"/>
            <w:bottom w:val="none" w:sz="0" w:space="0" w:color="auto"/>
            <w:right w:val="none" w:sz="0" w:space="0" w:color="auto"/>
          </w:divBdr>
        </w:div>
        <w:div w:id="1445618305">
          <w:marLeft w:val="0"/>
          <w:marRight w:val="0"/>
          <w:marTop w:val="0"/>
          <w:marBottom w:val="0"/>
          <w:divBdr>
            <w:top w:val="none" w:sz="0" w:space="0" w:color="auto"/>
            <w:left w:val="none" w:sz="0" w:space="0" w:color="auto"/>
            <w:bottom w:val="none" w:sz="0" w:space="0" w:color="auto"/>
            <w:right w:val="none" w:sz="0" w:space="0" w:color="auto"/>
          </w:divBdr>
        </w:div>
        <w:div w:id="84346966">
          <w:marLeft w:val="0"/>
          <w:marRight w:val="0"/>
          <w:marTop w:val="0"/>
          <w:marBottom w:val="0"/>
          <w:divBdr>
            <w:top w:val="none" w:sz="0" w:space="0" w:color="auto"/>
            <w:left w:val="none" w:sz="0" w:space="0" w:color="auto"/>
            <w:bottom w:val="none" w:sz="0" w:space="0" w:color="auto"/>
            <w:right w:val="none" w:sz="0" w:space="0" w:color="auto"/>
          </w:divBdr>
        </w:div>
        <w:div w:id="1152911300">
          <w:marLeft w:val="0"/>
          <w:marRight w:val="0"/>
          <w:marTop w:val="0"/>
          <w:marBottom w:val="0"/>
          <w:divBdr>
            <w:top w:val="none" w:sz="0" w:space="0" w:color="auto"/>
            <w:left w:val="none" w:sz="0" w:space="0" w:color="auto"/>
            <w:bottom w:val="none" w:sz="0" w:space="0" w:color="auto"/>
            <w:right w:val="none" w:sz="0" w:space="0" w:color="auto"/>
          </w:divBdr>
        </w:div>
        <w:div w:id="1970934111">
          <w:marLeft w:val="0"/>
          <w:marRight w:val="0"/>
          <w:marTop w:val="0"/>
          <w:marBottom w:val="0"/>
          <w:divBdr>
            <w:top w:val="none" w:sz="0" w:space="0" w:color="auto"/>
            <w:left w:val="none" w:sz="0" w:space="0" w:color="auto"/>
            <w:bottom w:val="none" w:sz="0" w:space="0" w:color="auto"/>
            <w:right w:val="none" w:sz="0" w:space="0" w:color="auto"/>
          </w:divBdr>
        </w:div>
        <w:div w:id="1827163803">
          <w:marLeft w:val="0"/>
          <w:marRight w:val="0"/>
          <w:marTop w:val="0"/>
          <w:marBottom w:val="0"/>
          <w:divBdr>
            <w:top w:val="none" w:sz="0" w:space="0" w:color="auto"/>
            <w:left w:val="none" w:sz="0" w:space="0" w:color="auto"/>
            <w:bottom w:val="none" w:sz="0" w:space="0" w:color="auto"/>
            <w:right w:val="none" w:sz="0" w:space="0" w:color="auto"/>
          </w:divBdr>
        </w:div>
        <w:div w:id="684749468">
          <w:marLeft w:val="0"/>
          <w:marRight w:val="0"/>
          <w:marTop w:val="0"/>
          <w:marBottom w:val="0"/>
          <w:divBdr>
            <w:top w:val="none" w:sz="0" w:space="0" w:color="auto"/>
            <w:left w:val="none" w:sz="0" w:space="0" w:color="auto"/>
            <w:bottom w:val="none" w:sz="0" w:space="0" w:color="auto"/>
            <w:right w:val="none" w:sz="0" w:space="0" w:color="auto"/>
          </w:divBdr>
        </w:div>
        <w:div w:id="101188881">
          <w:marLeft w:val="0"/>
          <w:marRight w:val="0"/>
          <w:marTop w:val="0"/>
          <w:marBottom w:val="0"/>
          <w:divBdr>
            <w:top w:val="none" w:sz="0" w:space="0" w:color="auto"/>
            <w:left w:val="none" w:sz="0" w:space="0" w:color="auto"/>
            <w:bottom w:val="none" w:sz="0" w:space="0" w:color="auto"/>
            <w:right w:val="none" w:sz="0" w:space="0" w:color="auto"/>
          </w:divBdr>
        </w:div>
        <w:div w:id="1853572101">
          <w:marLeft w:val="0"/>
          <w:marRight w:val="0"/>
          <w:marTop w:val="0"/>
          <w:marBottom w:val="0"/>
          <w:divBdr>
            <w:top w:val="none" w:sz="0" w:space="0" w:color="auto"/>
            <w:left w:val="none" w:sz="0" w:space="0" w:color="auto"/>
            <w:bottom w:val="none" w:sz="0" w:space="0" w:color="auto"/>
            <w:right w:val="none" w:sz="0" w:space="0" w:color="auto"/>
          </w:divBdr>
        </w:div>
        <w:div w:id="425731771">
          <w:marLeft w:val="0"/>
          <w:marRight w:val="0"/>
          <w:marTop w:val="0"/>
          <w:marBottom w:val="0"/>
          <w:divBdr>
            <w:top w:val="none" w:sz="0" w:space="0" w:color="auto"/>
            <w:left w:val="none" w:sz="0" w:space="0" w:color="auto"/>
            <w:bottom w:val="none" w:sz="0" w:space="0" w:color="auto"/>
            <w:right w:val="none" w:sz="0" w:space="0" w:color="auto"/>
          </w:divBdr>
        </w:div>
        <w:div w:id="1729651630">
          <w:marLeft w:val="0"/>
          <w:marRight w:val="0"/>
          <w:marTop w:val="0"/>
          <w:marBottom w:val="0"/>
          <w:divBdr>
            <w:top w:val="none" w:sz="0" w:space="0" w:color="auto"/>
            <w:left w:val="none" w:sz="0" w:space="0" w:color="auto"/>
            <w:bottom w:val="none" w:sz="0" w:space="0" w:color="auto"/>
            <w:right w:val="none" w:sz="0" w:space="0" w:color="auto"/>
          </w:divBdr>
        </w:div>
        <w:div w:id="1122579525">
          <w:marLeft w:val="0"/>
          <w:marRight w:val="0"/>
          <w:marTop w:val="0"/>
          <w:marBottom w:val="0"/>
          <w:divBdr>
            <w:top w:val="none" w:sz="0" w:space="0" w:color="auto"/>
            <w:left w:val="none" w:sz="0" w:space="0" w:color="auto"/>
            <w:bottom w:val="none" w:sz="0" w:space="0" w:color="auto"/>
            <w:right w:val="none" w:sz="0" w:space="0" w:color="auto"/>
          </w:divBdr>
        </w:div>
        <w:div w:id="1086413675">
          <w:marLeft w:val="0"/>
          <w:marRight w:val="0"/>
          <w:marTop w:val="0"/>
          <w:marBottom w:val="0"/>
          <w:divBdr>
            <w:top w:val="none" w:sz="0" w:space="0" w:color="auto"/>
            <w:left w:val="none" w:sz="0" w:space="0" w:color="auto"/>
            <w:bottom w:val="none" w:sz="0" w:space="0" w:color="auto"/>
            <w:right w:val="none" w:sz="0" w:space="0" w:color="auto"/>
          </w:divBdr>
        </w:div>
        <w:div w:id="1124546373">
          <w:marLeft w:val="0"/>
          <w:marRight w:val="0"/>
          <w:marTop w:val="0"/>
          <w:marBottom w:val="0"/>
          <w:divBdr>
            <w:top w:val="none" w:sz="0" w:space="0" w:color="auto"/>
            <w:left w:val="none" w:sz="0" w:space="0" w:color="auto"/>
            <w:bottom w:val="none" w:sz="0" w:space="0" w:color="auto"/>
            <w:right w:val="none" w:sz="0" w:space="0" w:color="auto"/>
          </w:divBdr>
        </w:div>
        <w:div w:id="1691833100">
          <w:marLeft w:val="0"/>
          <w:marRight w:val="0"/>
          <w:marTop w:val="0"/>
          <w:marBottom w:val="0"/>
          <w:divBdr>
            <w:top w:val="none" w:sz="0" w:space="0" w:color="auto"/>
            <w:left w:val="none" w:sz="0" w:space="0" w:color="auto"/>
            <w:bottom w:val="none" w:sz="0" w:space="0" w:color="auto"/>
            <w:right w:val="none" w:sz="0" w:space="0" w:color="auto"/>
          </w:divBdr>
        </w:div>
        <w:div w:id="95247523">
          <w:marLeft w:val="0"/>
          <w:marRight w:val="0"/>
          <w:marTop w:val="0"/>
          <w:marBottom w:val="0"/>
          <w:divBdr>
            <w:top w:val="none" w:sz="0" w:space="0" w:color="auto"/>
            <w:left w:val="none" w:sz="0" w:space="0" w:color="auto"/>
            <w:bottom w:val="none" w:sz="0" w:space="0" w:color="auto"/>
            <w:right w:val="none" w:sz="0" w:space="0" w:color="auto"/>
          </w:divBdr>
        </w:div>
        <w:div w:id="2124420222">
          <w:marLeft w:val="0"/>
          <w:marRight w:val="0"/>
          <w:marTop w:val="0"/>
          <w:marBottom w:val="0"/>
          <w:divBdr>
            <w:top w:val="none" w:sz="0" w:space="0" w:color="auto"/>
            <w:left w:val="none" w:sz="0" w:space="0" w:color="auto"/>
            <w:bottom w:val="none" w:sz="0" w:space="0" w:color="auto"/>
            <w:right w:val="none" w:sz="0" w:space="0" w:color="auto"/>
          </w:divBdr>
        </w:div>
        <w:div w:id="1051883048">
          <w:marLeft w:val="0"/>
          <w:marRight w:val="0"/>
          <w:marTop w:val="0"/>
          <w:marBottom w:val="0"/>
          <w:divBdr>
            <w:top w:val="none" w:sz="0" w:space="0" w:color="auto"/>
            <w:left w:val="none" w:sz="0" w:space="0" w:color="auto"/>
            <w:bottom w:val="none" w:sz="0" w:space="0" w:color="auto"/>
            <w:right w:val="none" w:sz="0" w:space="0" w:color="auto"/>
          </w:divBdr>
        </w:div>
        <w:div w:id="155339828">
          <w:marLeft w:val="0"/>
          <w:marRight w:val="0"/>
          <w:marTop w:val="0"/>
          <w:marBottom w:val="0"/>
          <w:divBdr>
            <w:top w:val="none" w:sz="0" w:space="0" w:color="auto"/>
            <w:left w:val="none" w:sz="0" w:space="0" w:color="auto"/>
            <w:bottom w:val="none" w:sz="0" w:space="0" w:color="auto"/>
            <w:right w:val="none" w:sz="0" w:space="0" w:color="auto"/>
          </w:divBdr>
        </w:div>
        <w:div w:id="2094085576">
          <w:marLeft w:val="0"/>
          <w:marRight w:val="0"/>
          <w:marTop w:val="0"/>
          <w:marBottom w:val="0"/>
          <w:divBdr>
            <w:top w:val="none" w:sz="0" w:space="0" w:color="auto"/>
            <w:left w:val="none" w:sz="0" w:space="0" w:color="auto"/>
            <w:bottom w:val="none" w:sz="0" w:space="0" w:color="auto"/>
            <w:right w:val="none" w:sz="0" w:space="0" w:color="auto"/>
          </w:divBdr>
        </w:div>
        <w:div w:id="1587152849">
          <w:marLeft w:val="0"/>
          <w:marRight w:val="0"/>
          <w:marTop w:val="0"/>
          <w:marBottom w:val="0"/>
          <w:divBdr>
            <w:top w:val="none" w:sz="0" w:space="0" w:color="auto"/>
            <w:left w:val="none" w:sz="0" w:space="0" w:color="auto"/>
            <w:bottom w:val="none" w:sz="0" w:space="0" w:color="auto"/>
            <w:right w:val="none" w:sz="0" w:space="0" w:color="auto"/>
          </w:divBdr>
        </w:div>
        <w:div w:id="1935748671">
          <w:marLeft w:val="0"/>
          <w:marRight w:val="0"/>
          <w:marTop w:val="0"/>
          <w:marBottom w:val="0"/>
          <w:divBdr>
            <w:top w:val="none" w:sz="0" w:space="0" w:color="auto"/>
            <w:left w:val="none" w:sz="0" w:space="0" w:color="auto"/>
            <w:bottom w:val="none" w:sz="0" w:space="0" w:color="auto"/>
            <w:right w:val="none" w:sz="0" w:space="0" w:color="auto"/>
          </w:divBdr>
        </w:div>
        <w:div w:id="1329409978">
          <w:marLeft w:val="0"/>
          <w:marRight w:val="0"/>
          <w:marTop w:val="0"/>
          <w:marBottom w:val="0"/>
          <w:divBdr>
            <w:top w:val="none" w:sz="0" w:space="0" w:color="auto"/>
            <w:left w:val="none" w:sz="0" w:space="0" w:color="auto"/>
            <w:bottom w:val="none" w:sz="0" w:space="0" w:color="auto"/>
            <w:right w:val="none" w:sz="0" w:space="0" w:color="auto"/>
          </w:divBdr>
        </w:div>
        <w:div w:id="119883464">
          <w:marLeft w:val="0"/>
          <w:marRight w:val="0"/>
          <w:marTop w:val="0"/>
          <w:marBottom w:val="0"/>
          <w:divBdr>
            <w:top w:val="none" w:sz="0" w:space="0" w:color="auto"/>
            <w:left w:val="none" w:sz="0" w:space="0" w:color="auto"/>
            <w:bottom w:val="none" w:sz="0" w:space="0" w:color="auto"/>
            <w:right w:val="none" w:sz="0" w:space="0" w:color="auto"/>
          </w:divBdr>
        </w:div>
        <w:div w:id="96407678">
          <w:marLeft w:val="0"/>
          <w:marRight w:val="0"/>
          <w:marTop w:val="0"/>
          <w:marBottom w:val="0"/>
          <w:divBdr>
            <w:top w:val="none" w:sz="0" w:space="0" w:color="auto"/>
            <w:left w:val="none" w:sz="0" w:space="0" w:color="auto"/>
            <w:bottom w:val="none" w:sz="0" w:space="0" w:color="auto"/>
            <w:right w:val="none" w:sz="0" w:space="0" w:color="auto"/>
          </w:divBdr>
        </w:div>
        <w:div w:id="778138618">
          <w:marLeft w:val="0"/>
          <w:marRight w:val="0"/>
          <w:marTop w:val="0"/>
          <w:marBottom w:val="0"/>
          <w:divBdr>
            <w:top w:val="none" w:sz="0" w:space="0" w:color="auto"/>
            <w:left w:val="none" w:sz="0" w:space="0" w:color="auto"/>
            <w:bottom w:val="none" w:sz="0" w:space="0" w:color="auto"/>
            <w:right w:val="none" w:sz="0" w:space="0" w:color="auto"/>
          </w:divBdr>
        </w:div>
        <w:div w:id="1564754092">
          <w:marLeft w:val="0"/>
          <w:marRight w:val="0"/>
          <w:marTop w:val="0"/>
          <w:marBottom w:val="0"/>
          <w:divBdr>
            <w:top w:val="none" w:sz="0" w:space="0" w:color="auto"/>
            <w:left w:val="none" w:sz="0" w:space="0" w:color="auto"/>
            <w:bottom w:val="none" w:sz="0" w:space="0" w:color="auto"/>
            <w:right w:val="none" w:sz="0" w:space="0" w:color="auto"/>
          </w:divBdr>
        </w:div>
        <w:div w:id="493421565">
          <w:marLeft w:val="0"/>
          <w:marRight w:val="0"/>
          <w:marTop w:val="0"/>
          <w:marBottom w:val="0"/>
          <w:divBdr>
            <w:top w:val="none" w:sz="0" w:space="0" w:color="auto"/>
            <w:left w:val="none" w:sz="0" w:space="0" w:color="auto"/>
            <w:bottom w:val="none" w:sz="0" w:space="0" w:color="auto"/>
            <w:right w:val="none" w:sz="0" w:space="0" w:color="auto"/>
          </w:divBdr>
        </w:div>
        <w:div w:id="326597560">
          <w:marLeft w:val="0"/>
          <w:marRight w:val="0"/>
          <w:marTop w:val="0"/>
          <w:marBottom w:val="0"/>
          <w:divBdr>
            <w:top w:val="none" w:sz="0" w:space="0" w:color="auto"/>
            <w:left w:val="none" w:sz="0" w:space="0" w:color="auto"/>
            <w:bottom w:val="none" w:sz="0" w:space="0" w:color="auto"/>
            <w:right w:val="none" w:sz="0" w:space="0" w:color="auto"/>
          </w:divBdr>
        </w:div>
        <w:div w:id="2130119418">
          <w:marLeft w:val="0"/>
          <w:marRight w:val="0"/>
          <w:marTop w:val="0"/>
          <w:marBottom w:val="0"/>
          <w:divBdr>
            <w:top w:val="none" w:sz="0" w:space="0" w:color="auto"/>
            <w:left w:val="none" w:sz="0" w:space="0" w:color="auto"/>
            <w:bottom w:val="none" w:sz="0" w:space="0" w:color="auto"/>
            <w:right w:val="none" w:sz="0" w:space="0" w:color="auto"/>
          </w:divBdr>
        </w:div>
        <w:div w:id="476991950">
          <w:marLeft w:val="0"/>
          <w:marRight w:val="0"/>
          <w:marTop w:val="0"/>
          <w:marBottom w:val="0"/>
          <w:divBdr>
            <w:top w:val="none" w:sz="0" w:space="0" w:color="auto"/>
            <w:left w:val="none" w:sz="0" w:space="0" w:color="auto"/>
            <w:bottom w:val="none" w:sz="0" w:space="0" w:color="auto"/>
            <w:right w:val="none" w:sz="0" w:space="0" w:color="auto"/>
          </w:divBdr>
        </w:div>
        <w:div w:id="1497769792">
          <w:marLeft w:val="0"/>
          <w:marRight w:val="0"/>
          <w:marTop w:val="0"/>
          <w:marBottom w:val="0"/>
          <w:divBdr>
            <w:top w:val="none" w:sz="0" w:space="0" w:color="auto"/>
            <w:left w:val="none" w:sz="0" w:space="0" w:color="auto"/>
            <w:bottom w:val="none" w:sz="0" w:space="0" w:color="auto"/>
            <w:right w:val="none" w:sz="0" w:space="0" w:color="auto"/>
          </w:divBdr>
        </w:div>
        <w:div w:id="1473524786">
          <w:marLeft w:val="0"/>
          <w:marRight w:val="0"/>
          <w:marTop w:val="0"/>
          <w:marBottom w:val="0"/>
          <w:divBdr>
            <w:top w:val="none" w:sz="0" w:space="0" w:color="auto"/>
            <w:left w:val="none" w:sz="0" w:space="0" w:color="auto"/>
            <w:bottom w:val="none" w:sz="0" w:space="0" w:color="auto"/>
            <w:right w:val="none" w:sz="0" w:space="0" w:color="auto"/>
          </w:divBdr>
        </w:div>
        <w:div w:id="1883208406">
          <w:marLeft w:val="0"/>
          <w:marRight w:val="0"/>
          <w:marTop w:val="0"/>
          <w:marBottom w:val="0"/>
          <w:divBdr>
            <w:top w:val="none" w:sz="0" w:space="0" w:color="auto"/>
            <w:left w:val="none" w:sz="0" w:space="0" w:color="auto"/>
            <w:bottom w:val="none" w:sz="0" w:space="0" w:color="auto"/>
            <w:right w:val="none" w:sz="0" w:space="0" w:color="auto"/>
          </w:divBdr>
        </w:div>
        <w:div w:id="196897275">
          <w:marLeft w:val="0"/>
          <w:marRight w:val="0"/>
          <w:marTop w:val="0"/>
          <w:marBottom w:val="0"/>
          <w:divBdr>
            <w:top w:val="none" w:sz="0" w:space="0" w:color="auto"/>
            <w:left w:val="none" w:sz="0" w:space="0" w:color="auto"/>
            <w:bottom w:val="none" w:sz="0" w:space="0" w:color="auto"/>
            <w:right w:val="none" w:sz="0" w:space="0" w:color="auto"/>
          </w:divBdr>
        </w:div>
        <w:div w:id="2070954423">
          <w:marLeft w:val="0"/>
          <w:marRight w:val="0"/>
          <w:marTop w:val="0"/>
          <w:marBottom w:val="0"/>
          <w:divBdr>
            <w:top w:val="none" w:sz="0" w:space="0" w:color="auto"/>
            <w:left w:val="none" w:sz="0" w:space="0" w:color="auto"/>
            <w:bottom w:val="none" w:sz="0" w:space="0" w:color="auto"/>
            <w:right w:val="none" w:sz="0" w:space="0" w:color="auto"/>
          </w:divBdr>
        </w:div>
        <w:div w:id="759984271">
          <w:marLeft w:val="0"/>
          <w:marRight w:val="0"/>
          <w:marTop w:val="0"/>
          <w:marBottom w:val="0"/>
          <w:divBdr>
            <w:top w:val="none" w:sz="0" w:space="0" w:color="auto"/>
            <w:left w:val="none" w:sz="0" w:space="0" w:color="auto"/>
            <w:bottom w:val="none" w:sz="0" w:space="0" w:color="auto"/>
            <w:right w:val="none" w:sz="0" w:space="0" w:color="auto"/>
          </w:divBdr>
        </w:div>
        <w:div w:id="1026490676">
          <w:marLeft w:val="0"/>
          <w:marRight w:val="0"/>
          <w:marTop w:val="0"/>
          <w:marBottom w:val="0"/>
          <w:divBdr>
            <w:top w:val="none" w:sz="0" w:space="0" w:color="auto"/>
            <w:left w:val="none" w:sz="0" w:space="0" w:color="auto"/>
            <w:bottom w:val="none" w:sz="0" w:space="0" w:color="auto"/>
            <w:right w:val="none" w:sz="0" w:space="0" w:color="auto"/>
          </w:divBdr>
        </w:div>
        <w:div w:id="684938740">
          <w:marLeft w:val="0"/>
          <w:marRight w:val="0"/>
          <w:marTop w:val="0"/>
          <w:marBottom w:val="0"/>
          <w:divBdr>
            <w:top w:val="none" w:sz="0" w:space="0" w:color="auto"/>
            <w:left w:val="none" w:sz="0" w:space="0" w:color="auto"/>
            <w:bottom w:val="none" w:sz="0" w:space="0" w:color="auto"/>
            <w:right w:val="none" w:sz="0" w:space="0" w:color="auto"/>
          </w:divBdr>
        </w:div>
        <w:div w:id="426266732">
          <w:marLeft w:val="0"/>
          <w:marRight w:val="0"/>
          <w:marTop w:val="0"/>
          <w:marBottom w:val="0"/>
          <w:divBdr>
            <w:top w:val="none" w:sz="0" w:space="0" w:color="auto"/>
            <w:left w:val="none" w:sz="0" w:space="0" w:color="auto"/>
            <w:bottom w:val="none" w:sz="0" w:space="0" w:color="auto"/>
            <w:right w:val="none" w:sz="0" w:space="0" w:color="auto"/>
          </w:divBdr>
        </w:div>
        <w:div w:id="1327438908">
          <w:marLeft w:val="0"/>
          <w:marRight w:val="0"/>
          <w:marTop w:val="0"/>
          <w:marBottom w:val="0"/>
          <w:divBdr>
            <w:top w:val="none" w:sz="0" w:space="0" w:color="auto"/>
            <w:left w:val="none" w:sz="0" w:space="0" w:color="auto"/>
            <w:bottom w:val="none" w:sz="0" w:space="0" w:color="auto"/>
            <w:right w:val="none" w:sz="0" w:space="0" w:color="auto"/>
          </w:divBdr>
        </w:div>
        <w:div w:id="1101221802">
          <w:marLeft w:val="0"/>
          <w:marRight w:val="0"/>
          <w:marTop w:val="0"/>
          <w:marBottom w:val="0"/>
          <w:divBdr>
            <w:top w:val="none" w:sz="0" w:space="0" w:color="auto"/>
            <w:left w:val="none" w:sz="0" w:space="0" w:color="auto"/>
            <w:bottom w:val="none" w:sz="0" w:space="0" w:color="auto"/>
            <w:right w:val="none" w:sz="0" w:space="0" w:color="auto"/>
          </w:divBdr>
        </w:div>
        <w:div w:id="1509370902">
          <w:marLeft w:val="0"/>
          <w:marRight w:val="0"/>
          <w:marTop w:val="0"/>
          <w:marBottom w:val="0"/>
          <w:divBdr>
            <w:top w:val="none" w:sz="0" w:space="0" w:color="auto"/>
            <w:left w:val="none" w:sz="0" w:space="0" w:color="auto"/>
            <w:bottom w:val="none" w:sz="0" w:space="0" w:color="auto"/>
            <w:right w:val="none" w:sz="0" w:space="0" w:color="auto"/>
          </w:divBdr>
        </w:div>
        <w:div w:id="1277718509">
          <w:marLeft w:val="0"/>
          <w:marRight w:val="0"/>
          <w:marTop w:val="0"/>
          <w:marBottom w:val="0"/>
          <w:divBdr>
            <w:top w:val="none" w:sz="0" w:space="0" w:color="auto"/>
            <w:left w:val="none" w:sz="0" w:space="0" w:color="auto"/>
            <w:bottom w:val="none" w:sz="0" w:space="0" w:color="auto"/>
            <w:right w:val="none" w:sz="0" w:space="0" w:color="auto"/>
          </w:divBdr>
        </w:div>
        <w:div w:id="1975864359">
          <w:marLeft w:val="0"/>
          <w:marRight w:val="0"/>
          <w:marTop w:val="0"/>
          <w:marBottom w:val="0"/>
          <w:divBdr>
            <w:top w:val="none" w:sz="0" w:space="0" w:color="auto"/>
            <w:left w:val="none" w:sz="0" w:space="0" w:color="auto"/>
            <w:bottom w:val="none" w:sz="0" w:space="0" w:color="auto"/>
            <w:right w:val="none" w:sz="0" w:space="0" w:color="auto"/>
          </w:divBdr>
        </w:div>
        <w:div w:id="224269250">
          <w:marLeft w:val="0"/>
          <w:marRight w:val="0"/>
          <w:marTop w:val="0"/>
          <w:marBottom w:val="0"/>
          <w:divBdr>
            <w:top w:val="none" w:sz="0" w:space="0" w:color="auto"/>
            <w:left w:val="none" w:sz="0" w:space="0" w:color="auto"/>
            <w:bottom w:val="none" w:sz="0" w:space="0" w:color="auto"/>
            <w:right w:val="none" w:sz="0" w:space="0" w:color="auto"/>
          </w:divBdr>
        </w:div>
        <w:div w:id="418329650">
          <w:marLeft w:val="0"/>
          <w:marRight w:val="0"/>
          <w:marTop w:val="0"/>
          <w:marBottom w:val="0"/>
          <w:divBdr>
            <w:top w:val="none" w:sz="0" w:space="0" w:color="auto"/>
            <w:left w:val="none" w:sz="0" w:space="0" w:color="auto"/>
            <w:bottom w:val="none" w:sz="0" w:space="0" w:color="auto"/>
            <w:right w:val="none" w:sz="0" w:space="0" w:color="auto"/>
          </w:divBdr>
        </w:div>
        <w:div w:id="2072339143">
          <w:marLeft w:val="0"/>
          <w:marRight w:val="0"/>
          <w:marTop w:val="0"/>
          <w:marBottom w:val="0"/>
          <w:divBdr>
            <w:top w:val="none" w:sz="0" w:space="0" w:color="auto"/>
            <w:left w:val="none" w:sz="0" w:space="0" w:color="auto"/>
            <w:bottom w:val="none" w:sz="0" w:space="0" w:color="auto"/>
            <w:right w:val="none" w:sz="0" w:space="0" w:color="auto"/>
          </w:divBdr>
        </w:div>
        <w:div w:id="468596789">
          <w:marLeft w:val="0"/>
          <w:marRight w:val="0"/>
          <w:marTop w:val="0"/>
          <w:marBottom w:val="0"/>
          <w:divBdr>
            <w:top w:val="none" w:sz="0" w:space="0" w:color="auto"/>
            <w:left w:val="none" w:sz="0" w:space="0" w:color="auto"/>
            <w:bottom w:val="none" w:sz="0" w:space="0" w:color="auto"/>
            <w:right w:val="none" w:sz="0" w:space="0" w:color="auto"/>
          </w:divBdr>
        </w:div>
        <w:div w:id="1368488396">
          <w:marLeft w:val="0"/>
          <w:marRight w:val="0"/>
          <w:marTop w:val="0"/>
          <w:marBottom w:val="0"/>
          <w:divBdr>
            <w:top w:val="none" w:sz="0" w:space="0" w:color="auto"/>
            <w:left w:val="none" w:sz="0" w:space="0" w:color="auto"/>
            <w:bottom w:val="none" w:sz="0" w:space="0" w:color="auto"/>
            <w:right w:val="none" w:sz="0" w:space="0" w:color="auto"/>
          </w:divBdr>
        </w:div>
      </w:divsChild>
    </w:div>
    <w:div w:id="668485778">
      <w:bodyDiv w:val="1"/>
      <w:marLeft w:val="0"/>
      <w:marRight w:val="0"/>
      <w:marTop w:val="0"/>
      <w:marBottom w:val="0"/>
      <w:divBdr>
        <w:top w:val="none" w:sz="0" w:space="0" w:color="auto"/>
        <w:left w:val="none" w:sz="0" w:space="0" w:color="auto"/>
        <w:bottom w:val="none" w:sz="0" w:space="0" w:color="auto"/>
        <w:right w:val="none" w:sz="0" w:space="0" w:color="auto"/>
      </w:divBdr>
    </w:div>
    <w:div w:id="1577012034">
      <w:bodyDiv w:val="1"/>
      <w:marLeft w:val="0"/>
      <w:marRight w:val="0"/>
      <w:marTop w:val="0"/>
      <w:marBottom w:val="0"/>
      <w:divBdr>
        <w:top w:val="none" w:sz="0" w:space="0" w:color="auto"/>
        <w:left w:val="none" w:sz="0" w:space="0" w:color="auto"/>
        <w:bottom w:val="none" w:sz="0" w:space="0" w:color="auto"/>
        <w:right w:val="none" w:sz="0" w:space="0" w:color="auto"/>
      </w:divBdr>
    </w:div>
    <w:div w:id="1782842099">
      <w:bodyDiv w:val="1"/>
      <w:marLeft w:val="0"/>
      <w:marRight w:val="0"/>
      <w:marTop w:val="0"/>
      <w:marBottom w:val="0"/>
      <w:divBdr>
        <w:top w:val="none" w:sz="0" w:space="0" w:color="auto"/>
        <w:left w:val="none" w:sz="0" w:space="0" w:color="auto"/>
        <w:bottom w:val="none" w:sz="0" w:space="0" w:color="auto"/>
        <w:right w:val="none" w:sz="0" w:space="0" w:color="auto"/>
      </w:divBdr>
      <w:divsChild>
        <w:div w:id="749545869">
          <w:marLeft w:val="0"/>
          <w:marRight w:val="0"/>
          <w:marTop w:val="0"/>
          <w:marBottom w:val="0"/>
          <w:divBdr>
            <w:top w:val="none" w:sz="0" w:space="0" w:color="auto"/>
            <w:left w:val="none" w:sz="0" w:space="0" w:color="auto"/>
            <w:bottom w:val="none" w:sz="0" w:space="0" w:color="auto"/>
            <w:right w:val="none" w:sz="0" w:space="0" w:color="auto"/>
          </w:divBdr>
        </w:div>
        <w:div w:id="222714827">
          <w:marLeft w:val="0"/>
          <w:marRight w:val="0"/>
          <w:marTop w:val="0"/>
          <w:marBottom w:val="0"/>
          <w:divBdr>
            <w:top w:val="none" w:sz="0" w:space="0" w:color="auto"/>
            <w:left w:val="none" w:sz="0" w:space="0" w:color="auto"/>
            <w:bottom w:val="none" w:sz="0" w:space="0" w:color="auto"/>
            <w:right w:val="none" w:sz="0" w:space="0" w:color="auto"/>
          </w:divBdr>
        </w:div>
        <w:div w:id="362438183">
          <w:marLeft w:val="0"/>
          <w:marRight w:val="0"/>
          <w:marTop w:val="0"/>
          <w:marBottom w:val="0"/>
          <w:divBdr>
            <w:top w:val="none" w:sz="0" w:space="0" w:color="auto"/>
            <w:left w:val="none" w:sz="0" w:space="0" w:color="auto"/>
            <w:bottom w:val="none" w:sz="0" w:space="0" w:color="auto"/>
            <w:right w:val="none" w:sz="0" w:space="0" w:color="auto"/>
          </w:divBdr>
        </w:div>
        <w:div w:id="278732025">
          <w:marLeft w:val="0"/>
          <w:marRight w:val="0"/>
          <w:marTop w:val="0"/>
          <w:marBottom w:val="0"/>
          <w:divBdr>
            <w:top w:val="none" w:sz="0" w:space="0" w:color="auto"/>
            <w:left w:val="none" w:sz="0" w:space="0" w:color="auto"/>
            <w:bottom w:val="none" w:sz="0" w:space="0" w:color="auto"/>
            <w:right w:val="none" w:sz="0" w:space="0" w:color="auto"/>
          </w:divBdr>
        </w:div>
        <w:div w:id="2092071360">
          <w:marLeft w:val="0"/>
          <w:marRight w:val="0"/>
          <w:marTop w:val="0"/>
          <w:marBottom w:val="0"/>
          <w:divBdr>
            <w:top w:val="none" w:sz="0" w:space="0" w:color="auto"/>
            <w:left w:val="none" w:sz="0" w:space="0" w:color="auto"/>
            <w:bottom w:val="none" w:sz="0" w:space="0" w:color="auto"/>
            <w:right w:val="none" w:sz="0" w:space="0" w:color="auto"/>
          </w:divBdr>
        </w:div>
        <w:div w:id="1525361272">
          <w:marLeft w:val="0"/>
          <w:marRight w:val="0"/>
          <w:marTop w:val="0"/>
          <w:marBottom w:val="0"/>
          <w:divBdr>
            <w:top w:val="none" w:sz="0" w:space="0" w:color="auto"/>
            <w:left w:val="none" w:sz="0" w:space="0" w:color="auto"/>
            <w:bottom w:val="none" w:sz="0" w:space="0" w:color="auto"/>
            <w:right w:val="none" w:sz="0" w:space="0" w:color="auto"/>
          </w:divBdr>
        </w:div>
        <w:div w:id="1067335766">
          <w:marLeft w:val="0"/>
          <w:marRight w:val="0"/>
          <w:marTop w:val="0"/>
          <w:marBottom w:val="0"/>
          <w:divBdr>
            <w:top w:val="none" w:sz="0" w:space="0" w:color="auto"/>
            <w:left w:val="none" w:sz="0" w:space="0" w:color="auto"/>
            <w:bottom w:val="none" w:sz="0" w:space="0" w:color="auto"/>
            <w:right w:val="none" w:sz="0" w:space="0" w:color="auto"/>
          </w:divBdr>
        </w:div>
        <w:div w:id="884293944">
          <w:marLeft w:val="0"/>
          <w:marRight w:val="0"/>
          <w:marTop w:val="0"/>
          <w:marBottom w:val="0"/>
          <w:divBdr>
            <w:top w:val="none" w:sz="0" w:space="0" w:color="auto"/>
            <w:left w:val="none" w:sz="0" w:space="0" w:color="auto"/>
            <w:bottom w:val="none" w:sz="0" w:space="0" w:color="auto"/>
            <w:right w:val="none" w:sz="0" w:space="0" w:color="auto"/>
          </w:divBdr>
        </w:div>
        <w:div w:id="496967594">
          <w:marLeft w:val="0"/>
          <w:marRight w:val="0"/>
          <w:marTop w:val="0"/>
          <w:marBottom w:val="0"/>
          <w:divBdr>
            <w:top w:val="none" w:sz="0" w:space="0" w:color="auto"/>
            <w:left w:val="none" w:sz="0" w:space="0" w:color="auto"/>
            <w:bottom w:val="none" w:sz="0" w:space="0" w:color="auto"/>
            <w:right w:val="none" w:sz="0" w:space="0" w:color="auto"/>
          </w:divBdr>
        </w:div>
        <w:div w:id="1461803389">
          <w:marLeft w:val="0"/>
          <w:marRight w:val="0"/>
          <w:marTop w:val="0"/>
          <w:marBottom w:val="0"/>
          <w:divBdr>
            <w:top w:val="none" w:sz="0" w:space="0" w:color="auto"/>
            <w:left w:val="none" w:sz="0" w:space="0" w:color="auto"/>
            <w:bottom w:val="none" w:sz="0" w:space="0" w:color="auto"/>
            <w:right w:val="none" w:sz="0" w:space="0" w:color="auto"/>
          </w:divBdr>
        </w:div>
        <w:div w:id="1106389763">
          <w:marLeft w:val="0"/>
          <w:marRight w:val="0"/>
          <w:marTop w:val="0"/>
          <w:marBottom w:val="0"/>
          <w:divBdr>
            <w:top w:val="none" w:sz="0" w:space="0" w:color="auto"/>
            <w:left w:val="none" w:sz="0" w:space="0" w:color="auto"/>
            <w:bottom w:val="none" w:sz="0" w:space="0" w:color="auto"/>
            <w:right w:val="none" w:sz="0" w:space="0" w:color="auto"/>
          </w:divBdr>
        </w:div>
        <w:div w:id="945309766">
          <w:marLeft w:val="0"/>
          <w:marRight w:val="0"/>
          <w:marTop w:val="0"/>
          <w:marBottom w:val="0"/>
          <w:divBdr>
            <w:top w:val="none" w:sz="0" w:space="0" w:color="auto"/>
            <w:left w:val="none" w:sz="0" w:space="0" w:color="auto"/>
            <w:bottom w:val="none" w:sz="0" w:space="0" w:color="auto"/>
            <w:right w:val="none" w:sz="0" w:space="0" w:color="auto"/>
          </w:divBdr>
        </w:div>
        <w:div w:id="1182935954">
          <w:marLeft w:val="0"/>
          <w:marRight w:val="0"/>
          <w:marTop w:val="0"/>
          <w:marBottom w:val="0"/>
          <w:divBdr>
            <w:top w:val="none" w:sz="0" w:space="0" w:color="auto"/>
            <w:left w:val="none" w:sz="0" w:space="0" w:color="auto"/>
            <w:bottom w:val="none" w:sz="0" w:space="0" w:color="auto"/>
            <w:right w:val="none" w:sz="0" w:space="0" w:color="auto"/>
          </w:divBdr>
        </w:div>
        <w:div w:id="299576438">
          <w:marLeft w:val="0"/>
          <w:marRight w:val="0"/>
          <w:marTop w:val="0"/>
          <w:marBottom w:val="0"/>
          <w:divBdr>
            <w:top w:val="none" w:sz="0" w:space="0" w:color="auto"/>
            <w:left w:val="none" w:sz="0" w:space="0" w:color="auto"/>
            <w:bottom w:val="none" w:sz="0" w:space="0" w:color="auto"/>
            <w:right w:val="none" w:sz="0" w:space="0" w:color="auto"/>
          </w:divBdr>
        </w:div>
        <w:div w:id="1103918611">
          <w:marLeft w:val="0"/>
          <w:marRight w:val="0"/>
          <w:marTop w:val="0"/>
          <w:marBottom w:val="0"/>
          <w:divBdr>
            <w:top w:val="none" w:sz="0" w:space="0" w:color="auto"/>
            <w:left w:val="none" w:sz="0" w:space="0" w:color="auto"/>
            <w:bottom w:val="none" w:sz="0" w:space="0" w:color="auto"/>
            <w:right w:val="none" w:sz="0" w:space="0" w:color="auto"/>
          </w:divBdr>
        </w:div>
        <w:div w:id="1495340996">
          <w:marLeft w:val="0"/>
          <w:marRight w:val="0"/>
          <w:marTop w:val="0"/>
          <w:marBottom w:val="0"/>
          <w:divBdr>
            <w:top w:val="none" w:sz="0" w:space="0" w:color="auto"/>
            <w:left w:val="none" w:sz="0" w:space="0" w:color="auto"/>
            <w:bottom w:val="none" w:sz="0" w:space="0" w:color="auto"/>
            <w:right w:val="none" w:sz="0" w:space="0" w:color="auto"/>
          </w:divBdr>
        </w:div>
        <w:div w:id="148911082">
          <w:marLeft w:val="0"/>
          <w:marRight w:val="0"/>
          <w:marTop w:val="0"/>
          <w:marBottom w:val="0"/>
          <w:divBdr>
            <w:top w:val="none" w:sz="0" w:space="0" w:color="auto"/>
            <w:left w:val="none" w:sz="0" w:space="0" w:color="auto"/>
            <w:bottom w:val="none" w:sz="0" w:space="0" w:color="auto"/>
            <w:right w:val="none" w:sz="0" w:space="0" w:color="auto"/>
          </w:divBdr>
          <w:divsChild>
            <w:div w:id="1807703040">
              <w:marLeft w:val="-75"/>
              <w:marRight w:val="0"/>
              <w:marTop w:val="30"/>
              <w:marBottom w:val="30"/>
              <w:divBdr>
                <w:top w:val="none" w:sz="0" w:space="0" w:color="auto"/>
                <w:left w:val="none" w:sz="0" w:space="0" w:color="auto"/>
                <w:bottom w:val="none" w:sz="0" w:space="0" w:color="auto"/>
                <w:right w:val="none" w:sz="0" w:space="0" w:color="auto"/>
              </w:divBdr>
              <w:divsChild>
                <w:div w:id="1032655049">
                  <w:marLeft w:val="0"/>
                  <w:marRight w:val="0"/>
                  <w:marTop w:val="0"/>
                  <w:marBottom w:val="0"/>
                  <w:divBdr>
                    <w:top w:val="none" w:sz="0" w:space="0" w:color="auto"/>
                    <w:left w:val="none" w:sz="0" w:space="0" w:color="auto"/>
                    <w:bottom w:val="none" w:sz="0" w:space="0" w:color="auto"/>
                    <w:right w:val="none" w:sz="0" w:space="0" w:color="auto"/>
                  </w:divBdr>
                  <w:divsChild>
                    <w:div w:id="1377044342">
                      <w:marLeft w:val="0"/>
                      <w:marRight w:val="0"/>
                      <w:marTop w:val="0"/>
                      <w:marBottom w:val="0"/>
                      <w:divBdr>
                        <w:top w:val="none" w:sz="0" w:space="0" w:color="auto"/>
                        <w:left w:val="none" w:sz="0" w:space="0" w:color="auto"/>
                        <w:bottom w:val="none" w:sz="0" w:space="0" w:color="auto"/>
                        <w:right w:val="none" w:sz="0" w:space="0" w:color="auto"/>
                      </w:divBdr>
                    </w:div>
                  </w:divsChild>
                </w:div>
                <w:div w:id="620571897">
                  <w:marLeft w:val="0"/>
                  <w:marRight w:val="0"/>
                  <w:marTop w:val="0"/>
                  <w:marBottom w:val="0"/>
                  <w:divBdr>
                    <w:top w:val="none" w:sz="0" w:space="0" w:color="auto"/>
                    <w:left w:val="none" w:sz="0" w:space="0" w:color="auto"/>
                    <w:bottom w:val="none" w:sz="0" w:space="0" w:color="auto"/>
                    <w:right w:val="none" w:sz="0" w:space="0" w:color="auto"/>
                  </w:divBdr>
                  <w:divsChild>
                    <w:div w:id="1952280858">
                      <w:marLeft w:val="0"/>
                      <w:marRight w:val="0"/>
                      <w:marTop w:val="0"/>
                      <w:marBottom w:val="0"/>
                      <w:divBdr>
                        <w:top w:val="none" w:sz="0" w:space="0" w:color="auto"/>
                        <w:left w:val="none" w:sz="0" w:space="0" w:color="auto"/>
                        <w:bottom w:val="none" w:sz="0" w:space="0" w:color="auto"/>
                        <w:right w:val="none" w:sz="0" w:space="0" w:color="auto"/>
                      </w:divBdr>
                    </w:div>
                  </w:divsChild>
                </w:div>
                <w:div w:id="988289647">
                  <w:marLeft w:val="0"/>
                  <w:marRight w:val="0"/>
                  <w:marTop w:val="0"/>
                  <w:marBottom w:val="0"/>
                  <w:divBdr>
                    <w:top w:val="none" w:sz="0" w:space="0" w:color="auto"/>
                    <w:left w:val="none" w:sz="0" w:space="0" w:color="auto"/>
                    <w:bottom w:val="none" w:sz="0" w:space="0" w:color="auto"/>
                    <w:right w:val="none" w:sz="0" w:space="0" w:color="auto"/>
                  </w:divBdr>
                  <w:divsChild>
                    <w:div w:id="1625191660">
                      <w:marLeft w:val="0"/>
                      <w:marRight w:val="0"/>
                      <w:marTop w:val="0"/>
                      <w:marBottom w:val="0"/>
                      <w:divBdr>
                        <w:top w:val="none" w:sz="0" w:space="0" w:color="auto"/>
                        <w:left w:val="none" w:sz="0" w:space="0" w:color="auto"/>
                        <w:bottom w:val="none" w:sz="0" w:space="0" w:color="auto"/>
                        <w:right w:val="none" w:sz="0" w:space="0" w:color="auto"/>
                      </w:divBdr>
                    </w:div>
                  </w:divsChild>
                </w:div>
                <w:div w:id="857548553">
                  <w:marLeft w:val="0"/>
                  <w:marRight w:val="0"/>
                  <w:marTop w:val="0"/>
                  <w:marBottom w:val="0"/>
                  <w:divBdr>
                    <w:top w:val="none" w:sz="0" w:space="0" w:color="auto"/>
                    <w:left w:val="none" w:sz="0" w:space="0" w:color="auto"/>
                    <w:bottom w:val="none" w:sz="0" w:space="0" w:color="auto"/>
                    <w:right w:val="none" w:sz="0" w:space="0" w:color="auto"/>
                  </w:divBdr>
                  <w:divsChild>
                    <w:div w:id="627055272">
                      <w:marLeft w:val="0"/>
                      <w:marRight w:val="0"/>
                      <w:marTop w:val="0"/>
                      <w:marBottom w:val="0"/>
                      <w:divBdr>
                        <w:top w:val="none" w:sz="0" w:space="0" w:color="auto"/>
                        <w:left w:val="none" w:sz="0" w:space="0" w:color="auto"/>
                        <w:bottom w:val="none" w:sz="0" w:space="0" w:color="auto"/>
                        <w:right w:val="none" w:sz="0" w:space="0" w:color="auto"/>
                      </w:divBdr>
                    </w:div>
                  </w:divsChild>
                </w:div>
                <w:div w:id="782768551">
                  <w:marLeft w:val="0"/>
                  <w:marRight w:val="0"/>
                  <w:marTop w:val="0"/>
                  <w:marBottom w:val="0"/>
                  <w:divBdr>
                    <w:top w:val="none" w:sz="0" w:space="0" w:color="auto"/>
                    <w:left w:val="none" w:sz="0" w:space="0" w:color="auto"/>
                    <w:bottom w:val="none" w:sz="0" w:space="0" w:color="auto"/>
                    <w:right w:val="none" w:sz="0" w:space="0" w:color="auto"/>
                  </w:divBdr>
                  <w:divsChild>
                    <w:div w:id="630789536">
                      <w:marLeft w:val="0"/>
                      <w:marRight w:val="0"/>
                      <w:marTop w:val="0"/>
                      <w:marBottom w:val="0"/>
                      <w:divBdr>
                        <w:top w:val="none" w:sz="0" w:space="0" w:color="auto"/>
                        <w:left w:val="none" w:sz="0" w:space="0" w:color="auto"/>
                        <w:bottom w:val="none" w:sz="0" w:space="0" w:color="auto"/>
                        <w:right w:val="none" w:sz="0" w:space="0" w:color="auto"/>
                      </w:divBdr>
                    </w:div>
                  </w:divsChild>
                </w:div>
                <w:div w:id="514732030">
                  <w:marLeft w:val="0"/>
                  <w:marRight w:val="0"/>
                  <w:marTop w:val="0"/>
                  <w:marBottom w:val="0"/>
                  <w:divBdr>
                    <w:top w:val="none" w:sz="0" w:space="0" w:color="auto"/>
                    <w:left w:val="none" w:sz="0" w:space="0" w:color="auto"/>
                    <w:bottom w:val="none" w:sz="0" w:space="0" w:color="auto"/>
                    <w:right w:val="none" w:sz="0" w:space="0" w:color="auto"/>
                  </w:divBdr>
                  <w:divsChild>
                    <w:div w:id="781846436">
                      <w:marLeft w:val="0"/>
                      <w:marRight w:val="0"/>
                      <w:marTop w:val="0"/>
                      <w:marBottom w:val="0"/>
                      <w:divBdr>
                        <w:top w:val="none" w:sz="0" w:space="0" w:color="auto"/>
                        <w:left w:val="none" w:sz="0" w:space="0" w:color="auto"/>
                        <w:bottom w:val="none" w:sz="0" w:space="0" w:color="auto"/>
                        <w:right w:val="none" w:sz="0" w:space="0" w:color="auto"/>
                      </w:divBdr>
                    </w:div>
                  </w:divsChild>
                </w:div>
                <w:div w:id="1233078227">
                  <w:marLeft w:val="0"/>
                  <w:marRight w:val="0"/>
                  <w:marTop w:val="0"/>
                  <w:marBottom w:val="0"/>
                  <w:divBdr>
                    <w:top w:val="none" w:sz="0" w:space="0" w:color="auto"/>
                    <w:left w:val="none" w:sz="0" w:space="0" w:color="auto"/>
                    <w:bottom w:val="none" w:sz="0" w:space="0" w:color="auto"/>
                    <w:right w:val="none" w:sz="0" w:space="0" w:color="auto"/>
                  </w:divBdr>
                  <w:divsChild>
                    <w:div w:id="647897969">
                      <w:marLeft w:val="0"/>
                      <w:marRight w:val="0"/>
                      <w:marTop w:val="0"/>
                      <w:marBottom w:val="0"/>
                      <w:divBdr>
                        <w:top w:val="none" w:sz="0" w:space="0" w:color="auto"/>
                        <w:left w:val="none" w:sz="0" w:space="0" w:color="auto"/>
                        <w:bottom w:val="none" w:sz="0" w:space="0" w:color="auto"/>
                        <w:right w:val="none" w:sz="0" w:space="0" w:color="auto"/>
                      </w:divBdr>
                    </w:div>
                  </w:divsChild>
                </w:div>
                <w:div w:id="1706296194">
                  <w:marLeft w:val="0"/>
                  <w:marRight w:val="0"/>
                  <w:marTop w:val="0"/>
                  <w:marBottom w:val="0"/>
                  <w:divBdr>
                    <w:top w:val="none" w:sz="0" w:space="0" w:color="auto"/>
                    <w:left w:val="none" w:sz="0" w:space="0" w:color="auto"/>
                    <w:bottom w:val="none" w:sz="0" w:space="0" w:color="auto"/>
                    <w:right w:val="none" w:sz="0" w:space="0" w:color="auto"/>
                  </w:divBdr>
                  <w:divsChild>
                    <w:div w:id="14894054">
                      <w:marLeft w:val="0"/>
                      <w:marRight w:val="0"/>
                      <w:marTop w:val="0"/>
                      <w:marBottom w:val="0"/>
                      <w:divBdr>
                        <w:top w:val="none" w:sz="0" w:space="0" w:color="auto"/>
                        <w:left w:val="none" w:sz="0" w:space="0" w:color="auto"/>
                        <w:bottom w:val="none" w:sz="0" w:space="0" w:color="auto"/>
                        <w:right w:val="none" w:sz="0" w:space="0" w:color="auto"/>
                      </w:divBdr>
                    </w:div>
                  </w:divsChild>
                </w:div>
                <w:div w:id="1924295021">
                  <w:marLeft w:val="0"/>
                  <w:marRight w:val="0"/>
                  <w:marTop w:val="0"/>
                  <w:marBottom w:val="0"/>
                  <w:divBdr>
                    <w:top w:val="none" w:sz="0" w:space="0" w:color="auto"/>
                    <w:left w:val="none" w:sz="0" w:space="0" w:color="auto"/>
                    <w:bottom w:val="none" w:sz="0" w:space="0" w:color="auto"/>
                    <w:right w:val="none" w:sz="0" w:space="0" w:color="auto"/>
                  </w:divBdr>
                  <w:divsChild>
                    <w:div w:id="444036417">
                      <w:marLeft w:val="0"/>
                      <w:marRight w:val="0"/>
                      <w:marTop w:val="0"/>
                      <w:marBottom w:val="0"/>
                      <w:divBdr>
                        <w:top w:val="none" w:sz="0" w:space="0" w:color="auto"/>
                        <w:left w:val="none" w:sz="0" w:space="0" w:color="auto"/>
                        <w:bottom w:val="none" w:sz="0" w:space="0" w:color="auto"/>
                        <w:right w:val="none" w:sz="0" w:space="0" w:color="auto"/>
                      </w:divBdr>
                    </w:div>
                  </w:divsChild>
                </w:div>
                <w:div w:id="1686399683">
                  <w:marLeft w:val="0"/>
                  <w:marRight w:val="0"/>
                  <w:marTop w:val="0"/>
                  <w:marBottom w:val="0"/>
                  <w:divBdr>
                    <w:top w:val="none" w:sz="0" w:space="0" w:color="auto"/>
                    <w:left w:val="none" w:sz="0" w:space="0" w:color="auto"/>
                    <w:bottom w:val="none" w:sz="0" w:space="0" w:color="auto"/>
                    <w:right w:val="none" w:sz="0" w:space="0" w:color="auto"/>
                  </w:divBdr>
                  <w:divsChild>
                    <w:div w:id="478156914">
                      <w:marLeft w:val="0"/>
                      <w:marRight w:val="0"/>
                      <w:marTop w:val="0"/>
                      <w:marBottom w:val="0"/>
                      <w:divBdr>
                        <w:top w:val="none" w:sz="0" w:space="0" w:color="auto"/>
                        <w:left w:val="none" w:sz="0" w:space="0" w:color="auto"/>
                        <w:bottom w:val="none" w:sz="0" w:space="0" w:color="auto"/>
                        <w:right w:val="none" w:sz="0" w:space="0" w:color="auto"/>
                      </w:divBdr>
                    </w:div>
                  </w:divsChild>
                </w:div>
                <w:div w:id="1104307423">
                  <w:marLeft w:val="0"/>
                  <w:marRight w:val="0"/>
                  <w:marTop w:val="0"/>
                  <w:marBottom w:val="0"/>
                  <w:divBdr>
                    <w:top w:val="none" w:sz="0" w:space="0" w:color="auto"/>
                    <w:left w:val="none" w:sz="0" w:space="0" w:color="auto"/>
                    <w:bottom w:val="none" w:sz="0" w:space="0" w:color="auto"/>
                    <w:right w:val="none" w:sz="0" w:space="0" w:color="auto"/>
                  </w:divBdr>
                  <w:divsChild>
                    <w:div w:id="1611817232">
                      <w:marLeft w:val="0"/>
                      <w:marRight w:val="0"/>
                      <w:marTop w:val="0"/>
                      <w:marBottom w:val="0"/>
                      <w:divBdr>
                        <w:top w:val="none" w:sz="0" w:space="0" w:color="auto"/>
                        <w:left w:val="none" w:sz="0" w:space="0" w:color="auto"/>
                        <w:bottom w:val="none" w:sz="0" w:space="0" w:color="auto"/>
                        <w:right w:val="none" w:sz="0" w:space="0" w:color="auto"/>
                      </w:divBdr>
                    </w:div>
                  </w:divsChild>
                </w:div>
                <w:div w:id="1544058437">
                  <w:marLeft w:val="0"/>
                  <w:marRight w:val="0"/>
                  <w:marTop w:val="0"/>
                  <w:marBottom w:val="0"/>
                  <w:divBdr>
                    <w:top w:val="none" w:sz="0" w:space="0" w:color="auto"/>
                    <w:left w:val="none" w:sz="0" w:space="0" w:color="auto"/>
                    <w:bottom w:val="none" w:sz="0" w:space="0" w:color="auto"/>
                    <w:right w:val="none" w:sz="0" w:space="0" w:color="auto"/>
                  </w:divBdr>
                  <w:divsChild>
                    <w:div w:id="1714422049">
                      <w:marLeft w:val="0"/>
                      <w:marRight w:val="0"/>
                      <w:marTop w:val="0"/>
                      <w:marBottom w:val="0"/>
                      <w:divBdr>
                        <w:top w:val="none" w:sz="0" w:space="0" w:color="auto"/>
                        <w:left w:val="none" w:sz="0" w:space="0" w:color="auto"/>
                        <w:bottom w:val="none" w:sz="0" w:space="0" w:color="auto"/>
                        <w:right w:val="none" w:sz="0" w:space="0" w:color="auto"/>
                      </w:divBdr>
                    </w:div>
                  </w:divsChild>
                </w:div>
                <w:div w:id="1470903774">
                  <w:marLeft w:val="0"/>
                  <w:marRight w:val="0"/>
                  <w:marTop w:val="0"/>
                  <w:marBottom w:val="0"/>
                  <w:divBdr>
                    <w:top w:val="none" w:sz="0" w:space="0" w:color="auto"/>
                    <w:left w:val="none" w:sz="0" w:space="0" w:color="auto"/>
                    <w:bottom w:val="none" w:sz="0" w:space="0" w:color="auto"/>
                    <w:right w:val="none" w:sz="0" w:space="0" w:color="auto"/>
                  </w:divBdr>
                  <w:divsChild>
                    <w:div w:id="1549105229">
                      <w:marLeft w:val="0"/>
                      <w:marRight w:val="0"/>
                      <w:marTop w:val="0"/>
                      <w:marBottom w:val="0"/>
                      <w:divBdr>
                        <w:top w:val="none" w:sz="0" w:space="0" w:color="auto"/>
                        <w:left w:val="none" w:sz="0" w:space="0" w:color="auto"/>
                        <w:bottom w:val="none" w:sz="0" w:space="0" w:color="auto"/>
                        <w:right w:val="none" w:sz="0" w:space="0" w:color="auto"/>
                      </w:divBdr>
                    </w:div>
                  </w:divsChild>
                </w:div>
                <w:div w:id="35085036">
                  <w:marLeft w:val="0"/>
                  <w:marRight w:val="0"/>
                  <w:marTop w:val="0"/>
                  <w:marBottom w:val="0"/>
                  <w:divBdr>
                    <w:top w:val="none" w:sz="0" w:space="0" w:color="auto"/>
                    <w:left w:val="none" w:sz="0" w:space="0" w:color="auto"/>
                    <w:bottom w:val="none" w:sz="0" w:space="0" w:color="auto"/>
                    <w:right w:val="none" w:sz="0" w:space="0" w:color="auto"/>
                  </w:divBdr>
                  <w:divsChild>
                    <w:div w:id="818225698">
                      <w:marLeft w:val="0"/>
                      <w:marRight w:val="0"/>
                      <w:marTop w:val="0"/>
                      <w:marBottom w:val="0"/>
                      <w:divBdr>
                        <w:top w:val="none" w:sz="0" w:space="0" w:color="auto"/>
                        <w:left w:val="none" w:sz="0" w:space="0" w:color="auto"/>
                        <w:bottom w:val="none" w:sz="0" w:space="0" w:color="auto"/>
                        <w:right w:val="none" w:sz="0" w:space="0" w:color="auto"/>
                      </w:divBdr>
                    </w:div>
                  </w:divsChild>
                </w:div>
                <w:div w:id="1146891737">
                  <w:marLeft w:val="0"/>
                  <w:marRight w:val="0"/>
                  <w:marTop w:val="0"/>
                  <w:marBottom w:val="0"/>
                  <w:divBdr>
                    <w:top w:val="none" w:sz="0" w:space="0" w:color="auto"/>
                    <w:left w:val="none" w:sz="0" w:space="0" w:color="auto"/>
                    <w:bottom w:val="none" w:sz="0" w:space="0" w:color="auto"/>
                    <w:right w:val="none" w:sz="0" w:space="0" w:color="auto"/>
                  </w:divBdr>
                  <w:divsChild>
                    <w:div w:id="1098911133">
                      <w:marLeft w:val="0"/>
                      <w:marRight w:val="0"/>
                      <w:marTop w:val="0"/>
                      <w:marBottom w:val="0"/>
                      <w:divBdr>
                        <w:top w:val="none" w:sz="0" w:space="0" w:color="auto"/>
                        <w:left w:val="none" w:sz="0" w:space="0" w:color="auto"/>
                        <w:bottom w:val="none" w:sz="0" w:space="0" w:color="auto"/>
                        <w:right w:val="none" w:sz="0" w:space="0" w:color="auto"/>
                      </w:divBdr>
                    </w:div>
                  </w:divsChild>
                </w:div>
                <w:div w:id="693923013">
                  <w:marLeft w:val="0"/>
                  <w:marRight w:val="0"/>
                  <w:marTop w:val="0"/>
                  <w:marBottom w:val="0"/>
                  <w:divBdr>
                    <w:top w:val="none" w:sz="0" w:space="0" w:color="auto"/>
                    <w:left w:val="none" w:sz="0" w:space="0" w:color="auto"/>
                    <w:bottom w:val="none" w:sz="0" w:space="0" w:color="auto"/>
                    <w:right w:val="none" w:sz="0" w:space="0" w:color="auto"/>
                  </w:divBdr>
                  <w:divsChild>
                    <w:div w:id="17010525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96337627">
          <w:marLeft w:val="0"/>
          <w:marRight w:val="0"/>
          <w:marTop w:val="0"/>
          <w:marBottom w:val="0"/>
          <w:divBdr>
            <w:top w:val="none" w:sz="0" w:space="0" w:color="auto"/>
            <w:left w:val="none" w:sz="0" w:space="0" w:color="auto"/>
            <w:bottom w:val="none" w:sz="0" w:space="0" w:color="auto"/>
            <w:right w:val="none" w:sz="0" w:space="0" w:color="auto"/>
          </w:divBdr>
        </w:div>
        <w:div w:id="147673354">
          <w:marLeft w:val="0"/>
          <w:marRight w:val="0"/>
          <w:marTop w:val="0"/>
          <w:marBottom w:val="0"/>
          <w:divBdr>
            <w:top w:val="none" w:sz="0" w:space="0" w:color="auto"/>
            <w:left w:val="none" w:sz="0" w:space="0" w:color="auto"/>
            <w:bottom w:val="none" w:sz="0" w:space="0" w:color="auto"/>
            <w:right w:val="none" w:sz="0" w:space="0" w:color="auto"/>
          </w:divBdr>
          <w:divsChild>
            <w:div w:id="421485925">
              <w:marLeft w:val="-75"/>
              <w:marRight w:val="0"/>
              <w:marTop w:val="30"/>
              <w:marBottom w:val="30"/>
              <w:divBdr>
                <w:top w:val="none" w:sz="0" w:space="0" w:color="auto"/>
                <w:left w:val="none" w:sz="0" w:space="0" w:color="auto"/>
                <w:bottom w:val="none" w:sz="0" w:space="0" w:color="auto"/>
                <w:right w:val="none" w:sz="0" w:space="0" w:color="auto"/>
              </w:divBdr>
              <w:divsChild>
                <w:div w:id="857699336">
                  <w:marLeft w:val="0"/>
                  <w:marRight w:val="0"/>
                  <w:marTop w:val="0"/>
                  <w:marBottom w:val="0"/>
                  <w:divBdr>
                    <w:top w:val="none" w:sz="0" w:space="0" w:color="auto"/>
                    <w:left w:val="none" w:sz="0" w:space="0" w:color="auto"/>
                    <w:bottom w:val="none" w:sz="0" w:space="0" w:color="auto"/>
                    <w:right w:val="none" w:sz="0" w:space="0" w:color="auto"/>
                  </w:divBdr>
                  <w:divsChild>
                    <w:div w:id="1231381462">
                      <w:marLeft w:val="0"/>
                      <w:marRight w:val="0"/>
                      <w:marTop w:val="0"/>
                      <w:marBottom w:val="0"/>
                      <w:divBdr>
                        <w:top w:val="none" w:sz="0" w:space="0" w:color="auto"/>
                        <w:left w:val="none" w:sz="0" w:space="0" w:color="auto"/>
                        <w:bottom w:val="none" w:sz="0" w:space="0" w:color="auto"/>
                        <w:right w:val="none" w:sz="0" w:space="0" w:color="auto"/>
                      </w:divBdr>
                    </w:div>
                  </w:divsChild>
                </w:div>
                <w:div w:id="1910848247">
                  <w:marLeft w:val="0"/>
                  <w:marRight w:val="0"/>
                  <w:marTop w:val="0"/>
                  <w:marBottom w:val="0"/>
                  <w:divBdr>
                    <w:top w:val="none" w:sz="0" w:space="0" w:color="auto"/>
                    <w:left w:val="none" w:sz="0" w:space="0" w:color="auto"/>
                    <w:bottom w:val="none" w:sz="0" w:space="0" w:color="auto"/>
                    <w:right w:val="none" w:sz="0" w:space="0" w:color="auto"/>
                  </w:divBdr>
                  <w:divsChild>
                    <w:div w:id="276181929">
                      <w:marLeft w:val="0"/>
                      <w:marRight w:val="0"/>
                      <w:marTop w:val="0"/>
                      <w:marBottom w:val="0"/>
                      <w:divBdr>
                        <w:top w:val="none" w:sz="0" w:space="0" w:color="auto"/>
                        <w:left w:val="none" w:sz="0" w:space="0" w:color="auto"/>
                        <w:bottom w:val="none" w:sz="0" w:space="0" w:color="auto"/>
                        <w:right w:val="none" w:sz="0" w:space="0" w:color="auto"/>
                      </w:divBdr>
                    </w:div>
                  </w:divsChild>
                </w:div>
                <w:div w:id="285042588">
                  <w:marLeft w:val="0"/>
                  <w:marRight w:val="0"/>
                  <w:marTop w:val="0"/>
                  <w:marBottom w:val="0"/>
                  <w:divBdr>
                    <w:top w:val="none" w:sz="0" w:space="0" w:color="auto"/>
                    <w:left w:val="none" w:sz="0" w:space="0" w:color="auto"/>
                    <w:bottom w:val="none" w:sz="0" w:space="0" w:color="auto"/>
                    <w:right w:val="none" w:sz="0" w:space="0" w:color="auto"/>
                  </w:divBdr>
                  <w:divsChild>
                    <w:div w:id="1114862887">
                      <w:marLeft w:val="0"/>
                      <w:marRight w:val="0"/>
                      <w:marTop w:val="0"/>
                      <w:marBottom w:val="0"/>
                      <w:divBdr>
                        <w:top w:val="none" w:sz="0" w:space="0" w:color="auto"/>
                        <w:left w:val="none" w:sz="0" w:space="0" w:color="auto"/>
                        <w:bottom w:val="none" w:sz="0" w:space="0" w:color="auto"/>
                        <w:right w:val="none" w:sz="0" w:space="0" w:color="auto"/>
                      </w:divBdr>
                    </w:div>
                    <w:div w:id="318308846">
                      <w:marLeft w:val="0"/>
                      <w:marRight w:val="0"/>
                      <w:marTop w:val="0"/>
                      <w:marBottom w:val="0"/>
                      <w:divBdr>
                        <w:top w:val="none" w:sz="0" w:space="0" w:color="auto"/>
                        <w:left w:val="none" w:sz="0" w:space="0" w:color="auto"/>
                        <w:bottom w:val="none" w:sz="0" w:space="0" w:color="auto"/>
                        <w:right w:val="none" w:sz="0" w:space="0" w:color="auto"/>
                      </w:divBdr>
                    </w:div>
                  </w:divsChild>
                </w:div>
                <w:div w:id="1403256886">
                  <w:marLeft w:val="0"/>
                  <w:marRight w:val="0"/>
                  <w:marTop w:val="0"/>
                  <w:marBottom w:val="0"/>
                  <w:divBdr>
                    <w:top w:val="none" w:sz="0" w:space="0" w:color="auto"/>
                    <w:left w:val="none" w:sz="0" w:space="0" w:color="auto"/>
                    <w:bottom w:val="none" w:sz="0" w:space="0" w:color="auto"/>
                    <w:right w:val="none" w:sz="0" w:space="0" w:color="auto"/>
                  </w:divBdr>
                  <w:divsChild>
                    <w:div w:id="1700085052">
                      <w:marLeft w:val="0"/>
                      <w:marRight w:val="0"/>
                      <w:marTop w:val="0"/>
                      <w:marBottom w:val="0"/>
                      <w:divBdr>
                        <w:top w:val="none" w:sz="0" w:space="0" w:color="auto"/>
                        <w:left w:val="none" w:sz="0" w:space="0" w:color="auto"/>
                        <w:bottom w:val="none" w:sz="0" w:space="0" w:color="auto"/>
                        <w:right w:val="none" w:sz="0" w:space="0" w:color="auto"/>
                      </w:divBdr>
                    </w:div>
                  </w:divsChild>
                </w:div>
                <w:div w:id="133839849">
                  <w:marLeft w:val="0"/>
                  <w:marRight w:val="0"/>
                  <w:marTop w:val="0"/>
                  <w:marBottom w:val="0"/>
                  <w:divBdr>
                    <w:top w:val="none" w:sz="0" w:space="0" w:color="auto"/>
                    <w:left w:val="none" w:sz="0" w:space="0" w:color="auto"/>
                    <w:bottom w:val="none" w:sz="0" w:space="0" w:color="auto"/>
                    <w:right w:val="none" w:sz="0" w:space="0" w:color="auto"/>
                  </w:divBdr>
                  <w:divsChild>
                    <w:div w:id="392123581">
                      <w:marLeft w:val="0"/>
                      <w:marRight w:val="0"/>
                      <w:marTop w:val="0"/>
                      <w:marBottom w:val="0"/>
                      <w:divBdr>
                        <w:top w:val="none" w:sz="0" w:space="0" w:color="auto"/>
                        <w:left w:val="none" w:sz="0" w:space="0" w:color="auto"/>
                        <w:bottom w:val="none" w:sz="0" w:space="0" w:color="auto"/>
                        <w:right w:val="none" w:sz="0" w:space="0" w:color="auto"/>
                      </w:divBdr>
                    </w:div>
                  </w:divsChild>
                </w:div>
                <w:div w:id="1509980149">
                  <w:marLeft w:val="0"/>
                  <w:marRight w:val="0"/>
                  <w:marTop w:val="0"/>
                  <w:marBottom w:val="0"/>
                  <w:divBdr>
                    <w:top w:val="none" w:sz="0" w:space="0" w:color="auto"/>
                    <w:left w:val="none" w:sz="0" w:space="0" w:color="auto"/>
                    <w:bottom w:val="none" w:sz="0" w:space="0" w:color="auto"/>
                    <w:right w:val="none" w:sz="0" w:space="0" w:color="auto"/>
                  </w:divBdr>
                  <w:divsChild>
                    <w:div w:id="19092796">
                      <w:marLeft w:val="0"/>
                      <w:marRight w:val="0"/>
                      <w:marTop w:val="0"/>
                      <w:marBottom w:val="0"/>
                      <w:divBdr>
                        <w:top w:val="none" w:sz="0" w:space="0" w:color="auto"/>
                        <w:left w:val="none" w:sz="0" w:space="0" w:color="auto"/>
                        <w:bottom w:val="none" w:sz="0" w:space="0" w:color="auto"/>
                        <w:right w:val="none" w:sz="0" w:space="0" w:color="auto"/>
                      </w:divBdr>
                    </w:div>
                    <w:div w:id="2090534598">
                      <w:marLeft w:val="0"/>
                      <w:marRight w:val="0"/>
                      <w:marTop w:val="0"/>
                      <w:marBottom w:val="0"/>
                      <w:divBdr>
                        <w:top w:val="none" w:sz="0" w:space="0" w:color="auto"/>
                        <w:left w:val="none" w:sz="0" w:space="0" w:color="auto"/>
                        <w:bottom w:val="none" w:sz="0" w:space="0" w:color="auto"/>
                        <w:right w:val="none" w:sz="0" w:space="0" w:color="auto"/>
                      </w:divBdr>
                    </w:div>
                  </w:divsChild>
                </w:div>
                <w:div w:id="1115295255">
                  <w:marLeft w:val="0"/>
                  <w:marRight w:val="0"/>
                  <w:marTop w:val="0"/>
                  <w:marBottom w:val="0"/>
                  <w:divBdr>
                    <w:top w:val="none" w:sz="0" w:space="0" w:color="auto"/>
                    <w:left w:val="none" w:sz="0" w:space="0" w:color="auto"/>
                    <w:bottom w:val="none" w:sz="0" w:space="0" w:color="auto"/>
                    <w:right w:val="none" w:sz="0" w:space="0" w:color="auto"/>
                  </w:divBdr>
                  <w:divsChild>
                    <w:div w:id="304047179">
                      <w:marLeft w:val="0"/>
                      <w:marRight w:val="0"/>
                      <w:marTop w:val="0"/>
                      <w:marBottom w:val="0"/>
                      <w:divBdr>
                        <w:top w:val="none" w:sz="0" w:space="0" w:color="auto"/>
                        <w:left w:val="none" w:sz="0" w:space="0" w:color="auto"/>
                        <w:bottom w:val="none" w:sz="0" w:space="0" w:color="auto"/>
                        <w:right w:val="none" w:sz="0" w:space="0" w:color="auto"/>
                      </w:divBdr>
                    </w:div>
                  </w:divsChild>
                </w:div>
                <w:div w:id="1705979785">
                  <w:marLeft w:val="0"/>
                  <w:marRight w:val="0"/>
                  <w:marTop w:val="0"/>
                  <w:marBottom w:val="0"/>
                  <w:divBdr>
                    <w:top w:val="none" w:sz="0" w:space="0" w:color="auto"/>
                    <w:left w:val="none" w:sz="0" w:space="0" w:color="auto"/>
                    <w:bottom w:val="none" w:sz="0" w:space="0" w:color="auto"/>
                    <w:right w:val="none" w:sz="0" w:space="0" w:color="auto"/>
                  </w:divBdr>
                  <w:divsChild>
                    <w:div w:id="654842120">
                      <w:marLeft w:val="0"/>
                      <w:marRight w:val="0"/>
                      <w:marTop w:val="0"/>
                      <w:marBottom w:val="0"/>
                      <w:divBdr>
                        <w:top w:val="none" w:sz="0" w:space="0" w:color="auto"/>
                        <w:left w:val="none" w:sz="0" w:space="0" w:color="auto"/>
                        <w:bottom w:val="none" w:sz="0" w:space="0" w:color="auto"/>
                        <w:right w:val="none" w:sz="0" w:space="0" w:color="auto"/>
                      </w:divBdr>
                    </w:div>
                  </w:divsChild>
                </w:div>
                <w:div w:id="2114856602">
                  <w:marLeft w:val="0"/>
                  <w:marRight w:val="0"/>
                  <w:marTop w:val="0"/>
                  <w:marBottom w:val="0"/>
                  <w:divBdr>
                    <w:top w:val="none" w:sz="0" w:space="0" w:color="auto"/>
                    <w:left w:val="none" w:sz="0" w:space="0" w:color="auto"/>
                    <w:bottom w:val="none" w:sz="0" w:space="0" w:color="auto"/>
                    <w:right w:val="none" w:sz="0" w:space="0" w:color="auto"/>
                  </w:divBdr>
                  <w:divsChild>
                    <w:div w:id="1132987655">
                      <w:marLeft w:val="0"/>
                      <w:marRight w:val="0"/>
                      <w:marTop w:val="0"/>
                      <w:marBottom w:val="0"/>
                      <w:divBdr>
                        <w:top w:val="none" w:sz="0" w:space="0" w:color="auto"/>
                        <w:left w:val="none" w:sz="0" w:space="0" w:color="auto"/>
                        <w:bottom w:val="none" w:sz="0" w:space="0" w:color="auto"/>
                        <w:right w:val="none" w:sz="0" w:space="0" w:color="auto"/>
                      </w:divBdr>
                    </w:div>
                    <w:div w:id="1549608672">
                      <w:marLeft w:val="0"/>
                      <w:marRight w:val="0"/>
                      <w:marTop w:val="0"/>
                      <w:marBottom w:val="0"/>
                      <w:divBdr>
                        <w:top w:val="none" w:sz="0" w:space="0" w:color="auto"/>
                        <w:left w:val="none" w:sz="0" w:space="0" w:color="auto"/>
                        <w:bottom w:val="none" w:sz="0" w:space="0" w:color="auto"/>
                        <w:right w:val="none" w:sz="0" w:space="0" w:color="auto"/>
                      </w:divBdr>
                    </w:div>
                  </w:divsChild>
                </w:div>
                <w:div w:id="1203638657">
                  <w:marLeft w:val="0"/>
                  <w:marRight w:val="0"/>
                  <w:marTop w:val="0"/>
                  <w:marBottom w:val="0"/>
                  <w:divBdr>
                    <w:top w:val="none" w:sz="0" w:space="0" w:color="auto"/>
                    <w:left w:val="none" w:sz="0" w:space="0" w:color="auto"/>
                    <w:bottom w:val="none" w:sz="0" w:space="0" w:color="auto"/>
                    <w:right w:val="none" w:sz="0" w:space="0" w:color="auto"/>
                  </w:divBdr>
                  <w:divsChild>
                    <w:div w:id="1960379918">
                      <w:marLeft w:val="0"/>
                      <w:marRight w:val="0"/>
                      <w:marTop w:val="0"/>
                      <w:marBottom w:val="0"/>
                      <w:divBdr>
                        <w:top w:val="none" w:sz="0" w:space="0" w:color="auto"/>
                        <w:left w:val="none" w:sz="0" w:space="0" w:color="auto"/>
                        <w:bottom w:val="none" w:sz="0" w:space="0" w:color="auto"/>
                        <w:right w:val="none" w:sz="0" w:space="0" w:color="auto"/>
                      </w:divBdr>
                    </w:div>
                  </w:divsChild>
                </w:div>
                <w:div w:id="327288813">
                  <w:marLeft w:val="0"/>
                  <w:marRight w:val="0"/>
                  <w:marTop w:val="0"/>
                  <w:marBottom w:val="0"/>
                  <w:divBdr>
                    <w:top w:val="none" w:sz="0" w:space="0" w:color="auto"/>
                    <w:left w:val="none" w:sz="0" w:space="0" w:color="auto"/>
                    <w:bottom w:val="none" w:sz="0" w:space="0" w:color="auto"/>
                    <w:right w:val="none" w:sz="0" w:space="0" w:color="auto"/>
                  </w:divBdr>
                  <w:divsChild>
                    <w:div w:id="417098356">
                      <w:marLeft w:val="0"/>
                      <w:marRight w:val="0"/>
                      <w:marTop w:val="0"/>
                      <w:marBottom w:val="0"/>
                      <w:divBdr>
                        <w:top w:val="none" w:sz="0" w:space="0" w:color="auto"/>
                        <w:left w:val="none" w:sz="0" w:space="0" w:color="auto"/>
                        <w:bottom w:val="none" w:sz="0" w:space="0" w:color="auto"/>
                        <w:right w:val="none" w:sz="0" w:space="0" w:color="auto"/>
                      </w:divBdr>
                    </w:div>
                  </w:divsChild>
                </w:div>
                <w:div w:id="2112578812">
                  <w:marLeft w:val="0"/>
                  <w:marRight w:val="0"/>
                  <w:marTop w:val="0"/>
                  <w:marBottom w:val="0"/>
                  <w:divBdr>
                    <w:top w:val="none" w:sz="0" w:space="0" w:color="auto"/>
                    <w:left w:val="none" w:sz="0" w:space="0" w:color="auto"/>
                    <w:bottom w:val="none" w:sz="0" w:space="0" w:color="auto"/>
                    <w:right w:val="none" w:sz="0" w:space="0" w:color="auto"/>
                  </w:divBdr>
                  <w:divsChild>
                    <w:div w:id="534738093">
                      <w:marLeft w:val="0"/>
                      <w:marRight w:val="0"/>
                      <w:marTop w:val="0"/>
                      <w:marBottom w:val="0"/>
                      <w:divBdr>
                        <w:top w:val="none" w:sz="0" w:space="0" w:color="auto"/>
                        <w:left w:val="none" w:sz="0" w:space="0" w:color="auto"/>
                        <w:bottom w:val="none" w:sz="0" w:space="0" w:color="auto"/>
                        <w:right w:val="none" w:sz="0" w:space="0" w:color="auto"/>
                      </w:divBdr>
                    </w:div>
                    <w:div w:id="732850794">
                      <w:marLeft w:val="0"/>
                      <w:marRight w:val="0"/>
                      <w:marTop w:val="0"/>
                      <w:marBottom w:val="0"/>
                      <w:divBdr>
                        <w:top w:val="none" w:sz="0" w:space="0" w:color="auto"/>
                        <w:left w:val="none" w:sz="0" w:space="0" w:color="auto"/>
                        <w:bottom w:val="none" w:sz="0" w:space="0" w:color="auto"/>
                        <w:right w:val="none" w:sz="0" w:space="0" w:color="auto"/>
                      </w:divBdr>
                    </w:div>
                  </w:divsChild>
                </w:div>
                <w:div w:id="348222847">
                  <w:marLeft w:val="0"/>
                  <w:marRight w:val="0"/>
                  <w:marTop w:val="0"/>
                  <w:marBottom w:val="0"/>
                  <w:divBdr>
                    <w:top w:val="none" w:sz="0" w:space="0" w:color="auto"/>
                    <w:left w:val="none" w:sz="0" w:space="0" w:color="auto"/>
                    <w:bottom w:val="none" w:sz="0" w:space="0" w:color="auto"/>
                    <w:right w:val="none" w:sz="0" w:space="0" w:color="auto"/>
                  </w:divBdr>
                  <w:divsChild>
                    <w:div w:id="1354647357">
                      <w:marLeft w:val="0"/>
                      <w:marRight w:val="0"/>
                      <w:marTop w:val="0"/>
                      <w:marBottom w:val="0"/>
                      <w:divBdr>
                        <w:top w:val="none" w:sz="0" w:space="0" w:color="auto"/>
                        <w:left w:val="none" w:sz="0" w:space="0" w:color="auto"/>
                        <w:bottom w:val="none" w:sz="0" w:space="0" w:color="auto"/>
                        <w:right w:val="none" w:sz="0" w:space="0" w:color="auto"/>
                      </w:divBdr>
                    </w:div>
                  </w:divsChild>
                </w:div>
                <w:div w:id="2045325228">
                  <w:marLeft w:val="0"/>
                  <w:marRight w:val="0"/>
                  <w:marTop w:val="0"/>
                  <w:marBottom w:val="0"/>
                  <w:divBdr>
                    <w:top w:val="none" w:sz="0" w:space="0" w:color="auto"/>
                    <w:left w:val="none" w:sz="0" w:space="0" w:color="auto"/>
                    <w:bottom w:val="none" w:sz="0" w:space="0" w:color="auto"/>
                    <w:right w:val="none" w:sz="0" w:space="0" w:color="auto"/>
                  </w:divBdr>
                  <w:divsChild>
                    <w:div w:id="1087769837">
                      <w:marLeft w:val="0"/>
                      <w:marRight w:val="0"/>
                      <w:marTop w:val="0"/>
                      <w:marBottom w:val="0"/>
                      <w:divBdr>
                        <w:top w:val="none" w:sz="0" w:space="0" w:color="auto"/>
                        <w:left w:val="none" w:sz="0" w:space="0" w:color="auto"/>
                        <w:bottom w:val="none" w:sz="0" w:space="0" w:color="auto"/>
                        <w:right w:val="none" w:sz="0" w:space="0" w:color="auto"/>
                      </w:divBdr>
                    </w:div>
                  </w:divsChild>
                </w:div>
                <w:div w:id="446195597">
                  <w:marLeft w:val="0"/>
                  <w:marRight w:val="0"/>
                  <w:marTop w:val="0"/>
                  <w:marBottom w:val="0"/>
                  <w:divBdr>
                    <w:top w:val="none" w:sz="0" w:space="0" w:color="auto"/>
                    <w:left w:val="none" w:sz="0" w:space="0" w:color="auto"/>
                    <w:bottom w:val="none" w:sz="0" w:space="0" w:color="auto"/>
                    <w:right w:val="none" w:sz="0" w:space="0" w:color="auto"/>
                  </w:divBdr>
                  <w:divsChild>
                    <w:div w:id="1790933505">
                      <w:marLeft w:val="0"/>
                      <w:marRight w:val="0"/>
                      <w:marTop w:val="0"/>
                      <w:marBottom w:val="0"/>
                      <w:divBdr>
                        <w:top w:val="none" w:sz="0" w:space="0" w:color="auto"/>
                        <w:left w:val="none" w:sz="0" w:space="0" w:color="auto"/>
                        <w:bottom w:val="none" w:sz="0" w:space="0" w:color="auto"/>
                        <w:right w:val="none" w:sz="0" w:space="0" w:color="auto"/>
                      </w:divBdr>
                    </w:div>
                  </w:divsChild>
                </w:div>
                <w:div w:id="896863505">
                  <w:marLeft w:val="0"/>
                  <w:marRight w:val="0"/>
                  <w:marTop w:val="0"/>
                  <w:marBottom w:val="0"/>
                  <w:divBdr>
                    <w:top w:val="none" w:sz="0" w:space="0" w:color="auto"/>
                    <w:left w:val="none" w:sz="0" w:space="0" w:color="auto"/>
                    <w:bottom w:val="none" w:sz="0" w:space="0" w:color="auto"/>
                    <w:right w:val="none" w:sz="0" w:space="0" w:color="auto"/>
                  </w:divBdr>
                  <w:divsChild>
                    <w:div w:id="733703187">
                      <w:marLeft w:val="0"/>
                      <w:marRight w:val="0"/>
                      <w:marTop w:val="0"/>
                      <w:marBottom w:val="0"/>
                      <w:divBdr>
                        <w:top w:val="none" w:sz="0" w:space="0" w:color="auto"/>
                        <w:left w:val="none" w:sz="0" w:space="0" w:color="auto"/>
                        <w:bottom w:val="none" w:sz="0" w:space="0" w:color="auto"/>
                        <w:right w:val="none" w:sz="0" w:space="0" w:color="auto"/>
                      </w:divBdr>
                    </w:div>
                  </w:divsChild>
                </w:div>
                <w:div w:id="1753234392">
                  <w:marLeft w:val="0"/>
                  <w:marRight w:val="0"/>
                  <w:marTop w:val="0"/>
                  <w:marBottom w:val="0"/>
                  <w:divBdr>
                    <w:top w:val="none" w:sz="0" w:space="0" w:color="auto"/>
                    <w:left w:val="none" w:sz="0" w:space="0" w:color="auto"/>
                    <w:bottom w:val="none" w:sz="0" w:space="0" w:color="auto"/>
                    <w:right w:val="none" w:sz="0" w:space="0" w:color="auto"/>
                  </w:divBdr>
                  <w:divsChild>
                    <w:div w:id="1285187017">
                      <w:marLeft w:val="0"/>
                      <w:marRight w:val="0"/>
                      <w:marTop w:val="0"/>
                      <w:marBottom w:val="0"/>
                      <w:divBdr>
                        <w:top w:val="none" w:sz="0" w:space="0" w:color="auto"/>
                        <w:left w:val="none" w:sz="0" w:space="0" w:color="auto"/>
                        <w:bottom w:val="none" w:sz="0" w:space="0" w:color="auto"/>
                        <w:right w:val="none" w:sz="0" w:space="0" w:color="auto"/>
                      </w:divBdr>
                    </w:div>
                  </w:divsChild>
                </w:div>
                <w:div w:id="1789396083">
                  <w:marLeft w:val="0"/>
                  <w:marRight w:val="0"/>
                  <w:marTop w:val="0"/>
                  <w:marBottom w:val="0"/>
                  <w:divBdr>
                    <w:top w:val="none" w:sz="0" w:space="0" w:color="auto"/>
                    <w:left w:val="none" w:sz="0" w:space="0" w:color="auto"/>
                    <w:bottom w:val="none" w:sz="0" w:space="0" w:color="auto"/>
                    <w:right w:val="none" w:sz="0" w:space="0" w:color="auto"/>
                  </w:divBdr>
                  <w:divsChild>
                    <w:div w:id="1940067028">
                      <w:marLeft w:val="0"/>
                      <w:marRight w:val="0"/>
                      <w:marTop w:val="0"/>
                      <w:marBottom w:val="0"/>
                      <w:divBdr>
                        <w:top w:val="none" w:sz="0" w:space="0" w:color="auto"/>
                        <w:left w:val="none" w:sz="0" w:space="0" w:color="auto"/>
                        <w:bottom w:val="none" w:sz="0" w:space="0" w:color="auto"/>
                        <w:right w:val="none" w:sz="0" w:space="0" w:color="auto"/>
                      </w:divBdr>
                    </w:div>
                  </w:divsChild>
                </w:div>
                <w:div w:id="1292202283">
                  <w:marLeft w:val="0"/>
                  <w:marRight w:val="0"/>
                  <w:marTop w:val="0"/>
                  <w:marBottom w:val="0"/>
                  <w:divBdr>
                    <w:top w:val="none" w:sz="0" w:space="0" w:color="auto"/>
                    <w:left w:val="none" w:sz="0" w:space="0" w:color="auto"/>
                    <w:bottom w:val="none" w:sz="0" w:space="0" w:color="auto"/>
                    <w:right w:val="none" w:sz="0" w:space="0" w:color="auto"/>
                  </w:divBdr>
                  <w:divsChild>
                    <w:div w:id="1005404520">
                      <w:marLeft w:val="0"/>
                      <w:marRight w:val="0"/>
                      <w:marTop w:val="0"/>
                      <w:marBottom w:val="0"/>
                      <w:divBdr>
                        <w:top w:val="none" w:sz="0" w:space="0" w:color="auto"/>
                        <w:left w:val="none" w:sz="0" w:space="0" w:color="auto"/>
                        <w:bottom w:val="none" w:sz="0" w:space="0" w:color="auto"/>
                        <w:right w:val="none" w:sz="0" w:space="0" w:color="auto"/>
                      </w:divBdr>
                    </w:div>
                  </w:divsChild>
                </w:div>
                <w:div w:id="1396464227">
                  <w:marLeft w:val="0"/>
                  <w:marRight w:val="0"/>
                  <w:marTop w:val="0"/>
                  <w:marBottom w:val="0"/>
                  <w:divBdr>
                    <w:top w:val="none" w:sz="0" w:space="0" w:color="auto"/>
                    <w:left w:val="none" w:sz="0" w:space="0" w:color="auto"/>
                    <w:bottom w:val="none" w:sz="0" w:space="0" w:color="auto"/>
                    <w:right w:val="none" w:sz="0" w:space="0" w:color="auto"/>
                  </w:divBdr>
                  <w:divsChild>
                    <w:div w:id="463894705">
                      <w:marLeft w:val="0"/>
                      <w:marRight w:val="0"/>
                      <w:marTop w:val="0"/>
                      <w:marBottom w:val="0"/>
                      <w:divBdr>
                        <w:top w:val="none" w:sz="0" w:space="0" w:color="auto"/>
                        <w:left w:val="none" w:sz="0" w:space="0" w:color="auto"/>
                        <w:bottom w:val="none" w:sz="0" w:space="0" w:color="auto"/>
                        <w:right w:val="none" w:sz="0" w:space="0" w:color="auto"/>
                      </w:divBdr>
                    </w:div>
                  </w:divsChild>
                </w:div>
                <w:div w:id="1300107892">
                  <w:marLeft w:val="0"/>
                  <w:marRight w:val="0"/>
                  <w:marTop w:val="0"/>
                  <w:marBottom w:val="0"/>
                  <w:divBdr>
                    <w:top w:val="none" w:sz="0" w:space="0" w:color="auto"/>
                    <w:left w:val="none" w:sz="0" w:space="0" w:color="auto"/>
                    <w:bottom w:val="none" w:sz="0" w:space="0" w:color="auto"/>
                    <w:right w:val="none" w:sz="0" w:space="0" w:color="auto"/>
                  </w:divBdr>
                  <w:divsChild>
                    <w:div w:id="973214550">
                      <w:marLeft w:val="0"/>
                      <w:marRight w:val="0"/>
                      <w:marTop w:val="0"/>
                      <w:marBottom w:val="0"/>
                      <w:divBdr>
                        <w:top w:val="none" w:sz="0" w:space="0" w:color="auto"/>
                        <w:left w:val="none" w:sz="0" w:space="0" w:color="auto"/>
                        <w:bottom w:val="none" w:sz="0" w:space="0" w:color="auto"/>
                        <w:right w:val="none" w:sz="0" w:space="0" w:color="auto"/>
                      </w:divBdr>
                    </w:div>
                  </w:divsChild>
                </w:div>
                <w:div w:id="297222338">
                  <w:marLeft w:val="0"/>
                  <w:marRight w:val="0"/>
                  <w:marTop w:val="0"/>
                  <w:marBottom w:val="0"/>
                  <w:divBdr>
                    <w:top w:val="none" w:sz="0" w:space="0" w:color="auto"/>
                    <w:left w:val="none" w:sz="0" w:space="0" w:color="auto"/>
                    <w:bottom w:val="none" w:sz="0" w:space="0" w:color="auto"/>
                    <w:right w:val="none" w:sz="0" w:space="0" w:color="auto"/>
                  </w:divBdr>
                  <w:divsChild>
                    <w:div w:id="2068141086">
                      <w:marLeft w:val="0"/>
                      <w:marRight w:val="0"/>
                      <w:marTop w:val="0"/>
                      <w:marBottom w:val="0"/>
                      <w:divBdr>
                        <w:top w:val="none" w:sz="0" w:space="0" w:color="auto"/>
                        <w:left w:val="none" w:sz="0" w:space="0" w:color="auto"/>
                        <w:bottom w:val="none" w:sz="0" w:space="0" w:color="auto"/>
                        <w:right w:val="none" w:sz="0" w:space="0" w:color="auto"/>
                      </w:divBdr>
                    </w:div>
                  </w:divsChild>
                </w:div>
                <w:div w:id="1324116807">
                  <w:marLeft w:val="0"/>
                  <w:marRight w:val="0"/>
                  <w:marTop w:val="0"/>
                  <w:marBottom w:val="0"/>
                  <w:divBdr>
                    <w:top w:val="none" w:sz="0" w:space="0" w:color="auto"/>
                    <w:left w:val="none" w:sz="0" w:space="0" w:color="auto"/>
                    <w:bottom w:val="none" w:sz="0" w:space="0" w:color="auto"/>
                    <w:right w:val="none" w:sz="0" w:space="0" w:color="auto"/>
                  </w:divBdr>
                  <w:divsChild>
                    <w:div w:id="19212819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18995624">
          <w:marLeft w:val="0"/>
          <w:marRight w:val="0"/>
          <w:marTop w:val="0"/>
          <w:marBottom w:val="0"/>
          <w:divBdr>
            <w:top w:val="none" w:sz="0" w:space="0" w:color="auto"/>
            <w:left w:val="none" w:sz="0" w:space="0" w:color="auto"/>
            <w:bottom w:val="none" w:sz="0" w:space="0" w:color="auto"/>
            <w:right w:val="none" w:sz="0" w:space="0" w:color="auto"/>
          </w:divBdr>
        </w:div>
        <w:div w:id="1982231387">
          <w:marLeft w:val="0"/>
          <w:marRight w:val="0"/>
          <w:marTop w:val="0"/>
          <w:marBottom w:val="0"/>
          <w:divBdr>
            <w:top w:val="none" w:sz="0" w:space="0" w:color="auto"/>
            <w:left w:val="none" w:sz="0" w:space="0" w:color="auto"/>
            <w:bottom w:val="none" w:sz="0" w:space="0" w:color="auto"/>
            <w:right w:val="none" w:sz="0" w:space="0" w:color="auto"/>
          </w:divBdr>
        </w:div>
        <w:div w:id="533663963">
          <w:marLeft w:val="0"/>
          <w:marRight w:val="0"/>
          <w:marTop w:val="0"/>
          <w:marBottom w:val="0"/>
          <w:divBdr>
            <w:top w:val="none" w:sz="0" w:space="0" w:color="auto"/>
            <w:left w:val="none" w:sz="0" w:space="0" w:color="auto"/>
            <w:bottom w:val="none" w:sz="0" w:space="0" w:color="auto"/>
            <w:right w:val="none" w:sz="0" w:space="0" w:color="auto"/>
          </w:divBdr>
        </w:div>
        <w:div w:id="459148833">
          <w:marLeft w:val="0"/>
          <w:marRight w:val="0"/>
          <w:marTop w:val="0"/>
          <w:marBottom w:val="0"/>
          <w:divBdr>
            <w:top w:val="none" w:sz="0" w:space="0" w:color="auto"/>
            <w:left w:val="none" w:sz="0" w:space="0" w:color="auto"/>
            <w:bottom w:val="none" w:sz="0" w:space="0" w:color="auto"/>
            <w:right w:val="none" w:sz="0" w:space="0" w:color="auto"/>
          </w:divBdr>
        </w:div>
        <w:div w:id="640187794">
          <w:marLeft w:val="0"/>
          <w:marRight w:val="0"/>
          <w:marTop w:val="0"/>
          <w:marBottom w:val="0"/>
          <w:divBdr>
            <w:top w:val="none" w:sz="0" w:space="0" w:color="auto"/>
            <w:left w:val="none" w:sz="0" w:space="0" w:color="auto"/>
            <w:bottom w:val="none" w:sz="0" w:space="0" w:color="auto"/>
            <w:right w:val="none" w:sz="0" w:space="0" w:color="auto"/>
          </w:divBdr>
        </w:div>
        <w:div w:id="130514698">
          <w:marLeft w:val="0"/>
          <w:marRight w:val="0"/>
          <w:marTop w:val="0"/>
          <w:marBottom w:val="0"/>
          <w:divBdr>
            <w:top w:val="none" w:sz="0" w:space="0" w:color="auto"/>
            <w:left w:val="none" w:sz="0" w:space="0" w:color="auto"/>
            <w:bottom w:val="none" w:sz="0" w:space="0" w:color="auto"/>
            <w:right w:val="none" w:sz="0" w:space="0" w:color="auto"/>
          </w:divBdr>
        </w:div>
        <w:div w:id="1580675236">
          <w:marLeft w:val="0"/>
          <w:marRight w:val="0"/>
          <w:marTop w:val="0"/>
          <w:marBottom w:val="0"/>
          <w:divBdr>
            <w:top w:val="none" w:sz="0" w:space="0" w:color="auto"/>
            <w:left w:val="none" w:sz="0" w:space="0" w:color="auto"/>
            <w:bottom w:val="none" w:sz="0" w:space="0" w:color="auto"/>
            <w:right w:val="none" w:sz="0" w:space="0" w:color="auto"/>
          </w:divBdr>
        </w:div>
        <w:div w:id="139003365">
          <w:marLeft w:val="0"/>
          <w:marRight w:val="0"/>
          <w:marTop w:val="0"/>
          <w:marBottom w:val="0"/>
          <w:divBdr>
            <w:top w:val="none" w:sz="0" w:space="0" w:color="auto"/>
            <w:left w:val="none" w:sz="0" w:space="0" w:color="auto"/>
            <w:bottom w:val="none" w:sz="0" w:space="0" w:color="auto"/>
            <w:right w:val="none" w:sz="0" w:space="0" w:color="auto"/>
          </w:divBdr>
        </w:div>
        <w:div w:id="452595165">
          <w:marLeft w:val="0"/>
          <w:marRight w:val="0"/>
          <w:marTop w:val="0"/>
          <w:marBottom w:val="0"/>
          <w:divBdr>
            <w:top w:val="none" w:sz="0" w:space="0" w:color="auto"/>
            <w:left w:val="none" w:sz="0" w:space="0" w:color="auto"/>
            <w:bottom w:val="none" w:sz="0" w:space="0" w:color="auto"/>
            <w:right w:val="none" w:sz="0" w:space="0" w:color="auto"/>
          </w:divBdr>
        </w:div>
        <w:div w:id="1650942658">
          <w:marLeft w:val="0"/>
          <w:marRight w:val="0"/>
          <w:marTop w:val="0"/>
          <w:marBottom w:val="0"/>
          <w:divBdr>
            <w:top w:val="none" w:sz="0" w:space="0" w:color="auto"/>
            <w:left w:val="none" w:sz="0" w:space="0" w:color="auto"/>
            <w:bottom w:val="none" w:sz="0" w:space="0" w:color="auto"/>
            <w:right w:val="none" w:sz="0" w:space="0" w:color="auto"/>
          </w:divBdr>
          <w:divsChild>
            <w:div w:id="1400594972">
              <w:marLeft w:val="-75"/>
              <w:marRight w:val="0"/>
              <w:marTop w:val="30"/>
              <w:marBottom w:val="30"/>
              <w:divBdr>
                <w:top w:val="none" w:sz="0" w:space="0" w:color="auto"/>
                <w:left w:val="none" w:sz="0" w:space="0" w:color="auto"/>
                <w:bottom w:val="none" w:sz="0" w:space="0" w:color="auto"/>
                <w:right w:val="none" w:sz="0" w:space="0" w:color="auto"/>
              </w:divBdr>
              <w:divsChild>
                <w:div w:id="732781062">
                  <w:marLeft w:val="0"/>
                  <w:marRight w:val="0"/>
                  <w:marTop w:val="0"/>
                  <w:marBottom w:val="0"/>
                  <w:divBdr>
                    <w:top w:val="none" w:sz="0" w:space="0" w:color="auto"/>
                    <w:left w:val="none" w:sz="0" w:space="0" w:color="auto"/>
                    <w:bottom w:val="none" w:sz="0" w:space="0" w:color="auto"/>
                    <w:right w:val="none" w:sz="0" w:space="0" w:color="auto"/>
                  </w:divBdr>
                  <w:divsChild>
                    <w:div w:id="1898391876">
                      <w:marLeft w:val="0"/>
                      <w:marRight w:val="0"/>
                      <w:marTop w:val="0"/>
                      <w:marBottom w:val="0"/>
                      <w:divBdr>
                        <w:top w:val="none" w:sz="0" w:space="0" w:color="auto"/>
                        <w:left w:val="none" w:sz="0" w:space="0" w:color="auto"/>
                        <w:bottom w:val="none" w:sz="0" w:space="0" w:color="auto"/>
                        <w:right w:val="none" w:sz="0" w:space="0" w:color="auto"/>
                      </w:divBdr>
                    </w:div>
                  </w:divsChild>
                </w:div>
                <w:div w:id="611478163">
                  <w:marLeft w:val="0"/>
                  <w:marRight w:val="0"/>
                  <w:marTop w:val="0"/>
                  <w:marBottom w:val="0"/>
                  <w:divBdr>
                    <w:top w:val="none" w:sz="0" w:space="0" w:color="auto"/>
                    <w:left w:val="none" w:sz="0" w:space="0" w:color="auto"/>
                    <w:bottom w:val="none" w:sz="0" w:space="0" w:color="auto"/>
                    <w:right w:val="none" w:sz="0" w:space="0" w:color="auto"/>
                  </w:divBdr>
                  <w:divsChild>
                    <w:div w:id="767232425">
                      <w:marLeft w:val="0"/>
                      <w:marRight w:val="0"/>
                      <w:marTop w:val="0"/>
                      <w:marBottom w:val="0"/>
                      <w:divBdr>
                        <w:top w:val="none" w:sz="0" w:space="0" w:color="auto"/>
                        <w:left w:val="none" w:sz="0" w:space="0" w:color="auto"/>
                        <w:bottom w:val="none" w:sz="0" w:space="0" w:color="auto"/>
                        <w:right w:val="none" w:sz="0" w:space="0" w:color="auto"/>
                      </w:divBdr>
                    </w:div>
                  </w:divsChild>
                </w:div>
                <w:div w:id="970551158">
                  <w:marLeft w:val="0"/>
                  <w:marRight w:val="0"/>
                  <w:marTop w:val="0"/>
                  <w:marBottom w:val="0"/>
                  <w:divBdr>
                    <w:top w:val="none" w:sz="0" w:space="0" w:color="auto"/>
                    <w:left w:val="none" w:sz="0" w:space="0" w:color="auto"/>
                    <w:bottom w:val="none" w:sz="0" w:space="0" w:color="auto"/>
                    <w:right w:val="none" w:sz="0" w:space="0" w:color="auto"/>
                  </w:divBdr>
                  <w:divsChild>
                    <w:div w:id="592472850">
                      <w:marLeft w:val="0"/>
                      <w:marRight w:val="0"/>
                      <w:marTop w:val="0"/>
                      <w:marBottom w:val="0"/>
                      <w:divBdr>
                        <w:top w:val="none" w:sz="0" w:space="0" w:color="auto"/>
                        <w:left w:val="none" w:sz="0" w:space="0" w:color="auto"/>
                        <w:bottom w:val="none" w:sz="0" w:space="0" w:color="auto"/>
                        <w:right w:val="none" w:sz="0" w:space="0" w:color="auto"/>
                      </w:divBdr>
                    </w:div>
                  </w:divsChild>
                </w:div>
                <w:div w:id="686180393">
                  <w:marLeft w:val="0"/>
                  <w:marRight w:val="0"/>
                  <w:marTop w:val="0"/>
                  <w:marBottom w:val="0"/>
                  <w:divBdr>
                    <w:top w:val="none" w:sz="0" w:space="0" w:color="auto"/>
                    <w:left w:val="none" w:sz="0" w:space="0" w:color="auto"/>
                    <w:bottom w:val="none" w:sz="0" w:space="0" w:color="auto"/>
                    <w:right w:val="none" w:sz="0" w:space="0" w:color="auto"/>
                  </w:divBdr>
                  <w:divsChild>
                    <w:div w:id="574782844">
                      <w:marLeft w:val="0"/>
                      <w:marRight w:val="0"/>
                      <w:marTop w:val="0"/>
                      <w:marBottom w:val="0"/>
                      <w:divBdr>
                        <w:top w:val="none" w:sz="0" w:space="0" w:color="auto"/>
                        <w:left w:val="none" w:sz="0" w:space="0" w:color="auto"/>
                        <w:bottom w:val="none" w:sz="0" w:space="0" w:color="auto"/>
                        <w:right w:val="none" w:sz="0" w:space="0" w:color="auto"/>
                      </w:divBdr>
                    </w:div>
                  </w:divsChild>
                </w:div>
                <w:div w:id="1792672879">
                  <w:marLeft w:val="0"/>
                  <w:marRight w:val="0"/>
                  <w:marTop w:val="0"/>
                  <w:marBottom w:val="0"/>
                  <w:divBdr>
                    <w:top w:val="none" w:sz="0" w:space="0" w:color="auto"/>
                    <w:left w:val="none" w:sz="0" w:space="0" w:color="auto"/>
                    <w:bottom w:val="none" w:sz="0" w:space="0" w:color="auto"/>
                    <w:right w:val="none" w:sz="0" w:space="0" w:color="auto"/>
                  </w:divBdr>
                  <w:divsChild>
                    <w:div w:id="2089961093">
                      <w:marLeft w:val="0"/>
                      <w:marRight w:val="0"/>
                      <w:marTop w:val="0"/>
                      <w:marBottom w:val="0"/>
                      <w:divBdr>
                        <w:top w:val="none" w:sz="0" w:space="0" w:color="auto"/>
                        <w:left w:val="none" w:sz="0" w:space="0" w:color="auto"/>
                        <w:bottom w:val="none" w:sz="0" w:space="0" w:color="auto"/>
                        <w:right w:val="none" w:sz="0" w:space="0" w:color="auto"/>
                      </w:divBdr>
                    </w:div>
                  </w:divsChild>
                </w:div>
                <w:div w:id="879245474">
                  <w:marLeft w:val="0"/>
                  <w:marRight w:val="0"/>
                  <w:marTop w:val="0"/>
                  <w:marBottom w:val="0"/>
                  <w:divBdr>
                    <w:top w:val="none" w:sz="0" w:space="0" w:color="auto"/>
                    <w:left w:val="none" w:sz="0" w:space="0" w:color="auto"/>
                    <w:bottom w:val="none" w:sz="0" w:space="0" w:color="auto"/>
                    <w:right w:val="none" w:sz="0" w:space="0" w:color="auto"/>
                  </w:divBdr>
                  <w:divsChild>
                    <w:div w:id="663558377">
                      <w:marLeft w:val="0"/>
                      <w:marRight w:val="0"/>
                      <w:marTop w:val="0"/>
                      <w:marBottom w:val="0"/>
                      <w:divBdr>
                        <w:top w:val="none" w:sz="0" w:space="0" w:color="auto"/>
                        <w:left w:val="none" w:sz="0" w:space="0" w:color="auto"/>
                        <w:bottom w:val="none" w:sz="0" w:space="0" w:color="auto"/>
                        <w:right w:val="none" w:sz="0" w:space="0" w:color="auto"/>
                      </w:divBdr>
                    </w:div>
                  </w:divsChild>
                </w:div>
                <w:div w:id="345134374">
                  <w:marLeft w:val="0"/>
                  <w:marRight w:val="0"/>
                  <w:marTop w:val="0"/>
                  <w:marBottom w:val="0"/>
                  <w:divBdr>
                    <w:top w:val="none" w:sz="0" w:space="0" w:color="auto"/>
                    <w:left w:val="none" w:sz="0" w:space="0" w:color="auto"/>
                    <w:bottom w:val="none" w:sz="0" w:space="0" w:color="auto"/>
                    <w:right w:val="none" w:sz="0" w:space="0" w:color="auto"/>
                  </w:divBdr>
                  <w:divsChild>
                    <w:div w:id="758411589">
                      <w:marLeft w:val="0"/>
                      <w:marRight w:val="0"/>
                      <w:marTop w:val="0"/>
                      <w:marBottom w:val="0"/>
                      <w:divBdr>
                        <w:top w:val="none" w:sz="0" w:space="0" w:color="auto"/>
                        <w:left w:val="none" w:sz="0" w:space="0" w:color="auto"/>
                        <w:bottom w:val="none" w:sz="0" w:space="0" w:color="auto"/>
                        <w:right w:val="none" w:sz="0" w:space="0" w:color="auto"/>
                      </w:divBdr>
                    </w:div>
                  </w:divsChild>
                </w:div>
                <w:div w:id="955017522">
                  <w:marLeft w:val="0"/>
                  <w:marRight w:val="0"/>
                  <w:marTop w:val="0"/>
                  <w:marBottom w:val="0"/>
                  <w:divBdr>
                    <w:top w:val="none" w:sz="0" w:space="0" w:color="auto"/>
                    <w:left w:val="none" w:sz="0" w:space="0" w:color="auto"/>
                    <w:bottom w:val="none" w:sz="0" w:space="0" w:color="auto"/>
                    <w:right w:val="none" w:sz="0" w:space="0" w:color="auto"/>
                  </w:divBdr>
                  <w:divsChild>
                    <w:div w:id="929848315">
                      <w:marLeft w:val="0"/>
                      <w:marRight w:val="0"/>
                      <w:marTop w:val="0"/>
                      <w:marBottom w:val="0"/>
                      <w:divBdr>
                        <w:top w:val="none" w:sz="0" w:space="0" w:color="auto"/>
                        <w:left w:val="none" w:sz="0" w:space="0" w:color="auto"/>
                        <w:bottom w:val="none" w:sz="0" w:space="0" w:color="auto"/>
                        <w:right w:val="none" w:sz="0" w:space="0" w:color="auto"/>
                      </w:divBdr>
                    </w:div>
                    <w:div w:id="1519611823">
                      <w:marLeft w:val="0"/>
                      <w:marRight w:val="0"/>
                      <w:marTop w:val="0"/>
                      <w:marBottom w:val="0"/>
                      <w:divBdr>
                        <w:top w:val="none" w:sz="0" w:space="0" w:color="auto"/>
                        <w:left w:val="none" w:sz="0" w:space="0" w:color="auto"/>
                        <w:bottom w:val="none" w:sz="0" w:space="0" w:color="auto"/>
                        <w:right w:val="none" w:sz="0" w:space="0" w:color="auto"/>
                      </w:divBdr>
                    </w:div>
                    <w:div w:id="1057246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21419878">
          <w:marLeft w:val="0"/>
          <w:marRight w:val="0"/>
          <w:marTop w:val="0"/>
          <w:marBottom w:val="0"/>
          <w:divBdr>
            <w:top w:val="none" w:sz="0" w:space="0" w:color="auto"/>
            <w:left w:val="none" w:sz="0" w:space="0" w:color="auto"/>
            <w:bottom w:val="none" w:sz="0" w:space="0" w:color="auto"/>
            <w:right w:val="none" w:sz="0" w:space="0" w:color="auto"/>
          </w:divBdr>
        </w:div>
        <w:div w:id="486093057">
          <w:marLeft w:val="0"/>
          <w:marRight w:val="0"/>
          <w:marTop w:val="0"/>
          <w:marBottom w:val="0"/>
          <w:divBdr>
            <w:top w:val="none" w:sz="0" w:space="0" w:color="auto"/>
            <w:left w:val="none" w:sz="0" w:space="0" w:color="auto"/>
            <w:bottom w:val="none" w:sz="0" w:space="0" w:color="auto"/>
            <w:right w:val="none" w:sz="0" w:space="0" w:color="auto"/>
          </w:divBdr>
        </w:div>
        <w:div w:id="145753069">
          <w:marLeft w:val="0"/>
          <w:marRight w:val="0"/>
          <w:marTop w:val="0"/>
          <w:marBottom w:val="0"/>
          <w:divBdr>
            <w:top w:val="none" w:sz="0" w:space="0" w:color="auto"/>
            <w:left w:val="none" w:sz="0" w:space="0" w:color="auto"/>
            <w:bottom w:val="none" w:sz="0" w:space="0" w:color="auto"/>
            <w:right w:val="none" w:sz="0" w:space="0" w:color="auto"/>
          </w:divBdr>
          <w:divsChild>
            <w:div w:id="1630551732">
              <w:marLeft w:val="-75"/>
              <w:marRight w:val="0"/>
              <w:marTop w:val="30"/>
              <w:marBottom w:val="30"/>
              <w:divBdr>
                <w:top w:val="none" w:sz="0" w:space="0" w:color="auto"/>
                <w:left w:val="none" w:sz="0" w:space="0" w:color="auto"/>
                <w:bottom w:val="none" w:sz="0" w:space="0" w:color="auto"/>
                <w:right w:val="none" w:sz="0" w:space="0" w:color="auto"/>
              </w:divBdr>
              <w:divsChild>
                <w:div w:id="945116117">
                  <w:marLeft w:val="0"/>
                  <w:marRight w:val="0"/>
                  <w:marTop w:val="0"/>
                  <w:marBottom w:val="0"/>
                  <w:divBdr>
                    <w:top w:val="none" w:sz="0" w:space="0" w:color="auto"/>
                    <w:left w:val="none" w:sz="0" w:space="0" w:color="auto"/>
                    <w:bottom w:val="none" w:sz="0" w:space="0" w:color="auto"/>
                    <w:right w:val="none" w:sz="0" w:space="0" w:color="auto"/>
                  </w:divBdr>
                  <w:divsChild>
                    <w:div w:id="161748334">
                      <w:marLeft w:val="0"/>
                      <w:marRight w:val="0"/>
                      <w:marTop w:val="0"/>
                      <w:marBottom w:val="0"/>
                      <w:divBdr>
                        <w:top w:val="none" w:sz="0" w:space="0" w:color="auto"/>
                        <w:left w:val="none" w:sz="0" w:space="0" w:color="auto"/>
                        <w:bottom w:val="none" w:sz="0" w:space="0" w:color="auto"/>
                        <w:right w:val="none" w:sz="0" w:space="0" w:color="auto"/>
                      </w:divBdr>
                    </w:div>
                  </w:divsChild>
                </w:div>
                <w:div w:id="621496465">
                  <w:marLeft w:val="0"/>
                  <w:marRight w:val="0"/>
                  <w:marTop w:val="0"/>
                  <w:marBottom w:val="0"/>
                  <w:divBdr>
                    <w:top w:val="none" w:sz="0" w:space="0" w:color="auto"/>
                    <w:left w:val="none" w:sz="0" w:space="0" w:color="auto"/>
                    <w:bottom w:val="none" w:sz="0" w:space="0" w:color="auto"/>
                    <w:right w:val="none" w:sz="0" w:space="0" w:color="auto"/>
                  </w:divBdr>
                  <w:divsChild>
                    <w:div w:id="740256086">
                      <w:marLeft w:val="0"/>
                      <w:marRight w:val="0"/>
                      <w:marTop w:val="0"/>
                      <w:marBottom w:val="0"/>
                      <w:divBdr>
                        <w:top w:val="none" w:sz="0" w:space="0" w:color="auto"/>
                        <w:left w:val="none" w:sz="0" w:space="0" w:color="auto"/>
                        <w:bottom w:val="none" w:sz="0" w:space="0" w:color="auto"/>
                        <w:right w:val="none" w:sz="0" w:space="0" w:color="auto"/>
                      </w:divBdr>
                    </w:div>
                  </w:divsChild>
                </w:div>
                <w:div w:id="1456371513">
                  <w:marLeft w:val="0"/>
                  <w:marRight w:val="0"/>
                  <w:marTop w:val="0"/>
                  <w:marBottom w:val="0"/>
                  <w:divBdr>
                    <w:top w:val="none" w:sz="0" w:space="0" w:color="auto"/>
                    <w:left w:val="none" w:sz="0" w:space="0" w:color="auto"/>
                    <w:bottom w:val="none" w:sz="0" w:space="0" w:color="auto"/>
                    <w:right w:val="none" w:sz="0" w:space="0" w:color="auto"/>
                  </w:divBdr>
                  <w:divsChild>
                    <w:div w:id="189532109">
                      <w:marLeft w:val="0"/>
                      <w:marRight w:val="0"/>
                      <w:marTop w:val="0"/>
                      <w:marBottom w:val="0"/>
                      <w:divBdr>
                        <w:top w:val="none" w:sz="0" w:space="0" w:color="auto"/>
                        <w:left w:val="none" w:sz="0" w:space="0" w:color="auto"/>
                        <w:bottom w:val="none" w:sz="0" w:space="0" w:color="auto"/>
                        <w:right w:val="none" w:sz="0" w:space="0" w:color="auto"/>
                      </w:divBdr>
                    </w:div>
                  </w:divsChild>
                </w:div>
                <w:div w:id="1293025512">
                  <w:marLeft w:val="0"/>
                  <w:marRight w:val="0"/>
                  <w:marTop w:val="0"/>
                  <w:marBottom w:val="0"/>
                  <w:divBdr>
                    <w:top w:val="none" w:sz="0" w:space="0" w:color="auto"/>
                    <w:left w:val="none" w:sz="0" w:space="0" w:color="auto"/>
                    <w:bottom w:val="none" w:sz="0" w:space="0" w:color="auto"/>
                    <w:right w:val="none" w:sz="0" w:space="0" w:color="auto"/>
                  </w:divBdr>
                  <w:divsChild>
                    <w:div w:id="10029389">
                      <w:marLeft w:val="0"/>
                      <w:marRight w:val="0"/>
                      <w:marTop w:val="0"/>
                      <w:marBottom w:val="0"/>
                      <w:divBdr>
                        <w:top w:val="none" w:sz="0" w:space="0" w:color="auto"/>
                        <w:left w:val="none" w:sz="0" w:space="0" w:color="auto"/>
                        <w:bottom w:val="none" w:sz="0" w:space="0" w:color="auto"/>
                        <w:right w:val="none" w:sz="0" w:space="0" w:color="auto"/>
                      </w:divBdr>
                    </w:div>
                  </w:divsChild>
                </w:div>
                <w:div w:id="140973341">
                  <w:marLeft w:val="0"/>
                  <w:marRight w:val="0"/>
                  <w:marTop w:val="0"/>
                  <w:marBottom w:val="0"/>
                  <w:divBdr>
                    <w:top w:val="none" w:sz="0" w:space="0" w:color="auto"/>
                    <w:left w:val="none" w:sz="0" w:space="0" w:color="auto"/>
                    <w:bottom w:val="none" w:sz="0" w:space="0" w:color="auto"/>
                    <w:right w:val="none" w:sz="0" w:space="0" w:color="auto"/>
                  </w:divBdr>
                  <w:divsChild>
                    <w:div w:id="1268850210">
                      <w:marLeft w:val="0"/>
                      <w:marRight w:val="0"/>
                      <w:marTop w:val="0"/>
                      <w:marBottom w:val="0"/>
                      <w:divBdr>
                        <w:top w:val="none" w:sz="0" w:space="0" w:color="auto"/>
                        <w:left w:val="none" w:sz="0" w:space="0" w:color="auto"/>
                        <w:bottom w:val="none" w:sz="0" w:space="0" w:color="auto"/>
                        <w:right w:val="none" w:sz="0" w:space="0" w:color="auto"/>
                      </w:divBdr>
                    </w:div>
                  </w:divsChild>
                </w:div>
                <w:div w:id="590311333">
                  <w:marLeft w:val="0"/>
                  <w:marRight w:val="0"/>
                  <w:marTop w:val="0"/>
                  <w:marBottom w:val="0"/>
                  <w:divBdr>
                    <w:top w:val="none" w:sz="0" w:space="0" w:color="auto"/>
                    <w:left w:val="none" w:sz="0" w:space="0" w:color="auto"/>
                    <w:bottom w:val="none" w:sz="0" w:space="0" w:color="auto"/>
                    <w:right w:val="none" w:sz="0" w:space="0" w:color="auto"/>
                  </w:divBdr>
                  <w:divsChild>
                    <w:div w:id="239682769">
                      <w:marLeft w:val="0"/>
                      <w:marRight w:val="0"/>
                      <w:marTop w:val="0"/>
                      <w:marBottom w:val="0"/>
                      <w:divBdr>
                        <w:top w:val="none" w:sz="0" w:space="0" w:color="auto"/>
                        <w:left w:val="none" w:sz="0" w:space="0" w:color="auto"/>
                        <w:bottom w:val="none" w:sz="0" w:space="0" w:color="auto"/>
                        <w:right w:val="none" w:sz="0" w:space="0" w:color="auto"/>
                      </w:divBdr>
                    </w:div>
                  </w:divsChild>
                </w:div>
                <w:div w:id="678315676">
                  <w:marLeft w:val="0"/>
                  <w:marRight w:val="0"/>
                  <w:marTop w:val="0"/>
                  <w:marBottom w:val="0"/>
                  <w:divBdr>
                    <w:top w:val="none" w:sz="0" w:space="0" w:color="auto"/>
                    <w:left w:val="none" w:sz="0" w:space="0" w:color="auto"/>
                    <w:bottom w:val="none" w:sz="0" w:space="0" w:color="auto"/>
                    <w:right w:val="none" w:sz="0" w:space="0" w:color="auto"/>
                  </w:divBdr>
                  <w:divsChild>
                    <w:div w:id="891228853">
                      <w:marLeft w:val="0"/>
                      <w:marRight w:val="0"/>
                      <w:marTop w:val="0"/>
                      <w:marBottom w:val="0"/>
                      <w:divBdr>
                        <w:top w:val="none" w:sz="0" w:space="0" w:color="auto"/>
                        <w:left w:val="none" w:sz="0" w:space="0" w:color="auto"/>
                        <w:bottom w:val="none" w:sz="0" w:space="0" w:color="auto"/>
                        <w:right w:val="none" w:sz="0" w:space="0" w:color="auto"/>
                      </w:divBdr>
                    </w:div>
                  </w:divsChild>
                </w:div>
                <w:div w:id="1514757764">
                  <w:marLeft w:val="0"/>
                  <w:marRight w:val="0"/>
                  <w:marTop w:val="0"/>
                  <w:marBottom w:val="0"/>
                  <w:divBdr>
                    <w:top w:val="none" w:sz="0" w:space="0" w:color="auto"/>
                    <w:left w:val="none" w:sz="0" w:space="0" w:color="auto"/>
                    <w:bottom w:val="none" w:sz="0" w:space="0" w:color="auto"/>
                    <w:right w:val="none" w:sz="0" w:space="0" w:color="auto"/>
                  </w:divBdr>
                  <w:divsChild>
                    <w:div w:id="1829176736">
                      <w:marLeft w:val="0"/>
                      <w:marRight w:val="0"/>
                      <w:marTop w:val="0"/>
                      <w:marBottom w:val="0"/>
                      <w:divBdr>
                        <w:top w:val="none" w:sz="0" w:space="0" w:color="auto"/>
                        <w:left w:val="none" w:sz="0" w:space="0" w:color="auto"/>
                        <w:bottom w:val="none" w:sz="0" w:space="0" w:color="auto"/>
                        <w:right w:val="none" w:sz="0" w:space="0" w:color="auto"/>
                      </w:divBdr>
                    </w:div>
                  </w:divsChild>
                </w:div>
                <w:div w:id="77870981">
                  <w:marLeft w:val="0"/>
                  <w:marRight w:val="0"/>
                  <w:marTop w:val="0"/>
                  <w:marBottom w:val="0"/>
                  <w:divBdr>
                    <w:top w:val="none" w:sz="0" w:space="0" w:color="auto"/>
                    <w:left w:val="none" w:sz="0" w:space="0" w:color="auto"/>
                    <w:bottom w:val="none" w:sz="0" w:space="0" w:color="auto"/>
                    <w:right w:val="none" w:sz="0" w:space="0" w:color="auto"/>
                  </w:divBdr>
                  <w:divsChild>
                    <w:div w:id="189949762">
                      <w:marLeft w:val="0"/>
                      <w:marRight w:val="0"/>
                      <w:marTop w:val="0"/>
                      <w:marBottom w:val="0"/>
                      <w:divBdr>
                        <w:top w:val="none" w:sz="0" w:space="0" w:color="auto"/>
                        <w:left w:val="none" w:sz="0" w:space="0" w:color="auto"/>
                        <w:bottom w:val="none" w:sz="0" w:space="0" w:color="auto"/>
                        <w:right w:val="none" w:sz="0" w:space="0" w:color="auto"/>
                      </w:divBdr>
                    </w:div>
                  </w:divsChild>
                </w:div>
                <w:div w:id="1356617336">
                  <w:marLeft w:val="0"/>
                  <w:marRight w:val="0"/>
                  <w:marTop w:val="0"/>
                  <w:marBottom w:val="0"/>
                  <w:divBdr>
                    <w:top w:val="none" w:sz="0" w:space="0" w:color="auto"/>
                    <w:left w:val="none" w:sz="0" w:space="0" w:color="auto"/>
                    <w:bottom w:val="none" w:sz="0" w:space="0" w:color="auto"/>
                    <w:right w:val="none" w:sz="0" w:space="0" w:color="auto"/>
                  </w:divBdr>
                  <w:divsChild>
                    <w:div w:id="52000699">
                      <w:marLeft w:val="0"/>
                      <w:marRight w:val="0"/>
                      <w:marTop w:val="0"/>
                      <w:marBottom w:val="0"/>
                      <w:divBdr>
                        <w:top w:val="none" w:sz="0" w:space="0" w:color="auto"/>
                        <w:left w:val="none" w:sz="0" w:space="0" w:color="auto"/>
                        <w:bottom w:val="none" w:sz="0" w:space="0" w:color="auto"/>
                        <w:right w:val="none" w:sz="0" w:space="0" w:color="auto"/>
                      </w:divBdr>
                    </w:div>
                    <w:div w:id="1874268162">
                      <w:marLeft w:val="0"/>
                      <w:marRight w:val="0"/>
                      <w:marTop w:val="0"/>
                      <w:marBottom w:val="0"/>
                      <w:divBdr>
                        <w:top w:val="none" w:sz="0" w:space="0" w:color="auto"/>
                        <w:left w:val="none" w:sz="0" w:space="0" w:color="auto"/>
                        <w:bottom w:val="none" w:sz="0" w:space="0" w:color="auto"/>
                        <w:right w:val="none" w:sz="0" w:space="0" w:color="auto"/>
                      </w:divBdr>
                    </w:div>
                    <w:div w:id="1530413887">
                      <w:marLeft w:val="0"/>
                      <w:marRight w:val="0"/>
                      <w:marTop w:val="0"/>
                      <w:marBottom w:val="0"/>
                      <w:divBdr>
                        <w:top w:val="none" w:sz="0" w:space="0" w:color="auto"/>
                        <w:left w:val="none" w:sz="0" w:space="0" w:color="auto"/>
                        <w:bottom w:val="none" w:sz="0" w:space="0" w:color="auto"/>
                        <w:right w:val="none" w:sz="0" w:space="0" w:color="auto"/>
                      </w:divBdr>
                    </w:div>
                    <w:div w:id="1262373761">
                      <w:marLeft w:val="0"/>
                      <w:marRight w:val="0"/>
                      <w:marTop w:val="0"/>
                      <w:marBottom w:val="0"/>
                      <w:divBdr>
                        <w:top w:val="none" w:sz="0" w:space="0" w:color="auto"/>
                        <w:left w:val="none" w:sz="0" w:space="0" w:color="auto"/>
                        <w:bottom w:val="none" w:sz="0" w:space="0" w:color="auto"/>
                        <w:right w:val="none" w:sz="0" w:space="0" w:color="auto"/>
                      </w:divBdr>
                    </w:div>
                    <w:div w:id="935871651">
                      <w:marLeft w:val="0"/>
                      <w:marRight w:val="0"/>
                      <w:marTop w:val="0"/>
                      <w:marBottom w:val="0"/>
                      <w:divBdr>
                        <w:top w:val="none" w:sz="0" w:space="0" w:color="auto"/>
                        <w:left w:val="none" w:sz="0" w:space="0" w:color="auto"/>
                        <w:bottom w:val="none" w:sz="0" w:space="0" w:color="auto"/>
                        <w:right w:val="none" w:sz="0" w:space="0" w:color="auto"/>
                      </w:divBdr>
                    </w:div>
                    <w:div w:id="418527518">
                      <w:marLeft w:val="0"/>
                      <w:marRight w:val="0"/>
                      <w:marTop w:val="0"/>
                      <w:marBottom w:val="0"/>
                      <w:divBdr>
                        <w:top w:val="none" w:sz="0" w:space="0" w:color="auto"/>
                        <w:left w:val="none" w:sz="0" w:space="0" w:color="auto"/>
                        <w:bottom w:val="none" w:sz="0" w:space="0" w:color="auto"/>
                        <w:right w:val="none" w:sz="0" w:space="0" w:color="auto"/>
                      </w:divBdr>
                    </w:div>
                    <w:div w:id="1053387214">
                      <w:marLeft w:val="0"/>
                      <w:marRight w:val="0"/>
                      <w:marTop w:val="0"/>
                      <w:marBottom w:val="0"/>
                      <w:divBdr>
                        <w:top w:val="none" w:sz="0" w:space="0" w:color="auto"/>
                        <w:left w:val="none" w:sz="0" w:space="0" w:color="auto"/>
                        <w:bottom w:val="none" w:sz="0" w:space="0" w:color="auto"/>
                        <w:right w:val="none" w:sz="0" w:space="0" w:color="auto"/>
                      </w:divBdr>
                    </w:div>
                    <w:div w:id="1007291403">
                      <w:marLeft w:val="0"/>
                      <w:marRight w:val="0"/>
                      <w:marTop w:val="0"/>
                      <w:marBottom w:val="0"/>
                      <w:divBdr>
                        <w:top w:val="none" w:sz="0" w:space="0" w:color="auto"/>
                        <w:left w:val="none" w:sz="0" w:space="0" w:color="auto"/>
                        <w:bottom w:val="none" w:sz="0" w:space="0" w:color="auto"/>
                        <w:right w:val="none" w:sz="0" w:space="0" w:color="auto"/>
                      </w:divBdr>
                    </w:div>
                    <w:div w:id="149443822">
                      <w:marLeft w:val="0"/>
                      <w:marRight w:val="0"/>
                      <w:marTop w:val="0"/>
                      <w:marBottom w:val="0"/>
                      <w:divBdr>
                        <w:top w:val="none" w:sz="0" w:space="0" w:color="auto"/>
                        <w:left w:val="none" w:sz="0" w:space="0" w:color="auto"/>
                        <w:bottom w:val="none" w:sz="0" w:space="0" w:color="auto"/>
                        <w:right w:val="none" w:sz="0" w:space="0" w:color="auto"/>
                      </w:divBdr>
                    </w:div>
                  </w:divsChild>
                </w:div>
                <w:div w:id="271329193">
                  <w:marLeft w:val="0"/>
                  <w:marRight w:val="0"/>
                  <w:marTop w:val="0"/>
                  <w:marBottom w:val="0"/>
                  <w:divBdr>
                    <w:top w:val="none" w:sz="0" w:space="0" w:color="auto"/>
                    <w:left w:val="none" w:sz="0" w:space="0" w:color="auto"/>
                    <w:bottom w:val="none" w:sz="0" w:space="0" w:color="auto"/>
                    <w:right w:val="none" w:sz="0" w:space="0" w:color="auto"/>
                  </w:divBdr>
                  <w:divsChild>
                    <w:div w:id="1789281132">
                      <w:marLeft w:val="0"/>
                      <w:marRight w:val="0"/>
                      <w:marTop w:val="0"/>
                      <w:marBottom w:val="0"/>
                      <w:divBdr>
                        <w:top w:val="none" w:sz="0" w:space="0" w:color="auto"/>
                        <w:left w:val="none" w:sz="0" w:space="0" w:color="auto"/>
                        <w:bottom w:val="none" w:sz="0" w:space="0" w:color="auto"/>
                        <w:right w:val="none" w:sz="0" w:space="0" w:color="auto"/>
                      </w:divBdr>
                    </w:div>
                  </w:divsChild>
                </w:div>
                <w:div w:id="1120108534">
                  <w:marLeft w:val="0"/>
                  <w:marRight w:val="0"/>
                  <w:marTop w:val="0"/>
                  <w:marBottom w:val="0"/>
                  <w:divBdr>
                    <w:top w:val="none" w:sz="0" w:space="0" w:color="auto"/>
                    <w:left w:val="none" w:sz="0" w:space="0" w:color="auto"/>
                    <w:bottom w:val="none" w:sz="0" w:space="0" w:color="auto"/>
                    <w:right w:val="none" w:sz="0" w:space="0" w:color="auto"/>
                  </w:divBdr>
                  <w:divsChild>
                    <w:div w:id="379012549">
                      <w:marLeft w:val="0"/>
                      <w:marRight w:val="0"/>
                      <w:marTop w:val="0"/>
                      <w:marBottom w:val="0"/>
                      <w:divBdr>
                        <w:top w:val="none" w:sz="0" w:space="0" w:color="auto"/>
                        <w:left w:val="none" w:sz="0" w:space="0" w:color="auto"/>
                        <w:bottom w:val="none" w:sz="0" w:space="0" w:color="auto"/>
                        <w:right w:val="none" w:sz="0" w:space="0" w:color="auto"/>
                      </w:divBdr>
                    </w:div>
                    <w:div w:id="772364144">
                      <w:marLeft w:val="0"/>
                      <w:marRight w:val="0"/>
                      <w:marTop w:val="0"/>
                      <w:marBottom w:val="0"/>
                      <w:divBdr>
                        <w:top w:val="none" w:sz="0" w:space="0" w:color="auto"/>
                        <w:left w:val="none" w:sz="0" w:space="0" w:color="auto"/>
                        <w:bottom w:val="none" w:sz="0" w:space="0" w:color="auto"/>
                        <w:right w:val="none" w:sz="0" w:space="0" w:color="auto"/>
                      </w:divBdr>
                    </w:div>
                    <w:div w:id="104741647">
                      <w:marLeft w:val="0"/>
                      <w:marRight w:val="0"/>
                      <w:marTop w:val="0"/>
                      <w:marBottom w:val="0"/>
                      <w:divBdr>
                        <w:top w:val="none" w:sz="0" w:space="0" w:color="auto"/>
                        <w:left w:val="none" w:sz="0" w:space="0" w:color="auto"/>
                        <w:bottom w:val="none" w:sz="0" w:space="0" w:color="auto"/>
                        <w:right w:val="none" w:sz="0" w:space="0" w:color="auto"/>
                      </w:divBdr>
                    </w:div>
                  </w:divsChild>
                </w:div>
                <w:div w:id="102769361">
                  <w:marLeft w:val="0"/>
                  <w:marRight w:val="0"/>
                  <w:marTop w:val="0"/>
                  <w:marBottom w:val="0"/>
                  <w:divBdr>
                    <w:top w:val="none" w:sz="0" w:space="0" w:color="auto"/>
                    <w:left w:val="none" w:sz="0" w:space="0" w:color="auto"/>
                    <w:bottom w:val="none" w:sz="0" w:space="0" w:color="auto"/>
                    <w:right w:val="none" w:sz="0" w:space="0" w:color="auto"/>
                  </w:divBdr>
                  <w:divsChild>
                    <w:div w:id="509569669">
                      <w:marLeft w:val="0"/>
                      <w:marRight w:val="0"/>
                      <w:marTop w:val="0"/>
                      <w:marBottom w:val="0"/>
                      <w:divBdr>
                        <w:top w:val="none" w:sz="0" w:space="0" w:color="auto"/>
                        <w:left w:val="none" w:sz="0" w:space="0" w:color="auto"/>
                        <w:bottom w:val="none" w:sz="0" w:space="0" w:color="auto"/>
                        <w:right w:val="none" w:sz="0" w:space="0" w:color="auto"/>
                      </w:divBdr>
                    </w:div>
                  </w:divsChild>
                </w:div>
                <w:div w:id="1926955012">
                  <w:marLeft w:val="0"/>
                  <w:marRight w:val="0"/>
                  <w:marTop w:val="0"/>
                  <w:marBottom w:val="0"/>
                  <w:divBdr>
                    <w:top w:val="none" w:sz="0" w:space="0" w:color="auto"/>
                    <w:left w:val="none" w:sz="0" w:space="0" w:color="auto"/>
                    <w:bottom w:val="none" w:sz="0" w:space="0" w:color="auto"/>
                    <w:right w:val="none" w:sz="0" w:space="0" w:color="auto"/>
                  </w:divBdr>
                  <w:divsChild>
                    <w:div w:id="1118262145">
                      <w:marLeft w:val="0"/>
                      <w:marRight w:val="0"/>
                      <w:marTop w:val="0"/>
                      <w:marBottom w:val="0"/>
                      <w:divBdr>
                        <w:top w:val="none" w:sz="0" w:space="0" w:color="auto"/>
                        <w:left w:val="none" w:sz="0" w:space="0" w:color="auto"/>
                        <w:bottom w:val="none" w:sz="0" w:space="0" w:color="auto"/>
                        <w:right w:val="none" w:sz="0" w:space="0" w:color="auto"/>
                      </w:divBdr>
                    </w:div>
                    <w:div w:id="484054278">
                      <w:marLeft w:val="0"/>
                      <w:marRight w:val="0"/>
                      <w:marTop w:val="0"/>
                      <w:marBottom w:val="0"/>
                      <w:divBdr>
                        <w:top w:val="none" w:sz="0" w:space="0" w:color="auto"/>
                        <w:left w:val="none" w:sz="0" w:space="0" w:color="auto"/>
                        <w:bottom w:val="none" w:sz="0" w:space="0" w:color="auto"/>
                        <w:right w:val="none" w:sz="0" w:space="0" w:color="auto"/>
                      </w:divBdr>
                    </w:div>
                    <w:div w:id="355664792">
                      <w:marLeft w:val="0"/>
                      <w:marRight w:val="0"/>
                      <w:marTop w:val="0"/>
                      <w:marBottom w:val="0"/>
                      <w:divBdr>
                        <w:top w:val="none" w:sz="0" w:space="0" w:color="auto"/>
                        <w:left w:val="none" w:sz="0" w:space="0" w:color="auto"/>
                        <w:bottom w:val="none" w:sz="0" w:space="0" w:color="auto"/>
                        <w:right w:val="none" w:sz="0" w:space="0" w:color="auto"/>
                      </w:divBdr>
                    </w:div>
                  </w:divsChild>
                </w:div>
                <w:div w:id="240527936">
                  <w:marLeft w:val="0"/>
                  <w:marRight w:val="0"/>
                  <w:marTop w:val="0"/>
                  <w:marBottom w:val="0"/>
                  <w:divBdr>
                    <w:top w:val="none" w:sz="0" w:space="0" w:color="auto"/>
                    <w:left w:val="none" w:sz="0" w:space="0" w:color="auto"/>
                    <w:bottom w:val="none" w:sz="0" w:space="0" w:color="auto"/>
                    <w:right w:val="none" w:sz="0" w:space="0" w:color="auto"/>
                  </w:divBdr>
                  <w:divsChild>
                    <w:div w:id="532886402">
                      <w:marLeft w:val="0"/>
                      <w:marRight w:val="0"/>
                      <w:marTop w:val="0"/>
                      <w:marBottom w:val="0"/>
                      <w:divBdr>
                        <w:top w:val="none" w:sz="0" w:space="0" w:color="auto"/>
                        <w:left w:val="none" w:sz="0" w:space="0" w:color="auto"/>
                        <w:bottom w:val="none" w:sz="0" w:space="0" w:color="auto"/>
                        <w:right w:val="none" w:sz="0" w:space="0" w:color="auto"/>
                      </w:divBdr>
                    </w:div>
                  </w:divsChild>
                </w:div>
                <w:div w:id="1825780974">
                  <w:marLeft w:val="0"/>
                  <w:marRight w:val="0"/>
                  <w:marTop w:val="0"/>
                  <w:marBottom w:val="0"/>
                  <w:divBdr>
                    <w:top w:val="none" w:sz="0" w:space="0" w:color="auto"/>
                    <w:left w:val="none" w:sz="0" w:space="0" w:color="auto"/>
                    <w:bottom w:val="none" w:sz="0" w:space="0" w:color="auto"/>
                    <w:right w:val="none" w:sz="0" w:space="0" w:color="auto"/>
                  </w:divBdr>
                  <w:divsChild>
                    <w:div w:id="1947687982">
                      <w:marLeft w:val="0"/>
                      <w:marRight w:val="0"/>
                      <w:marTop w:val="0"/>
                      <w:marBottom w:val="0"/>
                      <w:divBdr>
                        <w:top w:val="none" w:sz="0" w:space="0" w:color="auto"/>
                        <w:left w:val="none" w:sz="0" w:space="0" w:color="auto"/>
                        <w:bottom w:val="none" w:sz="0" w:space="0" w:color="auto"/>
                        <w:right w:val="none" w:sz="0" w:space="0" w:color="auto"/>
                      </w:divBdr>
                    </w:div>
                    <w:div w:id="33506021">
                      <w:marLeft w:val="0"/>
                      <w:marRight w:val="0"/>
                      <w:marTop w:val="0"/>
                      <w:marBottom w:val="0"/>
                      <w:divBdr>
                        <w:top w:val="none" w:sz="0" w:space="0" w:color="auto"/>
                        <w:left w:val="none" w:sz="0" w:space="0" w:color="auto"/>
                        <w:bottom w:val="none" w:sz="0" w:space="0" w:color="auto"/>
                        <w:right w:val="none" w:sz="0" w:space="0" w:color="auto"/>
                      </w:divBdr>
                    </w:div>
                    <w:div w:id="1450398501">
                      <w:marLeft w:val="0"/>
                      <w:marRight w:val="0"/>
                      <w:marTop w:val="0"/>
                      <w:marBottom w:val="0"/>
                      <w:divBdr>
                        <w:top w:val="none" w:sz="0" w:space="0" w:color="auto"/>
                        <w:left w:val="none" w:sz="0" w:space="0" w:color="auto"/>
                        <w:bottom w:val="none" w:sz="0" w:space="0" w:color="auto"/>
                        <w:right w:val="none" w:sz="0" w:space="0" w:color="auto"/>
                      </w:divBdr>
                    </w:div>
                    <w:div w:id="1363240913">
                      <w:marLeft w:val="0"/>
                      <w:marRight w:val="0"/>
                      <w:marTop w:val="0"/>
                      <w:marBottom w:val="0"/>
                      <w:divBdr>
                        <w:top w:val="none" w:sz="0" w:space="0" w:color="auto"/>
                        <w:left w:val="none" w:sz="0" w:space="0" w:color="auto"/>
                        <w:bottom w:val="none" w:sz="0" w:space="0" w:color="auto"/>
                        <w:right w:val="none" w:sz="0" w:space="0" w:color="auto"/>
                      </w:divBdr>
                    </w:div>
                    <w:div w:id="1358703121">
                      <w:marLeft w:val="0"/>
                      <w:marRight w:val="0"/>
                      <w:marTop w:val="0"/>
                      <w:marBottom w:val="0"/>
                      <w:divBdr>
                        <w:top w:val="none" w:sz="0" w:space="0" w:color="auto"/>
                        <w:left w:val="none" w:sz="0" w:space="0" w:color="auto"/>
                        <w:bottom w:val="none" w:sz="0" w:space="0" w:color="auto"/>
                        <w:right w:val="none" w:sz="0" w:space="0" w:color="auto"/>
                      </w:divBdr>
                    </w:div>
                  </w:divsChild>
                </w:div>
                <w:div w:id="1225143907">
                  <w:marLeft w:val="0"/>
                  <w:marRight w:val="0"/>
                  <w:marTop w:val="0"/>
                  <w:marBottom w:val="0"/>
                  <w:divBdr>
                    <w:top w:val="none" w:sz="0" w:space="0" w:color="auto"/>
                    <w:left w:val="none" w:sz="0" w:space="0" w:color="auto"/>
                    <w:bottom w:val="none" w:sz="0" w:space="0" w:color="auto"/>
                    <w:right w:val="none" w:sz="0" w:space="0" w:color="auto"/>
                  </w:divBdr>
                  <w:divsChild>
                    <w:div w:id="375667775">
                      <w:marLeft w:val="0"/>
                      <w:marRight w:val="0"/>
                      <w:marTop w:val="0"/>
                      <w:marBottom w:val="0"/>
                      <w:divBdr>
                        <w:top w:val="none" w:sz="0" w:space="0" w:color="auto"/>
                        <w:left w:val="none" w:sz="0" w:space="0" w:color="auto"/>
                        <w:bottom w:val="none" w:sz="0" w:space="0" w:color="auto"/>
                        <w:right w:val="none" w:sz="0" w:space="0" w:color="auto"/>
                      </w:divBdr>
                    </w:div>
                  </w:divsChild>
                </w:div>
                <w:div w:id="540900738">
                  <w:marLeft w:val="0"/>
                  <w:marRight w:val="0"/>
                  <w:marTop w:val="0"/>
                  <w:marBottom w:val="0"/>
                  <w:divBdr>
                    <w:top w:val="none" w:sz="0" w:space="0" w:color="auto"/>
                    <w:left w:val="none" w:sz="0" w:space="0" w:color="auto"/>
                    <w:bottom w:val="none" w:sz="0" w:space="0" w:color="auto"/>
                    <w:right w:val="none" w:sz="0" w:space="0" w:color="auto"/>
                  </w:divBdr>
                  <w:divsChild>
                    <w:div w:id="281769709">
                      <w:marLeft w:val="0"/>
                      <w:marRight w:val="0"/>
                      <w:marTop w:val="0"/>
                      <w:marBottom w:val="0"/>
                      <w:divBdr>
                        <w:top w:val="none" w:sz="0" w:space="0" w:color="auto"/>
                        <w:left w:val="none" w:sz="0" w:space="0" w:color="auto"/>
                        <w:bottom w:val="none" w:sz="0" w:space="0" w:color="auto"/>
                        <w:right w:val="none" w:sz="0" w:space="0" w:color="auto"/>
                      </w:divBdr>
                    </w:div>
                    <w:div w:id="170610411">
                      <w:marLeft w:val="0"/>
                      <w:marRight w:val="0"/>
                      <w:marTop w:val="0"/>
                      <w:marBottom w:val="0"/>
                      <w:divBdr>
                        <w:top w:val="none" w:sz="0" w:space="0" w:color="auto"/>
                        <w:left w:val="none" w:sz="0" w:space="0" w:color="auto"/>
                        <w:bottom w:val="none" w:sz="0" w:space="0" w:color="auto"/>
                        <w:right w:val="none" w:sz="0" w:space="0" w:color="auto"/>
                      </w:divBdr>
                    </w:div>
                    <w:div w:id="465781543">
                      <w:marLeft w:val="0"/>
                      <w:marRight w:val="0"/>
                      <w:marTop w:val="0"/>
                      <w:marBottom w:val="0"/>
                      <w:divBdr>
                        <w:top w:val="none" w:sz="0" w:space="0" w:color="auto"/>
                        <w:left w:val="none" w:sz="0" w:space="0" w:color="auto"/>
                        <w:bottom w:val="none" w:sz="0" w:space="0" w:color="auto"/>
                        <w:right w:val="none" w:sz="0" w:space="0" w:color="auto"/>
                      </w:divBdr>
                    </w:div>
                    <w:div w:id="1558664691">
                      <w:marLeft w:val="0"/>
                      <w:marRight w:val="0"/>
                      <w:marTop w:val="0"/>
                      <w:marBottom w:val="0"/>
                      <w:divBdr>
                        <w:top w:val="none" w:sz="0" w:space="0" w:color="auto"/>
                        <w:left w:val="none" w:sz="0" w:space="0" w:color="auto"/>
                        <w:bottom w:val="none" w:sz="0" w:space="0" w:color="auto"/>
                        <w:right w:val="none" w:sz="0" w:space="0" w:color="auto"/>
                      </w:divBdr>
                    </w:div>
                    <w:div w:id="17801789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05776169">
          <w:marLeft w:val="0"/>
          <w:marRight w:val="0"/>
          <w:marTop w:val="0"/>
          <w:marBottom w:val="0"/>
          <w:divBdr>
            <w:top w:val="none" w:sz="0" w:space="0" w:color="auto"/>
            <w:left w:val="none" w:sz="0" w:space="0" w:color="auto"/>
            <w:bottom w:val="none" w:sz="0" w:space="0" w:color="auto"/>
            <w:right w:val="none" w:sz="0" w:space="0" w:color="auto"/>
          </w:divBdr>
        </w:div>
        <w:div w:id="1952281782">
          <w:marLeft w:val="0"/>
          <w:marRight w:val="0"/>
          <w:marTop w:val="0"/>
          <w:marBottom w:val="0"/>
          <w:divBdr>
            <w:top w:val="none" w:sz="0" w:space="0" w:color="auto"/>
            <w:left w:val="none" w:sz="0" w:space="0" w:color="auto"/>
            <w:bottom w:val="none" w:sz="0" w:space="0" w:color="auto"/>
            <w:right w:val="none" w:sz="0" w:space="0" w:color="auto"/>
          </w:divBdr>
        </w:div>
        <w:div w:id="225456221">
          <w:marLeft w:val="0"/>
          <w:marRight w:val="0"/>
          <w:marTop w:val="0"/>
          <w:marBottom w:val="0"/>
          <w:divBdr>
            <w:top w:val="none" w:sz="0" w:space="0" w:color="auto"/>
            <w:left w:val="none" w:sz="0" w:space="0" w:color="auto"/>
            <w:bottom w:val="none" w:sz="0" w:space="0" w:color="auto"/>
            <w:right w:val="none" w:sz="0" w:space="0" w:color="auto"/>
          </w:divBdr>
        </w:div>
        <w:div w:id="1930919193">
          <w:marLeft w:val="0"/>
          <w:marRight w:val="0"/>
          <w:marTop w:val="0"/>
          <w:marBottom w:val="0"/>
          <w:divBdr>
            <w:top w:val="none" w:sz="0" w:space="0" w:color="auto"/>
            <w:left w:val="none" w:sz="0" w:space="0" w:color="auto"/>
            <w:bottom w:val="none" w:sz="0" w:space="0" w:color="auto"/>
            <w:right w:val="none" w:sz="0" w:space="0" w:color="auto"/>
          </w:divBdr>
        </w:div>
        <w:div w:id="1483963718">
          <w:marLeft w:val="0"/>
          <w:marRight w:val="0"/>
          <w:marTop w:val="0"/>
          <w:marBottom w:val="0"/>
          <w:divBdr>
            <w:top w:val="none" w:sz="0" w:space="0" w:color="auto"/>
            <w:left w:val="none" w:sz="0" w:space="0" w:color="auto"/>
            <w:bottom w:val="none" w:sz="0" w:space="0" w:color="auto"/>
            <w:right w:val="none" w:sz="0" w:space="0" w:color="auto"/>
          </w:divBdr>
        </w:div>
        <w:div w:id="357587740">
          <w:marLeft w:val="0"/>
          <w:marRight w:val="0"/>
          <w:marTop w:val="0"/>
          <w:marBottom w:val="0"/>
          <w:divBdr>
            <w:top w:val="none" w:sz="0" w:space="0" w:color="auto"/>
            <w:left w:val="none" w:sz="0" w:space="0" w:color="auto"/>
            <w:bottom w:val="none" w:sz="0" w:space="0" w:color="auto"/>
            <w:right w:val="none" w:sz="0" w:space="0" w:color="auto"/>
          </w:divBdr>
        </w:div>
        <w:div w:id="1598752494">
          <w:marLeft w:val="0"/>
          <w:marRight w:val="0"/>
          <w:marTop w:val="0"/>
          <w:marBottom w:val="0"/>
          <w:divBdr>
            <w:top w:val="none" w:sz="0" w:space="0" w:color="auto"/>
            <w:left w:val="none" w:sz="0" w:space="0" w:color="auto"/>
            <w:bottom w:val="none" w:sz="0" w:space="0" w:color="auto"/>
            <w:right w:val="none" w:sz="0" w:space="0" w:color="auto"/>
          </w:divBdr>
        </w:div>
        <w:div w:id="1077362256">
          <w:marLeft w:val="0"/>
          <w:marRight w:val="0"/>
          <w:marTop w:val="0"/>
          <w:marBottom w:val="0"/>
          <w:divBdr>
            <w:top w:val="none" w:sz="0" w:space="0" w:color="auto"/>
            <w:left w:val="none" w:sz="0" w:space="0" w:color="auto"/>
            <w:bottom w:val="none" w:sz="0" w:space="0" w:color="auto"/>
            <w:right w:val="none" w:sz="0" w:space="0" w:color="auto"/>
          </w:divBdr>
          <w:divsChild>
            <w:div w:id="1181352348">
              <w:marLeft w:val="-75"/>
              <w:marRight w:val="0"/>
              <w:marTop w:val="30"/>
              <w:marBottom w:val="30"/>
              <w:divBdr>
                <w:top w:val="none" w:sz="0" w:space="0" w:color="auto"/>
                <w:left w:val="none" w:sz="0" w:space="0" w:color="auto"/>
                <w:bottom w:val="none" w:sz="0" w:space="0" w:color="auto"/>
                <w:right w:val="none" w:sz="0" w:space="0" w:color="auto"/>
              </w:divBdr>
              <w:divsChild>
                <w:div w:id="1378823555">
                  <w:marLeft w:val="0"/>
                  <w:marRight w:val="0"/>
                  <w:marTop w:val="0"/>
                  <w:marBottom w:val="0"/>
                  <w:divBdr>
                    <w:top w:val="none" w:sz="0" w:space="0" w:color="auto"/>
                    <w:left w:val="none" w:sz="0" w:space="0" w:color="auto"/>
                    <w:bottom w:val="none" w:sz="0" w:space="0" w:color="auto"/>
                    <w:right w:val="none" w:sz="0" w:space="0" w:color="auto"/>
                  </w:divBdr>
                  <w:divsChild>
                    <w:div w:id="1707832740">
                      <w:marLeft w:val="0"/>
                      <w:marRight w:val="0"/>
                      <w:marTop w:val="0"/>
                      <w:marBottom w:val="0"/>
                      <w:divBdr>
                        <w:top w:val="none" w:sz="0" w:space="0" w:color="auto"/>
                        <w:left w:val="none" w:sz="0" w:space="0" w:color="auto"/>
                        <w:bottom w:val="none" w:sz="0" w:space="0" w:color="auto"/>
                        <w:right w:val="none" w:sz="0" w:space="0" w:color="auto"/>
                      </w:divBdr>
                    </w:div>
                  </w:divsChild>
                </w:div>
                <w:div w:id="1460107015">
                  <w:marLeft w:val="0"/>
                  <w:marRight w:val="0"/>
                  <w:marTop w:val="0"/>
                  <w:marBottom w:val="0"/>
                  <w:divBdr>
                    <w:top w:val="none" w:sz="0" w:space="0" w:color="auto"/>
                    <w:left w:val="none" w:sz="0" w:space="0" w:color="auto"/>
                    <w:bottom w:val="none" w:sz="0" w:space="0" w:color="auto"/>
                    <w:right w:val="none" w:sz="0" w:space="0" w:color="auto"/>
                  </w:divBdr>
                  <w:divsChild>
                    <w:div w:id="248545094">
                      <w:marLeft w:val="0"/>
                      <w:marRight w:val="0"/>
                      <w:marTop w:val="0"/>
                      <w:marBottom w:val="0"/>
                      <w:divBdr>
                        <w:top w:val="none" w:sz="0" w:space="0" w:color="auto"/>
                        <w:left w:val="none" w:sz="0" w:space="0" w:color="auto"/>
                        <w:bottom w:val="none" w:sz="0" w:space="0" w:color="auto"/>
                        <w:right w:val="none" w:sz="0" w:space="0" w:color="auto"/>
                      </w:divBdr>
                    </w:div>
                  </w:divsChild>
                </w:div>
                <w:div w:id="1333222422">
                  <w:marLeft w:val="0"/>
                  <w:marRight w:val="0"/>
                  <w:marTop w:val="0"/>
                  <w:marBottom w:val="0"/>
                  <w:divBdr>
                    <w:top w:val="none" w:sz="0" w:space="0" w:color="auto"/>
                    <w:left w:val="none" w:sz="0" w:space="0" w:color="auto"/>
                    <w:bottom w:val="none" w:sz="0" w:space="0" w:color="auto"/>
                    <w:right w:val="none" w:sz="0" w:space="0" w:color="auto"/>
                  </w:divBdr>
                  <w:divsChild>
                    <w:div w:id="92168524">
                      <w:marLeft w:val="0"/>
                      <w:marRight w:val="0"/>
                      <w:marTop w:val="0"/>
                      <w:marBottom w:val="0"/>
                      <w:divBdr>
                        <w:top w:val="none" w:sz="0" w:space="0" w:color="auto"/>
                        <w:left w:val="none" w:sz="0" w:space="0" w:color="auto"/>
                        <w:bottom w:val="none" w:sz="0" w:space="0" w:color="auto"/>
                        <w:right w:val="none" w:sz="0" w:space="0" w:color="auto"/>
                      </w:divBdr>
                    </w:div>
                    <w:div w:id="885217275">
                      <w:marLeft w:val="0"/>
                      <w:marRight w:val="0"/>
                      <w:marTop w:val="0"/>
                      <w:marBottom w:val="0"/>
                      <w:divBdr>
                        <w:top w:val="none" w:sz="0" w:space="0" w:color="auto"/>
                        <w:left w:val="none" w:sz="0" w:space="0" w:color="auto"/>
                        <w:bottom w:val="none" w:sz="0" w:space="0" w:color="auto"/>
                        <w:right w:val="none" w:sz="0" w:space="0" w:color="auto"/>
                      </w:divBdr>
                    </w:div>
                  </w:divsChild>
                </w:div>
                <w:div w:id="1779593293">
                  <w:marLeft w:val="0"/>
                  <w:marRight w:val="0"/>
                  <w:marTop w:val="0"/>
                  <w:marBottom w:val="0"/>
                  <w:divBdr>
                    <w:top w:val="none" w:sz="0" w:space="0" w:color="auto"/>
                    <w:left w:val="none" w:sz="0" w:space="0" w:color="auto"/>
                    <w:bottom w:val="none" w:sz="0" w:space="0" w:color="auto"/>
                    <w:right w:val="none" w:sz="0" w:space="0" w:color="auto"/>
                  </w:divBdr>
                  <w:divsChild>
                    <w:div w:id="1404595752">
                      <w:marLeft w:val="0"/>
                      <w:marRight w:val="0"/>
                      <w:marTop w:val="0"/>
                      <w:marBottom w:val="0"/>
                      <w:divBdr>
                        <w:top w:val="none" w:sz="0" w:space="0" w:color="auto"/>
                        <w:left w:val="none" w:sz="0" w:space="0" w:color="auto"/>
                        <w:bottom w:val="none" w:sz="0" w:space="0" w:color="auto"/>
                        <w:right w:val="none" w:sz="0" w:space="0" w:color="auto"/>
                      </w:divBdr>
                    </w:div>
                    <w:div w:id="264044823">
                      <w:marLeft w:val="0"/>
                      <w:marRight w:val="0"/>
                      <w:marTop w:val="0"/>
                      <w:marBottom w:val="0"/>
                      <w:divBdr>
                        <w:top w:val="none" w:sz="0" w:space="0" w:color="auto"/>
                        <w:left w:val="none" w:sz="0" w:space="0" w:color="auto"/>
                        <w:bottom w:val="none" w:sz="0" w:space="0" w:color="auto"/>
                        <w:right w:val="none" w:sz="0" w:space="0" w:color="auto"/>
                      </w:divBdr>
                    </w:div>
                  </w:divsChild>
                </w:div>
                <w:div w:id="1723868359">
                  <w:marLeft w:val="0"/>
                  <w:marRight w:val="0"/>
                  <w:marTop w:val="0"/>
                  <w:marBottom w:val="0"/>
                  <w:divBdr>
                    <w:top w:val="none" w:sz="0" w:space="0" w:color="auto"/>
                    <w:left w:val="none" w:sz="0" w:space="0" w:color="auto"/>
                    <w:bottom w:val="none" w:sz="0" w:space="0" w:color="auto"/>
                    <w:right w:val="none" w:sz="0" w:space="0" w:color="auto"/>
                  </w:divBdr>
                  <w:divsChild>
                    <w:div w:id="1556239856">
                      <w:marLeft w:val="0"/>
                      <w:marRight w:val="0"/>
                      <w:marTop w:val="0"/>
                      <w:marBottom w:val="0"/>
                      <w:divBdr>
                        <w:top w:val="none" w:sz="0" w:space="0" w:color="auto"/>
                        <w:left w:val="none" w:sz="0" w:space="0" w:color="auto"/>
                        <w:bottom w:val="none" w:sz="0" w:space="0" w:color="auto"/>
                        <w:right w:val="none" w:sz="0" w:space="0" w:color="auto"/>
                      </w:divBdr>
                    </w:div>
                  </w:divsChild>
                </w:div>
                <w:div w:id="1998419619">
                  <w:marLeft w:val="0"/>
                  <w:marRight w:val="0"/>
                  <w:marTop w:val="0"/>
                  <w:marBottom w:val="0"/>
                  <w:divBdr>
                    <w:top w:val="none" w:sz="0" w:space="0" w:color="auto"/>
                    <w:left w:val="none" w:sz="0" w:space="0" w:color="auto"/>
                    <w:bottom w:val="none" w:sz="0" w:space="0" w:color="auto"/>
                    <w:right w:val="none" w:sz="0" w:space="0" w:color="auto"/>
                  </w:divBdr>
                  <w:divsChild>
                    <w:div w:id="1890990527">
                      <w:marLeft w:val="0"/>
                      <w:marRight w:val="0"/>
                      <w:marTop w:val="0"/>
                      <w:marBottom w:val="0"/>
                      <w:divBdr>
                        <w:top w:val="none" w:sz="0" w:space="0" w:color="auto"/>
                        <w:left w:val="none" w:sz="0" w:space="0" w:color="auto"/>
                        <w:bottom w:val="none" w:sz="0" w:space="0" w:color="auto"/>
                        <w:right w:val="none" w:sz="0" w:space="0" w:color="auto"/>
                      </w:divBdr>
                    </w:div>
                  </w:divsChild>
                </w:div>
                <w:div w:id="276067310">
                  <w:marLeft w:val="0"/>
                  <w:marRight w:val="0"/>
                  <w:marTop w:val="0"/>
                  <w:marBottom w:val="0"/>
                  <w:divBdr>
                    <w:top w:val="none" w:sz="0" w:space="0" w:color="auto"/>
                    <w:left w:val="none" w:sz="0" w:space="0" w:color="auto"/>
                    <w:bottom w:val="none" w:sz="0" w:space="0" w:color="auto"/>
                    <w:right w:val="none" w:sz="0" w:space="0" w:color="auto"/>
                  </w:divBdr>
                  <w:divsChild>
                    <w:div w:id="2063476335">
                      <w:marLeft w:val="0"/>
                      <w:marRight w:val="0"/>
                      <w:marTop w:val="0"/>
                      <w:marBottom w:val="0"/>
                      <w:divBdr>
                        <w:top w:val="none" w:sz="0" w:space="0" w:color="auto"/>
                        <w:left w:val="none" w:sz="0" w:space="0" w:color="auto"/>
                        <w:bottom w:val="none" w:sz="0" w:space="0" w:color="auto"/>
                        <w:right w:val="none" w:sz="0" w:space="0" w:color="auto"/>
                      </w:divBdr>
                    </w:div>
                  </w:divsChild>
                </w:div>
                <w:div w:id="274480851">
                  <w:marLeft w:val="0"/>
                  <w:marRight w:val="0"/>
                  <w:marTop w:val="0"/>
                  <w:marBottom w:val="0"/>
                  <w:divBdr>
                    <w:top w:val="none" w:sz="0" w:space="0" w:color="auto"/>
                    <w:left w:val="none" w:sz="0" w:space="0" w:color="auto"/>
                    <w:bottom w:val="none" w:sz="0" w:space="0" w:color="auto"/>
                    <w:right w:val="none" w:sz="0" w:space="0" w:color="auto"/>
                  </w:divBdr>
                  <w:divsChild>
                    <w:div w:id="580605842">
                      <w:marLeft w:val="0"/>
                      <w:marRight w:val="0"/>
                      <w:marTop w:val="0"/>
                      <w:marBottom w:val="0"/>
                      <w:divBdr>
                        <w:top w:val="none" w:sz="0" w:space="0" w:color="auto"/>
                        <w:left w:val="none" w:sz="0" w:space="0" w:color="auto"/>
                        <w:bottom w:val="none" w:sz="0" w:space="0" w:color="auto"/>
                        <w:right w:val="none" w:sz="0" w:space="0" w:color="auto"/>
                      </w:divBdr>
                    </w:div>
                  </w:divsChild>
                </w:div>
                <w:div w:id="1983194029">
                  <w:marLeft w:val="0"/>
                  <w:marRight w:val="0"/>
                  <w:marTop w:val="0"/>
                  <w:marBottom w:val="0"/>
                  <w:divBdr>
                    <w:top w:val="none" w:sz="0" w:space="0" w:color="auto"/>
                    <w:left w:val="none" w:sz="0" w:space="0" w:color="auto"/>
                    <w:bottom w:val="none" w:sz="0" w:space="0" w:color="auto"/>
                    <w:right w:val="none" w:sz="0" w:space="0" w:color="auto"/>
                  </w:divBdr>
                  <w:divsChild>
                    <w:div w:id="1333878016">
                      <w:marLeft w:val="0"/>
                      <w:marRight w:val="0"/>
                      <w:marTop w:val="0"/>
                      <w:marBottom w:val="0"/>
                      <w:divBdr>
                        <w:top w:val="none" w:sz="0" w:space="0" w:color="auto"/>
                        <w:left w:val="none" w:sz="0" w:space="0" w:color="auto"/>
                        <w:bottom w:val="none" w:sz="0" w:space="0" w:color="auto"/>
                        <w:right w:val="none" w:sz="0" w:space="0" w:color="auto"/>
                      </w:divBdr>
                    </w:div>
                  </w:divsChild>
                </w:div>
                <w:div w:id="1515805388">
                  <w:marLeft w:val="0"/>
                  <w:marRight w:val="0"/>
                  <w:marTop w:val="0"/>
                  <w:marBottom w:val="0"/>
                  <w:divBdr>
                    <w:top w:val="none" w:sz="0" w:space="0" w:color="auto"/>
                    <w:left w:val="none" w:sz="0" w:space="0" w:color="auto"/>
                    <w:bottom w:val="none" w:sz="0" w:space="0" w:color="auto"/>
                    <w:right w:val="none" w:sz="0" w:space="0" w:color="auto"/>
                  </w:divBdr>
                  <w:divsChild>
                    <w:div w:id="720905848">
                      <w:marLeft w:val="0"/>
                      <w:marRight w:val="0"/>
                      <w:marTop w:val="0"/>
                      <w:marBottom w:val="0"/>
                      <w:divBdr>
                        <w:top w:val="none" w:sz="0" w:space="0" w:color="auto"/>
                        <w:left w:val="none" w:sz="0" w:space="0" w:color="auto"/>
                        <w:bottom w:val="none" w:sz="0" w:space="0" w:color="auto"/>
                        <w:right w:val="none" w:sz="0" w:space="0" w:color="auto"/>
                      </w:divBdr>
                    </w:div>
                  </w:divsChild>
                </w:div>
                <w:div w:id="1072193067">
                  <w:marLeft w:val="0"/>
                  <w:marRight w:val="0"/>
                  <w:marTop w:val="0"/>
                  <w:marBottom w:val="0"/>
                  <w:divBdr>
                    <w:top w:val="none" w:sz="0" w:space="0" w:color="auto"/>
                    <w:left w:val="none" w:sz="0" w:space="0" w:color="auto"/>
                    <w:bottom w:val="none" w:sz="0" w:space="0" w:color="auto"/>
                    <w:right w:val="none" w:sz="0" w:space="0" w:color="auto"/>
                  </w:divBdr>
                  <w:divsChild>
                    <w:div w:id="1656568774">
                      <w:marLeft w:val="0"/>
                      <w:marRight w:val="0"/>
                      <w:marTop w:val="0"/>
                      <w:marBottom w:val="0"/>
                      <w:divBdr>
                        <w:top w:val="none" w:sz="0" w:space="0" w:color="auto"/>
                        <w:left w:val="none" w:sz="0" w:space="0" w:color="auto"/>
                        <w:bottom w:val="none" w:sz="0" w:space="0" w:color="auto"/>
                        <w:right w:val="none" w:sz="0" w:space="0" w:color="auto"/>
                      </w:divBdr>
                    </w:div>
                  </w:divsChild>
                </w:div>
                <w:div w:id="373115452">
                  <w:marLeft w:val="0"/>
                  <w:marRight w:val="0"/>
                  <w:marTop w:val="0"/>
                  <w:marBottom w:val="0"/>
                  <w:divBdr>
                    <w:top w:val="none" w:sz="0" w:space="0" w:color="auto"/>
                    <w:left w:val="none" w:sz="0" w:space="0" w:color="auto"/>
                    <w:bottom w:val="none" w:sz="0" w:space="0" w:color="auto"/>
                    <w:right w:val="none" w:sz="0" w:space="0" w:color="auto"/>
                  </w:divBdr>
                  <w:divsChild>
                    <w:div w:id="1079445592">
                      <w:marLeft w:val="0"/>
                      <w:marRight w:val="0"/>
                      <w:marTop w:val="0"/>
                      <w:marBottom w:val="0"/>
                      <w:divBdr>
                        <w:top w:val="none" w:sz="0" w:space="0" w:color="auto"/>
                        <w:left w:val="none" w:sz="0" w:space="0" w:color="auto"/>
                        <w:bottom w:val="none" w:sz="0" w:space="0" w:color="auto"/>
                        <w:right w:val="none" w:sz="0" w:space="0" w:color="auto"/>
                      </w:divBdr>
                    </w:div>
                  </w:divsChild>
                </w:div>
                <w:div w:id="714506225">
                  <w:marLeft w:val="0"/>
                  <w:marRight w:val="0"/>
                  <w:marTop w:val="0"/>
                  <w:marBottom w:val="0"/>
                  <w:divBdr>
                    <w:top w:val="none" w:sz="0" w:space="0" w:color="auto"/>
                    <w:left w:val="none" w:sz="0" w:space="0" w:color="auto"/>
                    <w:bottom w:val="none" w:sz="0" w:space="0" w:color="auto"/>
                    <w:right w:val="none" w:sz="0" w:space="0" w:color="auto"/>
                  </w:divBdr>
                  <w:divsChild>
                    <w:div w:id="177695192">
                      <w:marLeft w:val="0"/>
                      <w:marRight w:val="0"/>
                      <w:marTop w:val="0"/>
                      <w:marBottom w:val="0"/>
                      <w:divBdr>
                        <w:top w:val="none" w:sz="0" w:space="0" w:color="auto"/>
                        <w:left w:val="none" w:sz="0" w:space="0" w:color="auto"/>
                        <w:bottom w:val="none" w:sz="0" w:space="0" w:color="auto"/>
                        <w:right w:val="none" w:sz="0" w:space="0" w:color="auto"/>
                      </w:divBdr>
                    </w:div>
                  </w:divsChild>
                </w:div>
                <w:div w:id="1987467279">
                  <w:marLeft w:val="0"/>
                  <w:marRight w:val="0"/>
                  <w:marTop w:val="0"/>
                  <w:marBottom w:val="0"/>
                  <w:divBdr>
                    <w:top w:val="none" w:sz="0" w:space="0" w:color="auto"/>
                    <w:left w:val="none" w:sz="0" w:space="0" w:color="auto"/>
                    <w:bottom w:val="none" w:sz="0" w:space="0" w:color="auto"/>
                    <w:right w:val="none" w:sz="0" w:space="0" w:color="auto"/>
                  </w:divBdr>
                  <w:divsChild>
                    <w:div w:id="2145417751">
                      <w:marLeft w:val="0"/>
                      <w:marRight w:val="0"/>
                      <w:marTop w:val="0"/>
                      <w:marBottom w:val="0"/>
                      <w:divBdr>
                        <w:top w:val="none" w:sz="0" w:space="0" w:color="auto"/>
                        <w:left w:val="none" w:sz="0" w:space="0" w:color="auto"/>
                        <w:bottom w:val="none" w:sz="0" w:space="0" w:color="auto"/>
                        <w:right w:val="none" w:sz="0" w:space="0" w:color="auto"/>
                      </w:divBdr>
                    </w:div>
                  </w:divsChild>
                </w:div>
                <w:div w:id="1843203770">
                  <w:marLeft w:val="0"/>
                  <w:marRight w:val="0"/>
                  <w:marTop w:val="0"/>
                  <w:marBottom w:val="0"/>
                  <w:divBdr>
                    <w:top w:val="none" w:sz="0" w:space="0" w:color="auto"/>
                    <w:left w:val="none" w:sz="0" w:space="0" w:color="auto"/>
                    <w:bottom w:val="none" w:sz="0" w:space="0" w:color="auto"/>
                    <w:right w:val="none" w:sz="0" w:space="0" w:color="auto"/>
                  </w:divBdr>
                  <w:divsChild>
                    <w:div w:id="1463188745">
                      <w:marLeft w:val="0"/>
                      <w:marRight w:val="0"/>
                      <w:marTop w:val="0"/>
                      <w:marBottom w:val="0"/>
                      <w:divBdr>
                        <w:top w:val="none" w:sz="0" w:space="0" w:color="auto"/>
                        <w:left w:val="none" w:sz="0" w:space="0" w:color="auto"/>
                        <w:bottom w:val="none" w:sz="0" w:space="0" w:color="auto"/>
                        <w:right w:val="none" w:sz="0" w:space="0" w:color="auto"/>
                      </w:divBdr>
                    </w:div>
                  </w:divsChild>
                </w:div>
                <w:div w:id="1709185938">
                  <w:marLeft w:val="0"/>
                  <w:marRight w:val="0"/>
                  <w:marTop w:val="0"/>
                  <w:marBottom w:val="0"/>
                  <w:divBdr>
                    <w:top w:val="none" w:sz="0" w:space="0" w:color="auto"/>
                    <w:left w:val="none" w:sz="0" w:space="0" w:color="auto"/>
                    <w:bottom w:val="none" w:sz="0" w:space="0" w:color="auto"/>
                    <w:right w:val="none" w:sz="0" w:space="0" w:color="auto"/>
                  </w:divBdr>
                  <w:divsChild>
                    <w:div w:id="2140563502">
                      <w:marLeft w:val="0"/>
                      <w:marRight w:val="0"/>
                      <w:marTop w:val="0"/>
                      <w:marBottom w:val="0"/>
                      <w:divBdr>
                        <w:top w:val="none" w:sz="0" w:space="0" w:color="auto"/>
                        <w:left w:val="none" w:sz="0" w:space="0" w:color="auto"/>
                        <w:bottom w:val="none" w:sz="0" w:space="0" w:color="auto"/>
                        <w:right w:val="none" w:sz="0" w:space="0" w:color="auto"/>
                      </w:divBdr>
                    </w:div>
                  </w:divsChild>
                </w:div>
                <w:div w:id="1928463952">
                  <w:marLeft w:val="0"/>
                  <w:marRight w:val="0"/>
                  <w:marTop w:val="0"/>
                  <w:marBottom w:val="0"/>
                  <w:divBdr>
                    <w:top w:val="none" w:sz="0" w:space="0" w:color="auto"/>
                    <w:left w:val="none" w:sz="0" w:space="0" w:color="auto"/>
                    <w:bottom w:val="none" w:sz="0" w:space="0" w:color="auto"/>
                    <w:right w:val="none" w:sz="0" w:space="0" w:color="auto"/>
                  </w:divBdr>
                  <w:divsChild>
                    <w:div w:id="1336345016">
                      <w:marLeft w:val="0"/>
                      <w:marRight w:val="0"/>
                      <w:marTop w:val="0"/>
                      <w:marBottom w:val="0"/>
                      <w:divBdr>
                        <w:top w:val="none" w:sz="0" w:space="0" w:color="auto"/>
                        <w:left w:val="none" w:sz="0" w:space="0" w:color="auto"/>
                        <w:bottom w:val="none" w:sz="0" w:space="0" w:color="auto"/>
                        <w:right w:val="none" w:sz="0" w:space="0" w:color="auto"/>
                      </w:divBdr>
                    </w:div>
                  </w:divsChild>
                </w:div>
                <w:div w:id="1290939922">
                  <w:marLeft w:val="0"/>
                  <w:marRight w:val="0"/>
                  <w:marTop w:val="0"/>
                  <w:marBottom w:val="0"/>
                  <w:divBdr>
                    <w:top w:val="none" w:sz="0" w:space="0" w:color="auto"/>
                    <w:left w:val="none" w:sz="0" w:space="0" w:color="auto"/>
                    <w:bottom w:val="none" w:sz="0" w:space="0" w:color="auto"/>
                    <w:right w:val="none" w:sz="0" w:space="0" w:color="auto"/>
                  </w:divBdr>
                  <w:divsChild>
                    <w:div w:id="809519815">
                      <w:marLeft w:val="0"/>
                      <w:marRight w:val="0"/>
                      <w:marTop w:val="0"/>
                      <w:marBottom w:val="0"/>
                      <w:divBdr>
                        <w:top w:val="none" w:sz="0" w:space="0" w:color="auto"/>
                        <w:left w:val="none" w:sz="0" w:space="0" w:color="auto"/>
                        <w:bottom w:val="none" w:sz="0" w:space="0" w:color="auto"/>
                        <w:right w:val="none" w:sz="0" w:space="0" w:color="auto"/>
                      </w:divBdr>
                    </w:div>
                  </w:divsChild>
                </w:div>
                <w:div w:id="323626342">
                  <w:marLeft w:val="0"/>
                  <w:marRight w:val="0"/>
                  <w:marTop w:val="0"/>
                  <w:marBottom w:val="0"/>
                  <w:divBdr>
                    <w:top w:val="none" w:sz="0" w:space="0" w:color="auto"/>
                    <w:left w:val="none" w:sz="0" w:space="0" w:color="auto"/>
                    <w:bottom w:val="none" w:sz="0" w:space="0" w:color="auto"/>
                    <w:right w:val="none" w:sz="0" w:space="0" w:color="auto"/>
                  </w:divBdr>
                  <w:divsChild>
                    <w:div w:id="1933971558">
                      <w:marLeft w:val="0"/>
                      <w:marRight w:val="0"/>
                      <w:marTop w:val="0"/>
                      <w:marBottom w:val="0"/>
                      <w:divBdr>
                        <w:top w:val="none" w:sz="0" w:space="0" w:color="auto"/>
                        <w:left w:val="none" w:sz="0" w:space="0" w:color="auto"/>
                        <w:bottom w:val="none" w:sz="0" w:space="0" w:color="auto"/>
                        <w:right w:val="none" w:sz="0" w:space="0" w:color="auto"/>
                      </w:divBdr>
                    </w:div>
                  </w:divsChild>
                </w:div>
                <w:div w:id="591282584">
                  <w:marLeft w:val="0"/>
                  <w:marRight w:val="0"/>
                  <w:marTop w:val="0"/>
                  <w:marBottom w:val="0"/>
                  <w:divBdr>
                    <w:top w:val="none" w:sz="0" w:space="0" w:color="auto"/>
                    <w:left w:val="none" w:sz="0" w:space="0" w:color="auto"/>
                    <w:bottom w:val="none" w:sz="0" w:space="0" w:color="auto"/>
                    <w:right w:val="none" w:sz="0" w:space="0" w:color="auto"/>
                  </w:divBdr>
                  <w:divsChild>
                    <w:div w:id="1517039610">
                      <w:marLeft w:val="0"/>
                      <w:marRight w:val="0"/>
                      <w:marTop w:val="0"/>
                      <w:marBottom w:val="0"/>
                      <w:divBdr>
                        <w:top w:val="none" w:sz="0" w:space="0" w:color="auto"/>
                        <w:left w:val="none" w:sz="0" w:space="0" w:color="auto"/>
                        <w:bottom w:val="none" w:sz="0" w:space="0" w:color="auto"/>
                        <w:right w:val="none" w:sz="0" w:space="0" w:color="auto"/>
                      </w:divBdr>
                    </w:div>
                  </w:divsChild>
                </w:div>
                <w:div w:id="876937711">
                  <w:marLeft w:val="0"/>
                  <w:marRight w:val="0"/>
                  <w:marTop w:val="0"/>
                  <w:marBottom w:val="0"/>
                  <w:divBdr>
                    <w:top w:val="none" w:sz="0" w:space="0" w:color="auto"/>
                    <w:left w:val="none" w:sz="0" w:space="0" w:color="auto"/>
                    <w:bottom w:val="none" w:sz="0" w:space="0" w:color="auto"/>
                    <w:right w:val="none" w:sz="0" w:space="0" w:color="auto"/>
                  </w:divBdr>
                  <w:divsChild>
                    <w:div w:id="108353427">
                      <w:marLeft w:val="0"/>
                      <w:marRight w:val="0"/>
                      <w:marTop w:val="0"/>
                      <w:marBottom w:val="0"/>
                      <w:divBdr>
                        <w:top w:val="none" w:sz="0" w:space="0" w:color="auto"/>
                        <w:left w:val="none" w:sz="0" w:space="0" w:color="auto"/>
                        <w:bottom w:val="none" w:sz="0" w:space="0" w:color="auto"/>
                        <w:right w:val="none" w:sz="0" w:space="0" w:color="auto"/>
                      </w:divBdr>
                    </w:div>
                  </w:divsChild>
                </w:div>
                <w:div w:id="1655911847">
                  <w:marLeft w:val="0"/>
                  <w:marRight w:val="0"/>
                  <w:marTop w:val="0"/>
                  <w:marBottom w:val="0"/>
                  <w:divBdr>
                    <w:top w:val="none" w:sz="0" w:space="0" w:color="auto"/>
                    <w:left w:val="none" w:sz="0" w:space="0" w:color="auto"/>
                    <w:bottom w:val="none" w:sz="0" w:space="0" w:color="auto"/>
                    <w:right w:val="none" w:sz="0" w:space="0" w:color="auto"/>
                  </w:divBdr>
                  <w:divsChild>
                    <w:div w:id="872883692">
                      <w:marLeft w:val="0"/>
                      <w:marRight w:val="0"/>
                      <w:marTop w:val="0"/>
                      <w:marBottom w:val="0"/>
                      <w:divBdr>
                        <w:top w:val="none" w:sz="0" w:space="0" w:color="auto"/>
                        <w:left w:val="none" w:sz="0" w:space="0" w:color="auto"/>
                        <w:bottom w:val="none" w:sz="0" w:space="0" w:color="auto"/>
                        <w:right w:val="none" w:sz="0" w:space="0" w:color="auto"/>
                      </w:divBdr>
                    </w:div>
                  </w:divsChild>
                </w:div>
                <w:div w:id="1230650253">
                  <w:marLeft w:val="0"/>
                  <w:marRight w:val="0"/>
                  <w:marTop w:val="0"/>
                  <w:marBottom w:val="0"/>
                  <w:divBdr>
                    <w:top w:val="none" w:sz="0" w:space="0" w:color="auto"/>
                    <w:left w:val="none" w:sz="0" w:space="0" w:color="auto"/>
                    <w:bottom w:val="none" w:sz="0" w:space="0" w:color="auto"/>
                    <w:right w:val="none" w:sz="0" w:space="0" w:color="auto"/>
                  </w:divBdr>
                  <w:divsChild>
                    <w:div w:id="1426419051">
                      <w:marLeft w:val="0"/>
                      <w:marRight w:val="0"/>
                      <w:marTop w:val="0"/>
                      <w:marBottom w:val="0"/>
                      <w:divBdr>
                        <w:top w:val="none" w:sz="0" w:space="0" w:color="auto"/>
                        <w:left w:val="none" w:sz="0" w:space="0" w:color="auto"/>
                        <w:bottom w:val="none" w:sz="0" w:space="0" w:color="auto"/>
                        <w:right w:val="none" w:sz="0" w:space="0" w:color="auto"/>
                      </w:divBdr>
                    </w:div>
                  </w:divsChild>
                </w:div>
                <w:div w:id="254099548">
                  <w:marLeft w:val="0"/>
                  <w:marRight w:val="0"/>
                  <w:marTop w:val="0"/>
                  <w:marBottom w:val="0"/>
                  <w:divBdr>
                    <w:top w:val="none" w:sz="0" w:space="0" w:color="auto"/>
                    <w:left w:val="none" w:sz="0" w:space="0" w:color="auto"/>
                    <w:bottom w:val="none" w:sz="0" w:space="0" w:color="auto"/>
                    <w:right w:val="none" w:sz="0" w:space="0" w:color="auto"/>
                  </w:divBdr>
                  <w:divsChild>
                    <w:div w:id="555774434">
                      <w:marLeft w:val="0"/>
                      <w:marRight w:val="0"/>
                      <w:marTop w:val="0"/>
                      <w:marBottom w:val="0"/>
                      <w:divBdr>
                        <w:top w:val="none" w:sz="0" w:space="0" w:color="auto"/>
                        <w:left w:val="none" w:sz="0" w:space="0" w:color="auto"/>
                        <w:bottom w:val="none" w:sz="0" w:space="0" w:color="auto"/>
                        <w:right w:val="none" w:sz="0" w:space="0" w:color="auto"/>
                      </w:divBdr>
                    </w:div>
                  </w:divsChild>
                </w:div>
                <w:div w:id="1397582510">
                  <w:marLeft w:val="0"/>
                  <w:marRight w:val="0"/>
                  <w:marTop w:val="0"/>
                  <w:marBottom w:val="0"/>
                  <w:divBdr>
                    <w:top w:val="none" w:sz="0" w:space="0" w:color="auto"/>
                    <w:left w:val="none" w:sz="0" w:space="0" w:color="auto"/>
                    <w:bottom w:val="none" w:sz="0" w:space="0" w:color="auto"/>
                    <w:right w:val="none" w:sz="0" w:space="0" w:color="auto"/>
                  </w:divBdr>
                  <w:divsChild>
                    <w:div w:id="932323659">
                      <w:marLeft w:val="0"/>
                      <w:marRight w:val="0"/>
                      <w:marTop w:val="0"/>
                      <w:marBottom w:val="0"/>
                      <w:divBdr>
                        <w:top w:val="none" w:sz="0" w:space="0" w:color="auto"/>
                        <w:left w:val="none" w:sz="0" w:space="0" w:color="auto"/>
                        <w:bottom w:val="none" w:sz="0" w:space="0" w:color="auto"/>
                        <w:right w:val="none" w:sz="0" w:space="0" w:color="auto"/>
                      </w:divBdr>
                    </w:div>
                  </w:divsChild>
                </w:div>
                <w:div w:id="93988425">
                  <w:marLeft w:val="0"/>
                  <w:marRight w:val="0"/>
                  <w:marTop w:val="0"/>
                  <w:marBottom w:val="0"/>
                  <w:divBdr>
                    <w:top w:val="none" w:sz="0" w:space="0" w:color="auto"/>
                    <w:left w:val="none" w:sz="0" w:space="0" w:color="auto"/>
                    <w:bottom w:val="none" w:sz="0" w:space="0" w:color="auto"/>
                    <w:right w:val="none" w:sz="0" w:space="0" w:color="auto"/>
                  </w:divBdr>
                  <w:divsChild>
                    <w:div w:id="1190728262">
                      <w:marLeft w:val="0"/>
                      <w:marRight w:val="0"/>
                      <w:marTop w:val="0"/>
                      <w:marBottom w:val="0"/>
                      <w:divBdr>
                        <w:top w:val="none" w:sz="0" w:space="0" w:color="auto"/>
                        <w:left w:val="none" w:sz="0" w:space="0" w:color="auto"/>
                        <w:bottom w:val="none" w:sz="0" w:space="0" w:color="auto"/>
                        <w:right w:val="none" w:sz="0" w:space="0" w:color="auto"/>
                      </w:divBdr>
                    </w:div>
                  </w:divsChild>
                </w:div>
                <w:div w:id="1518234426">
                  <w:marLeft w:val="0"/>
                  <w:marRight w:val="0"/>
                  <w:marTop w:val="0"/>
                  <w:marBottom w:val="0"/>
                  <w:divBdr>
                    <w:top w:val="none" w:sz="0" w:space="0" w:color="auto"/>
                    <w:left w:val="none" w:sz="0" w:space="0" w:color="auto"/>
                    <w:bottom w:val="none" w:sz="0" w:space="0" w:color="auto"/>
                    <w:right w:val="none" w:sz="0" w:space="0" w:color="auto"/>
                  </w:divBdr>
                  <w:divsChild>
                    <w:div w:id="1533958339">
                      <w:marLeft w:val="0"/>
                      <w:marRight w:val="0"/>
                      <w:marTop w:val="0"/>
                      <w:marBottom w:val="0"/>
                      <w:divBdr>
                        <w:top w:val="none" w:sz="0" w:space="0" w:color="auto"/>
                        <w:left w:val="none" w:sz="0" w:space="0" w:color="auto"/>
                        <w:bottom w:val="none" w:sz="0" w:space="0" w:color="auto"/>
                        <w:right w:val="none" w:sz="0" w:space="0" w:color="auto"/>
                      </w:divBdr>
                    </w:div>
                  </w:divsChild>
                </w:div>
                <w:div w:id="78061415">
                  <w:marLeft w:val="0"/>
                  <w:marRight w:val="0"/>
                  <w:marTop w:val="0"/>
                  <w:marBottom w:val="0"/>
                  <w:divBdr>
                    <w:top w:val="none" w:sz="0" w:space="0" w:color="auto"/>
                    <w:left w:val="none" w:sz="0" w:space="0" w:color="auto"/>
                    <w:bottom w:val="none" w:sz="0" w:space="0" w:color="auto"/>
                    <w:right w:val="none" w:sz="0" w:space="0" w:color="auto"/>
                  </w:divBdr>
                  <w:divsChild>
                    <w:div w:id="1045063010">
                      <w:marLeft w:val="0"/>
                      <w:marRight w:val="0"/>
                      <w:marTop w:val="0"/>
                      <w:marBottom w:val="0"/>
                      <w:divBdr>
                        <w:top w:val="none" w:sz="0" w:space="0" w:color="auto"/>
                        <w:left w:val="none" w:sz="0" w:space="0" w:color="auto"/>
                        <w:bottom w:val="none" w:sz="0" w:space="0" w:color="auto"/>
                        <w:right w:val="none" w:sz="0" w:space="0" w:color="auto"/>
                      </w:divBdr>
                    </w:div>
                  </w:divsChild>
                </w:div>
                <w:div w:id="1626807677">
                  <w:marLeft w:val="0"/>
                  <w:marRight w:val="0"/>
                  <w:marTop w:val="0"/>
                  <w:marBottom w:val="0"/>
                  <w:divBdr>
                    <w:top w:val="none" w:sz="0" w:space="0" w:color="auto"/>
                    <w:left w:val="none" w:sz="0" w:space="0" w:color="auto"/>
                    <w:bottom w:val="none" w:sz="0" w:space="0" w:color="auto"/>
                    <w:right w:val="none" w:sz="0" w:space="0" w:color="auto"/>
                  </w:divBdr>
                  <w:divsChild>
                    <w:div w:id="1369798897">
                      <w:marLeft w:val="0"/>
                      <w:marRight w:val="0"/>
                      <w:marTop w:val="0"/>
                      <w:marBottom w:val="0"/>
                      <w:divBdr>
                        <w:top w:val="none" w:sz="0" w:space="0" w:color="auto"/>
                        <w:left w:val="none" w:sz="0" w:space="0" w:color="auto"/>
                        <w:bottom w:val="none" w:sz="0" w:space="0" w:color="auto"/>
                        <w:right w:val="none" w:sz="0" w:space="0" w:color="auto"/>
                      </w:divBdr>
                    </w:div>
                  </w:divsChild>
                </w:div>
                <w:div w:id="1646470223">
                  <w:marLeft w:val="0"/>
                  <w:marRight w:val="0"/>
                  <w:marTop w:val="0"/>
                  <w:marBottom w:val="0"/>
                  <w:divBdr>
                    <w:top w:val="none" w:sz="0" w:space="0" w:color="auto"/>
                    <w:left w:val="none" w:sz="0" w:space="0" w:color="auto"/>
                    <w:bottom w:val="none" w:sz="0" w:space="0" w:color="auto"/>
                    <w:right w:val="none" w:sz="0" w:space="0" w:color="auto"/>
                  </w:divBdr>
                  <w:divsChild>
                    <w:div w:id="1706099605">
                      <w:marLeft w:val="0"/>
                      <w:marRight w:val="0"/>
                      <w:marTop w:val="0"/>
                      <w:marBottom w:val="0"/>
                      <w:divBdr>
                        <w:top w:val="none" w:sz="0" w:space="0" w:color="auto"/>
                        <w:left w:val="none" w:sz="0" w:space="0" w:color="auto"/>
                        <w:bottom w:val="none" w:sz="0" w:space="0" w:color="auto"/>
                        <w:right w:val="none" w:sz="0" w:space="0" w:color="auto"/>
                      </w:divBdr>
                    </w:div>
                  </w:divsChild>
                </w:div>
                <w:div w:id="339167303">
                  <w:marLeft w:val="0"/>
                  <w:marRight w:val="0"/>
                  <w:marTop w:val="0"/>
                  <w:marBottom w:val="0"/>
                  <w:divBdr>
                    <w:top w:val="none" w:sz="0" w:space="0" w:color="auto"/>
                    <w:left w:val="none" w:sz="0" w:space="0" w:color="auto"/>
                    <w:bottom w:val="none" w:sz="0" w:space="0" w:color="auto"/>
                    <w:right w:val="none" w:sz="0" w:space="0" w:color="auto"/>
                  </w:divBdr>
                  <w:divsChild>
                    <w:div w:id="1962488562">
                      <w:marLeft w:val="0"/>
                      <w:marRight w:val="0"/>
                      <w:marTop w:val="0"/>
                      <w:marBottom w:val="0"/>
                      <w:divBdr>
                        <w:top w:val="none" w:sz="0" w:space="0" w:color="auto"/>
                        <w:left w:val="none" w:sz="0" w:space="0" w:color="auto"/>
                        <w:bottom w:val="none" w:sz="0" w:space="0" w:color="auto"/>
                        <w:right w:val="none" w:sz="0" w:space="0" w:color="auto"/>
                      </w:divBdr>
                    </w:div>
                  </w:divsChild>
                </w:div>
                <w:div w:id="1253775752">
                  <w:marLeft w:val="0"/>
                  <w:marRight w:val="0"/>
                  <w:marTop w:val="0"/>
                  <w:marBottom w:val="0"/>
                  <w:divBdr>
                    <w:top w:val="none" w:sz="0" w:space="0" w:color="auto"/>
                    <w:left w:val="none" w:sz="0" w:space="0" w:color="auto"/>
                    <w:bottom w:val="none" w:sz="0" w:space="0" w:color="auto"/>
                    <w:right w:val="none" w:sz="0" w:space="0" w:color="auto"/>
                  </w:divBdr>
                  <w:divsChild>
                    <w:div w:id="2079744672">
                      <w:marLeft w:val="0"/>
                      <w:marRight w:val="0"/>
                      <w:marTop w:val="0"/>
                      <w:marBottom w:val="0"/>
                      <w:divBdr>
                        <w:top w:val="none" w:sz="0" w:space="0" w:color="auto"/>
                        <w:left w:val="none" w:sz="0" w:space="0" w:color="auto"/>
                        <w:bottom w:val="none" w:sz="0" w:space="0" w:color="auto"/>
                        <w:right w:val="none" w:sz="0" w:space="0" w:color="auto"/>
                      </w:divBdr>
                    </w:div>
                  </w:divsChild>
                </w:div>
                <w:div w:id="1168402780">
                  <w:marLeft w:val="0"/>
                  <w:marRight w:val="0"/>
                  <w:marTop w:val="0"/>
                  <w:marBottom w:val="0"/>
                  <w:divBdr>
                    <w:top w:val="none" w:sz="0" w:space="0" w:color="auto"/>
                    <w:left w:val="none" w:sz="0" w:space="0" w:color="auto"/>
                    <w:bottom w:val="none" w:sz="0" w:space="0" w:color="auto"/>
                    <w:right w:val="none" w:sz="0" w:space="0" w:color="auto"/>
                  </w:divBdr>
                  <w:divsChild>
                    <w:div w:id="2071883812">
                      <w:marLeft w:val="0"/>
                      <w:marRight w:val="0"/>
                      <w:marTop w:val="0"/>
                      <w:marBottom w:val="0"/>
                      <w:divBdr>
                        <w:top w:val="none" w:sz="0" w:space="0" w:color="auto"/>
                        <w:left w:val="none" w:sz="0" w:space="0" w:color="auto"/>
                        <w:bottom w:val="none" w:sz="0" w:space="0" w:color="auto"/>
                        <w:right w:val="none" w:sz="0" w:space="0" w:color="auto"/>
                      </w:divBdr>
                    </w:div>
                  </w:divsChild>
                </w:div>
                <w:div w:id="717122230">
                  <w:marLeft w:val="0"/>
                  <w:marRight w:val="0"/>
                  <w:marTop w:val="0"/>
                  <w:marBottom w:val="0"/>
                  <w:divBdr>
                    <w:top w:val="none" w:sz="0" w:space="0" w:color="auto"/>
                    <w:left w:val="none" w:sz="0" w:space="0" w:color="auto"/>
                    <w:bottom w:val="none" w:sz="0" w:space="0" w:color="auto"/>
                    <w:right w:val="none" w:sz="0" w:space="0" w:color="auto"/>
                  </w:divBdr>
                  <w:divsChild>
                    <w:div w:id="274407707">
                      <w:marLeft w:val="0"/>
                      <w:marRight w:val="0"/>
                      <w:marTop w:val="0"/>
                      <w:marBottom w:val="0"/>
                      <w:divBdr>
                        <w:top w:val="none" w:sz="0" w:space="0" w:color="auto"/>
                        <w:left w:val="none" w:sz="0" w:space="0" w:color="auto"/>
                        <w:bottom w:val="none" w:sz="0" w:space="0" w:color="auto"/>
                        <w:right w:val="none" w:sz="0" w:space="0" w:color="auto"/>
                      </w:divBdr>
                    </w:div>
                  </w:divsChild>
                </w:div>
                <w:div w:id="86971428">
                  <w:marLeft w:val="0"/>
                  <w:marRight w:val="0"/>
                  <w:marTop w:val="0"/>
                  <w:marBottom w:val="0"/>
                  <w:divBdr>
                    <w:top w:val="none" w:sz="0" w:space="0" w:color="auto"/>
                    <w:left w:val="none" w:sz="0" w:space="0" w:color="auto"/>
                    <w:bottom w:val="none" w:sz="0" w:space="0" w:color="auto"/>
                    <w:right w:val="none" w:sz="0" w:space="0" w:color="auto"/>
                  </w:divBdr>
                  <w:divsChild>
                    <w:div w:id="1570842667">
                      <w:marLeft w:val="0"/>
                      <w:marRight w:val="0"/>
                      <w:marTop w:val="0"/>
                      <w:marBottom w:val="0"/>
                      <w:divBdr>
                        <w:top w:val="none" w:sz="0" w:space="0" w:color="auto"/>
                        <w:left w:val="none" w:sz="0" w:space="0" w:color="auto"/>
                        <w:bottom w:val="none" w:sz="0" w:space="0" w:color="auto"/>
                        <w:right w:val="none" w:sz="0" w:space="0" w:color="auto"/>
                      </w:divBdr>
                    </w:div>
                  </w:divsChild>
                </w:div>
                <w:div w:id="2072851094">
                  <w:marLeft w:val="0"/>
                  <w:marRight w:val="0"/>
                  <w:marTop w:val="0"/>
                  <w:marBottom w:val="0"/>
                  <w:divBdr>
                    <w:top w:val="none" w:sz="0" w:space="0" w:color="auto"/>
                    <w:left w:val="none" w:sz="0" w:space="0" w:color="auto"/>
                    <w:bottom w:val="none" w:sz="0" w:space="0" w:color="auto"/>
                    <w:right w:val="none" w:sz="0" w:space="0" w:color="auto"/>
                  </w:divBdr>
                  <w:divsChild>
                    <w:div w:id="984554036">
                      <w:marLeft w:val="0"/>
                      <w:marRight w:val="0"/>
                      <w:marTop w:val="0"/>
                      <w:marBottom w:val="0"/>
                      <w:divBdr>
                        <w:top w:val="none" w:sz="0" w:space="0" w:color="auto"/>
                        <w:left w:val="none" w:sz="0" w:space="0" w:color="auto"/>
                        <w:bottom w:val="none" w:sz="0" w:space="0" w:color="auto"/>
                        <w:right w:val="none" w:sz="0" w:space="0" w:color="auto"/>
                      </w:divBdr>
                    </w:div>
                    <w:div w:id="1072510949">
                      <w:marLeft w:val="0"/>
                      <w:marRight w:val="0"/>
                      <w:marTop w:val="0"/>
                      <w:marBottom w:val="0"/>
                      <w:divBdr>
                        <w:top w:val="none" w:sz="0" w:space="0" w:color="auto"/>
                        <w:left w:val="none" w:sz="0" w:space="0" w:color="auto"/>
                        <w:bottom w:val="none" w:sz="0" w:space="0" w:color="auto"/>
                        <w:right w:val="none" w:sz="0" w:space="0" w:color="auto"/>
                      </w:divBdr>
                    </w:div>
                    <w:div w:id="17249831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76343559">
          <w:marLeft w:val="0"/>
          <w:marRight w:val="0"/>
          <w:marTop w:val="0"/>
          <w:marBottom w:val="0"/>
          <w:divBdr>
            <w:top w:val="none" w:sz="0" w:space="0" w:color="auto"/>
            <w:left w:val="none" w:sz="0" w:space="0" w:color="auto"/>
            <w:bottom w:val="none" w:sz="0" w:space="0" w:color="auto"/>
            <w:right w:val="none" w:sz="0" w:space="0" w:color="auto"/>
          </w:divBdr>
        </w:div>
        <w:div w:id="1503858457">
          <w:marLeft w:val="0"/>
          <w:marRight w:val="0"/>
          <w:marTop w:val="0"/>
          <w:marBottom w:val="0"/>
          <w:divBdr>
            <w:top w:val="none" w:sz="0" w:space="0" w:color="auto"/>
            <w:left w:val="none" w:sz="0" w:space="0" w:color="auto"/>
            <w:bottom w:val="none" w:sz="0" w:space="0" w:color="auto"/>
            <w:right w:val="none" w:sz="0" w:space="0" w:color="auto"/>
          </w:divBdr>
        </w:div>
        <w:div w:id="982079588">
          <w:marLeft w:val="0"/>
          <w:marRight w:val="0"/>
          <w:marTop w:val="0"/>
          <w:marBottom w:val="0"/>
          <w:divBdr>
            <w:top w:val="none" w:sz="0" w:space="0" w:color="auto"/>
            <w:left w:val="none" w:sz="0" w:space="0" w:color="auto"/>
            <w:bottom w:val="none" w:sz="0" w:space="0" w:color="auto"/>
            <w:right w:val="none" w:sz="0" w:space="0" w:color="auto"/>
          </w:divBdr>
        </w:div>
        <w:div w:id="2051369814">
          <w:marLeft w:val="0"/>
          <w:marRight w:val="0"/>
          <w:marTop w:val="0"/>
          <w:marBottom w:val="0"/>
          <w:divBdr>
            <w:top w:val="none" w:sz="0" w:space="0" w:color="auto"/>
            <w:left w:val="none" w:sz="0" w:space="0" w:color="auto"/>
            <w:bottom w:val="none" w:sz="0" w:space="0" w:color="auto"/>
            <w:right w:val="none" w:sz="0" w:space="0" w:color="auto"/>
          </w:divBdr>
          <w:divsChild>
            <w:div w:id="1596093708">
              <w:marLeft w:val="-75"/>
              <w:marRight w:val="0"/>
              <w:marTop w:val="30"/>
              <w:marBottom w:val="30"/>
              <w:divBdr>
                <w:top w:val="none" w:sz="0" w:space="0" w:color="auto"/>
                <w:left w:val="none" w:sz="0" w:space="0" w:color="auto"/>
                <w:bottom w:val="none" w:sz="0" w:space="0" w:color="auto"/>
                <w:right w:val="none" w:sz="0" w:space="0" w:color="auto"/>
              </w:divBdr>
              <w:divsChild>
                <w:div w:id="1695300028">
                  <w:marLeft w:val="0"/>
                  <w:marRight w:val="0"/>
                  <w:marTop w:val="0"/>
                  <w:marBottom w:val="0"/>
                  <w:divBdr>
                    <w:top w:val="none" w:sz="0" w:space="0" w:color="auto"/>
                    <w:left w:val="none" w:sz="0" w:space="0" w:color="auto"/>
                    <w:bottom w:val="none" w:sz="0" w:space="0" w:color="auto"/>
                    <w:right w:val="none" w:sz="0" w:space="0" w:color="auto"/>
                  </w:divBdr>
                  <w:divsChild>
                    <w:div w:id="323163887">
                      <w:marLeft w:val="0"/>
                      <w:marRight w:val="0"/>
                      <w:marTop w:val="0"/>
                      <w:marBottom w:val="0"/>
                      <w:divBdr>
                        <w:top w:val="none" w:sz="0" w:space="0" w:color="auto"/>
                        <w:left w:val="none" w:sz="0" w:space="0" w:color="auto"/>
                        <w:bottom w:val="none" w:sz="0" w:space="0" w:color="auto"/>
                        <w:right w:val="none" w:sz="0" w:space="0" w:color="auto"/>
                      </w:divBdr>
                    </w:div>
                  </w:divsChild>
                </w:div>
                <w:div w:id="1078014341">
                  <w:marLeft w:val="0"/>
                  <w:marRight w:val="0"/>
                  <w:marTop w:val="0"/>
                  <w:marBottom w:val="0"/>
                  <w:divBdr>
                    <w:top w:val="none" w:sz="0" w:space="0" w:color="auto"/>
                    <w:left w:val="none" w:sz="0" w:space="0" w:color="auto"/>
                    <w:bottom w:val="none" w:sz="0" w:space="0" w:color="auto"/>
                    <w:right w:val="none" w:sz="0" w:space="0" w:color="auto"/>
                  </w:divBdr>
                  <w:divsChild>
                    <w:div w:id="1808663721">
                      <w:marLeft w:val="0"/>
                      <w:marRight w:val="0"/>
                      <w:marTop w:val="0"/>
                      <w:marBottom w:val="0"/>
                      <w:divBdr>
                        <w:top w:val="none" w:sz="0" w:space="0" w:color="auto"/>
                        <w:left w:val="none" w:sz="0" w:space="0" w:color="auto"/>
                        <w:bottom w:val="none" w:sz="0" w:space="0" w:color="auto"/>
                        <w:right w:val="none" w:sz="0" w:space="0" w:color="auto"/>
                      </w:divBdr>
                    </w:div>
                  </w:divsChild>
                </w:div>
                <w:div w:id="36703969">
                  <w:marLeft w:val="0"/>
                  <w:marRight w:val="0"/>
                  <w:marTop w:val="0"/>
                  <w:marBottom w:val="0"/>
                  <w:divBdr>
                    <w:top w:val="none" w:sz="0" w:space="0" w:color="auto"/>
                    <w:left w:val="none" w:sz="0" w:space="0" w:color="auto"/>
                    <w:bottom w:val="none" w:sz="0" w:space="0" w:color="auto"/>
                    <w:right w:val="none" w:sz="0" w:space="0" w:color="auto"/>
                  </w:divBdr>
                  <w:divsChild>
                    <w:div w:id="1211916812">
                      <w:marLeft w:val="0"/>
                      <w:marRight w:val="0"/>
                      <w:marTop w:val="0"/>
                      <w:marBottom w:val="0"/>
                      <w:divBdr>
                        <w:top w:val="none" w:sz="0" w:space="0" w:color="auto"/>
                        <w:left w:val="none" w:sz="0" w:space="0" w:color="auto"/>
                        <w:bottom w:val="none" w:sz="0" w:space="0" w:color="auto"/>
                        <w:right w:val="none" w:sz="0" w:space="0" w:color="auto"/>
                      </w:divBdr>
                    </w:div>
                  </w:divsChild>
                </w:div>
                <w:div w:id="870264850">
                  <w:marLeft w:val="0"/>
                  <w:marRight w:val="0"/>
                  <w:marTop w:val="0"/>
                  <w:marBottom w:val="0"/>
                  <w:divBdr>
                    <w:top w:val="none" w:sz="0" w:space="0" w:color="auto"/>
                    <w:left w:val="none" w:sz="0" w:space="0" w:color="auto"/>
                    <w:bottom w:val="none" w:sz="0" w:space="0" w:color="auto"/>
                    <w:right w:val="none" w:sz="0" w:space="0" w:color="auto"/>
                  </w:divBdr>
                  <w:divsChild>
                    <w:div w:id="1605069976">
                      <w:marLeft w:val="0"/>
                      <w:marRight w:val="0"/>
                      <w:marTop w:val="0"/>
                      <w:marBottom w:val="0"/>
                      <w:divBdr>
                        <w:top w:val="none" w:sz="0" w:space="0" w:color="auto"/>
                        <w:left w:val="none" w:sz="0" w:space="0" w:color="auto"/>
                        <w:bottom w:val="none" w:sz="0" w:space="0" w:color="auto"/>
                        <w:right w:val="none" w:sz="0" w:space="0" w:color="auto"/>
                      </w:divBdr>
                    </w:div>
                  </w:divsChild>
                </w:div>
                <w:div w:id="856965026">
                  <w:marLeft w:val="0"/>
                  <w:marRight w:val="0"/>
                  <w:marTop w:val="0"/>
                  <w:marBottom w:val="0"/>
                  <w:divBdr>
                    <w:top w:val="none" w:sz="0" w:space="0" w:color="auto"/>
                    <w:left w:val="none" w:sz="0" w:space="0" w:color="auto"/>
                    <w:bottom w:val="none" w:sz="0" w:space="0" w:color="auto"/>
                    <w:right w:val="none" w:sz="0" w:space="0" w:color="auto"/>
                  </w:divBdr>
                  <w:divsChild>
                    <w:div w:id="974913978">
                      <w:marLeft w:val="0"/>
                      <w:marRight w:val="0"/>
                      <w:marTop w:val="0"/>
                      <w:marBottom w:val="0"/>
                      <w:divBdr>
                        <w:top w:val="none" w:sz="0" w:space="0" w:color="auto"/>
                        <w:left w:val="none" w:sz="0" w:space="0" w:color="auto"/>
                        <w:bottom w:val="none" w:sz="0" w:space="0" w:color="auto"/>
                        <w:right w:val="none" w:sz="0" w:space="0" w:color="auto"/>
                      </w:divBdr>
                    </w:div>
                  </w:divsChild>
                </w:div>
                <w:div w:id="636031214">
                  <w:marLeft w:val="0"/>
                  <w:marRight w:val="0"/>
                  <w:marTop w:val="0"/>
                  <w:marBottom w:val="0"/>
                  <w:divBdr>
                    <w:top w:val="none" w:sz="0" w:space="0" w:color="auto"/>
                    <w:left w:val="none" w:sz="0" w:space="0" w:color="auto"/>
                    <w:bottom w:val="none" w:sz="0" w:space="0" w:color="auto"/>
                    <w:right w:val="none" w:sz="0" w:space="0" w:color="auto"/>
                  </w:divBdr>
                  <w:divsChild>
                    <w:div w:id="1033766843">
                      <w:marLeft w:val="0"/>
                      <w:marRight w:val="0"/>
                      <w:marTop w:val="0"/>
                      <w:marBottom w:val="0"/>
                      <w:divBdr>
                        <w:top w:val="none" w:sz="0" w:space="0" w:color="auto"/>
                        <w:left w:val="none" w:sz="0" w:space="0" w:color="auto"/>
                        <w:bottom w:val="none" w:sz="0" w:space="0" w:color="auto"/>
                        <w:right w:val="none" w:sz="0" w:space="0" w:color="auto"/>
                      </w:divBdr>
                    </w:div>
                  </w:divsChild>
                </w:div>
                <w:div w:id="1475877183">
                  <w:marLeft w:val="0"/>
                  <w:marRight w:val="0"/>
                  <w:marTop w:val="0"/>
                  <w:marBottom w:val="0"/>
                  <w:divBdr>
                    <w:top w:val="none" w:sz="0" w:space="0" w:color="auto"/>
                    <w:left w:val="none" w:sz="0" w:space="0" w:color="auto"/>
                    <w:bottom w:val="none" w:sz="0" w:space="0" w:color="auto"/>
                    <w:right w:val="none" w:sz="0" w:space="0" w:color="auto"/>
                  </w:divBdr>
                  <w:divsChild>
                    <w:div w:id="2093430123">
                      <w:marLeft w:val="0"/>
                      <w:marRight w:val="0"/>
                      <w:marTop w:val="0"/>
                      <w:marBottom w:val="0"/>
                      <w:divBdr>
                        <w:top w:val="none" w:sz="0" w:space="0" w:color="auto"/>
                        <w:left w:val="none" w:sz="0" w:space="0" w:color="auto"/>
                        <w:bottom w:val="none" w:sz="0" w:space="0" w:color="auto"/>
                        <w:right w:val="none" w:sz="0" w:space="0" w:color="auto"/>
                      </w:divBdr>
                    </w:div>
                  </w:divsChild>
                </w:div>
                <w:div w:id="1932080867">
                  <w:marLeft w:val="0"/>
                  <w:marRight w:val="0"/>
                  <w:marTop w:val="0"/>
                  <w:marBottom w:val="0"/>
                  <w:divBdr>
                    <w:top w:val="none" w:sz="0" w:space="0" w:color="auto"/>
                    <w:left w:val="none" w:sz="0" w:space="0" w:color="auto"/>
                    <w:bottom w:val="none" w:sz="0" w:space="0" w:color="auto"/>
                    <w:right w:val="none" w:sz="0" w:space="0" w:color="auto"/>
                  </w:divBdr>
                  <w:divsChild>
                    <w:div w:id="516702853">
                      <w:marLeft w:val="0"/>
                      <w:marRight w:val="0"/>
                      <w:marTop w:val="0"/>
                      <w:marBottom w:val="0"/>
                      <w:divBdr>
                        <w:top w:val="none" w:sz="0" w:space="0" w:color="auto"/>
                        <w:left w:val="none" w:sz="0" w:space="0" w:color="auto"/>
                        <w:bottom w:val="none" w:sz="0" w:space="0" w:color="auto"/>
                        <w:right w:val="none" w:sz="0" w:space="0" w:color="auto"/>
                      </w:divBdr>
                    </w:div>
                  </w:divsChild>
                </w:div>
                <w:div w:id="1204295998">
                  <w:marLeft w:val="0"/>
                  <w:marRight w:val="0"/>
                  <w:marTop w:val="0"/>
                  <w:marBottom w:val="0"/>
                  <w:divBdr>
                    <w:top w:val="none" w:sz="0" w:space="0" w:color="auto"/>
                    <w:left w:val="none" w:sz="0" w:space="0" w:color="auto"/>
                    <w:bottom w:val="none" w:sz="0" w:space="0" w:color="auto"/>
                    <w:right w:val="none" w:sz="0" w:space="0" w:color="auto"/>
                  </w:divBdr>
                  <w:divsChild>
                    <w:div w:id="781415934">
                      <w:marLeft w:val="0"/>
                      <w:marRight w:val="0"/>
                      <w:marTop w:val="0"/>
                      <w:marBottom w:val="0"/>
                      <w:divBdr>
                        <w:top w:val="none" w:sz="0" w:space="0" w:color="auto"/>
                        <w:left w:val="none" w:sz="0" w:space="0" w:color="auto"/>
                        <w:bottom w:val="none" w:sz="0" w:space="0" w:color="auto"/>
                        <w:right w:val="none" w:sz="0" w:space="0" w:color="auto"/>
                      </w:divBdr>
                    </w:div>
                  </w:divsChild>
                </w:div>
                <w:div w:id="797727921">
                  <w:marLeft w:val="0"/>
                  <w:marRight w:val="0"/>
                  <w:marTop w:val="0"/>
                  <w:marBottom w:val="0"/>
                  <w:divBdr>
                    <w:top w:val="none" w:sz="0" w:space="0" w:color="auto"/>
                    <w:left w:val="none" w:sz="0" w:space="0" w:color="auto"/>
                    <w:bottom w:val="none" w:sz="0" w:space="0" w:color="auto"/>
                    <w:right w:val="none" w:sz="0" w:space="0" w:color="auto"/>
                  </w:divBdr>
                  <w:divsChild>
                    <w:div w:id="1547067253">
                      <w:marLeft w:val="0"/>
                      <w:marRight w:val="0"/>
                      <w:marTop w:val="0"/>
                      <w:marBottom w:val="0"/>
                      <w:divBdr>
                        <w:top w:val="none" w:sz="0" w:space="0" w:color="auto"/>
                        <w:left w:val="none" w:sz="0" w:space="0" w:color="auto"/>
                        <w:bottom w:val="none" w:sz="0" w:space="0" w:color="auto"/>
                        <w:right w:val="none" w:sz="0" w:space="0" w:color="auto"/>
                      </w:divBdr>
                    </w:div>
                  </w:divsChild>
                </w:div>
                <w:div w:id="2129348970">
                  <w:marLeft w:val="0"/>
                  <w:marRight w:val="0"/>
                  <w:marTop w:val="0"/>
                  <w:marBottom w:val="0"/>
                  <w:divBdr>
                    <w:top w:val="none" w:sz="0" w:space="0" w:color="auto"/>
                    <w:left w:val="none" w:sz="0" w:space="0" w:color="auto"/>
                    <w:bottom w:val="none" w:sz="0" w:space="0" w:color="auto"/>
                    <w:right w:val="none" w:sz="0" w:space="0" w:color="auto"/>
                  </w:divBdr>
                  <w:divsChild>
                    <w:div w:id="331418655">
                      <w:marLeft w:val="0"/>
                      <w:marRight w:val="0"/>
                      <w:marTop w:val="0"/>
                      <w:marBottom w:val="0"/>
                      <w:divBdr>
                        <w:top w:val="none" w:sz="0" w:space="0" w:color="auto"/>
                        <w:left w:val="none" w:sz="0" w:space="0" w:color="auto"/>
                        <w:bottom w:val="none" w:sz="0" w:space="0" w:color="auto"/>
                        <w:right w:val="none" w:sz="0" w:space="0" w:color="auto"/>
                      </w:divBdr>
                    </w:div>
                  </w:divsChild>
                </w:div>
                <w:div w:id="771242305">
                  <w:marLeft w:val="0"/>
                  <w:marRight w:val="0"/>
                  <w:marTop w:val="0"/>
                  <w:marBottom w:val="0"/>
                  <w:divBdr>
                    <w:top w:val="none" w:sz="0" w:space="0" w:color="auto"/>
                    <w:left w:val="none" w:sz="0" w:space="0" w:color="auto"/>
                    <w:bottom w:val="none" w:sz="0" w:space="0" w:color="auto"/>
                    <w:right w:val="none" w:sz="0" w:space="0" w:color="auto"/>
                  </w:divBdr>
                  <w:divsChild>
                    <w:div w:id="138425382">
                      <w:marLeft w:val="0"/>
                      <w:marRight w:val="0"/>
                      <w:marTop w:val="0"/>
                      <w:marBottom w:val="0"/>
                      <w:divBdr>
                        <w:top w:val="none" w:sz="0" w:space="0" w:color="auto"/>
                        <w:left w:val="none" w:sz="0" w:space="0" w:color="auto"/>
                        <w:bottom w:val="none" w:sz="0" w:space="0" w:color="auto"/>
                        <w:right w:val="none" w:sz="0" w:space="0" w:color="auto"/>
                      </w:divBdr>
                    </w:div>
                  </w:divsChild>
                </w:div>
                <w:div w:id="1480196950">
                  <w:marLeft w:val="0"/>
                  <w:marRight w:val="0"/>
                  <w:marTop w:val="0"/>
                  <w:marBottom w:val="0"/>
                  <w:divBdr>
                    <w:top w:val="none" w:sz="0" w:space="0" w:color="auto"/>
                    <w:left w:val="none" w:sz="0" w:space="0" w:color="auto"/>
                    <w:bottom w:val="none" w:sz="0" w:space="0" w:color="auto"/>
                    <w:right w:val="none" w:sz="0" w:space="0" w:color="auto"/>
                  </w:divBdr>
                  <w:divsChild>
                    <w:div w:id="167260256">
                      <w:marLeft w:val="0"/>
                      <w:marRight w:val="0"/>
                      <w:marTop w:val="0"/>
                      <w:marBottom w:val="0"/>
                      <w:divBdr>
                        <w:top w:val="none" w:sz="0" w:space="0" w:color="auto"/>
                        <w:left w:val="none" w:sz="0" w:space="0" w:color="auto"/>
                        <w:bottom w:val="none" w:sz="0" w:space="0" w:color="auto"/>
                        <w:right w:val="none" w:sz="0" w:space="0" w:color="auto"/>
                      </w:divBdr>
                    </w:div>
                  </w:divsChild>
                </w:div>
                <w:div w:id="1972326759">
                  <w:marLeft w:val="0"/>
                  <w:marRight w:val="0"/>
                  <w:marTop w:val="0"/>
                  <w:marBottom w:val="0"/>
                  <w:divBdr>
                    <w:top w:val="none" w:sz="0" w:space="0" w:color="auto"/>
                    <w:left w:val="none" w:sz="0" w:space="0" w:color="auto"/>
                    <w:bottom w:val="none" w:sz="0" w:space="0" w:color="auto"/>
                    <w:right w:val="none" w:sz="0" w:space="0" w:color="auto"/>
                  </w:divBdr>
                  <w:divsChild>
                    <w:div w:id="1972322064">
                      <w:marLeft w:val="0"/>
                      <w:marRight w:val="0"/>
                      <w:marTop w:val="0"/>
                      <w:marBottom w:val="0"/>
                      <w:divBdr>
                        <w:top w:val="none" w:sz="0" w:space="0" w:color="auto"/>
                        <w:left w:val="none" w:sz="0" w:space="0" w:color="auto"/>
                        <w:bottom w:val="none" w:sz="0" w:space="0" w:color="auto"/>
                        <w:right w:val="none" w:sz="0" w:space="0" w:color="auto"/>
                      </w:divBdr>
                    </w:div>
                  </w:divsChild>
                </w:div>
                <w:div w:id="831023040">
                  <w:marLeft w:val="0"/>
                  <w:marRight w:val="0"/>
                  <w:marTop w:val="0"/>
                  <w:marBottom w:val="0"/>
                  <w:divBdr>
                    <w:top w:val="none" w:sz="0" w:space="0" w:color="auto"/>
                    <w:left w:val="none" w:sz="0" w:space="0" w:color="auto"/>
                    <w:bottom w:val="none" w:sz="0" w:space="0" w:color="auto"/>
                    <w:right w:val="none" w:sz="0" w:space="0" w:color="auto"/>
                  </w:divBdr>
                  <w:divsChild>
                    <w:div w:id="2095465972">
                      <w:marLeft w:val="0"/>
                      <w:marRight w:val="0"/>
                      <w:marTop w:val="0"/>
                      <w:marBottom w:val="0"/>
                      <w:divBdr>
                        <w:top w:val="none" w:sz="0" w:space="0" w:color="auto"/>
                        <w:left w:val="none" w:sz="0" w:space="0" w:color="auto"/>
                        <w:bottom w:val="none" w:sz="0" w:space="0" w:color="auto"/>
                        <w:right w:val="none" w:sz="0" w:space="0" w:color="auto"/>
                      </w:divBdr>
                    </w:div>
                  </w:divsChild>
                </w:div>
                <w:div w:id="2092773639">
                  <w:marLeft w:val="0"/>
                  <w:marRight w:val="0"/>
                  <w:marTop w:val="0"/>
                  <w:marBottom w:val="0"/>
                  <w:divBdr>
                    <w:top w:val="none" w:sz="0" w:space="0" w:color="auto"/>
                    <w:left w:val="none" w:sz="0" w:space="0" w:color="auto"/>
                    <w:bottom w:val="none" w:sz="0" w:space="0" w:color="auto"/>
                    <w:right w:val="none" w:sz="0" w:space="0" w:color="auto"/>
                  </w:divBdr>
                  <w:divsChild>
                    <w:div w:id="1219317248">
                      <w:marLeft w:val="0"/>
                      <w:marRight w:val="0"/>
                      <w:marTop w:val="0"/>
                      <w:marBottom w:val="0"/>
                      <w:divBdr>
                        <w:top w:val="none" w:sz="0" w:space="0" w:color="auto"/>
                        <w:left w:val="none" w:sz="0" w:space="0" w:color="auto"/>
                        <w:bottom w:val="none" w:sz="0" w:space="0" w:color="auto"/>
                        <w:right w:val="none" w:sz="0" w:space="0" w:color="auto"/>
                      </w:divBdr>
                    </w:div>
                  </w:divsChild>
                </w:div>
                <w:div w:id="101456452">
                  <w:marLeft w:val="0"/>
                  <w:marRight w:val="0"/>
                  <w:marTop w:val="0"/>
                  <w:marBottom w:val="0"/>
                  <w:divBdr>
                    <w:top w:val="none" w:sz="0" w:space="0" w:color="auto"/>
                    <w:left w:val="none" w:sz="0" w:space="0" w:color="auto"/>
                    <w:bottom w:val="none" w:sz="0" w:space="0" w:color="auto"/>
                    <w:right w:val="none" w:sz="0" w:space="0" w:color="auto"/>
                  </w:divBdr>
                  <w:divsChild>
                    <w:div w:id="1921405881">
                      <w:marLeft w:val="0"/>
                      <w:marRight w:val="0"/>
                      <w:marTop w:val="0"/>
                      <w:marBottom w:val="0"/>
                      <w:divBdr>
                        <w:top w:val="none" w:sz="0" w:space="0" w:color="auto"/>
                        <w:left w:val="none" w:sz="0" w:space="0" w:color="auto"/>
                        <w:bottom w:val="none" w:sz="0" w:space="0" w:color="auto"/>
                        <w:right w:val="none" w:sz="0" w:space="0" w:color="auto"/>
                      </w:divBdr>
                    </w:div>
                  </w:divsChild>
                </w:div>
                <w:div w:id="1133904369">
                  <w:marLeft w:val="0"/>
                  <w:marRight w:val="0"/>
                  <w:marTop w:val="0"/>
                  <w:marBottom w:val="0"/>
                  <w:divBdr>
                    <w:top w:val="none" w:sz="0" w:space="0" w:color="auto"/>
                    <w:left w:val="none" w:sz="0" w:space="0" w:color="auto"/>
                    <w:bottom w:val="none" w:sz="0" w:space="0" w:color="auto"/>
                    <w:right w:val="none" w:sz="0" w:space="0" w:color="auto"/>
                  </w:divBdr>
                  <w:divsChild>
                    <w:div w:id="1161703342">
                      <w:marLeft w:val="0"/>
                      <w:marRight w:val="0"/>
                      <w:marTop w:val="0"/>
                      <w:marBottom w:val="0"/>
                      <w:divBdr>
                        <w:top w:val="none" w:sz="0" w:space="0" w:color="auto"/>
                        <w:left w:val="none" w:sz="0" w:space="0" w:color="auto"/>
                        <w:bottom w:val="none" w:sz="0" w:space="0" w:color="auto"/>
                        <w:right w:val="none" w:sz="0" w:space="0" w:color="auto"/>
                      </w:divBdr>
                    </w:div>
                  </w:divsChild>
                </w:div>
                <w:div w:id="1576091987">
                  <w:marLeft w:val="0"/>
                  <w:marRight w:val="0"/>
                  <w:marTop w:val="0"/>
                  <w:marBottom w:val="0"/>
                  <w:divBdr>
                    <w:top w:val="none" w:sz="0" w:space="0" w:color="auto"/>
                    <w:left w:val="none" w:sz="0" w:space="0" w:color="auto"/>
                    <w:bottom w:val="none" w:sz="0" w:space="0" w:color="auto"/>
                    <w:right w:val="none" w:sz="0" w:space="0" w:color="auto"/>
                  </w:divBdr>
                  <w:divsChild>
                    <w:div w:id="1984039162">
                      <w:marLeft w:val="0"/>
                      <w:marRight w:val="0"/>
                      <w:marTop w:val="0"/>
                      <w:marBottom w:val="0"/>
                      <w:divBdr>
                        <w:top w:val="none" w:sz="0" w:space="0" w:color="auto"/>
                        <w:left w:val="none" w:sz="0" w:space="0" w:color="auto"/>
                        <w:bottom w:val="none" w:sz="0" w:space="0" w:color="auto"/>
                        <w:right w:val="none" w:sz="0" w:space="0" w:color="auto"/>
                      </w:divBdr>
                    </w:div>
                  </w:divsChild>
                </w:div>
                <w:div w:id="1221861257">
                  <w:marLeft w:val="0"/>
                  <w:marRight w:val="0"/>
                  <w:marTop w:val="0"/>
                  <w:marBottom w:val="0"/>
                  <w:divBdr>
                    <w:top w:val="none" w:sz="0" w:space="0" w:color="auto"/>
                    <w:left w:val="none" w:sz="0" w:space="0" w:color="auto"/>
                    <w:bottom w:val="none" w:sz="0" w:space="0" w:color="auto"/>
                    <w:right w:val="none" w:sz="0" w:space="0" w:color="auto"/>
                  </w:divBdr>
                  <w:divsChild>
                    <w:div w:id="746876330">
                      <w:marLeft w:val="0"/>
                      <w:marRight w:val="0"/>
                      <w:marTop w:val="0"/>
                      <w:marBottom w:val="0"/>
                      <w:divBdr>
                        <w:top w:val="none" w:sz="0" w:space="0" w:color="auto"/>
                        <w:left w:val="none" w:sz="0" w:space="0" w:color="auto"/>
                        <w:bottom w:val="none" w:sz="0" w:space="0" w:color="auto"/>
                        <w:right w:val="none" w:sz="0" w:space="0" w:color="auto"/>
                      </w:divBdr>
                    </w:div>
                  </w:divsChild>
                </w:div>
                <w:div w:id="943727776">
                  <w:marLeft w:val="0"/>
                  <w:marRight w:val="0"/>
                  <w:marTop w:val="0"/>
                  <w:marBottom w:val="0"/>
                  <w:divBdr>
                    <w:top w:val="none" w:sz="0" w:space="0" w:color="auto"/>
                    <w:left w:val="none" w:sz="0" w:space="0" w:color="auto"/>
                    <w:bottom w:val="none" w:sz="0" w:space="0" w:color="auto"/>
                    <w:right w:val="none" w:sz="0" w:space="0" w:color="auto"/>
                  </w:divBdr>
                  <w:divsChild>
                    <w:div w:id="1610165179">
                      <w:marLeft w:val="0"/>
                      <w:marRight w:val="0"/>
                      <w:marTop w:val="0"/>
                      <w:marBottom w:val="0"/>
                      <w:divBdr>
                        <w:top w:val="none" w:sz="0" w:space="0" w:color="auto"/>
                        <w:left w:val="none" w:sz="0" w:space="0" w:color="auto"/>
                        <w:bottom w:val="none" w:sz="0" w:space="0" w:color="auto"/>
                        <w:right w:val="none" w:sz="0" w:space="0" w:color="auto"/>
                      </w:divBdr>
                    </w:div>
                  </w:divsChild>
                </w:div>
                <w:div w:id="617030876">
                  <w:marLeft w:val="0"/>
                  <w:marRight w:val="0"/>
                  <w:marTop w:val="0"/>
                  <w:marBottom w:val="0"/>
                  <w:divBdr>
                    <w:top w:val="none" w:sz="0" w:space="0" w:color="auto"/>
                    <w:left w:val="none" w:sz="0" w:space="0" w:color="auto"/>
                    <w:bottom w:val="none" w:sz="0" w:space="0" w:color="auto"/>
                    <w:right w:val="none" w:sz="0" w:space="0" w:color="auto"/>
                  </w:divBdr>
                  <w:divsChild>
                    <w:div w:id="545527540">
                      <w:marLeft w:val="0"/>
                      <w:marRight w:val="0"/>
                      <w:marTop w:val="0"/>
                      <w:marBottom w:val="0"/>
                      <w:divBdr>
                        <w:top w:val="none" w:sz="0" w:space="0" w:color="auto"/>
                        <w:left w:val="none" w:sz="0" w:space="0" w:color="auto"/>
                        <w:bottom w:val="none" w:sz="0" w:space="0" w:color="auto"/>
                        <w:right w:val="none" w:sz="0" w:space="0" w:color="auto"/>
                      </w:divBdr>
                    </w:div>
                  </w:divsChild>
                </w:div>
                <w:div w:id="1447196313">
                  <w:marLeft w:val="0"/>
                  <w:marRight w:val="0"/>
                  <w:marTop w:val="0"/>
                  <w:marBottom w:val="0"/>
                  <w:divBdr>
                    <w:top w:val="none" w:sz="0" w:space="0" w:color="auto"/>
                    <w:left w:val="none" w:sz="0" w:space="0" w:color="auto"/>
                    <w:bottom w:val="none" w:sz="0" w:space="0" w:color="auto"/>
                    <w:right w:val="none" w:sz="0" w:space="0" w:color="auto"/>
                  </w:divBdr>
                  <w:divsChild>
                    <w:div w:id="455684422">
                      <w:marLeft w:val="0"/>
                      <w:marRight w:val="0"/>
                      <w:marTop w:val="0"/>
                      <w:marBottom w:val="0"/>
                      <w:divBdr>
                        <w:top w:val="none" w:sz="0" w:space="0" w:color="auto"/>
                        <w:left w:val="none" w:sz="0" w:space="0" w:color="auto"/>
                        <w:bottom w:val="none" w:sz="0" w:space="0" w:color="auto"/>
                        <w:right w:val="none" w:sz="0" w:space="0" w:color="auto"/>
                      </w:divBdr>
                    </w:div>
                  </w:divsChild>
                </w:div>
                <w:div w:id="1087120814">
                  <w:marLeft w:val="0"/>
                  <w:marRight w:val="0"/>
                  <w:marTop w:val="0"/>
                  <w:marBottom w:val="0"/>
                  <w:divBdr>
                    <w:top w:val="none" w:sz="0" w:space="0" w:color="auto"/>
                    <w:left w:val="none" w:sz="0" w:space="0" w:color="auto"/>
                    <w:bottom w:val="none" w:sz="0" w:space="0" w:color="auto"/>
                    <w:right w:val="none" w:sz="0" w:space="0" w:color="auto"/>
                  </w:divBdr>
                  <w:divsChild>
                    <w:div w:id="1787120974">
                      <w:marLeft w:val="0"/>
                      <w:marRight w:val="0"/>
                      <w:marTop w:val="0"/>
                      <w:marBottom w:val="0"/>
                      <w:divBdr>
                        <w:top w:val="none" w:sz="0" w:space="0" w:color="auto"/>
                        <w:left w:val="none" w:sz="0" w:space="0" w:color="auto"/>
                        <w:bottom w:val="none" w:sz="0" w:space="0" w:color="auto"/>
                        <w:right w:val="none" w:sz="0" w:space="0" w:color="auto"/>
                      </w:divBdr>
                    </w:div>
                  </w:divsChild>
                </w:div>
                <w:div w:id="893003851">
                  <w:marLeft w:val="0"/>
                  <w:marRight w:val="0"/>
                  <w:marTop w:val="0"/>
                  <w:marBottom w:val="0"/>
                  <w:divBdr>
                    <w:top w:val="none" w:sz="0" w:space="0" w:color="auto"/>
                    <w:left w:val="none" w:sz="0" w:space="0" w:color="auto"/>
                    <w:bottom w:val="none" w:sz="0" w:space="0" w:color="auto"/>
                    <w:right w:val="none" w:sz="0" w:space="0" w:color="auto"/>
                  </w:divBdr>
                  <w:divsChild>
                    <w:div w:id="128519313">
                      <w:marLeft w:val="0"/>
                      <w:marRight w:val="0"/>
                      <w:marTop w:val="0"/>
                      <w:marBottom w:val="0"/>
                      <w:divBdr>
                        <w:top w:val="none" w:sz="0" w:space="0" w:color="auto"/>
                        <w:left w:val="none" w:sz="0" w:space="0" w:color="auto"/>
                        <w:bottom w:val="none" w:sz="0" w:space="0" w:color="auto"/>
                        <w:right w:val="none" w:sz="0" w:space="0" w:color="auto"/>
                      </w:divBdr>
                    </w:div>
                  </w:divsChild>
                </w:div>
                <w:div w:id="1556117296">
                  <w:marLeft w:val="0"/>
                  <w:marRight w:val="0"/>
                  <w:marTop w:val="0"/>
                  <w:marBottom w:val="0"/>
                  <w:divBdr>
                    <w:top w:val="none" w:sz="0" w:space="0" w:color="auto"/>
                    <w:left w:val="none" w:sz="0" w:space="0" w:color="auto"/>
                    <w:bottom w:val="none" w:sz="0" w:space="0" w:color="auto"/>
                    <w:right w:val="none" w:sz="0" w:space="0" w:color="auto"/>
                  </w:divBdr>
                  <w:divsChild>
                    <w:div w:id="1308974446">
                      <w:marLeft w:val="0"/>
                      <w:marRight w:val="0"/>
                      <w:marTop w:val="0"/>
                      <w:marBottom w:val="0"/>
                      <w:divBdr>
                        <w:top w:val="none" w:sz="0" w:space="0" w:color="auto"/>
                        <w:left w:val="none" w:sz="0" w:space="0" w:color="auto"/>
                        <w:bottom w:val="none" w:sz="0" w:space="0" w:color="auto"/>
                        <w:right w:val="none" w:sz="0" w:space="0" w:color="auto"/>
                      </w:divBdr>
                    </w:div>
                  </w:divsChild>
                </w:div>
                <w:div w:id="1457215248">
                  <w:marLeft w:val="0"/>
                  <w:marRight w:val="0"/>
                  <w:marTop w:val="0"/>
                  <w:marBottom w:val="0"/>
                  <w:divBdr>
                    <w:top w:val="none" w:sz="0" w:space="0" w:color="auto"/>
                    <w:left w:val="none" w:sz="0" w:space="0" w:color="auto"/>
                    <w:bottom w:val="none" w:sz="0" w:space="0" w:color="auto"/>
                    <w:right w:val="none" w:sz="0" w:space="0" w:color="auto"/>
                  </w:divBdr>
                  <w:divsChild>
                    <w:div w:id="149375040">
                      <w:marLeft w:val="0"/>
                      <w:marRight w:val="0"/>
                      <w:marTop w:val="0"/>
                      <w:marBottom w:val="0"/>
                      <w:divBdr>
                        <w:top w:val="none" w:sz="0" w:space="0" w:color="auto"/>
                        <w:left w:val="none" w:sz="0" w:space="0" w:color="auto"/>
                        <w:bottom w:val="none" w:sz="0" w:space="0" w:color="auto"/>
                        <w:right w:val="none" w:sz="0" w:space="0" w:color="auto"/>
                      </w:divBdr>
                    </w:div>
                  </w:divsChild>
                </w:div>
                <w:div w:id="78331403">
                  <w:marLeft w:val="0"/>
                  <w:marRight w:val="0"/>
                  <w:marTop w:val="0"/>
                  <w:marBottom w:val="0"/>
                  <w:divBdr>
                    <w:top w:val="none" w:sz="0" w:space="0" w:color="auto"/>
                    <w:left w:val="none" w:sz="0" w:space="0" w:color="auto"/>
                    <w:bottom w:val="none" w:sz="0" w:space="0" w:color="auto"/>
                    <w:right w:val="none" w:sz="0" w:space="0" w:color="auto"/>
                  </w:divBdr>
                  <w:divsChild>
                    <w:div w:id="831525335">
                      <w:marLeft w:val="0"/>
                      <w:marRight w:val="0"/>
                      <w:marTop w:val="0"/>
                      <w:marBottom w:val="0"/>
                      <w:divBdr>
                        <w:top w:val="none" w:sz="0" w:space="0" w:color="auto"/>
                        <w:left w:val="none" w:sz="0" w:space="0" w:color="auto"/>
                        <w:bottom w:val="none" w:sz="0" w:space="0" w:color="auto"/>
                        <w:right w:val="none" w:sz="0" w:space="0" w:color="auto"/>
                      </w:divBdr>
                    </w:div>
                  </w:divsChild>
                </w:div>
                <w:div w:id="1618562551">
                  <w:marLeft w:val="0"/>
                  <w:marRight w:val="0"/>
                  <w:marTop w:val="0"/>
                  <w:marBottom w:val="0"/>
                  <w:divBdr>
                    <w:top w:val="none" w:sz="0" w:space="0" w:color="auto"/>
                    <w:left w:val="none" w:sz="0" w:space="0" w:color="auto"/>
                    <w:bottom w:val="none" w:sz="0" w:space="0" w:color="auto"/>
                    <w:right w:val="none" w:sz="0" w:space="0" w:color="auto"/>
                  </w:divBdr>
                  <w:divsChild>
                    <w:div w:id="898633341">
                      <w:marLeft w:val="0"/>
                      <w:marRight w:val="0"/>
                      <w:marTop w:val="0"/>
                      <w:marBottom w:val="0"/>
                      <w:divBdr>
                        <w:top w:val="none" w:sz="0" w:space="0" w:color="auto"/>
                        <w:left w:val="none" w:sz="0" w:space="0" w:color="auto"/>
                        <w:bottom w:val="none" w:sz="0" w:space="0" w:color="auto"/>
                        <w:right w:val="none" w:sz="0" w:space="0" w:color="auto"/>
                      </w:divBdr>
                    </w:div>
                  </w:divsChild>
                </w:div>
                <w:div w:id="1712991997">
                  <w:marLeft w:val="0"/>
                  <w:marRight w:val="0"/>
                  <w:marTop w:val="0"/>
                  <w:marBottom w:val="0"/>
                  <w:divBdr>
                    <w:top w:val="none" w:sz="0" w:space="0" w:color="auto"/>
                    <w:left w:val="none" w:sz="0" w:space="0" w:color="auto"/>
                    <w:bottom w:val="none" w:sz="0" w:space="0" w:color="auto"/>
                    <w:right w:val="none" w:sz="0" w:space="0" w:color="auto"/>
                  </w:divBdr>
                  <w:divsChild>
                    <w:div w:id="472908459">
                      <w:marLeft w:val="0"/>
                      <w:marRight w:val="0"/>
                      <w:marTop w:val="0"/>
                      <w:marBottom w:val="0"/>
                      <w:divBdr>
                        <w:top w:val="none" w:sz="0" w:space="0" w:color="auto"/>
                        <w:left w:val="none" w:sz="0" w:space="0" w:color="auto"/>
                        <w:bottom w:val="none" w:sz="0" w:space="0" w:color="auto"/>
                        <w:right w:val="none" w:sz="0" w:space="0" w:color="auto"/>
                      </w:divBdr>
                    </w:div>
                  </w:divsChild>
                </w:div>
                <w:div w:id="872767270">
                  <w:marLeft w:val="0"/>
                  <w:marRight w:val="0"/>
                  <w:marTop w:val="0"/>
                  <w:marBottom w:val="0"/>
                  <w:divBdr>
                    <w:top w:val="none" w:sz="0" w:space="0" w:color="auto"/>
                    <w:left w:val="none" w:sz="0" w:space="0" w:color="auto"/>
                    <w:bottom w:val="none" w:sz="0" w:space="0" w:color="auto"/>
                    <w:right w:val="none" w:sz="0" w:space="0" w:color="auto"/>
                  </w:divBdr>
                  <w:divsChild>
                    <w:div w:id="1095977043">
                      <w:marLeft w:val="0"/>
                      <w:marRight w:val="0"/>
                      <w:marTop w:val="0"/>
                      <w:marBottom w:val="0"/>
                      <w:divBdr>
                        <w:top w:val="none" w:sz="0" w:space="0" w:color="auto"/>
                        <w:left w:val="none" w:sz="0" w:space="0" w:color="auto"/>
                        <w:bottom w:val="none" w:sz="0" w:space="0" w:color="auto"/>
                        <w:right w:val="none" w:sz="0" w:space="0" w:color="auto"/>
                      </w:divBdr>
                    </w:div>
                  </w:divsChild>
                </w:div>
                <w:div w:id="992833665">
                  <w:marLeft w:val="0"/>
                  <w:marRight w:val="0"/>
                  <w:marTop w:val="0"/>
                  <w:marBottom w:val="0"/>
                  <w:divBdr>
                    <w:top w:val="none" w:sz="0" w:space="0" w:color="auto"/>
                    <w:left w:val="none" w:sz="0" w:space="0" w:color="auto"/>
                    <w:bottom w:val="none" w:sz="0" w:space="0" w:color="auto"/>
                    <w:right w:val="none" w:sz="0" w:space="0" w:color="auto"/>
                  </w:divBdr>
                  <w:divsChild>
                    <w:div w:id="1775637186">
                      <w:marLeft w:val="0"/>
                      <w:marRight w:val="0"/>
                      <w:marTop w:val="0"/>
                      <w:marBottom w:val="0"/>
                      <w:divBdr>
                        <w:top w:val="none" w:sz="0" w:space="0" w:color="auto"/>
                        <w:left w:val="none" w:sz="0" w:space="0" w:color="auto"/>
                        <w:bottom w:val="none" w:sz="0" w:space="0" w:color="auto"/>
                        <w:right w:val="none" w:sz="0" w:space="0" w:color="auto"/>
                      </w:divBdr>
                    </w:div>
                  </w:divsChild>
                </w:div>
                <w:div w:id="1962027650">
                  <w:marLeft w:val="0"/>
                  <w:marRight w:val="0"/>
                  <w:marTop w:val="0"/>
                  <w:marBottom w:val="0"/>
                  <w:divBdr>
                    <w:top w:val="none" w:sz="0" w:space="0" w:color="auto"/>
                    <w:left w:val="none" w:sz="0" w:space="0" w:color="auto"/>
                    <w:bottom w:val="none" w:sz="0" w:space="0" w:color="auto"/>
                    <w:right w:val="none" w:sz="0" w:space="0" w:color="auto"/>
                  </w:divBdr>
                  <w:divsChild>
                    <w:div w:id="843521359">
                      <w:marLeft w:val="0"/>
                      <w:marRight w:val="0"/>
                      <w:marTop w:val="0"/>
                      <w:marBottom w:val="0"/>
                      <w:divBdr>
                        <w:top w:val="none" w:sz="0" w:space="0" w:color="auto"/>
                        <w:left w:val="none" w:sz="0" w:space="0" w:color="auto"/>
                        <w:bottom w:val="none" w:sz="0" w:space="0" w:color="auto"/>
                        <w:right w:val="none" w:sz="0" w:space="0" w:color="auto"/>
                      </w:divBdr>
                    </w:div>
                  </w:divsChild>
                </w:div>
                <w:div w:id="2126578708">
                  <w:marLeft w:val="0"/>
                  <w:marRight w:val="0"/>
                  <w:marTop w:val="0"/>
                  <w:marBottom w:val="0"/>
                  <w:divBdr>
                    <w:top w:val="none" w:sz="0" w:space="0" w:color="auto"/>
                    <w:left w:val="none" w:sz="0" w:space="0" w:color="auto"/>
                    <w:bottom w:val="none" w:sz="0" w:space="0" w:color="auto"/>
                    <w:right w:val="none" w:sz="0" w:space="0" w:color="auto"/>
                  </w:divBdr>
                  <w:divsChild>
                    <w:div w:id="1666207002">
                      <w:marLeft w:val="0"/>
                      <w:marRight w:val="0"/>
                      <w:marTop w:val="0"/>
                      <w:marBottom w:val="0"/>
                      <w:divBdr>
                        <w:top w:val="none" w:sz="0" w:space="0" w:color="auto"/>
                        <w:left w:val="none" w:sz="0" w:space="0" w:color="auto"/>
                        <w:bottom w:val="none" w:sz="0" w:space="0" w:color="auto"/>
                        <w:right w:val="none" w:sz="0" w:space="0" w:color="auto"/>
                      </w:divBdr>
                    </w:div>
                  </w:divsChild>
                </w:div>
                <w:div w:id="1441491340">
                  <w:marLeft w:val="0"/>
                  <w:marRight w:val="0"/>
                  <w:marTop w:val="0"/>
                  <w:marBottom w:val="0"/>
                  <w:divBdr>
                    <w:top w:val="none" w:sz="0" w:space="0" w:color="auto"/>
                    <w:left w:val="none" w:sz="0" w:space="0" w:color="auto"/>
                    <w:bottom w:val="none" w:sz="0" w:space="0" w:color="auto"/>
                    <w:right w:val="none" w:sz="0" w:space="0" w:color="auto"/>
                  </w:divBdr>
                  <w:divsChild>
                    <w:div w:id="209652188">
                      <w:marLeft w:val="0"/>
                      <w:marRight w:val="0"/>
                      <w:marTop w:val="0"/>
                      <w:marBottom w:val="0"/>
                      <w:divBdr>
                        <w:top w:val="none" w:sz="0" w:space="0" w:color="auto"/>
                        <w:left w:val="none" w:sz="0" w:space="0" w:color="auto"/>
                        <w:bottom w:val="none" w:sz="0" w:space="0" w:color="auto"/>
                        <w:right w:val="none" w:sz="0" w:space="0" w:color="auto"/>
                      </w:divBdr>
                    </w:div>
                  </w:divsChild>
                </w:div>
                <w:div w:id="2146074488">
                  <w:marLeft w:val="0"/>
                  <w:marRight w:val="0"/>
                  <w:marTop w:val="0"/>
                  <w:marBottom w:val="0"/>
                  <w:divBdr>
                    <w:top w:val="none" w:sz="0" w:space="0" w:color="auto"/>
                    <w:left w:val="none" w:sz="0" w:space="0" w:color="auto"/>
                    <w:bottom w:val="none" w:sz="0" w:space="0" w:color="auto"/>
                    <w:right w:val="none" w:sz="0" w:space="0" w:color="auto"/>
                  </w:divBdr>
                  <w:divsChild>
                    <w:div w:id="1182233705">
                      <w:marLeft w:val="0"/>
                      <w:marRight w:val="0"/>
                      <w:marTop w:val="0"/>
                      <w:marBottom w:val="0"/>
                      <w:divBdr>
                        <w:top w:val="none" w:sz="0" w:space="0" w:color="auto"/>
                        <w:left w:val="none" w:sz="0" w:space="0" w:color="auto"/>
                        <w:bottom w:val="none" w:sz="0" w:space="0" w:color="auto"/>
                        <w:right w:val="none" w:sz="0" w:space="0" w:color="auto"/>
                      </w:divBdr>
                    </w:div>
                  </w:divsChild>
                </w:div>
                <w:div w:id="469636490">
                  <w:marLeft w:val="0"/>
                  <w:marRight w:val="0"/>
                  <w:marTop w:val="0"/>
                  <w:marBottom w:val="0"/>
                  <w:divBdr>
                    <w:top w:val="none" w:sz="0" w:space="0" w:color="auto"/>
                    <w:left w:val="none" w:sz="0" w:space="0" w:color="auto"/>
                    <w:bottom w:val="none" w:sz="0" w:space="0" w:color="auto"/>
                    <w:right w:val="none" w:sz="0" w:space="0" w:color="auto"/>
                  </w:divBdr>
                  <w:divsChild>
                    <w:div w:id="1084691231">
                      <w:marLeft w:val="0"/>
                      <w:marRight w:val="0"/>
                      <w:marTop w:val="0"/>
                      <w:marBottom w:val="0"/>
                      <w:divBdr>
                        <w:top w:val="none" w:sz="0" w:space="0" w:color="auto"/>
                        <w:left w:val="none" w:sz="0" w:space="0" w:color="auto"/>
                        <w:bottom w:val="none" w:sz="0" w:space="0" w:color="auto"/>
                        <w:right w:val="none" w:sz="0" w:space="0" w:color="auto"/>
                      </w:divBdr>
                    </w:div>
                  </w:divsChild>
                </w:div>
                <w:div w:id="2020429886">
                  <w:marLeft w:val="0"/>
                  <w:marRight w:val="0"/>
                  <w:marTop w:val="0"/>
                  <w:marBottom w:val="0"/>
                  <w:divBdr>
                    <w:top w:val="none" w:sz="0" w:space="0" w:color="auto"/>
                    <w:left w:val="none" w:sz="0" w:space="0" w:color="auto"/>
                    <w:bottom w:val="none" w:sz="0" w:space="0" w:color="auto"/>
                    <w:right w:val="none" w:sz="0" w:space="0" w:color="auto"/>
                  </w:divBdr>
                  <w:divsChild>
                    <w:div w:id="1265263219">
                      <w:marLeft w:val="0"/>
                      <w:marRight w:val="0"/>
                      <w:marTop w:val="0"/>
                      <w:marBottom w:val="0"/>
                      <w:divBdr>
                        <w:top w:val="none" w:sz="0" w:space="0" w:color="auto"/>
                        <w:left w:val="none" w:sz="0" w:space="0" w:color="auto"/>
                        <w:bottom w:val="none" w:sz="0" w:space="0" w:color="auto"/>
                        <w:right w:val="none" w:sz="0" w:space="0" w:color="auto"/>
                      </w:divBdr>
                    </w:div>
                  </w:divsChild>
                </w:div>
                <w:div w:id="294333018">
                  <w:marLeft w:val="0"/>
                  <w:marRight w:val="0"/>
                  <w:marTop w:val="0"/>
                  <w:marBottom w:val="0"/>
                  <w:divBdr>
                    <w:top w:val="none" w:sz="0" w:space="0" w:color="auto"/>
                    <w:left w:val="none" w:sz="0" w:space="0" w:color="auto"/>
                    <w:bottom w:val="none" w:sz="0" w:space="0" w:color="auto"/>
                    <w:right w:val="none" w:sz="0" w:space="0" w:color="auto"/>
                  </w:divBdr>
                  <w:divsChild>
                    <w:div w:id="1783263357">
                      <w:marLeft w:val="0"/>
                      <w:marRight w:val="0"/>
                      <w:marTop w:val="0"/>
                      <w:marBottom w:val="0"/>
                      <w:divBdr>
                        <w:top w:val="none" w:sz="0" w:space="0" w:color="auto"/>
                        <w:left w:val="none" w:sz="0" w:space="0" w:color="auto"/>
                        <w:bottom w:val="none" w:sz="0" w:space="0" w:color="auto"/>
                        <w:right w:val="none" w:sz="0" w:space="0" w:color="auto"/>
                      </w:divBdr>
                    </w:div>
                  </w:divsChild>
                </w:div>
                <w:div w:id="474758476">
                  <w:marLeft w:val="0"/>
                  <w:marRight w:val="0"/>
                  <w:marTop w:val="0"/>
                  <w:marBottom w:val="0"/>
                  <w:divBdr>
                    <w:top w:val="none" w:sz="0" w:space="0" w:color="auto"/>
                    <w:left w:val="none" w:sz="0" w:space="0" w:color="auto"/>
                    <w:bottom w:val="none" w:sz="0" w:space="0" w:color="auto"/>
                    <w:right w:val="none" w:sz="0" w:space="0" w:color="auto"/>
                  </w:divBdr>
                  <w:divsChild>
                    <w:div w:id="1565752289">
                      <w:marLeft w:val="0"/>
                      <w:marRight w:val="0"/>
                      <w:marTop w:val="0"/>
                      <w:marBottom w:val="0"/>
                      <w:divBdr>
                        <w:top w:val="none" w:sz="0" w:space="0" w:color="auto"/>
                        <w:left w:val="none" w:sz="0" w:space="0" w:color="auto"/>
                        <w:bottom w:val="none" w:sz="0" w:space="0" w:color="auto"/>
                        <w:right w:val="none" w:sz="0" w:space="0" w:color="auto"/>
                      </w:divBdr>
                    </w:div>
                  </w:divsChild>
                </w:div>
                <w:div w:id="655574850">
                  <w:marLeft w:val="0"/>
                  <w:marRight w:val="0"/>
                  <w:marTop w:val="0"/>
                  <w:marBottom w:val="0"/>
                  <w:divBdr>
                    <w:top w:val="none" w:sz="0" w:space="0" w:color="auto"/>
                    <w:left w:val="none" w:sz="0" w:space="0" w:color="auto"/>
                    <w:bottom w:val="none" w:sz="0" w:space="0" w:color="auto"/>
                    <w:right w:val="none" w:sz="0" w:space="0" w:color="auto"/>
                  </w:divBdr>
                  <w:divsChild>
                    <w:div w:id="533928232">
                      <w:marLeft w:val="0"/>
                      <w:marRight w:val="0"/>
                      <w:marTop w:val="0"/>
                      <w:marBottom w:val="0"/>
                      <w:divBdr>
                        <w:top w:val="none" w:sz="0" w:space="0" w:color="auto"/>
                        <w:left w:val="none" w:sz="0" w:space="0" w:color="auto"/>
                        <w:bottom w:val="none" w:sz="0" w:space="0" w:color="auto"/>
                        <w:right w:val="none" w:sz="0" w:space="0" w:color="auto"/>
                      </w:divBdr>
                    </w:div>
                  </w:divsChild>
                </w:div>
                <w:div w:id="67046325">
                  <w:marLeft w:val="0"/>
                  <w:marRight w:val="0"/>
                  <w:marTop w:val="0"/>
                  <w:marBottom w:val="0"/>
                  <w:divBdr>
                    <w:top w:val="none" w:sz="0" w:space="0" w:color="auto"/>
                    <w:left w:val="none" w:sz="0" w:space="0" w:color="auto"/>
                    <w:bottom w:val="none" w:sz="0" w:space="0" w:color="auto"/>
                    <w:right w:val="none" w:sz="0" w:space="0" w:color="auto"/>
                  </w:divBdr>
                  <w:divsChild>
                    <w:div w:id="1266109242">
                      <w:marLeft w:val="0"/>
                      <w:marRight w:val="0"/>
                      <w:marTop w:val="0"/>
                      <w:marBottom w:val="0"/>
                      <w:divBdr>
                        <w:top w:val="none" w:sz="0" w:space="0" w:color="auto"/>
                        <w:left w:val="none" w:sz="0" w:space="0" w:color="auto"/>
                        <w:bottom w:val="none" w:sz="0" w:space="0" w:color="auto"/>
                        <w:right w:val="none" w:sz="0" w:space="0" w:color="auto"/>
                      </w:divBdr>
                    </w:div>
                  </w:divsChild>
                </w:div>
                <w:div w:id="636643527">
                  <w:marLeft w:val="0"/>
                  <w:marRight w:val="0"/>
                  <w:marTop w:val="0"/>
                  <w:marBottom w:val="0"/>
                  <w:divBdr>
                    <w:top w:val="none" w:sz="0" w:space="0" w:color="auto"/>
                    <w:left w:val="none" w:sz="0" w:space="0" w:color="auto"/>
                    <w:bottom w:val="none" w:sz="0" w:space="0" w:color="auto"/>
                    <w:right w:val="none" w:sz="0" w:space="0" w:color="auto"/>
                  </w:divBdr>
                  <w:divsChild>
                    <w:div w:id="730234122">
                      <w:marLeft w:val="0"/>
                      <w:marRight w:val="0"/>
                      <w:marTop w:val="0"/>
                      <w:marBottom w:val="0"/>
                      <w:divBdr>
                        <w:top w:val="none" w:sz="0" w:space="0" w:color="auto"/>
                        <w:left w:val="none" w:sz="0" w:space="0" w:color="auto"/>
                        <w:bottom w:val="none" w:sz="0" w:space="0" w:color="auto"/>
                        <w:right w:val="none" w:sz="0" w:space="0" w:color="auto"/>
                      </w:divBdr>
                    </w:div>
                  </w:divsChild>
                </w:div>
                <w:div w:id="475145851">
                  <w:marLeft w:val="0"/>
                  <w:marRight w:val="0"/>
                  <w:marTop w:val="0"/>
                  <w:marBottom w:val="0"/>
                  <w:divBdr>
                    <w:top w:val="none" w:sz="0" w:space="0" w:color="auto"/>
                    <w:left w:val="none" w:sz="0" w:space="0" w:color="auto"/>
                    <w:bottom w:val="none" w:sz="0" w:space="0" w:color="auto"/>
                    <w:right w:val="none" w:sz="0" w:space="0" w:color="auto"/>
                  </w:divBdr>
                  <w:divsChild>
                    <w:div w:id="1323925443">
                      <w:marLeft w:val="0"/>
                      <w:marRight w:val="0"/>
                      <w:marTop w:val="0"/>
                      <w:marBottom w:val="0"/>
                      <w:divBdr>
                        <w:top w:val="none" w:sz="0" w:space="0" w:color="auto"/>
                        <w:left w:val="none" w:sz="0" w:space="0" w:color="auto"/>
                        <w:bottom w:val="none" w:sz="0" w:space="0" w:color="auto"/>
                        <w:right w:val="none" w:sz="0" w:space="0" w:color="auto"/>
                      </w:divBdr>
                    </w:div>
                  </w:divsChild>
                </w:div>
                <w:div w:id="586614280">
                  <w:marLeft w:val="0"/>
                  <w:marRight w:val="0"/>
                  <w:marTop w:val="0"/>
                  <w:marBottom w:val="0"/>
                  <w:divBdr>
                    <w:top w:val="none" w:sz="0" w:space="0" w:color="auto"/>
                    <w:left w:val="none" w:sz="0" w:space="0" w:color="auto"/>
                    <w:bottom w:val="none" w:sz="0" w:space="0" w:color="auto"/>
                    <w:right w:val="none" w:sz="0" w:space="0" w:color="auto"/>
                  </w:divBdr>
                  <w:divsChild>
                    <w:div w:id="1167595102">
                      <w:marLeft w:val="0"/>
                      <w:marRight w:val="0"/>
                      <w:marTop w:val="0"/>
                      <w:marBottom w:val="0"/>
                      <w:divBdr>
                        <w:top w:val="none" w:sz="0" w:space="0" w:color="auto"/>
                        <w:left w:val="none" w:sz="0" w:space="0" w:color="auto"/>
                        <w:bottom w:val="none" w:sz="0" w:space="0" w:color="auto"/>
                        <w:right w:val="none" w:sz="0" w:space="0" w:color="auto"/>
                      </w:divBdr>
                    </w:div>
                  </w:divsChild>
                </w:div>
                <w:div w:id="2136481759">
                  <w:marLeft w:val="0"/>
                  <w:marRight w:val="0"/>
                  <w:marTop w:val="0"/>
                  <w:marBottom w:val="0"/>
                  <w:divBdr>
                    <w:top w:val="none" w:sz="0" w:space="0" w:color="auto"/>
                    <w:left w:val="none" w:sz="0" w:space="0" w:color="auto"/>
                    <w:bottom w:val="none" w:sz="0" w:space="0" w:color="auto"/>
                    <w:right w:val="none" w:sz="0" w:space="0" w:color="auto"/>
                  </w:divBdr>
                  <w:divsChild>
                    <w:div w:id="1892381140">
                      <w:marLeft w:val="0"/>
                      <w:marRight w:val="0"/>
                      <w:marTop w:val="0"/>
                      <w:marBottom w:val="0"/>
                      <w:divBdr>
                        <w:top w:val="none" w:sz="0" w:space="0" w:color="auto"/>
                        <w:left w:val="none" w:sz="0" w:space="0" w:color="auto"/>
                        <w:bottom w:val="none" w:sz="0" w:space="0" w:color="auto"/>
                        <w:right w:val="none" w:sz="0" w:space="0" w:color="auto"/>
                      </w:divBdr>
                    </w:div>
                  </w:divsChild>
                </w:div>
                <w:div w:id="1340541729">
                  <w:marLeft w:val="0"/>
                  <w:marRight w:val="0"/>
                  <w:marTop w:val="0"/>
                  <w:marBottom w:val="0"/>
                  <w:divBdr>
                    <w:top w:val="none" w:sz="0" w:space="0" w:color="auto"/>
                    <w:left w:val="none" w:sz="0" w:space="0" w:color="auto"/>
                    <w:bottom w:val="none" w:sz="0" w:space="0" w:color="auto"/>
                    <w:right w:val="none" w:sz="0" w:space="0" w:color="auto"/>
                  </w:divBdr>
                  <w:divsChild>
                    <w:div w:id="1025132091">
                      <w:marLeft w:val="0"/>
                      <w:marRight w:val="0"/>
                      <w:marTop w:val="0"/>
                      <w:marBottom w:val="0"/>
                      <w:divBdr>
                        <w:top w:val="none" w:sz="0" w:space="0" w:color="auto"/>
                        <w:left w:val="none" w:sz="0" w:space="0" w:color="auto"/>
                        <w:bottom w:val="none" w:sz="0" w:space="0" w:color="auto"/>
                        <w:right w:val="none" w:sz="0" w:space="0" w:color="auto"/>
                      </w:divBdr>
                    </w:div>
                  </w:divsChild>
                </w:div>
                <w:div w:id="2112892586">
                  <w:marLeft w:val="0"/>
                  <w:marRight w:val="0"/>
                  <w:marTop w:val="0"/>
                  <w:marBottom w:val="0"/>
                  <w:divBdr>
                    <w:top w:val="none" w:sz="0" w:space="0" w:color="auto"/>
                    <w:left w:val="none" w:sz="0" w:space="0" w:color="auto"/>
                    <w:bottom w:val="none" w:sz="0" w:space="0" w:color="auto"/>
                    <w:right w:val="none" w:sz="0" w:space="0" w:color="auto"/>
                  </w:divBdr>
                  <w:divsChild>
                    <w:div w:id="241261461">
                      <w:marLeft w:val="0"/>
                      <w:marRight w:val="0"/>
                      <w:marTop w:val="0"/>
                      <w:marBottom w:val="0"/>
                      <w:divBdr>
                        <w:top w:val="none" w:sz="0" w:space="0" w:color="auto"/>
                        <w:left w:val="none" w:sz="0" w:space="0" w:color="auto"/>
                        <w:bottom w:val="none" w:sz="0" w:space="0" w:color="auto"/>
                        <w:right w:val="none" w:sz="0" w:space="0" w:color="auto"/>
                      </w:divBdr>
                    </w:div>
                  </w:divsChild>
                </w:div>
                <w:div w:id="1701662587">
                  <w:marLeft w:val="0"/>
                  <w:marRight w:val="0"/>
                  <w:marTop w:val="0"/>
                  <w:marBottom w:val="0"/>
                  <w:divBdr>
                    <w:top w:val="none" w:sz="0" w:space="0" w:color="auto"/>
                    <w:left w:val="none" w:sz="0" w:space="0" w:color="auto"/>
                    <w:bottom w:val="none" w:sz="0" w:space="0" w:color="auto"/>
                    <w:right w:val="none" w:sz="0" w:space="0" w:color="auto"/>
                  </w:divBdr>
                  <w:divsChild>
                    <w:div w:id="1133332107">
                      <w:marLeft w:val="0"/>
                      <w:marRight w:val="0"/>
                      <w:marTop w:val="0"/>
                      <w:marBottom w:val="0"/>
                      <w:divBdr>
                        <w:top w:val="none" w:sz="0" w:space="0" w:color="auto"/>
                        <w:left w:val="none" w:sz="0" w:space="0" w:color="auto"/>
                        <w:bottom w:val="none" w:sz="0" w:space="0" w:color="auto"/>
                        <w:right w:val="none" w:sz="0" w:space="0" w:color="auto"/>
                      </w:divBdr>
                    </w:div>
                  </w:divsChild>
                </w:div>
                <w:div w:id="1165629904">
                  <w:marLeft w:val="0"/>
                  <w:marRight w:val="0"/>
                  <w:marTop w:val="0"/>
                  <w:marBottom w:val="0"/>
                  <w:divBdr>
                    <w:top w:val="none" w:sz="0" w:space="0" w:color="auto"/>
                    <w:left w:val="none" w:sz="0" w:space="0" w:color="auto"/>
                    <w:bottom w:val="none" w:sz="0" w:space="0" w:color="auto"/>
                    <w:right w:val="none" w:sz="0" w:space="0" w:color="auto"/>
                  </w:divBdr>
                  <w:divsChild>
                    <w:div w:id="998536716">
                      <w:marLeft w:val="0"/>
                      <w:marRight w:val="0"/>
                      <w:marTop w:val="0"/>
                      <w:marBottom w:val="0"/>
                      <w:divBdr>
                        <w:top w:val="none" w:sz="0" w:space="0" w:color="auto"/>
                        <w:left w:val="none" w:sz="0" w:space="0" w:color="auto"/>
                        <w:bottom w:val="none" w:sz="0" w:space="0" w:color="auto"/>
                        <w:right w:val="none" w:sz="0" w:space="0" w:color="auto"/>
                      </w:divBdr>
                    </w:div>
                  </w:divsChild>
                </w:div>
                <w:div w:id="729882119">
                  <w:marLeft w:val="0"/>
                  <w:marRight w:val="0"/>
                  <w:marTop w:val="0"/>
                  <w:marBottom w:val="0"/>
                  <w:divBdr>
                    <w:top w:val="none" w:sz="0" w:space="0" w:color="auto"/>
                    <w:left w:val="none" w:sz="0" w:space="0" w:color="auto"/>
                    <w:bottom w:val="none" w:sz="0" w:space="0" w:color="auto"/>
                    <w:right w:val="none" w:sz="0" w:space="0" w:color="auto"/>
                  </w:divBdr>
                  <w:divsChild>
                    <w:div w:id="1431926773">
                      <w:marLeft w:val="0"/>
                      <w:marRight w:val="0"/>
                      <w:marTop w:val="0"/>
                      <w:marBottom w:val="0"/>
                      <w:divBdr>
                        <w:top w:val="none" w:sz="0" w:space="0" w:color="auto"/>
                        <w:left w:val="none" w:sz="0" w:space="0" w:color="auto"/>
                        <w:bottom w:val="none" w:sz="0" w:space="0" w:color="auto"/>
                        <w:right w:val="none" w:sz="0" w:space="0" w:color="auto"/>
                      </w:divBdr>
                    </w:div>
                  </w:divsChild>
                </w:div>
                <w:div w:id="2063284412">
                  <w:marLeft w:val="0"/>
                  <w:marRight w:val="0"/>
                  <w:marTop w:val="0"/>
                  <w:marBottom w:val="0"/>
                  <w:divBdr>
                    <w:top w:val="none" w:sz="0" w:space="0" w:color="auto"/>
                    <w:left w:val="none" w:sz="0" w:space="0" w:color="auto"/>
                    <w:bottom w:val="none" w:sz="0" w:space="0" w:color="auto"/>
                    <w:right w:val="none" w:sz="0" w:space="0" w:color="auto"/>
                  </w:divBdr>
                  <w:divsChild>
                    <w:div w:id="179784389">
                      <w:marLeft w:val="0"/>
                      <w:marRight w:val="0"/>
                      <w:marTop w:val="0"/>
                      <w:marBottom w:val="0"/>
                      <w:divBdr>
                        <w:top w:val="none" w:sz="0" w:space="0" w:color="auto"/>
                        <w:left w:val="none" w:sz="0" w:space="0" w:color="auto"/>
                        <w:bottom w:val="none" w:sz="0" w:space="0" w:color="auto"/>
                        <w:right w:val="none" w:sz="0" w:space="0" w:color="auto"/>
                      </w:divBdr>
                    </w:div>
                  </w:divsChild>
                </w:div>
                <w:div w:id="963265971">
                  <w:marLeft w:val="0"/>
                  <w:marRight w:val="0"/>
                  <w:marTop w:val="0"/>
                  <w:marBottom w:val="0"/>
                  <w:divBdr>
                    <w:top w:val="none" w:sz="0" w:space="0" w:color="auto"/>
                    <w:left w:val="none" w:sz="0" w:space="0" w:color="auto"/>
                    <w:bottom w:val="none" w:sz="0" w:space="0" w:color="auto"/>
                    <w:right w:val="none" w:sz="0" w:space="0" w:color="auto"/>
                  </w:divBdr>
                  <w:divsChild>
                    <w:div w:id="665322988">
                      <w:marLeft w:val="0"/>
                      <w:marRight w:val="0"/>
                      <w:marTop w:val="0"/>
                      <w:marBottom w:val="0"/>
                      <w:divBdr>
                        <w:top w:val="none" w:sz="0" w:space="0" w:color="auto"/>
                        <w:left w:val="none" w:sz="0" w:space="0" w:color="auto"/>
                        <w:bottom w:val="none" w:sz="0" w:space="0" w:color="auto"/>
                        <w:right w:val="none" w:sz="0" w:space="0" w:color="auto"/>
                      </w:divBdr>
                    </w:div>
                  </w:divsChild>
                </w:div>
                <w:div w:id="685211137">
                  <w:marLeft w:val="0"/>
                  <w:marRight w:val="0"/>
                  <w:marTop w:val="0"/>
                  <w:marBottom w:val="0"/>
                  <w:divBdr>
                    <w:top w:val="none" w:sz="0" w:space="0" w:color="auto"/>
                    <w:left w:val="none" w:sz="0" w:space="0" w:color="auto"/>
                    <w:bottom w:val="none" w:sz="0" w:space="0" w:color="auto"/>
                    <w:right w:val="none" w:sz="0" w:space="0" w:color="auto"/>
                  </w:divBdr>
                  <w:divsChild>
                    <w:div w:id="79834920">
                      <w:marLeft w:val="0"/>
                      <w:marRight w:val="0"/>
                      <w:marTop w:val="0"/>
                      <w:marBottom w:val="0"/>
                      <w:divBdr>
                        <w:top w:val="none" w:sz="0" w:space="0" w:color="auto"/>
                        <w:left w:val="none" w:sz="0" w:space="0" w:color="auto"/>
                        <w:bottom w:val="none" w:sz="0" w:space="0" w:color="auto"/>
                        <w:right w:val="none" w:sz="0" w:space="0" w:color="auto"/>
                      </w:divBdr>
                    </w:div>
                  </w:divsChild>
                </w:div>
                <w:div w:id="1815367492">
                  <w:marLeft w:val="0"/>
                  <w:marRight w:val="0"/>
                  <w:marTop w:val="0"/>
                  <w:marBottom w:val="0"/>
                  <w:divBdr>
                    <w:top w:val="none" w:sz="0" w:space="0" w:color="auto"/>
                    <w:left w:val="none" w:sz="0" w:space="0" w:color="auto"/>
                    <w:bottom w:val="none" w:sz="0" w:space="0" w:color="auto"/>
                    <w:right w:val="none" w:sz="0" w:space="0" w:color="auto"/>
                  </w:divBdr>
                  <w:divsChild>
                    <w:div w:id="638263921">
                      <w:marLeft w:val="0"/>
                      <w:marRight w:val="0"/>
                      <w:marTop w:val="0"/>
                      <w:marBottom w:val="0"/>
                      <w:divBdr>
                        <w:top w:val="none" w:sz="0" w:space="0" w:color="auto"/>
                        <w:left w:val="none" w:sz="0" w:space="0" w:color="auto"/>
                        <w:bottom w:val="none" w:sz="0" w:space="0" w:color="auto"/>
                        <w:right w:val="none" w:sz="0" w:space="0" w:color="auto"/>
                      </w:divBdr>
                    </w:div>
                  </w:divsChild>
                </w:div>
                <w:div w:id="1436904838">
                  <w:marLeft w:val="0"/>
                  <w:marRight w:val="0"/>
                  <w:marTop w:val="0"/>
                  <w:marBottom w:val="0"/>
                  <w:divBdr>
                    <w:top w:val="none" w:sz="0" w:space="0" w:color="auto"/>
                    <w:left w:val="none" w:sz="0" w:space="0" w:color="auto"/>
                    <w:bottom w:val="none" w:sz="0" w:space="0" w:color="auto"/>
                    <w:right w:val="none" w:sz="0" w:space="0" w:color="auto"/>
                  </w:divBdr>
                  <w:divsChild>
                    <w:div w:id="2116511223">
                      <w:marLeft w:val="0"/>
                      <w:marRight w:val="0"/>
                      <w:marTop w:val="0"/>
                      <w:marBottom w:val="0"/>
                      <w:divBdr>
                        <w:top w:val="none" w:sz="0" w:space="0" w:color="auto"/>
                        <w:left w:val="none" w:sz="0" w:space="0" w:color="auto"/>
                        <w:bottom w:val="none" w:sz="0" w:space="0" w:color="auto"/>
                        <w:right w:val="none" w:sz="0" w:space="0" w:color="auto"/>
                      </w:divBdr>
                    </w:div>
                  </w:divsChild>
                </w:div>
                <w:div w:id="1207638827">
                  <w:marLeft w:val="0"/>
                  <w:marRight w:val="0"/>
                  <w:marTop w:val="0"/>
                  <w:marBottom w:val="0"/>
                  <w:divBdr>
                    <w:top w:val="none" w:sz="0" w:space="0" w:color="auto"/>
                    <w:left w:val="none" w:sz="0" w:space="0" w:color="auto"/>
                    <w:bottom w:val="none" w:sz="0" w:space="0" w:color="auto"/>
                    <w:right w:val="none" w:sz="0" w:space="0" w:color="auto"/>
                  </w:divBdr>
                  <w:divsChild>
                    <w:div w:id="1152913084">
                      <w:marLeft w:val="0"/>
                      <w:marRight w:val="0"/>
                      <w:marTop w:val="0"/>
                      <w:marBottom w:val="0"/>
                      <w:divBdr>
                        <w:top w:val="none" w:sz="0" w:space="0" w:color="auto"/>
                        <w:left w:val="none" w:sz="0" w:space="0" w:color="auto"/>
                        <w:bottom w:val="none" w:sz="0" w:space="0" w:color="auto"/>
                        <w:right w:val="none" w:sz="0" w:space="0" w:color="auto"/>
                      </w:divBdr>
                    </w:div>
                  </w:divsChild>
                </w:div>
                <w:div w:id="238829245">
                  <w:marLeft w:val="0"/>
                  <w:marRight w:val="0"/>
                  <w:marTop w:val="0"/>
                  <w:marBottom w:val="0"/>
                  <w:divBdr>
                    <w:top w:val="none" w:sz="0" w:space="0" w:color="auto"/>
                    <w:left w:val="none" w:sz="0" w:space="0" w:color="auto"/>
                    <w:bottom w:val="none" w:sz="0" w:space="0" w:color="auto"/>
                    <w:right w:val="none" w:sz="0" w:space="0" w:color="auto"/>
                  </w:divBdr>
                  <w:divsChild>
                    <w:div w:id="1605838744">
                      <w:marLeft w:val="0"/>
                      <w:marRight w:val="0"/>
                      <w:marTop w:val="0"/>
                      <w:marBottom w:val="0"/>
                      <w:divBdr>
                        <w:top w:val="none" w:sz="0" w:space="0" w:color="auto"/>
                        <w:left w:val="none" w:sz="0" w:space="0" w:color="auto"/>
                        <w:bottom w:val="none" w:sz="0" w:space="0" w:color="auto"/>
                        <w:right w:val="none" w:sz="0" w:space="0" w:color="auto"/>
                      </w:divBdr>
                    </w:div>
                  </w:divsChild>
                </w:div>
                <w:div w:id="1506440478">
                  <w:marLeft w:val="0"/>
                  <w:marRight w:val="0"/>
                  <w:marTop w:val="0"/>
                  <w:marBottom w:val="0"/>
                  <w:divBdr>
                    <w:top w:val="none" w:sz="0" w:space="0" w:color="auto"/>
                    <w:left w:val="none" w:sz="0" w:space="0" w:color="auto"/>
                    <w:bottom w:val="none" w:sz="0" w:space="0" w:color="auto"/>
                    <w:right w:val="none" w:sz="0" w:space="0" w:color="auto"/>
                  </w:divBdr>
                  <w:divsChild>
                    <w:div w:id="84767060">
                      <w:marLeft w:val="0"/>
                      <w:marRight w:val="0"/>
                      <w:marTop w:val="0"/>
                      <w:marBottom w:val="0"/>
                      <w:divBdr>
                        <w:top w:val="none" w:sz="0" w:space="0" w:color="auto"/>
                        <w:left w:val="none" w:sz="0" w:space="0" w:color="auto"/>
                        <w:bottom w:val="none" w:sz="0" w:space="0" w:color="auto"/>
                        <w:right w:val="none" w:sz="0" w:space="0" w:color="auto"/>
                      </w:divBdr>
                    </w:div>
                  </w:divsChild>
                </w:div>
                <w:div w:id="823815676">
                  <w:marLeft w:val="0"/>
                  <w:marRight w:val="0"/>
                  <w:marTop w:val="0"/>
                  <w:marBottom w:val="0"/>
                  <w:divBdr>
                    <w:top w:val="none" w:sz="0" w:space="0" w:color="auto"/>
                    <w:left w:val="none" w:sz="0" w:space="0" w:color="auto"/>
                    <w:bottom w:val="none" w:sz="0" w:space="0" w:color="auto"/>
                    <w:right w:val="none" w:sz="0" w:space="0" w:color="auto"/>
                  </w:divBdr>
                  <w:divsChild>
                    <w:div w:id="877667625">
                      <w:marLeft w:val="0"/>
                      <w:marRight w:val="0"/>
                      <w:marTop w:val="0"/>
                      <w:marBottom w:val="0"/>
                      <w:divBdr>
                        <w:top w:val="none" w:sz="0" w:space="0" w:color="auto"/>
                        <w:left w:val="none" w:sz="0" w:space="0" w:color="auto"/>
                        <w:bottom w:val="none" w:sz="0" w:space="0" w:color="auto"/>
                        <w:right w:val="none" w:sz="0" w:space="0" w:color="auto"/>
                      </w:divBdr>
                    </w:div>
                  </w:divsChild>
                </w:div>
                <w:div w:id="1190680399">
                  <w:marLeft w:val="0"/>
                  <w:marRight w:val="0"/>
                  <w:marTop w:val="0"/>
                  <w:marBottom w:val="0"/>
                  <w:divBdr>
                    <w:top w:val="none" w:sz="0" w:space="0" w:color="auto"/>
                    <w:left w:val="none" w:sz="0" w:space="0" w:color="auto"/>
                    <w:bottom w:val="none" w:sz="0" w:space="0" w:color="auto"/>
                    <w:right w:val="none" w:sz="0" w:space="0" w:color="auto"/>
                  </w:divBdr>
                  <w:divsChild>
                    <w:div w:id="332881945">
                      <w:marLeft w:val="0"/>
                      <w:marRight w:val="0"/>
                      <w:marTop w:val="0"/>
                      <w:marBottom w:val="0"/>
                      <w:divBdr>
                        <w:top w:val="none" w:sz="0" w:space="0" w:color="auto"/>
                        <w:left w:val="none" w:sz="0" w:space="0" w:color="auto"/>
                        <w:bottom w:val="none" w:sz="0" w:space="0" w:color="auto"/>
                        <w:right w:val="none" w:sz="0" w:space="0" w:color="auto"/>
                      </w:divBdr>
                    </w:div>
                  </w:divsChild>
                </w:div>
                <w:div w:id="1583830783">
                  <w:marLeft w:val="0"/>
                  <w:marRight w:val="0"/>
                  <w:marTop w:val="0"/>
                  <w:marBottom w:val="0"/>
                  <w:divBdr>
                    <w:top w:val="none" w:sz="0" w:space="0" w:color="auto"/>
                    <w:left w:val="none" w:sz="0" w:space="0" w:color="auto"/>
                    <w:bottom w:val="none" w:sz="0" w:space="0" w:color="auto"/>
                    <w:right w:val="none" w:sz="0" w:space="0" w:color="auto"/>
                  </w:divBdr>
                  <w:divsChild>
                    <w:div w:id="529341474">
                      <w:marLeft w:val="0"/>
                      <w:marRight w:val="0"/>
                      <w:marTop w:val="0"/>
                      <w:marBottom w:val="0"/>
                      <w:divBdr>
                        <w:top w:val="none" w:sz="0" w:space="0" w:color="auto"/>
                        <w:left w:val="none" w:sz="0" w:space="0" w:color="auto"/>
                        <w:bottom w:val="none" w:sz="0" w:space="0" w:color="auto"/>
                        <w:right w:val="none" w:sz="0" w:space="0" w:color="auto"/>
                      </w:divBdr>
                    </w:div>
                  </w:divsChild>
                </w:div>
                <w:div w:id="114250407">
                  <w:marLeft w:val="0"/>
                  <w:marRight w:val="0"/>
                  <w:marTop w:val="0"/>
                  <w:marBottom w:val="0"/>
                  <w:divBdr>
                    <w:top w:val="none" w:sz="0" w:space="0" w:color="auto"/>
                    <w:left w:val="none" w:sz="0" w:space="0" w:color="auto"/>
                    <w:bottom w:val="none" w:sz="0" w:space="0" w:color="auto"/>
                    <w:right w:val="none" w:sz="0" w:space="0" w:color="auto"/>
                  </w:divBdr>
                  <w:divsChild>
                    <w:div w:id="494414150">
                      <w:marLeft w:val="0"/>
                      <w:marRight w:val="0"/>
                      <w:marTop w:val="0"/>
                      <w:marBottom w:val="0"/>
                      <w:divBdr>
                        <w:top w:val="none" w:sz="0" w:space="0" w:color="auto"/>
                        <w:left w:val="none" w:sz="0" w:space="0" w:color="auto"/>
                        <w:bottom w:val="none" w:sz="0" w:space="0" w:color="auto"/>
                        <w:right w:val="none" w:sz="0" w:space="0" w:color="auto"/>
                      </w:divBdr>
                    </w:div>
                  </w:divsChild>
                </w:div>
                <w:div w:id="1176728877">
                  <w:marLeft w:val="0"/>
                  <w:marRight w:val="0"/>
                  <w:marTop w:val="0"/>
                  <w:marBottom w:val="0"/>
                  <w:divBdr>
                    <w:top w:val="none" w:sz="0" w:space="0" w:color="auto"/>
                    <w:left w:val="none" w:sz="0" w:space="0" w:color="auto"/>
                    <w:bottom w:val="none" w:sz="0" w:space="0" w:color="auto"/>
                    <w:right w:val="none" w:sz="0" w:space="0" w:color="auto"/>
                  </w:divBdr>
                  <w:divsChild>
                    <w:div w:id="1719040651">
                      <w:marLeft w:val="0"/>
                      <w:marRight w:val="0"/>
                      <w:marTop w:val="0"/>
                      <w:marBottom w:val="0"/>
                      <w:divBdr>
                        <w:top w:val="none" w:sz="0" w:space="0" w:color="auto"/>
                        <w:left w:val="none" w:sz="0" w:space="0" w:color="auto"/>
                        <w:bottom w:val="none" w:sz="0" w:space="0" w:color="auto"/>
                        <w:right w:val="none" w:sz="0" w:space="0" w:color="auto"/>
                      </w:divBdr>
                    </w:div>
                  </w:divsChild>
                </w:div>
                <w:div w:id="784035755">
                  <w:marLeft w:val="0"/>
                  <w:marRight w:val="0"/>
                  <w:marTop w:val="0"/>
                  <w:marBottom w:val="0"/>
                  <w:divBdr>
                    <w:top w:val="none" w:sz="0" w:space="0" w:color="auto"/>
                    <w:left w:val="none" w:sz="0" w:space="0" w:color="auto"/>
                    <w:bottom w:val="none" w:sz="0" w:space="0" w:color="auto"/>
                    <w:right w:val="none" w:sz="0" w:space="0" w:color="auto"/>
                  </w:divBdr>
                  <w:divsChild>
                    <w:div w:id="1613705858">
                      <w:marLeft w:val="0"/>
                      <w:marRight w:val="0"/>
                      <w:marTop w:val="0"/>
                      <w:marBottom w:val="0"/>
                      <w:divBdr>
                        <w:top w:val="none" w:sz="0" w:space="0" w:color="auto"/>
                        <w:left w:val="none" w:sz="0" w:space="0" w:color="auto"/>
                        <w:bottom w:val="none" w:sz="0" w:space="0" w:color="auto"/>
                        <w:right w:val="none" w:sz="0" w:space="0" w:color="auto"/>
                      </w:divBdr>
                    </w:div>
                  </w:divsChild>
                </w:div>
                <w:div w:id="1683821608">
                  <w:marLeft w:val="0"/>
                  <w:marRight w:val="0"/>
                  <w:marTop w:val="0"/>
                  <w:marBottom w:val="0"/>
                  <w:divBdr>
                    <w:top w:val="none" w:sz="0" w:space="0" w:color="auto"/>
                    <w:left w:val="none" w:sz="0" w:space="0" w:color="auto"/>
                    <w:bottom w:val="none" w:sz="0" w:space="0" w:color="auto"/>
                    <w:right w:val="none" w:sz="0" w:space="0" w:color="auto"/>
                  </w:divBdr>
                  <w:divsChild>
                    <w:div w:id="429736440">
                      <w:marLeft w:val="0"/>
                      <w:marRight w:val="0"/>
                      <w:marTop w:val="0"/>
                      <w:marBottom w:val="0"/>
                      <w:divBdr>
                        <w:top w:val="none" w:sz="0" w:space="0" w:color="auto"/>
                        <w:left w:val="none" w:sz="0" w:space="0" w:color="auto"/>
                        <w:bottom w:val="none" w:sz="0" w:space="0" w:color="auto"/>
                        <w:right w:val="none" w:sz="0" w:space="0" w:color="auto"/>
                      </w:divBdr>
                    </w:div>
                  </w:divsChild>
                </w:div>
                <w:div w:id="1250196867">
                  <w:marLeft w:val="0"/>
                  <w:marRight w:val="0"/>
                  <w:marTop w:val="0"/>
                  <w:marBottom w:val="0"/>
                  <w:divBdr>
                    <w:top w:val="none" w:sz="0" w:space="0" w:color="auto"/>
                    <w:left w:val="none" w:sz="0" w:space="0" w:color="auto"/>
                    <w:bottom w:val="none" w:sz="0" w:space="0" w:color="auto"/>
                    <w:right w:val="none" w:sz="0" w:space="0" w:color="auto"/>
                  </w:divBdr>
                  <w:divsChild>
                    <w:div w:id="1553033949">
                      <w:marLeft w:val="0"/>
                      <w:marRight w:val="0"/>
                      <w:marTop w:val="0"/>
                      <w:marBottom w:val="0"/>
                      <w:divBdr>
                        <w:top w:val="none" w:sz="0" w:space="0" w:color="auto"/>
                        <w:left w:val="none" w:sz="0" w:space="0" w:color="auto"/>
                        <w:bottom w:val="none" w:sz="0" w:space="0" w:color="auto"/>
                        <w:right w:val="none" w:sz="0" w:space="0" w:color="auto"/>
                      </w:divBdr>
                    </w:div>
                  </w:divsChild>
                </w:div>
                <w:div w:id="1084717959">
                  <w:marLeft w:val="0"/>
                  <w:marRight w:val="0"/>
                  <w:marTop w:val="0"/>
                  <w:marBottom w:val="0"/>
                  <w:divBdr>
                    <w:top w:val="none" w:sz="0" w:space="0" w:color="auto"/>
                    <w:left w:val="none" w:sz="0" w:space="0" w:color="auto"/>
                    <w:bottom w:val="none" w:sz="0" w:space="0" w:color="auto"/>
                    <w:right w:val="none" w:sz="0" w:space="0" w:color="auto"/>
                  </w:divBdr>
                  <w:divsChild>
                    <w:div w:id="939262327">
                      <w:marLeft w:val="0"/>
                      <w:marRight w:val="0"/>
                      <w:marTop w:val="0"/>
                      <w:marBottom w:val="0"/>
                      <w:divBdr>
                        <w:top w:val="none" w:sz="0" w:space="0" w:color="auto"/>
                        <w:left w:val="none" w:sz="0" w:space="0" w:color="auto"/>
                        <w:bottom w:val="none" w:sz="0" w:space="0" w:color="auto"/>
                        <w:right w:val="none" w:sz="0" w:space="0" w:color="auto"/>
                      </w:divBdr>
                    </w:div>
                  </w:divsChild>
                </w:div>
                <w:div w:id="1031759684">
                  <w:marLeft w:val="0"/>
                  <w:marRight w:val="0"/>
                  <w:marTop w:val="0"/>
                  <w:marBottom w:val="0"/>
                  <w:divBdr>
                    <w:top w:val="none" w:sz="0" w:space="0" w:color="auto"/>
                    <w:left w:val="none" w:sz="0" w:space="0" w:color="auto"/>
                    <w:bottom w:val="none" w:sz="0" w:space="0" w:color="auto"/>
                    <w:right w:val="none" w:sz="0" w:space="0" w:color="auto"/>
                  </w:divBdr>
                  <w:divsChild>
                    <w:div w:id="226765438">
                      <w:marLeft w:val="0"/>
                      <w:marRight w:val="0"/>
                      <w:marTop w:val="0"/>
                      <w:marBottom w:val="0"/>
                      <w:divBdr>
                        <w:top w:val="none" w:sz="0" w:space="0" w:color="auto"/>
                        <w:left w:val="none" w:sz="0" w:space="0" w:color="auto"/>
                        <w:bottom w:val="none" w:sz="0" w:space="0" w:color="auto"/>
                        <w:right w:val="none" w:sz="0" w:space="0" w:color="auto"/>
                      </w:divBdr>
                    </w:div>
                  </w:divsChild>
                </w:div>
                <w:div w:id="851189766">
                  <w:marLeft w:val="0"/>
                  <w:marRight w:val="0"/>
                  <w:marTop w:val="0"/>
                  <w:marBottom w:val="0"/>
                  <w:divBdr>
                    <w:top w:val="none" w:sz="0" w:space="0" w:color="auto"/>
                    <w:left w:val="none" w:sz="0" w:space="0" w:color="auto"/>
                    <w:bottom w:val="none" w:sz="0" w:space="0" w:color="auto"/>
                    <w:right w:val="none" w:sz="0" w:space="0" w:color="auto"/>
                  </w:divBdr>
                  <w:divsChild>
                    <w:div w:id="1309825986">
                      <w:marLeft w:val="0"/>
                      <w:marRight w:val="0"/>
                      <w:marTop w:val="0"/>
                      <w:marBottom w:val="0"/>
                      <w:divBdr>
                        <w:top w:val="none" w:sz="0" w:space="0" w:color="auto"/>
                        <w:left w:val="none" w:sz="0" w:space="0" w:color="auto"/>
                        <w:bottom w:val="none" w:sz="0" w:space="0" w:color="auto"/>
                        <w:right w:val="none" w:sz="0" w:space="0" w:color="auto"/>
                      </w:divBdr>
                    </w:div>
                  </w:divsChild>
                </w:div>
                <w:div w:id="1444957521">
                  <w:marLeft w:val="0"/>
                  <w:marRight w:val="0"/>
                  <w:marTop w:val="0"/>
                  <w:marBottom w:val="0"/>
                  <w:divBdr>
                    <w:top w:val="none" w:sz="0" w:space="0" w:color="auto"/>
                    <w:left w:val="none" w:sz="0" w:space="0" w:color="auto"/>
                    <w:bottom w:val="none" w:sz="0" w:space="0" w:color="auto"/>
                    <w:right w:val="none" w:sz="0" w:space="0" w:color="auto"/>
                  </w:divBdr>
                  <w:divsChild>
                    <w:div w:id="208807073">
                      <w:marLeft w:val="0"/>
                      <w:marRight w:val="0"/>
                      <w:marTop w:val="0"/>
                      <w:marBottom w:val="0"/>
                      <w:divBdr>
                        <w:top w:val="none" w:sz="0" w:space="0" w:color="auto"/>
                        <w:left w:val="none" w:sz="0" w:space="0" w:color="auto"/>
                        <w:bottom w:val="none" w:sz="0" w:space="0" w:color="auto"/>
                        <w:right w:val="none" w:sz="0" w:space="0" w:color="auto"/>
                      </w:divBdr>
                    </w:div>
                  </w:divsChild>
                </w:div>
                <w:div w:id="969287652">
                  <w:marLeft w:val="0"/>
                  <w:marRight w:val="0"/>
                  <w:marTop w:val="0"/>
                  <w:marBottom w:val="0"/>
                  <w:divBdr>
                    <w:top w:val="none" w:sz="0" w:space="0" w:color="auto"/>
                    <w:left w:val="none" w:sz="0" w:space="0" w:color="auto"/>
                    <w:bottom w:val="none" w:sz="0" w:space="0" w:color="auto"/>
                    <w:right w:val="none" w:sz="0" w:space="0" w:color="auto"/>
                  </w:divBdr>
                  <w:divsChild>
                    <w:div w:id="1015226585">
                      <w:marLeft w:val="0"/>
                      <w:marRight w:val="0"/>
                      <w:marTop w:val="0"/>
                      <w:marBottom w:val="0"/>
                      <w:divBdr>
                        <w:top w:val="none" w:sz="0" w:space="0" w:color="auto"/>
                        <w:left w:val="none" w:sz="0" w:space="0" w:color="auto"/>
                        <w:bottom w:val="none" w:sz="0" w:space="0" w:color="auto"/>
                        <w:right w:val="none" w:sz="0" w:space="0" w:color="auto"/>
                      </w:divBdr>
                    </w:div>
                  </w:divsChild>
                </w:div>
                <w:div w:id="1014918908">
                  <w:marLeft w:val="0"/>
                  <w:marRight w:val="0"/>
                  <w:marTop w:val="0"/>
                  <w:marBottom w:val="0"/>
                  <w:divBdr>
                    <w:top w:val="none" w:sz="0" w:space="0" w:color="auto"/>
                    <w:left w:val="none" w:sz="0" w:space="0" w:color="auto"/>
                    <w:bottom w:val="none" w:sz="0" w:space="0" w:color="auto"/>
                    <w:right w:val="none" w:sz="0" w:space="0" w:color="auto"/>
                  </w:divBdr>
                  <w:divsChild>
                    <w:div w:id="1873767136">
                      <w:marLeft w:val="0"/>
                      <w:marRight w:val="0"/>
                      <w:marTop w:val="0"/>
                      <w:marBottom w:val="0"/>
                      <w:divBdr>
                        <w:top w:val="none" w:sz="0" w:space="0" w:color="auto"/>
                        <w:left w:val="none" w:sz="0" w:space="0" w:color="auto"/>
                        <w:bottom w:val="none" w:sz="0" w:space="0" w:color="auto"/>
                        <w:right w:val="none" w:sz="0" w:space="0" w:color="auto"/>
                      </w:divBdr>
                    </w:div>
                  </w:divsChild>
                </w:div>
                <w:div w:id="2057655407">
                  <w:marLeft w:val="0"/>
                  <w:marRight w:val="0"/>
                  <w:marTop w:val="0"/>
                  <w:marBottom w:val="0"/>
                  <w:divBdr>
                    <w:top w:val="none" w:sz="0" w:space="0" w:color="auto"/>
                    <w:left w:val="none" w:sz="0" w:space="0" w:color="auto"/>
                    <w:bottom w:val="none" w:sz="0" w:space="0" w:color="auto"/>
                    <w:right w:val="none" w:sz="0" w:space="0" w:color="auto"/>
                  </w:divBdr>
                  <w:divsChild>
                    <w:div w:id="1957984385">
                      <w:marLeft w:val="0"/>
                      <w:marRight w:val="0"/>
                      <w:marTop w:val="0"/>
                      <w:marBottom w:val="0"/>
                      <w:divBdr>
                        <w:top w:val="none" w:sz="0" w:space="0" w:color="auto"/>
                        <w:left w:val="none" w:sz="0" w:space="0" w:color="auto"/>
                        <w:bottom w:val="none" w:sz="0" w:space="0" w:color="auto"/>
                        <w:right w:val="none" w:sz="0" w:space="0" w:color="auto"/>
                      </w:divBdr>
                    </w:div>
                    <w:div w:id="229388007">
                      <w:marLeft w:val="0"/>
                      <w:marRight w:val="0"/>
                      <w:marTop w:val="0"/>
                      <w:marBottom w:val="0"/>
                      <w:divBdr>
                        <w:top w:val="none" w:sz="0" w:space="0" w:color="auto"/>
                        <w:left w:val="none" w:sz="0" w:space="0" w:color="auto"/>
                        <w:bottom w:val="none" w:sz="0" w:space="0" w:color="auto"/>
                        <w:right w:val="none" w:sz="0" w:space="0" w:color="auto"/>
                      </w:divBdr>
                    </w:div>
                    <w:div w:id="1591236866">
                      <w:marLeft w:val="0"/>
                      <w:marRight w:val="0"/>
                      <w:marTop w:val="0"/>
                      <w:marBottom w:val="0"/>
                      <w:divBdr>
                        <w:top w:val="none" w:sz="0" w:space="0" w:color="auto"/>
                        <w:left w:val="none" w:sz="0" w:space="0" w:color="auto"/>
                        <w:bottom w:val="none" w:sz="0" w:space="0" w:color="auto"/>
                        <w:right w:val="none" w:sz="0" w:space="0" w:color="auto"/>
                      </w:divBdr>
                    </w:div>
                    <w:div w:id="1058287272">
                      <w:marLeft w:val="0"/>
                      <w:marRight w:val="0"/>
                      <w:marTop w:val="0"/>
                      <w:marBottom w:val="0"/>
                      <w:divBdr>
                        <w:top w:val="none" w:sz="0" w:space="0" w:color="auto"/>
                        <w:left w:val="none" w:sz="0" w:space="0" w:color="auto"/>
                        <w:bottom w:val="none" w:sz="0" w:space="0" w:color="auto"/>
                        <w:right w:val="none" w:sz="0" w:space="0" w:color="auto"/>
                      </w:divBdr>
                    </w:div>
                    <w:div w:id="18943857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08875816">
          <w:marLeft w:val="0"/>
          <w:marRight w:val="0"/>
          <w:marTop w:val="0"/>
          <w:marBottom w:val="0"/>
          <w:divBdr>
            <w:top w:val="none" w:sz="0" w:space="0" w:color="auto"/>
            <w:left w:val="none" w:sz="0" w:space="0" w:color="auto"/>
            <w:bottom w:val="none" w:sz="0" w:space="0" w:color="auto"/>
            <w:right w:val="none" w:sz="0" w:space="0" w:color="auto"/>
          </w:divBdr>
        </w:div>
        <w:div w:id="45108686">
          <w:marLeft w:val="0"/>
          <w:marRight w:val="0"/>
          <w:marTop w:val="0"/>
          <w:marBottom w:val="0"/>
          <w:divBdr>
            <w:top w:val="none" w:sz="0" w:space="0" w:color="auto"/>
            <w:left w:val="none" w:sz="0" w:space="0" w:color="auto"/>
            <w:bottom w:val="none" w:sz="0" w:space="0" w:color="auto"/>
            <w:right w:val="none" w:sz="0" w:space="0" w:color="auto"/>
          </w:divBdr>
        </w:div>
        <w:div w:id="2137403251">
          <w:marLeft w:val="0"/>
          <w:marRight w:val="0"/>
          <w:marTop w:val="0"/>
          <w:marBottom w:val="0"/>
          <w:divBdr>
            <w:top w:val="none" w:sz="0" w:space="0" w:color="auto"/>
            <w:left w:val="none" w:sz="0" w:space="0" w:color="auto"/>
            <w:bottom w:val="none" w:sz="0" w:space="0" w:color="auto"/>
            <w:right w:val="none" w:sz="0" w:space="0" w:color="auto"/>
          </w:divBdr>
        </w:div>
        <w:div w:id="1389110528">
          <w:marLeft w:val="0"/>
          <w:marRight w:val="0"/>
          <w:marTop w:val="0"/>
          <w:marBottom w:val="0"/>
          <w:divBdr>
            <w:top w:val="none" w:sz="0" w:space="0" w:color="auto"/>
            <w:left w:val="none" w:sz="0" w:space="0" w:color="auto"/>
            <w:bottom w:val="none" w:sz="0" w:space="0" w:color="auto"/>
            <w:right w:val="none" w:sz="0" w:space="0" w:color="auto"/>
          </w:divBdr>
        </w:div>
        <w:div w:id="2040036898">
          <w:marLeft w:val="0"/>
          <w:marRight w:val="0"/>
          <w:marTop w:val="0"/>
          <w:marBottom w:val="0"/>
          <w:divBdr>
            <w:top w:val="none" w:sz="0" w:space="0" w:color="auto"/>
            <w:left w:val="none" w:sz="0" w:space="0" w:color="auto"/>
            <w:bottom w:val="none" w:sz="0" w:space="0" w:color="auto"/>
            <w:right w:val="none" w:sz="0" w:space="0" w:color="auto"/>
          </w:divBdr>
        </w:div>
        <w:div w:id="173886316">
          <w:marLeft w:val="0"/>
          <w:marRight w:val="0"/>
          <w:marTop w:val="0"/>
          <w:marBottom w:val="0"/>
          <w:divBdr>
            <w:top w:val="none" w:sz="0" w:space="0" w:color="auto"/>
            <w:left w:val="none" w:sz="0" w:space="0" w:color="auto"/>
            <w:bottom w:val="none" w:sz="0" w:space="0" w:color="auto"/>
            <w:right w:val="none" w:sz="0" w:space="0" w:color="auto"/>
          </w:divBdr>
        </w:div>
        <w:div w:id="133526833">
          <w:marLeft w:val="0"/>
          <w:marRight w:val="0"/>
          <w:marTop w:val="0"/>
          <w:marBottom w:val="0"/>
          <w:divBdr>
            <w:top w:val="none" w:sz="0" w:space="0" w:color="auto"/>
            <w:left w:val="none" w:sz="0" w:space="0" w:color="auto"/>
            <w:bottom w:val="none" w:sz="0" w:space="0" w:color="auto"/>
            <w:right w:val="none" w:sz="0" w:space="0" w:color="auto"/>
          </w:divBdr>
        </w:div>
        <w:div w:id="485443280">
          <w:marLeft w:val="0"/>
          <w:marRight w:val="0"/>
          <w:marTop w:val="0"/>
          <w:marBottom w:val="0"/>
          <w:divBdr>
            <w:top w:val="none" w:sz="0" w:space="0" w:color="auto"/>
            <w:left w:val="none" w:sz="0" w:space="0" w:color="auto"/>
            <w:bottom w:val="none" w:sz="0" w:space="0" w:color="auto"/>
            <w:right w:val="none" w:sz="0" w:space="0" w:color="auto"/>
          </w:divBdr>
          <w:divsChild>
            <w:div w:id="895554809">
              <w:marLeft w:val="-75"/>
              <w:marRight w:val="0"/>
              <w:marTop w:val="30"/>
              <w:marBottom w:val="30"/>
              <w:divBdr>
                <w:top w:val="none" w:sz="0" w:space="0" w:color="auto"/>
                <w:left w:val="none" w:sz="0" w:space="0" w:color="auto"/>
                <w:bottom w:val="none" w:sz="0" w:space="0" w:color="auto"/>
                <w:right w:val="none" w:sz="0" w:space="0" w:color="auto"/>
              </w:divBdr>
              <w:divsChild>
                <w:div w:id="779493019">
                  <w:marLeft w:val="0"/>
                  <w:marRight w:val="0"/>
                  <w:marTop w:val="0"/>
                  <w:marBottom w:val="0"/>
                  <w:divBdr>
                    <w:top w:val="none" w:sz="0" w:space="0" w:color="auto"/>
                    <w:left w:val="none" w:sz="0" w:space="0" w:color="auto"/>
                    <w:bottom w:val="none" w:sz="0" w:space="0" w:color="auto"/>
                    <w:right w:val="none" w:sz="0" w:space="0" w:color="auto"/>
                  </w:divBdr>
                  <w:divsChild>
                    <w:div w:id="111747062">
                      <w:marLeft w:val="0"/>
                      <w:marRight w:val="0"/>
                      <w:marTop w:val="0"/>
                      <w:marBottom w:val="0"/>
                      <w:divBdr>
                        <w:top w:val="none" w:sz="0" w:space="0" w:color="auto"/>
                        <w:left w:val="none" w:sz="0" w:space="0" w:color="auto"/>
                        <w:bottom w:val="none" w:sz="0" w:space="0" w:color="auto"/>
                        <w:right w:val="none" w:sz="0" w:space="0" w:color="auto"/>
                      </w:divBdr>
                    </w:div>
                  </w:divsChild>
                </w:div>
                <w:div w:id="1262683644">
                  <w:marLeft w:val="0"/>
                  <w:marRight w:val="0"/>
                  <w:marTop w:val="0"/>
                  <w:marBottom w:val="0"/>
                  <w:divBdr>
                    <w:top w:val="none" w:sz="0" w:space="0" w:color="auto"/>
                    <w:left w:val="none" w:sz="0" w:space="0" w:color="auto"/>
                    <w:bottom w:val="none" w:sz="0" w:space="0" w:color="auto"/>
                    <w:right w:val="none" w:sz="0" w:space="0" w:color="auto"/>
                  </w:divBdr>
                  <w:divsChild>
                    <w:div w:id="985356356">
                      <w:marLeft w:val="0"/>
                      <w:marRight w:val="0"/>
                      <w:marTop w:val="0"/>
                      <w:marBottom w:val="0"/>
                      <w:divBdr>
                        <w:top w:val="none" w:sz="0" w:space="0" w:color="auto"/>
                        <w:left w:val="none" w:sz="0" w:space="0" w:color="auto"/>
                        <w:bottom w:val="none" w:sz="0" w:space="0" w:color="auto"/>
                        <w:right w:val="none" w:sz="0" w:space="0" w:color="auto"/>
                      </w:divBdr>
                    </w:div>
                  </w:divsChild>
                </w:div>
                <w:div w:id="1911038129">
                  <w:marLeft w:val="0"/>
                  <w:marRight w:val="0"/>
                  <w:marTop w:val="0"/>
                  <w:marBottom w:val="0"/>
                  <w:divBdr>
                    <w:top w:val="none" w:sz="0" w:space="0" w:color="auto"/>
                    <w:left w:val="none" w:sz="0" w:space="0" w:color="auto"/>
                    <w:bottom w:val="none" w:sz="0" w:space="0" w:color="auto"/>
                    <w:right w:val="none" w:sz="0" w:space="0" w:color="auto"/>
                  </w:divBdr>
                  <w:divsChild>
                    <w:div w:id="710687524">
                      <w:marLeft w:val="0"/>
                      <w:marRight w:val="0"/>
                      <w:marTop w:val="0"/>
                      <w:marBottom w:val="0"/>
                      <w:divBdr>
                        <w:top w:val="none" w:sz="0" w:space="0" w:color="auto"/>
                        <w:left w:val="none" w:sz="0" w:space="0" w:color="auto"/>
                        <w:bottom w:val="none" w:sz="0" w:space="0" w:color="auto"/>
                        <w:right w:val="none" w:sz="0" w:space="0" w:color="auto"/>
                      </w:divBdr>
                    </w:div>
                    <w:div w:id="1940136565">
                      <w:marLeft w:val="0"/>
                      <w:marRight w:val="0"/>
                      <w:marTop w:val="0"/>
                      <w:marBottom w:val="0"/>
                      <w:divBdr>
                        <w:top w:val="none" w:sz="0" w:space="0" w:color="auto"/>
                        <w:left w:val="none" w:sz="0" w:space="0" w:color="auto"/>
                        <w:bottom w:val="none" w:sz="0" w:space="0" w:color="auto"/>
                        <w:right w:val="none" w:sz="0" w:space="0" w:color="auto"/>
                      </w:divBdr>
                    </w:div>
                  </w:divsChild>
                </w:div>
                <w:div w:id="737552031">
                  <w:marLeft w:val="0"/>
                  <w:marRight w:val="0"/>
                  <w:marTop w:val="0"/>
                  <w:marBottom w:val="0"/>
                  <w:divBdr>
                    <w:top w:val="none" w:sz="0" w:space="0" w:color="auto"/>
                    <w:left w:val="none" w:sz="0" w:space="0" w:color="auto"/>
                    <w:bottom w:val="none" w:sz="0" w:space="0" w:color="auto"/>
                    <w:right w:val="none" w:sz="0" w:space="0" w:color="auto"/>
                  </w:divBdr>
                  <w:divsChild>
                    <w:div w:id="726496137">
                      <w:marLeft w:val="0"/>
                      <w:marRight w:val="0"/>
                      <w:marTop w:val="0"/>
                      <w:marBottom w:val="0"/>
                      <w:divBdr>
                        <w:top w:val="none" w:sz="0" w:space="0" w:color="auto"/>
                        <w:left w:val="none" w:sz="0" w:space="0" w:color="auto"/>
                        <w:bottom w:val="none" w:sz="0" w:space="0" w:color="auto"/>
                        <w:right w:val="none" w:sz="0" w:space="0" w:color="auto"/>
                      </w:divBdr>
                    </w:div>
                    <w:div w:id="90440669">
                      <w:marLeft w:val="0"/>
                      <w:marRight w:val="0"/>
                      <w:marTop w:val="0"/>
                      <w:marBottom w:val="0"/>
                      <w:divBdr>
                        <w:top w:val="none" w:sz="0" w:space="0" w:color="auto"/>
                        <w:left w:val="none" w:sz="0" w:space="0" w:color="auto"/>
                        <w:bottom w:val="none" w:sz="0" w:space="0" w:color="auto"/>
                        <w:right w:val="none" w:sz="0" w:space="0" w:color="auto"/>
                      </w:divBdr>
                    </w:div>
                  </w:divsChild>
                </w:div>
                <w:div w:id="406808113">
                  <w:marLeft w:val="0"/>
                  <w:marRight w:val="0"/>
                  <w:marTop w:val="0"/>
                  <w:marBottom w:val="0"/>
                  <w:divBdr>
                    <w:top w:val="none" w:sz="0" w:space="0" w:color="auto"/>
                    <w:left w:val="none" w:sz="0" w:space="0" w:color="auto"/>
                    <w:bottom w:val="none" w:sz="0" w:space="0" w:color="auto"/>
                    <w:right w:val="none" w:sz="0" w:space="0" w:color="auto"/>
                  </w:divBdr>
                  <w:divsChild>
                    <w:div w:id="1195456897">
                      <w:marLeft w:val="0"/>
                      <w:marRight w:val="0"/>
                      <w:marTop w:val="0"/>
                      <w:marBottom w:val="0"/>
                      <w:divBdr>
                        <w:top w:val="none" w:sz="0" w:space="0" w:color="auto"/>
                        <w:left w:val="none" w:sz="0" w:space="0" w:color="auto"/>
                        <w:bottom w:val="none" w:sz="0" w:space="0" w:color="auto"/>
                        <w:right w:val="none" w:sz="0" w:space="0" w:color="auto"/>
                      </w:divBdr>
                    </w:div>
                  </w:divsChild>
                </w:div>
                <w:div w:id="1763329502">
                  <w:marLeft w:val="0"/>
                  <w:marRight w:val="0"/>
                  <w:marTop w:val="0"/>
                  <w:marBottom w:val="0"/>
                  <w:divBdr>
                    <w:top w:val="none" w:sz="0" w:space="0" w:color="auto"/>
                    <w:left w:val="none" w:sz="0" w:space="0" w:color="auto"/>
                    <w:bottom w:val="none" w:sz="0" w:space="0" w:color="auto"/>
                    <w:right w:val="none" w:sz="0" w:space="0" w:color="auto"/>
                  </w:divBdr>
                  <w:divsChild>
                    <w:div w:id="2064938051">
                      <w:marLeft w:val="0"/>
                      <w:marRight w:val="0"/>
                      <w:marTop w:val="0"/>
                      <w:marBottom w:val="0"/>
                      <w:divBdr>
                        <w:top w:val="none" w:sz="0" w:space="0" w:color="auto"/>
                        <w:left w:val="none" w:sz="0" w:space="0" w:color="auto"/>
                        <w:bottom w:val="none" w:sz="0" w:space="0" w:color="auto"/>
                        <w:right w:val="none" w:sz="0" w:space="0" w:color="auto"/>
                      </w:divBdr>
                    </w:div>
                  </w:divsChild>
                </w:div>
                <w:div w:id="1147940564">
                  <w:marLeft w:val="0"/>
                  <w:marRight w:val="0"/>
                  <w:marTop w:val="0"/>
                  <w:marBottom w:val="0"/>
                  <w:divBdr>
                    <w:top w:val="none" w:sz="0" w:space="0" w:color="auto"/>
                    <w:left w:val="none" w:sz="0" w:space="0" w:color="auto"/>
                    <w:bottom w:val="none" w:sz="0" w:space="0" w:color="auto"/>
                    <w:right w:val="none" w:sz="0" w:space="0" w:color="auto"/>
                  </w:divBdr>
                  <w:divsChild>
                    <w:div w:id="2068869083">
                      <w:marLeft w:val="0"/>
                      <w:marRight w:val="0"/>
                      <w:marTop w:val="0"/>
                      <w:marBottom w:val="0"/>
                      <w:divBdr>
                        <w:top w:val="none" w:sz="0" w:space="0" w:color="auto"/>
                        <w:left w:val="none" w:sz="0" w:space="0" w:color="auto"/>
                        <w:bottom w:val="none" w:sz="0" w:space="0" w:color="auto"/>
                        <w:right w:val="none" w:sz="0" w:space="0" w:color="auto"/>
                      </w:divBdr>
                    </w:div>
                  </w:divsChild>
                </w:div>
                <w:div w:id="268507566">
                  <w:marLeft w:val="0"/>
                  <w:marRight w:val="0"/>
                  <w:marTop w:val="0"/>
                  <w:marBottom w:val="0"/>
                  <w:divBdr>
                    <w:top w:val="none" w:sz="0" w:space="0" w:color="auto"/>
                    <w:left w:val="none" w:sz="0" w:space="0" w:color="auto"/>
                    <w:bottom w:val="none" w:sz="0" w:space="0" w:color="auto"/>
                    <w:right w:val="none" w:sz="0" w:space="0" w:color="auto"/>
                  </w:divBdr>
                  <w:divsChild>
                    <w:div w:id="50349635">
                      <w:marLeft w:val="0"/>
                      <w:marRight w:val="0"/>
                      <w:marTop w:val="0"/>
                      <w:marBottom w:val="0"/>
                      <w:divBdr>
                        <w:top w:val="none" w:sz="0" w:space="0" w:color="auto"/>
                        <w:left w:val="none" w:sz="0" w:space="0" w:color="auto"/>
                        <w:bottom w:val="none" w:sz="0" w:space="0" w:color="auto"/>
                        <w:right w:val="none" w:sz="0" w:space="0" w:color="auto"/>
                      </w:divBdr>
                    </w:div>
                  </w:divsChild>
                </w:div>
                <w:div w:id="1342779292">
                  <w:marLeft w:val="0"/>
                  <w:marRight w:val="0"/>
                  <w:marTop w:val="0"/>
                  <w:marBottom w:val="0"/>
                  <w:divBdr>
                    <w:top w:val="none" w:sz="0" w:space="0" w:color="auto"/>
                    <w:left w:val="none" w:sz="0" w:space="0" w:color="auto"/>
                    <w:bottom w:val="none" w:sz="0" w:space="0" w:color="auto"/>
                    <w:right w:val="none" w:sz="0" w:space="0" w:color="auto"/>
                  </w:divBdr>
                  <w:divsChild>
                    <w:div w:id="1220943930">
                      <w:marLeft w:val="0"/>
                      <w:marRight w:val="0"/>
                      <w:marTop w:val="0"/>
                      <w:marBottom w:val="0"/>
                      <w:divBdr>
                        <w:top w:val="none" w:sz="0" w:space="0" w:color="auto"/>
                        <w:left w:val="none" w:sz="0" w:space="0" w:color="auto"/>
                        <w:bottom w:val="none" w:sz="0" w:space="0" w:color="auto"/>
                        <w:right w:val="none" w:sz="0" w:space="0" w:color="auto"/>
                      </w:divBdr>
                    </w:div>
                  </w:divsChild>
                </w:div>
                <w:div w:id="930819632">
                  <w:marLeft w:val="0"/>
                  <w:marRight w:val="0"/>
                  <w:marTop w:val="0"/>
                  <w:marBottom w:val="0"/>
                  <w:divBdr>
                    <w:top w:val="none" w:sz="0" w:space="0" w:color="auto"/>
                    <w:left w:val="none" w:sz="0" w:space="0" w:color="auto"/>
                    <w:bottom w:val="none" w:sz="0" w:space="0" w:color="auto"/>
                    <w:right w:val="none" w:sz="0" w:space="0" w:color="auto"/>
                  </w:divBdr>
                  <w:divsChild>
                    <w:div w:id="2118716161">
                      <w:marLeft w:val="0"/>
                      <w:marRight w:val="0"/>
                      <w:marTop w:val="0"/>
                      <w:marBottom w:val="0"/>
                      <w:divBdr>
                        <w:top w:val="none" w:sz="0" w:space="0" w:color="auto"/>
                        <w:left w:val="none" w:sz="0" w:space="0" w:color="auto"/>
                        <w:bottom w:val="none" w:sz="0" w:space="0" w:color="auto"/>
                        <w:right w:val="none" w:sz="0" w:space="0" w:color="auto"/>
                      </w:divBdr>
                    </w:div>
                  </w:divsChild>
                </w:div>
                <w:div w:id="1642927728">
                  <w:marLeft w:val="0"/>
                  <w:marRight w:val="0"/>
                  <w:marTop w:val="0"/>
                  <w:marBottom w:val="0"/>
                  <w:divBdr>
                    <w:top w:val="none" w:sz="0" w:space="0" w:color="auto"/>
                    <w:left w:val="none" w:sz="0" w:space="0" w:color="auto"/>
                    <w:bottom w:val="none" w:sz="0" w:space="0" w:color="auto"/>
                    <w:right w:val="none" w:sz="0" w:space="0" w:color="auto"/>
                  </w:divBdr>
                  <w:divsChild>
                    <w:div w:id="1931231489">
                      <w:marLeft w:val="0"/>
                      <w:marRight w:val="0"/>
                      <w:marTop w:val="0"/>
                      <w:marBottom w:val="0"/>
                      <w:divBdr>
                        <w:top w:val="none" w:sz="0" w:space="0" w:color="auto"/>
                        <w:left w:val="none" w:sz="0" w:space="0" w:color="auto"/>
                        <w:bottom w:val="none" w:sz="0" w:space="0" w:color="auto"/>
                        <w:right w:val="none" w:sz="0" w:space="0" w:color="auto"/>
                      </w:divBdr>
                    </w:div>
                  </w:divsChild>
                </w:div>
                <w:div w:id="1264193401">
                  <w:marLeft w:val="0"/>
                  <w:marRight w:val="0"/>
                  <w:marTop w:val="0"/>
                  <w:marBottom w:val="0"/>
                  <w:divBdr>
                    <w:top w:val="none" w:sz="0" w:space="0" w:color="auto"/>
                    <w:left w:val="none" w:sz="0" w:space="0" w:color="auto"/>
                    <w:bottom w:val="none" w:sz="0" w:space="0" w:color="auto"/>
                    <w:right w:val="none" w:sz="0" w:space="0" w:color="auto"/>
                  </w:divBdr>
                  <w:divsChild>
                    <w:div w:id="1202552169">
                      <w:marLeft w:val="0"/>
                      <w:marRight w:val="0"/>
                      <w:marTop w:val="0"/>
                      <w:marBottom w:val="0"/>
                      <w:divBdr>
                        <w:top w:val="none" w:sz="0" w:space="0" w:color="auto"/>
                        <w:left w:val="none" w:sz="0" w:space="0" w:color="auto"/>
                        <w:bottom w:val="none" w:sz="0" w:space="0" w:color="auto"/>
                        <w:right w:val="none" w:sz="0" w:space="0" w:color="auto"/>
                      </w:divBdr>
                    </w:div>
                  </w:divsChild>
                </w:div>
                <w:div w:id="569119313">
                  <w:marLeft w:val="0"/>
                  <w:marRight w:val="0"/>
                  <w:marTop w:val="0"/>
                  <w:marBottom w:val="0"/>
                  <w:divBdr>
                    <w:top w:val="none" w:sz="0" w:space="0" w:color="auto"/>
                    <w:left w:val="none" w:sz="0" w:space="0" w:color="auto"/>
                    <w:bottom w:val="none" w:sz="0" w:space="0" w:color="auto"/>
                    <w:right w:val="none" w:sz="0" w:space="0" w:color="auto"/>
                  </w:divBdr>
                  <w:divsChild>
                    <w:div w:id="881593669">
                      <w:marLeft w:val="0"/>
                      <w:marRight w:val="0"/>
                      <w:marTop w:val="0"/>
                      <w:marBottom w:val="0"/>
                      <w:divBdr>
                        <w:top w:val="none" w:sz="0" w:space="0" w:color="auto"/>
                        <w:left w:val="none" w:sz="0" w:space="0" w:color="auto"/>
                        <w:bottom w:val="none" w:sz="0" w:space="0" w:color="auto"/>
                        <w:right w:val="none" w:sz="0" w:space="0" w:color="auto"/>
                      </w:divBdr>
                    </w:div>
                  </w:divsChild>
                </w:div>
                <w:div w:id="796220025">
                  <w:marLeft w:val="0"/>
                  <w:marRight w:val="0"/>
                  <w:marTop w:val="0"/>
                  <w:marBottom w:val="0"/>
                  <w:divBdr>
                    <w:top w:val="none" w:sz="0" w:space="0" w:color="auto"/>
                    <w:left w:val="none" w:sz="0" w:space="0" w:color="auto"/>
                    <w:bottom w:val="none" w:sz="0" w:space="0" w:color="auto"/>
                    <w:right w:val="none" w:sz="0" w:space="0" w:color="auto"/>
                  </w:divBdr>
                  <w:divsChild>
                    <w:div w:id="1021051909">
                      <w:marLeft w:val="0"/>
                      <w:marRight w:val="0"/>
                      <w:marTop w:val="0"/>
                      <w:marBottom w:val="0"/>
                      <w:divBdr>
                        <w:top w:val="none" w:sz="0" w:space="0" w:color="auto"/>
                        <w:left w:val="none" w:sz="0" w:space="0" w:color="auto"/>
                        <w:bottom w:val="none" w:sz="0" w:space="0" w:color="auto"/>
                        <w:right w:val="none" w:sz="0" w:space="0" w:color="auto"/>
                      </w:divBdr>
                    </w:div>
                  </w:divsChild>
                </w:div>
                <w:div w:id="1089929946">
                  <w:marLeft w:val="0"/>
                  <w:marRight w:val="0"/>
                  <w:marTop w:val="0"/>
                  <w:marBottom w:val="0"/>
                  <w:divBdr>
                    <w:top w:val="none" w:sz="0" w:space="0" w:color="auto"/>
                    <w:left w:val="none" w:sz="0" w:space="0" w:color="auto"/>
                    <w:bottom w:val="none" w:sz="0" w:space="0" w:color="auto"/>
                    <w:right w:val="none" w:sz="0" w:space="0" w:color="auto"/>
                  </w:divBdr>
                  <w:divsChild>
                    <w:div w:id="101219809">
                      <w:marLeft w:val="0"/>
                      <w:marRight w:val="0"/>
                      <w:marTop w:val="0"/>
                      <w:marBottom w:val="0"/>
                      <w:divBdr>
                        <w:top w:val="none" w:sz="0" w:space="0" w:color="auto"/>
                        <w:left w:val="none" w:sz="0" w:space="0" w:color="auto"/>
                        <w:bottom w:val="none" w:sz="0" w:space="0" w:color="auto"/>
                        <w:right w:val="none" w:sz="0" w:space="0" w:color="auto"/>
                      </w:divBdr>
                    </w:div>
                  </w:divsChild>
                </w:div>
                <w:div w:id="510488268">
                  <w:marLeft w:val="0"/>
                  <w:marRight w:val="0"/>
                  <w:marTop w:val="0"/>
                  <w:marBottom w:val="0"/>
                  <w:divBdr>
                    <w:top w:val="none" w:sz="0" w:space="0" w:color="auto"/>
                    <w:left w:val="none" w:sz="0" w:space="0" w:color="auto"/>
                    <w:bottom w:val="none" w:sz="0" w:space="0" w:color="auto"/>
                    <w:right w:val="none" w:sz="0" w:space="0" w:color="auto"/>
                  </w:divBdr>
                  <w:divsChild>
                    <w:div w:id="1779135437">
                      <w:marLeft w:val="0"/>
                      <w:marRight w:val="0"/>
                      <w:marTop w:val="0"/>
                      <w:marBottom w:val="0"/>
                      <w:divBdr>
                        <w:top w:val="none" w:sz="0" w:space="0" w:color="auto"/>
                        <w:left w:val="none" w:sz="0" w:space="0" w:color="auto"/>
                        <w:bottom w:val="none" w:sz="0" w:space="0" w:color="auto"/>
                        <w:right w:val="none" w:sz="0" w:space="0" w:color="auto"/>
                      </w:divBdr>
                    </w:div>
                  </w:divsChild>
                </w:div>
                <w:div w:id="466970926">
                  <w:marLeft w:val="0"/>
                  <w:marRight w:val="0"/>
                  <w:marTop w:val="0"/>
                  <w:marBottom w:val="0"/>
                  <w:divBdr>
                    <w:top w:val="none" w:sz="0" w:space="0" w:color="auto"/>
                    <w:left w:val="none" w:sz="0" w:space="0" w:color="auto"/>
                    <w:bottom w:val="none" w:sz="0" w:space="0" w:color="auto"/>
                    <w:right w:val="none" w:sz="0" w:space="0" w:color="auto"/>
                  </w:divBdr>
                  <w:divsChild>
                    <w:div w:id="1077246578">
                      <w:marLeft w:val="0"/>
                      <w:marRight w:val="0"/>
                      <w:marTop w:val="0"/>
                      <w:marBottom w:val="0"/>
                      <w:divBdr>
                        <w:top w:val="none" w:sz="0" w:space="0" w:color="auto"/>
                        <w:left w:val="none" w:sz="0" w:space="0" w:color="auto"/>
                        <w:bottom w:val="none" w:sz="0" w:space="0" w:color="auto"/>
                        <w:right w:val="none" w:sz="0" w:space="0" w:color="auto"/>
                      </w:divBdr>
                    </w:div>
                  </w:divsChild>
                </w:div>
                <w:div w:id="228197499">
                  <w:marLeft w:val="0"/>
                  <w:marRight w:val="0"/>
                  <w:marTop w:val="0"/>
                  <w:marBottom w:val="0"/>
                  <w:divBdr>
                    <w:top w:val="none" w:sz="0" w:space="0" w:color="auto"/>
                    <w:left w:val="none" w:sz="0" w:space="0" w:color="auto"/>
                    <w:bottom w:val="none" w:sz="0" w:space="0" w:color="auto"/>
                    <w:right w:val="none" w:sz="0" w:space="0" w:color="auto"/>
                  </w:divBdr>
                  <w:divsChild>
                    <w:div w:id="768813229">
                      <w:marLeft w:val="0"/>
                      <w:marRight w:val="0"/>
                      <w:marTop w:val="0"/>
                      <w:marBottom w:val="0"/>
                      <w:divBdr>
                        <w:top w:val="none" w:sz="0" w:space="0" w:color="auto"/>
                        <w:left w:val="none" w:sz="0" w:space="0" w:color="auto"/>
                        <w:bottom w:val="none" w:sz="0" w:space="0" w:color="auto"/>
                        <w:right w:val="none" w:sz="0" w:space="0" w:color="auto"/>
                      </w:divBdr>
                    </w:div>
                  </w:divsChild>
                </w:div>
                <w:div w:id="1092972711">
                  <w:marLeft w:val="0"/>
                  <w:marRight w:val="0"/>
                  <w:marTop w:val="0"/>
                  <w:marBottom w:val="0"/>
                  <w:divBdr>
                    <w:top w:val="none" w:sz="0" w:space="0" w:color="auto"/>
                    <w:left w:val="none" w:sz="0" w:space="0" w:color="auto"/>
                    <w:bottom w:val="none" w:sz="0" w:space="0" w:color="auto"/>
                    <w:right w:val="none" w:sz="0" w:space="0" w:color="auto"/>
                  </w:divBdr>
                  <w:divsChild>
                    <w:div w:id="1846558262">
                      <w:marLeft w:val="0"/>
                      <w:marRight w:val="0"/>
                      <w:marTop w:val="0"/>
                      <w:marBottom w:val="0"/>
                      <w:divBdr>
                        <w:top w:val="none" w:sz="0" w:space="0" w:color="auto"/>
                        <w:left w:val="none" w:sz="0" w:space="0" w:color="auto"/>
                        <w:bottom w:val="none" w:sz="0" w:space="0" w:color="auto"/>
                        <w:right w:val="none" w:sz="0" w:space="0" w:color="auto"/>
                      </w:divBdr>
                    </w:div>
                  </w:divsChild>
                </w:div>
                <w:div w:id="997686453">
                  <w:marLeft w:val="0"/>
                  <w:marRight w:val="0"/>
                  <w:marTop w:val="0"/>
                  <w:marBottom w:val="0"/>
                  <w:divBdr>
                    <w:top w:val="none" w:sz="0" w:space="0" w:color="auto"/>
                    <w:left w:val="none" w:sz="0" w:space="0" w:color="auto"/>
                    <w:bottom w:val="none" w:sz="0" w:space="0" w:color="auto"/>
                    <w:right w:val="none" w:sz="0" w:space="0" w:color="auto"/>
                  </w:divBdr>
                  <w:divsChild>
                    <w:div w:id="1320304622">
                      <w:marLeft w:val="0"/>
                      <w:marRight w:val="0"/>
                      <w:marTop w:val="0"/>
                      <w:marBottom w:val="0"/>
                      <w:divBdr>
                        <w:top w:val="none" w:sz="0" w:space="0" w:color="auto"/>
                        <w:left w:val="none" w:sz="0" w:space="0" w:color="auto"/>
                        <w:bottom w:val="none" w:sz="0" w:space="0" w:color="auto"/>
                        <w:right w:val="none" w:sz="0" w:space="0" w:color="auto"/>
                      </w:divBdr>
                    </w:div>
                  </w:divsChild>
                </w:div>
                <w:div w:id="234364879">
                  <w:marLeft w:val="0"/>
                  <w:marRight w:val="0"/>
                  <w:marTop w:val="0"/>
                  <w:marBottom w:val="0"/>
                  <w:divBdr>
                    <w:top w:val="none" w:sz="0" w:space="0" w:color="auto"/>
                    <w:left w:val="none" w:sz="0" w:space="0" w:color="auto"/>
                    <w:bottom w:val="none" w:sz="0" w:space="0" w:color="auto"/>
                    <w:right w:val="none" w:sz="0" w:space="0" w:color="auto"/>
                  </w:divBdr>
                  <w:divsChild>
                    <w:div w:id="1435437000">
                      <w:marLeft w:val="0"/>
                      <w:marRight w:val="0"/>
                      <w:marTop w:val="0"/>
                      <w:marBottom w:val="0"/>
                      <w:divBdr>
                        <w:top w:val="none" w:sz="0" w:space="0" w:color="auto"/>
                        <w:left w:val="none" w:sz="0" w:space="0" w:color="auto"/>
                        <w:bottom w:val="none" w:sz="0" w:space="0" w:color="auto"/>
                        <w:right w:val="none" w:sz="0" w:space="0" w:color="auto"/>
                      </w:divBdr>
                    </w:div>
                  </w:divsChild>
                </w:div>
                <w:div w:id="125318894">
                  <w:marLeft w:val="0"/>
                  <w:marRight w:val="0"/>
                  <w:marTop w:val="0"/>
                  <w:marBottom w:val="0"/>
                  <w:divBdr>
                    <w:top w:val="none" w:sz="0" w:space="0" w:color="auto"/>
                    <w:left w:val="none" w:sz="0" w:space="0" w:color="auto"/>
                    <w:bottom w:val="none" w:sz="0" w:space="0" w:color="auto"/>
                    <w:right w:val="none" w:sz="0" w:space="0" w:color="auto"/>
                  </w:divBdr>
                  <w:divsChild>
                    <w:div w:id="1737969356">
                      <w:marLeft w:val="0"/>
                      <w:marRight w:val="0"/>
                      <w:marTop w:val="0"/>
                      <w:marBottom w:val="0"/>
                      <w:divBdr>
                        <w:top w:val="none" w:sz="0" w:space="0" w:color="auto"/>
                        <w:left w:val="none" w:sz="0" w:space="0" w:color="auto"/>
                        <w:bottom w:val="none" w:sz="0" w:space="0" w:color="auto"/>
                        <w:right w:val="none" w:sz="0" w:space="0" w:color="auto"/>
                      </w:divBdr>
                    </w:div>
                  </w:divsChild>
                </w:div>
                <w:div w:id="47340800">
                  <w:marLeft w:val="0"/>
                  <w:marRight w:val="0"/>
                  <w:marTop w:val="0"/>
                  <w:marBottom w:val="0"/>
                  <w:divBdr>
                    <w:top w:val="none" w:sz="0" w:space="0" w:color="auto"/>
                    <w:left w:val="none" w:sz="0" w:space="0" w:color="auto"/>
                    <w:bottom w:val="none" w:sz="0" w:space="0" w:color="auto"/>
                    <w:right w:val="none" w:sz="0" w:space="0" w:color="auto"/>
                  </w:divBdr>
                  <w:divsChild>
                    <w:div w:id="1352491672">
                      <w:marLeft w:val="0"/>
                      <w:marRight w:val="0"/>
                      <w:marTop w:val="0"/>
                      <w:marBottom w:val="0"/>
                      <w:divBdr>
                        <w:top w:val="none" w:sz="0" w:space="0" w:color="auto"/>
                        <w:left w:val="none" w:sz="0" w:space="0" w:color="auto"/>
                        <w:bottom w:val="none" w:sz="0" w:space="0" w:color="auto"/>
                        <w:right w:val="none" w:sz="0" w:space="0" w:color="auto"/>
                      </w:divBdr>
                    </w:div>
                  </w:divsChild>
                </w:div>
                <w:div w:id="1036468156">
                  <w:marLeft w:val="0"/>
                  <w:marRight w:val="0"/>
                  <w:marTop w:val="0"/>
                  <w:marBottom w:val="0"/>
                  <w:divBdr>
                    <w:top w:val="none" w:sz="0" w:space="0" w:color="auto"/>
                    <w:left w:val="none" w:sz="0" w:space="0" w:color="auto"/>
                    <w:bottom w:val="none" w:sz="0" w:space="0" w:color="auto"/>
                    <w:right w:val="none" w:sz="0" w:space="0" w:color="auto"/>
                  </w:divBdr>
                  <w:divsChild>
                    <w:div w:id="2025474301">
                      <w:marLeft w:val="0"/>
                      <w:marRight w:val="0"/>
                      <w:marTop w:val="0"/>
                      <w:marBottom w:val="0"/>
                      <w:divBdr>
                        <w:top w:val="none" w:sz="0" w:space="0" w:color="auto"/>
                        <w:left w:val="none" w:sz="0" w:space="0" w:color="auto"/>
                        <w:bottom w:val="none" w:sz="0" w:space="0" w:color="auto"/>
                        <w:right w:val="none" w:sz="0" w:space="0" w:color="auto"/>
                      </w:divBdr>
                    </w:div>
                  </w:divsChild>
                </w:div>
                <w:div w:id="2018850781">
                  <w:marLeft w:val="0"/>
                  <w:marRight w:val="0"/>
                  <w:marTop w:val="0"/>
                  <w:marBottom w:val="0"/>
                  <w:divBdr>
                    <w:top w:val="none" w:sz="0" w:space="0" w:color="auto"/>
                    <w:left w:val="none" w:sz="0" w:space="0" w:color="auto"/>
                    <w:bottom w:val="none" w:sz="0" w:space="0" w:color="auto"/>
                    <w:right w:val="none" w:sz="0" w:space="0" w:color="auto"/>
                  </w:divBdr>
                  <w:divsChild>
                    <w:div w:id="608044959">
                      <w:marLeft w:val="0"/>
                      <w:marRight w:val="0"/>
                      <w:marTop w:val="0"/>
                      <w:marBottom w:val="0"/>
                      <w:divBdr>
                        <w:top w:val="none" w:sz="0" w:space="0" w:color="auto"/>
                        <w:left w:val="none" w:sz="0" w:space="0" w:color="auto"/>
                        <w:bottom w:val="none" w:sz="0" w:space="0" w:color="auto"/>
                        <w:right w:val="none" w:sz="0" w:space="0" w:color="auto"/>
                      </w:divBdr>
                    </w:div>
                  </w:divsChild>
                </w:div>
                <w:div w:id="1827895204">
                  <w:marLeft w:val="0"/>
                  <w:marRight w:val="0"/>
                  <w:marTop w:val="0"/>
                  <w:marBottom w:val="0"/>
                  <w:divBdr>
                    <w:top w:val="none" w:sz="0" w:space="0" w:color="auto"/>
                    <w:left w:val="none" w:sz="0" w:space="0" w:color="auto"/>
                    <w:bottom w:val="none" w:sz="0" w:space="0" w:color="auto"/>
                    <w:right w:val="none" w:sz="0" w:space="0" w:color="auto"/>
                  </w:divBdr>
                  <w:divsChild>
                    <w:div w:id="574781838">
                      <w:marLeft w:val="0"/>
                      <w:marRight w:val="0"/>
                      <w:marTop w:val="0"/>
                      <w:marBottom w:val="0"/>
                      <w:divBdr>
                        <w:top w:val="none" w:sz="0" w:space="0" w:color="auto"/>
                        <w:left w:val="none" w:sz="0" w:space="0" w:color="auto"/>
                        <w:bottom w:val="none" w:sz="0" w:space="0" w:color="auto"/>
                        <w:right w:val="none" w:sz="0" w:space="0" w:color="auto"/>
                      </w:divBdr>
                    </w:div>
                  </w:divsChild>
                </w:div>
                <w:div w:id="528028419">
                  <w:marLeft w:val="0"/>
                  <w:marRight w:val="0"/>
                  <w:marTop w:val="0"/>
                  <w:marBottom w:val="0"/>
                  <w:divBdr>
                    <w:top w:val="none" w:sz="0" w:space="0" w:color="auto"/>
                    <w:left w:val="none" w:sz="0" w:space="0" w:color="auto"/>
                    <w:bottom w:val="none" w:sz="0" w:space="0" w:color="auto"/>
                    <w:right w:val="none" w:sz="0" w:space="0" w:color="auto"/>
                  </w:divBdr>
                  <w:divsChild>
                    <w:div w:id="2022509569">
                      <w:marLeft w:val="0"/>
                      <w:marRight w:val="0"/>
                      <w:marTop w:val="0"/>
                      <w:marBottom w:val="0"/>
                      <w:divBdr>
                        <w:top w:val="none" w:sz="0" w:space="0" w:color="auto"/>
                        <w:left w:val="none" w:sz="0" w:space="0" w:color="auto"/>
                        <w:bottom w:val="none" w:sz="0" w:space="0" w:color="auto"/>
                        <w:right w:val="none" w:sz="0" w:space="0" w:color="auto"/>
                      </w:divBdr>
                    </w:div>
                  </w:divsChild>
                </w:div>
                <w:div w:id="1607886621">
                  <w:marLeft w:val="0"/>
                  <w:marRight w:val="0"/>
                  <w:marTop w:val="0"/>
                  <w:marBottom w:val="0"/>
                  <w:divBdr>
                    <w:top w:val="none" w:sz="0" w:space="0" w:color="auto"/>
                    <w:left w:val="none" w:sz="0" w:space="0" w:color="auto"/>
                    <w:bottom w:val="none" w:sz="0" w:space="0" w:color="auto"/>
                    <w:right w:val="none" w:sz="0" w:space="0" w:color="auto"/>
                  </w:divBdr>
                  <w:divsChild>
                    <w:div w:id="1584491326">
                      <w:marLeft w:val="0"/>
                      <w:marRight w:val="0"/>
                      <w:marTop w:val="0"/>
                      <w:marBottom w:val="0"/>
                      <w:divBdr>
                        <w:top w:val="none" w:sz="0" w:space="0" w:color="auto"/>
                        <w:left w:val="none" w:sz="0" w:space="0" w:color="auto"/>
                        <w:bottom w:val="none" w:sz="0" w:space="0" w:color="auto"/>
                        <w:right w:val="none" w:sz="0" w:space="0" w:color="auto"/>
                      </w:divBdr>
                    </w:div>
                  </w:divsChild>
                </w:div>
                <w:div w:id="1039625783">
                  <w:marLeft w:val="0"/>
                  <w:marRight w:val="0"/>
                  <w:marTop w:val="0"/>
                  <w:marBottom w:val="0"/>
                  <w:divBdr>
                    <w:top w:val="none" w:sz="0" w:space="0" w:color="auto"/>
                    <w:left w:val="none" w:sz="0" w:space="0" w:color="auto"/>
                    <w:bottom w:val="none" w:sz="0" w:space="0" w:color="auto"/>
                    <w:right w:val="none" w:sz="0" w:space="0" w:color="auto"/>
                  </w:divBdr>
                  <w:divsChild>
                    <w:div w:id="1685279548">
                      <w:marLeft w:val="0"/>
                      <w:marRight w:val="0"/>
                      <w:marTop w:val="0"/>
                      <w:marBottom w:val="0"/>
                      <w:divBdr>
                        <w:top w:val="none" w:sz="0" w:space="0" w:color="auto"/>
                        <w:left w:val="none" w:sz="0" w:space="0" w:color="auto"/>
                        <w:bottom w:val="none" w:sz="0" w:space="0" w:color="auto"/>
                        <w:right w:val="none" w:sz="0" w:space="0" w:color="auto"/>
                      </w:divBdr>
                    </w:div>
                  </w:divsChild>
                </w:div>
                <w:div w:id="274364002">
                  <w:marLeft w:val="0"/>
                  <w:marRight w:val="0"/>
                  <w:marTop w:val="0"/>
                  <w:marBottom w:val="0"/>
                  <w:divBdr>
                    <w:top w:val="none" w:sz="0" w:space="0" w:color="auto"/>
                    <w:left w:val="none" w:sz="0" w:space="0" w:color="auto"/>
                    <w:bottom w:val="none" w:sz="0" w:space="0" w:color="auto"/>
                    <w:right w:val="none" w:sz="0" w:space="0" w:color="auto"/>
                  </w:divBdr>
                  <w:divsChild>
                    <w:div w:id="1608005513">
                      <w:marLeft w:val="0"/>
                      <w:marRight w:val="0"/>
                      <w:marTop w:val="0"/>
                      <w:marBottom w:val="0"/>
                      <w:divBdr>
                        <w:top w:val="none" w:sz="0" w:space="0" w:color="auto"/>
                        <w:left w:val="none" w:sz="0" w:space="0" w:color="auto"/>
                        <w:bottom w:val="none" w:sz="0" w:space="0" w:color="auto"/>
                        <w:right w:val="none" w:sz="0" w:space="0" w:color="auto"/>
                      </w:divBdr>
                    </w:div>
                  </w:divsChild>
                </w:div>
                <w:div w:id="323896554">
                  <w:marLeft w:val="0"/>
                  <w:marRight w:val="0"/>
                  <w:marTop w:val="0"/>
                  <w:marBottom w:val="0"/>
                  <w:divBdr>
                    <w:top w:val="none" w:sz="0" w:space="0" w:color="auto"/>
                    <w:left w:val="none" w:sz="0" w:space="0" w:color="auto"/>
                    <w:bottom w:val="none" w:sz="0" w:space="0" w:color="auto"/>
                    <w:right w:val="none" w:sz="0" w:space="0" w:color="auto"/>
                  </w:divBdr>
                  <w:divsChild>
                    <w:div w:id="882254010">
                      <w:marLeft w:val="0"/>
                      <w:marRight w:val="0"/>
                      <w:marTop w:val="0"/>
                      <w:marBottom w:val="0"/>
                      <w:divBdr>
                        <w:top w:val="none" w:sz="0" w:space="0" w:color="auto"/>
                        <w:left w:val="none" w:sz="0" w:space="0" w:color="auto"/>
                        <w:bottom w:val="none" w:sz="0" w:space="0" w:color="auto"/>
                        <w:right w:val="none" w:sz="0" w:space="0" w:color="auto"/>
                      </w:divBdr>
                    </w:div>
                  </w:divsChild>
                </w:div>
                <w:div w:id="657730802">
                  <w:marLeft w:val="0"/>
                  <w:marRight w:val="0"/>
                  <w:marTop w:val="0"/>
                  <w:marBottom w:val="0"/>
                  <w:divBdr>
                    <w:top w:val="none" w:sz="0" w:space="0" w:color="auto"/>
                    <w:left w:val="none" w:sz="0" w:space="0" w:color="auto"/>
                    <w:bottom w:val="none" w:sz="0" w:space="0" w:color="auto"/>
                    <w:right w:val="none" w:sz="0" w:space="0" w:color="auto"/>
                  </w:divBdr>
                  <w:divsChild>
                    <w:div w:id="1736051974">
                      <w:marLeft w:val="0"/>
                      <w:marRight w:val="0"/>
                      <w:marTop w:val="0"/>
                      <w:marBottom w:val="0"/>
                      <w:divBdr>
                        <w:top w:val="none" w:sz="0" w:space="0" w:color="auto"/>
                        <w:left w:val="none" w:sz="0" w:space="0" w:color="auto"/>
                        <w:bottom w:val="none" w:sz="0" w:space="0" w:color="auto"/>
                        <w:right w:val="none" w:sz="0" w:space="0" w:color="auto"/>
                      </w:divBdr>
                    </w:div>
                  </w:divsChild>
                </w:div>
                <w:div w:id="1202551241">
                  <w:marLeft w:val="0"/>
                  <w:marRight w:val="0"/>
                  <w:marTop w:val="0"/>
                  <w:marBottom w:val="0"/>
                  <w:divBdr>
                    <w:top w:val="none" w:sz="0" w:space="0" w:color="auto"/>
                    <w:left w:val="none" w:sz="0" w:space="0" w:color="auto"/>
                    <w:bottom w:val="none" w:sz="0" w:space="0" w:color="auto"/>
                    <w:right w:val="none" w:sz="0" w:space="0" w:color="auto"/>
                  </w:divBdr>
                  <w:divsChild>
                    <w:div w:id="1398094393">
                      <w:marLeft w:val="0"/>
                      <w:marRight w:val="0"/>
                      <w:marTop w:val="0"/>
                      <w:marBottom w:val="0"/>
                      <w:divBdr>
                        <w:top w:val="none" w:sz="0" w:space="0" w:color="auto"/>
                        <w:left w:val="none" w:sz="0" w:space="0" w:color="auto"/>
                        <w:bottom w:val="none" w:sz="0" w:space="0" w:color="auto"/>
                        <w:right w:val="none" w:sz="0" w:space="0" w:color="auto"/>
                      </w:divBdr>
                    </w:div>
                  </w:divsChild>
                </w:div>
                <w:div w:id="1679652872">
                  <w:marLeft w:val="0"/>
                  <w:marRight w:val="0"/>
                  <w:marTop w:val="0"/>
                  <w:marBottom w:val="0"/>
                  <w:divBdr>
                    <w:top w:val="none" w:sz="0" w:space="0" w:color="auto"/>
                    <w:left w:val="none" w:sz="0" w:space="0" w:color="auto"/>
                    <w:bottom w:val="none" w:sz="0" w:space="0" w:color="auto"/>
                    <w:right w:val="none" w:sz="0" w:space="0" w:color="auto"/>
                  </w:divBdr>
                  <w:divsChild>
                    <w:div w:id="826631354">
                      <w:marLeft w:val="0"/>
                      <w:marRight w:val="0"/>
                      <w:marTop w:val="0"/>
                      <w:marBottom w:val="0"/>
                      <w:divBdr>
                        <w:top w:val="none" w:sz="0" w:space="0" w:color="auto"/>
                        <w:left w:val="none" w:sz="0" w:space="0" w:color="auto"/>
                        <w:bottom w:val="none" w:sz="0" w:space="0" w:color="auto"/>
                        <w:right w:val="none" w:sz="0" w:space="0" w:color="auto"/>
                      </w:divBdr>
                    </w:div>
                  </w:divsChild>
                </w:div>
                <w:div w:id="1795294636">
                  <w:marLeft w:val="0"/>
                  <w:marRight w:val="0"/>
                  <w:marTop w:val="0"/>
                  <w:marBottom w:val="0"/>
                  <w:divBdr>
                    <w:top w:val="none" w:sz="0" w:space="0" w:color="auto"/>
                    <w:left w:val="none" w:sz="0" w:space="0" w:color="auto"/>
                    <w:bottom w:val="none" w:sz="0" w:space="0" w:color="auto"/>
                    <w:right w:val="none" w:sz="0" w:space="0" w:color="auto"/>
                  </w:divBdr>
                  <w:divsChild>
                    <w:div w:id="1795512866">
                      <w:marLeft w:val="0"/>
                      <w:marRight w:val="0"/>
                      <w:marTop w:val="0"/>
                      <w:marBottom w:val="0"/>
                      <w:divBdr>
                        <w:top w:val="none" w:sz="0" w:space="0" w:color="auto"/>
                        <w:left w:val="none" w:sz="0" w:space="0" w:color="auto"/>
                        <w:bottom w:val="none" w:sz="0" w:space="0" w:color="auto"/>
                        <w:right w:val="none" w:sz="0" w:space="0" w:color="auto"/>
                      </w:divBdr>
                    </w:div>
                  </w:divsChild>
                </w:div>
                <w:div w:id="1148282229">
                  <w:marLeft w:val="0"/>
                  <w:marRight w:val="0"/>
                  <w:marTop w:val="0"/>
                  <w:marBottom w:val="0"/>
                  <w:divBdr>
                    <w:top w:val="none" w:sz="0" w:space="0" w:color="auto"/>
                    <w:left w:val="none" w:sz="0" w:space="0" w:color="auto"/>
                    <w:bottom w:val="none" w:sz="0" w:space="0" w:color="auto"/>
                    <w:right w:val="none" w:sz="0" w:space="0" w:color="auto"/>
                  </w:divBdr>
                  <w:divsChild>
                    <w:div w:id="513149524">
                      <w:marLeft w:val="0"/>
                      <w:marRight w:val="0"/>
                      <w:marTop w:val="0"/>
                      <w:marBottom w:val="0"/>
                      <w:divBdr>
                        <w:top w:val="none" w:sz="0" w:space="0" w:color="auto"/>
                        <w:left w:val="none" w:sz="0" w:space="0" w:color="auto"/>
                        <w:bottom w:val="none" w:sz="0" w:space="0" w:color="auto"/>
                        <w:right w:val="none" w:sz="0" w:space="0" w:color="auto"/>
                      </w:divBdr>
                    </w:div>
                  </w:divsChild>
                </w:div>
                <w:div w:id="112943958">
                  <w:marLeft w:val="0"/>
                  <w:marRight w:val="0"/>
                  <w:marTop w:val="0"/>
                  <w:marBottom w:val="0"/>
                  <w:divBdr>
                    <w:top w:val="none" w:sz="0" w:space="0" w:color="auto"/>
                    <w:left w:val="none" w:sz="0" w:space="0" w:color="auto"/>
                    <w:bottom w:val="none" w:sz="0" w:space="0" w:color="auto"/>
                    <w:right w:val="none" w:sz="0" w:space="0" w:color="auto"/>
                  </w:divBdr>
                  <w:divsChild>
                    <w:div w:id="1834297684">
                      <w:marLeft w:val="0"/>
                      <w:marRight w:val="0"/>
                      <w:marTop w:val="0"/>
                      <w:marBottom w:val="0"/>
                      <w:divBdr>
                        <w:top w:val="none" w:sz="0" w:space="0" w:color="auto"/>
                        <w:left w:val="none" w:sz="0" w:space="0" w:color="auto"/>
                        <w:bottom w:val="none" w:sz="0" w:space="0" w:color="auto"/>
                        <w:right w:val="none" w:sz="0" w:space="0" w:color="auto"/>
                      </w:divBdr>
                    </w:div>
                  </w:divsChild>
                </w:div>
                <w:div w:id="889607355">
                  <w:marLeft w:val="0"/>
                  <w:marRight w:val="0"/>
                  <w:marTop w:val="0"/>
                  <w:marBottom w:val="0"/>
                  <w:divBdr>
                    <w:top w:val="none" w:sz="0" w:space="0" w:color="auto"/>
                    <w:left w:val="none" w:sz="0" w:space="0" w:color="auto"/>
                    <w:bottom w:val="none" w:sz="0" w:space="0" w:color="auto"/>
                    <w:right w:val="none" w:sz="0" w:space="0" w:color="auto"/>
                  </w:divBdr>
                  <w:divsChild>
                    <w:div w:id="1892031886">
                      <w:marLeft w:val="0"/>
                      <w:marRight w:val="0"/>
                      <w:marTop w:val="0"/>
                      <w:marBottom w:val="0"/>
                      <w:divBdr>
                        <w:top w:val="none" w:sz="0" w:space="0" w:color="auto"/>
                        <w:left w:val="none" w:sz="0" w:space="0" w:color="auto"/>
                        <w:bottom w:val="none" w:sz="0" w:space="0" w:color="auto"/>
                        <w:right w:val="none" w:sz="0" w:space="0" w:color="auto"/>
                      </w:divBdr>
                    </w:div>
                    <w:div w:id="1550921319">
                      <w:marLeft w:val="0"/>
                      <w:marRight w:val="0"/>
                      <w:marTop w:val="0"/>
                      <w:marBottom w:val="0"/>
                      <w:divBdr>
                        <w:top w:val="none" w:sz="0" w:space="0" w:color="auto"/>
                        <w:left w:val="none" w:sz="0" w:space="0" w:color="auto"/>
                        <w:bottom w:val="none" w:sz="0" w:space="0" w:color="auto"/>
                        <w:right w:val="none" w:sz="0" w:space="0" w:color="auto"/>
                      </w:divBdr>
                    </w:div>
                  </w:divsChild>
                </w:div>
                <w:div w:id="1029640987">
                  <w:marLeft w:val="0"/>
                  <w:marRight w:val="0"/>
                  <w:marTop w:val="0"/>
                  <w:marBottom w:val="0"/>
                  <w:divBdr>
                    <w:top w:val="none" w:sz="0" w:space="0" w:color="auto"/>
                    <w:left w:val="none" w:sz="0" w:space="0" w:color="auto"/>
                    <w:bottom w:val="none" w:sz="0" w:space="0" w:color="auto"/>
                    <w:right w:val="none" w:sz="0" w:space="0" w:color="auto"/>
                  </w:divBdr>
                  <w:divsChild>
                    <w:div w:id="747116664">
                      <w:marLeft w:val="0"/>
                      <w:marRight w:val="0"/>
                      <w:marTop w:val="0"/>
                      <w:marBottom w:val="0"/>
                      <w:divBdr>
                        <w:top w:val="none" w:sz="0" w:space="0" w:color="auto"/>
                        <w:left w:val="none" w:sz="0" w:space="0" w:color="auto"/>
                        <w:bottom w:val="none" w:sz="0" w:space="0" w:color="auto"/>
                        <w:right w:val="none" w:sz="0" w:space="0" w:color="auto"/>
                      </w:divBdr>
                    </w:div>
                  </w:divsChild>
                </w:div>
                <w:div w:id="430126579">
                  <w:marLeft w:val="0"/>
                  <w:marRight w:val="0"/>
                  <w:marTop w:val="0"/>
                  <w:marBottom w:val="0"/>
                  <w:divBdr>
                    <w:top w:val="none" w:sz="0" w:space="0" w:color="auto"/>
                    <w:left w:val="none" w:sz="0" w:space="0" w:color="auto"/>
                    <w:bottom w:val="none" w:sz="0" w:space="0" w:color="auto"/>
                    <w:right w:val="none" w:sz="0" w:space="0" w:color="auto"/>
                  </w:divBdr>
                  <w:divsChild>
                    <w:div w:id="155195815">
                      <w:marLeft w:val="0"/>
                      <w:marRight w:val="0"/>
                      <w:marTop w:val="0"/>
                      <w:marBottom w:val="0"/>
                      <w:divBdr>
                        <w:top w:val="none" w:sz="0" w:space="0" w:color="auto"/>
                        <w:left w:val="none" w:sz="0" w:space="0" w:color="auto"/>
                        <w:bottom w:val="none" w:sz="0" w:space="0" w:color="auto"/>
                        <w:right w:val="none" w:sz="0" w:space="0" w:color="auto"/>
                      </w:divBdr>
                    </w:div>
                  </w:divsChild>
                </w:div>
                <w:div w:id="144129684">
                  <w:marLeft w:val="0"/>
                  <w:marRight w:val="0"/>
                  <w:marTop w:val="0"/>
                  <w:marBottom w:val="0"/>
                  <w:divBdr>
                    <w:top w:val="none" w:sz="0" w:space="0" w:color="auto"/>
                    <w:left w:val="none" w:sz="0" w:space="0" w:color="auto"/>
                    <w:bottom w:val="none" w:sz="0" w:space="0" w:color="auto"/>
                    <w:right w:val="none" w:sz="0" w:space="0" w:color="auto"/>
                  </w:divBdr>
                  <w:divsChild>
                    <w:div w:id="1043098248">
                      <w:marLeft w:val="0"/>
                      <w:marRight w:val="0"/>
                      <w:marTop w:val="0"/>
                      <w:marBottom w:val="0"/>
                      <w:divBdr>
                        <w:top w:val="none" w:sz="0" w:space="0" w:color="auto"/>
                        <w:left w:val="none" w:sz="0" w:space="0" w:color="auto"/>
                        <w:bottom w:val="none" w:sz="0" w:space="0" w:color="auto"/>
                        <w:right w:val="none" w:sz="0" w:space="0" w:color="auto"/>
                      </w:divBdr>
                    </w:div>
                  </w:divsChild>
                </w:div>
                <w:div w:id="1800369430">
                  <w:marLeft w:val="0"/>
                  <w:marRight w:val="0"/>
                  <w:marTop w:val="0"/>
                  <w:marBottom w:val="0"/>
                  <w:divBdr>
                    <w:top w:val="none" w:sz="0" w:space="0" w:color="auto"/>
                    <w:left w:val="none" w:sz="0" w:space="0" w:color="auto"/>
                    <w:bottom w:val="none" w:sz="0" w:space="0" w:color="auto"/>
                    <w:right w:val="none" w:sz="0" w:space="0" w:color="auto"/>
                  </w:divBdr>
                  <w:divsChild>
                    <w:div w:id="1277906803">
                      <w:marLeft w:val="0"/>
                      <w:marRight w:val="0"/>
                      <w:marTop w:val="0"/>
                      <w:marBottom w:val="0"/>
                      <w:divBdr>
                        <w:top w:val="none" w:sz="0" w:space="0" w:color="auto"/>
                        <w:left w:val="none" w:sz="0" w:space="0" w:color="auto"/>
                        <w:bottom w:val="none" w:sz="0" w:space="0" w:color="auto"/>
                        <w:right w:val="none" w:sz="0" w:space="0" w:color="auto"/>
                      </w:divBdr>
                    </w:div>
                    <w:div w:id="546529169">
                      <w:marLeft w:val="0"/>
                      <w:marRight w:val="0"/>
                      <w:marTop w:val="0"/>
                      <w:marBottom w:val="0"/>
                      <w:divBdr>
                        <w:top w:val="none" w:sz="0" w:space="0" w:color="auto"/>
                        <w:left w:val="none" w:sz="0" w:space="0" w:color="auto"/>
                        <w:bottom w:val="none" w:sz="0" w:space="0" w:color="auto"/>
                        <w:right w:val="none" w:sz="0" w:space="0" w:color="auto"/>
                      </w:divBdr>
                    </w:div>
                    <w:div w:id="1541479280">
                      <w:marLeft w:val="0"/>
                      <w:marRight w:val="0"/>
                      <w:marTop w:val="0"/>
                      <w:marBottom w:val="0"/>
                      <w:divBdr>
                        <w:top w:val="none" w:sz="0" w:space="0" w:color="auto"/>
                        <w:left w:val="none" w:sz="0" w:space="0" w:color="auto"/>
                        <w:bottom w:val="none" w:sz="0" w:space="0" w:color="auto"/>
                        <w:right w:val="none" w:sz="0" w:space="0" w:color="auto"/>
                      </w:divBdr>
                    </w:div>
                    <w:div w:id="941955964">
                      <w:marLeft w:val="0"/>
                      <w:marRight w:val="0"/>
                      <w:marTop w:val="0"/>
                      <w:marBottom w:val="0"/>
                      <w:divBdr>
                        <w:top w:val="none" w:sz="0" w:space="0" w:color="auto"/>
                        <w:left w:val="none" w:sz="0" w:space="0" w:color="auto"/>
                        <w:bottom w:val="none" w:sz="0" w:space="0" w:color="auto"/>
                        <w:right w:val="none" w:sz="0" w:space="0" w:color="auto"/>
                      </w:divBdr>
                    </w:div>
                    <w:div w:id="16696269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3119619">
          <w:marLeft w:val="0"/>
          <w:marRight w:val="0"/>
          <w:marTop w:val="0"/>
          <w:marBottom w:val="0"/>
          <w:divBdr>
            <w:top w:val="none" w:sz="0" w:space="0" w:color="auto"/>
            <w:left w:val="none" w:sz="0" w:space="0" w:color="auto"/>
            <w:bottom w:val="none" w:sz="0" w:space="0" w:color="auto"/>
            <w:right w:val="none" w:sz="0" w:space="0" w:color="auto"/>
          </w:divBdr>
        </w:div>
        <w:div w:id="1573544976">
          <w:marLeft w:val="0"/>
          <w:marRight w:val="0"/>
          <w:marTop w:val="0"/>
          <w:marBottom w:val="0"/>
          <w:divBdr>
            <w:top w:val="none" w:sz="0" w:space="0" w:color="auto"/>
            <w:left w:val="none" w:sz="0" w:space="0" w:color="auto"/>
            <w:bottom w:val="none" w:sz="0" w:space="0" w:color="auto"/>
            <w:right w:val="none" w:sz="0" w:space="0" w:color="auto"/>
          </w:divBdr>
          <w:divsChild>
            <w:div w:id="991981571">
              <w:marLeft w:val="-75"/>
              <w:marRight w:val="0"/>
              <w:marTop w:val="30"/>
              <w:marBottom w:val="30"/>
              <w:divBdr>
                <w:top w:val="none" w:sz="0" w:space="0" w:color="auto"/>
                <w:left w:val="none" w:sz="0" w:space="0" w:color="auto"/>
                <w:bottom w:val="none" w:sz="0" w:space="0" w:color="auto"/>
                <w:right w:val="none" w:sz="0" w:space="0" w:color="auto"/>
              </w:divBdr>
              <w:divsChild>
                <w:div w:id="786510787">
                  <w:marLeft w:val="0"/>
                  <w:marRight w:val="0"/>
                  <w:marTop w:val="0"/>
                  <w:marBottom w:val="0"/>
                  <w:divBdr>
                    <w:top w:val="none" w:sz="0" w:space="0" w:color="auto"/>
                    <w:left w:val="none" w:sz="0" w:space="0" w:color="auto"/>
                    <w:bottom w:val="none" w:sz="0" w:space="0" w:color="auto"/>
                    <w:right w:val="none" w:sz="0" w:space="0" w:color="auto"/>
                  </w:divBdr>
                  <w:divsChild>
                    <w:div w:id="1360862658">
                      <w:marLeft w:val="0"/>
                      <w:marRight w:val="0"/>
                      <w:marTop w:val="0"/>
                      <w:marBottom w:val="0"/>
                      <w:divBdr>
                        <w:top w:val="none" w:sz="0" w:space="0" w:color="auto"/>
                        <w:left w:val="none" w:sz="0" w:space="0" w:color="auto"/>
                        <w:bottom w:val="none" w:sz="0" w:space="0" w:color="auto"/>
                        <w:right w:val="none" w:sz="0" w:space="0" w:color="auto"/>
                      </w:divBdr>
                    </w:div>
                  </w:divsChild>
                </w:div>
                <w:div w:id="1536695555">
                  <w:marLeft w:val="0"/>
                  <w:marRight w:val="0"/>
                  <w:marTop w:val="0"/>
                  <w:marBottom w:val="0"/>
                  <w:divBdr>
                    <w:top w:val="none" w:sz="0" w:space="0" w:color="auto"/>
                    <w:left w:val="none" w:sz="0" w:space="0" w:color="auto"/>
                    <w:bottom w:val="none" w:sz="0" w:space="0" w:color="auto"/>
                    <w:right w:val="none" w:sz="0" w:space="0" w:color="auto"/>
                  </w:divBdr>
                  <w:divsChild>
                    <w:div w:id="1559197784">
                      <w:marLeft w:val="0"/>
                      <w:marRight w:val="0"/>
                      <w:marTop w:val="0"/>
                      <w:marBottom w:val="0"/>
                      <w:divBdr>
                        <w:top w:val="none" w:sz="0" w:space="0" w:color="auto"/>
                        <w:left w:val="none" w:sz="0" w:space="0" w:color="auto"/>
                        <w:bottom w:val="none" w:sz="0" w:space="0" w:color="auto"/>
                        <w:right w:val="none" w:sz="0" w:space="0" w:color="auto"/>
                      </w:divBdr>
                    </w:div>
                    <w:div w:id="1713656123">
                      <w:marLeft w:val="0"/>
                      <w:marRight w:val="0"/>
                      <w:marTop w:val="0"/>
                      <w:marBottom w:val="0"/>
                      <w:divBdr>
                        <w:top w:val="none" w:sz="0" w:space="0" w:color="auto"/>
                        <w:left w:val="none" w:sz="0" w:space="0" w:color="auto"/>
                        <w:bottom w:val="none" w:sz="0" w:space="0" w:color="auto"/>
                        <w:right w:val="none" w:sz="0" w:space="0" w:color="auto"/>
                      </w:divBdr>
                    </w:div>
                  </w:divsChild>
                </w:div>
                <w:div w:id="1616450338">
                  <w:marLeft w:val="0"/>
                  <w:marRight w:val="0"/>
                  <w:marTop w:val="0"/>
                  <w:marBottom w:val="0"/>
                  <w:divBdr>
                    <w:top w:val="none" w:sz="0" w:space="0" w:color="auto"/>
                    <w:left w:val="none" w:sz="0" w:space="0" w:color="auto"/>
                    <w:bottom w:val="none" w:sz="0" w:space="0" w:color="auto"/>
                    <w:right w:val="none" w:sz="0" w:space="0" w:color="auto"/>
                  </w:divBdr>
                  <w:divsChild>
                    <w:div w:id="298920341">
                      <w:marLeft w:val="0"/>
                      <w:marRight w:val="0"/>
                      <w:marTop w:val="0"/>
                      <w:marBottom w:val="0"/>
                      <w:divBdr>
                        <w:top w:val="none" w:sz="0" w:space="0" w:color="auto"/>
                        <w:left w:val="none" w:sz="0" w:space="0" w:color="auto"/>
                        <w:bottom w:val="none" w:sz="0" w:space="0" w:color="auto"/>
                        <w:right w:val="none" w:sz="0" w:space="0" w:color="auto"/>
                      </w:divBdr>
                    </w:div>
                  </w:divsChild>
                </w:div>
                <w:div w:id="898176840">
                  <w:marLeft w:val="0"/>
                  <w:marRight w:val="0"/>
                  <w:marTop w:val="0"/>
                  <w:marBottom w:val="0"/>
                  <w:divBdr>
                    <w:top w:val="none" w:sz="0" w:space="0" w:color="auto"/>
                    <w:left w:val="none" w:sz="0" w:space="0" w:color="auto"/>
                    <w:bottom w:val="none" w:sz="0" w:space="0" w:color="auto"/>
                    <w:right w:val="none" w:sz="0" w:space="0" w:color="auto"/>
                  </w:divBdr>
                  <w:divsChild>
                    <w:div w:id="317002474">
                      <w:marLeft w:val="0"/>
                      <w:marRight w:val="0"/>
                      <w:marTop w:val="0"/>
                      <w:marBottom w:val="0"/>
                      <w:divBdr>
                        <w:top w:val="none" w:sz="0" w:space="0" w:color="auto"/>
                        <w:left w:val="none" w:sz="0" w:space="0" w:color="auto"/>
                        <w:bottom w:val="none" w:sz="0" w:space="0" w:color="auto"/>
                        <w:right w:val="none" w:sz="0" w:space="0" w:color="auto"/>
                      </w:divBdr>
                    </w:div>
                    <w:div w:id="946085248">
                      <w:marLeft w:val="0"/>
                      <w:marRight w:val="0"/>
                      <w:marTop w:val="0"/>
                      <w:marBottom w:val="0"/>
                      <w:divBdr>
                        <w:top w:val="none" w:sz="0" w:space="0" w:color="auto"/>
                        <w:left w:val="none" w:sz="0" w:space="0" w:color="auto"/>
                        <w:bottom w:val="none" w:sz="0" w:space="0" w:color="auto"/>
                        <w:right w:val="none" w:sz="0" w:space="0" w:color="auto"/>
                      </w:divBdr>
                    </w:div>
                  </w:divsChild>
                </w:div>
                <w:div w:id="445080148">
                  <w:marLeft w:val="0"/>
                  <w:marRight w:val="0"/>
                  <w:marTop w:val="0"/>
                  <w:marBottom w:val="0"/>
                  <w:divBdr>
                    <w:top w:val="none" w:sz="0" w:space="0" w:color="auto"/>
                    <w:left w:val="none" w:sz="0" w:space="0" w:color="auto"/>
                    <w:bottom w:val="none" w:sz="0" w:space="0" w:color="auto"/>
                    <w:right w:val="none" w:sz="0" w:space="0" w:color="auto"/>
                  </w:divBdr>
                  <w:divsChild>
                    <w:div w:id="990863317">
                      <w:marLeft w:val="0"/>
                      <w:marRight w:val="0"/>
                      <w:marTop w:val="0"/>
                      <w:marBottom w:val="0"/>
                      <w:divBdr>
                        <w:top w:val="none" w:sz="0" w:space="0" w:color="auto"/>
                        <w:left w:val="none" w:sz="0" w:space="0" w:color="auto"/>
                        <w:bottom w:val="none" w:sz="0" w:space="0" w:color="auto"/>
                        <w:right w:val="none" w:sz="0" w:space="0" w:color="auto"/>
                      </w:divBdr>
                    </w:div>
                    <w:div w:id="219291858">
                      <w:marLeft w:val="0"/>
                      <w:marRight w:val="0"/>
                      <w:marTop w:val="0"/>
                      <w:marBottom w:val="0"/>
                      <w:divBdr>
                        <w:top w:val="none" w:sz="0" w:space="0" w:color="auto"/>
                        <w:left w:val="none" w:sz="0" w:space="0" w:color="auto"/>
                        <w:bottom w:val="none" w:sz="0" w:space="0" w:color="auto"/>
                        <w:right w:val="none" w:sz="0" w:space="0" w:color="auto"/>
                      </w:divBdr>
                    </w:div>
                    <w:div w:id="977222262">
                      <w:marLeft w:val="0"/>
                      <w:marRight w:val="0"/>
                      <w:marTop w:val="0"/>
                      <w:marBottom w:val="0"/>
                      <w:divBdr>
                        <w:top w:val="none" w:sz="0" w:space="0" w:color="auto"/>
                        <w:left w:val="none" w:sz="0" w:space="0" w:color="auto"/>
                        <w:bottom w:val="none" w:sz="0" w:space="0" w:color="auto"/>
                        <w:right w:val="none" w:sz="0" w:space="0" w:color="auto"/>
                      </w:divBdr>
                    </w:div>
                    <w:div w:id="1474442204">
                      <w:marLeft w:val="0"/>
                      <w:marRight w:val="0"/>
                      <w:marTop w:val="0"/>
                      <w:marBottom w:val="0"/>
                      <w:divBdr>
                        <w:top w:val="none" w:sz="0" w:space="0" w:color="auto"/>
                        <w:left w:val="none" w:sz="0" w:space="0" w:color="auto"/>
                        <w:bottom w:val="none" w:sz="0" w:space="0" w:color="auto"/>
                        <w:right w:val="none" w:sz="0" w:space="0" w:color="auto"/>
                      </w:divBdr>
                    </w:div>
                  </w:divsChild>
                </w:div>
                <w:div w:id="35201217">
                  <w:marLeft w:val="0"/>
                  <w:marRight w:val="0"/>
                  <w:marTop w:val="0"/>
                  <w:marBottom w:val="0"/>
                  <w:divBdr>
                    <w:top w:val="none" w:sz="0" w:space="0" w:color="auto"/>
                    <w:left w:val="none" w:sz="0" w:space="0" w:color="auto"/>
                    <w:bottom w:val="none" w:sz="0" w:space="0" w:color="auto"/>
                    <w:right w:val="none" w:sz="0" w:space="0" w:color="auto"/>
                  </w:divBdr>
                  <w:divsChild>
                    <w:div w:id="1246063754">
                      <w:marLeft w:val="0"/>
                      <w:marRight w:val="0"/>
                      <w:marTop w:val="0"/>
                      <w:marBottom w:val="0"/>
                      <w:divBdr>
                        <w:top w:val="none" w:sz="0" w:space="0" w:color="auto"/>
                        <w:left w:val="none" w:sz="0" w:space="0" w:color="auto"/>
                        <w:bottom w:val="none" w:sz="0" w:space="0" w:color="auto"/>
                        <w:right w:val="none" w:sz="0" w:space="0" w:color="auto"/>
                      </w:divBdr>
                    </w:div>
                  </w:divsChild>
                </w:div>
                <w:div w:id="1469130614">
                  <w:marLeft w:val="0"/>
                  <w:marRight w:val="0"/>
                  <w:marTop w:val="0"/>
                  <w:marBottom w:val="0"/>
                  <w:divBdr>
                    <w:top w:val="none" w:sz="0" w:space="0" w:color="auto"/>
                    <w:left w:val="none" w:sz="0" w:space="0" w:color="auto"/>
                    <w:bottom w:val="none" w:sz="0" w:space="0" w:color="auto"/>
                    <w:right w:val="none" w:sz="0" w:space="0" w:color="auto"/>
                  </w:divBdr>
                  <w:divsChild>
                    <w:div w:id="468473906">
                      <w:marLeft w:val="0"/>
                      <w:marRight w:val="0"/>
                      <w:marTop w:val="0"/>
                      <w:marBottom w:val="0"/>
                      <w:divBdr>
                        <w:top w:val="none" w:sz="0" w:space="0" w:color="auto"/>
                        <w:left w:val="none" w:sz="0" w:space="0" w:color="auto"/>
                        <w:bottom w:val="none" w:sz="0" w:space="0" w:color="auto"/>
                        <w:right w:val="none" w:sz="0" w:space="0" w:color="auto"/>
                      </w:divBdr>
                    </w:div>
                    <w:div w:id="291332368">
                      <w:marLeft w:val="0"/>
                      <w:marRight w:val="0"/>
                      <w:marTop w:val="0"/>
                      <w:marBottom w:val="0"/>
                      <w:divBdr>
                        <w:top w:val="none" w:sz="0" w:space="0" w:color="auto"/>
                        <w:left w:val="none" w:sz="0" w:space="0" w:color="auto"/>
                        <w:bottom w:val="none" w:sz="0" w:space="0" w:color="auto"/>
                        <w:right w:val="none" w:sz="0" w:space="0" w:color="auto"/>
                      </w:divBdr>
                    </w:div>
                  </w:divsChild>
                </w:div>
                <w:div w:id="1539050588">
                  <w:marLeft w:val="0"/>
                  <w:marRight w:val="0"/>
                  <w:marTop w:val="0"/>
                  <w:marBottom w:val="0"/>
                  <w:divBdr>
                    <w:top w:val="none" w:sz="0" w:space="0" w:color="auto"/>
                    <w:left w:val="none" w:sz="0" w:space="0" w:color="auto"/>
                    <w:bottom w:val="none" w:sz="0" w:space="0" w:color="auto"/>
                    <w:right w:val="none" w:sz="0" w:space="0" w:color="auto"/>
                  </w:divBdr>
                  <w:divsChild>
                    <w:div w:id="1543977080">
                      <w:marLeft w:val="0"/>
                      <w:marRight w:val="0"/>
                      <w:marTop w:val="0"/>
                      <w:marBottom w:val="0"/>
                      <w:divBdr>
                        <w:top w:val="none" w:sz="0" w:space="0" w:color="auto"/>
                        <w:left w:val="none" w:sz="0" w:space="0" w:color="auto"/>
                        <w:bottom w:val="none" w:sz="0" w:space="0" w:color="auto"/>
                        <w:right w:val="none" w:sz="0" w:space="0" w:color="auto"/>
                      </w:divBdr>
                    </w:div>
                    <w:div w:id="1853648136">
                      <w:marLeft w:val="0"/>
                      <w:marRight w:val="0"/>
                      <w:marTop w:val="0"/>
                      <w:marBottom w:val="0"/>
                      <w:divBdr>
                        <w:top w:val="none" w:sz="0" w:space="0" w:color="auto"/>
                        <w:left w:val="none" w:sz="0" w:space="0" w:color="auto"/>
                        <w:bottom w:val="none" w:sz="0" w:space="0" w:color="auto"/>
                        <w:right w:val="none" w:sz="0" w:space="0" w:color="auto"/>
                      </w:divBdr>
                    </w:div>
                    <w:div w:id="1686908143">
                      <w:marLeft w:val="0"/>
                      <w:marRight w:val="0"/>
                      <w:marTop w:val="0"/>
                      <w:marBottom w:val="0"/>
                      <w:divBdr>
                        <w:top w:val="none" w:sz="0" w:space="0" w:color="auto"/>
                        <w:left w:val="none" w:sz="0" w:space="0" w:color="auto"/>
                        <w:bottom w:val="none" w:sz="0" w:space="0" w:color="auto"/>
                        <w:right w:val="none" w:sz="0" w:space="0" w:color="auto"/>
                      </w:divBdr>
                    </w:div>
                    <w:div w:id="1766413293">
                      <w:marLeft w:val="0"/>
                      <w:marRight w:val="0"/>
                      <w:marTop w:val="0"/>
                      <w:marBottom w:val="0"/>
                      <w:divBdr>
                        <w:top w:val="none" w:sz="0" w:space="0" w:color="auto"/>
                        <w:left w:val="none" w:sz="0" w:space="0" w:color="auto"/>
                        <w:bottom w:val="none" w:sz="0" w:space="0" w:color="auto"/>
                        <w:right w:val="none" w:sz="0" w:space="0" w:color="auto"/>
                      </w:divBdr>
                    </w:div>
                  </w:divsChild>
                </w:div>
                <w:div w:id="991132303">
                  <w:marLeft w:val="0"/>
                  <w:marRight w:val="0"/>
                  <w:marTop w:val="0"/>
                  <w:marBottom w:val="0"/>
                  <w:divBdr>
                    <w:top w:val="none" w:sz="0" w:space="0" w:color="auto"/>
                    <w:left w:val="none" w:sz="0" w:space="0" w:color="auto"/>
                    <w:bottom w:val="none" w:sz="0" w:space="0" w:color="auto"/>
                    <w:right w:val="none" w:sz="0" w:space="0" w:color="auto"/>
                  </w:divBdr>
                  <w:divsChild>
                    <w:div w:id="893546785">
                      <w:marLeft w:val="0"/>
                      <w:marRight w:val="0"/>
                      <w:marTop w:val="0"/>
                      <w:marBottom w:val="0"/>
                      <w:divBdr>
                        <w:top w:val="none" w:sz="0" w:space="0" w:color="auto"/>
                        <w:left w:val="none" w:sz="0" w:space="0" w:color="auto"/>
                        <w:bottom w:val="none" w:sz="0" w:space="0" w:color="auto"/>
                        <w:right w:val="none" w:sz="0" w:space="0" w:color="auto"/>
                      </w:divBdr>
                    </w:div>
                  </w:divsChild>
                </w:div>
                <w:div w:id="884678238">
                  <w:marLeft w:val="0"/>
                  <w:marRight w:val="0"/>
                  <w:marTop w:val="0"/>
                  <w:marBottom w:val="0"/>
                  <w:divBdr>
                    <w:top w:val="none" w:sz="0" w:space="0" w:color="auto"/>
                    <w:left w:val="none" w:sz="0" w:space="0" w:color="auto"/>
                    <w:bottom w:val="none" w:sz="0" w:space="0" w:color="auto"/>
                    <w:right w:val="none" w:sz="0" w:space="0" w:color="auto"/>
                  </w:divBdr>
                  <w:divsChild>
                    <w:div w:id="1966498657">
                      <w:marLeft w:val="0"/>
                      <w:marRight w:val="0"/>
                      <w:marTop w:val="0"/>
                      <w:marBottom w:val="0"/>
                      <w:divBdr>
                        <w:top w:val="none" w:sz="0" w:space="0" w:color="auto"/>
                        <w:left w:val="none" w:sz="0" w:space="0" w:color="auto"/>
                        <w:bottom w:val="none" w:sz="0" w:space="0" w:color="auto"/>
                        <w:right w:val="none" w:sz="0" w:space="0" w:color="auto"/>
                      </w:divBdr>
                    </w:div>
                  </w:divsChild>
                </w:div>
                <w:div w:id="2081712478">
                  <w:marLeft w:val="0"/>
                  <w:marRight w:val="0"/>
                  <w:marTop w:val="0"/>
                  <w:marBottom w:val="0"/>
                  <w:divBdr>
                    <w:top w:val="none" w:sz="0" w:space="0" w:color="auto"/>
                    <w:left w:val="none" w:sz="0" w:space="0" w:color="auto"/>
                    <w:bottom w:val="none" w:sz="0" w:space="0" w:color="auto"/>
                    <w:right w:val="none" w:sz="0" w:space="0" w:color="auto"/>
                  </w:divBdr>
                  <w:divsChild>
                    <w:div w:id="430008313">
                      <w:marLeft w:val="0"/>
                      <w:marRight w:val="0"/>
                      <w:marTop w:val="0"/>
                      <w:marBottom w:val="0"/>
                      <w:divBdr>
                        <w:top w:val="none" w:sz="0" w:space="0" w:color="auto"/>
                        <w:left w:val="none" w:sz="0" w:space="0" w:color="auto"/>
                        <w:bottom w:val="none" w:sz="0" w:space="0" w:color="auto"/>
                        <w:right w:val="none" w:sz="0" w:space="0" w:color="auto"/>
                      </w:divBdr>
                    </w:div>
                    <w:div w:id="1927152111">
                      <w:marLeft w:val="0"/>
                      <w:marRight w:val="0"/>
                      <w:marTop w:val="0"/>
                      <w:marBottom w:val="0"/>
                      <w:divBdr>
                        <w:top w:val="none" w:sz="0" w:space="0" w:color="auto"/>
                        <w:left w:val="none" w:sz="0" w:space="0" w:color="auto"/>
                        <w:bottom w:val="none" w:sz="0" w:space="0" w:color="auto"/>
                        <w:right w:val="none" w:sz="0" w:space="0" w:color="auto"/>
                      </w:divBdr>
                    </w:div>
                    <w:div w:id="1130510084">
                      <w:marLeft w:val="0"/>
                      <w:marRight w:val="0"/>
                      <w:marTop w:val="0"/>
                      <w:marBottom w:val="0"/>
                      <w:divBdr>
                        <w:top w:val="none" w:sz="0" w:space="0" w:color="auto"/>
                        <w:left w:val="none" w:sz="0" w:space="0" w:color="auto"/>
                        <w:bottom w:val="none" w:sz="0" w:space="0" w:color="auto"/>
                        <w:right w:val="none" w:sz="0" w:space="0" w:color="auto"/>
                      </w:divBdr>
                    </w:div>
                    <w:div w:id="105508513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1192004">
          <w:marLeft w:val="0"/>
          <w:marRight w:val="0"/>
          <w:marTop w:val="0"/>
          <w:marBottom w:val="0"/>
          <w:divBdr>
            <w:top w:val="none" w:sz="0" w:space="0" w:color="auto"/>
            <w:left w:val="none" w:sz="0" w:space="0" w:color="auto"/>
            <w:bottom w:val="none" w:sz="0" w:space="0" w:color="auto"/>
            <w:right w:val="none" w:sz="0" w:space="0" w:color="auto"/>
          </w:divBdr>
        </w:div>
        <w:div w:id="35859647">
          <w:marLeft w:val="0"/>
          <w:marRight w:val="0"/>
          <w:marTop w:val="0"/>
          <w:marBottom w:val="0"/>
          <w:divBdr>
            <w:top w:val="none" w:sz="0" w:space="0" w:color="auto"/>
            <w:left w:val="none" w:sz="0" w:space="0" w:color="auto"/>
            <w:bottom w:val="none" w:sz="0" w:space="0" w:color="auto"/>
            <w:right w:val="none" w:sz="0" w:space="0" w:color="auto"/>
          </w:divBdr>
        </w:div>
        <w:div w:id="598374696">
          <w:marLeft w:val="0"/>
          <w:marRight w:val="0"/>
          <w:marTop w:val="0"/>
          <w:marBottom w:val="0"/>
          <w:divBdr>
            <w:top w:val="none" w:sz="0" w:space="0" w:color="auto"/>
            <w:left w:val="none" w:sz="0" w:space="0" w:color="auto"/>
            <w:bottom w:val="none" w:sz="0" w:space="0" w:color="auto"/>
            <w:right w:val="none" w:sz="0" w:space="0" w:color="auto"/>
          </w:divBdr>
        </w:div>
        <w:div w:id="663818348">
          <w:marLeft w:val="0"/>
          <w:marRight w:val="0"/>
          <w:marTop w:val="0"/>
          <w:marBottom w:val="0"/>
          <w:divBdr>
            <w:top w:val="none" w:sz="0" w:space="0" w:color="auto"/>
            <w:left w:val="none" w:sz="0" w:space="0" w:color="auto"/>
            <w:bottom w:val="none" w:sz="0" w:space="0" w:color="auto"/>
            <w:right w:val="none" w:sz="0" w:space="0" w:color="auto"/>
          </w:divBdr>
        </w:div>
        <w:div w:id="483592736">
          <w:marLeft w:val="0"/>
          <w:marRight w:val="0"/>
          <w:marTop w:val="0"/>
          <w:marBottom w:val="0"/>
          <w:divBdr>
            <w:top w:val="none" w:sz="0" w:space="0" w:color="auto"/>
            <w:left w:val="none" w:sz="0" w:space="0" w:color="auto"/>
            <w:bottom w:val="none" w:sz="0" w:space="0" w:color="auto"/>
            <w:right w:val="none" w:sz="0" w:space="0" w:color="auto"/>
          </w:divBdr>
        </w:div>
        <w:div w:id="222954933">
          <w:marLeft w:val="0"/>
          <w:marRight w:val="0"/>
          <w:marTop w:val="0"/>
          <w:marBottom w:val="0"/>
          <w:divBdr>
            <w:top w:val="none" w:sz="0" w:space="0" w:color="auto"/>
            <w:left w:val="none" w:sz="0" w:space="0" w:color="auto"/>
            <w:bottom w:val="none" w:sz="0" w:space="0" w:color="auto"/>
            <w:right w:val="none" w:sz="0" w:space="0" w:color="auto"/>
          </w:divBdr>
          <w:divsChild>
            <w:div w:id="512692052">
              <w:marLeft w:val="-75"/>
              <w:marRight w:val="0"/>
              <w:marTop w:val="30"/>
              <w:marBottom w:val="30"/>
              <w:divBdr>
                <w:top w:val="none" w:sz="0" w:space="0" w:color="auto"/>
                <w:left w:val="none" w:sz="0" w:space="0" w:color="auto"/>
                <w:bottom w:val="none" w:sz="0" w:space="0" w:color="auto"/>
                <w:right w:val="none" w:sz="0" w:space="0" w:color="auto"/>
              </w:divBdr>
              <w:divsChild>
                <w:div w:id="2141533779">
                  <w:marLeft w:val="0"/>
                  <w:marRight w:val="0"/>
                  <w:marTop w:val="0"/>
                  <w:marBottom w:val="0"/>
                  <w:divBdr>
                    <w:top w:val="none" w:sz="0" w:space="0" w:color="auto"/>
                    <w:left w:val="none" w:sz="0" w:space="0" w:color="auto"/>
                    <w:bottom w:val="none" w:sz="0" w:space="0" w:color="auto"/>
                    <w:right w:val="none" w:sz="0" w:space="0" w:color="auto"/>
                  </w:divBdr>
                  <w:divsChild>
                    <w:div w:id="1779637910">
                      <w:marLeft w:val="0"/>
                      <w:marRight w:val="0"/>
                      <w:marTop w:val="0"/>
                      <w:marBottom w:val="0"/>
                      <w:divBdr>
                        <w:top w:val="none" w:sz="0" w:space="0" w:color="auto"/>
                        <w:left w:val="none" w:sz="0" w:space="0" w:color="auto"/>
                        <w:bottom w:val="none" w:sz="0" w:space="0" w:color="auto"/>
                        <w:right w:val="none" w:sz="0" w:space="0" w:color="auto"/>
                      </w:divBdr>
                    </w:div>
                  </w:divsChild>
                </w:div>
                <w:div w:id="1443459460">
                  <w:marLeft w:val="0"/>
                  <w:marRight w:val="0"/>
                  <w:marTop w:val="0"/>
                  <w:marBottom w:val="0"/>
                  <w:divBdr>
                    <w:top w:val="none" w:sz="0" w:space="0" w:color="auto"/>
                    <w:left w:val="none" w:sz="0" w:space="0" w:color="auto"/>
                    <w:bottom w:val="none" w:sz="0" w:space="0" w:color="auto"/>
                    <w:right w:val="none" w:sz="0" w:space="0" w:color="auto"/>
                  </w:divBdr>
                  <w:divsChild>
                    <w:div w:id="780337828">
                      <w:marLeft w:val="0"/>
                      <w:marRight w:val="0"/>
                      <w:marTop w:val="0"/>
                      <w:marBottom w:val="0"/>
                      <w:divBdr>
                        <w:top w:val="none" w:sz="0" w:space="0" w:color="auto"/>
                        <w:left w:val="none" w:sz="0" w:space="0" w:color="auto"/>
                        <w:bottom w:val="none" w:sz="0" w:space="0" w:color="auto"/>
                        <w:right w:val="none" w:sz="0" w:space="0" w:color="auto"/>
                      </w:divBdr>
                    </w:div>
                  </w:divsChild>
                </w:div>
                <w:div w:id="1366784146">
                  <w:marLeft w:val="0"/>
                  <w:marRight w:val="0"/>
                  <w:marTop w:val="0"/>
                  <w:marBottom w:val="0"/>
                  <w:divBdr>
                    <w:top w:val="none" w:sz="0" w:space="0" w:color="auto"/>
                    <w:left w:val="none" w:sz="0" w:space="0" w:color="auto"/>
                    <w:bottom w:val="none" w:sz="0" w:space="0" w:color="auto"/>
                    <w:right w:val="none" w:sz="0" w:space="0" w:color="auto"/>
                  </w:divBdr>
                  <w:divsChild>
                    <w:div w:id="58135242">
                      <w:marLeft w:val="0"/>
                      <w:marRight w:val="0"/>
                      <w:marTop w:val="0"/>
                      <w:marBottom w:val="0"/>
                      <w:divBdr>
                        <w:top w:val="none" w:sz="0" w:space="0" w:color="auto"/>
                        <w:left w:val="none" w:sz="0" w:space="0" w:color="auto"/>
                        <w:bottom w:val="none" w:sz="0" w:space="0" w:color="auto"/>
                        <w:right w:val="none" w:sz="0" w:space="0" w:color="auto"/>
                      </w:divBdr>
                    </w:div>
                    <w:div w:id="1503427184">
                      <w:marLeft w:val="0"/>
                      <w:marRight w:val="0"/>
                      <w:marTop w:val="0"/>
                      <w:marBottom w:val="0"/>
                      <w:divBdr>
                        <w:top w:val="none" w:sz="0" w:space="0" w:color="auto"/>
                        <w:left w:val="none" w:sz="0" w:space="0" w:color="auto"/>
                        <w:bottom w:val="none" w:sz="0" w:space="0" w:color="auto"/>
                        <w:right w:val="none" w:sz="0" w:space="0" w:color="auto"/>
                      </w:divBdr>
                    </w:div>
                  </w:divsChild>
                </w:div>
                <w:div w:id="1396972743">
                  <w:marLeft w:val="0"/>
                  <w:marRight w:val="0"/>
                  <w:marTop w:val="0"/>
                  <w:marBottom w:val="0"/>
                  <w:divBdr>
                    <w:top w:val="none" w:sz="0" w:space="0" w:color="auto"/>
                    <w:left w:val="none" w:sz="0" w:space="0" w:color="auto"/>
                    <w:bottom w:val="none" w:sz="0" w:space="0" w:color="auto"/>
                    <w:right w:val="none" w:sz="0" w:space="0" w:color="auto"/>
                  </w:divBdr>
                  <w:divsChild>
                    <w:div w:id="430587710">
                      <w:marLeft w:val="0"/>
                      <w:marRight w:val="0"/>
                      <w:marTop w:val="0"/>
                      <w:marBottom w:val="0"/>
                      <w:divBdr>
                        <w:top w:val="none" w:sz="0" w:space="0" w:color="auto"/>
                        <w:left w:val="none" w:sz="0" w:space="0" w:color="auto"/>
                        <w:bottom w:val="none" w:sz="0" w:space="0" w:color="auto"/>
                        <w:right w:val="none" w:sz="0" w:space="0" w:color="auto"/>
                      </w:divBdr>
                    </w:div>
                  </w:divsChild>
                </w:div>
                <w:div w:id="1895434531">
                  <w:marLeft w:val="0"/>
                  <w:marRight w:val="0"/>
                  <w:marTop w:val="0"/>
                  <w:marBottom w:val="0"/>
                  <w:divBdr>
                    <w:top w:val="none" w:sz="0" w:space="0" w:color="auto"/>
                    <w:left w:val="none" w:sz="0" w:space="0" w:color="auto"/>
                    <w:bottom w:val="none" w:sz="0" w:space="0" w:color="auto"/>
                    <w:right w:val="none" w:sz="0" w:space="0" w:color="auto"/>
                  </w:divBdr>
                  <w:divsChild>
                    <w:div w:id="295187420">
                      <w:marLeft w:val="0"/>
                      <w:marRight w:val="0"/>
                      <w:marTop w:val="0"/>
                      <w:marBottom w:val="0"/>
                      <w:divBdr>
                        <w:top w:val="none" w:sz="0" w:space="0" w:color="auto"/>
                        <w:left w:val="none" w:sz="0" w:space="0" w:color="auto"/>
                        <w:bottom w:val="none" w:sz="0" w:space="0" w:color="auto"/>
                        <w:right w:val="none" w:sz="0" w:space="0" w:color="auto"/>
                      </w:divBdr>
                    </w:div>
                    <w:div w:id="574975076">
                      <w:marLeft w:val="0"/>
                      <w:marRight w:val="0"/>
                      <w:marTop w:val="0"/>
                      <w:marBottom w:val="0"/>
                      <w:divBdr>
                        <w:top w:val="none" w:sz="0" w:space="0" w:color="auto"/>
                        <w:left w:val="none" w:sz="0" w:space="0" w:color="auto"/>
                        <w:bottom w:val="none" w:sz="0" w:space="0" w:color="auto"/>
                        <w:right w:val="none" w:sz="0" w:space="0" w:color="auto"/>
                      </w:divBdr>
                    </w:div>
                  </w:divsChild>
                </w:div>
                <w:div w:id="65996568">
                  <w:marLeft w:val="0"/>
                  <w:marRight w:val="0"/>
                  <w:marTop w:val="0"/>
                  <w:marBottom w:val="0"/>
                  <w:divBdr>
                    <w:top w:val="none" w:sz="0" w:space="0" w:color="auto"/>
                    <w:left w:val="none" w:sz="0" w:space="0" w:color="auto"/>
                    <w:bottom w:val="none" w:sz="0" w:space="0" w:color="auto"/>
                    <w:right w:val="none" w:sz="0" w:space="0" w:color="auto"/>
                  </w:divBdr>
                  <w:divsChild>
                    <w:div w:id="461466878">
                      <w:marLeft w:val="0"/>
                      <w:marRight w:val="0"/>
                      <w:marTop w:val="0"/>
                      <w:marBottom w:val="0"/>
                      <w:divBdr>
                        <w:top w:val="none" w:sz="0" w:space="0" w:color="auto"/>
                        <w:left w:val="none" w:sz="0" w:space="0" w:color="auto"/>
                        <w:bottom w:val="none" w:sz="0" w:space="0" w:color="auto"/>
                        <w:right w:val="none" w:sz="0" w:space="0" w:color="auto"/>
                      </w:divBdr>
                    </w:div>
                  </w:divsChild>
                </w:div>
                <w:div w:id="1398817906">
                  <w:marLeft w:val="0"/>
                  <w:marRight w:val="0"/>
                  <w:marTop w:val="0"/>
                  <w:marBottom w:val="0"/>
                  <w:divBdr>
                    <w:top w:val="none" w:sz="0" w:space="0" w:color="auto"/>
                    <w:left w:val="none" w:sz="0" w:space="0" w:color="auto"/>
                    <w:bottom w:val="none" w:sz="0" w:space="0" w:color="auto"/>
                    <w:right w:val="none" w:sz="0" w:space="0" w:color="auto"/>
                  </w:divBdr>
                  <w:divsChild>
                    <w:div w:id="1042556272">
                      <w:marLeft w:val="0"/>
                      <w:marRight w:val="0"/>
                      <w:marTop w:val="0"/>
                      <w:marBottom w:val="0"/>
                      <w:divBdr>
                        <w:top w:val="none" w:sz="0" w:space="0" w:color="auto"/>
                        <w:left w:val="none" w:sz="0" w:space="0" w:color="auto"/>
                        <w:bottom w:val="none" w:sz="0" w:space="0" w:color="auto"/>
                        <w:right w:val="none" w:sz="0" w:space="0" w:color="auto"/>
                      </w:divBdr>
                    </w:div>
                  </w:divsChild>
                </w:div>
                <w:div w:id="1371952257">
                  <w:marLeft w:val="0"/>
                  <w:marRight w:val="0"/>
                  <w:marTop w:val="0"/>
                  <w:marBottom w:val="0"/>
                  <w:divBdr>
                    <w:top w:val="none" w:sz="0" w:space="0" w:color="auto"/>
                    <w:left w:val="none" w:sz="0" w:space="0" w:color="auto"/>
                    <w:bottom w:val="none" w:sz="0" w:space="0" w:color="auto"/>
                    <w:right w:val="none" w:sz="0" w:space="0" w:color="auto"/>
                  </w:divBdr>
                  <w:divsChild>
                    <w:div w:id="1809124054">
                      <w:marLeft w:val="0"/>
                      <w:marRight w:val="0"/>
                      <w:marTop w:val="0"/>
                      <w:marBottom w:val="0"/>
                      <w:divBdr>
                        <w:top w:val="none" w:sz="0" w:space="0" w:color="auto"/>
                        <w:left w:val="none" w:sz="0" w:space="0" w:color="auto"/>
                        <w:bottom w:val="none" w:sz="0" w:space="0" w:color="auto"/>
                        <w:right w:val="none" w:sz="0" w:space="0" w:color="auto"/>
                      </w:divBdr>
                    </w:div>
                  </w:divsChild>
                </w:div>
                <w:div w:id="1577284958">
                  <w:marLeft w:val="0"/>
                  <w:marRight w:val="0"/>
                  <w:marTop w:val="0"/>
                  <w:marBottom w:val="0"/>
                  <w:divBdr>
                    <w:top w:val="none" w:sz="0" w:space="0" w:color="auto"/>
                    <w:left w:val="none" w:sz="0" w:space="0" w:color="auto"/>
                    <w:bottom w:val="none" w:sz="0" w:space="0" w:color="auto"/>
                    <w:right w:val="none" w:sz="0" w:space="0" w:color="auto"/>
                  </w:divBdr>
                  <w:divsChild>
                    <w:div w:id="2083135866">
                      <w:marLeft w:val="0"/>
                      <w:marRight w:val="0"/>
                      <w:marTop w:val="0"/>
                      <w:marBottom w:val="0"/>
                      <w:divBdr>
                        <w:top w:val="none" w:sz="0" w:space="0" w:color="auto"/>
                        <w:left w:val="none" w:sz="0" w:space="0" w:color="auto"/>
                        <w:bottom w:val="none" w:sz="0" w:space="0" w:color="auto"/>
                        <w:right w:val="none" w:sz="0" w:space="0" w:color="auto"/>
                      </w:divBdr>
                    </w:div>
                  </w:divsChild>
                </w:div>
                <w:div w:id="2070692242">
                  <w:marLeft w:val="0"/>
                  <w:marRight w:val="0"/>
                  <w:marTop w:val="0"/>
                  <w:marBottom w:val="0"/>
                  <w:divBdr>
                    <w:top w:val="none" w:sz="0" w:space="0" w:color="auto"/>
                    <w:left w:val="none" w:sz="0" w:space="0" w:color="auto"/>
                    <w:bottom w:val="none" w:sz="0" w:space="0" w:color="auto"/>
                    <w:right w:val="none" w:sz="0" w:space="0" w:color="auto"/>
                  </w:divBdr>
                  <w:divsChild>
                    <w:div w:id="1279409506">
                      <w:marLeft w:val="0"/>
                      <w:marRight w:val="0"/>
                      <w:marTop w:val="0"/>
                      <w:marBottom w:val="0"/>
                      <w:divBdr>
                        <w:top w:val="none" w:sz="0" w:space="0" w:color="auto"/>
                        <w:left w:val="none" w:sz="0" w:space="0" w:color="auto"/>
                        <w:bottom w:val="none" w:sz="0" w:space="0" w:color="auto"/>
                        <w:right w:val="none" w:sz="0" w:space="0" w:color="auto"/>
                      </w:divBdr>
                    </w:div>
                  </w:divsChild>
                </w:div>
                <w:div w:id="772286219">
                  <w:marLeft w:val="0"/>
                  <w:marRight w:val="0"/>
                  <w:marTop w:val="0"/>
                  <w:marBottom w:val="0"/>
                  <w:divBdr>
                    <w:top w:val="none" w:sz="0" w:space="0" w:color="auto"/>
                    <w:left w:val="none" w:sz="0" w:space="0" w:color="auto"/>
                    <w:bottom w:val="none" w:sz="0" w:space="0" w:color="auto"/>
                    <w:right w:val="none" w:sz="0" w:space="0" w:color="auto"/>
                  </w:divBdr>
                  <w:divsChild>
                    <w:div w:id="247815753">
                      <w:marLeft w:val="0"/>
                      <w:marRight w:val="0"/>
                      <w:marTop w:val="0"/>
                      <w:marBottom w:val="0"/>
                      <w:divBdr>
                        <w:top w:val="none" w:sz="0" w:space="0" w:color="auto"/>
                        <w:left w:val="none" w:sz="0" w:space="0" w:color="auto"/>
                        <w:bottom w:val="none" w:sz="0" w:space="0" w:color="auto"/>
                        <w:right w:val="none" w:sz="0" w:space="0" w:color="auto"/>
                      </w:divBdr>
                    </w:div>
                  </w:divsChild>
                </w:div>
                <w:div w:id="1445538965">
                  <w:marLeft w:val="0"/>
                  <w:marRight w:val="0"/>
                  <w:marTop w:val="0"/>
                  <w:marBottom w:val="0"/>
                  <w:divBdr>
                    <w:top w:val="none" w:sz="0" w:space="0" w:color="auto"/>
                    <w:left w:val="none" w:sz="0" w:space="0" w:color="auto"/>
                    <w:bottom w:val="none" w:sz="0" w:space="0" w:color="auto"/>
                    <w:right w:val="none" w:sz="0" w:space="0" w:color="auto"/>
                  </w:divBdr>
                  <w:divsChild>
                    <w:div w:id="1514145478">
                      <w:marLeft w:val="0"/>
                      <w:marRight w:val="0"/>
                      <w:marTop w:val="0"/>
                      <w:marBottom w:val="0"/>
                      <w:divBdr>
                        <w:top w:val="none" w:sz="0" w:space="0" w:color="auto"/>
                        <w:left w:val="none" w:sz="0" w:space="0" w:color="auto"/>
                        <w:bottom w:val="none" w:sz="0" w:space="0" w:color="auto"/>
                        <w:right w:val="none" w:sz="0" w:space="0" w:color="auto"/>
                      </w:divBdr>
                    </w:div>
                  </w:divsChild>
                </w:div>
                <w:div w:id="2018459692">
                  <w:marLeft w:val="0"/>
                  <w:marRight w:val="0"/>
                  <w:marTop w:val="0"/>
                  <w:marBottom w:val="0"/>
                  <w:divBdr>
                    <w:top w:val="none" w:sz="0" w:space="0" w:color="auto"/>
                    <w:left w:val="none" w:sz="0" w:space="0" w:color="auto"/>
                    <w:bottom w:val="none" w:sz="0" w:space="0" w:color="auto"/>
                    <w:right w:val="none" w:sz="0" w:space="0" w:color="auto"/>
                  </w:divBdr>
                  <w:divsChild>
                    <w:div w:id="1712994071">
                      <w:marLeft w:val="0"/>
                      <w:marRight w:val="0"/>
                      <w:marTop w:val="0"/>
                      <w:marBottom w:val="0"/>
                      <w:divBdr>
                        <w:top w:val="none" w:sz="0" w:space="0" w:color="auto"/>
                        <w:left w:val="none" w:sz="0" w:space="0" w:color="auto"/>
                        <w:bottom w:val="none" w:sz="0" w:space="0" w:color="auto"/>
                        <w:right w:val="none" w:sz="0" w:space="0" w:color="auto"/>
                      </w:divBdr>
                    </w:div>
                  </w:divsChild>
                </w:div>
                <w:div w:id="1844203924">
                  <w:marLeft w:val="0"/>
                  <w:marRight w:val="0"/>
                  <w:marTop w:val="0"/>
                  <w:marBottom w:val="0"/>
                  <w:divBdr>
                    <w:top w:val="none" w:sz="0" w:space="0" w:color="auto"/>
                    <w:left w:val="none" w:sz="0" w:space="0" w:color="auto"/>
                    <w:bottom w:val="none" w:sz="0" w:space="0" w:color="auto"/>
                    <w:right w:val="none" w:sz="0" w:space="0" w:color="auto"/>
                  </w:divBdr>
                  <w:divsChild>
                    <w:div w:id="1763329739">
                      <w:marLeft w:val="0"/>
                      <w:marRight w:val="0"/>
                      <w:marTop w:val="0"/>
                      <w:marBottom w:val="0"/>
                      <w:divBdr>
                        <w:top w:val="none" w:sz="0" w:space="0" w:color="auto"/>
                        <w:left w:val="none" w:sz="0" w:space="0" w:color="auto"/>
                        <w:bottom w:val="none" w:sz="0" w:space="0" w:color="auto"/>
                        <w:right w:val="none" w:sz="0" w:space="0" w:color="auto"/>
                      </w:divBdr>
                    </w:div>
                  </w:divsChild>
                </w:div>
                <w:div w:id="1842349089">
                  <w:marLeft w:val="0"/>
                  <w:marRight w:val="0"/>
                  <w:marTop w:val="0"/>
                  <w:marBottom w:val="0"/>
                  <w:divBdr>
                    <w:top w:val="none" w:sz="0" w:space="0" w:color="auto"/>
                    <w:left w:val="none" w:sz="0" w:space="0" w:color="auto"/>
                    <w:bottom w:val="none" w:sz="0" w:space="0" w:color="auto"/>
                    <w:right w:val="none" w:sz="0" w:space="0" w:color="auto"/>
                  </w:divBdr>
                  <w:divsChild>
                    <w:div w:id="738478932">
                      <w:marLeft w:val="0"/>
                      <w:marRight w:val="0"/>
                      <w:marTop w:val="0"/>
                      <w:marBottom w:val="0"/>
                      <w:divBdr>
                        <w:top w:val="none" w:sz="0" w:space="0" w:color="auto"/>
                        <w:left w:val="none" w:sz="0" w:space="0" w:color="auto"/>
                        <w:bottom w:val="none" w:sz="0" w:space="0" w:color="auto"/>
                        <w:right w:val="none" w:sz="0" w:space="0" w:color="auto"/>
                      </w:divBdr>
                    </w:div>
                  </w:divsChild>
                </w:div>
                <w:div w:id="2022705224">
                  <w:marLeft w:val="0"/>
                  <w:marRight w:val="0"/>
                  <w:marTop w:val="0"/>
                  <w:marBottom w:val="0"/>
                  <w:divBdr>
                    <w:top w:val="none" w:sz="0" w:space="0" w:color="auto"/>
                    <w:left w:val="none" w:sz="0" w:space="0" w:color="auto"/>
                    <w:bottom w:val="none" w:sz="0" w:space="0" w:color="auto"/>
                    <w:right w:val="none" w:sz="0" w:space="0" w:color="auto"/>
                  </w:divBdr>
                  <w:divsChild>
                    <w:div w:id="1873181461">
                      <w:marLeft w:val="0"/>
                      <w:marRight w:val="0"/>
                      <w:marTop w:val="0"/>
                      <w:marBottom w:val="0"/>
                      <w:divBdr>
                        <w:top w:val="none" w:sz="0" w:space="0" w:color="auto"/>
                        <w:left w:val="none" w:sz="0" w:space="0" w:color="auto"/>
                        <w:bottom w:val="none" w:sz="0" w:space="0" w:color="auto"/>
                        <w:right w:val="none" w:sz="0" w:space="0" w:color="auto"/>
                      </w:divBdr>
                    </w:div>
                  </w:divsChild>
                </w:div>
                <w:div w:id="1605720869">
                  <w:marLeft w:val="0"/>
                  <w:marRight w:val="0"/>
                  <w:marTop w:val="0"/>
                  <w:marBottom w:val="0"/>
                  <w:divBdr>
                    <w:top w:val="none" w:sz="0" w:space="0" w:color="auto"/>
                    <w:left w:val="none" w:sz="0" w:space="0" w:color="auto"/>
                    <w:bottom w:val="none" w:sz="0" w:space="0" w:color="auto"/>
                    <w:right w:val="none" w:sz="0" w:space="0" w:color="auto"/>
                  </w:divBdr>
                  <w:divsChild>
                    <w:div w:id="1153106479">
                      <w:marLeft w:val="0"/>
                      <w:marRight w:val="0"/>
                      <w:marTop w:val="0"/>
                      <w:marBottom w:val="0"/>
                      <w:divBdr>
                        <w:top w:val="none" w:sz="0" w:space="0" w:color="auto"/>
                        <w:left w:val="none" w:sz="0" w:space="0" w:color="auto"/>
                        <w:bottom w:val="none" w:sz="0" w:space="0" w:color="auto"/>
                        <w:right w:val="none" w:sz="0" w:space="0" w:color="auto"/>
                      </w:divBdr>
                    </w:div>
                  </w:divsChild>
                </w:div>
                <w:div w:id="1726683436">
                  <w:marLeft w:val="0"/>
                  <w:marRight w:val="0"/>
                  <w:marTop w:val="0"/>
                  <w:marBottom w:val="0"/>
                  <w:divBdr>
                    <w:top w:val="none" w:sz="0" w:space="0" w:color="auto"/>
                    <w:left w:val="none" w:sz="0" w:space="0" w:color="auto"/>
                    <w:bottom w:val="none" w:sz="0" w:space="0" w:color="auto"/>
                    <w:right w:val="none" w:sz="0" w:space="0" w:color="auto"/>
                  </w:divBdr>
                  <w:divsChild>
                    <w:div w:id="720055178">
                      <w:marLeft w:val="0"/>
                      <w:marRight w:val="0"/>
                      <w:marTop w:val="0"/>
                      <w:marBottom w:val="0"/>
                      <w:divBdr>
                        <w:top w:val="none" w:sz="0" w:space="0" w:color="auto"/>
                        <w:left w:val="none" w:sz="0" w:space="0" w:color="auto"/>
                        <w:bottom w:val="none" w:sz="0" w:space="0" w:color="auto"/>
                        <w:right w:val="none" w:sz="0" w:space="0" w:color="auto"/>
                      </w:divBdr>
                    </w:div>
                  </w:divsChild>
                </w:div>
                <w:div w:id="1219315291">
                  <w:marLeft w:val="0"/>
                  <w:marRight w:val="0"/>
                  <w:marTop w:val="0"/>
                  <w:marBottom w:val="0"/>
                  <w:divBdr>
                    <w:top w:val="none" w:sz="0" w:space="0" w:color="auto"/>
                    <w:left w:val="none" w:sz="0" w:space="0" w:color="auto"/>
                    <w:bottom w:val="none" w:sz="0" w:space="0" w:color="auto"/>
                    <w:right w:val="none" w:sz="0" w:space="0" w:color="auto"/>
                  </w:divBdr>
                  <w:divsChild>
                    <w:div w:id="1309628928">
                      <w:marLeft w:val="0"/>
                      <w:marRight w:val="0"/>
                      <w:marTop w:val="0"/>
                      <w:marBottom w:val="0"/>
                      <w:divBdr>
                        <w:top w:val="none" w:sz="0" w:space="0" w:color="auto"/>
                        <w:left w:val="none" w:sz="0" w:space="0" w:color="auto"/>
                        <w:bottom w:val="none" w:sz="0" w:space="0" w:color="auto"/>
                        <w:right w:val="none" w:sz="0" w:space="0" w:color="auto"/>
                      </w:divBdr>
                    </w:div>
                  </w:divsChild>
                </w:div>
                <w:div w:id="1425958719">
                  <w:marLeft w:val="0"/>
                  <w:marRight w:val="0"/>
                  <w:marTop w:val="0"/>
                  <w:marBottom w:val="0"/>
                  <w:divBdr>
                    <w:top w:val="none" w:sz="0" w:space="0" w:color="auto"/>
                    <w:left w:val="none" w:sz="0" w:space="0" w:color="auto"/>
                    <w:bottom w:val="none" w:sz="0" w:space="0" w:color="auto"/>
                    <w:right w:val="none" w:sz="0" w:space="0" w:color="auto"/>
                  </w:divBdr>
                  <w:divsChild>
                    <w:div w:id="799348296">
                      <w:marLeft w:val="0"/>
                      <w:marRight w:val="0"/>
                      <w:marTop w:val="0"/>
                      <w:marBottom w:val="0"/>
                      <w:divBdr>
                        <w:top w:val="none" w:sz="0" w:space="0" w:color="auto"/>
                        <w:left w:val="none" w:sz="0" w:space="0" w:color="auto"/>
                        <w:bottom w:val="none" w:sz="0" w:space="0" w:color="auto"/>
                        <w:right w:val="none" w:sz="0" w:space="0" w:color="auto"/>
                      </w:divBdr>
                    </w:div>
                  </w:divsChild>
                </w:div>
                <w:div w:id="250625897">
                  <w:marLeft w:val="0"/>
                  <w:marRight w:val="0"/>
                  <w:marTop w:val="0"/>
                  <w:marBottom w:val="0"/>
                  <w:divBdr>
                    <w:top w:val="none" w:sz="0" w:space="0" w:color="auto"/>
                    <w:left w:val="none" w:sz="0" w:space="0" w:color="auto"/>
                    <w:bottom w:val="none" w:sz="0" w:space="0" w:color="auto"/>
                    <w:right w:val="none" w:sz="0" w:space="0" w:color="auto"/>
                  </w:divBdr>
                  <w:divsChild>
                    <w:div w:id="1910996771">
                      <w:marLeft w:val="0"/>
                      <w:marRight w:val="0"/>
                      <w:marTop w:val="0"/>
                      <w:marBottom w:val="0"/>
                      <w:divBdr>
                        <w:top w:val="none" w:sz="0" w:space="0" w:color="auto"/>
                        <w:left w:val="none" w:sz="0" w:space="0" w:color="auto"/>
                        <w:bottom w:val="none" w:sz="0" w:space="0" w:color="auto"/>
                        <w:right w:val="none" w:sz="0" w:space="0" w:color="auto"/>
                      </w:divBdr>
                    </w:div>
                  </w:divsChild>
                </w:div>
                <w:div w:id="1020157489">
                  <w:marLeft w:val="0"/>
                  <w:marRight w:val="0"/>
                  <w:marTop w:val="0"/>
                  <w:marBottom w:val="0"/>
                  <w:divBdr>
                    <w:top w:val="none" w:sz="0" w:space="0" w:color="auto"/>
                    <w:left w:val="none" w:sz="0" w:space="0" w:color="auto"/>
                    <w:bottom w:val="none" w:sz="0" w:space="0" w:color="auto"/>
                    <w:right w:val="none" w:sz="0" w:space="0" w:color="auto"/>
                  </w:divBdr>
                  <w:divsChild>
                    <w:div w:id="1291935082">
                      <w:marLeft w:val="0"/>
                      <w:marRight w:val="0"/>
                      <w:marTop w:val="0"/>
                      <w:marBottom w:val="0"/>
                      <w:divBdr>
                        <w:top w:val="none" w:sz="0" w:space="0" w:color="auto"/>
                        <w:left w:val="none" w:sz="0" w:space="0" w:color="auto"/>
                        <w:bottom w:val="none" w:sz="0" w:space="0" w:color="auto"/>
                        <w:right w:val="none" w:sz="0" w:space="0" w:color="auto"/>
                      </w:divBdr>
                    </w:div>
                  </w:divsChild>
                </w:div>
                <w:div w:id="1227037414">
                  <w:marLeft w:val="0"/>
                  <w:marRight w:val="0"/>
                  <w:marTop w:val="0"/>
                  <w:marBottom w:val="0"/>
                  <w:divBdr>
                    <w:top w:val="none" w:sz="0" w:space="0" w:color="auto"/>
                    <w:left w:val="none" w:sz="0" w:space="0" w:color="auto"/>
                    <w:bottom w:val="none" w:sz="0" w:space="0" w:color="auto"/>
                    <w:right w:val="none" w:sz="0" w:space="0" w:color="auto"/>
                  </w:divBdr>
                  <w:divsChild>
                    <w:div w:id="709498833">
                      <w:marLeft w:val="0"/>
                      <w:marRight w:val="0"/>
                      <w:marTop w:val="0"/>
                      <w:marBottom w:val="0"/>
                      <w:divBdr>
                        <w:top w:val="none" w:sz="0" w:space="0" w:color="auto"/>
                        <w:left w:val="none" w:sz="0" w:space="0" w:color="auto"/>
                        <w:bottom w:val="none" w:sz="0" w:space="0" w:color="auto"/>
                        <w:right w:val="none" w:sz="0" w:space="0" w:color="auto"/>
                      </w:divBdr>
                    </w:div>
                  </w:divsChild>
                </w:div>
                <w:div w:id="874971145">
                  <w:marLeft w:val="0"/>
                  <w:marRight w:val="0"/>
                  <w:marTop w:val="0"/>
                  <w:marBottom w:val="0"/>
                  <w:divBdr>
                    <w:top w:val="none" w:sz="0" w:space="0" w:color="auto"/>
                    <w:left w:val="none" w:sz="0" w:space="0" w:color="auto"/>
                    <w:bottom w:val="none" w:sz="0" w:space="0" w:color="auto"/>
                    <w:right w:val="none" w:sz="0" w:space="0" w:color="auto"/>
                  </w:divBdr>
                  <w:divsChild>
                    <w:div w:id="20518808">
                      <w:marLeft w:val="0"/>
                      <w:marRight w:val="0"/>
                      <w:marTop w:val="0"/>
                      <w:marBottom w:val="0"/>
                      <w:divBdr>
                        <w:top w:val="none" w:sz="0" w:space="0" w:color="auto"/>
                        <w:left w:val="none" w:sz="0" w:space="0" w:color="auto"/>
                        <w:bottom w:val="none" w:sz="0" w:space="0" w:color="auto"/>
                        <w:right w:val="none" w:sz="0" w:space="0" w:color="auto"/>
                      </w:divBdr>
                    </w:div>
                  </w:divsChild>
                </w:div>
                <w:div w:id="2079665375">
                  <w:marLeft w:val="0"/>
                  <w:marRight w:val="0"/>
                  <w:marTop w:val="0"/>
                  <w:marBottom w:val="0"/>
                  <w:divBdr>
                    <w:top w:val="none" w:sz="0" w:space="0" w:color="auto"/>
                    <w:left w:val="none" w:sz="0" w:space="0" w:color="auto"/>
                    <w:bottom w:val="none" w:sz="0" w:space="0" w:color="auto"/>
                    <w:right w:val="none" w:sz="0" w:space="0" w:color="auto"/>
                  </w:divBdr>
                  <w:divsChild>
                    <w:div w:id="1577935822">
                      <w:marLeft w:val="0"/>
                      <w:marRight w:val="0"/>
                      <w:marTop w:val="0"/>
                      <w:marBottom w:val="0"/>
                      <w:divBdr>
                        <w:top w:val="none" w:sz="0" w:space="0" w:color="auto"/>
                        <w:left w:val="none" w:sz="0" w:space="0" w:color="auto"/>
                        <w:bottom w:val="none" w:sz="0" w:space="0" w:color="auto"/>
                        <w:right w:val="none" w:sz="0" w:space="0" w:color="auto"/>
                      </w:divBdr>
                    </w:div>
                  </w:divsChild>
                </w:div>
                <w:div w:id="381448750">
                  <w:marLeft w:val="0"/>
                  <w:marRight w:val="0"/>
                  <w:marTop w:val="0"/>
                  <w:marBottom w:val="0"/>
                  <w:divBdr>
                    <w:top w:val="none" w:sz="0" w:space="0" w:color="auto"/>
                    <w:left w:val="none" w:sz="0" w:space="0" w:color="auto"/>
                    <w:bottom w:val="none" w:sz="0" w:space="0" w:color="auto"/>
                    <w:right w:val="none" w:sz="0" w:space="0" w:color="auto"/>
                  </w:divBdr>
                  <w:divsChild>
                    <w:div w:id="64105485">
                      <w:marLeft w:val="0"/>
                      <w:marRight w:val="0"/>
                      <w:marTop w:val="0"/>
                      <w:marBottom w:val="0"/>
                      <w:divBdr>
                        <w:top w:val="none" w:sz="0" w:space="0" w:color="auto"/>
                        <w:left w:val="none" w:sz="0" w:space="0" w:color="auto"/>
                        <w:bottom w:val="none" w:sz="0" w:space="0" w:color="auto"/>
                        <w:right w:val="none" w:sz="0" w:space="0" w:color="auto"/>
                      </w:divBdr>
                    </w:div>
                  </w:divsChild>
                </w:div>
                <w:div w:id="562181548">
                  <w:marLeft w:val="0"/>
                  <w:marRight w:val="0"/>
                  <w:marTop w:val="0"/>
                  <w:marBottom w:val="0"/>
                  <w:divBdr>
                    <w:top w:val="none" w:sz="0" w:space="0" w:color="auto"/>
                    <w:left w:val="none" w:sz="0" w:space="0" w:color="auto"/>
                    <w:bottom w:val="none" w:sz="0" w:space="0" w:color="auto"/>
                    <w:right w:val="none" w:sz="0" w:space="0" w:color="auto"/>
                  </w:divBdr>
                  <w:divsChild>
                    <w:div w:id="1770079464">
                      <w:marLeft w:val="0"/>
                      <w:marRight w:val="0"/>
                      <w:marTop w:val="0"/>
                      <w:marBottom w:val="0"/>
                      <w:divBdr>
                        <w:top w:val="none" w:sz="0" w:space="0" w:color="auto"/>
                        <w:left w:val="none" w:sz="0" w:space="0" w:color="auto"/>
                        <w:bottom w:val="none" w:sz="0" w:space="0" w:color="auto"/>
                        <w:right w:val="none" w:sz="0" w:space="0" w:color="auto"/>
                      </w:divBdr>
                    </w:div>
                  </w:divsChild>
                </w:div>
                <w:div w:id="2142141187">
                  <w:marLeft w:val="0"/>
                  <w:marRight w:val="0"/>
                  <w:marTop w:val="0"/>
                  <w:marBottom w:val="0"/>
                  <w:divBdr>
                    <w:top w:val="none" w:sz="0" w:space="0" w:color="auto"/>
                    <w:left w:val="none" w:sz="0" w:space="0" w:color="auto"/>
                    <w:bottom w:val="none" w:sz="0" w:space="0" w:color="auto"/>
                    <w:right w:val="none" w:sz="0" w:space="0" w:color="auto"/>
                  </w:divBdr>
                  <w:divsChild>
                    <w:div w:id="292054840">
                      <w:marLeft w:val="0"/>
                      <w:marRight w:val="0"/>
                      <w:marTop w:val="0"/>
                      <w:marBottom w:val="0"/>
                      <w:divBdr>
                        <w:top w:val="none" w:sz="0" w:space="0" w:color="auto"/>
                        <w:left w:val="none" w:sz="0" w:space="0" w:color="auto"/>
                        <w:bottom w:val="none" w:sz="0" w:space="0" w:color="auto"/>
                        <w:right w:val="none" w:sz="0" w:space="0" w:color="auto"/>
                      </w:divBdr>
                    </w:div>
                  </w:divsChild>
                </w:div>
                <w:div w:id="1198078344">
                  <w:marLeft w:val="0"/>
                  <w:marRight w:val="0"/>
                  <w:marTop w:val="0"/>
                  <w:marBottom w:val="0"/>
                  <w:divBdr>
                    <w:top w:val="none" w:sz="0" w:space="0" w:color="auto"/>
                    <w:left w:val="none" w:sz="0" w:space="0" w:color="auto"/>
                    <w:bottom w:val="none" w:sz="0" w:space="0" w:color="auto"/>
                    <w:right w:val="none" w:sz="0" w:space="0" w:color="auto"/>
                  </w:divBdr>
                  <w:divsChild>
                    <w:div w:id="1290208158">
                      <w:marLeft w:val="0"/>
                      <w:marRight w:val="0"/>
                      <w:marTop w:val="0"/>
                      <w:marBottom w:val="0"/>
                      <w:divBdr>
                        <w:top w:val="none" w:sz="0" w:space="0" w:color="auto"/>
                        <w:left w:val="none" w:sz="0" w:space="0" w:color="auto"/>
                        <w:bottom w:val="none" w:sz="0" w:space="0" w:color="auto"/>
                        <w:right w:val="none" w:sz="0" w:space="0" w:color="auto"/>
                      </w:divBdr>
                    </w:div>
                  </w:divsChild>
                </w:div>
                <w:div w:id="90974031">
                  <w:marLeft w:val="0"/>
                  <w:marRight w:val="0"/>
                  <w:marTop w:val="0"/>
                  <w:marBottom w:val="0"/>
                  <w:divBdr>
                    <w:top w:val="none" w:sz="0" w:space="0" w:color="auto"/>
                    <w:left w:val="none" w:sz="0" w:space="0" w:color="auto"/>
                    <w:bottom w:val="none" w:sz="0" w:space="0" w:color="auto"/>
                    <w:right w:val="none" w:sz="0" w:space="0" w:color="auto"/>
                  </w:divBdr>
                  <w:divsChild>
                    <w:div w:id="645160660">
                      <w:marLeft w:val="0"/>
                      <w:marRight w:val="0"/>
                      <w:marTop w:val="0"/>
                      <w:marBottom w:val="0"/>
                      <w:divBdr>
                        <w:top w:val="none" w:sz="0" w:space="0" w:color="auto"/>
                        <w:left w:val="none" w:sz="0" w:space="0" w:color="auto"/>
                        <w:bottom w:val="none" w:sz="0" w:space="0" w:color="auto"/>
                        <w:right w:val="none" w:sz="0" w:space="0" w:color="auto"/>
                      </w:divBdr>
                    </w:div>
                  </w:divsChild>
                </w:div>
                <w:div w:id="1666325230">
                  <w:marLeft w:val="0"/>
                  <w:marRight w:val="0"/>
                  <w:marTop w:val="0"/>
                  <w:marBottom w:val="0"/>
                  <w:divBdr>
                    <w:top w:val="none" w:sz="0" w:space="0" w:color="auto"/>
                    <w:left w:val="none" w:sz="0" w:space="0" w:color="auto"/>
                    <w:bottom w:val="none" w:sz="0" w:space="0" w:color="auto"/>
                    <w:right w:val="none" w:sz="0" w:space="0" w:color="auto"/>
                  </w:divBdr>
                  <w:divsChild>
                    <w:div w:id="312563450">
                      <w:marLeft w:val="0"/>
                      <w:marRight w:val="0"/>
                      <w:marTop w:val="0"/>
                      <w:marBottom w:val="0"/>
                      <w:divBdr>
                        <w:top w:val="none" w:sz="0" w:space="0" w:color="auto"/>
                        <w:left w:val="none" w:sz="0" w:space="0" w:color="auto"/>
                        <w:bottom w:val="none" w:sz="0" w:space="0" w:color="auto"/>
                        <w:right w:val="none" w:sz="0" w:space="0" w:color="auto"/>
                      </w:divBdr>
                    </w:div>
                  </w:divsChild>
                </w:div>
                <w:div w:id="1981689282">
                  <w:marLeft w:val="0"/>
                  <w:marRight w:val="0"/>
                  <w:marTop w:val="0"/>
                  <w:marBottom w:val="0"/>
                  <w:divBdr>
                    <w:top w:val="none" w:sz="0" w:space="0" w:color="auto"/>
                    <w:left w:val="none" w:sz="0" w:space="0" w:color="auto"/>
                    <w:bottom w:val="none" w:sz="0" w:space="0" w:color="auto"/>
                    <w:right w:val="none" w:sz="0" w:space="0" w:color="auto"/>
                  </w:divBdr>
                  <w:divsChild>
                    <w:div w:id="557280186">
                      <w:marLeft w:val="0"/>
                      <w:marRight w:val="0"/>
                      <w:marTop w:val="0"/>
                      <w:marBottom w:val="0"/>
                      <w:divBdr>
                        <w:top w:val="none" w:sz="0" w:space="0" w:color="auto"/>
                        <w:left w:val="none" w:sz="0" w:space="0" w:color="auto"/>
                        <w:bottom w:val="none" w:sz="0" w:space="0" w:color="auto"/>
                        <w:right w:val="none" w:sz="0" w:space="0" w:color="auto"/>
                      </w:divBdr>
                    </w:div>
                  </w:divsChild>
                </w:div>
                <w:div w:id="397288127">
                  <w:marLeft w:val="0"/>
                  <w:marRight w:val="0"/>
                  <w:marTop w:val="0"/>
                  <w:marBottom w:val="0"/>
                  <w:divBdr>
                    <w:top w:val="none" w:sz="0" w:space="0" w:color="auto"/>
                    <w:left w:val="none" w:sz="0" w:space="0" w:color="auto"/>
                    <w:bottom w:val="none" w:sz="0" w:space="0" w:color="auto"/>
                    <w:right w:val="none" w:sz="0" w:space="0" w:color="auto"/>
                  </w:divBdr>
                  <w:divsChild>
                    <w:div w:id="65223715">
                      <w:marLeft w:val="0"/>
                      <w:marRight w:val="0"/>
                      <w:marTop w:val="0"/>
                      <w:marBottom w:val="0"/>
                      <w:divBdr>
                        <w:top w:val="none" w:sz="0" w:space="0" w:color="auto"/>
                        <w:left w:val="none" w:sz="0" w:space="0" w:color="auto"/>
                        <w:bottom w:val="none" w:sz="0" w:space="0" w:color="auto"/>
                        <w:right w:val="none" w:sz="0" w:space="0" w:color="auto"/>
                      </w:divBdr>
                    </w:div>
                  </w:divsChild>
                </w:div>
                <w:div w:id="2070641918">
                  <w:marLeft w:val="0"/>
                  <w:marRight w:val="0"/>
                  <w:marTop w:val="0"/>
                  <w:marBottom w:val="0"/>
                  <w:divBdr>
                    <w:top w:val="none" w:sz="0" w:space="0" w:color="auto"/>
                    <w:left w:val="none" w:sz="0" w:space="0" w:color="auto"/>
                    <w:bottom w:val="none" w:sz="0" w:space="0" w:color="auto"/>
                    <w:right w:val="none" w:sz="0" w:space="0" w:color="auto"/>
                  </w:divBdr>
                  <w:divsChild>
                    <w:div w:id="121119956">
                      <w:marLeft w:val="0"/>
                      <w:marRight w:val="0"/>
                      <w:marTop w:val="0"/>
                      <w:marBottom w:val="0"/>
                      <w:divBdr>
                        <w:top w:val="none" w:sz="0" w:space="0" w:color="auto"/>
                        <w:left w:val="none" w:sz="0" w:space="0" w:color="auto"/>
                        <w:bottom w:val="none" w:sz="0" w:space="0" w:color="auto"/>
                        <w:right w:val="none" w:sz="0" w:space="0" w:color="auto"/>
                      </w:divBdr>
                    </w:div>
                  </w:divsChild>
                </w:div>
                <w:div w:id="691343565">
                  <w:marLeft w:val="0"/>
                  <w:marRight w:val="0"/>
                  <w:marTop w:val="0"/>
                  <w:marBottom w:val="0"/>
                  <w:divBdr>
                    <w:top w:val="none" w:sz="0" w:space="0" w:color="auto"/>
                    <w:left w:val="none" w:sz="0" w:space="0" w:color="auto"/>
                    <w:bottom w:val="none" w:sz="0" w:space="0" w:color="auto"/>
                    <w:right w:val="none" w:sz="0" w:space="0" w:color="auto"/>
                  </w:divBdr>
                  <w:divsChild>
                    <w:div w:id="1022704485">
                      <w:marLeft w:val="0"/>
                      <w:marRight w:val="0"/>
                      <w:marTop w:val="0"/>
                      <w:marBottom w:val="0"/>
                      <w:divBdr>
                        <w:top w:val="none" w:sz="0" w:space="0" w:color="auto"/>
                        <w:left w:val="none" w:sz="0" w:space="0" w:color="auto"/>
                        <w:bottom w:val="none" w:sz="0" w:space="0" w:color="auto"/>
                        <w:right w:val="none" w:sz="0" w:space="0" w:color="auto"/>
                      </w:divBdr>
                    </w:div>
                  </w:divsChild>
                </w:div>
                <w:div w:id="1222861168">
                  <w:marLeft w:val="0"/>
                  <w:marRight w:val="0"/>
                  <w:marTop w:val="0"/>
                  <w:marBottom w:val="0"/>
                  <w:divBdr>
                    <w:top w:val="none" w:sz="0" w:space="0" w:color="auto"/>
                    <w:left w:val="none" w:sz="0" w:space="0" w:color="auto"/>
                    <w:bottom w:val="none" w:sz="0" w:space="0" w:color="auto"/>
                    <w:right w:val="none" w:sz="0" w:space="0" w:color="auto"/>
                  </w:divBdr>
                  <w:divsChild>
                    <w:div w:id="497235160">
                      <w:marLeft w:val="0"/>
                      <w:marRight w:val="0"/>
                      <w:marTop w:val="0"/>
                      <w:marBottom w:val="0"/>
                      <w:divBdr>
                        <w:top w:val="none" w:sz="0" w:space="0" w:color="auto"/>
                        <w:left w:val="none" w:sz="0" w:space="0" w:color="auto"/>
                        <w:bottom w:val="none" w:sz="0" w:space="0" w:color="auto"/>
                        <w:right w:val="none" w:sz="0" w:space="0" w:color="auto"/>
                      </w:divBdr>
                    </w:div>
                  </w:divsChild>
                </w:div>
                <w:div w:id="1255363252">
                  <w:marLeft w:val="0"/>
                  <w:marRight w:val="0"/>
                  <w:marTop w:val="0"/>
                  <w:marBottom w:val="0"/>
                  <w:divBdr>
                    <w:top w:val="none" w:sz="0" w:space="0" w:color="auto"/>
                    <w:left w:val="none" w:sz="0" w:space="0" w:color="auto"/>
                    <w:bottom w:val="none" w:sz="0" w:space="0" w:color="auto"/>
                    <w:right w:val="none" w:sz="0" w:space="0" w:color="auto"/>
                  </w:divBdr>
                  <w:divsChild>
                    <w:div w:id="728725077">
                      <w:marLeft w:val="0"/>
                      <w:marRight w:val="0"/>
                      <w:marTop w:val="0"/>
                      <w:marBottom w:val="0"/>
                      <w:divBdr>
                        <w:top w:val="none" w:sz="0" w:space="0" w:color="auto"/>
                        <w:left w:val="none" w:sz="0" w:space="0" w:color="auto"/>
                        <w:bottom w:val="none" w:sz="0" w:space="0" w:color="auto"/>
                        <w:right w:val="none" w:sz="0" w:space="0" w:color="auto"/>
                      </w:divBdr>
                    </w:div>
                  </w:divsChild>
                </w:div>
                <w:div w:id="178853749">
                  <w:marLeft w:val="0"/>
                  <w:marRight w:val="0"/>
                  <w:marTop w:val="0"/>
                  <w:marBottom w:val="0"/>
                  <w:divBdr>
                    <w:top w:val="none" w:sz="0" w:space="0" w:color="auto"/>
                    <w:left w:val="none" w:sz="0" w:space="0" w:color="auto"/>
                    <w:bottom w:val="none" w:sz="0" w:space="0" w:color="auto"/>
                    <w:right w:val="none" w:sz="0" w:space="0" w:color="auto"/>
                  </w:divBdr>
                  <w:divsChild>
                    <w:div w:id="1851484454">
                      <w:marLeft w:val="0"/>
                      <w:marRight w:val="0"/>
                      <w:marTop w:val="0"/>
                      <w:marBottom w:val="0"/>
                      <w:divBdr>
                        <w:top w:val="none" w:sz="0" w:space="0" w:color="auto"/>
                        <w:left w:val="none" w:sz="0" w:space="0" w:color="auto"/>
                        <w:bottom w:val="none" w:sz="0" w:space="0" w:color="auto"/>
                        <w:right w:val="none" w:sz="0" w:space="0" w:color="auto"/>
                      </w:divBdr>
                    </w:div>
                  </w:divsChild>
                </w:div>
                <w:div w:id="1442457573">
                  <w:marLeft w:val="0"/>
                  <w:marRight w:val="0"/>
                  <w:marTop w:val="0"/>
                  <w:marBottom w:val="0"/>
                  <w:divBdr>
                    <w:top w:val="none" w:sz="0" w:space="0" w:color="auto"/>
                    <w:left w:val="none" w:sz="0" w:space="0" w:color="auto"/>
                    <w:bottom w:val="none" w:sz="0" w:space="0" w:color="auto"/>
                    <w:right w:val="none" w:sz="0" w:space="0" w:color="auto"/>
                  </w:divBdr>
                  <w:divsChild>
                    <w:div w:id="2108428828">
                      <w:marLeft w:val="0"/>
                      <w:marRight w:val="0"/>
                      <w:marTop w:val="0"/>
                      <w:marBottom w:val="0"/>
                      <w:divBdr>
                        <w:top w:val="none" w:sz="0" w:space="0" w:color="auto"/>
                        <w:left w:val="none" w:sz="0" w:space="0" w:color="auto"/>
                        <w:bottom w:val="none" w:sz="0" w:space="0" w:color="auto"/>
                        <w:right w:val="none" w:sz="0" w:space="0" w:color="auto"/>
                      </w:divBdr>
                    </w:div>
                  </w:divsChild>
                </w:div>
                <w:div w:id="742606321">
                  <w:marLeft w:val="0"/>
                  <w:marRight w:val="0"/>
                  <w:marTop w:val="0"/>
                  <w:marBottom w:val="0"/>
                  <w:divBdr>
                    <w:top w:val="none" w:sz="0" w:space="0" w:color="auto"/>
                    <w:left w:val="none" w:sz="0" w:space="0" w:color="auto"/>
                    <w:bottom w:val="none" w:sz="0" w:space="0" w:color="auto"/>
                    <w:right w:val="none" w:sz="0" w:space="0" w:color="auto"/>
                  </w:divBdr>
                  <w:divsChild>
                    <w:div w:id="273949606">
                      <w:marLeft w:val="0"/>
                      <w:marRight w:val="0"/>
                      <w:marTop w:val="0"/>
                      <w:marBottom w:val="0"/>
                      <w:divBdr>
                        <w:top w:val="none" w:sz="0" w:space="0" w:color="auto"/>
                        <w:left w:val="none" w:sz="0" w:space="0" w:color="auto"/>
                        <w:bottom w:val="none" w:sz="0" w:space="0" w:color="auto"/>
                        <w:right w:val="none" w:sz="0" w:space="0" w:color="auto"/>
                      </w:divBdr>
                    </w:div>
                  </w:divsChild>
                </w:div>
                <w:div w:id="1089038937">
                  <w:marLeft w:val="0"/>
                  <w:marRight w:val="0"/>
                  <w:marTop w:val="0"/>
                  <w:marBottom w:val="0"/>
                  <w:divBdr>
                    <w:top w:val="none" w:sz="0" w:space="0" w:color="auto"/>
                    <w:left w:val="none" w:sz="0" w:space="0" w:color="auto"/>
                    <w:bottom w:val="none" w:sz="0" w:space="0" w:color="auto"/>
                    <w:right w:val="none" w:sz="0" w:space="0" w:color="auto"/>
                  </w:divBdr>
                  <w:divsChild>
                    <w:div w:id="1248349901">
                      <w:marLeft w:val="0"/>
                      <w:marRight w:val="0"/>
                      <w:marTop w:val="0"/>
                      <w:marBottom w:val="0"/>
                      <w:divBdr>
                        <w:top w:val="none" w:sz="0" w:space="0" w:color="auto"/>
                        <w:left w:val="none" w:sz="0" w:space="0" w:color="auto"/>
                        <w:bottom w:val="none" w:sz="0" w:space="0" w:color="auto"/>
                        <w:right w:val="none" w:sz="0" w:space="0" w:color="auto"/>
                      </w:divBdr>
                    </w:div>
                  </w:divsChild>
                </w:div>
                <w:div w:id="1397430539">
                  <w:marLeft w:val="0"/>
                  <w:marRight w:val="0"/>
                  <w:marTop w:val="0"/>
                  <w:marBottom w:val="0"/>
                  <w:divBdr>
                    <w:top w:val="none" w:sz="0" w:space="0" w:color="auto"/>
                    <w:left w:val="none" w:sz="0" w:space="0" w:color="auto"/>
                    <w:bottom w:val="none" w:sz="0" w:space="0" w:color="auto"/>
                    <w:right w:val="none" w:sz="0" w:space="0" w:color="auto"/>
                  </w:divBdr>
                  <w:divsChild>
                    <w:div w:id="64958349">
                      <w:marLeft w:val="0"/>
                      <w:marRight w:val="0"/>
                      <w:marTop w:val="0"/>
                      <w:marBottom w:val="0"/>
                      <w:divBdr>
                        <w:top w:val="none" w:sz="0" w:space="0" w:color="auto"/>
                        <w:left w:val="none" w:sz="0" w:space="0" w:color="auto"/>
                        <w:bottom w:val="none" w:sz="0" w:space="0" w:color="auto"/>
                        <w:right w:val="none" w:sz="0" w:space="0" w:color="auto"/>
                      </w:divBdr>
                    </w:div>
                  </w:divsChild>
                </w:div>
                <w:div w:id="1888486442">
                  <w:marLeft w:val="0"/>
                  <w:marRight w:val="0"/>
                  <w:marTop w:val="0"/>
                  <w:marBottom w:val="0"/>
                  <w:divBdr>
                    <w:top w:val="none" w:sz="0" w:space="0" w:color="auto"/>
                    <w:left w:val="none" w:sz="0" w:space="0" w:color="auto"/>
                    <w:bottom w:val="none" w:sz="0" w:space="0" w:color="auto"/>
                    <w:right w:val="none" w:sz="0" w:space="0" w:color="auto"/>
                  </w:divBdr>
                  <w:divsChild>
                    <w:div w:id="1382705352">
                      <w:marLeft w:val="0"/>
                      <w:marRight w:val="0"/>
                      <w:marTop w:val="0"/>
                      <w:marBottom w:val="0"/>
                      <w:divBdr>
                        <w:top w:val="none" w:sz="0" w:space="0" w:color="auto"/>
                        <w:left w:val="none" w:sz="0" w:space="0" w:color="auto"/>
                        <w:bottom w:val="none" w:sz="0" w:space="0" w:color="auto"/>
                        <w:right w:val="none" w:sz="0" w:space="0" w:color="auto"/>
                      </w:divBdr>
                    </w:div>
                  </w:divsChild>
                </w:div>
                <w:div w:id="848838297">
                  <w:marLeft w:val="0"/>
                  <w:marRight w:val="0"/>
                  <w:marTop w:val="0"/>
                  <w:marBottom w:val="0"/>
                  <w:divBdr>
                    <w:top w:val="none" w:sz="0" w:space="0" w:color="auto"/>
                    <w:left w:val="none" w:sz="0" w:space="0" w:color="auto"/>
                    <w:bottom w:val="none" w:sz="0" w:space="0" w:color="auto"/>
                    <w:right w:val="none" w:sz="0" w:space="0" w:color="auto"/>
                  </w:divBdr>
                  <w:divsChild>
                    <w:div w:id="1430271091">
                      <w:marLeft w:val="0"/>
                      <w:marRight w:val="0"/>
                      <w:marTop w:val="0"/>
                      <w:marBottom w:val="0"/>
                      <w:divBdr>
                        <w:top w:val="none" w:sz="0" w:space="0" w:color="auto"/>
                        <w:left w:val="none" w:sz="0" w:space="0" w:color="auto"/>
                        <w:bottom w:val="none" w:sz="0" w:space="0" w:color="auto"/>
                        <w:right w:val="none" w:sz="0" w:space="0" w:color="auto"/>
                      </w:divBdr>
                    </w:div>
                  </w:divsChild>
                </w:div>
                <w:div w:id="387651512">
                  <w:marLeft w:val="0"/>
                  <w:marRight w:val="0"/>
                  <w:marTop w:val="0"/>
                  <w:marBottom w:val="0"/>
                  <w:divBdr>
                    <w:top w:val="none" w:sz="0" w:space="0" w:color="auto"/>
                    <w:left w:val="none" w:sz="0" w:space="0" w:color="auto"/>
                    <w:bottom w:val="none" w:sz="0" w:space="0" w:color="auto"/>
                    <w:right w:val="none" w:sz="0" w:space="0" w:color="auto"/>
                  </w:divBdr>
                  <w:divsChild>
                    <w:div w:id="243344243">
                      <w:marLeft w:val="0"/>
                      <w:marRight w:val="0"/>
                      <w:marTop w:val="0"/>
                      <w:marBottom w:val="0"/>
                      <w:divBdr>
                        <w:top w:val="none" w:sz="0" w:space="0" w:color="auto"/>
                        <w:left w:val="none" w:sz="0" w:space="0" w:color="auto"/>
                        <w:bottom w:val="none" w:sz="0" w:space="0" w:color="auto"/>
                        <w:right w:val="none" w:sz="0" w:space="0" w:color="auto"/>
                      </w:divBdr>
                    </w:div>
                  </w:divsChild>
                </w:div>
                <w:div w:id="785541730">
                  <w:marLeft w:val="0"/>
                  <w:marRight w:val="0"/>
                  <w:marTop w:val="0"/>
                  <w:marBottom w:val="0"/>
                  <w:divBdr>
                    <w:top w:val="none" w:sz="0" w:space="0" w:color="auto"/>
                    <w:left w:val="none" w:sz="0" w:space="0" w:color="auto"/>
                    <w:bottom w:val="none" w:sz="0" w:space="0" w:color="auto"/>
                    <w:right w:val="none" w:sz="0" w:space="0" w:color="auto"/>
                  </w:divBdr>
                  <w:divsChild>
                    <w:div w:id="239608952">
                      <w:marLeft w:val="0"/>
                      <w:marRight w:val="0"/>
                      <w:marTop w:val="0"/>
                      <w:marBottom w:val="0"/>
                      <w:divBdr>
                        <w:top w:val="none" w:sz="0" w:space="0" w:color="auto"/>
                        <w:left w:val="none" w:sz="0" w:space="0" w:color="auto"/>
                        <w:bottom w:val="none" w:sz="0" w:space="0" w:color="auto"/>
                        <w:right w:val="none" w:sz="0" w:space="0" w:color="auto"/>
                      </w:divBdr>
                    </w:div>
                  </w:divsChild>
                </w:div>
                <w:div w:id="245379672">
                  <w:marLeft w:val="0"/>
                  <w:marRight w:val="0"/>
                  <w:marTop w:val="0"/>
                  <w:marBottom w:val="0"/>
                  <w:divBdr>
                    <w:top w:val="none" w:sz="0" w:space="0" w:color="auto"/>
                    <w:left w:val="none" w:sz="0" w:space="0" w:color="auto"/>
                    <w:bottom w:val="none" w:sz="0" w:space="0" w:color="auto"/>
                    <w:right w:val="none" w:sz="0" w:space="0" w:color="auto"/>
                  </w:divBdr>
                  <w:divsChild>
                    <w:div w:id="1470854343">
                      <w:marLeft w:val="0"/>
                      <w:marRight w:val="0"/>
                      <w:marTop w:val="0"/>
                      <w:marBottom w:val="0"/>
                      <w:divBdr>
                        <w:top w:val="none" w:sz="0" w:space="0" w:color="auto"/>
                        <w:left w:val="none" w:sz="0" w:space="0" w:color="auto"/>
                        <w:bottom w:val="none" w:sz="0" w:space="0" w:color="auto"/>
                        <w:right w:val="none" w:sz="0" w:space="0" w:color="auto"/>
                      </w:divBdr>
                    </w:div>
                  </w:divsChild>
                </w:div>
                <w:div w:id="1288319560">
                  <w:marLeft w:val="0"/>
                  <w:marRight w:val="0"/>
                  <w:marTop w:val="0"/>
                  <w:marBottom w:val="0"/>
                  <w:divBdr>
                    <w:top w:val="none" w:sz="0" w:space="0" w:color="auto"/>
                    <w:left w:val="none" w:sz="0" w:space="0" w:color="auto"/>
                    <w:bottom w:val="none" w:sz="0" w:space="0" w:color="auto"/>
                    <w:right w:val="none" w:sz="0" w:space="0" w:color="auto"/>
                  </w:divBdr>
                  <w:divsChild>
                    <w:div w:id="30343310">
                      <w:marLeft w:val="0"/>
                      <w:marRight w:val="0"/>
                      <w:marTop w:val="0"/>
                      <w:marBottom w:val="0"/>
                      <w:divBdr>
                        <w:top w:val="none" w:sz="0" w:space="0" w:color="auto"/>
                        <w:left w:val="none" w:sz="0" w:space="0" w:color="auto"/>
                        <w:bottom w:val="none" w:sz="0" w:space="0" w:color="auto"/>
                        <w:right w:val="none" w:sz="0" w:space="0" w:color="auto"/>
                      </w:divBdr>
                    </w:div>
                  </w:divsChild>
                </w:div>
                <w:div w:id="1655449717">
                  <w:marLeft w:val="0"/>
                  <w:marRight w:val="0"/>
                  <w:marTop w:val="0"/>
                  <w:marBottom w:val="0"/>
                  <w:divBdr>
                    <w:top w:val="none" w:sz="0" w:space="0" w:color="auto"/>
                    <w:left w:val="none" w:sz="0" w:space="0" w:color="auto"/>
                    <w:bottom w:val="none" w:sz="0" w:space="0" w:color="auto"/>
                    <w:right w:val="none" w:sz="0" w:space="0" w:color="auto"/>
                  </w:divBdr>
                  <w:divsChild>
                    <w:div w:id="2014448223">
                      <w:marLeft w:val="0"/>
                      <w:marRight w:val="0"/>
                      <w:marTop w:val="0"/>
                      <w:marBottom w:val="0"/>
                      <w:divBdr>
                        <w:top w:val="none" w:sz="0" w:space="0" w:color="auto"/>
                        <w:left w:val="none" w:sz="0" w:space="0" w:color="auto"/>
                        <w:bottom w:val="none" w:sz="0" w:space="0" w:color="auto"/>
                        <w:right w:val="none" w:sz="0" w:space="0" w:color="auto"/>
                      </w:divBdr>
                    </w:div>
                  </w:divsChild>
                </w:div>
                <w:div w:id="155801676">
                  <w:marLeft w:val="0"/>
                  <w:marRight w:val="0"/>
                  <w:marTop w:val="0"/>
                  <w:marBottom w:val="0"/>
                  <w:divBdr>
                    <w:top w:val="none" w:sz="0" w:space="0" w:color="auto"/>
                    <w:left w:val="none" w:sz="0" w:space="0" w:color="auto"/>
                    <w:bottom w:val="none" w:sz="0" w:space="0" w:color="auto"/>
                    <w:right w:val="none" w:sz="0" w:space="0" w:color="auto"/>
                  </w:divBdr>
                  <w:divsChild>
                    <w:div w:id="682047979">
                      <w:marLeft w:val="0"/>
                      <w:marRight w:val="0"/>
                      <w:marTop w:val="0"/>
                      <w:marBottom w:val="0"/>
                      <w:divBdr>
                        <w:top w:val="none" w:sz="0" w:space="0" w:color="auto"/>
                        <w:left w:val="none" w:sz="0" w:space="0" w:color="auto"/>
                        <w:bottom w:val="none" w:sz="0" w:space="0" w:color="auto"/>
                        <w:right w:val="none" w:sz="0" w:space="0" w:color="auto"/>
                      </w:divBdr>
                    </w:div>
                  </w:divsChild>
                </w:div>
                <w:div w:id="612831854">
                  <w:marLeft w:val="0"/>
                  <w:marRight w:val="0"/>
                  <w:marTop w:val="0"/>
                  <w:marBottom w:val="0"/>
                  <w:divBdr>
                    <w:top w:val="none" w:sz="0" w:space="0" w:color="auto"/>
                    <w:left w:val="none" w:sz="0" w:space="0" w:color="auto"/>
                    <w:bottom w:val="none" w:sz="0" w:space="0" w:color="auto"/>
                    <w:right w:val="none" w:sz="0" w:space="0" w:color="auto"/>
                  </w:divBdr>
                  <w:divsChild>
                    <w:div w:id="142821318">
                      <w:marLeft w:val="0"/>
                      <w:marRight w:val="0"/>
                      <w:marTop w:val="0"/>
                      <w:marBottom w:val="0"/>
                      <w:divBdr>
                        <w:top w:val="none" w:sz="0" w:space="0" w:color="auto"/>
                        <w:left w:val="none" w:sz="0" w:space="0" w:color="auto"/>
                        <w:bottom w:val="none" w:sz="0" w:space="0" w:color="auto"/>
                        <w:right w:val="none" w:sz="0" w:space="0" w:color="auto"/>
                      </w:divBdr>
                    </w:div>
                  </w:divsChild>
                </w:div>
                <w:div w:id="311369170">
                  <w:marLeft w:val="0"/>
                  <w:marRight w:val="0"/>
                  <w:marTop w:val="0"/>
                  <w:marBottom w:val="0"/>
                  <w:divBdr>
                    <w:top w:val="none" w:sz="0" w:space="0" w:color="auto"/>
                    <w:left w:val="none" w:sz="0" w:space="0" w:color="auto"/>
                    <w:bottom w:val="none" w:sz="0" w:space="0" w:color="auto"/>
                    <w:right w:val="none" w:sz="0" w:space="0" w:color="auto"/>
                  </w:divBdr>
                  <w:divsChild>
                    <w:div w:id="407313747">
                      <w:marLeft w:val="0"/>
                      <w:marRight w:val="0"/>
                      <w:marTop w:val="0"/>
                      <w:marBottom w:val="0"/>
                      <w:divBdr>
                        <w:top w:val="none" w:sz="0" w:space="0" w:color="auto"/>
                        <w:left w:val="none" w:sz="0" w:space="0" w:color="auto"/>
                        <w:bottom w:val="none" w:sz="0" w:space="0" w:color="auto"/>
                        <w:right w:val="none" w:sz="0" w:space="0" w:color="auto"/>
                      </w:divBdr>
                    </w:div>
                  </w:divsChild>
                </w:div>
                <w:div w:id="118884426">
                  <w:marLeft w:val="0"/>
                  <w:marRight w:val="0"/>
                  <w:marTop w:val="0"/>
                  <w:marBottom w:val="0"/>
                  <w:divBdr>
                    <w:top w:val="none" w:sz="0" w:space="0" w:color="auto"/>
                    <w:left w:val="none" w:sz="0" w:space="0" w:color="auto"/>
                    <w:bottom w:val="none" w:sz="0" w:space="0" w:color="auto"/>
                    <w:right w:val="none" w:sz="0" w:space="0" w:color="auto"/>
                  </w:divBdr>
                  <w:divsChild>
                    <w:div w:id="5720743">
                      <w:marLeft w:val="0"/>
                      <w:marRight w:val="0"/>
                      <w:marTop w:val="0"/>
                      <w:marBottom w:val="0"/>
                      <w:divBdr>
                        <w:top w:val="none" w:sz="0" w:space="0" w:color="auto"/>
                        <w:left w:val="none" w:sz="0" w:space="0" w:color="auto"/>
                        <w:bottom w:val="none" w:sz="0" w:space="0" w:color="auto"/>
                        <w:right w:val="none" w:sz="0" w:space="0" w:color="auto"/>
                      </w:divBdr>
                    </w:div>
                  </w:divsChild>
                </w:div>
                <w:div w:id="951672915">
                  <w:marLeft w:val="0"/>
                  <w:marRight w:val="0"/>
                  <w:marTop w:val="0"/>
                  <w:marBottom w:val="0"/>
                  <w:divBdr>
                    <w:top w:val="none" w:sz="0" w:space="0" w:color="auto"/>
                    <w:left w:val="none" w:sz="0" w:space="0" w:color="auto"/>
                    <w:bottom w:val="none" w:sz="0" w:space="0" w:color="auto"/>
                    <w:right w:val="none" w:sz="0" w:space="0" w:color="auto"/>
                  </w:divBdr>
                  <w:divsChild>
                    <w:div w:id="345138172">
                      <w:marLeft w:val="0"/>
                      <w:marRight w:val="0"/>
                      <w:marTop w:val="0"/>
                      <w:marBottom w:val="0"/>
                      <w:divBdr>
                        <w:top w:val="none" w:sz="0" w:space="0" w:color="auto"/>
                        <w:left w:val="none" w:sz="0" w:space="0" w:color="auto"/>
                        <w:bottom w:val="none" w:sz="0" w:space="0" w:color="auto"/>
                        <w:right w:val="none" w:sz="0" w:space="0" w:color="auto"/>
                      </w:divBdr>
                    </w:div>
                    <w:div w:id="1783256555">
                      <w:marLeft w:val="0"/>
                      <w:marRight w:val="0"/>
                      <w:marTop w:val="0"/>
                      <w:marBottom w:val="0"/>
                      <w:divBdr>
                        <w:top w:val="none" w:sz="0" w:space="0" w:color="auto"/>
                        <w:left w:val="none" w:sz="0" w:space="0" w:color="auto"/>
                        <w:bottom w:val="none" w:sz="0" w:space="0" w:color="auto"/>
                        <w:right w:val="none" w:sz="0" w:space="0" w:color="auto"/>
                      </w:divBdr>
                    </w:div>
                    <w:div w:id="854148806">
                      <w:marLeft w:val="0"/>
                      <w:marRight w:val="0"/>
                      <w:marTop w:val="0"/>
                      <w:marBottom w:val="0"/>
                      <w:divBdr>
                        <w:top w:val="none" w:sz="0" w:space="0" w:color="auto"/>
                        <w:left w:val="none" w:sz="0" w:space="0" w:color="auto"/>
                        <w:bottom w:val="none" w:sz="0" w:space="0" w:color="auto"/>
                        <w:right w:val="none" w:sz="0" w:space="0" w:color="auto"/>
                      </w:divBdr>
                    </w:div>
                    <w:div w:id="843780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5590676">
          <w:marLeft w:val="0"/>
          <w:marRight w:val="0"/>
          <w:marTop w:val="0"/>
          <w:marBottom w:val="0"/>
          <w:divBdr>
            <w:top w:val="none" w:sz="0" w:space="0" w:color="auto"/>
            <w:left w:val="none" w:sz="0" w:space="0" w:color="auto"/>
            <w:bottom w:val="none" w:sz="0" w:space="0" w:color="auto"/>
            <w:right w:val="none" w:sz="0" w:space="0" w:color="auto"/>
          </w:divBdr>
        </w:div>
        <w:div w:id="978612629">
          <w:marLeft w:val="0"/>
          <w:marRight w:val="0"/>
          <w:marTop w:val="0"/>
          <w:marBottom w:val="0"/>
          <w:divBdr>
            <w:top w:val="none" w:sz="0" w:space="0" w:color="auto"/>
            <w:left w:val="none" w:sz="0" w:space="0" w:color="auto"/>
            <w:bottom w:val="none" w:sz="0" w:space="0" w:color="auto"/>
            <w:right w:val="none" w:sz="0" w:space="0" w:color="auto"/>
          </w:divBdr>
          <w:divsChild>
            <w:div w:id="1290471656">
              <w:marLeft w:val="-75"/>
              <w:marRight w:val="0"/>
              <w:marTop w:val="30"/>
              <w:marBottom w:val="30"/>
              <w:divBdr>
                <w:top w:val="none" w:sz="0" w:space="0" w:color="auto"/>
                <w:left w:val="none" w:sz="0" w:space="0" w:color="auto"/>
                <w:bottom w:val="none" w:sz="0" w:space="0" w:color="auto"/>
                <w:right w:val="none" w:sz="0" w:space="0" w:color="auto"/>
              </w:divBdr>
              <w:divsChild>
                <w:div w:id="1401976692">
                  <w:marLeft w:val="0"/>
                  <w:marRight w:val="0"/>
                  <w:marTop w:val="0"/>
                  <w:marBottom w:val="0"/>
                  <w:divBdr>
                    <w:top w:val="none" w:sz="0" w:space="0" w:color="auto"/>
                    <w:left w:val="none" w:sz="0" w:space="0" w:color="auto"/>
                    <w:bottom w:val="none" w:sz="0" w:space="0" w:color="auto"/>
                    <w:right w:val="none" w:sz="0" w:space="0" w:color="auto"/>
                  </w:divBdr>
                  <w:divsChild>
                    <w:div w:id="2059039818">
                      <w:marLeft w:val="0"/>
                      <w:marRight w:val="0"/>
                      <w:marTop w:val="0"/>
                      <w:marBottom w:val="0"/>
                      <w:divBdr>
                        <w:top w:val="none" w:sz="0" w:space="0" w:color="auto"/>
                        <w:left w:val="none" w:sz="0" w:space="0" w:color="auto"/>
                        <w:bottom w:val="none" w:sz="0" w:space="0" w:color="auto"/>
                        <w:right w:val="none" w:sz="0" w:space="0" w:color="auto"/>
                      </w:divBdr>
                    </w:div>
                  </w:divsChild>
                </w:div>
                <w:div w:id="1798641430">
                  <w:marLeft w:val="0"/>
                  <w:marRight w:val="0"/>
                  <w:marTop w:val="0"/>
                  <w:marBottom w:val="0"/>
                  <w:divBdr>
                    <w:top w:val="none" w:sz="0" w:space="0" w:color="auto"/>
                    <w:left w:val="none" w:sz="0" w:space="0" w:color="auto"/>
                    <w:bottom w:val="none" w:sz="0" w:space="0" w:color="auto"/>
                    <w:right w:val="none" w:sz="0" w:space="0" w:color="auto"/>
                  </w:divBdr>
                  <w:divsChild>
                    <w:div w:id="1138035405">
                      <w:marLeft w:val="0"/>
                      <w:marRight w:val="0"/>
                      <w:marTop w:val="0"/>
                      <w:marBottom w:val="0"/>
                      <w:divBdr>
                        <w:top w:val="none" w:sz="0" w:space="0" w:color="auto"/>
                        <w:left w:val="none" w:sz="0" w:space="0" w:color="auto"/>
                        <w:bottom w:val="none" w:sz="0" w:space="0" w:color="auto"/>
                        <w:right w:val="none" w:sz="0" w:space="0" w:color="auto"/>
                      </w:divBdr>
                    </w:div>
                  </w:divsChild>
                </w:div>
                <w:div w:id="1665433530">
                  <w:marLeft w:val="0"/>
                  <w:marRight w:val="0"/>
                  <w:marTop w:val="0"/>
                  <w:marBottom w:val="0"/>
                  <w:divBdr>
                    <w:top w:val="none" w:sz="0" w:space="0" w:color="auto"/>
                    <w:left w:val="none" w:sz="0" w:space="0" w:color="auto"/>
                    <w:bottom w:val="none" w:sz="0" w:space="0" w:color="auto"/>
                    <w:right w:val="none" w:sz="0" w:space="0" w:color="auto"/>
                  </w:divBdr>
                  <w:divsChild>
                    <w:div w:id="1186359789">
                      <w:marLeft w:val="0"/>
                      <w:marRight w:val="0"/>
                      <w:marTop w:val="0"/>
                      <w:marBottom w:val="0"/>
                      <w:divBdr>
                        <w:top w:val="none" w:sz="0" w:space="0" w:color="auto"/>
                        <w:left w:val="none" w:sz="0" w:space="0" w:color="auto"/>
                        <w:bottom w:val="none" w:sz="0" w:space="0" w:color="auto"/>
                        <w:right w:val="none" w:sz="0" w:space="0" w:color="auto"/>
                      </w:divBdr>
                    </w:div>
                    <w:div w:id="1525972987">
                      <w:marLeft w:val="0"/>
                      <w:marRight w:val="0"/>
                      <w:marTop w:val="0"/>
                      <w:marBottom w:val="0"/>
                      <w:divBdr>
                        <w:top w:val="none" w:sz="0" w:space="0" w:color="auto"/>
                        <w:left w:val="none" w:sz="0" w:space="0" w:color="auto"/>
                        <w:bottom w:val="none" w:sz="0" w:space="0" w:color="auto"/>
                        <w:right w:val="none" w:sz="0" w:space="0" w:color="auto"/>
                      </w:divBdr>
                    </w:div>
                  </w:divsChild>
                </w:div>
                <w:div w:id="575168994">
                  <w:marLeft w:val="0"/>
                  <w:marRight w:val="0"/>
                  <w:marTop w:val="0"/>
                  <w:marBottom w:val="0"/>
                  <w:divBdr>
                    <w:top w:val="none" w:sz="0" w:space="0" w:color="auto"/>
                    <w:left w:val="none" w:sz="0" w:space="0" w:color="auto"/>
                    <w:bottom w:val="none" w:sz="0" w:space="0" w:color="auto"/>
                    <w:right w:val="none" w:sz="0" w:space="0" w:color="auto"/>
                  </w:divBdr>
                  <w:divsChild>
                    <w:div w:id="801726378">
                      <w:marLeft w:val="0"/>
                      <w:marRight w:val="0"/>
                      <w:marTop w:val="0"/>
                      <w:marBottom w:val="0"/>
                      <w:divBdr>
                        <w:top w:val="none" w:sz="0" w:space="0" w:color="auto"/>
                        <w:left w:val="none" w:sz="0" w:space="0" w:color="auto"/>
                        <w:bottom w:val="none" w:sz="0" w:space="0" w:color="auto"/>
                        <w:right w:val="none" w:sz="0" w:space="0" w:color="auto"/>
                      </w:divBdr>
                    </w:div>
                  </w:divsChild>
                </w:div>
                <w:div w:id="1412387181">
                  <w:marLeft w:val="0"/>
                  <w:marRight w:val="0"/>
                  <w:marTop w:val="0"/>
                  <w:marBottom w:val="0"/>
                  <w:divBdr>
                    <w:top w:val="none" w:sz="0" w:space="0" w:color="auto"/>
                    <w:left w:val="none" w:sz="0" w:space="0" w:color="auto"/>
                    <w:bottom w:val="none" w:sz="0" w:space="0" w:color="auto"/>
                    <w:right w:val="none" w:sz="0" w:space="0" w:color="auto"/>
                  </w:divBdr>
                  <w:divsChild>
                    <w:div w:id="769737173">
                      <w:marLeft w:val="0"/>
                      <w:marRight w:val="0"/>
                      <w:marTop w:val="0"/>
                      <w:marBottom w:val="0"/>
                      <w:divBdr>
                        <w:top w:val="none" w:sz="0" w:space="0" w:color="auto"/>
                        <w:left w:val="none" w:sz="0" w:space="0" w:color="auto"/>
                        <w:bottom w:val="none" w:sz="0" w:space="0" w:color="auto"/>
                        <w:right w:val="none" w:sz="0" w:space="0" w:color="auto"/>
                      </w:divBdr>
                    </w:div>
                    <w:div w:id="693650769">
                      <w:marLeft w:val="0"/>
                      <w:marRight w:val="0"/>
                      <w:marTop w:val="0"/>
                      <w:marBottom w:val="0"/>
                      <w:divBdr>
                        <w:top w:val="none" w:sz="0" w:space="0" w:color="auto"/>
                        <w:left w:val="none" w:sz="0" w:space="0" w:color="auto"/>
                        <w:bottom w:val="none" w:sz="0" w:space="0" w:color="auto"/>
                        <w:right w:val="none" w:sz="0" w:space="0" w:color="auto"/>
                      </w:divBdr>
                    </w:div>
                  </w:divsChild>
                </w:div>
                <w:div w:id="230119831">
                  <w:marLeft w:val="0"/>
                  <w:marRight w:val="0"/>
                  <w:marTop w:val="0"/>
                  <w:marBottom w:val="0"/>
                  <w:divBdr>
                    <w:top w:val="none" w:sz="0" w:space="0" w:color="auto"/>
                    <w:left w:val="none" w:sz="0" w:space="0" w:color="auto"/>
                    <w:bottom w:val="none" w:sz="0" w:space="0" w:color="auto"/>
                    <w:right w:val="none" w:sz="0" w:space="0" w:color="auto"/>
                  </w:divBdr>
                  <w:divsChild>
                    <w:div w:id="1825507833">
                      <w:marLeft w:val="0"/>
                      <w:marRight w:val="0"/>
                      <w:marTop w:val="0"/>
                      <w:marBottom w:val="0"/>
                      <w:divBdr>
                        <w:top w:val="none" w:sz="0" w:space="0" w:color="auto"/>
                        <w:left w:val="none" w:sz="0" w:space="0" w:color="auto"/>
                        <w:bottom w:val="none" w:sz="0" w:space="0" w:color="auto"/>
                        <w:right w:val="none" w:sz="0" w:space="0" w:color="auto"/>
                      </w:divBdr>
                    </w:div>
                  </w:divsChild>
                </w:div>
                <w:div w:id="200821105">
                  <w:marLeft w:val="0"/>
                  <w:marRight w:val="0"/>
                  <w:marTop w:val="0"/>
                  <w:marBottom w:val="0"/>
                  <w:divBdr>
                    <w:top w:val="none" w:sz="0" w:space="0" w:color="auto"/>
                    <w:left w:val="none" w:sz="0" w:space="0" w:color="auto"/>
                    <w:bottom w:val="none" w:sz="0" w:space="0" w:color="auto"/>
                    <w:right w:val="none" w:sz="0" w:space="0" w:color="auto"/>
                  </w:divBdr>
                  <w:divsChild>
                    <w:div w:id="718475586">
                      <w:marLeft w:val="0"/>
                      <w:marRight w:val="0"/>
                      <w:marTop w:val="0"/>
                      <w:marBottom w:val="0"/>
                      <w:divBdr>
                        <w:top w:val="none" w:sz="0" w:space="0" w:color="auto"/>
                        <w:left w:val="none" w:sz="0" w:space="0" w:color="auto"/>
                        <w:bottom w:val="none" w:sz="0" w:space="0" w:color="auto"/>
                        <w:right w:val="none" w:sz="0" w:space="0" w:color="auto"/>
                      </w:divBdr>
                    </w:div>
                  </w:divsChild>
                </w:div>
                <w:div w:id="180750656">
                  <w:marLeft w:val="0"/>
                  <w:marRight w:val="0"/>
                  <w:marTop w:val="0"/>
                  <w:marBottom w:val="0"/>
                  <w:divBdr>
                    <w:top w:val="none" w:sz="0" w:space="0" w:color="auto"/>
                    <w:left w:val="none" w:sz="0" w:space="0" w:color="auto"/>
                    <w:bottom w:val="none" w:sz="0" w:space="0" w:color="auto"/>
                    <w:right w:val="none" w:sz="0" w:space="0" w:color="auto"/>
                  </w:divBdr>
                  <w:divsChild>
                    <w:div w:id="168521022">
                      <w:marLeft w:val="0"/>
                      <w:marRight w:val="0"/>
                      <w:marTop w:val="0"/>
                      <w:marBottom w:val="0"/>
                      <w:divBdr>
                        <w:top w:val="none" w:sz="0" w:space="0" w:color="auto"/>
                        <w:left w:val="none" w:sz="0" w:space="0" w:color="auto"/>
                        <w:bottom w:val="none" w:sz="0" w:space="0" w:color="auto"/>
                        <w:right w:val="none" w:sz="0" w:space="0" w:color="auto"/>
                      </w:divBdr>
                    </w:div>
                  </w:divsChild>
                </w:div>
                <w:div w:id="2022393559">
                  <w:marLeft w:val="0"/>
                  <w:marRight w:val="0"/>
                  <w:marTop w:val="0"/>
                  <w:marBottom w:val="0"/>
                  <w:divBdr>
                    <w:top w:val="none" w:sz="0" w:space="0" w:color="auto"/>
                    <w:left w:val="none" w:sz="0" w:space="0" w:color="auto"/>
                    <w:bottom w:val="none" w:sz="0" w:space="0" w:color="auto"/>
                    <w:right w:val="none" w:sz="0" w:space="0" w:color="auto"/>
                  </w:divBdr>
                  <w:divsChild>
                    <w:div w:id="1762096426">
                      <w:marLeft w:val="0"/>
                      <w:marRight w:val="0"/>
                      <w:marTop w:val="0"/>
                      <w:marBottom w:val="0"/>
                      <w:divBdr>
                        <w:top w:val="none" w:sz="0" w:space="0" w:color="auto"/>
                        <w:left w:val="none" w:sz="0" w:space="0" w:color="auto"/>
                        <w:bottom w:val="none" w:sz="0" w:space="0" w:color="auto"/>
                        <w:right w:val="none" w:sz="0" w:space="0" w:color="auto"/>
                      </w:divBdr>
                    </w:div>
                  </w:divsChild>
                </w:div>
                <w:div w:id="1225333904">
                  <w:marLeft w:val="0"/>
                  <w:marRight w:val="0"/>
                  <w:marTop w:val="0"/>
                  <w:marBottom w:val="0"/>
                  <w:divBdr>
                    <w:top w:val="none" w:sz="0" w:space="0" w:color="auto"/>
                    <w:left w:val="none" w:sz="0" w:space="0" w:color="auto"/>
                    <w:bottom w:val="none" w:sz="0" w:space="0" w:color="auto"/>
                    <w:right w:val="none" w:sz="0" w:space="0" w:color="auto"/>
                  </w:divBdr>
                  <w:divsChild>
                    <w:div w:id="1285848134">
                      <w:marLeft w:val="0"/>
                      <w:marRight w:val="0"/>
                      <w:marTop w:val="0"/>
                      <w:marBottom w:val="0"/>
                      <w:divBdr>
                        <w:top w:val="none" w:sz="0" w:space="0" w:color="auto"/>
                        <w:left w:val="none" w:sz="0" w:space="0" w:color="auto"/>
                        <w:bottom w:val="none" w:sz="0" w:space="0" w:color="auto"/>
                        <w:right w:val="none" w:sz="0" w:space="0" w:color="auto"/>
                      </w:divBdr>
                    </w:div>
                  </w:divsChild>
                </w:div>
                <w:div w:id="261767292">
                  <w:marLeft w:val="0"/>
                  <w:marRight w:val="0"/>
                  <w:marTop w:val="0"/>
                  <w:marBottom w:val="0"/>
                  <w:divBdr>
                    <w:top w:val="none" w:sz="0" w:space="0" w:color="auto"/>
                    <w:left w:val="none" w:sz="0" w:space="0" w:color="auto"/>
                    <w:bottom w:val="none" w:sz="0" w:space="0" w:color="auto"/>
                    <w:right w:val="none" w:sz="0" w:space="0" w:color="auto"/>
                  </w:divBdr>
                  <w:divsChild>
                    <w:div w:id="1477065782">
                      <w:marLeft w:val="0"/>
                      <w:marRight w:val="0"/>
                      <w:marTop w:val="0"/>
                      <w:marBottom w:val="0"/>
                      <w:divBdr>
                        <w:top w:val="none" w:sz="0" w:space="0" w:color="auto"/>
                        <w:left w:val="none" w:sz="0" w:space="0" w:color="auto"/>
                        <w:bottom w:val="none" w:sz="0" w:space="0" w:color="auto"/>
                        <w:right w:val="none" w:sz="0" w:space="0" w:color="auto"/>
                      </w:divBdr>
                    </w:div>
                  </w:divsChild>
                </w:div>
                <w:div w:id="908078142">
                  <w:marLeft w:val="0"/>
                  <w:marRight w:val="0"/>
                  <w:marTop w:val="0"/>
                  <w:marBottom w:val="0"/>
                  <w:divBdr>
                    <w:top w:val="none" w:sz="0" w:space="0" w:color="auto"/>
                    <w:left w:val="none" w:sz="0" w:space="0" w:color="auto"/>
                    <w:bottom w:val="none" w:sz="0" w:space="0" w:color="auto"/>
                    <w:right w:val="none" w:sz="0" w:space="0" w:color="auto"/>
                  </w:divBdr>
                  <w:divsChild>
                    <w:div w:id="1672414780">
                      <w:marLeft w:val="0"/>
                      <w:marRight w:val="0"/>
                      <w:marTop w:val="0"/>
                      <w:marBottom w:val="0"/>
                      <w:divBdr>
                        <w:top w:val="none" w:sz="0" w:space="0" w:color="auto"/>
                        <w:left w:val="none" w:sz="0" w:space="0" w:color="auto"/>
                        <w:bottom w:val="none" w:sz="0" w:space="0" w:color="auto"/>
                        <w:right w:val="none" w:sz="0" w:space="0" w:color="auto"/>
                      </w:divBdr>
                    </w:div>
                  </w:divsChild>
                </w:div>
                <w:div w:id="1031763294">
                  <w:marLeft w:val="0"/>
                  <w:marRight w:val="0"/>
                  <w:marTop w:val="0"/>
                  <w:marBottom w:val="0"/>
                  <w:divBdr>
                    <w:top w:val="none" w:sz="0" w:space="0" w:color="auto"/>
                    <w:left w:val="none" w:sz="0" w:space="0" w:color="auto"/>
                    <w:bottom w:val="none" w:sz="0" w:space="0" w:color="auto"/>
                    <w:right w:val="none" w:sz="0" w:space="0" w:color="auto"/>
                  </w:divBdr>
                  <w:divsChild>
                    <w:div w:id="1600720415">
                      <w:marLeft w:val="0"/>
                      <w:marRight w:val="0"/>
                      <w:marTop w:val="0"/>
                      <w:marBottom w:val="0"/>
                      <w:divBdr>
                        <w:top w:val="none" w:sz="0" w:space="0" w:color="auto"/>
                        <w:left w:val="none" w:sz="0" w:space="0" w:color="auto"/>
                        <w:bottom w:val="none" w:sz="0" w:space="0" w:color="auto"/>
                        <w:right w:val="none" w:sz="0" w:space="0" w:color="auto"/>
                      </w:divBdr>
                    </w:div>
                  </w:divsChild>
                </w:div>
                <w:div w:id="1064910764">
                  <w:marLeft w:val="0"/>
                  <w:marRight w:val="0"/>
                  <w:marTop w:val="0"/>
                  <w:marBottom w:val="0"/>
                  <w:divBdr>
                    <w:top w:val="none" w:sz="0" w:space="0" w:color="auto"/>
                    <w:left w:val="none" w:sz="0" w:space="0" w:color="auto"/>
                    <w:bottom w:val="none" w:sz="0" w:space="0" w:color="auto"/>
                    <w:right w:val="none" w:sz="0" w:space="0" w:color="auto"/>
                  </w:divBdr>
                  <w:divsChild>
                    <w:div w:id="1249803918">
                      <w:marLeft w:val="0"/>
                      <w:marRight w:val="0"/>
                      <w:marTop w:val="0"/>
                      <w:marBottom w:val="0"/>
                      <w:divBdr>
                        <w:top w:val="none" w:sz="0" w:space="0" w:color="auto"/>
                        <w:left w:val="none" w:sz="0" w:space="0" w:color="auto"/>
                        <w:bottom w:val="none" w:sz="0" w:space="0" w:color="auto"/>
                        <w:right w:val="none" w:sz="0" w:space="0" w:color="auto"/>
                      </w:divBdr>
                    </w:div>
                  </w:divsChild>
                </w:div>
                <w:div w:id="794374987">
                  <w:marLeft w:val="0"/>
                  <w:marRight w:val="0"/>
                  <w:marTop w:val="0"/>
                  <w:marBottom w:val="0"/>
                  <w:divBdr>
                    <w:top w:val="none" w:sz="0" w:space="0" w:color="auto"/>
                    <w:left w:val="none" w:sz="0" w:space="0" w:color="auto"/>
                    <w:bottom w:val="none" w:sz="0" w:space="0" w:color="auto"/>
                    <w:right w:val="none" w:sz="0" w:space="0" w:color="auto"/>
                  </w:divBdr>
                  <w:divsChild>
                    <w:div w:id="1243224550">
                      <w:marLeft w:val="0"/>
                      <w:marRight w:val="0"/>
                      <w:marTop w:val="0"/>
                      <w:marBottom w:val="0"/>
                      <w:divBdr>
                        <w:top w:val="none" w:sz="0" w:space="0" w:color="auto"/>
                        <w:left w:val="none" w:sz="0" w:space="0" w:color="auto"/>
                        <w:bottom w:val="none" w:sz="0" w:space="0" w:color="auto"/>
                        <w:right w:val="none" w:sz="0" w:space="0" w:color="auto"/>
                      </w:divBdr>
                    </w:div>
                  </w:divsChild>
                </w:div>
                <w:div w:id="401609833">
                  <w:marLeft w:val="0"/>
                  <w:marRight w:val="0"/>
                  <w:marTop w:val="0"/>
                  <w:marBottom w:val="0"/>
                  <w:divBdr>
                    <w:top w:val="none" w:sz="0" w:space="0" w:color="auto"/>
                    <w:left w:val="none" w:sz="0" w:space="0" w:color="auto"/>
                    <w:bottom w:val="none" w:sz="0" w:space="0" w:color="auto"/>
                    <w:right w:val="none" w:sz="0" w:space="0" w:color="auto"/>
                  </w:divBdr>
                  <w:divsChild>
                    <w:div w:id="1569539841">
                      <w:marLeft w:val="0"/>
                      <w:marRight w:val="0"/>
                      <w:marTop w:val="0"/>
                      <w:marBottom w:val="0"/>
                      <w:divBdr>
                        <w:top w:val="none" w:sz="0" w:space="0" w:color="auto"/>
                        <w:left w:val="none" w:sz="0" w:space="0" w:color="auto"/>
                        <w:bottom w:val="none" w:sz="0" w:space="0" w:color="auto"/>
                        <w:right w:val="none" w:sz="0" w:space="0" w:color="auto"/>
                      </w:divBdr>
                    </w:div>
                  </w:divsChild>
                </w:div>
                <w:div w:id="1287656766">
                  <w:marLeft w:val="0"/>
                  <w:marRight w:val="0"/>
                  <w:marTop w:val="0"/>
                  <w:marBottom w:val="0"/>
                  <w:divBdr>
                    <w:top w:val="none" w:sz="0" w:space="0" w:color="auto"/>
                    <w:left w:val="none" w:sz="0" w:space="0" w:color="auto"/>
                    <w:bottom w:val="none" w:sz="0" w:space="0" w:color="auto"/>
                    <w:right w:val="none" w:sz="0" w:space="0" w:color="auto"/>
                  </w:divBdr>
                  <w:divsChild>
                    <w:div w:id="481577617">
                      <w:marLeft w:val="0"/>
                      <w:marRight w:val="0"/>
                      <w:marTop w:val="0"/>
                      <w:marBottom w:val="0"/>
                      <w:divBdr>
                        <w:top w:val="none" w:sz="0" w:space="0" w:color="auto"/>
                        <w:left w:val="none" w:sz="0" w:space="0" w:color="auto"/>
                        <w:bottom w:val="none" w:sz="0" w:space="0" w:color="auto"/>
                        <w:right w:val="none" w:sz="0" w:space="0" w:color="auto"/>
                      </w:divBdr>
                    </w:div>
                  </w:divsChild>
                </w:div>
                <w:div w:id="1399784159">
                  <w:marLeft w:val="0"/>
                  <w:marRight w:val="0"/>
                  <w:marTop w:val="0"/>
                  <w:marBottom w:val="0"/>
                  <w:divBdr>
                    <w:top w:val="none" w:sz="0" w:space="0" w:color="auto"/>
                    <w:left w:val="none" w:sz="0" w:space="0" w:color="auto"/>
                    <w:bottom w:val="none" w:sz="0" w:space="0" w:color="auto"/>
                    <w:right w:val="none" w:sz="0" w:space="0" w:color="auto"/>
                  </w:divBdr>
                  <w:divsChild>
                    <w:div w:id="1988391476">
                      <w:marLeft w:val="0"/>
                      <w:marRight w:val="0"/>
                      <w:marTop w:val="0"/>
                      <w:marBottom w:val="0"/>
                      <w:divBdr>
                        <w:top w:val="none" w:sz="0" w:space="0" w:color="auto"/>
                        <w:left w:val="none" w:sz="0" w:space="0" w:color="auto"/>
                        <w:bottom w:val="none" w:sz="0" w:space="0" w:color="auto"/>
                        <w:right w:val="none" w:sz="0" w:space="0" w:color="auto"/>
                      </w:divBdr>
                    </w:div>
                  </w:divsChild>
                </w:div>
                <w:div w:id="1792549612">
                  <w:marLeft w:val="0"/>
                  <w:marRight w:val="0"/>
                  <w:marTop w:val="0"/>
                  <w:marBottom w:val="0"/>
                  <w:divBdr>
                    <w:top w:val="none" w:sz="0" w:space="0" w:color="auto"/>
                    <w:left w:val="none" w:sz="0" w:space="0" w:color="auto"/>
                    <w:bottom w:val="none" w:sz="0" w:space="0" w:color="auto"/>
                    <w:right w:val="none" w:sz="0" w:space="0" w:color="auto"/>
                  </w:divBdr>
                  <w:divsChild>
                    <w:div w:id="1043407644">
                      <w:marLeft w:val="0"/>
                      <w:marRight w:val="0"/>
                      <w:marTop w:val="0"/>
                      <w:marBottom w:val="0"/>
                      <w:divBdr>
                        <w:top w:val="none" w:sz="0" w:space="0" w:color="auto"/>
                        <w:left w:val="none" w:sz="0" w:space="0" w:color="auto"/>
                        <w:bottom w:val="none" w:sz="0" w:space="0" w:color="auto"/>
                        <w:right w:val="none" w:sz="0" w:space="0" w:color="auto"/>
                      </w:divBdr>
                    </w:div>
                  </w:divsChild>
                </w:div>
                <w:div w:id="1631322963">
                  <w:marLeft w:val="0"/>
                  <w:marRight w:val="0"/>
                  <w:marTop w:val="0"/>
                  <w:marBottom w:val="0"/>
                  <w:divBdr>
                    <w:top w:val="none" w:sz="0" w:space="0" w:color="auto"/>
                    <w:left w:val="none" w:sz="0" w:space="0" w:color="auto"/>
                    <w:bottom w:val="none" w:sz="0" w:space="0" w:color="auto"/>
                    <w:right w:val="none" w:sz="0" w:space="0" w:color="auto"/>
                  </w:divBdr>
                  <w:divsChild>
                    <w:div w:id="1312716821">
                      <w:marLeft w:val="0"/>
                      <w:marRight w:val="0"/>
                      <w:marTop w:val="0"/>
                      <w:marBottom w:val="0"/>
                      <w:divBdr>
                        <w:top w:val="none" w:sz="0" w:space="0" w:color="auto"/>
                        <w:left w:val="none" w:sz="0" w:space="0" w:color="auto"/>
                        <w:bottom w:val="none" w:sz="0" w:space="0" w:color="auto"/>
                        <w:right w:val="none" w:sz="0" w:space="0" w:color="auto"/>
                      </w:divBdr>
                    </w:div>
                  </w:divsChild>
                </w:div>
                <w:div w:id="198859331">
                  <w:marLeft w:val="0"/>
                  <w:marRight w:val="0"/>
                  <w:marTop w:val="0"/>
                  <w:marBottom w:val="0"/>
                  <w:divBdr>
                    <w:top w:val="none" w:sz="0" w:space="0" w:color="auto"/>
                    <w:left w:val="none" w:sz="0" w:space="0" w:color="auto"/>
                    <w:bottom w:val="none" w:sz="0" w:space="0" w:color="auto"/>
                    <w:right w:val="none" w:sz="0" w:space="0" w:color="auto"/>
                  </w:divBdr>
                  <w:divsChild>
                    <w:div w:id="179591244">
                      <w:marLeft w:val="0"/>
                      <w:marRight w:val="0"/>
                      <w:marTop w:val="0"/>
                      <w:marBottom w:val="0"/>
                      <w:divBdr>
                        <w:top w:val="none" w:sz="0" w:space="0" w:color="auto"/>
                        <w:left w:val="none" w:sz="0" w:space="0" w:color="auto"/>
                        <w:bottom w:val="none" w:sz="0" w:space="0" w:color="auto"/>
                        <w:right w:val="none" w:sz="0" w:space="0" w:color="auto"/>
                      </w:divBdr>
                    </w:div>
                  </w:divsChild>
                </w:div>
                <w:div w:id="32115401">
                  <w:marLeft w:val="0"/>
                  <w:marRight w:val="0"/>
                  <w:marTop w:val="0"/>
                  <w:marBottom w:val="0"/>
                  <w:divBdr>
                    <w:top w:val="none" w:sz="0" w:space="0" w:color="auto"/>
                    <w:left w:val="none" w:sz="0" w:space="0" w:color="auto"/>
                    <w:bottom w:val="none" w:sz="0" w:space="0" w:color="auto"/>
                    <w:right w:val="none" w:sz="0" w:space="0" w:color="auto"/>
                  </w:divBdr>
                  <w:divsChild>
                    <w:div w:id="1487549971">
                      <w:marLeft w:val="0"/>
                      <w:marRight w:val="0"/>
                      <w:marTop w:val="0"/>
                      <w:marBottom w:val="0"/>
                      <w:divBdr>
                        <w:top w:val="none" w:sz="0" w:space="0" w:color="auto"/>
                        <w:left w:val="none" w:sz="0" w:space="0" w:color="auto"/>
                        <w:bottom w:val="none" w:sz="0" w:space="0" w:color="auto"/>
                        <w:right w:val="none" w:sz="0" w:space="0" w:color="auto"/>
                      </w:divBdr>
                    </w:div>
                  </w:divsChild>
                </w:div>
                <w:div w:id="2066296327">
                  <w:marLeft w:val="0"/>
                  <w:marRight w:val="0"/>
                  <w:marTop w:val="0"/>
                  <w:marBottom w:val="0"/>
                  <w:divBdr>
                    <w:top w:val="none" w:sz="0" w:space="0" w:color="auto"/>
                    <w:left w:val="none" w:sz="0" w:space="0" w:color="auto"/>
                    <w:bottom w:val="none" w:sz="0" w:space="0" w:color="auto"/>
                    <w:right w:val="none" w:sz="0" w:space="0" w:color="auto"/>
                  </w:divBdr>
                  <w:divsChild>
                    <w:div w:id="1365713105">
                      <w:marLeft w:val="0"/>
                      <w:marRight w:val="0"/>
                      <w:marTop w:val="0"/>
                      <w:marBottom w:val="0"/>
                      <w:divBdr>
                        <w:top w:val="none" w:sz="0" w:space="0" w:color="auto"/>
                        <w:left w:val="none" w:sz="0" w:space="0" w:color="auto"/>
                        <w:bottom w:val="none" w:sz="0" w:space="0" w:color="auto"/>
                        <w:right w:val="none" w:sz="0" w:space="0" w:color="auto"/>
                      </w:divBdr>
                    </w:div>
                  </w:divsChild>
                </w:div>
                <w:div w:id="579557528">
                  <w:marLeft w:val="0"/>
                  <w:marRight w:val="0"/>
                  <w:marTop w:val="0"/>
                  <w:marBottom w:val="0"/>
                  <w:divBdr>
                    <w:top w:val="none" w:sz="0" w:space="0" w:color="auto"/>
                    <w:left w:val="none" w:sz="0" w:space="0" w:color="auto"/>
                    <w:bottom w:val="none" w:sz="0" w:space="0" w:color="auto"/>
                    <w:right w:val="none" w:sz="0" w:space="0" w:color="auto"/>
                  </w:divBdr>
                  <w:divsChild>
                    <w:div w:id="1193377632">
                      <w:marLeft w:val="0"/>
                      <w:marRight w:val="0"/>
                      <w:marTop w:val="0"/>
                      <w:marBottom w:val="0"/>
                      <w:divBdr>
                        <w:top w:val="none" w:sz="0" w:space="0" w:color="auto"/>
                        <w:left w:val="none" w:sz="0" w:space="0" w:color="auto"/>
                        <w:bottom w:val="none" w:sz="0" w:space="0" w:color="auto"/>
                        <w:right w:val="none" w:sz="0" w:space="0" w:color="auto"/>
                      </w:divBdr>
                    </w:div>
                  </w:divsChild>
                </w:div>
                <w:div w:id="716048411">
                  <w:marLeft w:val="0"/>
                  <w:marRight w:val="0"/>
                  <w:marTop w:val="0"/>
                  <w:marBottom w:val="0"/>
                  <w:divBdr>
                    <w:top w:val="none" w:sz="0" w:space="0" w:color="auto"/>
                    <w:left w:val="none" w:sz="0" w:space="0" w:color="auto"/>
                    <w:bottom w:val="none" w:sz="0" w:space="0" w:color="auto"/>
                    <w:right w:val="none" w:sz="0" w:space="0" w:color="auto"/>
                  </w:divBdr>
                  <w:divsChild>
                    <w:div w:id="1594316123">
                      <w:marLeft w:val="0"/>
                      <w:marRight w:val="0"/>
                      <w:marTop w:val="0"/>
                      <w:marBottom w:val="0"/>
                      <w:divBdr>
                        <w:top w:val="none" w:sz="0" w:space="0" w:color="auto"/>
                        <w:left w:val="none" w:sz="0" w:space="0" w:color="auto"/>
                        <w:bottom w:val="none" w:sz="0" w:space="0" w:color="auto"/>
                        <w:right w:val="none" w:sz="0" w:space="0" w:color="auto"/>
                      </w:divBdr>
                    </w:div>
                  </w:divsChild>
                </w:div>
                <w:div w:id="1603339307">
                  <w:marLeft w:val="0"/>
                  <w:marRight w:val="0"/>
                  <w:marTop w:val="0"/>
                  <w:marBottom w:val="0"/>
                  <w:divBdr>
                    <w:top w:val="none" w:sz="0" w:space="0" w:color="auto"/>
                    <w:left w:val="none" w:sz="0" w:space="0" w:color="auto"/>
                    <w:bottom w:val="none" w:sz="0" w:space="0" w:color="auto"/>
                    <w:right w:val="none" w:sz="0" w:space="0" w:color="auto"/>
                  </w:divBdr>
                  <w:divsChild>
                    <w:div w:id="99374308">
                      <w:marLeft w:val="0"/>
                      <w:marRight w:val="0"/>
                      <w:marTop w:val="0"/>
                      <w:marBottom w:val="0"/>
                      <w:divBdr>
                        <w:top w:val="none" w:sz="0" w:space="0" w:color="auto"/>
                        <w:left w:val="none" w:sz="0" w:space="0" w:color="auto"/>
                        <w:bottom w:val="none" w:sz="0" w:space="0" w:color="auto"/>
                        <w:right w:val="none" w:sz="0" w:space="0" w:color="auto"/>
                      </w:divBdr>
                    </w:div>
                  </w:divsChild>
                </w:div>
                <w:div w:id="600995605">
                  <w:marLeft w:val="0"/>
                  <w:marRight w:val="0"/>
                  <w:marTop w:val="0"/>
                  <w:marBottom w:val="0"/>
                  <w:divBdr>
                    <w:top w:val="none" w:sz="0" w:space="0" w:color="auto"/>
                    <w:left w:val="none" w:sz="0" w:space="0" w:color="auto"/>
                    <w:bottom w:val="none" w:sz="0" w:space="0" w:color="auto"/>
                    <w:right w:val="none" w:sz="0" w:space="0" w:color="auto"/>
                  </w:divBdr>
                  <w:divsChild>
                    <w:div w:id="1552116144">
                      <w:marLeft w:val="0"/>
                      <w:marRight w:val="0"/>
                      <w:marTop w:val="0"/>
                      <w:marBottom w:val="0"/>
                      <w:divBdr>
                        <w:top w:val="none" w:sz="0" w:space="0" w:color="auto"/>
                        <w:left w:val="none" w:sz="0" w:space="0" w:color="auto"/>
                        <w:bottom w:val="none" w:sz="0" w:space="0" w:color="auto"/>
                        <w:right w:val="none" w:sz="0" w:space="0" w:color="auto"/>
                      </w:divBdr>
                    </w:div>
                  </w:divsChild>
                </w:div>
                <w:div w:id="452335487">
                  <w:marLeft w:val="0"/>
                  <w:marRight w:val="0"/>
                  <w:marTop w:val="0"/>
                  <w:marBottom w:val="0"/>
                  <w:divBdr>
                    <w:top w:val="none" w:sz="0" w:space="0" w:color="auto"/>
                    <w:left w:val="none" w:sz="0" w:space="0" w:color="auto"/>
                    <w:bottom w:val="none" w:sz="0" w:space="0" w:color="auto"/>
                    <w:right w:val="none" w:sz="0" w:space="0" w:color="auto"/>
                  </w:divBdr>
                  <w:divsChild>
                    <w:div w:id="2090037870">
                      <w:marLeft w:val="0"/>
                      <w:marRight w:val="0"/>
                      <w:marTop w:val="0"/>
                      <w:marBottom w:val="0"/>
                      <w:divBdr>
                        <w:top w:val="none" w:sz="0" w:space="0" w:color="auto"/>
                        <w:left w:val="none" w:sz="0" w:space="0" w:color="auto"/>
                        <w:bottom w:val="none" w:sz="0" w:space="0" w:color="auto"/>
                        <w:right w:val="none" w:sz="0" w:space="0" w:color="auto"/>
                      </w:divBdr>
                    </w:div>
                  </w:divsChild>
                </w:div>
                <w:div w:id="1792435525">
                  <w:marLeft w:val="0"/>
                  <w:marRight w:val="0"/>
                  <w:marTop w:val="0"/>
                  <w:marBottom w:val="0"/>
                  <w:divBdr>
                    <w:top w:val="none" w:sz="0" w:space="0" w:color="auto"/>
                    <w:left w:val="none" w:sz="0" w:space="0" w:color="auto"/>
                    <w:bottom w:val="none" w:sz="0" w:space="0" w:color="auto"/>
                    <w:right w:val="none" w:sz="0" w:space="0" w:color="auto"/>
                  </w:divBdr>
                  <w:divsChild>
                    <w:div w:id="1987125426">
                      <w:marLeft w:val="0"/>
                      <w:marRight w:val="0"/>
                      <w:marTop w:val="0"/>
                      <w:marBottom w:val="0"/>
                      <w:divBdr>
                        <w:top w:val="none" w:sz="0" w:space="0" w:color="auto"/>
                        <w:left w:val="none" w:sz="0" w:space="0" w:color="auto"/>
                        <w:bottom w:val="none" w:sz="0" w:space="0" w:color="auto"/>
                        <w:right w:val="none" w:sz="0" w:space="0" w:color="auto"/>
                      </w:divBdr>
                    </w:div>
                    <w:div w:id="1637293092">
                      <w:marLeft w:val="0"/>
                      <w:marRight w:val="0"/>
                      <w:marTop w:val="0"/>
                      <w:marBottom w:val="0"/>
                      <w:divBdr>
                        <w:top w:val="none" w:sz="0" w:space="0" w:color="auto"/>
                        <w:left w:val="none" w:sz="0" w:space="0" w:color="auto"/>
                        <w:bottom w:val="none" w:sz="0" w:space="0" w:color="auto"/>
                        <w:right w:val="none" w:sz="0" w:space="0" w:color="auto"/>
                      </w:divBdr>
                    </w:div>
                    <w:div w:id="829297866">
                      <w:marLeft w:val="0"/>
                      <w:marRight w:val="0"/>
                      <w:marTop w:val="0"/>
                      <w:marBottom w:val="0"/>
                      <w:divBdr>
                        <w:top w:val="none" w:sz="0" w:space="0" w:color="auto"/>
                        <w:left w:val="none" w:sz="0" w:space="0" w:color="auto"/>
                        <w:bottom w:val="none" w:sz="0" w:space="0" w:color="auto"/>
                        <w:right w:val="none" w:sz="0" w:space="0" w:color="auto"/>
                      </w:divBdr>
                    </w:div>
                    <w:div w:id="4456600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0615933">
          <w:marLeft w:val="0"/>
          <w:marRight w:val="0"/>
          <w:marTop w:val="0"/>
          <w:marBottom w:val="0"/>
          <w:divBdr>
            <w:top w:val="none" w:sz="0" w:space="0" w:color="auto"/>
            <w:left w:val="none" w:sz="0" w:space="0" w:color="auto"/>
            <w:bottom w:val="none" w:sz="0" w:space="0" w:color="auto"/>
            <w:right w:val="none" w:sz="0" w:space="0" w:color="auto"/>
          </w:divBdr>
        </w:div>
        <w:div w:id="2043894280">
          <w:marLeft w:val="0"/>
          <w:marRight w:val="0"/>
          <w:marTop w:val="0"/>
          <w:marBottom w:val="0"/>
          <w:divBdr>
            <w:top w:val="none" w:sz="0" w:space="0" w:color="auto"/>
            <w:left w:val="none" w:sz="0" w:space="0" w:color="auto"/>
            <w:bottom w:val="none" w:sz="0" w:space="0" w:color="auto"/>
            <w:right w:val="none" w:sz="0" w:space="0" w:color="auto"/>
          </w:divBdr>
        </w:div>
        <w:div w:id="137459640">
          <w:marLeft w:val="0"/>
          <w:marRight w:val="0"/>
          <w:marTop w:val="0"/>
          <w:marBottom w:val="0"/>
          <w:divBdr>
            <w:top w:val="none" w:sz="0" w:space="0" w:color="auto"/>
            <w:left w:val="none" w:sz="0" w:space="0" w:color="auto"/>
            <w:bottom w:val="none" w:sz="0" w:space="0" w:color="auto"/>
            <w:right w:val="none" w:sz="0" w:space="0" w:color="auto"/>
          </w:divBdr>
        </w:div>
        <w:div w:id="40909278">
          <w:marLeft w:val="0"/>
          <w:marRight w:val="0"/>
          <w:marTop w:val="0"/>
          <w:marBottom w:val="0"/>
          <w:divBdr>
            <w:top w:val="none" w:sz="0" w:space="0" w:color="auto"/>
            <w:left w:val="none" w:sz="0" w:space="0" w:color="auto"/>
            <w:bottom w:val="none" w:sz="0" w:space="0" w:color="auto"/>
            <w:right w:val="none" w:sz="0" w:space="0" w:color="auto"/>
          </w:divBdr>
        </w:div>
        <w:div w:id="786855171">
          <w:marLeft w:val="0"/>
          <w:marRight w:val="0"/>
          <w:marTop w:val="0"/>
          <w:marBottom w:val="0"/>
          <w:divBdr>
            <w:top w:val="none" w:sz="0" w:space="0" w:color="auto"/>
            <w:left w:val="none" w:sz="0" w:space="0" w:color="auto"/>
            <w:bottom w:val="none" w:sz="0" w:space="0" w:color="auto"/>
            <w:right w:val="none" w:sz="0" w:space="0" w:color="auto"/>
          </w:divBdr>
          <w:divsChild>
            <w:div w:id="341901510">
              <w:marLeft w:val="-75"/>
              <w:marRight w:val="0"/>
              <w:marTop w:val="30"/>
              <w:marBottom w:val="30"/>
              <w:divBdr>
                <w:top w:val="none" w:sz="0" w:space="0" w:color="auto"/>
                <w:left w:val="none" w:sz="0" w:space="0" w:color="auto"/>
                <w:bottom w:val="none" w:sz="0" w:space="0" w:color="auto"/>
                <w:right w:val="none" w:sz="0" w:space="0" w:color="auto"/>
              </w:divBdr>
              <w:divsChild>
                <w:div w:id="123933096">
                  <w:marLeft w:val="0"/>
                  <w:marRight w:val="0"/>
                  <w:marTop w:val="0"/>
                  <w:marBottom w:val="0"/>
                  <w:divBdr>
                    <w:top w:val="none" w:sz="0" w:space="0" w:color="auto"/>
                    <w:left w:val="none" w:sz="0" w:space="0" w:color="auto"/>
                    <w:bottom w:val="none" w:sz="0" w:space="0" w:color="auto"/>
                    <w:right w:val="none" w:sz="0" w:space="0" w:color="auto"/>
                  </w:divBdr>
                  <w:divsChild>
                    <w:div w:id="66848698">
                      <w:marLeft w:val="0"/>
                      <w:marRight w:val="0"/>
                      <w:marTop w:val="0"/>
                      <w:marBottom w:val="0"/>
                      <w:divBdr>
                        <w:top w:val="none" w:sz="0" w:space="0" w:color="auto"/>
                        <w:left w:val="none" w:sz="0" w:space="0" w:color="auto"/>
                        <w:bottom w:val="none" w:sz="0" w:space="0" w:color="auto"/>
                        <w:right w:val="none" w:sz="0" w:space="0" w:color="auto"/>
                      </w:divBdr>
                    </w:div>
                  </w:divsChild>
                </w:div>
                <w:div w:id="649676697">
                  <w:marLeft w:val="0"/>
                  <w:marRight w:val="0"/>
                  <w:marTop w:val="0"/>
                  <w:marBottom w:val="0"/>
                  <w:divBdr>
                    <w:top w:val="none" w:sz="0" w:space="0" w:color="auto"/>
                    <w:left w:val="none" w:sz="0" w:space="0" w:color="auto"/>
                    <w:bottom w:val="none" w:sz="0" w:space="0" w:color="auto"/>
                    <w:right w:val="none" w:sz="0" w:space="0" w:color="auto"/>
                  </w:divBdr>
                  <w:divsChild>
                    <w:div w:id="1957372418">
                      <w:marLeft w:val="0"/>
                      <w:marRight w:val="0"/>
                      <w:marTop w:val="0"/>
                      <w:marBottom w:val="0"/>
                      <w:divBdr>
                        <w:top w:val="none" w:sz="0" w:space="0" w:color="auto"/>
                        <w:left w:val="none" w:sz="0" w:space="0" w:color="auto"/>
                        <w:bottom w:val="none" w:sz="0" w:space="0" w:color="auto"/>
                        <w:right w:val="none" w:sz="0" w:space="0" w:color="auto"/>
                      </w:divBdr>
                    </w:div>
                    <w:div w:id="982123222">
                      <w:marLeft w:val="0"/>
                      <w:marRight w:val="0"/>
                      <w:marTop w:val="0"/>
                      <w:marBottom w:val="0"/>
                      <w:divBdr>
                        <w:top w:val="none" w:sz="0" w:space="0" w:color="auto"/>
                        <w:left w:val="none" w:sz="0" w:space="0" w:color="auto"/>
                        <w:bottom w:val="none" w:sz="0" w:space="0" w:color="auto"/>
                        <w:right w:val="none" w:sz="0" w:space="0" w:color="auto"/>
                      </w:divBdr>
                    </w:div>
                    <w:div w:id="1144201783">
                      <w:marLeft w:val="0"/>
                      <w:marRight w:val="0"/>
                      <w:marTop w:val="0"/>
                      <w:marBottom w:val="0"/>
                      <w:divBdr>
                        <w:top w:val="none" w:sz="0" w:space="0" w:color="auto"/>
                        <w:left w:val="none" w:sz="0" w:space="0" w:color="auto"/>
                        <w:bottom w:val="none" w:sz="0" w:space="0" w:color="auto"/>
                        <w:right w:val="none" w:sz="0" w:space="0" w:color="auto"/>
                      </w:divBdr>
                    </w:div>
                  </w:divsChild>
                </w:div>
                <w:div w:id="431363596">
                  <w:marLeft w:val="0"/>
                  <w:marRight w:val="0"/>
                  <w:marTop w:val="0"/>
                  <w:marBottom w:val="0"/>
                  <w:divBdr>
                    <w:top w:val="none" w:sz="0" w:space="0" w:color="auto"/>
                    <w:left w:val="none" w:sz="0" w:space="0" w:color="auto"/>
                    <w:bottom w:val="none" w:sz="0" w:space="0" w:color="auto"/>
                    <w:right w:val="none" w:sz="0" w:space="0" w:color="auto"/>
                  </w:divBdr>
                  <w:divsChild>
                    <w:div w:id="1190215508">
                      <w:marLeft w:val="0"/>
                      <w:marRight w:val="0"/>
                      <w:marTop w:val="0"/>
                      <w:marBottom w:val="0"/>
                      <w:divBdr>
                        <w:top w:val="none" w:sz="0" w:space="0" w:color="auto"/>
                        <w:left w:val="none" w:sz="0" w:space="0" w:color="auto"/>
                        <w:bottom w:val="none" w:sz="0" w:space="0" w:color="auto"/>
                        <w:right w:val="none" w:sz="0" w:space="0" w:color="auto"/>
                      </w:divBdr>
                    </w:div>
                  </w:divsChild>
                </w:div>
                <w:div w:id="1318532144">
                  <w:marLeft w:val="0"/>
                  <w:marRight w:val="0"/>
                  <w:marTop w:val="0"/>
                  <w:marBottom w:val="0"/>
                  <w:divBdr>
                    <w:top w:val="none" w:sz="0" w:space="0" w:color="auto"/>
                    <w:left w:val="none" w:sz="0" w:space="0" w:color="auto"/>
                    <w:bottom w:val="none" w:sz="0" w:space="0" w:color="auto"/>
                    <w:right w:val="none" w:sz="0" w:space="0" w:color="auto"/>
                  </w:divBdr>
                  <w:divsChild>
                    <w:div w:id="1487550096">
                      <w:marLeft w:val="0"/>
                      <w:marRight w:val="0"/>
                      <w:marTop w:val="0"/>
                      <w:marBottom w:val="0"/>
                      <w:divBdr>
                        <w:top w:val="none" w:sz="0" w:space="0" w:color="auto"/>
                        <w:left w:val="none" w:sz="0" w:space="0" w:color="auto"/>
                        <w:bottom w:val="none" w:sz="0" w:space="0" w:color="auto"/>
                        <w:right w:val="none" w:sz="0" w:space="0" w:color="auto"/>
                      </w:divBdr>
                    </w:div>
                  </w:divsChild>
                </w:div>
                <w:div w:id="751393401">
                  <w:marLeft w:val="0"/>
                  <w:marRight w:val="0"/>
                  <w:marTop w:val="0"/>
                  <w:marBottom w:val="0"/>
                  <w:divBdr>
                    <w:top w:val="none" w:sz="0" w:space="0" w:color="auto"/>
                    <w:left w:val="none" w:sz="0" w:space="0" w:color="auto"/>
                    <w:bottom w:val="none" w:sz="0" w:space="0" w:color="auto"/>
                    <w:right w:val="none" w:sz="0" w:space="0" w:color="auto"/>
                  </w:divBdr>
                  <w:divsChild>
                    <w:div w:id="963390074">
                      <w:marLeft w:val="0"/>
                      <w:marRight w:val="0"/>
                      <w:marTop w:val="0"/>
                      <w:marBottom w:val="0"/>
                      <w:divBdr>
                        <w:top w:val="none" w:sz="0" w:space="0" w:color="auto"/>
                        <w:left w:val="none" w:sz="0" w:space="0" w:color="auto"/>
                        <w:bottom w:val="none" w:sz="0" w:space="0" w:color="auto"/>
                        <w:right w:val="none" w:sz="0" w:space="0" w:color="auto"/>
                      </w:divBdr>
                    </w:div>
                  </w:divsChild>
                </w:div>
                <w:div w:id="511531725">
                  <w:marLeft w:val="0"/>
                  <w:marRight w:val="0"/>
                  <w:marTop w:val="0"/>
                  <w:marBottom w:val="0"/>
                  <w:divBdr>
                    <w:top w:val="none" w:sz="0" w:space="0" w:color="auto"/>
                    <w:left w:val="none" w:sz="0" w:space="0" w:color="auto"/>
                    <w:bottom w:val="none" w:sz="0" w:space="0" w:color="auto"/>
                    <w:right w:val="none" w:sz="0" w:space="0" w:color="auto"/>
                  </w:divBdr>
                  <w:divsChild>
                    <w:div w:id="140273215">
                      <w:marLeft w:val="0"/>
                      <w:marRight w:val="0"/>
                      <w:marTop w:val="0"/>
                      <w:marBottom w:val="0"/>
                      <w:divBdr>
                        <w:top w:val="none" w:sz="0" w:space="0" w:color="auto"/>
                        <w:left w:val="none" w:sz="0" w:space="0" w:color="auto"/>
                        <w:bottom w:val="none" w:sz="0" w:space="0" w:color="auto"/>
                        <w:right w:val="none" w:sz="0" w:space="0" w:color="auto"/>
                      </w:divBdr>
                    </w:div>
                  </w:divsChild>
                </w:div>
                <w:div w:id="814760569">
                  <w:marLeft w:val="0"/>
                  <w:marRight w:val="0"/>
                  <w:marTop w:val="0"/>
                  <w:marBottom w:val="0"/>
                  <w:divBdr>
                    <w:top w:val="none" w:sz="0" w:space="0" w:color="auto"/>
                    <w:left w:val="none" w:sz="0" w:space="0" w:color="auto"/>
                    <w:bottom w:val="none" w:sz="0" w:space="0" w:color="auto"/>
                    <w:right w:val="none" w:sz="0" w:space="0" w:color="auto"/>
                  </w:divBdr>
                  <w:divsChild>
                    <w:div w:id="471218948">
                      <w:marLeft w:val="0"/>
                      <w:marRight w:val="0"/>
                      <w:marTop w:val="0"/>
                      <w:marBottom w:val="0"/>
                      <w:divBdr>
                        <w:top w:val="none" w:sz="0" w:space="0" w:color="auto"/>
                        <w:left w:val="none" w:sz="0" w:space="0" w:color="auto"/>
                        <w:bottom w:val="none" w:sz="0" w:space="0" w:color="auto"/>
                        <w:right w:val="none" w:sz="0" w:space="0" w:color="auto"/>
                      </w:divBdr>
                    </w:div>
                  </w:divsChild>
                </w:div>
                <w:div w:id="2133017427">
                  <w:marLeft w:val="0"/>
                  <w:marRight w:val="0"/>
                  <w:marTop w:val="0"/>
                  <w:marBottom w:val="0"/>
                  <w:divBdr>
                    <w:top w:val="none" w:sz="0" w:space="0" w:color="auto"/>
                    <w:left w:val="none" w:sz="0" w:space="0" w:color="auto"/>
                    <w:bottom w:val="none" w:sz="0" w:space="0" w:color="auto"/>
                    <w:right w:val="none" w:sz="0" w:space="0" w:color="auto"/>
                  </w:divBdr>
                  <w:divsChild>
                    <w:div w:id="701440132">
                      <w:marLeft w:val="0"/>
                      <w:marRight w:val="0"/>
                      <w:marTop w:val="0"/>
                      <w:marBottom w:val="0"/>
                      <w:divBdr>
                        <w:top w:val="none" w:sz="0" w:space="0" w:color="auto"/>
                        <w:left w:val="none" w:sz="0" w:space="0" w:color="auto"/>
                        <w:bottom w:val="none" w:sz="0" w:space="0" w:color="auto"/>
                        <w:right w:val="none" w:sz="0" w:space="0" w:color="auto"/>
                      </w:divBdr>
                    </w:div>
                  </w:divsChild>
                </w:div>
                <w:div w:id="1835801437">
                  <w:marLeft w:val="0"/>
                  <w:marRight w:val="0"/>
                  <w:marTop w:val="0"/>
                  <w:marBottom w:val="0"/>
                  <w:divBdr>
                    <w:top w:val="none" w:sz="0" w:space="0" w:color="auto"/>
                    <w:left w:val="none" w:sz="0" w:space="0" w:color="auto"/>
                    <w:bottom w:val="none" w:sz="0" w:space="0" w:color="auto"/>
                    <w:right w:val="none" w:sz="0" w:space="0" w:color="auto"/>
                  </w:divBdr>
                  <w:divsChild>
                    <w:div w:id="1839735316">
                      <w:marLeft w:val="0"/>
                      <w:marRight w:val="0"/>
                      <w:marTop w:val="0"/>
                      <w:marBottom w:val="0"/>
                      <w:divBdr>
                        <w:top w:val="none" w:sz="0" w:space="0" w:color="auto"/>
                        <w:left w:val="none" w:sz="0" w:space="0" w:color="auto"/>
                        <w:bottom w:val="none" w:sz="0" w:space="0" w:color="auto"/>
                        <w:right w:val="none" w:sz="0" w:space="0" w:color="auto"/>
                      </w:divBdr>
                    </w:div>
                  </w:divsChild>
                </w:div>
                <w:div w:id="1921138353">
                  <w:marLeft w:val="0"/>
                  <w:marRight w:val="0"/>
                  <w:marTop w:val="0"/>
                  <w:marBottom w:val="0"/>
                  <w:divBdr>
                    <w:top w:val="none" w:sz="0" w:space="0" w:color="auto"/>
                    <w:left w:val="none" w:sz="0" w:space="0" w:color="auto"/>
                    <w:bottom w:val="none" w:sz="0" w:space="0" w:color="auto"/>
                    <w:right w:val="none" w:sz="0" w:space="0" w:color="auto"/>
                  </w:divBdr>
                  <w:divsChild>
                    <w:div w:id="1488863675">
                      <w:marLeft w:val="0"/>
                      <w:marRight w:val="0"/>
                      <w:marTop w:val="0"/>
                      <w:marBottom w:val="0"/>
                      <w:divBdr>
                        <w:top w:val="none" w:sz="0" w:space="0" w:color="auto"/>
                        <w:left w:val="none" w:sz="0" w:space="0" w:color="auto"/>
                        <w:bottom w:val="none" w:sz="0" w:space="0" w:color="auto"/>
                        <w:right w:val="none" w:sz="0" w:space="0" w:color="auto"/>
                      </w:divBdr>
                    </w:div>
                    <w:div w:id="1347172986">
                      <w:marLeft w:val="0"/>
                      <w:marRight w:val="0"/>
                      <w:marTop w:val="0"/>
                      <w:marBottom w:val="0"/>
                      <w:divBdr>
                        <w:top w:val="none" w:sz="0" w:space="0" w:color="auto"/>
                        <w:left w:val="none" w:sz="0" w:space="0" w:color="auto"/>
                        <w:bottom w:val="none" w:sz="0" w:space="0" w:color="auto"/>
                        <w:right w:val="none" w:sz="0" w:space="0" w:color="auto"/>
                      </w:divBdr>
                    </w:div>
                  </w:divsChild>
                </w:div>
                <w:div w:id="1874734317">
                  <w:marLeft w:val="0"/>
                  <w:marRight w:val="0"/>
                  <w:marTop w:val="0"/>
                  <w:marBottom w:val="0"/>
                  <w:divBdr>
                    <w:top w:val="none" w:sz="0" w:space="0" w:color="auto"/>
                    <w:left w:val="none" w:sz="0" w:space="0" w:color="auto"/>
                    <w:bottom w:val="none" w:sz="0" w:space="0" w:color="auto"/>
                    <w:right w:val="none" w:sz="0" w:space="0" w:color="auto"/>
                  </w:divBdr>
                  <w:divsChild>
                    <w:div w:id="955794233">
                      <w:marLeft w:val="0"/>
                      <w:marRight w:val="0"/>
                      <w:marTop w:val="0"/>
                      <w:marBottom w:val="0"/>
                      <w:divBdr>
                        <w:top w:val="none" w:sz="0" w:space="0" w:color="auto"/>
                        <w:left w:val="none" w:sz="0" w:space="0" w:color="auto"/>
                        <w:bottom w:val="none" w:sz="0" w:space="0" w:color="auto"/>
                        <w:right w:val="none" w:sz="0" w:space="0" w:color="auto"/>
                      </w:divBdr>
                    </w:div>
                  </w:divsChild>
                </w:div>
                <w:div w:id="667365350">
                  <w:marLeft w:val="0"/>
                  <w:marRight w:val="0"/>
                  <w:marTop w:val="0"/>
                  <w:marBottom w:val="0"/>
                  <w:divBdr>
                    <w:top w:val="none" w:sz="0" w:space="0" w:color="auto"/>
                    <w:left w:val="none" w:sz="0" w:space="0" w:color="auto"/>
                    <w:bottom w:val="none" w:sz="0" w:space="0" w:color="auto"/>
                    <w:right w:val="none" w:sz="0" w:space="0" w:color="auto"/>
                  </w:divBdr>
                  <w:divsChild>
                    <w:div w:id="607733368">
                      <w:marLeft w:val="0"/>
                      <w:marRight w:val="0"/>
                      <w:marTop w:val="0"/>
                      <w:marBottom w:val="0"/>
                      <w:divBdr>
                        <w:top w:val="none" w:sz="0" w:space="0" w:color="auto"/>
                        <w:left w:val="none" w:sz="0" w:space="0" w:color="auto"/>
                        <w:bottom w:val="none" w:sz="0" w:space="0" w:color="auto"/>
                        <w:right w:val="none" w:sz="0" w:space="0" w:color="auto"/>
                      </w:divBdr>
                    </w:div>
                    <w:div w:id="112597247">
                      <w:marLeft w:val="0"/>
                      <w:marRight w:val="0"/>
                      <w:marTop w:val="0"/>
                      <w:marBottom w:val="0"/>
                      <w:divBdr>
                        <w:top w:val="none" w:sz="0" w:space="0" w:color="auto"/>
                        <w:left w:val="none" w:sz="0" w:space="0" w:color="auto"/>
                        <w:bottom w:val="none" w:sz="0" w:space="0" w:color="auto"/>
                        <w:right w:val="none" w:sz="0" w:space="0" w:color="auto"/>
                      </w:divBdr>
                    </w:div>
                    <w:div w:id="1904019651">
                      <w:marLeft w:val="0"/>
                      <w:marRight w:val="0"/>
                      <w:marTop w:val="0"/>
                      <w:marBottom w:val="0"/>
                      <w:divBdr>
                        <w:top w:val="none" w:sz="0" w:space="0" w:color="auto"/>
                        <w:left w:val="none" w:sz="0" w:space="0" w:color="auto"/>
                        <w:bottom w:val="none" w:sz="0" w:space="0" w:color="auto"/>
                        <w:right w:val="none" w:sz="0" w:space="0" w:color="auto"/>
                      </w:divBdr>
                    </w:div>
                  </w:divsChild>
                </w:div>
                <w:div w:id="1175651823">
                  <w:marLeft w:val="0"/>
                  <w:marRight w:val="0"/>
                  <w:marTop w:val="0"/>
                  <w:marBottom w:val="0"/>
                  <w:divBdr>
                    <w:top w:val="none" w:sz="0" w:space="0" w:color="auto"/>
                    <w:left w:val="none" w:sz="0" w:space="0" w:color="auto"/>
                    <w:bottom w:val="none" w:sz="0" w:space="0" w:color="auto"/>
                    <w:right w:val="none" w:sz="0" w:space="0" w:color="auto"/>
                  </w:divBdr>
                  <w:divsChild>
                    <w:div w:id="761530565">
                      <w:marLeft w:val="0"/>
                      <w:marRight w:val="0"/>
                      <w:marTop w:val="0"/>
                      <w:marBottom w:val="0"/>
                      <w:divBdr>
                        <w:top w:val="none" w:sz="0" w:space="0" w:color="auto"/>
                        <w:left w:val="none" w:sz="0" w:space="0" w:color="auto"/>
                        <w:bottom w:val="none" w:sz="0" w:space="0" w:color="auto"/>
                        <w:right w:val="none" w:sz="0" w:space="0" w:color="auto"/>
                      </w:divBdr>
                    </w:div>
                    <w:div w:id="52434296">
                      <w:marLeft w:val="0"/>
                      <w:marRight w:val="0"/>
                      <w:marTop w:val="0"/>
                      <w:marBottom w:val="0"/>
                      <w:divBdr>
                        <w:top w:val="none" w:sz="0" w:space="0" w:color="auto"/>
                        <w:left w:val="none" w:sz="0" w:space="0" w:color="auto"/>
                        <w:bottom w:val="none" w:sz="0" w:space="0" w:color="auto"/>
                        <w:right w:val="none" w:sz="0" w:space="0" w:color="auto"/>
                      </w:divBdr>
                    </w:div>
                    <w:div w:id="477840881">
                      <w:marLeft w:val="0"/>
                      <w:marRight w:val="0"/>
                      <w:marTop w:val="0"/>
                      <w:marBottom w:val="0"/>
                      <w:divBdr>
                        <w:top w:val="none" w:sz="0" w:space="0" w:color="auto"/>
                        <w:left w:val="none" w:sz="0" w:space="0" w:color="auto"/>
                        <w:bottom w:val="none" w:sz="0" w:space="0" w:color="auto"/>
                        <w:right w:val="none" w:sz="0" w:space="0" w:color="auto"/>
                      </w:divBdr>
                    </w:div>
                    <w:div w:id="1424643193">
                      <w:marLeft w:val="0"/>
                      <w:marRight w:val="0"/>
                      <w:marTop w:val="0"/>
                      <w:marBottom w:val="0"/>
                      <w:divBdr>
                        <w:top w:val="none" w:sz="0" w:space="0" w:color="auto"/>
                        <w:left w:val="none" w:sz="0" w:space="0" w:color="auto"/>
                        <w:bottom w:val="none" w:sz="0" w:space="0" w:color="auto"/>
                        <w:right w:val="none" w:sz="0" w:space="0" w:color="auto"/>
                      </w:divBdr>
                    </w:div>
                    <w:div w:id="1165978403">
                      <w:marLeft w:val="0"/>
                      <w:marRight w:val="0"/>
                      <w:marTop w:val="0"/>
                      <w:marBottom w:val="0"/>
                      <w:divBdr>
                        <w:top w:val="none" w:sz="0" w:space="0" w:color="auto"/>
                        <w:left w:val="none" w:sz="0" w:space="0" w:color="auto"/>
                        <w:bottom w:val="none" w:sz="0" w:space="0" w:color="auto"/>
                        <w:right w:val="none" w:sz="0" w:space="0" w:color="auto"/>
                      </w:divBdr>
                    </w:div>
                  </w:divsChild>
                </w:div>
                <w:div w:id="1707484453">
                  <w:marLeft w:val="0"/>
                  <w:marRight w:val="0"/>
                  <w:marTop w:val="0"/>
                  <w:marBottom w:val="0"/>
                  <w:divBdr>
                    <w:top w:val="none" w:sz="0" w:space="0" w:color="auto"/>
                    <w:left w:val="none" w:sz="0" w:space="0" w:color="auto"/>
                    <w:bottom w:val="none" w:sz="0" w:space="0" w:color="auto"/>
                    <w:right w:val="none" w:sz="0" w:space="0" w:color="auto"/>
                  </w:divBdr>
                  <w:divsChild>
                    <w:div w:id="798380417">
                      <w:marLeft w:val="0"/>
                      <w:marRight w:val="0"/>
                      <w:marTop w:val="0"/>
                      <w:marBottom w:val="0"/>
                      <w:divBdr>
                        <w:top w:val="none" w:sz="0" w:space="0" w:color="auto"/>
                        <w:left w:val="none" w:sz="0" w:space="0" w:color="auto"/>
                        <w:bottom w:val="none" w:sz="0" w:space="0" w:color="auto"/>
                        <w:right w:val="none" w:sz="0" w:space="0" w:color="auto"/>
                      </w:divBdr>
                    </w:div>
                  </w:divsChild>
                </w:div>
                <w:div w:id="1830317624">
                  <w:marLeft w:val="0"/>
                  <w:marRight w:val="0"/>
                  <w:marTop w:val="0"/>
                  <w:marBottom w:val="0"/>
                  <w:divBdr>
                    <w:top w:val="none" w:sz="0" w:space="0" w:color="auto"/>
                    <w:left w:val="none" w:sz="0" w:space="0" w:color="auto"/>
                    <w:bottom w:val="none" w:sz="0" w:space="0" w:color="auto"/>
                    <w:right w:val="none" w:sz="0" w:space="0" w:color="auto"/>
                  </w:divBdr>
                  <w:divsChild>
                    <w:div w:id="7098800">
                      <w:marLeft w:val="0"/>
                      <w:marRight w:val="0"/>
                      <w:marTop w:val="0"/>
                      <w:marBottom w:val="0"/>
                      <w:divBdr>
                        <w:top w:val="none" w:sz="0" w:space="0" w:color="auto"/>
                        <w:left w:val="none" w:sz="0" w:space="0" w:color="auto"/>
                        <w:bottom w:val="none" w:sz="0" w:space="0" w:color="auto"/>
                        <w:right w:val="none" w:sz="0" w:space="0" w:color="auto"/>
                      </w:divBdr>
                    </w:div>
                  </w:divsChild>
                </w:div>
                <w:div w:id="1481653149">
                  <w:marLeft w:val="0"/>
                  <w:marRight w:val="0"/>
                  <w:marTop w:val="0"/>
                  <w:marBottom w:val="0"/>
                  <w:divBdr>
                    <w:top w:val="none" w:sz="0" w:space="0" w:color="auto"/>
                    <w:left w:val="none" w:sz="0" w:space="0" w:color="auto"/>
                    <w:bottom w:val="none" w:sz="0" w:space="0" w:color="auto"/>
                    <w:right w:val="none" w:sz="0" w:space="0" w:color="auto"/>
                  </w:divBdr>
                  <w:divsChild>
                    <w:div w:id="2067219109">
                      <w:marLeft w:val="0"/>
                      <w:marRight w:val="0"/>
                      <w:marTop w:val="0"/>
                      <w:marBottom w:val="0"/>
                      <w:divBdr>
                        <w:top w:val="none" w:sz="0" w:space="0" w:color="auto"/>
                        <w:left w:val="none" w:sz="0" w:space="0" w:color="auto"/>
                        <w:bottom w:val="none" w:sz="0" w:space="0" w:color="auto"/>
                        <w:right w:val="none" w:sz="0" w:space="0" w:color="auto"/>
                      </w:divBdr>
                    </w:div>
                  </w:divsChild>
                </w:div>
                <w:div w:id="740130259">
                  <w:marLeft w:val="0"/>
                  <w:marRight w:val="0"/>
                  <w:marTop w:val="0"/>
                  <w:marBottom w:val="0"/>
                  <w:divBdr>
                    <w:top w:val="none" w:sz="0" w:space="0" w:color="auto"/>
                    <w:left w:val="none" w:sz="0" w:space="0" w:color="auto"/>
                    <w:bottom w:val="none" w:sz="0" w:space="0" w:color="auto"/>
                    <w:right w:val="none" w:sz="0" w:space="0" w:color="auto"/>
                  </w:divBdr>
                  <w:divsChild>
                    <w:div w:id="563953196">
                      <w:marLeft w:val="0"/>
                      <w:marRight w:val="0"/>
                      <w:marTop w:val="0"/>
                      <w:marBottom w:val="0"/>
                      <w:divBdr>
                        <w:top w:val="none" w:sz="0" w:space="0" w:color="auto"/>
                        <w:left w:val="none" w:sz="0" w:space="0" w:color="auto"/>
                        <w:bottom w:val="none" w:sz="0" w:space="0" w:color="auto"/>
                        <w:right w:val="none" w:sz="0" w:space="0" w:color="auto"/>
                      </w:divBdr>
                    </w:div>
                    <w:div w:id="1135832286">
                      <w:marLeft w:val="0"/>
                      <w:marRight w:val="0"/>
                      <w:marTop w:val="0"/>
                      <w:marBottom w:val="0"/>
                      <w:divBdr>
                        <w:top w:val="none" w:sz="0" w:space="0" w:color="auto"/>
                        <w:left w:val="none" w:sz="0" w:space="0" w:color="auto"/>
                        <w:bottom w:val="none" w:sz="0" w:space="0" w:color="auto"/>
                        <w:right w:val="none" w:sz="0" w:space="0" w:color="auto"/>
                      </w:divBdr>
                    </w:div>
                    <w:div w:id="693463171">
                      <w:marLeft w:val="0"/>
                      <w:marRight w:val="0"/>
                      <w:marTop w:val="0"/>
                      <w:marBottom w:val="0"/>
                      <w:divBdr>
                        <w:top w:val="none" w:sz="0" w:space="0" w:color="auto"/>
                        <w:left w:val="none" w:sz="0" w:space="0" w:color="auto"/>
                        <w:bottom w:val="none" w:sz="0" w:space="0" w:color="auto"/>
                        <w:right w:val="none" w:sz="0" w:space="0" w:color="auto"/>
                      </w:divBdr>
                    </w:div>
                    <w:div w:id="192882425">
                      <w:marLeft w:val="0"/>
                      <w:marRight w:val="0"/>
                      <w:marTop w:val="0"/>
                      <w:marBottom w:val="0"/>
                      <w:divBdr>
                        <w:top w:val="none" w:sz="0" w:space="0" w:color="auto"/>
                        <w:left w:val="none" w:sz="0" w:space="0" w:color="auto"/>
                        <w:bottom w:val="none" w:sz="0" w:space="0" w:color="auto"/>
                        <w:right w:val="none" w:sz="0" w:space="0" w:color="auto"/>
                      </w:divBdr>
                    </w:div>
                  </w:divsChild>
                </w:div>
                <w:div w:id="1496605623">
                  <w:marLeft w:val="0"/>
                  <w:marRight w:val="0"/>
                  <w:marTop w:val="0"/>
                  <w:marBottom w:val="0"/>
                  <w:divBdr>
                    <w:top w:val="none" w:sz="0" w:space="0" w:color="auto"/>
                    <w:left w:val="none" w:sz="0" w:space="0" w:color="auto"/>
                    <w:bottom w:val="none" w:sz="0" w:space="0" w:color="auto"/>
                    <w:right w:val="none" w:sz="0" w:space="0" w:color="auto"/>
                  </w:divBdr>
                  <w:divsChild>
                    <w:div w:id="926615505">
                      <w:marLeft w:val="0"/>
                      <w:marRight w:val="0"/>
                      <w:marTop w:val="0"/>
                      <w:marBottom w:val="0"/>
                      <w:divBdr>
                        <w:top w:val="none" w:sz="0" w:space="0" w:color="auto"/>
                        <w:left w:val="none" w:sz="0" w:space="0" w:color="auto"/>
                        <w:bottom w:val="none" w:sz="0" w:space="0" w:color="auto"/>
                        <w:right w:val="none" w:sz="0" w:space="0" w:color="auto"/>
                      </w:divBdr>
                    </w:div>
                  </w:divsChild>
                </w:div>
                <w:div w:id="306009545">
                  <w:marLeft w:val="0"/>
                  <w:marRight w:val="0"/>
                  <w:marTop w:val="0"/>
                  <w:marBottom w:val="0"/>
                  <w:divBdr>
                    <w:top w:val="none" w:sz="0" w:space="0" w:color="auto"/>
                    <w:left w:val="none" w:sz="0" w:space="0" w:color="auto"/>
                    <w:bottom w:val="none" w:sz="0" w:space="0" w:color="auto"/>
                    <w:right w:val="none" w:sz="0" w:space="0" w:color="auto"/>
                  </w:divBdr>
                  <w:divsChild>
                    <w:div w:id="1990555446">
                      <w:marLeft w:val="0"/>
                      <w:marRight w:val="0"/>
                      <w:marTop w:val="0"/>
                      <w:marBottom w:val="0"/>
                      <w:divBdr>
                        <w:top w:val="none" w:sz="0" w:space="0" w:color="auto"/>
                        <w:left w:val="none" w:sz="0" w:space="0" w:color="auto"/>
                        <w:bottom w:val="none" w:sz="0" w:space="0" w:color="auto"/>
                        <w:right w:val="none" w:sz="0" w:space="0" w:color="auto"/>
                      </w:divBdr>
                    </w:div>
                    <w:div w:id="144972579">
                      <w:marLeft w:val="0"/>
                      <w:marRight w:val="0"/>
                      <w:marTop w:val="0"/>
                      <w:marBottom w:val="0"/>
                      <w:divBdr>
                        <w:top w:val="none" w:sz="0" w:space="0" w:color="auto"/>
                        <w:left w:val="none" w:sz="0" w:space="0" w:color="auto"/>
                        <w:bottom w:val="none" w:sz="0" w:space="0" w:color="auto"/>
                        <w:right w:val="none" w:sz="0" w:space="0" w:color="auto"/>
                      </w:divBdr>
                    </w:div>
                  </w:divsChild>
                </w:div>
                <w:div w:id="1490436637">
                  <w:marLeft w:val="0"/>
                  <w:marRight w:val="0"/>
                  <w:marTop w:val="0"/>
                  <w:marBottom w:val="0"/>
                  <w:divBdr>
                    <w:top w:val="none" w:sz="0" w:space="0" w:color="auto"/>
                    <w:left w:val="none" w:sz="0" w:space="0" w:color="auto"/>
                    <w:bottom w:val="none" w:sz="0" w:space="0" w:color="auto"/>
                    <w:right w:val="none" w:sz="0" w:space="0" w:color="auto"/>
                  </w:divBdr>
                  <w:divsChild>
                    <w:div w:id="445855543">
                      <w:marLeft w:val="0"/>
                      <w:marRight w:val="0"/>
                      <w:marTop w:val="0"/>
                      <w:marBottom w:val="0"/>
                      <w:divBdr>
                        <w:top w:val="none" w:sz="0" w:space="0" w:color="auto"/>
                        <w:left w:val="none" w:sz="0" w:space="0" w:color="auto"/>
                        <w:bottom w:val="none" w:sz="0" w:space="0" w:color="auto"/>
                        <w:right w:val="none" w:sz="0" w:space="0" w:color="auto"/>
                      </w:divBdr>
                    </w:div>
                  </w:divsChild>
                </w:div>
                <w:div w:id="324667109">
                  <w:marLeft w:val="0"/>
                  <w:marRight w:val="0"/>
                  <w:marTop w:val="0"/>
                  <w:marBottom w:val="0"/>
                  <w:divBdr>
                    <w:top w:val="none" w:sz="0" w:space="0" w:color="auto"/>
                    <w:left w:val="none" w:sz="0" w:space="0" w:color="auto"/>
                    <w:bottom w:val="none" w:sz="0" w:space="0" w:color="auto"/>
                    <w:right w:val="none" w:sz="0" w:space="0" w:color="auto"/>
                  </w:divBdr>
                  <w:divsChild>
                    <w:div w:id="1802766296">
                      <w:marLeft w:val="0"/>
                      <w:marRight w:val="0"/>
                      <w:marTop w:val="0"/>
                      <w:marBottom w:val="0"/>
                      <w:divBdr>
                        <w:top w:val="none" w:sz="0" w:space="0" w:color="auto"/>
                        <w:left w:val="none" w:sz="0" w:space="0" w:color="auto"/>
                        <w:bottom w:val="none" w:sz="0" w:space="0" w:color="auto"/>
                        <w:right w:val="none" w:sz="0" w:space="0" w:color="auto"/>
                      </w:divBdr>
                    </w:div>
                    <w:div w:id="1848323501">
                      <w:marLeft w:val="0"/>
                      <w:marRight w:val="0"/>
                      <w:marTop w:val="0"/>
                      <w:marBottom w:val="0"/>
                      <w:divBdr>
                        <w:top w:val="none" w:sz="0" w:space="0" w:color="auto"/>
                        <w:left w:val="none" w:sz="0" w:space="0" w:color="auto"/>
                        <w:bottom w:val="none" w:sz="0" w:space="0" w:color="auto"/>
                        <w:right w:val="none" w:sz="0" w:space="0" w:color="auto"/>
                      </w:divBdr>
                    </w:div>
                    <w:div w:id="1511945382">
                      <w:marLeft w:val="0"/>
                      <w:marRight w:val="0"/>
                      <w:marTop w:val="0"/>
                      <w:marBottom w:val="0"/>
                      <w:divBdr>
                        <w:top w:val="none" w:sz="0" w:space="0" w:color="auto"/>
                        <w:left w:val="none" w:sz="0" w:space="0" w:color="auto"/>
                        <w:bottom w:val="none" w:sz="0" w:space="0" w:color="auto"/>
                        <w:right w:val="none" w:sz="0" w:space="0" w:color="auto"/>
                      </w:divBdr>
                    </w:div>
                    <w:div w:id="918364275">
                      <w:marLeft w:val="0"/>
                      <w:marRight w:val="0"/>
                      <w:marTop w:val="0"/>
                      <w:marBottom w:val="0"/>
                      <w:divBdr>
                        <w:top w:val="none" w:sz="0" w:space="0" w:color="auto"/>
                        <w:left w:val="none" w:sz="0" w:space="0" w:color="auto"/>
                        <w:bottom w:val="none" w:sz="0" w:space="0" w:color="auto"/>
                        <w:right w:val="none" w:sz="0" w:space="0" w:color="auto"/>
                      </w:divBdr>
                    </w:div>
                    <w:div w:id="2072120314">
                      <w:marLeft w:val="0"/>
                      <w:marRight w:val="0"/>
                      <w:marTop w:val="0"/>
                      <w:marBottom w:val="0"/>
                      <w:divBdr>
                        <w:top w:val="none" w:sz="0" w:space="0" w:color="auto"/>
                        <w:left w:val="none" w:sz="0" w:space="0" w:color="auto"/>
                        <w:bottom w:val="none" w:sz="0" w:space="0" w:color="auto"/>
                        <w:right w:val="none" w:sz="0" w:space="0" w:color="auto"/>
                      </w:divBdr>
                    </w:div>
                  </w:divsChild>
                </w:div>
                <w:div w:id="15621776">
                  <w:marLeft w:val="0"/>
                  <w:marRight w:val="0"/>
                  <w:marTop w:val="0"/>
                  <w:marBottom w:val="0"/>
                  <w:divBdr>
                    <w:top w:val="none" w:sz="0" w:space="0" w:color="auto"/>
                    <w:left w:val="none" w:sz="0" w:space="0" w:color="auto"/>
                    <w:bottom w:val="none" w:sz="0" w:space="0" w:color="auto"/>
                    <w:right w:val="none" w:sz="0" w:space="0" w:color="auto"/>
                  </w:divBdr>
                  <w:divsChild>
                    <w:div w:id="2098163363">
                      <w:marLeft w:val="0"/>
                      <w:marRight w:val="0"/>
                      <w:marTop w:val="0"/>
                      <w:marBottom w:val="0"/>
                      <w:divBdr>
                        <w:top w:val="none" w:sz="0" w:space="0" w:color="auto"/>
                        <w:left w:val="none" w:sz="0" w:space="0" w:color="auto"/>
                        <w:bottom w:val="none" w:sz="0" w:space="0" w:color="auto"/>
                        <w:right w:val="none" w:sz="0" w:space="0" w:color="auto"/>
                      </w:divBdr>
                    </w:div>
                    <w:div w:id="185289091">
                      <w:marLeft w:val="0"/>
                      <w:marRight w:val="0"/>
                      <w:marTop w:val="0"/>
                      <w:marBottom w:val="0"/>
                      <w:divBdr>
                        <w:top w:val="none" w:sz="0" w:space="0" w:color="auto"/>
                        <w:left w:val="none" w:sz="0" w:space="0" w:color="auto"/>
                        <w:bottom w:val="none" w:sz="0" w:space="0" w:color="auto"/>
                        <w:right w:val="none" w:sz="0" w:space="0" w:color="auto"/>
                      </w:divBdr>
                    </w:div>
                    <w:div w:id="1073351662">
                      <w:marLeft w:val="0"/>
                      <w:marRight w:val="0"/>
                      <w:marTop w:val="0"/>
                      <w:marBottom w:val="0"/>
                      <w:divBdr>
                        <w:top w:val="none" w:sz="0" w:space="0" w:color="auto"/>
                        <w:left w:val="none" w:sz="0" w:space="0" w:color="auto"/>
                        <w:bottom w:val="none" w:sz="0" w:space="0" w:color="auto"/>
                        <w:right w:val="none" w:sz="0" w:space="0" w:color="auto"/>
                      </w:divBdr>
                    </w:div>
                    <w:div w:id="811213657">
                      <w:marLeft w:val="0"/>
                      <w:marRight w:val="0"/>
                      <w:marTop w:val="0"/>
                      <w:marBottom w:val="0"/>
                      <w:divBdr>
                        <w:top w:val="none" w:sz="0" w:space="0" w:color="auto"/>
                        <w:left w:val="none" w:sz="0" w:space="0" w:color="auto"/>
                        <w:bottom w:val="none" w:sz="0" w:space="0" w:color="auto"/>
                        <w:right w:val="none" w:sz="0" w:space="0" w:color="auto"/>
                      </w:divBdr>
                    </w:div>
                    <w:div w:id="425155696">
                      <w:marLeft w:val="0"/>
                      <w:marRight w:val="0"/>
                      <w:marTop w:val="0"/>
                      <w:marBottom w:val="0"/>
                      <w:divBdr>
                        <w:top w:val="none" w:sz="0" w:space="0" w:color="auto"/>
                        <w:left w:val="none" w:sz="0" w:space="0" w:color="auto"/>
                        <w:bottom w:val="none" w:sz="0" w:space="0" w:color="auto"/>
                        <w:right w:val="none" w:sz="0" w:space="0" w:color="auto"/>
                      </w:divBdr>
                    </w:div>
                    <w:div w:id="1325544211">
                      <w:marLeft w:val="0"/>
                      <w:marRight w:val="0"/>
                      <w:marTop w:val="0"/>
                      <w:marBottom w:val="0"/>
                      <w:divBdr>
                        <w:top w:val="none" w:sz="0" w:space="0" w:color="auto"/>
                        <w:left w:val="none" w:sz="0" w:space="0" w:color="auto"/>
                        <w:bottom w:val="none" w:sz="0" w:space="0" w:color="auto"/>
                        <w:right w:val="none" w:sz="0" w:space="0" w:color="auto"/>
                      </w:divBdr>
                    </w:div>
                  </w:divsChild>
                </w:div>
                <w:div w:id="1487631185">
                  <w:marLeft w:val="0"/>
                  <w:marRight w:val="0"/>
                  <w:marTop w:val="0"/>
                  <w:marBottom w:val="0"/>
                  <w:divBdr>
                    <w:top w:val="none" w:sz="0" w:space="0" w:color="auto"/>
                    <w:left w:val="none" w:sz="0" w:space="0" w:color="auto"/>
                    <w:bottom w:val="none" w:sz="0" w:space="0" w:color="auto"/>
                    <w:right w:val="none" w:sz="0" w:space="0" w:color="auto"/>
                  </w:divBdr>
                  <w:divsChild>
                    <w:div w:id="1649625722">
                      <w:marLeft w:val="0"/>
                      <w:marRight w:val="0"/>
                      <w:marTop w:val="0"/>
                      <w:marBottom w:val="0"/>
                      <w:divBdr>
                        <w:top w:val="none" w:sz="0" w:space="0" w:color="auto"/>
                        <w:left w:val="none" w:sz="0" w:space="0" w:color="auto"/>
                        <w:bottom w:val="none" w:sz="0" w:space="0" w:color="auto"/>
                        <w:right w:val="none" w:sz="0" w:space="0" w:color="auto"/>
                      </w:divBdr>
                    </w:div>
                  </w:divsChild>
                </w:div>
                <w:div w:id="2091999739">
                  <w:marLeft w:val="0"/>
                  <w:marRight w:val="0"/>
                  <w:marTop w:val="0"/>
                  <w:marBottom w:val="0"/>
                  <w:divBdr>
                    <w:top w:val="none" w:sz="0" w:space="0" w:color="auto"/>
                    <w:left w:val="none" w:sz="0" w:space="0" w:color="auto"/>
                    <w:bottom w:val="none" w:sz="0" w:space="0" w:color="auto"/>
                    <w:right w:val="none" w:sz="0" w:space="0" w:color="auto"/>
                  </w:divBdr>
                  <w:divsChild>
                    <w:div w:id="613173115">
                      <w:marLeft w:val="0"/>
                      <w:marRight w:val="0"/>
                      <w:marTop w:val="0"/>
                      <w:marBottom w:val="0"/>
                      <w:divBdr>
                        <w:top w:val="none" w:sz="0" w:space="0" w:color="auto"/>
                        <w:left w:val="none" w:sz="0" w:space="0" w:color="auto"/>
                        <w:bottom w:val="none" w:sz="0" w:space="0" w:color="auto"/>
                        <w:right w:val="none" w:sz="0" w:space="0" w:color="auto"/>
                      </w:divBdr>
                    </w:div>
                    <w:div w:id="1399674482">
                      <w:marLeft w:val="0"/>
                      <w:marRight w:val="0"/>
                      <w:marTop w:val="0"/>
                      <w:marBottom w:val="0"/>
                      <w:divBdr>
                        <w:top w:val="none" w:sz="0" w:space="0" w:color="auto"/>
                        <w:left w:val="none" w:sz="0" w:space="0" w:color="auto"/>
                        <w:bottom w:val="none" w:sz="0" w:space="0" w:color="auto"/>
                        <w:right w:val="none" w:sz="0" w:space="0" w:color="auto"/>
                      </w:divBdr>
                    </w:div>
                  </w:divsChild>
                </w:div>
                <w:div w:id="285502426">
                  <w:marLeft w:val="0"/>
                  <w:marRight w:val="0"/>
                  <w:marTop w:val="0"/>
                  <w:marBottom w:val="0"/>
                  <w:divBdr>
                    <w:top w:val="none" w:sz="0" w:space="0" w:color="auto"/>
                    <w:left w:val="none" w:sz="0" w:space="0" w:color="auto"/>
                    <w:bottom w:val="none" w:sz="0" w:space="0" w:color="auto"/>
                    <w:right w:val="none" w:sz="0" w:space="0" w:color="auto"/>
                  </w:divBdr>
                  <w:divsChild>
                    <w:div w:id="9331549">
                      <w:marLeft w:val="0"/>
                      <w:marRight w:val="0"/>
                      <w:marTop w:val="0"/>
                      <w:marBottom w:val="0"/>
                      <w:divBdr>
                        <w:top w:val="none" w:sz="0" w:space="0" w:color="auto"/>
                        <w:left w:val="none" w:sz="0" w:space="0" w:color="auto"/>
                        <w:bottom w:val="none" w:sz="0" w:space="0" w:color="auto"/>
                        <w:right w:val="none" w:sz="0" w:space="0" w:color="auto"/>
                      </w:divBdr>
                    </w:div>
                  </w:divsChild>
                </w:div>
                <w:div w:id="1022362183">
                  <w:marLeft w:val="0"/>
                  <w:marRight w:val="0"/>
                  <w:marTop w:val="0"/>
                  <w:marBottom w:val="0"/>
                  <w:divBdr>
                    <w:top w:val="none" w:sz="0" w:space="0" w:color="auto"/>
                    <w:left w:val="none" w:sz="0" w:space="0" w:color="auto"/>
                    <w:bottom w:val="none" w:sz="0" w:space="0" w:color="auto"/>
                    <w:right w:val="none" w:sz="0" w:space="0" w:color="auto"/>
                  </w:divBdr>
                  <w:divsChild>
                    <w:div w:id="930117379">
                      <w:marLeft w:val="0"/>
                      <w:marRight w:val="0"/>
                      <w:marTop w:val="0"/>
                      <w:marBottom w:val="0"/>
                      <w:divBdr>
                        <w:top w:val="none" w:sz="0" w:space="0" w:color="auto"/>
                        <w:left w:val="none" w:sz="0" w:space="0" w:color="auto"/>
                        <w:bottom w:val="none" w:sz="0" w:space="0" w:color="auto"/>
                        <w:right w:val="none" w:sz="0" w:space="0" w:color="auto"/>
                      </w:divBdr>
                    </w:div>
                    <w:div w:id="1346832058">
                      <w:marLeft w:val="0"/>
                      <w:marRight w:val="0"/>
                      <w:marTop w:val="0"/>
                      <w:marBottom w:val="0"/>
                      <w:divBdr>
                        <w:top w:val="none" w:sz="0" w:space="0" w:color="auto"/>
                        <w:left w:val="none" w:sz="0" w:space="0" w:color="auto"/>
                        <w:bottom w:val="none" w:sz="0" w:space="0" w:color="auto"/>
                        <w:right w:val="none" w:sz="0" w:space="0" w:color="auto"/>
                      </w:divBdr>
                    </w:div>
                    <w:div w:id="572589655">
                      <w:marLeft w:val="0"/>
                      <w:marRight w:val="0"/>
                      <w:marTop w:val="0"/>
                      <w:marBottom w:val="0"/>
                      <w:divBdr>
                        <w:top w:val="none" w:sz="0" w:space="0" w:color="auto"/>
                        <w:left w:val="none" w:sz="0" w:space="0" w:color="auto"/>
                        <w:bottom w:val="none" w:sz="0" w:space="0" w:color="auto"/>
                        <w:right w:val="none" w:sz="0" w:space="0" w:color="auto"/>
                      </w:divBdr>
                    </w:div>
                  </w:divsChild>
                </w:div>
                <w:div w:id="207492740">
                  <w:marLeft w:val="0"/>
                  <w:marRight w:val="0"/>
                  <w:marTop w:val="0"/>
                  <w:marBottom w:val="0"/>
                  <w:divBdr>
                    <w:top w:val="none" w:sz="0" w:space="0" w:color="auto"/>
                    <w:left w:val="none" w:sz="0" w:space="0" w:color="auto"/>
                    <w:bottom w:val="none" w:sz="0" w:space="0" w:color="auto"/>
                    <w:right w:val="none" w:sz="0" w:space="0" w:color="auto"/>
                  </w:divBdr>
                  <w:divsChild>
                    <w:div w:id="1963264998">
                      <w:marLeft w:val="0"/>
                      <w:marRight w:val="0"/>
                      <w:marTop w:val="0"/>
                      <w:marBottom w:val="0"/>
                      <w:divBdr>
                        <w:top w:val="none" w:sz="0" w:space="0" w:color="auto"/>
                        <w:left w:val="none" w:sz="0" w:space="0" w:color="auto"/>
                        <w:bottom w:val="none" w:sz="0" w:space="0" w:color="auto"/>
                        <w:right w:val="none" w:sz="0" w:space="0" w:color="auto"/>
                      </w:divBdr>
                    </w:div>
                    <w:div w:id="2009284576">
                      <w:marLeft w:val="0"/>
                      <w:marRight w:val="0"/>
                      <w:marTop w:val="0"/>
                      <w:marBottom w:val="0"/>
                      <w:divBdr>
                        <w:top w:val="none" w:sz="0" w:space="0" w:color="auto"/>
                        <w:left w:val="none" w:sz="0" w:space="0" w:color="auto"/>
                        <w:bottom w:val="none" w:sz="0" w:space="0" w:color="auto"/>
                        <w:right w:val="none" w:sz="0" w:space="0" w:color="auto"/>
                      </w:divBdr>
                    </w:div>
                    <w:div w:id="319310791">
                      <w:marLeft w:val="0"/>
                      <w:marRight w:val="0"/>
                      <w:marTop w:val="0"/>
                      <w:marBottom w:val="0"/>
                      <w:divBdr>
                        <w:top w:val="none" w:sz="0" w:space="0" w:color="auto"/>
                        <w:left w:val="none" w:sz="0" w:space="0" w:color="auto"/>
                        <w:bottom w:val="none" w:sz="0" w:space="0" w:color="auto"/>
                        <w:right w:val="none" w:sz="0" w:space="0" w:color="auto"/>
                      </w:divBdr>
                    </w:div>
                    <w:div w:id="1060831381">
                      <w:marLeft w:val="0"/>
                      <w:marRight w:val="0"/>
                      <w:marTop w:val="0"/>
                      <w:marBottom w:val="0"/>
                      <w:divBdr>
                        <w:top w:val="none" w:sz="0" w:space="0" w:color="auto"/>
                        <w:left w:val="none" w:sz="0" w:space="0" w:color="auto"/>
                        <w:bottom w:val="none" w:sz="0" w:space="0" w:color="auto"/>
                        <w:right w:val="none" w:sz="0" w:space="0" w:color="auto"/>
                      </w:divBdr>
                    </w:div>
                    <w:div w:id="1373923469">
                      <w:marLeft w:val="0"/>
                      <w:marRight w:val="0"/>
                      <w:marTop w:val="0"/>
                      <w:marBottom w:val="0"/>
                      <w:divBdr>
                        <w:top w:val="none" w:sz="0" w:space="0" w:color="auto"/>
                        <w:left w:val="none" w:sz="0" w:space="0" w:color="auto"/>
                        <w:bottom w:val="none" w:sz="0" w:space="0" w:color="auto"/>
                        <w:right w:val="none" w:sz="0" w:space="0" w:color="auto"/>
                      </w:divBdr>
                    </w:div>
                  </w:divsChild>
                </w:div>
                <w:div w:id="1800149094">
                  <w:marLeft w:val="0"/>
                  <w:marRight w:val="0"/>
                  <w:marTop w:val="0"/>
                  <w:marBottom w:val="0"/>
                  <w:divBdr>
                    <w:top w:val="none" w:sz="0" w:space="0" w:color="auto"/>
                    <w:left w:val="none" w:sz="0" w:space="0" w:color="auto"/>
                    <w:bottom w:val="none" w:sz="0" w:space="0" w:color="auto"/>
                    <w:right w:val="none" w:sz="0" w:space="0" w:color="auto"/>
                  </w:divBdr>
                  <w:divsChild>
                    <w:div w:id="1663700455">
                      <w:marLeft w:val="0"/>
                      <w:marRight w:val="0"/>
                      <w:marTop w:val="0"/>
                      <w:marBottom w:val="0"/>
                      <w:divBdr>
                        <w:top w:val="none" w:sz="0" w:space="0" w:color="auto"/>
                        <w:left w:val="none" w:sz="0" w:space="0" w:color="auto"/>
                        <w:bottom w:val="none" w:sz="0" w:space="0" w:color="auto"/>
                        <w:right w:val="none" w:sz="0" w:space="0" w:color="auto"/>
                      </w:divBdr>
                    </w:div>
                  </w:divsChild>
                </w:div>
                <w:div w:id="1525636674">
                  <w:marLeft w:val="0"/>
                  <w:marRight w:val="0"/>
                  <w:marTop w:val="0"/>
                  <w:marBottom w:val="0"/>
                  <w:divBdr>
                    <w:top w:val="none" w:sz="0" w:space="0" w:color="auto"/>
                    <w:left w:val="none" w:sz="0" w:space="0" w:color="auto"/>
                    <w:bottom w:val="none" w:sz="0" w:space="0" w:color="auto"/>
                    <w:right w:val="none" w:sz="0" w:space="0" w:color="auto"/>
                  </w:divBdr>
                  <w:divsChild>
                    <w:div w:id="211037998">
                      <w:marLeft w:val="0"/>
                      <w:marRight w:val="0"/>
                      <w:marTop w:val="0"/>
                      <w:marBottom w:val="0"/>
                      <w:divBdr>
                        <w:top w:val="none" w:sz="0" w:space="0" w:color="auto"/>
                        <w:left w:val="none" w:sz="0" w:space="0" w:color="auto"/>
                        <w:bottom w:val="none" w:sz="0" w:space="0" w:color="auto"/>
                        <w:right w:val="none" w:sz="0" w:space="0" w:color="auto"/>
                      </w:divBdr>
                    </w:div>
                    <w:div w:id="461465186">
                      <w:marLeft w:val="0"/>
                      <w:marRight w:val="0"/>
                      <w:marTop w:val="0"/>
                      <w:marBottom w:val="0"/>
                      <w:divBdr>
                        <w:top w:val="none" w:sz="0" w:space="0" w:color="auto"/>
                        <w:left w:val="none" w:sz="0" w:space="0" w:color="auto"/>
                        <w:bottom w:val="none" w:sz="0" w:space="0" w:color="auto"/>
                        <w:right w:val="none" w:sz="0" w:space="0" w:color="auto"/>
                      </w:divBdr>
                    </w:div>
                  </w:divsChild>
                </w:div>
                <w:div w:id="1063868960">
                  <w:marLeft w:val="0"/>
                  <w:marRight w:val="0"/>
                  <w:marTop w:val="0"/>
                  <w:marBottom w:val="0"/>
                  <w:divBdr>
                    <w:top w:val="none" w:sz="0" w:space="0" w:color="auto"/>
                    <w:left w:val="none" w:sz="0" w:space="0" w:color="auto"/>
                    <w:bottom w:val="none" w:sz="0" w:space="0" w:color="auto"/>
                    <w:right w:val="none" w:sz="0" w:space="0" w:color="auto"/>
                  </w:divBdr>
                  <w:divsChild>
                    <w:div w:id="933249510">
                      <w:marLeft w:val="0"/>
                      <w:marRight w:val="0"/>
                      <w:marTop w:val="0"/>
                      <w:marBottom w:val="0"/>
                      <w:divBdr>
                        <w:top w:val="none" w:sz="0" w:space="0" w:color="auto"/>
                        <w:left w:val="none" w:sz="0" w:space="0" w:color="auto"/>
                        <w:bottom w:val="none" w:sz="0" w:space="0" w:color="auto"/>
                        <w:right w:val="none" w:sz="0" w:space="0" w:color="auto"/>
                      </w:divBdr>
                    </w:div>
                  </w:divsChild>
                </w:div>
                <w:div w:id="1654211915">
                  <w:marLeft w:val="0"/>
                  <w:marRight w:val="0"/>
                  <w:marTop w:val="0"/>
                  <w:marBottom w:val="0"/>
                  <w:divBdr>
                    <w:top w:val="none" w:sz="0" w:space="0" w:color="auto"/>
                    <w:left w:val="none" w:sz="0" w:space="0" w:color="auto"/>
                    <w:bottom w:val="none" w:sz="0" w:space="0" w:color="auto"/>
                    <w:right w:val="none" w:sz="0" w:space="0" w:color="auto"/>
                  </w:divBdr>
                  <w:divsChild>
                    <w:div w:id="445664312">
                      <w:marLeft w:val="0"/>
                      <w:marRight w:val="0"/>
                      <w:marTop w:val="0"/>
                      <w:marBottom w:val="0"/>
                      <w:divBdr>
                        <w:top w:val="none" w:sz="0" w:space="0" w:color="auto"/>
                        <w:left w:val="none" w:sz="0" w:space="0" w:color="auto"/>
                        <w:bottom w:val="none" w:sz="0" w:space="0" w:color="auto"/>
                        <w:right w:val="none" w:sz="0" w:space="0" w:color="auto"/>
                      </w:divBdr>
                    </w:div>
                    <w:div w:id="478301574">
                      <w:marLeft w:val="0"/>
                      <w:marRight w:val="0"/>
                      <w:marTop w:val="0"/>
                      <w:marBottom w:val="0"/>
                      <w:divBdr>
                        <w:top w:val="none" w:sz="0" w:space="0" w:color="auto"/>
                        <w:left w:val="none" w:sz="0" w:space="0" w:color="auto"/>
                        <w:bottom w:val="none" w:sz="0" w:space="0" w:color="auto"/>
                        <w:right w:val="none" w:sz="0" w:space="0" w:color="auto"/>
                      </w:divBdr>
                    </w:div>
                    <w:div w:id="649987586">
                      <w:marLeft w:val="0"/>
                      <w:marRight w:val="0"/>
                      <w:marTop w:val="0"/>
                      <w:marBottom w:val="0"/>
                      <w:divBdr>
                        <w:top w:val="none" w:sz="0" w:space="0" w:color="auto"/>
                        <w:left w:val="none" w:sz="0" w:space="0" w:color="auto"/>
                        <w:bottom w:val="none" w:sz="0" w:space="0" w:color="auto"/>
                        <w:right w:val="none" w:sz="0" w:space="0" w:color="auto"/>
                      </w:divBdr>
                    </w:div>
                    <w:div w:id="383254901">
                      <w:marLeft w:val="0"/>
                      <w:marRight w:val="0"/>
                      <w:marTop w:val="0"/>
                      <w:marBottom w:val="0"/>
                      <w:divBdr>
                        <w:top w:val="none" w:sz="0" w:space="0" w:color="auto"/>
                        <w:left w:val="none" w:sz="0" w:space="0" w:color="auto"/>
                        <w:bottom w:val="none" w:sz="0" w:space="0" w:color="auto"/>
                        <w:right w:val="none" w:sz="0" w:space="0" w:color="auto"/>
                      </w:divBdr>
                    </w:div>
                  </w:divsChild>
                </w:div>
                <w:div w:id="1271549922">
                  <w:marLeft w:val="0"/>
                  <w:marRight w:val="0"/>
                  <w:marTop w:val="0"/>
                  <w:marBottom w:val="0"/>
                  <w:divBdr>
                    <w:top w:val="none" w:sz="0" w:space="0" w:color="auto"/>
                    <w:left w:val="none" w:sz="0" w:space="0" w:color="auto"/>
                    <w:bottom w:val="none" w:sz="0" w:space="0" w:color="auto"/>
                    <w:right w:val="none" w:sz="0" w:space="0" w:color="auto"/>
                  </w:divBdr>
                  <w:divsChild>
                    <w:div w:id="1580941252">
                      <w:marLeft w:val="0"/>
                      <w:marRight w:val="0"/>
                      <w:marTop w:val="0"/>
                      <w:marBottom w:val="0"/>
                      <w:divBdr>
                        <w:top w:val="none" w:sz="0" w:space="0" w:color="auto"/>
                        <w:left w:val="none" w:sz="0" w:space="0" w:color="auto"/>
                        <w:bottom w:val="none" w:sz="0" w:space="0" w:color="auto"/>
                        <w:right w:val="none" w:sz="0" w:space="0" w:color="auto"/>
                      </w:divBdr>
                    </w:div>
                    <w:div w:id="1703050319">
                      <w:marLeft w:val="0"/>
                      <w:marRight w:val="0"/>
                      <w:marTop w:val="0"/>
                      <w:marBottom w:val="0"/>
                      <w:divBdr>
                        <w:top w:val="none" w:sz="0" w:space="0" w:color="auto"/>
                        <w:left w:val="none" w:sz="0" w:space="0" w:color="auto"/>
                        <w:bottom w:val="none" w:sz="0" w:space="0" w:color="auto"/>
                        <w:right w:val="none" w:sz="0" w:space="0" w:color="auto"/>
                      </w:divBdr>
                    </w:div>
                    <w:div w:id="331496264">
                      <w:marLeft w:val="0"/>
                      <w:marRight w:val="0"/>
                      <w:marTop w:val="0"/>
                      <w:marBottom w:val="0"/>
                      <w:divBdr>
                        <w:top w:val="none" w:sz="0" w:space="0" w:color="auto"/>
                        <w:left w:val="none" w:sz="0" w:space="0" w:color="auto"/>
                        <w:bottom w:val="none" w:sz="0" w:space="0" w:color="auto"/>
                        <w:right w:val="none" w:sz="0" w:space="0" w:color="auto"/>
                      </w:divBdr>
                    </w:div>
                    <w:div w:id="12436113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54747723">
          <w:marLeft w:val="0"/>
          <w:marRight w:val="0"/>
          <w:marTop w:val="0"/>
          <w:marBottom w:val="0"/>
          <w:divBdr>
            <w:top w:val="none" w:sz="0" w:space="0" w:color="auto"/>
            <w:left w:val="none" w:sz="0" w:space="0" w:color="auto"/>
            <w:bottom w:val="none" w:sz="0" w:space="0" w:color="auto"/>
            <w:right w:val="none" w:sz="0" w:space="0" w:color="auto"/>
          </w:divBdr>
        </w:div>
        <w:div w:id="1695959692">
          <w:marLeft w:val="0"/>
          <w:marRight w:val="0"/>
          <w:marTop w:val="0"/>
          <w:marBottom w:val="0"/>
          <w:divBdr>
            <w:top w:val="none" w:sz="0" w:space="0" w:color="auto"/>
            <w:left w:val="none" w:sz="0" w:space="0" w:color="auto"/>
            <w:bottom w:val="none" w:sz="0" w:space="0" w:color="auto"/>
            <w:right w:val="none" w:sz="0" w:space="0" w:color="auto"/>
          </w:divBdr>
        </w:div>
        <w:div w:id="2083410669">
          <w:marLeft w:val="0"/>
          <w:marRight w:val="0"/>
          <w:marTop w:val="0"/>
          <w:marBottom w:val="0"/>
          <w:divBdr>
            <w:top w:val="none" w:sz="0" w:space="0" w:color="auto"/>
            <w:left w:val="none" w:sz="0" w:space="0" w:color="auto"/>
            <w:bottom w:val="none" w:sz="0" w:space="0" w:color="auto"/>
            <w:right w:val="none" w:sz="0" w:space="0" w:color="auto"/>
          </w:divBdr>
          <w:divsChild>
            <w:div w:id="1853371622">
              <w:marLeft w:val="-75"/>
              <w:marRight w:val="0"/>
              <w:marTop w:val="30"/>
              <w:marBottom w:val="30"/>
              <w:divBdr>
                <w:top w:val="none" w:sz="0" w:space="0" w:color="auto"/>
                <w:left w:val="none" w:sz="0" w:space="0" w:color="auto"/>
                <w:bottom w:val="none" w:sz="0" w:space="0" w:color="auto"/>
                <w:right w:val="none" w:sz="0" w:space="0" w:color="auto"/>
              </w:divBdr>
              <w:divsChild>
                <w:div w:id="603224323">
                  <w:marLeft w:val="0"/>
                  <w:marRight w:val="0"/>
                  <w:marTop w:val="0"/>
                  <w:marBottom w:val="0"/>
                  <w:divBdr>
                    <w:top w:val="none" w:sz="0" w:space="0" w:color="auto"/>
                    <w:left w:val="none" w:sz="0" w:space="0" w:color="auto"/>
                    <w:bottom w:val="none" w:sz="0" w:space="0" w:color="auto"/>
                    <w:right w:val="none" w:sz="0" w:space="0" w:color="auto"/>
                  </w:divBdr>
                  <w:divsChild>
                    <w:div w:id="2110157159">
                      <w:marLeft w:val="0"/>
                      <w:marRight w:val="0"/>
                      <w:marTop w:val="0"/>
                      <w:marBottom w:val="0"/>
                      <w:divBdr>
                        <w:top w:val="none" w:sz="0" w:space="0" w:color="auto"/>
                        <w:left w:val="none" w:sz="0" w:space="0" w:color="auto"/>
                        <w:bottom w:val="none" w:sz="0" w:space="0" w:color="auto"/>
                        <w:right w:val="none" w:sz="0" w:space="0" w:color="auto"/>
                      </w:divBdr>
                    </w:div>
                  </w:divsChild>
                </w:div>
                <w:div w:id="872421171">
                  <w:marLeft w:val="0"/>
                  <w:marRight w:val="0"/>
                  <w:marTop w:val="0"/>
                  <w:marBottom w:val="0"/>
                  <w:divBdr>
                    <w:top w:val="none" w:sz="0" w:space="0" w:color="auto"/>
                    <w:left w:val="none" w:sz="0" w:space="0" w:color="auto"/>
                    <w:bottom w:val="none" w:sz="0" w:space="0" w:color="auto"/>
                    <w:right w:val="none" w:sz="0" w:space="0" w:color="auto"/>
                  </w:divBdr>
                  <w:divsChild>
                    <w:div w:id="263727345">
                      <w:marLeft w:val="0"/>
                      <w:marRight w:val="0"/>
                      <w:marTop w:val="0"/>
                      <w:marBottom w:val="0"/>
                      <w:divBdr>
                        <w:top w:val="none" w:sz="0" w:space="0" w:color="auto"/>
                        <w:left w:val="none" w:sz="0" w:space="0" w:color="auto"/>
                        <w:bottom w:val="none" w:sz="0" w:space="0" w:color="auto"/>
                        <w:right w:val="none" w:sz="0" w:space="0" w:color="auto"/>
                      </w:divBdr>
                    </w:div>
                  </w:divsChild>
                </w:div>
                <w:div w:id="1584681379">
                  <w:marLeft w:val="0"/>
                  <w:marRight w:val="0"/>
                  <w:marTop w:val="0"/>
                  <w:marBottom w:val="0"/>
                  <w:divBdr>
                    <w:top w:val="none" w:sz="0" w:space="0" w:color="auto"/>
                    <w:left w:val="none" w:sz="0" w:space="0" w:color="auto"/>
                    <w:bottom w:val="none" w:sz="0" w:space="0" w:color="auto"/>
                    <w:right w:val="none" w:sz="0" w:space="0" w:color="auto"/>
                  </w:divBdr>
                  <w:divsChild>
                    <w:div w:id="2086416023">
                      <w:marLeft w:val="0"/>
                      <w:marRight w:val="0"/>
                      <w:marTop w:val="0"/>
                      <w:marBottom w:val="0"/>
                      <w:divBdr>
                        <w:top w:val="none" w:sz="0" w:space="0" w:color="auto"/>
                        <w:left w:val="none" w:sz="0" w:space="0" w:color="auto"/>
                        <w:bottom w:val="none" w:sz="0" w:space="0" w:color="auto"/>
                        <w:right w:val="none" w:sz="0" w:space="0" w:color="auto"/>
                      </w:divBdr>
                    </w:div>
                  </w:divsChild>
                </w:div>
                <w:div w:id="152719091">
                  <w:marLeft w:val="0"/>
                  <w:marRight w:val="0"/>
                  <w:marTop w:val="0"/>
                  <w:marBottom w:val="0"/>
                  <w:divBdr>
                    <w:top w:val="none" w:sz="0" w:space="0" w:color="auto"/>
                    <w:left w:val="none" w:sz="0" w:space="0" w:color="auto"/>
                    <w:bottom w:val="none" w:sz="0" w:space="0" w:color="auto"/>
                    <w:right w:val="none" w:sz="0" w:space="0" w:color="auto"/>
                  </w:divBdr>
                  <w:divsChild>
                    <w:div w:id="1954434664">
                      <w:marLeft w:val="0"/>
                      <w:marRight w:val="0"/>
                      <w:marTop w:val="0"/>
                      <w:marBottom w:val="0"/>
                      <w:divBdr>
                        <w:top w:val="none" w:sz="0" w:space="0" w:color="auto"/>
                        <w:left w:val="none" w:sz="0" w:space="0" w:color="auto"/>
                        <w:bottom w:val="none" w:sz="0" w:space="0" w:color="auto"/>
                        <w:right w:val="none" w:sz="0" w:space="0" w:color="auto"/>
                      </w:divBdr>
                    </w:div>
                  </w:divsChild>
                </w:div>
                <w:div w:id="1873807056">
                  <w:marLeft w:val="0"/>
                  <w:marRight w:val="0"/>
                  <w:marTop w:val="0"/>
                  <w:marBottom w:val="0"/>
                  <w:divBdr>
                    <w:top w:val="none" w:sz="0" w:space="0" w:color="auto"/>
                    <w:left w:val="none" w:sz="0" w:space="0" w:color="auto"/>
                    <w:bottom w:val="none" w:sz="0" w:space="0" w:color="auto"/>
                    <w:right w:val="none" w:sz="0" w:space="0" w:color="auto"/>
                  </w:divBdr>
                  <w:divsChild>
                    <w:div w:id="1457718525">
                      <w:marLeft w:val="0"/>
                      <w:marRight w:val="0"/>
                      <w:marTop w:val="0"/>
                      <w:marBottom w:val="0"/>
                      <w:divBdr>
                        <w:top w:val="none" w:sz="0" w:space="0" w:color="auto"/>
                        <w:left w:val="none" w:sz="0" w:space="0" w:color="auto"/>
                        <w:bottom w:val="none" w:sz="0" w:space="0" w:color="auto"/>
                        <w:right w:val="none" w:sz="0" w:space="0" w:color="auto"/>
                      </w:divBdr>
                    </w:div>
                    <w:div w:id="1735660061">
                      <w:marLeft w:val="0"/>
                      <w:marRight w:val="0"/>
                      <w:marTop w:val="0"/>
                      <w:marBottom w:val="0"/>
                      <w:divBdr>
                        <w:top w:val="none" w:sz="0" w:space="0" w:color="auto"/>
                        <w:left w:val="none" w:sz="0" w:space="0" w:color="auto"/>
                        <w:bottom w:val="none" w:sz="0" w:space="0" w:color="auto"/>
                        <w:right w:val="none" w:sz="0" w:space="0" w:color="auto"/>
                      </w:divBdr>
                    </w:div>
                  </w:divsChild>
                </w:div>
                <w:div w:id="140268809">
                  <w:marLeft w:val="0"/>
                  <w:marRight w:val="0"/>
                  <w:marTop w:val="0"/>
                  <w:marBottom w:val="0"/>
                  <w:divBdr>
                    <w:top w:val="none" w:sz="0" w:space="0" w:color="auto"/>
                    <w:left w:val="none" w:sz="0" w:space="0" w:color="auto"/>
                    <w:bottom w:val="none" w:sz="0" w:space="0" w:color="auto"/>
                    <w:right w:val="none" w:sz="0" w:space="0" w:color="auto"/>
                  </w:divBdr>
                  <w:divsChild>
                    <w:div w:id="1890529084">
                      <w:marLeft w:val="0"/>
                      <w:marRight w:val="0"/>
                      <w:marTop w:val="0"/>
                      <w:marBottom w:val="0"/>
                      <w:divBdr>
                        <w:top w:val="none" w:sz="0" w:space="0" w:color="auto"/>
                        <w:left w:val="none" w:sz="0" w:space="0" w:color="auto"/>
                        <w:bottom w:val="none" w:sz="0" w:space="0" w:color="auto"/>
                        <w:right w:val="none" w:sz="0" w:space="0" w:color="auto"/>
                      </w:divBdr>
                    </w:div>
                    <w:div w:id="444228428">
                      <w:marLeft w:val="0"/>
                      <w:marRight w:val="0"/>
                      <w:marTop w:val="0"/>
                      <w:marBottom w:val="0"/>
                      <w:divBdr>
                        <w:top w:val="none" w:sz="0" w:space="0" w:color="auto"/>
                        <w:left w:val="none" w:sz="0" w:space="0" w:color="auto"/>
                        <w:bottom w:val="none" w:sz="0" w:space="0" w:color="auto"/>
                        <w:right w:val="none" w:sz="0" w:space="0" w:color="auto"/>
                      </w:divBdr>
                    </w:div>
                  </w:divsChild>
                </w:div>
                <w:div w:id="170805331">
                  <w:marLeft w:val="0"/>
                  <w:marRight w:val="0"/>
                  <w:marTop w:val="0"/>
                  <w:marBottom w:val="0"/>
                  <w:divBdr>
                    <w:top w:val="none" w:sz="0" w:space="0" w:color="auto"/>
                    <w:left w:val="none" w:sz="0" w:space="0" w:color="auto"/>
                    <w:bottom w:val="none" w:sz="0" w:space="0" w:color="auto"/>
                    <w:right w:val="none" w:sz="0" w:space="0" w:color="auto"/>
                  </w:divBdr>
                  <w:divsChild>
                    <w:div w:id="1841967916">
                      <w:marLeft w:val="0"/>
                      <w:marRight w:val="0"/>
                      <w:marTop w:val="0"/>
                      <w:marBottom w:val="0"/>
                      <w:divBdr>
                        <w:top w:val="none" w:sz="0" w:space="0" w:color="auto"/>
                        <w:left w:val="none" w:sz="0" w:space="0" w:color="auto"/>
                        <w:bottom w:val="none" w:sz="0" w:space="0" w:color="auto"/>
                        <w:right w:val="none" w:sz="0" w:space="0" w:color="auto"/>
                      </w:divBdr>
                    </w:div>
                    <w:div w:id="896745086">
                      <w:marLeft w:val="0"/>
                      <w:marRight w:val="0"/>
                      <w:marTop w:val="0"/>
                      <w:marBottom w:val="0"/>
                      <w:divBdr>
                        <w:top w:val="none" w:sz="0" w:space="0" w:color="auto"/>
                        <w:left w:val="none" w:sz="0" w:space="0" w:color="auto"/>
                        <w:bottom w:val="none" w:sz="0" w:space="0" w:color="auto"/>
                        <w:right w:val="none" w:sz="0" w:space="0" w:color="auto"/>
                      </w:divBdr>
                    </w:div>
                  </w:divsChild>
                </w:div>
                <w:div w:id="566762508">
                  <w:marLeft w:val="0"/>
                  <w:marRight w:val="0"/>
                  <w:marTop w:val="0"/>
                  <w:marBottom w:val="0"/>
                  <w:divBdr>
                    <w:top w:val="none" w:sz="0" w:space="0" w:color="auto"/>
                    <w:left w:val="none" w:sz="0" w:space="0" w:color="auto"/>
                    <w:bottom w:val="none" w:sz="0" w:space="0" w:color="auto"/>
                    <w:right w:val="none" w:sz="0" w:space="0" w:color="auto"/>
                  </w:divBdr>
                  <w:divsChild>
                    <w:div w:id="587928188">
                      <w:marLeft w:val="0"/>
                      <w:marRight w:val="0"/>
                      <w:marTop w:val="0"/>
                      <w:marBottom w:val="0"/>
                      <w:divBdr>
                        <w:top w:val="none" w:sz="0" w:space="0" w:color="auto"/>
                        <w:left w:val="none" w:sz="0" w:space="0" w:color="auto"/>
                        <w:bottom w:val="none" w:sz="0" w:space="0" w:color="auto"/>
                        <w:right w:val="none" w:sz="0" w:space="0" w:color="auto"/>
                      </w:divBdr>
                    </w:div>
                  </w:divsChild>
                </w:div>
                <w:div w:id="1591743525">
                  <w:marLeft w:val="0"/>
                  <w:marRight w:val="0"/>
                  <w:marTop w:val="0"/>
                  <w:marBottom w:val="0"/>
                  <w:divBdr>
                    <w:top w:val="none" w:sz="0" w:space="0" w:color="auto"/>
                    <w:left w:val="none" w:sz="0" w:space="0" w:color="auto"/>
                    <w:bottom w:val="none" w:sz="0" w:space="0" w:color="auto"/>
                    <w:right w:val="none" w:sz="0" w:space="0" w:color="auto"/>
                  </w:divBdr>
                  <w:divsChild>
                    <w:div w:id="115564593">
                      <w:marLeft w:val="0"/>
                      <w:marRight w:val="0"/>
                      <w:marTop w:val="0"/>
                      <w:marBottom w:val="0"/>
                      <w:divBdr>
                        <w:top w:val="none" w:sz="0" w:space="0" w:color="auto"/>
                        <w:left w:val="none" w:sz="0" w:space="0" w:color="auto"/>
                        <w:bottom w:val="none" w:sz="0" w:space="0" w:color="auto"/>
                        <w:right w:val="none" w:sz="0" w:space="0" w:color="auto"/>
                      </w:divBdr>
                    </w:div>
                  </w:divsChild>
                </w:div>
                <w:div w:id="784345190">
                  <w:marLeft w:val="0"/>
                  <w:marRight w:val="0"/>
                  <w:marTop w:val="0"/>
                  <w:marBottom w:val="0"/>
                  <w:divBdr>
                    <w:top w:val="none" w:sz="0" w:space="0" w:color="auto"/>
                    <w:left w:val="none" w:sz="0" w:space="0" w:color="auto"/>
                    <w:bottom w:val="none" w:sz="0" w:space="0" w:color="auto"/>
                    <w:right w:val="none" w:sz="0" w:space="0" w:color="auto"/>
                  </w:divBdr>
                  <w:divsChild>
                    <w:div w:id="1653097605">
                      <w:marLeft w:val="0"/>
                      <w:marRight w:val="0"/>
                      <w:marTop w:val="0"/>
                      <w:marBottom w:val="0"/>
                      <w:divBdr>
                        <w:top w:val="none" w:sz="0" w:space="0" w:color="auto"/>
                        <w:left w:val="none" w:sz="0" w:space="0" w:color="auto"/>
                        <w:bottom w:val="none" w:sz="0" w:space="0" w:color="auto"/>
                        <w:right w:val="none" w:sz="0" w:space="0" w:color="auto"/>
                      </w:divBdr>
                    </w:div>
                  </w:divsChild>
                </w:div>
                <w:div w:id="987318937">
                  <w:marLeft w:val="0"/>
                  <w:marRight w:val="0"/>
                  <w:marTop w:val="0"/>
                  <w:marBottom w:val="0"/>
                  <w:divBdr>
                    <w:top w:val="none" w:sz="0" w:space="0" w:color="auto"/>
                    <w:left w:val="none" w:sz="0" w:space="0" w:color="auto"/>
                    <w:bottom w:val="none" w:sz="0" w:space="0" w:color="auto"/>
                    <w:right w:val="none" w:sz="0" w:space="0" w:color="auto"/>
                  </w:divBdr>
                  <w:divsChild>
                    <w:div w:id="1649940373">
                      <w:marLeft w:val="0"/>
                      <w:marRight w:val="0"/>
                      <w:marTop w:val="0"/>
                      <w:marBottom w:val="0"/>
                      <w:divBdr>
                        <w:top w:val="none" w:sz="0" w:space="0" w:color="auto"/>
                        <w:left w:val="none" w:sz="0" w:space="0" w:color="auto"/>
                        <w:bottom w:val="none" w:sz="0" w:space="0" w:color="auto"/>
                        <w:right w:val="none" w:sz="0" w:space="0" w:color="auto"/>
                      </w:divBdr>
                    </w:div>
                  </w:divsChild>
                </w:div>
                <w:div w:id="1250584534">
                  <w:marLeft w:val="0"/>
                  <w:marRight w:val="0"/>
                  <w:marTop w:val="0"/>
                  <w:marBottom w:val="0"/>
                  <w:divBdr>
                    <w:top w:val="none" w:sz="0" w:space="0" w:color="auto"/>
                    <w:left w:val="none" w:sz="0" w:space="0" w:color="auto"/>
                    <w:bottom w:val="none" w:sz="0" w:space="0" w:color="auto"/>
                    <w:right w:val="none" w:sz="0" w:space="0" w:color="auto"/>
                  </w:divBdr>
                  <w:divsChild>
                    <w:div w:id="1649046001">
                      <w:marLeft w:val="0"/>
                      <w:marRight w:val="0"/>
                      <w:marTop w:val="0"/>
                      <w:marBottom w:val="0"/>
                      <w:divBdr>
                        <w:top w:val="none" w:sz="0" w:space="0" w:color="auto"/>
                        <w:left w:val="none" w:sz="0" w:space="0" w:color="auto"/>
                        <w:bottom w:val="none" w:sz="0" w:space="0" w:color="auto"/>
                        <w:right w:val="none" w:sz="0" w:space="0" w:color="auto"/>
                      </w:divBdr>
                    </w:div>
                  </w:divsChild>
                </w:div>
                <w:div w:id="1534346760">
                  <w:marLeft w:val="0"/>
                  <w:marRight w:val="0"/>
                  <w:marTop w:val="0"/>
                  <w:marBottom w:val="0"/>
                  <w:divBdr>
                    <w:top w:val="none" w:sz="0" w:space="0" w:color="auto"/>
                    <w:left w:val="none" w:sz="0" w:space="0" w:color="auto"/>
                    <w:bottom w:val="none" w:sz="0" w:space="0" w:color="auto"/>
                    <w:right w:val="none" w:sz="0" w:space="0" w:color="auto"/>
                  </w:divBdr>
                  <w:divsChild>
                    <w:div w:id="705643343">
                      <w:marLeft w:val="0"/>
                      <w:marRight w:val="0"/>
                      <w:marTop w:val="0"/>
                      <w:marBottom w:val="0"/>
                      <w:divBdr>
                        <w:top w:val="none" w:sz="0" w:space="0" w:color="auto"/>
                        <w:left w:val="none" w:sz="0" w:space="0" w:color="auto"/>
                        <w:bottom w:val="none" w:sz="0" w:space="0" w:color="auto"/>
                        <w:right w:val="none" w:sz="0" w:space="0" w:color="auto"/>
                      </w:divBdr>
                    </w:div>
                  </w:divsChild>
                </w:div>
                <w:div w:id="1644192905">
                  <w:marLeft w:val="0"/>
                  <w:marRight w:val="0"/>
                  <w:marTop w:val="0"/>
                  <w:marBottom w:val="0"/>
                  <w:divBdr>
                    <w:top w:val="none" w:sz="0" w:space="0" w:color="auto"/>
                    <w:left w:val="none" w:sz="0" w:space="0" w:color="auto"/>
                    <w:bottom w:val="none" w:sz="0" w:space="0" w:color="auto"/>
                    <w:right w:val="none" w:sz="0" w:space="0" w:color="auto"/>
                  </w:divBdr>
                  <w:divsChild>
                    <w:div w:id="1050957896">
                      <w:marLeft w:val="0"/>
                      <w:marRight w:val="0"/>
                      <w:marTop w:val="0"/>
                      <w:marBottom w:val="0"/>
                      <w:divBdr>
                        <w:top w:val="none" w:sz="0" w:space="0" w:color="auto"/>
                        <w:left w:val="none" w:sz="0" w:space="0" w:color="auto"/>
                        <w:bottom w:val="none" w:sz="0" w:space="0" w:color="auto"/>
                        <w:right w:val="none" w:sz="0" w:space="0" w:color="auto"/>
                      </w:divBdr>
                    </w:div>
                  </w:divsChild>
                </w:div>
                <w:div w:id="126550068">
                  <w:marLeft w:val="0"/>
                  <w:marRight w:val="0"/>
                  <w:marTop w:val="0"/>
                  <w:marBottom w:val="0"/>
                  <w:divBdr>
                    <w:top w:val="none" w:sz="0" w:space="0" w:color="auto"/>
                    <w:left w:val="none" w:sz="0" w:space="0" w:color="auto"/>
                    <w:bottom w:val="none" w:sz="0" w:space="0" w:color="auto"/>
                    <w:right w:val="none" w:sz="0" w:space="0" w:color="auto"/>
                  </w:divBdr>
                  <w:divsChild>
                    <w:div w:id="424121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1639579">
          <w:marLeft w:val="0"/>
          <w:marRight w:val="0"/>
          <w:marTop w:val="0"/>
          <w:marBottom w:val="0"/>
          <w:divBdr>
            <w:top w:val="none" w:sz="0" w:space="0" w:color="auto"/>
            <w:left w:val="none" w:sz="0" w:space="0" w:color="auto"/>
            <w:bottom w:val="none" w:sz="0" w:space="0" w:color="auto"/>
            <w:right w:val="none" w:sz="0" w:space="0" w:color="auto"/>
          </w:divBdr>
        </w:div>
        <w:div w:id="503210656">
          <w:marLeft w:val="0"/>
          <w:marRight w:val="0"/>
          <w:marTop w:val="0"/>
          <w:marBottom w:val="0"/>
          <w:divBdr>
            <w:top w:val="none" w:sz="0" w:space="0" w:color="auto"/>
            <w:left w:val="none" w:sz="0" w:space="0" w:color="auto"/>
            <w:bottom w:val="none" w:sz="0" w:space="0" w:color="auto"/>
            <w:right w:val="none" w:sz="0" w:space="0" w:color="auto"/>
          </w:divBdr>
        </w:div>
        <w:div w:id="1076591783">
          <w:marLeft w:val="0"/>
          <w:marRight w:val="0"/>
          <w:marTop w:val="0"/>
          <w:marBottom w:val="0"/>
          <w:divBdr>
            <w:top w:val="none" w:sz="0" w:space="0" w:color="auto"/>
            <w:left w:val="none" w:sz="0" w:space="0" w:color="auto"/>
            <w:bottom w:val="none" w:sz="0" w:space="0" w:color="auto"/>
            <w:right w:val="none" w:sz="0" w:space="0" w:color="auto"/>
          </w:divBdr>
        </w:div>
        <w:div w:id="1183591970">
          <w:marLeft w:val="0"/>
          <w:marRight w:val="0"/>
          <w:marTop w:val="0"/>
          <w:marBottom w:val="0"/>
          <w:divBdr>
            <w:top w:val="none" w:sz="0" w:space="0" w:color="auto"/>
            <w:left w:val="none" w:sz="0" w:space="0" w:color="auto"/>
            <w:bottom w:val="none" w:sz="0" w:space="0" w:color="auto"/>
            <w:right w:val="none" w:sz="0" w:space="0" w:color="auto"/>
          </w:divBdr>
          <w:divsChild>
            <w:div w:id="596862101">
              <w:marLeft w:val="-75"/>
              <w:marRight w:val="0"/>
              <w:marTop w:val="30"/>
              <w:marBottom w:val="30"/>
              <w:divBdr>
                <w:top w:val="none" w:sz="0" w:space="0" w:color="auto"/>
                <w:left w:val="none" w:sz="0" w:space="0" w:color="auto"/>
                <w:bottom w:val="none" w:sz="0" w:space="0" w:color="auto"/>
                <w:right w:val="none" w:sz="0" w:space="0" w:color="auto"/>
              </w:divBdr>
              <w:divsChild>
                <w:div w:id="1647204625">
                  <w:marLeft w:val="0"/>
                  <w:marRight w:val="0"/>
                  <w:marTop w:val="0"/>
                  <w:marBottom w:val="0"/>
                  <w:divBdr>
                    <w:top w:val="none" w:sz="0" w:space="0" w:color="auto"/>
                    <w:left w:val="none" w:sz="0" w:space="0" w:color="auto"/>
                    <w:bottom w:val="none" w:sz="0" w:space="0" w:color="auto"/>
                    <w:right w:val="none" w:sz="0" w:space="0" w:color="auto"/>
                  </w:divBdr>
                  <w:divsChild>
                    <w:div w:id="847141753">
                      <w:marLeft w:val="0"/>
                      <w:marRight w:val="0"/>
                      <w:marTop w:val="0"/>
                      <w:marBottom w:val="0"/>
                      <w:divBdr>
                        <w:top w:val="none" w:sz="0" w:space="0" w:color="auto"/>
                        <w:left w:val="none" w:sz="0" w:space="0" w:color="auto"/>
                        <w:bottom w:val="none" w:sz="0" w:space="0" w:color="auto"/>
                        <w:right w:val="none" w:sz="0" w:space="0" w:color="auto"/>
                      </w:divBdr>
                    </w:div>
                  </w:divsChild>
                </w:div>
                <w:div w:id="297610264">
                  <w:marLeft w:val="0"/>
                  <w:marRight w:val="0"/>
                  <w:marTop w:val="0"/>
                  <w:marBottom w:val="0"/>
                  <w:divBdr>
                    <w:top w:val="none" w:sz="0" w:space="0" w:color="auto"/>
                    <w:left w:val="none" w:sz="0" w:space="0" w:color="auto"/>
                    <w:bottom w:val="none" w:sz="0" w:space="0" w:color="auto"/>
                    <w:right w:val="none" w:sz="0" w:space="0" w:color="auto"/>
                  </w:divBdr>
                  <w:divsChild>
                    <w:div w:id="348724201">
                      <w:marLeft w:val="0"/>
                      <w:marRight w:val="0"/>
                      <w:marTop w:val="0"/>
                      <w:marBottom w:val="0"/>
                      <w:divBdr>
                        <w:top w:val="none" w:sz="0" w:space="0" w:color="auto"/>
                        <w:left w:val="none" w:sz="0" w:space="0" w:color="auto"/>
                        <w:bottom w:val="none" w:sz="0" w:space="0" w:color="auto"/>
                        <w:right w:val="none" w:sz="0" w:space="0" w:color="auto"/>
                      </w:divBdr>
                    </w:div>
                    <w:div w:id="978657389">
                      <w:marLeft w:val="0"/>
                      <w:marRight w:val="0"/>
                      <w:marTop w:val="0"/>
                      <w:marBottom w:val="0"/>
                      <w:divBdr>
                        <w:top w:val="none" w:sz="0" w:space="0" w:color="auto"/>
                        <w:left w:val="none" w:sz="0" w:space="0" w:color="auto"/>
                        <w:bottom w:val="none" w:sz="0" w:space="0" w:color="auto"/>
                        <w:right w:val="none" w:sz="0" w:space="0" w:color="auto"/>
                      </w:divBdr>
                    </w:div>
                  </w:divsChild>
                </w:div>
                <w:div w:id="1505124412">
                  <w:marLeft w:val="0"/>
                  <w:marRight w:val="0"/>
                  <w:marTop w:val="0"/>
                  <w:marBottom w:val="0"/>
                  <w:divBdr>
                    <w:top w:val="none" w:sz="0" w:space="0" w:color="auto"/>
                    <w:left w:val="none" w:sz="0" w:space="0" w:color="auto"/>
                    <w:bottom w:val="none" w:sz="0" w:space="0" w:color="auto"/>
                    <w:right w:val="none" w:sz="0" w:space="0" w:color="auto"/>
                  </w:divBdr>
                  <w:divsChild>
                    <w:div w:id="899942736">
                      <w:marLeft w:val="0"/>
                      <w:marRight w:val="0"/>
                      <w:marTop w:val="0"/>
                      <w:marBottom w:val="0"/>
                      <w:divBdr>
                        <w:top w:val="none" w:sz="0" w:space="0" w:color="auto"/>
                        <w:left w:val="none" w:sz="0" w:space="0" w:color="auto"/>
                        <w:bottom w:val="none" w:sz="0" w:space="0" w:color="auto"/>
                        <w:right w:val="none" w:sz="0" w:space="0" w:color="auto"/>
                      </w:divBdr>
                    </w:div>
                  </w:divsChild>
                </w:div>
                <w:div w:id="237711617">
                  <w:marLeft w:val="0"/>
                  <w:marRight w:val="0"/>
                  <w:marTop w:val="0"/>
                  <w:marBottom w:val="0"/>
                  <w:divBdr>
                    <w:top w:val="none" w:sz="0" w:space="0" w:color="auto"/>
                    <w:left w:val="none" w:sz="0" w:space="0" w:color="auto"/>
                    <w:bottom w:val="none" w:sz="0" w:space="0" w:color="auto"/>
                    <w:right w:val="none" w:sz="0" w:space="0" w:color="auto"/>
                  </w:divBdr>
                  <w:divsChild>
                    <w:div w:id="161354203">
                      <w:marLeft w:val="0"/>
                      <w:marRight w:val="0"/>
                      <w:marTop w:val="0"/>
                      <w:marBottom w:val="0"/>
                      <w:divBdr>
                        <w:top w:val="none" w:sz="0" w:space="0" w:color="auto"/>
                        <w:left w:val="none" w:sz="0" w:space="0" w:color="auto"/>
                        <w:bottom w:val="none" w:sz="0" w:space="0" w:color="auto"/>
                        <w:right w:val="none" w:sz="0" w:space="0" w:color="auto"/>
                      </w:divBdr>
                    </w:div>
                    <w:div w:id="327825501">
                      <w:marLeft w:val="0"/>
                      <w:marRight w:val="0"/>
                      <w:marTop w:val="0"/>
                      <w:marBottom w:val="0"/>
                      <w:divBdr>
                        <w:top w:val="none" w:sz="0" w:space="0" w:color="auto"/>
                        <w:left w:val="none" w:sz="0" w:space="0" w:color="auto"/>
                        <w:bottom w:val="none" w:sz="0" w:space="0" w:color="auto"/>
                        <w:right w:val="none" w:sz="0" w:space="0" w:color="auto"/>
                      </w:divBdr>
                    </w:div>
                    <w:div w:id="1861822414">
                      <w:marLeft w:val="0"/>
                      <w:marRight w:val="0"/>
                      <w:marTop w:val="0"/>
                      <w:marBottom w:val="0"/>
                      <w:divBdr>
                        <w:top w:val="none" w:sz="0" w:space="0" w:color="auto"/>
                        <w:left w:val="none" w:sz="0" w:space="0" w:color="auto"/>
                        <w:bottom w:val="none" w:sz="0" w:space="0" w:color="auto"/>
                        <w:right w:val="none" w:sz="0" w:space="0" w:color="auto"/>
                      </w:divBdr>
                    </w:div>
                  </w:divsChild>
                </w:div>
                <w:div w:id="333343390">
                  <w:marLeft w:val="0"/>
                  <w:marRight w:val="0"/>
                  <w:marTop w:val="0"/>
                  <w:marBottom w:val="0"/>
                  <w:divBdr>
                    <w:top w:val="none" w:sz="0" w:space="0" w:color="auto"/>
                    <w:left w:val="none" w:sz="0" w:space="0" w:color="auto"/>
                    <w:bottom w:val="none" w:sz="0" w:space="0" w:color="auto"/>
                    <w:right w:val="none" w:sz="0" w:space="0" w:color="auto"/>
                  </w:divBdr>
                  <w:divsChild>
                    <w:div w:id="2136214966">
                      <w:marLeft w:val="0"/>
                      <w:marRight w:val="0"/>
                      <w:marTop w:val="0"/>
                      <w:marBottom w:val="0"/>
                      <w:divBdr>
                        <w:top w:val="none" w:sz="0" w:space="0" w:color="auto"/>
                        <w:left w:val="none" w:sz="0" w:space="0" w:color="auto"/>
                        <w:bottom w:val="none" w:sz="0" w:space="0" w:color="auto"/>
                        <w:right w:val="none" w:sz="0" w:space="0" w:color="auto"/>
                      </w:divBdr>
                    </w:div>
                  </w:divsChild>
                </w:div>
                <w:div w:id="483745851">
                  <w:marLeft w:val="0"/>
                  <w:marRight w:val="0"/>
                  <w:marTop w:val="0"/>
                  <w:marBottom w:val="0"/>
                  <w:divBdr>
                    <w:top w:val="none" w:sz="0" w:space="0" w:color="auto"/>
                    <w:left w:val="none" w:sz="0" w:space="0" w:color="auto"/>
                    <w:bottom w:val="none" w:sz="0" w:space="0" w:color="auto"/>
                    <w:right w:val="none" w:sz="0" w:space="0" w:color="auto"/>
                  </w:divBdr>
                  <w:divsChild>
                    <w:div w:id="1588345201">
                      <w:marLeft w:val="0"/>
                      <w:marRight w:val="0"/>
                      <w:marTop w:val="0"/>
                      <w:marBottom w:val="0"/>
                      <w:divBdr>
                        <w:top w:val="none" w:sz="0" w:space="0" w:color="auto"/>
                        <w:left w:val="none" w:sz="0" w:space="0" w:color="auto"/>
                        <w:bottom w:val="none" w:sz="0" w:space="0" w:color="auto"/>
                        <w:right w:val="none" w:sz="0" w:space="0" w:color="auto"/>
                      </w:divBdr>
                    </w:div>
                    <w:div w:id="1148592541">
                      <w:marLeft w:val="0"/>
                      <w:marRight w:val="0"/>
                      <w:marTop w:val="0"/>
                      <w:marBottom w:val="0"/>
                      <w:divBdr>
                        <w:top w:val="none" w:sz="0" w:space="0" w:color="auto"/>
                        <w:left w:val="none" w:sz="0" w:space="0" w:color="auto"/>
                        <w:bottom w:val="none" w:sz="0" w:space="0" w:color="auto"/>
                        <w:right w:val="none" w:sz="0" w:space="0" w:color="auto"/>
                      </w:divBdr>
                    </w:div>
                  </w:divsChild>
                </w:div>
                <w:div w:id="2064135396">
                  <w:marLeft w:val="0"/>
                  <w:marRight w:val="0"/>
                  <w:marTop w:val="0"/>
                  <w:marBottom w:val="0"/>
                  <w:divBdr>
                    <w:top w:val="none" w:sz="0" w:space="0" w:color="auto"/>
                    <w:left w:val="none" w:sz="0" w:space="0" w:color="auto"/>
                    <w:bottom w:val="none" w:sz="0" w:space="0" w:color="auto"/>
                    <w:right w:val="none" w:sz="0" w:space="0" w:color="auto"/>
                  </w:divBdr>
                  <w:divsChild>
                    <w:div w:id="1513494596">
                      <w:marLeft w:val="0"/>
                      <w:marRight w:val="0"/>
                      <w:marTop w:val="0"/>
                      <w:marBottom w:val="0"/>
                      <w:divBdr>
                        <w:top w:val="none" w:sz="0" w:space="0" w:color="auto"/>
                        <w:left w:val="none" w:sz="0" w:space="0" w:color="auto"/>
                        <w:bottom w:val="none" w:sz="0" w:space="0" w:color="auto"/>
                        <w:right w:val="none" w:sz="0" w:space="0" w:color="auto"/>
                      </w:divBdr>
                    </w:div>
                  </w:divsChild>
                </w:div>
                <w:div w:id="1465655484">
                  <w:marLeft w:val="0"/>
                  <w:marRight w:val="0"/>
                  <w:marTop w:val="0"/>
                  <w:marBottom w:val="0"/>
                  <w:divBdr>
                    <w:top w:val="none" w:sz="0" w:space="0" w:color="auto"/>
                    <w:left w:val="none" w:sz="0" w:space="0" w:color="auto"/>
                    <w:bottom w:val="none" w:sz="0" w:space="0" w:color="auto"/>
                    <w:right w:val="none" w:sz="0" w:space="0" w:color="auto"/>
                  </w:divBdr>
                  <w:divsChild>
                    <w:div w:id="376901194">
                      <w:marLeft w:val="0"/>
                      <w:marRight w:val="0"/>
                      <w:marTop w:val="0"/>
                      <w:marBottom w:val="0"/>
                      <w:divBdr>
                        <w:top w:val="none" w:sz="0" w:space="0" w:color="auto"/>
                        <w:left w:val="none" w:sz="0" w:space="0" w:color="auto"/>
                        <w:bottom w:val="none" w:sz="0" w:space="0" w:color="auto"/>
                        <w:right w:val="none" w:sz="0" w:space="0" w:color="auto"/>
                      </w:divBdr>
                    </w:div>
                    <w:div w:id="801114051">
                      <w:marLeft w:val="0"/>
                      <w:marRight w:val="0"/>
                      <w:marTop w:val="0"/>
                      <w:marBottom w:val="0"/>
                      <w:divBdr>
                        <w:top w:val="none" w:sz="0" w:space="0" w:color="auto"/>
                        <w:left w:val="none" w:sz="0" w:space="0" w:color="auto"/>
                        <w:bottom w:val="none" w:sz="0" w:space="0" w:color="auto"/>
                        <w:right w:val="none" w:sz="0" w:space="0" w:color="auto"/>
                      </w:divBdr>
                    </w:div>
                    <w:div w:id="1013992105">
                      <w:marLeft w:val="0"/>
                      <w:marRight w:val="0"/>
                      <w:marTop w:val="0"/>
                      <w:marBottom w:val="0"/>
                      <w:divBdr>
                        <w:top w:val="none" w:sz="0" w:space="0" w:color="auto"/>
                        <w:left w:val="none" w:sz="0" w:space="0" w:color="auto"/>
                        <w:bottom w:val="none" w:sz="0" w:space="0" w:color="auto"/>
                        <w:right w:val="none" w:sz="0" w:space="0" w:color="auto"/>
                      </w:divBdr>
                    </w:div>
                  </w:divsChild>
                </w:div>
                <w:div w:id="315257445">
                  <w:marLeft w:val="0"/>
                  <w:marRight w:val="0"/>
                  <w:marTop w:val="0"/>
                  <w:marBottom w:val="0"/>
                  <w:divBdr>
                    <w:top w:val="none" w:sz="0" w:space="0" w:color="auto"/>
                    <w:left w:val="none" w:sz="0" w:space="0" w:color="auto"/>
                    <w:bottom w:val="none" w:sz="0" w:space="0" w:color="auto"/>
                    <w:right w:val="none" w:sz="0" w:space="0" w:color="auto"/>
                  </w:divBdr>
                  <w:divsChild>
                    <w:div w:id="1318606104">
                      <w:marLeft w:val="0"/>
                      <w:marRight w:val="0"/>
                      <w:marTop w:val="0"/>
                      <w:marBottom w:val="0"/>
                      <w:divBdr>
                        <w:top w:val="none" w:sz="0" w:space="0" w:color="auto"/>
                        <w:left w:val="none" w:sz="0" w:space="0" w:color="auto"/>
                        <w:bottom w:val="none" w:sz="0" w:space="0" w:color="auto"/>
                        <w:right w:val="none" w:sz="0" w:space="0" w:color="auto"/>
                      </w:divBdr>
                    </w:div>
                  </w:divsChild>
                </w:div>
                <w:div w:id="544559966">
                  <w:marLeft w:val="0"/>
                  <w:marRight w:val="0"/>
                  <w:marTop w:val="0"/>
                  <w:marBottom w:val="0"/>
                  <w:divBdr>
                    <w:top w:val="none" w:sz="0" w:space="0" w:color="auto"/>
                    <w:left w:val="none" w:sz="0" w:space="0" w:color="auto"/>
                    <w:bottom w:val="none" w:sz="0" w:space="0" w:color="auto"/>
                    <w:right w:val="none" w:sz="0" w:space="0" w:color="auto"/>
                  </w:divBdr>
                  <w:divsChild>
                    <w:div w:id="720985598">
                      <w:marLeft w:val="0"/>
                      <w:marRight w:val="0"/>
                      <w:marTop w:val="0"/>
                      <w:marBottom w:val="0"/>
                      <w:divBdr>
                        <w:top w:val="none" w:sz="0" w:space="0" w:color="auto"/>
                        <w:left w:val="none" w:sz="0" w:space="0" w:color="auto"/>
                        <w:bottom w:val="none" w:sz="0" w:space="0" w:color="auto"/>
                        <w:right w:val="none" w:sz="0" w:space="0" w:color="auto"/>
                      </w:divBdr>
                    </w:div>
                    <w:div w:id="147523398">
                      <w:marLeft w:val="0"/>
                      <w:marRight w:val="0"/>
                      <w:marTop w:val="0"/>
                      <w:marBottom w:val="0"/>
                      <w:divBdr>
                        <w:top w:val="none" w:sz="0" w:space="0" w:color="auto"/>
                        <w:left w:val="none" w:sz="0" w:space="0" w:color="auto"/>
                        <w:bottom w:val="none" w:sz="0" w:space="0" w:color="auto"/>
                        <w:right w:val="none" w:sz="0" w:space="0" w:color="auto"/>
                      </w:divBdr>
                    </w:div>
                  </w:divsChild>
                </w:div>
                <w:div w:id="397631479">
                  <w:marLeft w:val="0"/>
                  <w:marRight w:val="0"/>
                  <w:marTop w:val="0"/>
                  <w:marBottom w:val="0"/>
                  <w:divBdr>
                    <w:top w:val="none" w:sz="0" w:space="0" w:color="auto"/>
                    <w:left w:val="none" w:sz="0" w:space="0" w:color="auto"/>
                    <w:bottom w:val="none" w:sz="0" w:space="0" w:color="auto"/>
                    <w:right w:val="none" w:sz="0" w:space="0" w:color="auto"/>
                  </w:divBdr>
                  <w:divsChild>
                    <w:div w:id="1606377896">
                      <w:marLeft w:val="0"/>
                      <w:marRight w:val="0"/>
                      <w:marTop w:val="0"/>
                      <w:marBottom w:val="0"/>
                      <w:divBdr>
                        <w:top w:val="none" w:sz="0" w:space="0" w:color="auto"/>
                        <w:left w:val="none" w:sz="0" w:space="0" w:color="auto"/>
                        <w:bottom w:val="none" w:sz="0" w:space="0" w:color="auto"/>
                        <w:right w:val="none" w:sz="0" w:space="0" w:color="auto"/>
                      </w:divBdr>
                    </w:div>
                  </w:divsChild>
                </w:div>
                <w:div w:id="727536407">
                  <w:marLeft w:val="0"/>
                  <w:marRight w:val="0"/>
                  <w:marTop w:val="0"/>
                  <w:marBottom w:val="0"/>
                  <w:divBdr>
                    <w:top w:val="none" w:sz="0" w:space="0" w:color="auto"/>
                    <w:left w:val="none" w:sz="0" w:space="0" w:color="auto"/>
                    <w:bottom w:val="none" w:sz="0" w:space="0" w:color="auto"/>
                    <w:right w:val="none" w:sz="0" w:space="0" w:color="auto"/>
                  </w:divBdr>
                  <w:divsChild>
                    <w:div w:id="801338717">
                      <w:marLeft w:val="0"/>
                      <w:marRight w:val="0"/>
                      <w:marTop w:val="0"/>
                      <w:marBottom w:val="0"/>
                      <w:divBdr>
                        <w:top w:val="none" w:sz="0" w:space="0" w:color="auto"/>
                        <w:left w:val="none" w:sz="0" w:space="0" w:color="auto"/>
                        <w:bottom w:val="none" w:sz="0" w:space="0" w:color="auto"/>
                        <w:right w:val="none" w:sz="0" w:space="0" w:color="auto"/>
                      </w:divBdr>
                    </w:div>
                    <w:div w:id="359093868">
                      <w:marLeft w:val="0"/>
                      <w:marRight w:val="0"/>
                      <w:marTop w:val="0"/>
                      <w:marBottom w:val="0"/>
                      <w:divBdr>
                        <w:top w:val="none" w:sz="0" w:space="0" w:color="auto"/>
                        <w:left w:val="none" w:sz="0" w:space="0" w:color="auto"/>
                        <w:bottom w:val="none" w:sz="0" w:space="0" w:color="auto"/>
                        <w:right w:val="none" w:sz="0" w:space="0" w:color="auto"/>
                      </w:divBdr>
                    </w:div>
                    <w:div w:id="198712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66042317">
          <w:marLeft w:val="0"/>
          <w:marRight w:val="0"/>
          <w:marTop w:val="0"/>
          <w:marBottom w:val="0"/>
          <w:divBdr>
            <w:top w:val="none" w:sz="0" w:space="0" w:color="auto"/>
            <w:left w:val="none" w:sz="0" w:space="0" w:color="auto"/>
            <w:bottom w:val="none" w:sz="0" w:space="0" w:color="auto"/>
            <w:right w:val="none" w:sz="0" w:space="0" w:color="auto"/>
          </w:divBdr>
        </w:div>
        <w:div w:id="1243374634">
          <w:marLeft w:val="0"/>
          <w:marRight w:val="0"/>
          <w:marTop w:val="0"/>
          <w:marBottom w:val="0"/>
          <w:divBdr>
            <w:top w:val="none" w:sz="0" w:space="0" w:color="auto"/>
            <w:left w:val="none" w:sz="0" w:space="0" w:color="auto"/>
            <w:bottom w:val="none" w:sz="0" w:space="0" w:color="auto"/>
            <w:right w:val="none" w:sz="0" w:space="0" w:color="auto"/>
          </w:divBdr>
        </w:div>
        <w:div w:id="1240478675">
          <w:marLeft w:val="0"/>
          <w:marRight w:val="0"/>
          <w:marTop w:val="0"/>
          <w:marBottom w:val="0"/>
          <w:divBdr>
            <w:top w:val="none" w:sz="0" w:space="0" w:color="auto"/>
            <w:left w:val="none" w:sz="0" w:space="0" w:color="auto"/>
            <w:bottom w:val="none" w:sz="0" w:space="0" w:color="auto"/>
            <w:right w:val="none" w:sz="0" w:space="0" w:color="auto"/>
          </w:divBdr>
        </w:div>
        <w:div w:id="2048484031">
          <w:marLeft w:val="0"/>
          <w:marRight w:val="0"/>
          <w:marTop w:val="0"/>
          <w:marBottom w:val="0"/>
          <w:divBdr>
            <w:top w:val="none" w:sz="0" w:space="0" w:color="auto"/>
            <w:left w:val="none" w:sz="0" w:space="0" w:color="auto"/>
            <w:bottom w:val="none" w:sz="0" w:space="0" w:color="auto"/>
            <w:right w:val="none" w:sz="0" w:space="0" w:color="auto"/>
          </w:divBdr>
          <w:divsChild>
            <w:div w:id="153109875">
              <w:marLeft w:val="-75"/>
              <w:marRight w:val="0"/>
              <w:marTop w:val="30"/>
              <w:marBottom w:val="30"/>
              <w:divBdr>
                <w:top w:val="none" w:sz="0" w:space="0" w:color="auto"/>
                <w:left w:val="none" w:sz="0" w:space="0" w:color="auto"/>
                <w:bottom w:val="none" w:sz="0" w:space="0" w:color="auto"/>
                <w:right w:val="none" w:sz="0" w:space="0" w:color="auto"/>
              </w:divBdr>
              <w:divsChild>
                <w:div w:id="1192845208">
                  <w:marLeft w:val="0"/>
                  <w:marRight w:val="0"/>
                  <w:marTop w:val="0"/>
                  <w:marBottom w:val="0"/>
                  <w:divBdr>
                    <w:top w:val="none" w:sz="0" w:space="0" w:color="auto"/>
                    <w:left w:val="none" w:sz="0" w:space="0" w:color="auto"/>
                    <w:bottom w:val="none" w:sz="0" w:space="0" w:color="auto"/>
                    <w:right w:val="none" w:sz="0" w:space="0" w:color="auto"/>
                  </w:divBdr>
                  <w:divsChild>
                    <w:div w:id="760220187">
                      <w:marLeft w:val="0"/>
                      <w:marRight w:val="0"/>
                      <w:marTop w:val="0"/>
                      <w:marBottom w:val="0"/>
                      <w:divBdr>
                        <w:top w:val="none" w:sz="0" w:space="0" w:color="auto"/>
                        <w:left w:val="none" w:sz="0" w:space="0" w:color="auto"/>
                        <w:bottom w:val="none" w:sz="0" w:space="0" w:color="auto"/>
                        <w:right w:val="none" w:sz="0" w:space="0" w:color="auto"/>
                      </w:divBdr>
                    </w:div>
                  </w:divsChild>
                </w:div>
                <w:div w:id="502865673">
                  <w:marLeft w:val="0"/>
                  <w:marRight w:val="0"/>
                  <w:marTop w:val="0"/>
                  <w:marBottom w:val="0"/>
                  <w:divBdr>
                    <w:top w:val="none" w:sz="0" w:space="0" w:color="auto"/>
                    <w:left w:val="none" w:sz="0" w:space="0" w:color="auto"/>
                    <w:bottom w:val="none" w:sz="0" w:space="0" w:color="auto"/>
                    <w:right w:val="none" w:sz="0" w:space="0" w:color="auto"/>
                  </w:divBdr>
                  <w:divsChild>
                    <w:div w:id="1558395709">
                      <w:marLeft w:val="0"/>
                      <w:marRight w:val="0"/>
                      <w:marTop w:val="0"/>
                      <w:marBottom w:val="0"/>
                      <w:divBdr>
                        <w:top w:val="none" w:sz="0" w:space="0" w:color="auto"/>
                        <w:left w:val="none" w:sz="0" w:space="0" w:color="auto"/>
                        <w:bottom w:val="none" w:sz="0" w:space="0" w:color="auto"/>
                        <w:right w:val="none" w:sz="0" w:space="0" w:color="auto"/>
                      </w:divBdr>
                    </w:div>
                  </w:divsChild>
                </w:div>
                <w:div w:id="533495213">
                  <w:marLeft w:val="0"/>
                  <w:marRight w:val="0"/>
                  <w:marTop w:val="0"/>
                  <w:marBottom w:val="0"/>
                  <w:divBdr>
                    <w:top w:val="none" w:sz="0" w:space="0" w:color="auto"/>
                    <w:left w:val="none" w:sz="0" w:space="0" w:color="auto"/>
                    <w:bottom w:val="none" w:sz="0" w:space="0" w:color="auto"/>
                    <w:right w:val="none" w:sz="0" w:space="0" w:color="auto"/>
                  </w:divBdr>
                  <w:divsChild>
                    <w:div w:id="630207379">
                      <w:marLeft w:val="0"/>
                      <w:marRight w:val="0"/>
                      <w:marTop w:val="0"/>
                      <w:marBottom w:val="0"/>
                      <w:divBdr>
                        <w:top w:val="none" w:sz="0" w:space="0" w:color="auto"/>
                        <w:left w:val="none" w:sz="0" w:space="0" w:color="auto"/>
                        <w:bottom w:val="none" w:sz="0" w:space="0" w:color="auto"/>
                        <w:right w:val="none" w:sz="0" w:space="0" w:color="auto"/>
                      </w:divBdr>
                    </w:div>
                  </w:divsChild>
                </w:div>
                <w:div w:id="1382558035">
                  <w:marLeft w:val="0"/>
                  <w:marRight w:val="0"/>
                  <w:marTop w:val="0"/>
                  <w:marBottom w:val="0"/>
                  <w:divBdr>
                    <w:top w:val="none" w:sz="0" w:space="0" w:color="auto"/>
                    <w:left w:val="none" w:sz="0" w:space="0" w:color="auto"/>
                    <w:bottom w:val="none" w:sz="0" w:space="0" w:color="auto"/>
                    <w:right w:val="none" w:sz="0" w:space="0" w:color="auto"/>
                  </w:divBdr>
                  <w:divsChild>
                    <w:div w:id="1919973356">
                      <w:marLeft w:val="0"/>
                      <w:marRight w:val="0"/>
                      <w:marTop w:val="0"/>
                      <w:marBottom w:val="0"/>
                      <w:divBdr>
                        <w:top w:val="none" w:sz="0" w:space="0" w:color="auto"/>
                        <w:left w:val="none" w:sz="0" w:space="0" w:color="auto"/>
                        <w:bottom w:val="none" w:sz="0" w:space="0" w:color="auto"/>
                        <w:right w:val="none" w:sz="0" w:space="0" w:color="auto"/>
                      </w:divBdr>
                    </w:div>
                  </w:divsChild>
                </w:div>
                <w:div w:id="2142189647">
                  <w:marLeft w:val="0"/>
                  <w:marRight w:val="0"/>
                  <w:marTop w:val="0"/>
                  <w:marBottom w:val="0"/>
                  <w:divBdr>
                    <w:top w:val="none" w:sz="0" w:space="0" w:color="auto"/>
                    <w:left w:val="none" w:sz="0" w:space="0" w:color="auto"/>
                    <w:bottom w:val="none" w:sz="0" w:space="0" w:color="auto"/>
                    <w:right w:val="none" w:sz="0" w:space="0" w:color="auto"/>
                  </w:divBdr>
                  <w:divsChild>
                    <w:div w:id="1846506374">
                      <w:marLeft w:val="0"/>
                      <w:marRight w:val="0"/>
                      <w:marTop w:val="0"/>
                      <w:marBottom w:val="0"/>
                      <w:divBdr>
                        <w:top w:val="none" w:sz="0" w:space="0" w:color="auto"/>
                        <w:left w:val="none" w:sz="0" w:space="0" w:color="auto"/>
                        <w:bottom w:val="none" w:sz="0" w:space="0" w:color="auto"/>
                        <w:right w:val="none" w:sz="0" w:space="0" w:color="auto"/>
                      </w:divBdr>
                    </w:div>
                  </w:divsChild>
                </w:div>
                <w:div w:id="572197910">
                  <w:marLeft w:val="0"/>
                  <w:marRight w:val="0"/>
                  <w:marTop w:val="0"/>
                  <w:marBottom w:val="0"/>
                  <w:divBdr>
                    <w:top w:val="none" w:sz="0" w:space="0" w:color="auto"/>
                    <w:left w:val="none" w:sz="0" w:space="0" w:color="auto"/>
                    <w:bottom w:val="none" w:sz="0" w:space="0" w:color="auto"/>
                    <w:right w:val="none" w:sz="0" w:space="0" w:color="auto"/>
                  </w:divBdr>
                  <w:divsChild>
                    <w:div w:id="1219122676">
                      <w:marLeft w:val="0"/>
                      <w:marRight w:val="0"/>
                      <w:marTop w:val="0"/>
                      <w:marBottom w:val="0"/>
                      <w:divBdr>
                        <w:top w:val="none" w:sz="0" w:space="0" w:color="auto"/>
                        <w:left w:val="none" w:sz="0" w:space="0" w:color="auto"/>
                        <w:bottom w:val="none" w:sz="0" w:space="0" w:color="auto"/>
                        <w:right w:val="none" w:sz="0" w:space="0" w:color="auto"/>
                      </w:divBdr>
                    </w:div>
                  </w:divsChild>
                </w:div>
                <w:div w:id="1155608660">
                  <w:marLeft w:val="0"/>
                  <w:marRight w:val="0"/>
                  <w:marTop w:val="0"/>
                  <w:marBottom w:val="0"/>
                  <w:divBdr>
                    <w:top w:val="none" w:sz="0" w:space="0" w:color="auto"/>
                    <w:left w:val="none" w:sz="0" w:space="0" w:color="auto"/>
                    <w:bottom w:val="none" w:sz="0" w:space="0" w:color="auto"/>
                    <w:right w:val="none" w:sz="0" w:space="0" w:color="auto"/>
                  </w:divBdr>
                  <w:divsChild>
                    <w:div w:id="610866586">
                      <w:marLeft w:val="0"/>
                      <w:marRight w:val="0"/>
                      <w:marTop w:val="0"/>
                      <w:marBottom w:val="0"/>
                      <w:divBdr>
                        <w:top w:val="none" w:sz="0" w:space="0" w:color="auto"/>
                        <w:left w:val="none" w:sz="0" w:space="0" w:color="auto"/>
                        <w:bottom w:val="none" w:sz="0" w:space="0" w:color="auto"/>
                        <w:right w:val="none" w:sz="0" w:space="0" w:color="auto"/>
                      </w:divBdr>
                    </w:div>
                  </w:divsChild>
                </w:div>
                <w:div w:id="590892273">
                  <w:marLeft w:val="0"/>
                  <w:marRight w:val="0"/>
                  <w:marTop w:val="0"/>
                  <w:marBottom w:val="0"/>
                  <w:divBdr>
                    <w:top w:val="none" w:sz="0" w:space="0" w:color="auto"/>
                    <w:left w:val="none" w:sz="0" w:space="0" w:color="auto"/>
                    <w:bottom w:val="none" w:sz="0" w:space="0" w:color="auto"/>
                    <w:right w:val="none" w:sz="0" w:space="0" w:color="auto"/>
                  </w:divBdr>
                  <w:divsChild>
                    <w:div w:id="194196574">
                      <w:marLeft w:val="0"/>
                      <w:marRight w:val="0"/>
                      <w:marTop w:val="0"/>
                      <w:marBottom w:val="0"/>
                      <w:divBdr>
                        <w:top w:val="none" w:sz="0" w:space="0" w:color="auto"/>
                        <w:left w:val="none" w:sz="0" w:space="0" w:color="auto"/>
                        <w:bottom w:val="none" w:sz="0" w:space="0" w:color="auto"/>
                        <w:right w:val="none" w:sz="0" w:space="0" w:color="auto"/>
                      </w:divBdr>
                    </w:div>
                  </w:divsChild>
                </w:div>
                <w:div w:id="251158662">
                  <w:marLeft w:val="0"/>
                  <w:marRight w:val="0"/>
                  <w:marTop w:val="0"/>
                  <w:marBottom w:val="0"/>
                  <w:divBdr>
                    <w:top w:val="none" w:sz="0" w:space="0" w:color="auto"/>
                    <w:left w:val="none" w:sz="0" w:space="0" w:color="auto"/>
                    <w:bottom w:val="none" w:sz="0" w:space="0" w:color="auto"/>
                    <w:right w:val="none" w:sz="0" w:space="0" w:color="auto"/>
                  </w:divBdr>
                  <w:divsChild>
                    <w:div w:id="1420172721">
                      <w:marLeft w:val="0"/>
                      <w:marRight w:val="0"/>
                      <w:marTop w:val="0"/>
                      <w:marBottom w:val="0"/>
                      <w:divBdr>
                        <w:top w:val="none" w:sz="0" w:space="0" w:color="auto"/>
                        <w:left w:val="none" w:sz="0" w:space="0" w:color="auto"/>
                        <w:bottom w:val="none" w:sz="0" w:space="0" w:color="auto"/>
                        <w:right w:val="none" w:sz="0" w:space="0" w:color="auto"/>
                      </w:divBdr>
                    </w:div>
                  </w:divsChild>
                </w:div>
                <w:div w:id="1980913757">
                  <w:marLeft w:val="0"/>
                  <w:marRight w:val="0"/>
                  <w:marTop w:val="0"/>
                  <w:marBottom w:val="0"/>
                  <w:divBdr>
                    <w:top w:val="none" w:sz="0" w:space="0" w:color="auto"/>
                    <w:left w:val="none" w:sz="0" w:space="0" w:color="auto"/>
                    <w:bottom w:val="none" w:sz="0" w:space="0" w:color="auto"/>
                    <w:right w:val="none" w:sz="0" w:space="0" w:color="auto"/>
                  </w:divBdr>
                  <w:divsChild>
                    <w:div w:id="326983413">
                      <w:marLeft w:val="0"/>
                      <w:marRight w:val="0"/>
                      <w:marTop w:val="0"/>
                      <w:marBottom w:val="0"/>
                      <w:divBdr>
                        <w:top w:val="none" w:sz="0" w:space="0" w:color="auto"/>
                        <w:left w:val="none" w:sz="0" w:space="0" w:color="auto"/>
                        <w:bottom w:val="none" w:sz="0" w:space="0" w:color="auto"/>
                        <w:right w:val="none" w:sz="0" w:space="0" w:color="auto"/>
                      </w:divBdr>
                    </w:div>
                  </w:divsChild>
                </w:div>
                <w:div w:id="1077485325">
                  <w:marLeft w:val="0"/>
                  <w:marRight w:val="0"/>
                  <w:marTop w:val="0"/>
                  <w:marBottom w:val="0"/>
                  <w:divBdr>
                    <w:top w:val="none" w:sz="0" w:space="0" w:color="auto"/>
                    <w:left w:val="none" w:sz="0" w:space="0" w:color="auto"/>
                    <w:bottom w:val="none" w:sz="0" w:space="0" w:color="auto"/>
                    <w:right w:val="none" w:sz="0" w:space="0" w:color="auto"/>
                  </w:divBdr>
                  <w:divsChild>
                    <w:div w:id="307629902">
                      <w:marLeft w:val="0"/>
                      <w:marRight w:val="0"/>
                      <w:marTop w:val="0"/>
                      <w:marBottom w:val="0"/>
                      <w:divBdr>
                        <w:top w:val="none" w:sz="0" w:space="0" w:color="auto"/>
                        <w:left w:val="none" w:sz="0" w:space="0" w:color="auto"/>
                        <w:bottom w:val="none" w:sz="0" w:space="0" w:color="auto"/>
                        <w:right w:val="none" w:sz="0" w:space="0" w:color="auto"/>
                      </w:divBdr>
                    </w:div>
                  </w:divsChild>
                </w:div>
                <w:div w:id="978071815">
                  <w:marLeft w:val="0"/>
                  <w:marRight w:val="0"/>
                  <w:marTop w:val="0"/>
                  <w:marBottom w:val="0"/>
                  <w:divBdr>
                    <w:top w:val="none" w:sz="0" w:space="0" w:color="auto"/>
                    <w:left w:val="none" w:sz="0" w:space="0" w:color="auto"/>
                    <w:bottom w:val="none" w:sz="0" w:space="0" w:color="auto"/>
                    <w:right w:val="none" w:sz="0" w:space="0" w:color="auto"/>
                  </w:divBdr>
                  <w:divsChild>
                    <w:div w:id="1398477588">
                      <w:marLeft w:val="0"/>
                      <w:marRight w:val="0"/>
                      <w:marTop w:val="0"/>
                      <w:marBottom w:val="0"/>
                      <w:divBdr>
                        <w:top w:val="none" w:sz="0" w:space="0" w:color="auto"/>
                        <w:left w:val="none" w:sz="0" w:space="0" w:color="auto"/>
                        <w:bottom w:val="none" w:sz="0" w:space="0" w:color="auto"/>
                        <w:right w:val="none" w:sz="0" w:space="0" w:color="auto"/>
                      </w:divBdr>
                    </w:div>
                    <w:div w:id="1951890139">
                      <w:marLeft w:val="0"/>
                      <w:marRight w:val="0"/>
                      <w:marTop w:val="0"/>
                      <w:marBottom w:val="0"/>
                      <w:divBdr>
                        <w:top w:val="none" w:sz="0" w:space="0" w:color="auto"/>
                        <w:left w:val="none" w:sz="0" w:space="0" w:color="auto"/>
                        <w:bottom w:val="none" w:sz="0" w:space="0" w:color="auto"/>
                        <w:right w:val="none" w:sz="0" w:space="0" w:color="auto"/>
                      </w:divBdr>
                    </w:div>
                    <w:div w:id="1604269167">
                      <w:marLeft w:val="0"/>
                      <w:marRight w:val="0"/>
                      <w:marTop w:val="0"/>
                      <w:marBottom w:val="0"/>
                      <w:divBdr>
                        <w:top w:val="none" w:sz="0" w:space="0" w:color="auto"/>
                        <w:left w:val="none" w:sz="0" w:space="0" w:color="auto"/>
                        <w:bottom w:val="none" w:sz="0" w:space="0" w:color="auto"/>
                        <w:right w:val="none" w:sz="0" w:space="0" w:color="auto"/>
                      </w:divBdr>
                    </w:div>
                    <w:div w:id="385833088">
                      <w:marLeft w:val="0"/>
                      <w:marRight w:val="0"/>
                      <w:marTop w:val="0"/>
                      <w:marBottom w:val="0"/>
                      <w:divBdr>
                        <w:top w:val="none" w:sz="0" w:space="0" w:color="auto"/>
                        <w:left w:val="none" w:sz="0" w:space="0" w:color="auto"/>
                        <w:bottom w:val="none" w:sz="0" w:space="0" w:color="auto"/>
                        <w:right w:val="none" w:sz="0" w:space="0" w:color="auto"/>
                      </w:divBdr>
                    </w:div>
                  </w:divsChild>
                </w:div>
                <w:div w:id="2104690741">
                  <w:marLeft w:val="0"/>
                  <w:marRight w:val="0"/>
                  <w:marTop w:val="0"/>
                  <w:marBottom w:val="0"/>
                  <w:divBdr>
                    <w:top w:val="none" w:sz="0" w:space="0" w:color="auto"/>
                    <w:left w:val="none" w:sz="0" w:space="0" w:color="auto"/>
                    <w:bottom w:val="none" w:sz="0" w:space="0" w:color="auto"/>
                    <w:right w:val="none" w:sz="0" w:space="0" w:color="auto"/>
                  </w:divBdr>
                  <w:divsChild>
                    <w:div w:id="1766221004">
                      <w:marLeft w:val="0"/>
                      <w:marRight w:val="0"/>
                      <w:marTop w:val="0"/>
                      <w:marBottom w:val="0"/>
                      <w:divBdr>
                        <w:top w:val="none" w:sz="0" w:space="0" w:color="auto"/>
                        <w:left w:val="none" w:sz="0" w:space="0" w:color="auto"/>
                        <w:bottom w:val="none" w:sz="0" w:space="0" w:color="auto"/>
                        <w:right w:val="none" w:sz="0" w:space="0" w:color="auto"/>
                      </w:divBdr>
                    </w:div>
                  </w:divsChild>
                </w:div>
                <w:div w:id="771364535">
                  <w:marLeft w:val="0"/>
                  <w:marRight w:val="0"/>
                  <w:marTop w:val="0"/>
                  <w:marBottom w:val="0"/>
                  <w:divBdr>
                    <w:top w:val="none" w:sz="0" w:space="0" w:color="auto"/>
                    <w:left w:val="none" w:sz="0" w:space="0" w:color="auto"/>
                    <w:bottom w:val="none" w:sz="0" w:space="0" w:color="auto"/>
                    <w:right w:val="none" w:sz="0" w:space="0" w:color="auto"/>
                  </w:divBdr>
                  <w:divsChild>
                    <w:div w:id="1904220807">
                      <w:marLeft w:val="0"/>
                      <w:marRight w:val="0"/>
                      <w:marTop w:val="0"/>
                      <w:marBottom w:val="0"/>
                      <w:divBdr>
                        <w:top w:val="none" w:sz="0" w:space="0" w:color="auto"/>
                        <w:left w:val="none" w:sz="0" w:space="0" w:color="auto"/>
                        <w:bottom w:val="none" w:sz="0" w:space="0" w:color="auto"/>
                        <w:right w:val="none" w:sz="0" w:space="0" w:color="auto"/>
                      </w:divBdr>
                    </w:div>
                  </w:divsChild>
                </w:div>
                <w:div w:id="2076586363">
                  <w:marLeft w:val="0"/>
                  <w:marRight w:val="0"/>
                  <w:marTop w:val="0"/>
                  <w:marBottom w:val="0"/>
                  <w:divBdr>
                    <w:top w:val="none" w:sz="0" w:space="0" w:color="auto"/>
                    <w:left w:val="none" w:sz="0" w:space="0" w:color="auto"/>
                    <w:bottom w:val="none" w:sz="0" w:space="0" w:color="auto"/>
                    <w:right w:val="none" w:sz="0" w:space="0" w:color="auto"/>
                  </w:divBdr>
                  <w:divsChild>
                    <w:div w:id="2011787715">
                      <w:marLeft w:val="0"/>
                      <w:marRight w:val="0"/>
                      <w:marTop w:val="0"/>
                      <w:marBottom w:val="0"/>
                      <w:divBdr>
                        <w:top w:val="none" w:sz="0" w:space="0" w:color="auto"/>
                        <w:left w:val="none" w:sz="0" w:space="0" w:color="auto"/>
                        <w:bottom w:val="none" w:sz="0" w:space="0" w:color="auto"/>
                        <w:right w:val="none" w:sz="0" w:space="0" w:color="auto"/>
                      </w:divBdr>
                    </w:div>
                  </w:divsChild>
                </w:div>
                <w:div w:id="985475223">
                  <w:marLeft w:val="0"/>
                  <w:marRight w:val="0"/>
                  <w:marTop w:val="0"/>
                  <w:marBottom w:val="0"/>
                  <w:divBdr>
                    <w:top w:val="none" w:sz="0" w:space="0" w:color="auto"/>
                    <w:left w:val="none" w:sz="0" w:space="0" w:color="auto"/>
                    <w:bottom w:val="none" w:sz="0" w:space="0" w:color="auto"/>
                    <w:right w:val="none" w:sz="0" w:space="0" w:color="auto"/>
                  </w:divBdr>
                  <w:divsChild>
                    <w:div w:id="1542935756">
                      <w:marLeft w:val="0"/>
                      <w:marRight w:val="0"/>
                      <w:marTop w:val="0"/>
                      <w:marBottom w:val="0"/>
                      <w:divBdr>
                        <w:top w:val="none" w:sz="0" w:space="0" w:color="auto"/>
                        <w:left w:val="none" w:sz="0" w:space="0" w:color="auto"/>
                        <w:bottom w:val="none" w:sz="0" w:space="0" w:color="auto"/>
                        <w:right w:val="none" w:sz="0" w:space="0" w:color="auto"/>
                      </w:divBdr>
                    </w:div>
                  </w:divsChild>
                </w:div>
                <w:div w:id="584339834">
                  <w:marLeft w:val="0"/>
                  <w:marRight w:val="0"/>
                  <w:marTop w:val="0"/>
                  <w:marBottom w:val="0"/>
                  <w:divBdr>
                    <w:top w:val="none" w:sz="0" w:space="0" w:color="auto"/>
                    <w:left w:val="none" w:sz="0" w:space="0" w:color="auto"/>
                    <w:bottom w:val="none" w:sz="0" w:space="0" w:color="auto"/>
                    <w:right w:val="none" w:sz="0" w:space="0" w:color="auto"/>
                  </w:divBdr>
                  <w:divsChild>
                    <w:div w:id="1064065368">
                      <w:marLeft w:val="0"/>
                      <w:marRight w:val="0"/>
                      <w:marTop w:val="0"/>
                      <w:marBottom w:val="0"/>
                      <w:divBdr>
                        <w:top w:val="none" w:sz="0" w:space="0" w:color="auto"/>
                        <w:left w:val="none" w:sz="0" w:space="0" w:color="auto"/>
                        <w:bottom w:val="none" w:sz="0" w:space="0" w:color="auto"/>
                        <w:right w:val="none" w:sz="0" w:space="0" w:color="auto"/>
                      </w:divBdr>
                    </w:div>
                  </w:divsChild>
                </w:div>
                <w:div w:id="1416317322">
                  <w:marLeft w:val="0"/>
                  <w:marRight w:val="0"/>
                  <w:marTop w:val="0"/>
                  <w:marBottom w:val="0"/>
                  <w:divBdr>
                    <w:top w:val="none" w:sz="0" w:space="0" w:color="auto"/>
                    <w:left w:val="none" w:sz="0" w:space="0" w:color="auto"/>
                    <w:bottom w:val="none" w:sz="0" w:space="0" w:color="auto"/>
                    <w:right w:val="none" w:sz="0" w:space="0" w:color="auto"/>
                  </w:divBdr>
                  <w:divsChild>
                    <w:div w:id="1553618524">
                      <w:marLeft w:val="0"/>
                      <w:marRight w:val="0"/>
                      <w:marTop w:val="0"/>
                      <w:marBottom w:val="0"/>
                      <w:divBdr>
                        <w:top w:val="none" w:sz="0" w:space="0" w:color="auto"/>
                        <w:left w:val="none" w:sz="0" w:space="0" w:color="auto"/>
                        <w:bottom w:val="none" w:sz="0" w:space="0" w:color="auto"/>
                        <w:right w:val="none" w:sz="0" w:space="0" w:color="auto"/>
                      </w:divBdr>
                    </w:div>
                    <w:div w:id="804010271">
                      <w:marLeft w:val="0"/>
                      <w:marRight w:val="0"/>
                      <w:marTop w:val="0"/>
                      <w:marBottom w:val="0"/>
                      <w:divBdr>
                        <w:top w:val="none" w:sz="0" w:space="0" w:color="auto"/>
                        <w:left w:val="none" w:sz="0" w:space="0" w:color="auto"/>
                        <w:bottom w:val="none" w:sz="0" w:space="0" w:color="auto"/>
                        <w:right w:val="none" w:sz="0" w:space="0" w:color="auto"/>
                      </w:divBdr>
                    </w:div>
                    <w:div w:id="2110538845">
                      <w:marLeft w:val="0"/>
                      <w:marRight w:val="0"/>
                      <w:marTop w:val="0"/>
                      <w:marBottom w:val="0"/>
                      <w:divBdr>
                        <w:top w:val="none" w:sz="0" w:space="0" w:color="auto"/>
                        <w:left w:val="none" w:sz="0" w:space="0" w:color="auto"/>
                        <w:bottom w:val="none" w:sz="0" w:space="0" w:color="auto"/>
                        <w:right w:val="none" w:sz="0" w:space="0" w:color="auto"/>
                      </w:divBdr>
                    </w:div>
                    <w:div w:id="843321807">
                      <w:marLeft w:val="0"/>
                      <w:marRight w:val="0"/>
                      <w:marTop w:val="0"/>
                      <w:marBottom w:val="0"/>
                      <w:divBdr>
                        <w:top w:val="none" w:sz="0" w:space="0" w:color="auto"/>
                        <w:left w:val="none" w:sz="0" w:space="0" w:color="auto"/>
                        <w:bottom w:val="none" w:sz="0" w:space="0" w:color="auto"/>
                        <w:right w:val="none" w:sz="0" w:space="0" w:color="auto"/>
                      </w:divBdr>
                    </w:div>
                    <w:div w:id="1362633839">
                      <w:marLeft w:val="0"/>
                      <w:marRight w:val="0"/>
                      <w:marTop w:val="0"/>
                      <w:marBottom w:val="0"/>
                      <w:divBdr>
                        <w:top w:val="none" w:sz="0" w:space="0" w:color="auto"/>
                        <w:left w:val="none" w:sz="0" w:space="0" w:color="auto"/>
                        <w:bottom w:val="none" w:sz="0" w:space="0" w:color="auto"/>
                        <w:right w:val="none" w:sz="0" w:space="0" w:color="auto"/>
                      </w:divBdr>
                    </w:div>
                    <w:div w:id="1191721109">
                      <w:marLeft w:val="0"/>
                      <w:marRight w:val="0"/>
                      <w:marTop w:val="0"/>
                      <w:marBottom w:val="0"/>
                      <w:divBdr>
                        <w:top w:val="none" w:sz="0" w:space="0" w:color="auto"/>
                        <w:left w:val="none" w:sz="0" w:space="0" w:color="auto"/>
                        <w:bottom w:val="none" w:sz="0" w:space="0" w:color="auto"/>
                        <w:right w:val="none" w:sz="0" w:space="0" w:color="auto"/>
                      </w:divBdr>
                    </w:div>
                    <w:div w:id="953250816">
                      <w:marLeft w:val="0"/>
                      <w:marRight w:val="0"/>
                      <w:marTop w:val="0"/>
                      <w:marBottom w:val="0"/>
                      <w:divBdr>
                        <w:top w:val="none" w:sz="0" w:space="0" w:color="auto"/>
                        <w:left w:val="none" w:sz="0" w:space="0" w:color="auto"/>
                        <w:bottom w:val="none" w:sz="0" w:space="0" w:color="auto"/>
                        <w:right w:val="none" w:sz="0" w:space="0" w:color="auto"/>
                      </w:divBdr>
                    </w:div>
                    <w:div w:id="1528832882">
                      <w:marLeft w:val="0"/>
                      <w:marRight w:val="0"/>
                      <w:marTop w:val="0"/>
                      <w:marBottom w:val="0"/>
                      <w:divBdr>
                        <w:top w:val="none" w:sz="0" w:space="0" w:color="auto"/>
                        <w:left w:val="none" w:sz="0" w:space="0" w:color="auto"/>
                        <w:bottom w:val="none" w:sz="0" w:space="0" w:color="auto"/>
                        <w:right w:val="none" w:sz="0" w:space="0" w:color="auto"/>
                      </w:divBdr>
                    </w:div>
                    <w:div w:id="1301810366">
                      <w:marLeft w:val="0"/>
                      <w:marRight w:val="0"/>
                      <w:marTop w:val="0"/>
                      <w:marBottom w:val="0"/>
                      <w:divBdr>
                        <w:top w:val="none" w:sz="0" w:space="0" w:color="auto"/>
                        <w:left w:val="none" w:sz="0" w:space="0" w:color="auto"/>
                        <w:bottom w:val="none" w:sz="0" w:space="0" w:color="auto"/>
                        <w:right w:val="none" w:sz="0" w:space="0" w:color="auto"/>
                      </w:divBdr>
                    </w:div>
                  </w:divsChild>
                </w:div>
                <w:div w:id="487327232">
                  <w:marLeft w:val="0"/>
                  <w:marRight w:val="0"/>
                  <w:marTop w:val="0"/>
                  <w:marBottom w:val="0"/>
                  <w:divBdr>
                    <w:top w:val="none" w:sz="0" w:space="0" w:color="auto"/>
                    <w:left w:val="none" w:sz="0" w:space="0" w:color="auto"/>
                    <w:bottom w:val="none" w:sz="0" w:space="0" w:color="auto"/>
                    <w:right w:val="none" w:sz="0" w:space="0" w:color="auto"/>
                  </w:divBdr>
                  <w:divsChild>
                    <w:div w:id="1647738466">
                      <w:marLeft w:val="0"/>
                      <w:marRight w:val="0"/>
                      <w:marTop w:val="0"/>
                      <w:marBottom w:val="0"/>
                      <w:divBdr>
                        <w:top w:val="none" w:sz="0" w:space="0" w:color="auto"/>
                        <w:left w:val="none" w:sz="0" w:space="0" w:color="auto"/>
                        <w:bottom w:val="none" w:sz="0" w:space="0" w:color="auto"/>
                        <w:right w:val="none" w:sz="0" w:space="0" w:color="auto"/>
                      </w:divBdr>
                    </w:div>
                  </w:divsChild>
                </w:div>
                <w:div w:id="976762963">
                  <w:marLeft w:val="0"/>
                  <w:marRight w:val="0"/>
                  <w:marTop w:val="0"/>
                  <w:marBottom w:val="0"/>
                  <w:divBdr>
                    <w:top w:val="none" w:sz="0" w:space="0" w:color="auto"/>
                    <w:left w:val="none" w:sz="0" w:space="0" w:color="auto"/>
                    <w:bottom w:val="none" w:sz="0" w:space="0" w:color="auto"/>
                    <w:right w:val="none" w:sz="0" w:space="0" w:color="auto"/>
                  </w:divBdr>
                  <w:divsChild>
                    <w:div w:id="1182668546">
                      <w:marLeft w:val="0"/>
                      <w:marRight w:val="0"/>
                      <w:marTop w:val="0"/>
                      <w:marBottom w:val="0"/>
                      <w:divBdr>
                        <w:top w:val="none" w:sz="0" w:space="0" w:color="auto"/>
                        <w:left w:val="none" w:sz="0" w:space="0" w:color="auto"/>
                        <w:bottom w:val="none" w:sz="0" w:space="0" w:color="auto"/>
                        <w:right w:val="none" w:sz="0" w:space="0" w:color="auto"/>
                      </w:divBdr>
                    </w:div>
                  </w:divsChild>
                </w:div>
                <w:div w:id="1033768094">
                  <w:marLeft w:val="0"/>
                  <w:marRight w:val="0"/>
                  <w:marTop w:val="0"/>
                  <w:marBottom w:val="0"/>
                  <w:divBdr>
                    <w:top w:val="none" w:sz="0" w:space="0" w:color="auto"/>
                    <w:left w:val="none" w:sz="0" w:space="0" w:color="auto"/>
                    <w:bottom w:val="none" w:sz="0" w:space="0" w:color="auto"/>
                    <w:right w:val="none" w:sz="0" w:space="0" w:color="auto"/>
                  </w:divBdr>
                  <w:divsChild>
                    <w:div w:id="1594895198">
                      <w:marLeft w:val="0"/>
                      <w:marRight w:val="0"/>
                      <w:marTop w:val="0"/>
                      <w:marBottom w:val="0"/>
                      <w:divBdr>
                        <w:top w:val="none" w:sz="0" w:space="0" w:color="auto"/>
                        <w:left w:val="none" w:sz="0" w:space="0" w:color="auto"/>
                        <w:bottom w:val="none" w:sz="0" w:space="0" w:color="auto"/>
                        <w:right w:val="none" w:sz="0" w:space="0" w:color="auto"/>
                      </w:divBdr>
                    </w:div>
                  </w:divsChild>
                </w:div>
                <w:div w:id="891380908">
                  <w:marLeft w:val="0"/>
                  <w:marRight w:val="0"/>
                  <w:marTop w:val="0"/>
                  <w:marBottom w:val="0"/>
                  <w:divBdr>
                    <w:top w:val="none" w:sz="0" w:space="0" w:color="auto"/>
                    <w:left w:val="none" w:sz="0" w:space="0" w:color="auto"/>
                    <w:bottom w:val="none" w:sz="0" w:space="0" w:color="auto"/>
                    <w:right w:val="none" w:sz="0" w:space="0" w:color="auto"/>
                  </w:divBdr>
                  <w:divsChild>
                    <w:div w:id="499079963">
                      <w:marLeft w:val="0"/>
                      <w:marRight w:val="0"/>
                      <w:marTop w:val="0"/>
                      <w:marBottom w:val="0"/>
                      <w:divBdr>
                        <w:top w:val="none" w:sz="0" w:space="0" w:color="auto"/>
                        <w:left w:val="none" w:sz="0" w:space="0" w:color="auto"/>
                        <w:bottom w:val="none" w:sz="0" w:space="0" w:color="auto"/>
                        <w:right w:val="none" w:sz="0" w:space="0" w:color="auto"/>
                      </w:divBdr>
                    </w:div>
                  </w:divsChild>
                </w:div>
                <w:div w:id="1705328143">
                  <w:marLeft w:val="0"/>
                  <w:marRight w:val="0"/>
                  <w:marTop w:val="0"/>
                  <w:marBottom w:val="0"/>
                  <w:divBdr>
                    <w:top w:val="none" w:sz="0" w:space="0" w:color="auto"/>
                    <w:left w:val="none" w:sz="0" w:space="0" w:color="auto"/>
                    <w:bottom w:val="none" w:sz="0" w:space="0" w:color="auto"/>
                    <w:right w:val="none" w:sz="0" w:space="0" w:color="auto"/>
                  </w:divBdr>
                  <w:divsChild>
                    <w:div w:id="1368337677">
                      <w:marLeft w:val="0"/>
                      <w:marRight w:val="0"/>
                      <w:marTop w:val="0"/>
                      <w:marBottom w:val="0"/>
                      <w:divBdr>
                        <w:top w:val="none" w:sz="0" w:space="0" w:color="auto"/>
                        <w:left w:val="none" w:sz="0" w:space="0" w:color="auto"/>
                        <w:bottom w:val="none" w:sz="0" w:space="0" w:color="auto"/>
                        <w:right w:val="none" w:sz="0" w:space="0" w:color="auto"/>
                      </w:divBdr>
                    </w:div>
                  </w:divsChild>
                </w:div>
                <w:div w:id="2120903873">
                  <w:marLeft w:val="0"/>
                  <w:marRight w:val="0"/>
                  <w:marTop w:val="0"/>
                  <w:marBottom w:val="0"/>
                  <w:divBdr>
                    <w:top w:val="none" w:sz="0" w:space="0" w:color="auto"/>
                    <w:left w:val="none" w:sz="0" w:space="0" w:color="auto"/>
                    <w:bottom w:val="none" w:sz="0" w:space="0" w:color="auto"/>
                    <w:right w:val="none" w:sz="0" w:space="0" w:color="auto"/>
                  </w:divBdr>
                  <w:divsChild>
                    <w:div w:id="1476138936">
                      <w:marLeft w:val="0"/>
                      <w:marRight w:val="0"/>
                      <w:marTop w:val="0"/>
                      <w:marBottom w:val="0"/>
                      <w:divBdr>
                        <w:top w:val="none" w:sz="0" w:space="0" w:color="auto"/>
                        <w:left w:val="none" w:sz="0" w:space="0" w:color="auto"/>
                        <w:bottom w:val="none" w:sz="0" w:space="0" w:color="auto"/>
                        <w:right w:val="none" w:sz="0" w:space="0" w:color="auto"/>
                      </w:divBdr>
                    </w:div>
                    <w:div w:id="2008701803">
                      <w:marLeft w:val="0"/>
                      <w:marRight w:val="0"/>
                      <w:marTop w:val="0"/>
                      <w:marBottom w:val="0"/>
                      <w:divBdr>
                        <w:top w:val="none" w:sz="0" w:space="0" w:color="auto"/>
                        <w:left w:val="none" w:sz="0" w:space="0" w:color="auto"/>
                        <w:bottom w:val="none" w:sz="0" w:space="0" w:color="auto"/>
                        <w:right w:val="none" w:sz="0" w:space="0" w:color="auto"/>
                      </w:divBdr>
                    </w:div>
                    <w:div w:id="877938731">
                      <w:marLeft w:val="0"/>
                      <w:marRight w:val="0"/>
                      <w:marTop w:val="0"/>
                      <w:marBottom w:val="0"/>
                      <w:divBdr>
                        <w:top w:val="none" w:sz="0" w:space="0" w:color="auto"/>
                        <w:left w:val="none" w:sz="0" w:space="0" w:color="auto"/>
                        <w:bottom w:val="none" w:sz="0" w:space="0" w:color="auto"/>
                        <w:right w:val="none" w:sz="0" w:space="0" w:color="auto"/>
                      </w:divBdr>
                    </w:div>
                    <w:div w:id="869489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449198656">
          <w:marLeft w:val="0"/>
          <w:marRight w:val="0"/>
          <w:marTop w:val="0"/>
          <w:marBottom w:val="0"/>
          <w:divBdr>
            <w:top w:val="none" w:sz="0" w:space="0" w:color="auto"/>
            <w:left w:val="none" w:sz="0" w:space="0" w:color="auto"/>
            <w:bottom w:val="none" w:sz="0" w:space="0" w:color="auto"/>
            <w:right w:val="none" w:sz="0" w:space="0" w:color="auto"/>
          </w:divBdr>
        </w:div>
        <w:div w:id="1264075167">
          <w:marLeft w:val="0"/>
          <w:marRight w:val="0"/>
          <w:marTop w:val="0"/>
          <w:marBottom w:val="0"/>
          <w:divBdr>
            <w:top w:val="none" w:sz="0" w:space="0" w:color="auto"/>
            <w:left w:val="none" w:sz="0" w:space="0" w:color="auto"/>
            <w:bottom w:val="none" w:sz="0" w:space="0" w:color="auto"/>
            <w:right w:val="none" w:sz="0" w:space="0" w:color="auto"/>
          </w:divBdr>
          <w:divsChild>
            <w:div w:id="1448505968">
              <w:marLeft w:val="-75"/>
              <w:marRight w:val="0"/>
              <w:marTop w:val="30"/>
              <w:marBottom w:val="30"/>
              <w:divBdr>
                <w:top w:val="none" w:sz="0" w:space="0" w:color="auto"/>
                <w:left w:val="none" w:sz="0" w:space="0" w:color="auto"/>
                <w:bottom w:val="none" w:sz="0" w:space="0" w:color="auto"/>
                <w:right w:val="none" w:sz="0" w:space="0" w:color="auto"/>
              </w:divBdr>
              <w:divsChild>
                <w:div w:id="1485272079">
                  <w:marLeft w:val="0"/>
                  <w:marRight w:val="0"/>
                  <w:marTop w:val="0"/>
                  <w:marBottom w:val="0"/>
                  <w:divBdr>
                    <w:top w:val="none" w:sz="0" w:space="0" w:color="auto"/>
                    <w:left w:val="none" w:sz="0" w:space="0" w:color="auto"/>
                    <w:bottom w:val="none" w:sz="0" w:space="0" w:color="auto"/>
                    <w:right w:val="none" w:sz="0" w:space="0" w:color="auto"/>
                  </w:divBdr>
                  <w:divsChild>
                    <w:div w:id="169760486">
                      <w:marLeft w:val="0"/>
                      <w:marRight w:val="0"/>
                      <w:marTop w:val="0"/>
                      <w:marBottom w:val="0"/>
                      <w:divBdr>
                        <w:top w:val="none" w:sz="0" w:space="0" w:color="auto"/>
                        <w:left w:val="none" w:sz="0" w:space="0" w:color="auto"/>
                        <w:bottom w:val="none" w:sz="0" w:space="0" w:color="auto"/>
                        <w:right w:val="none" w:sz="0" w:space="0" w:color="auto"/>
                      </w:divBdr>
                    </w:div>
                  </w:divsChild>
                </w:div>
                <w:div w:id="774909389">
                  <w:marLeft w:val="0"/>
                  <w:marRight w:val="0"/>
                  <w:marTop w:val="0"/>
                  <w:marBottom w:val="0"/>
                  <w:divBdr>
                    <w:top w:val="none" w:sz="0" w:space="0" w:color="auto"/>
                    <w:left w:val="none" w:sz="0" w:space="0" w:color="auto"/>
                    <w:bottom w:val="none" w:sz="0" w:space="0" w:color="auto"/>
                    <w:right w:val="none" w:sz="0" w:space="0" w:color="auto"/>
                  </w:divBdr>
                  <w:divsChild>
                    <w:div w:id="30348754">
                      <w:marLeft w:val="0"/>
                      <w:marRight w:val="0"/>
                      <w:marTop w:val="0"/>
                      <w:marBottom w:val="0"/>
                      <w:divBdr>
                        <w:top w:val="none" w:sz="0" w:space="0" w:color="auto"/>
                        <w:left w:val="none" w:sz="0" w:space="0" w:color="auto"/>
                        <w:bottom w:val="none" w:sz="0" w:space="0" w:color="auto"/>
                        <w:right w:val="none" w:sz="0" w:space="0" w:color="auto"/>
                      </w:divBdr>
                    </w:div>
                  </w:divsChild>
                </w:div>
                <w:div w:id="1633174569">
                  <w:marLeft w:val="0"/>
                  <w:marRight w:val="0"/>
                  <w:marTop w:val="0"/>
                  <w:marBottom w:val="0"/>
                  <w:divBdr>
                    <w:top w:val="none" w:sz="0" w:space="0" w:color="auto"/>
                    <w:left w:val="none" w:sz="0" w:space="0" w:color="auto"/>
                    <w:bottom w:val="none" w:sz="0" w:space="0" w:color="auto"/>
                    <w:right w:val="none" w:sz="0" w:space="0" w:color="auto"/>
                  </w:divBdr>
                  <w:divsChild>
                    <w:div w:id="471365723">
                      <w:marLeft w:val="0"/>
                      <w:marRight w:val="0"/>
                      <w:marTop w:val="0"/>
                      <w:marBottom w:val="0"/>
                      <w:divBdr>
                        <w:top w:val="none" w:sz="0" w:space="0" w:color="auto"/>
                        <w:left w:val="none" w:sz="0" w:space="0" w:color="auto"/>
                        <w:bottom w:val="none" w:sz="0" w:space="0" w:color="auto"/>
                        <w:right w:val="none" w:sz="0" w:space="0" w:color="auto"/>
                      </w:divBdr>
                    </w:div>
                  </w:divsChild>
                </w:div>
                <w:div w:id="1191456048">
                  <w:marLeft w:val="0"/>
                  <w:marRight w:val="0"/>
                  <w:marTop w:val="0"/>
                  <w:marBottom w:val="0"/>
                  <w:divBdr>
                    <w:top w:val="none" w:sz="0" w:space="0" w:color="auto"/>
                    <w:left w:val="none" w:sz="0" w:space="0" w:color="auto"/>
                    <w:bottom w:val="none" w:sz="0" w:space="0" w:color="auto"/>
                    <w:right w:val="none" w:sz="0" w:space="0" w:color="auto"/>
                  </w:divBdr>
                  <w:divsChild>
                    <w:div w:id="1909656358">
                      <w:marLeft w:val="0"/>
                      <w:marRight w:val="0"/>
                      <w:marTop w:val="0"/>
                      <w:marBottom w:val="0"/>
                      <w:divBdr>
                        <w:top w:val="none" w:sz="0" w:space="0" w:color="auto"/>
                        <w:left w:val="none" w:sz="0" w:space="0" w:color="auto"/>
                        <w:bottom w:val="none" w:sz="0" w:space="0" w:color="auto"/>
                        <w:right w:val="none" w:sz="0" w:space="0" w:color="auto"/>
                      </w:divBdr>
                    </w:div>
                  </w:divsChild>
                </w:div>
                <w:div w:id="1492864060">
                  <w:marLeft w:val="0"/>
                  <w:marRight w:val="0"/>
                  <w:marTop w:val="0"/>
                  <w:marBottom w:val="0"/>
                  <w:divBdr>
                    <w:top w:val="none" w:sz="0" w:space="0" w:color="auto"/>
                    <w:left w:val="none" w:sz="0" w:space="0" w:color="auto"/>
                    <w:bottom w:val="none" w:sz="0" w:space="0" w:color="auto"/>
                    <w:right w:val="none" w:sz="0" w:space="0" w:color="auto"/>
                  </w:divBdr>
                  <w:divsChild>
                    <w:div w:id="510339137">
                      <w:marLeft w:val="0"/>
                      <w:marRight w:val="0"/>
                      <w:marTop w:val="0"/>
                      <w:marBottom w:val="0"/>
                      <w:divBdr>
                        <w:top w:val="none" w:sz="0" w:space="0" w:color="auto"/>
                        <w:left w:val="none" w:sz="0" w:space="0" w:color="auto"/>
                        <w:bottom w:val="none" w:sz="0" w:space="0" w:color="auto"/>
                        <w:right w:val="none" w:sz="0" w:space="0" w:color="auto"/>
                      </w:divBdr>
                    </w:div>
                  </w:divsChild>
                </w:div>
                <w:div w:id="845750223">
                  <w:marLeft w:val="0"/>
                  <w:marRight w:val="0"/>
                  <w:marTop w:val="0"/>
                  <w:marBottom w:val="0"/>
                  <w:divBdr>
                    <w:top w:val="none" w:sz="0" w:space="0" w:color="auto"/>
                    <w:left w:val="none" w:sz="0" w:space="0" w:color="auto"/>
                    <w:bottom w:val="none" w:sz="0" w:space="0" w:color="auto"/>
                    <w:right w:val="none" w:sz="0" w:space="0" w:color="auto"/>
                  </w:divBdr>
                  <w:divsChild>
                    <w:div w:id="652299808">
                      <w:marLeft w:val="0"/>
                      <w:marRight w:val="0"/>
                      <w:marTop w:val="0"/>
                      <w:marBottom w:val="0"/>
                      <w:divBdr>
                        <w:top w:val="none" w:sz="0" w:space="0" w:color="auto"/>
                        <w:left w:val="none" w:sz="0" w:space="0" w:color="auto"/>
                        <w:bottom w:val="none" w:sz="0" w:space="0" w:color="auto"/>
                        <w:right w:val="none" w:sz="0" w:space="0" w:color="auto"/>
                      </w:divBdr>
                    </w:div>
                  </w:divsChild>
                </w:div>
                <w:div w:id="1468010898">
                  <w:marLeft w:val="0"/>
                  <w:marRight w:val="0"/>
                  <w:marTop w:val="0"/>
                  <w:marBottom w:val="0"/>
                  <w:divBdr>
                    <w:top w:val="none" w:sz="0" w:space="0" w:color="auto"/>
                    <w:left w:val="none" w:sz="0" w:space="0" w:color="auto"/>
                    <w:bottom w:val="none" w:sz="0" w:space="0" w:color="auto"/>
                    <w:right w:val="none" w:sz="0" w:space="0" w:color="auto"/>
                  </w:divBdr>
                  <w:divsChild>
                    <w:div w:id="1601528157">
                      <w:marLeft w:val="0"/>
                      <w:marRight w:val="0"/>
                      <w:marTop w:val="0"/>
                      <w:marBottom w:val="0"/>
                      <w:divBdr>
                        <w:top w:val="none" w:sz="0" w:space="0" w:color="auto"/>
                        <w:left w:val="none" w:sz="0" w:space="0" w:color="auto"/>
                        <w:bottom w:val="none" w:sz="0" w:space="0" w:color="auto"/>
                        <w:right w:val="none" w:sz="0" w:space="0" w:color="auto"/>
                      </w:divBdr>
                    </w:div>
                  </w:divsChild>
                </w:div>
                <w:div w:id="810366292">
                  <w:marLeft w:val="0"/>
                  <w:marRight w:val="0"/>
                  <w:marTop w:val="0"/>
                  <w:marBottom w:val="0"/>
                  <w:divBdr>
                    <w:top w:val="none" w:sz="0" w:space="0" w:color="auto"/>
                    <w:left w:val="none" w:sz="0" w:space="0" w:color="auto"/>
                    <w:bottom w:val="none" w:sz="0" w:space="0" w:color="auto"/>
                    <w:right w:val="none" w:sz="0" w:space="0" w:color="auto"/>
                  </w:divBdr>
                  <w:divsChild>
                    <w:div w:id="429475686">
                      <w:marLeft w:val="0"/>
                      <w:marRight w:val="0"/>
                      <w:marTop w:val="0"/>
                      <w:marBottom w:val="0"/>
                      <w:divBdr>
                        <w:top w:val="none" w:sz="0" w:space="0" w:color="auto"/>
                        <w:left w:val="none" w:sz="0" w:space="0" w:color="auto"/>
                        <w:bottom w:val="none" w:sz="0" w:space="0" w:color="auto"/>
                        <w:right w:val="none" w:sz="0" w:space="0" w:color="auto"/>
                      </w:divBdr>
                    </w:div>
                  </w:divsChild>
                </w:div>
                <w:div w:id="694160045">
                  <w:marLeft w:val="0"/>
                  <w:marRight w:val="0"/>
                  <w:marTop w:val="0"/>
                  <w:marBottom w:val="0"/>
                  <w:divBdr>
                    <w:top w:val="none" w:sz="0" w:space="0" w:color="auto"/>
                    <w:left w:val="none" w:sz="0" w:space="0" w:color="auto"/>
                    <w:bottom w:val="none" w:sz="0" w:space="0" w:color="auto"/>
                    <w:right w:val="none" w:sz="0" w:space="0" w:color="auto"/>
                  </w:divBdr>
                  <w:divsChild>
                    <w:div w:id="1764301770">
                      <w:marLeft w:val="0"/>
                      <w:marRight w:val="0"/>
                      <w:marTop w:val="0"/>
                      <w:marBottom w:val="0"/>
                      <w:divBdr>
                        <w:top w:val="none" w:sz="0" w:space="0" w:color="auto"/>
                        <w:left w:val="none" w:sz="0" w:space="0" w:color="auto"/>
                        <w:bottom w:val="none" w:sz="0" w:space="0" w:color="auto"/>
                        <w:right w:val="none" w:sz="0" w:space="0" w:color="auto"/>
                      </w:divBdr>
                    </w:div>
                  </w:divsChild>
                </w:div>
                <w:div w:id="1886986920">
                  <w:marLeft w:val="0"/>
                  <w:marRight w:val="0"/>
                  <w:marTop w:val="0"/>
                  <w:marBottom w:val="0"/>
                  <w:divBdr>
                    <w:top w:val="none" w:sz="0" w:space="0" w:color="auto"/>
                    <w:left w:val="none" w:sz="0" w:space="0" w:color="auto"/>
                    <w:bottom w:val="none" w:sz="0" w:space="0" w:color="auto"/>
                    <w:right w:val="none" w:sz="0" w:space="0" w:color="auto"/>
                  </w:divBdr>
                  <w:divsChild>
                    <w:div w:id="119419236">
                      <w:marLeft w:val="0"/>
                      <w:marRight w:val="0"/>
                      <w:marTop w:val="0"/>
                      <w:marBottom w:val="0"/>
                      <w:divBdr>
                        <w:top w:val="none" w:sz="0" w:space="0" w:color="auto"/>
                        <w:left w:val="none" w:sz="0" w:space="0" w:color="auto"/>
                        <w:bottom w:val="none" w:sz="0" w:space="0" w:color="auto"/>
                        <w:right w:val="none" w:sz="0" w:space="0" w:color="auto"/>
                      </w:divBdr>
                    </w:div>
                  </w:divsChild>
                </w:div>
                <w:div w:id="1250430785">
                  <w:marLeft w:val="0"/>
                  <w:marRight w:val="0"/>
                  <w:marTop w:val="0"/>
                  <w:marBottom w:val="0"/>
                  <w:divBdr>
                    <w:top w:val="none" w:sz="0" w:space="0" w:color="auto"/>
                    <w:left w:val="none" w:sz="0" w:space="0" w:color="auto"/>
                    <w:bottom w:val="none" w:sz="0" w:space="0" w:color="auto"/>
                    <w:right w:val="none" w:sz="0" w:space="0" w:color="auto"/>
                  </w:divBdr>
                  <w:divsChild>
                    <w:div w:id="744032378">
                      <w:marLeft w:val="0"/>
                      <w:marRight w:val="0"/>
                      <w:marTop w:val="0"/>
                      <w:marBottom w:val="0"/>
                      <w:divBdr>
                        <w:top w:val="none" w:sz="0" w:space="0" w:color="auto"/>
                        <w:left w:val="none" w:sz="0" w:space="0" w:color="auto"/>
                        <w:bottom w:val="none" w:sz="0" w:space="0" w:color="auto"/>
                        <w:right w:val="none" w:sz="0" w:space="0" w:color="auto"/>
                      </w:divBdr>
                    </w:div>
                  </w:divsChild>
                </w:div>
                <w:div w:id="259997922">
                  <w:marLeft w:val="0"/>
                  <w:marRight w:val="0"/>
                  <w:marTop w:val="0"/>
                  <w:marBottom w:val="0"/>
                  <w:divBdr>
                    <w:top w:val="none" w:sz="0" w:space="0" w:color="auto"/>
                    <w:left w:val="none" w:sz="0" w:space="0" w:color="auto"/>
                    <w:bottom w:val="none" w:sz="0" w:space="0" w:color="auto"/>
                    <w:right w:val="none" w:sz="0" w:space="0" w:color="auto"/>
                  </w:divBdr>
                  <w:divsChild>
                    <w:div w:id="1112702094">
                      <w:marLeft w:val="0"/>
                      <w:marRight w:val="0"/>
                      <w:marTop w:val="0"/>
                      <w:marBottom w:val="0"/>
                      <w:divBdr>
                        <w:top w:val="none" w:sz="0" w:space="0" w:color="auto"/>
                        <w:left w:val="none" w:sz="0" w:space="0" w:color="auto"/>
                        <w:bottom w:val="none" w:sz="0" w:space="0" w:color="auto"/>
                        <w:right w:val="none" w:sz="0" w:space="0" w:color="auto"/>
                      </w:divBdr>
                    </w:div>
                  </w:divsChild>
                </w:div>
                <w:div w:id="350256544">
                  <w:marLeft w:val="0"/>
                  <w:marRight w:val="0"/>
                  <w:marTop w:val="0"/>
                  <w:marBottom w:val="0"/>
                  <w:divBdr>
                    <w:top w:val="none" w:sz="0" w:space="0" w:color="auto"/>
                    <w:left w:val="none" w:sz="0" w:space="0" w:color="auto"/>
                    <w:bottom w:val="none" w:sz="0" w:space="0" w:color="auto"/>
                    <w:right w:val="none" w:sz="0" w:space="0" w:color="auto"/>
                  </w:divBdr>
                  <w:divsChild>
                    <w:div w:id="1196697246">
                      <w:marLeft w:val="0"/>
                      <w:marRight w:val="0"/>
                      <w:marTop w:val="0"/>
                      <w:marBottom w:val="0"/>
                      <w:divBdr>
                        <w:top w:val="none" w:sz="0" w:space="0" w:color="auto"/>
                        <w:left w:val="none" w:sz="0" w:space="0" w:color="auto"/>
                        <w:bottom w:val="none" w:sz="0" w:space="0" w:color="auto"/>
                        <w:right w:val="none" w:sz="0" w:space="0" w:color="auto"/>
                      </w:divBdr>
                    </w:div>
                  </w:divsChild>
                </w:div>
                <w:div w:id="62022551">
                  <w:marLeft w:val="0"/>
                  <w:marRight w:val="0"/>
                  <w:marTop w:val="0"/>
                  <w:marBottom w:val="0"/>
                  <w:divBdr>
                    <w:top w:val="none" w:sz="0" w:space="0" w:color="auto"/>
                    <w:left w:val="none" w:sz="0" w:space="0" w:color="auto"/>
                    <w:bottom w:val="none" w:sz="0" w:space="0" w:color="auto"/>
                    <w:right w:val="none" w:sz="0" w:space="0" w:color="auto"/>
                  </w:divBdr>
                  <w:divsChild>
                    <w:div w:id="111023836">
                      <w:marLeft w:val="0"/>
                      <w:marRight w:val="0"/>
                      <w:marTop w:val="0"/>
                      <w:marBottom w:val="0"/>
                      <w:divBdr>
                        <w:top w:val="none" w:sz="0" w:space="0" w:color="auto"/>
                        <w:left w:val="none" w:sz="0" w:space="0" w:color="auto"/>
                        <w:bottom w:val="none" w:sz="0" w:space="0" w:color="auto"/>
                        <w:right w:val="none" w:sz="0" w:space="0" w:color="auto"/>
                      </w:divBdr>
                    </w:div>
                  </w:divsChild>
                </w:div>
                <w:div w:id="1685283692">
                  <w:marLeft w:val="0"/>
                  <w:marRight w:val="0"/>
                  <w:marTop w:val="0"/>
                  <w:marBottom w:val="0"/>
                  <w:divBdr>
                    <w:top w:val="none" w:sz="0" w:space="0" w:color="auto"/>
                    <w:left w:val="none" w:sz="0" w:space="0" w:color="auto"/>
                    <w:bottom w:val="none" w:sz="0" w:space="0" w:color="auto"/>
                    <w:right w:val="none" w:sz="0" w:space="0" w:color="auto"/>
                  </w:divBdr>
                  <w:divsChild>
                    <w:div w:id="967735053">
                      <w:marLeft w:val="0"/>
                      <w:marRight w:val="0"/>
                      <w:marTop w:val="0"/>
                      <w:marBottom w:val="0"/>
                      <w:divBdr>
                        <w:top w:val="none" w:sz="0" w:space="0" w:color="auto"/>
                        <w:left w:val="none" w:sz="0" w:space="0" w:color="auto"/>
                        <w:bottom w:val="none" w:sz="0" w:space="0" w:color="auto"/>
                        <w:right w:val="none" w:sz="0" w:space="0" w:color="auto"/>
                      </w:divBdr>
                    </w:div>
                  </w:divsChild>
                </w:div>
                <w:div w:id="353262862">
                  <w:marLeft w:val="0"/>
                  <w:marRight w:val="0"/>
                  <w:marTop w:val="0"/>
                  <w:marBottom w:val="0"/>
                  <w:divBdr>
                    <w:top w:val="none" w:sz="0" w:space="0" w:color="auto"/>
                    <w:left w:val="none" w:sz="0" w:space="0" w:color="auto"/>
                    <w:bottom w:val="none" w:sz="0" w:space="0" w:color="auto"/>
                    <w:right w:val="none" w:sz="0" w:space="0" w:color="auto"/>
                  </w:divBdr>
                  <w:divsChild>
                    <w:div w:id="1105226406">
                      <w:marLeft w:val="0"/>
                      <w:marRight w:val="0"/>
                      <w:marTop w:val="0"/>
                      <w:marBottom w:val="0"/>
                      <w:divBdr>
                        <w:top w:val="none" w:sz="0" w:space="0" w:color="auto"/>
                        <w:left w:val="none" w:sz="0" w:space="0" w:color="auto"/>
                        <w:bottom w:val="none" w:sz="0" w:space="0" w:color="auto"/>
                        <w:right w:val="none" w:sz="0" w:space="0" w:color="auto"/>
                      </w:divBdr>
                    </w:div>
                  </w:divsChild>
                </w:div>
                <w:div w:id="631401008">
                  <w:marLeft w:val="0"/>
                  <w:marRight w:val="0"/>
                  <w:marTop w:val="0"/>
                  <w:marBottom w:val="0"/>
                  <w:divBdr>
                    <w:top w:val="none" w:sz="0" w:space="0" w:color="auto"/>
                    <w:left w:val="none" w:sz="0" w:space="0" w:color="auto"/>
                    <w:bottom w:val="none" w:sz="0" w:space="0" w:color="auto"/>
                    <w:right w:val="none" w:sz="0" w:space="0" w:color="auto"/>
                  </w:divBdr>
                  <w:divsChild>
                    <w:div w:id="285284768">
                      <w:marLeft w:val="0"/>
                      <w:marRight w:val="0"/>
                      <w:marTop w:val="0"/>
                      <w:marBottom w:val="0"/>
                      <w:divBdr>
                        <w:top w:val="none" w:sz="0" w:space="0" w:color="auto"/>
                        <w:left w:val="none" w:sz="0" w:space="0" w:color="auto"/>
                        <w:bottom w:val="none" w:sz="0" w:space="0" w:color="auto"/>
                        <w:right w:val="none" w:sz="0" w:space="0" w:color="auto"/>
                      </w:divBdr>
                    </w:div>
                  </w:divsChild>
                </w:div>
                <w:div w:id="1250966886">
                  <w:marLeft w:val="0"/>
                  <w:marRight w:val="0"/>
                  <w:marTop w:val="0"/>
                  <w:marBottom w:val="0"/>
                  <w:divBdr>
                    <w:top w:val="none" w:sz="0" w:space="0" w:color="auto"/>
                    <w:left w:val="none" w:sz="0" w:space="0" w:color="auto"/>
                    <w:bottom w:val="none" w:sz="0" w:space="0" w:color="auto"/>
                    <w:right w:val="none" w:sz="0" w:space="0" w:color="auto"/>
                  </w:divBdr>
                  <w:divsChild>
                    <w:div w:id="1492329236">
                      <w:marLeft w:val="0"/>
                      <w:marRight w:val="0"/>
                      <w:marTop w:val="0"/>
                      <w:marBottom w:val="0"/>
                      <w:divBdr>
                        <w:top w:val="none" w:sz="0" w:space="0" w:color="auto"/>
                        <w:left w:val="none" w:sz="0" w:space="0" w:color="auto"/>
                        <w:bottom w:val="none" w:sz="0" w:space="0" w:color="auto"/>
                        <w:right w:val="none" w:sz="0" w:space="0" w:color="auto"/>
                      </w:divBdr>
                    </w:div>
                  </w:divsChild>
                </w:div>
                <w:div w:id="982349016">
                  <w:marLeft w:val="0"/>
                  <w:marRight w:val="0"/>
                  <w:marTop w:val="0"/>
                  <w:marBottom w:val="0"/>
                  <w:divBdr>
                    <w:top w:val="none" w:sz="0" w:space="0" w:color="auto"/>
                    <w:left w:val="none" w:sz="0" w:space="0" w:color="auto"/>
                    <w:bottom w:val="none" w:sz="0" w:space="0" w:color="auto"/>
                    <w:right w:val="none" w:sz="0" w:space="0" w:color="auto"/>
                  </w:divBdr>
                  <w:divsChild>
                    <w:div w:id="60644200">
                      <w:marLeft w:val="0"/>
                      <w:marRight w:val="0"/>
                      <w:marTop w:val="0"/>
                      <w:marBottom w:val="0"/>
                      <w:divBdr>
                        <w:top w:val="none" w:sz="0" w:space="0" w:color="auto"/>
                        <w:left w:val="none" w:sz="0" w:space="0" w:color="auto"/>
                        <w:bottom w:val="none" w:sz="0" w:space="0" w:color="auto"/>
                        <w:right w:val="none" w:sz="0" w:space="0" w:color="auto"/>
                      </w:divBdr>
                    </w:div>
                  </w:divsChild>
                </w:div>
                <w:div w:id="203836689">
                  <w:marLeft w:val="0"/>
                  <w:marRight w:val="0"/>
                  <w:marTop w:val="0"/>
                  <w:marBottom w:val="0"/>
                  <w:divBdr>
                    <w:top w:val="none" w:sz="0" w:space="0" w:color="auto"/>
                    <w:left w:val="none" w:sz="0" w:space="0" w:color="auto"/>
                    <w:bottom w:val="none" w:sz="0" w:space="0" w:color="auto"/>
                    <w:right w:val="none" w:sz="0" w:space="0" w:color="auto"/>
                  </w:divBdr>
                  <w:divsChild>
                    <w:div w:id="1008873382">
                      <w:marLeft w:val="0"/>
                      <w:marRight w:val="0"/>
                      <w:marTop w:val="0"/>
                      <w:marBottom w:val="0"/>
                      <w:divBdr>
                        <w:top w:val="none" w:sz="0" w:space="0" w:color="auto"/>
                        <w:left w:val="none" w:sz="0" w:space="0" w:color="auto"/>
                        <w:bottom w:val="none" w:sz="0" w:space="0" w:color="auto"/>
                        <w:right w:val="none" w:sz="0" w:space="0" w:color="auto"/>
                      </w:divBdr>
                    </w:div>
                  </w:divsChild>
                </w:div>
                <w:div w:id="32198662">
                  <w:marLeft w:val="0"/>
                  <w:marRight w:val="0"/>
                  <w:marTop w:val="0"/>
                  <w:marBottom w:val="0"/>
                  <w:divBdr>
                    <w:top w:val="none" w:sz="0" w:space="0" w:color="auto"/>
                    <w:left w:val="none" w:sz="0" w:space="0" w:color="auto"/>
                    <w:bottom w:val="none" w:sz="0" w:space="0" w:color="auto"/>
                    <w:right w:val="none" w:sz="0" w:space="0" w:color="auto"/>
                  </w:divBdr>
                  <w:divsChild>
                    <w:div w:id="409427658">
                      <w:marLeft w:val="0"/>
                      <w:marRight w:val="0"/>
                      <w:marTop w:val="0"/>
                      <w:marBottom w:val="0"/>
                      <w:divBdr>
                        <w:top w:val="none" w:sz="0" w:space="0" w:color="auto"/>
                        <w:left w:val="none" w:sz="0" w:space="0" w:color="auto"/>
                        <w:bottom w:val="none" w:sz="0" w:space="0" w:color="auto"/>
                        <w:right w:val="none" w:sz="0" w:space="0" w:color="auto"/>
                      </w:divBdr>
                    </w:div>
                  </w:divsChild>
                </w:div>
                <w:div w:id="1702316528">
                  <w:marLeft w:val="0"/>
                  <w:marRight w:val="0"/>
                  <w:marTop w:val="0"/>
                  <w:marBottom w:val="0"/>
                  <w:divBdr>
                    <w:top w:val="none" w:sz="0" w:space="0" w:color="auto"/>
                    <w:left w:val="none" w:sz="0" w:space="0" w:color="auto"/>
                    <w:bottom w:val="none" w:sz="0" w:space="0" w:color="auto"/>
                    <w:right w:val="none" w:sz="0" w:space="0" w:color="auto"/>
                  </w:divBdr>
                  <w:divsChild>
                    <w:div w:id="624774943">
                      <w:marLeft w:val="0"/>
                      <w:marRight w:val="0"/>
                      <w:marTop w:val="0"/>
                      <w:marBottom w:val="0"/>
                      <w:divBdr>
                        <w:top w:val="none" w:sz="0" w:space="0" w:color="auto"/>
                        <w:left w:val="none" w:sz="0" w:space="0" w:color="auto"/>
                        <w:bottom w:val="none" w:sz="0" w:space="0" w:color="auto"/>
                        <w:right w:val="none" w:sz="0" w:space="0" w:color="auto"/>
                      </w:divBdr>
                    </w:div>
                  </w:divsChild>
                </w:div>
                <w:div w:id="1183713177">
                  <w:marLeft w:val="0"/>
                  <w:marRight w:val="0"/>
                  <w:marTop w:val="0"/>
                  <w:marBottom w:val="0"/>
                  <w:divBdr>
                    <w:top w:val="none" w:sz="0" w:space="0" w:color="auto"/>
                    <w:left w:val="none" w:sz="0" w:space="0" w:color="auto"/>
                    <w:bottom w:val="none" w:sz="0" w:space="0" w:color="auto"/>
                    <w:right w:val="none" w:sz="0" w:space="0" w:color="auto"/>
                  </w:divBdr>
                  <w:divsChild>
                    <w:div w:id="510293749">
                      <w:marLeft w:val="0"/>
                      <w:marRight w:val="0"/>
                      <w:marTop w:val="0"/>
                      <w:marBottom w:val="0"/>
                      <w:divBdr>
                        <w:top w:val="none" w:sz="0" w:space="0" w:color="auto"/>
                        <w:left w:val="none" w:sz="0" w:space="0" w:color="auto"/>
                        <w:bottom w:val="none" w:sz="0" w:space="0" w:color="auto"/>
                        <w:right w:val="none" w:sz="0" w:space="0" w:color="auto"/>
                      </w:divBdr>
                    </w:div>
                  </w:divsChild>
                </w:div>
                <w:div w:id="1224759176">
                  <w:marLeft w:val="0"/>
                  <w:marRight w:val="0"/>
                  <w:marTop w:val="0"/>
                  <w:marBottom w:val="0"/>
                  <w:divBdr>
                    <w:top w:val="none" w:sz="0" w:space="0" w:color="auto"/>
                    <w:left w:val="none" w:sz="0" w:space="0" w:color="auto"/>
                    <w:bottom w:val="none" w:sz="0" w:space="0" w:color="auto"/>
                    <w:right w:val="none" w:sz="0" w:space="0" w:color="auto"/>
                  </w:divBdr>
                  <w:divsChild>
                    <w:div w:id="108933759">
                      <w:marLeft w:val="0"/>
                      <w:marRight w:val="0"/>
                      <w:marTop w:val="0"/>
                      <w:marBottom w:val="0"/>
                      <w:divBdr>
                        <w:top w:val="none" w:sz="0" w:space="0" w:color="auto"/>
                        <w:left w:val="none" w:sz="0" w:space="0" w:color="auto"/>
                        <w:bottom w:val="none" w:sz="0" w:space="0" w:color="auto"/>
                        <w:right w:val="none" w:sz="0" w:space="0" w:color="auto"/>
                      </w:divBdr>
                    </w:div>
                  </w:divsChild>
                </w:div>
                <w:div w:id="1466697840">
                  <w:marLeft w:val="0"/>
                  <w:marRight w:val="0"/>
                  <w:marTop w:val="0"/>
                  <w:marBottom w:val="0"/>
                  <w:divBdr>
                    <w:top w:val="none" w:sz="0" w:space="0" w:color="auto"/>
                    <w:left w:val="none" w:sz="0" w:space="0" w:color="auto"/>
                    <w:bottom w:val="none" w:sz="0" w:space="0" w:color="auto"/>
                    <w:right w:val="none" w:sz="0" w:space="0" w:color="auto"/>
                  </w:divBdr>
                  <w:divsChild>
                    <w:div w:id="720904443">
                      <w:marLeft w:val="0"/>
                      <w:marRight w:val="0"/>
                      <w:marTop w:val="0"/>
                      <w:marBottom w:val="0"/>
                      <w:divBdr>
                        <w:top w:val="none" w:sz="0" w:space="0" w:color="auto"/>
                        <w:left w:val="none" w:sz="0" w:space="0" w:color="auto"/>
                        <w:bottom w:val="none" w:sz="0" w:space="0" w:color="auto"/>
                        <w:right w:val="none" w:sz="0" w:space="0" w:color="auto"/>
                      </w:divBdr>
                    </w:div>
                  </w:divsChild>
                </w:div>
                <w:div w:id="1067846039">
                  <w:marLeft w:val="0"/>
                  <w:marRight w:val="0"/>
                  <w:marTop w:val="0"/>
                  <w:marBottom w:val="0"/>
                  <w:divBdr>
                    <w:top w:val="none" w:sz="0" w:space="0" w:color="auto"/>
                    <w:left w:val="none" w:sz="0" w:space="0" w:color="auto"/>
                    <w:bottom w:val="none" w:sz="0" w:space="0" w:color="auto"/>
                    <w:right w:val="none" w:sz="0" w:space="0" w:color="auto"/>
                  </w:divBdr>
                  <w:divsChild>
                    <w:div w:id="1054038788">
                      <w:marLeft w:val="0"/>
                      <w:marRight w:val="0"/>
                      <w:marTop w:val="0"/>
                      <w:marBottom w:val="0"/>
                      <w:divBdr>
                        <w:top w:val="none" w:sz="0" w:space="0" w:color="auto"/>
                        <w:left w:val="none" w:sz="0" w:space="0" w:color="auto"/>
                        <w:bottom w:val="none" w:sz="0" w:space="0" w:color="auto"/>
                        <w:right w:val="none" w:sz="0" w:space="0" w:color="auto"/>
                      </w:divBdr>
                    </w:div>
                  </w:divsChild>
                </w:div>
                <w:div w:id="106315963">
                  <w:marLeft w:val="0"/>
                  <w:marRight w:val="0"/>
                  <w:marTop w:val="0"/>
                  <w:marBottom w:val="0"/>
                  <w:divBdr>
                    <w:top w:val="none" w:sz="0" w:space="0" w:color="auto"/>
                    <w:left w:val="none" w:sz="0" w:space="0" w:color="auto"/>
                    <w:bottom w:val="none" w:sz="0" w:space="0" w:color="auto"/>
                    <w:right w:val="none" w:sz="0" w:space="0" w:color="auto"/>
                  </w:divBdr>
                  <w:divsChild>
                    <w:div w:id="1744377474">
                      <w:marLeft w:val="0"/>
                      <w:marRight w:val="0"/>
                      <w:marTop w:val="0"/>
                      <w:marBottom w:val="0"/>
                      <w:divBdr>
                        <w:top w:val="none" w:sz="0" w:space="0" w:color="auto"/>
                        <w:left w:val="none" w:sz="0" w:space="0" w:color="auto"/>
                        <w:bottom w:val="none" w:sz="0" w:space="0" w:color="auto"/>
                        <w:right w:val="none" w:sz="0" w:space="0" w:color="auto"/>
                      </w:divBdr>
                    </w:div>
                  </w:divsChild>
                </w:div>
                <w:div w:id="1567766031">
                  <w:marLeft w:val="0"/>
                  <w:marRight w:val="0"/>
                  <w:marTop w:val="0"/>
                  <w:marBottom w:val="0"/>
                  <w:divBdr>
                    <w:top w:val="none" w:sz="0" w:space="0" w:color="auto"/>
                    <w:left w:val="none" w:sz="0" w:space="0" w:color="auto"/>
                    <w:bottom w:val="none" w:sz="0" w:space="0" w:color="auto"/>
                    <w:right w:val="none" w:sz="0" w:space="0" w:color="auto"/>
                  </w:divBdr>
                  <w:divsChild>
                    <w:div w:id="1881700967">
                      <w:marLeft w:val="0"/>
                      <w:marRight w:val="0"/>
                      <w:marTop w:val="0"/>
                      <w:marBottom w:val="0"/>
                      <w:divBdr>
                        <w:top w:val="none" w:sz="0" w:space="0" w:color="auto"/>
                        <w:left w:val="none" w:sz="0" w:space="0" w:color="auto"/>
                        <w:bottom w:val="none" w:sz="0" w:space="0" w:color="auto"/>
                        <w:right w:val="none" w:sz="0" w:space="0" w:color="auto"/>
                      </w:divBdr>
                    </w:div>
                  </w:divsChild>
                </w:div>
                <w:div w:id="31420071">
                  <w:marLeft w:val="0"/>
                  <w:marRight w:val="0"/>
                  <w:marTop w:val="0"/>
                  <w:marBottom w:val="0"/>
                  <w:divBdr>
                    <w:top w:val="none" w:sz="0" w:space="0" w:color="auto"/>
                    <w:left w:val="none" w:sz="0" w:space="0" w:color="auto"/>
                    <w:bottom w:val="none" w:sz="0" w:space="0" w:color="auto"/>
                    <w:right w:val="none" w:sz="0" w:space="0" w:color="auto"/>
                  </w:divBdr>
                  <w:divsChild>
                    <w:div w:id="123935449">
                      <w:marLeft w:val="0"/>
                      <w:marRight w:val="0"/>
                      <w:marTop w:val="0"/>
                      <w:marBottom w:val="0"/>
                      <w:divBdr>
                        <w:top w:val="none" w:sz="0" w:space="0" w:color="auto"/>
                        <w:left w:val="none" w:sz="0" w:space="0" w:color="auto"/>
                        <w:bottom w:val="none" w:sz="0" w:space="0" w:color="auto"/>
                        <w:right w:val="none" w:sz="0" w:space="0" w:color="auto"/>
                      </w:divBdr>
                    </w:div>
                  </w:divsChild>
                </w:div>
                <w:div w:id="893346191">
                  <w:marLeft w:val="0"/>
                  <w:marRight w:val="0"/>
                  <w:marTop w:val="0"/>
                  <w:marBottom w:val="0"/>
                  <w:divBdr>
                    <w:top w:val="none" w:sz="0" w:space="0" w:color="auto"/>
                    <w:left w:val="none" w:sz="0" w:space="0" w:color="auto"/>
                    <w:bottom w:val="none" w:sz="0" w:space="0" w:color="auto"/>
                    <w:right w:val="none" w:sz="0" w:space="0" w:color="auto"/>
                  </w:divBdr>
                  <w:divsChild>
                    <w:div w:id="926351571">
                      <w:marLeft w:val="0"/>
                      <w:marRight w:val="0"/>
                      <w:marTop w:val="0"/>
                      <w:marBottom w:val="0"/>
                      <w:divBdr>
                        <w:top w:val="none" w:sz="0" w:space="0" w:color="auto"/>
                        <w:left w:val="none" w:sz="0" w:space="0" w:color="auto"/>
                        <w:bottom w:val="none" w:sz="0" w:space="0" w:color="auto"/>
                        <w:right w:val="none" w:sz="0" w:space="0" w:color="auto"/>
                      </w:divBdr>
                    </w:div>
                    <w:div w:id="718744063">
                      <w:marLeft w:val="0"/>
                      <w:marRight w:val="0"/>
                      <w:marTop w:val="0"/>
                      <w:marBottom w:val="0"/>
                      <w:divBdr>
                        <w:top w:val="none" w:sz="0" w:space="0" w:color="auto"/>
                        <w:left w:val="none" w:sz="0" w:space="0" w:color="auto"/>
                        <w:bottom w:val="none" w:sz="0" w:space="0" w:color="auto"/>
                        <w:right w:val="none" w:sz="0" w:space="0" w:color="auto"/>
                      </w:divBdr>
                    </w:div>
                  </w:divsChild>
                </w:div>
                <w:div w:id="827869147">
                  <w:marLeft w:val="0"/>
                  <w:marRight w:val="0"/>
                  <w:marTop w:val="0"/>
                  <w:marBottom w:val="0"/>
                  <w:divBdr>
                    <w:top w:val="none" w:sz="0" w:space="0" w:color="auto"/>
                    <w:left w:val="none" w:sz="0" w:space="0" w:color="auto"/>
                    <w:bottom w:val="none" w:sz="0" w:space="0" w:color="auto"/>
                    <w:right w:val="none" w:sz="0" w:space="0" w:color="auto"/>
                  </w:divBdr>
                  <w:divsChild>
                    <w:div w:id="1505703447">
                      <w:marLeft w:val="0"/>
                      <w:marRight w:val="0"/>
                      <w:marTop w:val="0"/>
                      <w:marBottom w:val="0"/>
                      <w:divBdr>
                        <w:top w:val="none" w:sz="0" w:space="0" w:color="auto"/>
                        <w:left w:val="none" w:sz="0" w:space="0" w:color="auto"/>
                        <w:bottom w:val="none" w:sz="0" w:space="0" w:color="auto"/>
                        <w:right w:val="none" w:sz="0" w:space="0" w:color="auto"/>
                      </w:divBdr>
                    </w:div>
                  </w:divsChild>
                </w:div>
                <w:div w:id="2087414075">
                  <w:marLeft w:val="0"/>
                  <w:marRight w:val="0"/>
                  <w:marTop w:val="0"/>
                  <w:marBottom w:val="0"/>
                  <w:divBdr>
                    <w:top w:val="none" w:sz="0" w:space="0" w:color="auto"/>
                    <w:left w:val="none" w:sz="0" w:space="0" w:color="auto"/>
                    <w:bottom w:val="none" w:sz="0" w:space="0" w:color="auto"/>
                    <w:right w:val="none" w:sz="0" w:space="0" w:color="auto"/>
                  </w:divBdr>
                  <w:divsChild>
                    <w:div w:id="738481598">
                      <w:marLeft w:val="0"/>
                      <w:marRight w:val="0"/>
                      <w:marTop w:val="0"/>
                      <w:marBottom w:val="0"/>
                      <w:divBdr>
                        <w:top w:val="none" w:sz="0" w:space="0" w:color="auto"/>
                        <w:left w:val="none" w:sz="0" w:space="0" w:color="auto"/>
                        <w:bottom w:val="none" w:sz="0" w:space="0" w:color="auto"/>
                        <w:right w:val="none" w:sz="0" w:space="0" w:color="auto"/>
                      </w:divBdr>
                    </w:div>
                  </w:divsChild>
                </w:div>
                <w:div w:id="22437361">
                  <w:marLeft w:val="0"/>
                  <w:marRight w:val="0"/>
                  <w:marTop w:val="0"/>
                  <w:marBottom w:val="0"/>
                  <w:divBdr>
                    <w:top w:val="none" w:sz="0" w:space="0" w:color="auto"/>
                    <w:left w:val="none" w:sz="0" w:space="0" w:color="auto"/>
                    <w:bottom w:val="none" w:sz="0" w:space="0" w:color="auto"/>
                    <w:right w:val="none" w:sz="0" w:space="0" w:color="auto"/>
                  </w:divBdr>
                  <w:divsChild>
                    <w:div w:id="659964939">
                      <w:marLeft w:val="0"/>
                      <w:marRight w:val="0"/>
                      <w:marTop w:val="0"/>
                      <w:marBottom w:val="0"/>
                      <w:divBdr>
                        <w:top w:val="none" w:sz="0" w:space="0" w:color="auto"/>
                        <w:left w:val="none" w:sz="0" w:space="0" w:color="auto"/>
                        <w:bottom w:val="none" w:sz="0" w:space="0" w:color="auto"/>
                        <w:right w:val="none" w:sz="0" w:space="0" w:color="auto"/>
                      </w:divBdr>
                    </w:div>
                  </w:divsChild>
                </w:div>
                <w:div w:id="827552457">
                  <w:marLeft w:val="0"/>
                  <w:marRight w:val="0"/>
                  <w:marTop w:val="0"/>
                  <w:marBottom w:val="0"/>
                  <w:divBdr>
                    <w:top w:val="none" w:sz="0" w:space="0" w:color="auto"/>
                    <w:left w:val="none" w:sz="0" w:space="0" w:color="auto"/>
                    <w:bottom w:val="none" w:sz="0" w:space="0" w:color="auto"/>
                    <w:right w:val="none" w:sz="0" w:space="0" w:color="auto"/>
                  </w:divBdr>
                  <w:divsChild>
                    <w:div w:id="195773970">
                      <w:marLeft w:val="0"/>
                      <w:marRight w:val="0"/>
                      <w:marTop w:val="0"/>
                      <w:marBottom w:val="0"/>
                      <w:divBdr>
                        <w:top w:val="none" w:sz="0" w:space="0" w:color="auto"/>
                        <w:left w:val="none" w:sz="0" w:space="0" w:color="auto"/>
                        <w:bottom w:val="none" w:sz="0" w:space="0" w:color="auto"/>
                        <w:right w:val="none" w:sz="0" w:space="0" w:color="auto"/>
                      </w:divBdr>
                    </w:div>
                  </w:divsChild>
                </w:div>
                <w:div w:id="1325162700">
                  <w:marLeft w:val="0"/>
                  <w:marRight w:val="0"/>
                  <w:marTop w:val="0"/>
                  <w:marBottom w:val="0"/>
                  <w:divBdr>
                    <w:top w:val="none" w:sz="0" w:space="0" w:color="auto"/>
                    <w:left w:val="none" w:sz="0" w:space="0" w:color="auto"/>
                    <w:bottom w:val="none" w:sz="0" w:space="0" w:color="auto"/>
                    <w:right w:val="none" w:sz="0" w:space="0" w:color="auto"/>
                  </w:divBdr>
                  <w:divsChild>
                    <w:div w:id="577833963">
                      <w:marLeft w:val="0"/>
                      <w:marRight w:val="0"/>
                      <w:marTop w:val="0"/>
                      <w:marBottom w:val="0"/>
                      <w:divBdr>
                        <w:top w:val="none" w:sz="0" w:space="0" w:color="auto"/>
                        <w:left w:val="none" w:sz="0" w:space="0" w:color="auto"/>
                        <w:bottom w:val="none" w:sz="0" w:space="0" w:color="auto"/>
                        <w:right w:val="none" w:sz="0" w:space="0" w:color="auto"/>
                      </w:divBdr>
                    </w:div>
                  </w:divsChild>
                </w:div>
                <w:div w:id="184757836">
                  <w:marLeft w:val="0"/>
                  <w:marRight w:val="0"/>
                  <w:marTop w:val="0"/>
                  <w:marBottom w:val="0"/>
                  <w:divBdr>
                    <w:top w:val="none" w:sz="0" w:space="0" w:color="auto"/>
                    <w:left w:val="none" w:sz="0" w:space="0" w:color="auto"/>
                    <w:bottom w:val="none" w:sz="0" w:space="0" w:color="auto"/>
                    <w:right w:val="none" w:sz="0" w:space="0" w:color="auto"/>
                  </w:divBdr>
                  <w:divsChild>
                    <w:div w:id="73016221">
                      <w:marLeft w:val="0"/>
                      <w:marRight w:val="0"/>
                      <w:marTop w:val="0"/>
                      <w:marBottom w:val="0"/>
                      <w:divBdr>
                        <w:top w:val="none" w:sz="0" w:space="0" w:color="auto"/>
                        <w:left w:val="none" w:sz="0" w:space="0" w:color="auto"/>
                        <w:bottom w:val="none" w:sz="0" w:space="0" w:color="auto"/>
                        <w:right w:val="none" w:sz="0" w:space="0" w:color="auto"/>
                      </w:divBdr>
                    </w:div>
                    <w:div w:id="1194415194">
                      <w:marLeft w:val="0"/>
                      <w:marRight w:val="0"/>
                      <w:marTop w:val="0"/>
                      <w:marBottom w:val="0"/>
                      <w:divBdr>
                        <w:top w:val="none" w:sz="0" w:space="0" w:color="auto"/>
                        <w:left w:val="none" w:sz="0" w:space="0" w:color="auto"/>
                        <w:bottom w:val="none" w:sz="0" w:space="0" w:color="auto"/>
                        <w:right w:val="none" w:sz="0" w:space="0" w:color="auto"/>
                      </w:divBdr>
                    </w:div>
                    <w:div w:id="472020709">
                      <w:marLeft w:val="0"/>
                      <w:marRight w:val="0"/>
                      <w:marTop w:val="0"/>
                      <w:marBottom w:val="0"/>
                      <w:divBdr>
                        <w:top w:val="none" w:sz="0" w:space="0" w:color="auto"/>
                        <w:left w:val="none" w:sz="0" w:space="0" w:color="auto"/>
                        <w:bottom w:val="none" w:sz="0" w:space="0" w:color="auto"/>
                        <w:right w:val="none" w:sz="0" w:space="0" w:color="auto"/>
                      </w:divBdr>
                    </w:div>
                    <w:div w:id="1282492360">
                      <w:marLeft w:val="0"/>
                      <w:marRight w:val="0"/>
                      <w:marTop w:val="0"/>
                      <w:marBottom w:val="0"/>
                      <w:divBdr>
                        <w:top w:val="none" w:sz="0" w:space="0" w:color="auto"/>
                        <w:left w:val="none" w:sz="0" w:space="0" w:color="auto"/>
                        <w:bottom w:val="none" w:sz="0" w:space="0" w:color="auto"/>
                        <w:right w:val="none" w:sz="0" w:space="0" w:color="auto"/>
                      </w:divBdr>
                    </w:div>
                    <w:div w:id="1902787099">
                      <w:marLeft w:val="0"/>
                      <w:marRight w:val="0"/>
                      <w:marTop w:val="0"/>
                      <w:marBottom w:val="0"/>
                      <w:divBdr>
                        <w:top w:val="none" w:sz="0" w:space="0" w:color="auto"/>
                        <w:left w:val="none" w:sz="0" w:space="0" w:color="auto"/>
                        <w:bottom w:val="none" w:sz="0" w:space="0" w:color="auto"/>
                        <w:right w:val="none" w:sz="0" w:space="0" w:color="auto"/>
                      </w:divBdr>
                    </w:div>
                    <w:div w:id="11515584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037652790">
          <w:marLeft w:val="0"/>
          <w:marRight w:val="0"/>
          <w:marTop w:val="0"/>
          <w:marBottom w:val="0"/>
          <w:divBdr>
            <w:top w:val="none" w:sz="0" w:space="0" w:color="auto"/>
            <w:left w:val="none" w:sz="0" w:space="0" w:color="auto"/>
            <w:bottom w:val="none" w:sz="0" w:space="0" w:color="auto"/>
            <w:right w:val="none" w:sz="0" w:space="0" w:color="auto"/>
          </w:divBdr>
        </w:div>
        <w:div w:id="1700006388">
          <w:marLeft w:val="0"/>
          <w:marRight w:val="0"/>
          <w:marTop w:val="0"/>
          <w:marBottom w:val="0"/>
          <w:divBdr>
            <w:top w:val="none" w:sz="0" w:space="0" w:color="auto"/>
            <w:left w:val="none" w:sz="0" w:space="0" w:color="auto"/>
            <w:bottom w:val="none" w:sz="0" w:space="0" w:color="auto"/>
            <w:right w:val="none" w:sz="0" w:space="0" w:color="auto"/>
          </w:divBdr>
          <w:divsChild>
            <w:div w:id="1437091100">
              <w:marLeft w:val="-75"/>
              <w:marRight w:val="0"/>
              <w:marTop w:val="30"/>
              <w:marBottom w:val="30"/>
              <w:divBdr>
                <w:top w:val="none" w:sz="0" w:space="0" w:color="auto"/>
                <w:left w:val="none" w:sz="0" w:space="0" w:color="auto"/>
                <w:bottom w:val="none" w:sz="0" w:space="0" w:color="auto"/>
                <w:right w:val="none" w:sz="0" w:space="0" w:color="auto"/>
              </w:divBdr>
              <w:divsChild>
                <w:div w:id="1492478280">
                  <w:marLeft w:val="0"/>
                  <w:marRight w:val="0"/>
                  <w:marTop w:val="0"/>
                  <w:marBottom w:val="0"/>
                  <w:divBdr>
                    <w:top w:val="none" w:sz="0" w:space="0" w:color="auto"/>
                    <w:left w:val="none" w:sz="0" w:space="0" w:color="auto"/>
                    <w:bottom w:val="none" w:sz="0" w:space="0" w:color="auto"/>
                    <w:right w:val="none" w:sz="0" w:space="0" w:color="auto"/>
                  </w:divBdr>
                  <w:divsChild>
                    <w:div w:id="988434853">
                      <w:marLeft w:val="0"/>
                      <w:marRight w:val="0"/>
                      <w:marTop w:val="0"/>
                      <w:marBottom w:val="0"/>
                      <w:divBdr>
                        <w:top w:val="none" w:sz="0" w:space="0" w:color="auto"/>
                        <w:left w:val="none" w:sz="0" w:space="0" w:color="auto"/>
                        <w:bottom w:val="none" w:sz="0" w:space="0" w:color="auto"/>
                        <w:right w:val="none" w:sz="0" w:space="0" w:color="auto"/>
                      </w:divBdr>
                    </w:div>
                  </w:divsChild>
                </w:div>
                <w:div w:id="881867223">
                  <w:marLeft w:val="0"/>
                  <w:marRight w:val="0"/>
                  <w:marTop w:val="0"/>
                  <w:marBottom w:val="0"/>
                  <w:divBdr>
                    <w:top w:val="none" w:sz="0" w:space="0" w:color="auto"/>
                    <w:left w:val="none" w:sz="0" w:space="0" w:color="auto"/>
                    <w:bottom w:val="none" w:sz="0" w:space="0" w:color="auto"/>
                    <w:right w:val="none" w:sz="0" w:space="0" w:color="auto"/>
                  </w:divBdr>
                  <w:divsChild>
                    <w:div w:id="545415563">
                      <w:marLeft w:val="0"/>
                      <w:marRight w:val="0"/>
                      <w:marTop w:val="0"/>
                      <w:marBottom w:val="0"/>
                      <w:divBdr>
                        <w:top w:val="none" w:sz="0" w:space="0" w:color="auto"/>
                        <w:left w:val="none" w:sz="0" w:space="0" w:color="auto"/>
                        <w:bottom w:val="none" w:sz="0" w:space="0" w:color="auto"/>
                        <w:right w:val="none" w:sz="0" w:space="0" w:color="auto"/>
                      </w:divBdr>
                    </w:div>
                  </w:divsChild>
                </w:div>
                <w:div w:id="2014068430">
                  <w:marLeft w:val="0"/>
                  <w:marRight w:val="0"/>
                  <w:marTop w:val="0"/>
                  <w:marBottom w:val="0"/>
                  <w:divBdr>
                    <w:top w:val="none" w:sz="0" w:space="0" w:color="auto"/>
                    <w:left w:val="none" w:sz="0" w:space="0" w:color="auto"/>
                    <w:bottom w:val="none" w:sz="0" w:space="0" w:color="auto"/>
                    <w:right w:val="none" w:sz="0" w:space="0" w:color="auto"/>
                  </w:divBdr>
                  <w:divsChild>
                    <w:div w:id="226502335">
                      <w:marLeft w:val="0"/>
                      <w:marRight w:val="0"/>
                      <w:marTop w:val="0"/>
                      <w:marBottom w:val="0"/>
                      <w:divBdr>
                        <w:top w:val="none" w:sz="0" w:space="0" w:color="auto"/>
                        <w:left w:val="none" w:sz="0" w:space="0" w:color="auto"/>
                        <w:bottom w:val="none" w:sz="0" w:space="0" w:color="auto"/>
                        <w:right w:val="none" w:sz="0" w:space="0" w:color="auto"/>
                      </w:divBdr>
                    </w:div>
                  </w:divsChild>
                </w:div>
                <w:div w:id="399210380">
                  <w:marLeft w:val="0"/>
                  <w:marRight w:val="0"/>
                  <w:marTop w:val="0"/>
                  <w:marBottom w:val="0"/>
                  <w:divBdr>
                    <w:top w:val="none" w:sz="0" w:space="0" w:color="auto"/>
                    <w:left w:val="none" w:sz="0" w:space="0" w:color="auto"/>
                    <w:bottom w:val="none" w:sz="0" w:space="0" w:color="auto"/>
                    <w:right w:val="none" w:sz="0" w:space="0" w:color="auto"/>
                  </w:divBdr>
                  <w:divsChild>
                    <w:div w:id="1847595220">
                      <w:marLeft w:val="0"/>
                      <w:marRight w:val="0"/>
                      <w:marTop w:val="0"/>
                      <w:marBottom w:val="0"/>
                      <w:divBdr>
                        <w:top w:val="none" w:sz="0" w:space="0" w:color="auto"/>
                        <w:left w:val="none" w:sz="0" w:space="0" w:color="auto"/>
                        <w:bottom w:val="none" w:sz="0" w:space="0" w:color="auto"/>
                        <w:right w:val="none" w:sz="0" w:space="0" w:color="auto"/>
                      </w:divBdr>
                    </w:div>
                  </w:divsChild>
                </w:div>
                <w:div w:id="229269544">
                  <w:marLeft w:val="0"/>
                  <w:marRight w:val="0"/>
                  <w:marTop w:val="0"/>
                  <w:marBottom w:val="0"/>
                  <w:divBdr>
                    <w:top w:val="none" w:sz="0" w:space="0" w:color="auto"/>
                    <w:left w:val="none" w:sz="0" w:space="0" w:color="auto"/>
                    <w:bottom w:val="none" w:sz="0" w:space="0" w:color="auto"/>
                    <w:right w:val="none" w:sz="0" w:space="0" w:color="auto"/>
                  </w:divBdr>
                  <w:divsChild>
                    <w:div w:id="1659310035">
                      <w:marLeft w:val="0"/>
                      <w:marRight w:val="0"/>
                      <w:marTop w:val="0"/>
                      <w:marBottom w:val="0"/>
                      <w:divBdr>
                        <w:top w:val="none" w:sz="0" w:space="0" w:color="auto"/>
                        <w:left w:val="none" w:sz="0" w:space="0" w:color="auto"/>
                        <w:bottom w:val="none" w:sz="0" w:space="0" w:color="auto"/>
                        <w:right w:val="none" w:sz="0" w:space="0" w:color="auto"/>
                      </w:divBdr>
                    </w:div>
                  </w:divsChild>
                </w:div>
                <w:div w:id="1320038359">
                  <w:marLeft w:val="0"/>
                  <w:marRight w:val="0"/>
                  <w:marTop w:val="0"/>
                  <w:marBottom w:val="0"/>
                  <w:divBdr>
                    <w:top w:val="none" w:sz="0" w:space="0" w:color="auto"/>
                    <w:left w:val="none" w:sz="0" w:space="0" w:color="auto"/>
                    <w:bottom w:val="none" w:sz="0" w:space="0" w:color="auto"/>
                    <w:right w:val="none" w:sz="0" w:space="0" w:color="auto"/>
                  </w:divBdr>
                  <w:divsChild>
                    <w:div w:id="1989046412">
                      <w:marLeft w:val="0"/>
                      <w:marRight w:val="0"/>
                      <w:marTop w:val="0"/>
                      <w:marBottom w:val="0"/>
                      <w:divBdr>
                        <w:top w:val="none" w:sz="0" w:space="0" w:color="auto"/>
                        <w:left w:val="none" w:sz="0" w:space="0" w:color="auto"/>
                        <w:bottom w:val="none" w:sz="0" w:space="0" w:color="auto"/>
                        <w:right w:val="none" w:sz="0" w:space="0" w:color="auto"/>
                      </w:divBdr>
                    </w:div>
                  </w:divsChild>
                </w:div>
                <w:div w:id="2063482459">
                  <w:marLeft w:val="0"/>
                  <w:marRight w:val="0"/>
                  <w:marTop w:val="0"/>
                  <w:marBottom w:val="0"/>
                  <w:divBdr>
                    <w:top w:val="none" w:sz="0" w:space="0" w:color="auto"/>
                    <w:left w:val="none" w:sz="0" w:space="0" w:color="auto"/>
                    <w:bottom w:val="none" w:sz="0" w:space="0" w:color="auto"/>
                    <w:right w:val="none" w:sz="0" w:space="0" w:color="auto"/>
                  </w:divBdr>
                  <w:divsChild>
                    <w:div w:id="1419792566">
                      <w:marLeft w:val="0"/>
                      <w:marRight w:val="0"/>
                      <w:marTop w:val="0"/>
                      <w:marBottom w:val="0"/>
                      <w:divBdr>
                        <w:top w:val="none" w:sz="0" w:space="0" w:color="auto"/>
                        <w:left w:val="none" w:sz="0" w:space="0" w:color="auto"/>
                        <w:bottom w:val="none" w:sz="0" w:space="0" w:color="auto"/>
                        <w:right w:val="none" w:sz="0" w:space="0" w:color="auto"/>
                      </w:divBdr>
                    </w:div>
                  </w:divsChild>
                </w:div>
                <w:div w:id="1783181232">
                  <w:marLeft w:val="0"/>
                  <w:marRight w:val="0"/>
                  <w:marTop w:val="0"/>
                  <w:marBottom w:val="0"/>
                  <w:divBdr>
                    <w:top w:val="none" w:sz="0" w:space="0" w:color="auto"/>
                    <w:left w:val="none" w:sz="0" w:space="0" w:color="auto"/>
                    <w:bottom w:val="none" w:sz="0" w:space="0" w:color="auto"/>
                    <w:right w:val="none" w:sz="0" w:space="0" w:color="auto"/>
                  </w:divBdr>
                  <w:divsChild>
                    <w:div w:id="1421831725">
                      <w:marLeft w:val="0"/>
                      <w:marRight w:val="0"/>
                      <w:marTop w:val="0"/>
                      <w:marBottom w:val="0"/>
                      <w:divBdr>
                        <w:top w:val="none" w:sz="0" w:space="0" w:color="auto"/>
                        <w:left w:val="none" w:sz="0" w:space="0" w:color="auto"/>
                        <w:bottom w:val="none" w:sz="0" w:space="0" w:color="auto"/>
                        <w:right w:val="none" w:sz="0" w:space="0" w:color="auto"/>
                      </w:divBdr>
                    </w:div>
                  </w:divsChild>
                </w:div>
                <w:div w:id="1088772458">
                  <w:marLeft w:val="0"/>
                  <w:marRight w:val="0"/>
                  <w:marTop w:val="0"/>
                  <w:marBottom w:val="0"/>
                  <w:divBdr>
                    <w:top w:val="none" w:sz="0" w:space="0" w:color="auto"/>
                    <w:left w:val="none" w:sz="0" w:space="0" w:color="auto"/>
                    <w:bottom w:val="none" w:sz="0" w:space="0" w:color="auto"/>
                    <w:right w:val="none" w:sz="0" w:space="0" w:color="auto"/>
                  </w:divBdr>
                  <w:divsChild>
                    <w:div w:id="268464621">
                      <w:marLeft w:val="0"/>
                      <w:marRight w:val="0"/>
                      <w:marTop w:val="0"/>
                      <w:marBottom w:val="0"/>
                      <w:divBdr>
                        <w:top w:val="none" w:sz="0" w:space="0" w:color="auto"/>
                        <w:left w:val="none" w:sz="0" w:space="0" w:color="auto"/>
                        <w:bottom w:val="none" w:sz="0" w:space="0" w:color="auto"/>
                        <w:right w:val="none" w:sz="0" w:space="0" w:color="auto"/>
                      </w:divBdr>
                    </w:div>
                  </w:divsChild>
                </w:div>
                <w:div w:id="1526601839">
                  <w:marLeft w:val="0"/>
                  <w:marRight w:val="0"/>
                  <w:marTop w:val="0"/>
                  <w:marBottom w:val="0"/>
                  <w:divBdr>
                    <w:top w:val="none" w:sz="0" w:space="0" w:color="auto"/>
                    <w:left w:val="none" w:sz="0" w:space="0" w:color="auto"/>
                    <w:bottom w:val="none" w:sz="0" w:space="0" w:color="auto"/>
                    <w:right w:val="none" w:sz="0" w:space="0" w:color="auto"/>
                  </w:divBdr>
                  <w:divsChild>
                    <w:div w:id="1831940709">
                      <w:marLeft w:val="0"/>
                      <w:marRight w:val="0"/>
                      <w:marTop w:val="0"/>
                      <w:marBottom w:val="0"/>
                      <w:divBdr>
                        <w:top w:val="none" w:sz="0" w:space="0" w:color="auto"/>
                        <w:left w:val="none" w:sz="0" w:space="0" w:color="auto"/>
                        <w:bottom w:val="none" w:sz="0" w:space="0" w:color="auto"/>
                        <w:right w:val="none" w:sz="0" w:space="0" w:color="auto"/>
                      </w:divBdr>
                    </w:div>
                  </w:divsChild>
                </w:div>
                <w:div w:id="1649089486">
                  <w:marLeft w:val="0"/>
                  <w:marRight w:val="0"/>
                  <w:marTop w:val="0"/>
                  <w:marBottom w:val="0"/>
                  <w:divBdr>
                    <w:top w:val="none" w:sz="0" w:space="0" w:color="auto"/>
                    <w:left w:val="none" w:sz="0" w:space="0" w:color="auto"/>
                    <w:bottom w:val="none" w:sz="0" w:space="0" w:color="auto"/>
                    <w:right w:val="none" w:sz="0" w:space="0" w:color="auto"/>
                  </w:divBdr>
                  <w:divsChild>
                    <w:div w:id="1874070811">
                      <w:marLeft w:val="0"/>
                      <w:marRight w:val="0"/>
                      <w:marTop w:val="0"/>
                      <w:marBottom w:val="0"/>
                      <w:divBdr>
                        <w:top w:val="none" w:sz="0" w:space="0" w:color="auto"/>
                        <w:left w:val="none" w:sz="0" w:space="0" w:color="auto"/>
                        <w:bottom w:val="none" w:sz="0" w:space="0" w:color="auto"/>
                        <w:right w:val="none" w:sz="0" w:space="0" w:color="auto"/>
                      </w:divBdr>
                    </w:div>
                  </w:divsChild>
                </w:div>
                <w:div w:id="908033825">
                  <w:marLeft w:val="0"/>
                  <w:marRight w:val="0"/>
                  <w:marTop w:val="0"/>
                  <w:marBottom w:val="0"/>
                  <w:divBdr>
                    <w:top w:val="none" w:sz="0" w:space="0" w:color="auto"/>
                    <w:left w:val="none" w:sz="0" w:space="0" w:color="auto"/>
                    <w:bottom w:val="none" w:sz="0" w:space="0" w:color="auto"/>
                    <w:right w:val="none" w:sz="0" w:space="0" w:color="auto"/>
                  </w:divBdr>
                  <w:divsChild>
                    <w:div w:id="1190802811">
                      <w:marLeft w:val="0"/>
                      <w:marRight w:val="0"/>
                      <w:marTop w:val="0"/>
                      <w:marBottom w:val="0"/>
                      <w:divBdr>
                        <w:top w:val="none" w:sz="0" w:space="0" w:color="auto"/>
                        <w:left w:val="none" w:sz="0" w:space="0" w:color="auto"/>
                        <w:bottom w:val="none" w:sz="0" w:space="0" w:color="auto"/>
                        <w:right w:val="none" w:sz="0" w:space="0" w:color="auto"/>
                      </w:divBdr>
                    </w:div>
                  </w:divsChild>
                </w:div>
                <w:div w:id="1250240029">
                  <w:marLeft w:val="0"/>
                  <w:marRight w:val="0"/>
                  <w:marTop w:val="0"/>
                  <w:marBottom w:val="0"/>
                  <w:divBdr>
                    <w:top w:val="none" w:sz="0" w:space="0" w:color="auto"/>
                    <w:left w:val="none" w:sz="0" w:space="0" w:color="auto"/>
                    <w:bottom w:val="none" w:sz="0" w:space="0" w:color="auto"/>
                    <w:right w:val="none" w:sz="0" w:space="0" w:color="auto"/>
                  </w:divBdr>
                  <w:divsChild>
                    <w:div w:id="943460061">
                      <w:marLeft w:val="0"/>
                      <w:marRight w:val="0"/>
                      <w:marTop w:val="0"/>
                      <w:marBottom w:val="0"/>
                      <w:divBdr>
                        <w:top w:val="none" w:sz="0" w:space="0" w:color="auto"/>
                        <w:left w:val="none" w:sz="0" w:space="0" w:color="auto"/>
                        <w:bottom w:val="none" w:sz="0" w:space="0" w:color="auto"/>
                        <w:right w:val="none" w:sz="0" w:space="0" w:color="auto"/>
                      </w:divBdr>
                    </w:div>
                  </w:divsChild>
                </w:div>
                <w:div w:id="301424274">
                  <w:marLeft w:val="0"/>
                  <w:marRight w:val="0"/>
                  <w:marTop w:val="0"/>
                  <w:marBottom w:val="0"/>
                  <w:divBdr>
                    <w:top w:val="none" w:sz="0" w:space="0" w:color="auto"/>
                    <w:left w:val="none" w:sz="0" w:space="0" w:color="auto"/>
                    <w:bottom w:val="none" w:sz="0" w:space="0" w:color="auto"/>
                    <w:right w:val="none" w:sz="0" w:space="0" w:color="auto"/>
                  </w:divBdr>
                  <w:divsChild>
                    <w:div w:id="1098410078">
                      <w:marLeft w:val="0"/>
                      <w:marRight w:val="0"/>
                      <w:marTop w:val="0"/>
                      <w:marBottom w:val="0"/>
                      <w:divBdr>
                        <w:top w:val="none" w:sz="0" w:space="0" w:color="auto"/>
                        <w:left w:val="none" w:sz="0" w:space="0" w:color="auto"/>
                        <w:bottom w:val="none" w:sz="0" w:space="0" w:color="auto"/>
                        <w:right w:val="none" w:sz="0" w:space="0" w:color="auto"/>
                      </w:divBdr>
                    </w:div>
                  </w:divsChild>
                </w:div>
                <w:div w:id="1205682042">
                  <w:marLeft w:val="0"/>
                  <w:marRight w:val="0"/>
                  <w:marTop w:val="0"/>
                  <w:marBottom w:val="0"/>
                  <w:divBdr>
                    <w:top w:val="none" w:sz="0" w:space="0" w:color="auto"/>
                    <w:left w:val="none" w:sz="0" w:space="0" w:color="auto"/>
                    <w:bottom w:val="none" w:sz="0" w:space="0" w:color="auto"/>
                    <w:right w:val="none" w:sz="0" w:space="0" w:color="auto"/>
                  </w:divBdr>
                  <w:divsChild>
                    <w:div w:id="785731505">
                      <w:marLeft w:val="0"/>
                      <w:marRight w:val="0"/>
                      <w:marTop w:val="0"/>
                      <w:marBottom w:val="0"/>
                      <w:divBdr>
                        <w:top w:val="none" w:sz="0" w:space="0" w:color="auto"/>
                        <w:left w:val="none" w:sz="0" w:space="0" w:color="auto"/>
                        <w:bottom w:val="none" w:sz="0" w:space="0" w:color="auto"/>
                        <w:right w:val="none" w:sz="0" w:space="0" w:color="auto"/>
                      </w:divBdr>
                    </w:div>
                  </w:divsChild>
                </w:div>
                <w:div w:id="1406026298">
                  <w:marLeft w:val="0"/>
                  <w:marRight w:val="0"/>
                  <w:marTop w:val="0"/>
                  <w:marBottom w:val="0"/>
                  <w:divBdr>
                    <w:top w:val="none" w:sz="0" w:space="0" w:color="auto"/>
                    <w:left w:val="none" w:sz="0" w:space="0" w:color="auto"/>
                    <w:bottom w:val="none" w:sz="0" w:space="0" w:color="auto"/>
                    <w:right w:val="none" w:sz="0" w:space="0" w:color="auto"/>
                  </w:divBdr>
                  <w:divsChild>
                    <w:div w:id="1073820784">
                      <w:marLeft w:val="0"/>
                      <w:marRight w:val="0"/>
                      <w:marTop w:val="0"/>
                      <w:marBottom w:val="0"/>
                      <w:divBdr>
                        <w:top w:val="none" w:sz="0" w:space="0" w:color="auto"/>
                        <w:left w:val="none" w:sz="0" w:space="0" w:color="auto"/>
                        <w:bottom w:val="none" w:sz="0" w:space="0" w:color="auto"/>
                        <w:right w:val="none" w:sz="0" w:space="0" w:color="auto"/>
                      </w:divBdr>
                    </w:div>
                  </w:divsChild>
                </w:div>
                <w:div w:id="1543130971">
                  <w:marLeft w:val="0"/>
                  <w:marRight w:val="0"/>
                  <w:marTop w:val="0"/>
                  <w:marBottom w:val="0"/>
                  <w:divBdr>
                    <w:top w:val="none" w:sz="0" w:space="0" w:color="auto"/>
                    <w:left w:val="none" w:sz="0" w:space="0" w:color="auto"/>
                    <w:bottom w:val="none" w:sz="0" w:space="0" w:color="auto"/>
                    <w:right w:val="none" w:sz="0" w:space="0" w:color="auto"/>
                  </w:divBdr>
                  <w:divsChild>
                    <w:div w:id="1104571822">
                      <w:marLeft w:val="0"/>
                      <w:marRight w:val="0"/>
                      <w:marTop w:val="0"/>
                      <w:marBottom w:val="0"/>
                      <w:divBdr>
                        <w:top w:val="none" w:sz="0" w:space="0" w:color="auto"/>
                        <w:left w:val="none" w:sz="0" w:space="0" w:color="auto"/>
                        <w:bottom w:val="none" w:sz="0" w:space="0" w:color="auto"/>
                        <w:right w:val="none" w:sz="0" w:space="0" w:color="auto"/>
                      </w:divBdr>
                    </w:div>
                  </w:divsChild>
                </w:div>
                <w:div w:id="2101020317">
                  <w:marLeft w:val="0"/>
                  <w:marRight w:val="0"/>
                  <w:marTop w:val="0"/>
                  <w:marBottom w:val="0"/>
                  <w:divBdr>
                    <w:top w:val="none" w:sz="0" w:space="0" w:color="auto"/>
                    <w:left w:val="none" w:sz="0" w:space="0" w:color="auto"/>
                    <w:bottom w:val="none" w:sz="0" w:space="0" w:color="auto"/>
                    <w:right w:val="none" w:sz="0" w:space="0" w:color="auto"/>
                  </w:divBdr>
                  <w:divsChild>
                    <w:div w:id="35471591">
                      <w:marLeft w:val="0"/>
                      <w:marRight w:val="0"/>
                      <w:marTop w:val="0"/>
                      <w:marBottom w:val="0"/>
                      <w:divBdr>
                        <w:top w:val="none" w:sz="0" w:space="0" w:color="auto"/>
                        <w:left w:val="none" w:sz="0" w:space="0" w:color="auto"/>
                        <w:bottom w:val="none" w:sz="0" w:space="0" w:color="auto"/>
                        <w:right w:val="none" w:sz="0" w:space="0" w:color="auto"/>
                      </w:divBdr>
                    </w:div>
                  </w:divsChild>
                </w:div>
                <w:div w:id="499780268">
                  <w:marLeft w:val="0"/>
                  <w:marRight w:val="0"/>
                  <w:marTop w:val="0"/>
                  <w:marBottom w:val="0"/>
                  <w:divBdr>
                    <w:top w:val="none" w:sz="0" w:space="0" w:color="auto"/>
                    <w:left w:val="none" w:sz="0" w:space="0" w:color="auto"/>
                    <w:bottom w:val="none" w:sz="0" w:space="0" w:color="auto"/>
                    <w:right w:val="none" w:sz="0" w:space="0" w:color="auto"/>
                  </w:divBdr>
                  <w:divsChild>
                    <w:div w:id="749273639">
                      <w:marLeft w:val="0"/>
                      <w:marRight w:val="0"/>
                      <w:marTop w:val="0"/>
                      <w:marBottom w:val="0"/>
                      <w:divBdr>
                        <w:top w:val="none" w:sz="0" w:space="0" w:color="auto"/>
                        <w:left w:val="none" w:sz="0" w:space="0" w:color="auto"/>
                        <w:bottom w:val="none" w:sz="0" w:space="0" w:color="auto"/>
                        <w:right w:val="none" w:sz="0" w:space="0" w:color="auto"/>
                      </w:divBdr>
                    </w:div>
                  </w:divsChild>
                </w:div>
                <w:div w:id="99765266">
                  <w:marLeft w:val="0"/>
                  <w:marRight w:val="0"/>
                  <w:marTop w:val="0"/>
                  <w:marBottom w:val="0"/>
                  <w:divBdr>
                    <w:top w:val="none" w:sz="0" w:space="0" w:color="auto"/>
                    <w:left w:val="none" w:sz="0" w:space="0" w:color="auto"/>
                    <w:bottom w:val="none" w:sz="0" w:space="0" w:color="auto"/>
                    <w:right w:val="none" w:sz="0" w:space="0" w:color="auto"/>
                  </w:divBdr>
                  <w:divsChild>
                    <w:div w:id="1916473532">
                      <w:marLeft w:val="0"/>
                      <w:marRight w:val="0"/>
                      <w:marTop w:val="0"/>
                      <w:marBottom w:val="0"/>
                      <w:divBdr>
                        <w:top w:val="none" w:sz="0" w:space="0" w:color="auto"/>
                        <w:left w:val="none" w:sz="0" w:space="0" w:color="auto"/>
                        <w:bottom w:val="none" w:sz="0" w:space="0" w:color="auto"/>
                        <w:right w:val="none" w:sz="0" w:space="0" w:color="auto"/>
                      </w:divBdr>
                    </w:div>
                  </w:divsChild>
                </w:div>
                <w:div w:id="836655824">
                  <w:marLeft w:val="0"/>
                  <w:marRight w:val="0"/>
                  <w:marTop w:val="0"/>
                  <w:marBottom w:val="0"/>
                  <w:divBdr>
                    <w:top w:val="none" w:sz="0" w:space="0" w:color="auto"/>
                    <w:left w:val="none" w:sz="0" w:space="0" w:color="auto"/>
                    <w:bottom w:val="none" w:sz="0" w:space="0" w:color="auto"/>
                    <w:right w:val="none" w:sz="0" w:space="0" w:color="auto"/>
                  </w:divBdr>
                  <w:divsChild>
                    <w:div w:id="2033651994">
                      <w:marLeft w:val="0"/>
                      <w:marRight w:val="0"/>
                      <w:marTop w:val="0"/>
                      <w:marBottom w:val="0"/>
                      <w:divBdr>
                        <w:top w:val="none" w:sz="0" w:space="0" w:color="auto"/>
                        <w:left w:val="none" w:sz="0" w:space="0" w:color="auto"/>
                        <w:bottom w:val="none" w:sz="0" w:space="0" w:color="auto"/>
                        <w:right w:val="none" w:sz="0" w:space="0" w:color="auto"/>
                      </w:divBdr>
                    </w:div>
                  </w:divsChild>
                </w:div>
                <w:div w:id="1376853662">
                  <w:marLeft w:val="0"/>
                  <w:marRight w:val="0"/>
                  <w:marTop w:val="0"/>
                  <w:marBottom w:val="0"/>
                  <w:divBdr>
                    <w:top w:val="none" w:sz="0" w:space="0" w:color="auto"/>
                    <w:left w:val="none" w:sz="0" w:space="0" w:color="auto"/>
                    <w:bottom w:val="none" w:sz="0" w:space="0" w:color="auto"/>
                    <w:right w:val="none" w:sz="0" w:space="0" w:color="auto"/>
                  </w:divBdr>
                  <w:divsChild>
                    <w:div w:id="2119641149">
                      <w:marLeft w:val="0"/>
                      <w:marRight w:val="0"/>
                      <w:marTop w:val="0"/>
                      <w:marBottom w:val="0"/>
                      <w:divBdr>
                        <w:top w:val="none" w:sz="0" w:space="0" w:color="auto"/>
                        <w:left w:val="none" w:sz="0" w:space="0" w:color="auto"/>
                        <w:bottom w:val="none" w:sz="0" w:space="0" w:color="auto"/>
                        <w:right w:val="none" w:sz="0" w:space="0" w:color="auto"/>
                      </w:divBdr>
                    </w:div>
                  </w:divsChild>
                </w:div>
                <w:div w:id="1107699256">
                  <w:marLeft w:val="0"/>
                  <w:marRight w:val="0"/>
                  <w:marTop w:val="0"/>
                  <w:marBottom w:val="0"/>
                  <w:divBdr>
                    <w:top w:val="none" w:sz="0" w:space="0" w:color="auto"/>
                    <w:left w:val="none" w:sz="0" w:space="0" w:color="auto"/>
                    <w:bottom w:val="none" w:sz="0" w:space="0" w:color="auto"/>
                    <w:right w:val="none" w:sz="0" w:space="0" w:color="auto"/>
                  </w:divBdr>
                  <w:divsChild>
                    <w:div w:id="476648898">
                      <w:marLeft w:val="0"/>
                      <w:marRight w:val="0"/>
                      <w:marTop w:val="0"/>
                      <w:marBottom w:val="0"/>
                      <w:divBdr>
                        <w:top w:val="none" w:sz="0" w:space="0" w:color="auto"/>
                        <w:left w:val="none" w:sz="0" w:space="0" w:color="auto"/>
                        <w:bottom w:val="none" w:sz="0" w:space="0" w:color="auto"/>
                        <w:right w:val="none" w:sz="0" w:space="0" w:color="auto"/>
                      </w:divBdr>
                    </w:div>
                  </w:divsChild>
                </w:div>
                <w:div w:id="357044242">
                  <w:marLeft w:val="0"/>
                  <w:marRight w:val="0"/>
                  <w:marTop w:val="0"/>
                  <w:marBottom w:val="0"/>
                  <w:divBdr>
                    <w:top w:val="none" w:sz="0" w:space="0" w:color="auto"/>
                    <w:left w:val="none" w:sz="0" w:space="0" w:color="auto"/>
                    <w:bottom w:val="none" w:sz="0" w:space="0" w:color="auto"/>
                    <w:right w:val="none" w:sz="0" w:space="0" w:color="auto"/>
                  </w:divBdr>
                  <w:divsChild>
                    <w:div w:id="1034429833">
                      <w:marLeft w:val="0"/>
                      <w:marRight w:val="0"/>
                      <w:marTop w:val="0"/>
                      <w:marBottom w:val="0"/>
                      <w:divBdr>
                        <w:top w:val="none" w:sz="0" w:space="0" w:color="auto"/>
                        <w:left w:val="none" w:sz="0" w:space="0" w:color="auto"/>
                        <w:bottom w:val="none" w:sz="0" w:space="0" w:color="auto"/>
                        <w:right w:val="none" w:sz="0" w:space="0" w:color="auto"/>
                      </w:divBdr>
                    </w:div>
                  </w:divsChild>
                </w:div>
                <w:div w:id="687104856">
                  <w:marLeft w:val="0"/>
                  <w:marRight w:val="0"/>
                  <w:marTop w:val="0"/>
                  <w:marBottom w:val="0"/>
                  <w:divBdr>
                    <w:top w:val="none" w:sz="0" w:space="0" w:color="auto"/>
                    <w:left w:val="none" w:sz="0" w:space="0" w:color="auto"/>
                    <w:bottom w:val="none" w:sz="0" w:space="0" w:color="auto"/>
                    <w:right w:val="none" w:sz="0" w:space="0" w:color="auto"/>
                  </w:divBdr>
                  <w:divsChild>
                    <w:div w:id="2094886517">
                      <w:marLeft w:val="0"/>
                      <w:marRight w:val="0"/>
                      <w:marTop w:val="0"/>
                      <w:marBottom w:val="0"/>
                      <w:divBdr>
                        <w:top w:val="none" w:sz="0" w:space="0" w:color="auto"/>
                        <w:left w:val="none" w:sz="0" w:space="0" w:color="auto"/>
                        <w:bottom w:val="none" w:sz="0" w:space="0" w:color="auto"/>
                        <w:right w:val="none" w:sz="0" w:space="0" w:color="auto"/>
                      </w:divBdr>
                    </w:div>
                  </w:divsChild>
                </w:div>
                <w:div w:id="559442790">
                  <w:marLeft w:val="0"/>
                  <w:marRight w:val="0"/>
                  <w:marTop w:val="0"/>
                  <w:marBottom w:val="0"/>
                  <w:divBdr>
                    <w:top w:val="none" w:sz="0" w:space="0" w:color="auto"/>
                    <w:left w:val="none" w:sz="0" w:space="0" w:color="auto"/>
                    <w:bottom w:val="none" w:sz="0" w:space="0" w:color="auto"/>
                    <w:right w:val="none" w:sz="0" w:space="0" w:color="auto"/>
                  </w:divBdr>
                  <w:divsChild>
                    <w:div w:id="1490907475">
                      <w:marLeft w:val="0"/>
                      <w:marRight w:val="0"/>
                      <w:marTop w:val="0"/>
                      <w:marBottom w:val="0"/>
                      <w:divBdr>
                        <w:top w:val="none" w:sz="0" w:space="0" w:color="auto"/>
                        <w:left w:val="none" w:sz="0" w:space="0" w:color="auto"/>
                        <w:bottom w:val="none" w:sz="0" w:space="0" w:color="auto"/>
                        <w:right w:val="none" w:sz="0" w:space="0" w:color="auto"/>
                      </w:divBdr>
                    </w:div>
                  </w:divsChild>
                </w:div>
                <w:div w:id="1251156767">
                  <w:marLeft w:val="0"/>
                  <w:marRight w:val="0"/>
                  <w:marTop w:val="0"/>
                  <w:marBottom w:val="0"/>
                  <w:divBdr>
                    <w:top w:val="none" w:sz="0" w:space="0" w:color="auto"/>
                    <w:left w:val="none" w:sz="0" w:space="0" w:color="auto"/>
                    <w:bottom w:val="none" w:sz="0" w:space="0" w:color="auto"/>
                    <w:right w:val="none" w:sz="0" w:space="0" w:color="auto"/>
                  </w:divBdr>
                  <w:divsChild>
                    <w:div w:id="1168983373">
                      <w:marLeft w:val="0"/>
                      <w:marRight w:val="0"/>
                      <w:marTop w:val="0"/>
                      <w:marBottom w:val="0"/>
                      <w:divBdr>
                        <w:top w:val="none" w:sz="0" w:space="0" w:color="auto"/>
                        <w:left w:val="none" w:sz="0" w:space="0" w:color="auto"/>
                        <w:bottom w:val="none" w:sz="0" w:space="0" w:color="auto"/>
                        <w:right w:val="none" w:sz="0" w:space="0" w:color="auto"/>
                      </w:divBdr>
                    </w:div>
                  </w:divsChild>
                </w:div>
                <w:div w:id="16472378">
                  <w:marLeft w:val="0"/>
                  <w:marRight w:val="0"/>
                  <w:marTop w:val="0"/>
                  <w:marBottom w:val="0"/>
                  <w:divBdr>
                    <w:top w:val="none" w:sz="0" w:space="0" w:color="auto"/>
                    <w:left w:val="none" w:sz="0" w:space="0" w:color="auto"/>
                    <w:bottom w:val="none" w:sz="0" w:space="0" w:color="auto"/>
                    <w:right w:val="none" w:sz="0" w:space="0" w:color="auto"/>
                  </w:divBdr>
                  <w:divsChild>
                    <w:div w:id="1935239272">
                      <w:marLeft w:val="0"/>
                      <w:marRight w:val="0"/>
                      <w:marTop w:val="0"/>
                      <w:marBottom w:val="0"/>
                      <w:divBdr>
                        <w:top w:val="none" w:sz="0" w:space="0" w:color="auto"/>
                        <w:left w:val="none" w:sz="0" w:space="0" w:color="auto"/>
                        <w:bottom w:val="none" w:sz="0" w:space="0" w:color="auto"/>
                        <w:right w:val="none" w:sz="0" w:space="0" w:color="auto"/>
                      </w:divBdr>
                    </w:div>
                  </w:divsChild>
                </w:div>
                <w:div w:id="771899960">
                  <w:marLeft w:val="0"/>
                  <w:marRight w:val="0"/>
                  <w:marTop w:val="0"/>
                  <w:marBottom w:val="0"/>
                  <w:divBdr>
                    <w:top w:val="none" w:sz="0" w:space="0" w:color="auto"/>
                    <w:left w:val="none" w:sz="0" w:space="0" w:color="auto"/>
                    <w:bottom w:val="none" w:sz="0" w:space="0" w:color="auto"/>
                    <w:right w:val="none" w:sz="0" w:space="0" w:color="auto"/>
                  </w:divBdr>
                  <w:divsChild>
                    <w:div w:id="685863692">
                      <w:marLeft w:val="0"/>
                      <w:marRight w:val="0"/>
                      <w:marTop w:val="0"/>
                      <w:marBottom w:val="0"/>
                      <w:divBdr>
                        <w:top w:val="none" w:sz="0" w:space="0" w:color="auto"/>
                        <w:left w:val="none" w:sz="0" w:space="0" w:color="auto"/>
                        <w:bottom w:val="none" w:sz="0" w:space="0" w:color="auto"/>
                        <w:right w:val="none" w:sz="0" w:space="0" w:color="auto"/>
                      </w:divBdr>
                    </w:div>
                  </w:divsChild>
                </w:div>
                <w:div w:id="720445979">
                  <w:marLeft w:val="0"/>
                  <w:marRight w:val="0"/>
                  <w:marTop w:val="0"/>
                  <w:marBottom w:val="0"/>
                  <w:divBdr>
                    <w:top w:val="none" w:sz="0" w:space="0" w:color="auto"/>
                    <w:left w:val="none" w:sz="0" w:space="0" w:color="auto"/>
                    <w:bottom w:val="none" w:sz="0" w:space="0" w:color="auto"/>
                    <w:right w:val="none" w:sz="0" w:space="0" w:color="auto"/>
                  </w:divBdr>
                  <w:divsChild>
                    <w:div w:id="2117627656">
                      <w:marLeft w:val="0"/>
                      <w:marRight w:val="0"/>
                      <w:marTop w:val="0"/>
                      <w:marBottom w:val="0"/>
                      <w:divBdr>
                        <w:top w:val="none" w:sz="0" w:space="0" w:color="auto"/>
                        <w:left w:val="none" w:sz="0" w:space="0" w:color="auto"/>
                        <w:bottom w:val="none" w:sz="0" w:space="0" w:color="auto"/>
                        <w:right w:val="none" w:sz="0" w:space="0" w:color="auto"/>
                      </w:divBdr>
                    </w:div>
                  </w:divsChild>
                </w:div>
                <w:div w:id="1501038900">
                  <w:marLeft w:val="0"/>
                  <w:marRight w:val="0"/>
                  <w:marTop w:val="0"/>
                  <w:marBottom w:val="0"/>
                  <w:divBdr>
                    <w:top w:val="none" w:sz="0" w:space="0" w:color="auto"/>
                    <w:left w:val="none" w:sz="0" w:space="0" w:color="auto"/>
                    <w:bottom w:val="none" w:sz="0" w:space="0" w:color="auto"/>
                    <w:right w:val="none" w:sz="0" w:space="0" w:color="auto"/>
                  </w:divBdr>
                  <w:divsChild>
                    <w:div w:id="2124349566">
                      <w:marLeft w:val="0"/>
                      <w:marRight w:val="0"/>
                      <w:marTop w:val="0"/>
                      <w:marBottom w:val="0"/>
                      <w:divBdr>
                        <w:top w:val="none" w:sz="0" w:space="0" w:color="auto"/>
                        <w:left w:val="none" w:sz="0" w:space="0" w:color="auto"/>
                        <w:bottom w:val="none" w:sz="0" w:space="0" w:color="auto"/>
                        <w:right w:val="none" w:sz="0" w:space="0" w:color="auto"/>
                      </w:divBdr>
                    </w:div>
                  </w:divsChild>
                </w:div>
                <w:div w:id="971907911">
                  <w:marLeft w:val="0"/>
                  <w:marRight w:val="0"/>
                  <w:marTop w:val="0"/>
                  <w:marBottom w:val="0"/>
                  <w:divBdr>
                    <w:top w:val="none" w:sz="0" w:space="0" w:color="auto"/>
                    <w:left w:val="none" w:sz="0" w:space="0" w:color="auto"/>
                    <w:bottom w:val="none" w:sz="0" w:space="0" w:color="auto"/>
                    <w:right w:val="none" w:sz="0" w:space="0" w:color="auto"/>
                  </w:divBdr>
                  <w:divsChild>
                    <w:div w:id="570234923">
                      <w:marLeft w:val="0"/>
                      <w:marRight w:val="0"/>
                      <w:marTop w:val="0"/>
                      <w:marBottom w:val="0"/>
                      <w:divBdr>
                        <w:top w:val="none" w:sz="0" w:space="0" w:color="auto"/>
                        <w:left w:val="none" w:sz="0" w:space="0" w:color="auto"/>
                        <w:bottom w:val="none" w:sz="0" w:space="0" w:color="auto"/>
                        <w:right w:val="none" w:sz="0" w:space="0" w:color="auto"/>
                      </w:divBdr>
                    </w:div>
                  </w:divsChild>
                </w:div>
                <w:div w:id="205223299">
                  <w:marLeft w:val="0"/>
                  <w:marRight w:val="0"/>
                  <w:marTop w:val="0"/>
                  <w:marBottom w:val="0"/>
                  <w:divBdr>
                    <w:top w:val="none" w:sz="0" w:space="0" w:color="auto"/>
                    <w:left w:val="none" w:sz="0" w:space="0" w:color="auto"/>
                    <w:bottom w:val="none" w:sz="0" w:space="0" w:color="auto"/>
                    <w:right w:val="none" w:sz="0" w:space="0" w:color="auto"/>
                  </w:divBdr>
                  <w:divsChild>
                    <w:div w:id="2067684555">
                      <w:marLeft w:val="0"/>
                      <w:marRight w:val="0"/>
                      <w:marTop w:val="0"/>
                      <w:marBottom w:val="0"/>
                      <w:divBdr>
                        <w:top w:val="none" w:sz="0" w:space="0" w:color="auto"/>
                        <w:left w:val="none" w:sz="0" w:space="0" w:color="auto"/>
                        <w:bottom w:val="none" w:sz="0" w:space="0" w:color="auto"/>
                        <w:right w:val="none" w:sz="0" w:space="0" w:color="auto"/>
                      </w:divBdr>
                    </w:div>
                  </w:divsChild>
                </w:div>
                <w:div w:id="1011685223">
                  <w:marLeft w:val="0"/>
                  <w:marRight w:val="0"/>
                  <w:marTop w:val="0"/>
                  <w:marBottom w:val="0"/>
                  <w:divBdr>
                    <w:top w:val="none" w:sz="0" w:space="0" w:color="auto"/>
                    <w:left w:val="none" w:sz="0" w:space="0" w:color="auto"/>
                    <w:bottom w:val="none" w:sz="0" w:space="0" w:color="auto"/>
                    <w:right w:val="none" w:sz="0" w:space="0" w:color="auto"/>
                  </w:divBdr>
                  <w:divsChild>
                    <w:div w:id="1131629772">
                      <w:marLeft w:val="0"/>
                      <w:marRight w:val="0"/>
                      <w:marTop w:val="0"/>
                      <w:marBottom w:val="0"/>
                      <w:divBdr>
                        <w:top w:val="none" w:sz="0" w:space="0" w:color="auto"/>
                        <w:left w:val="none" w:sz="0" w:space="0" w:color="auto"/>
                        <w:bottom w:val="none" w:sz="0" w:space="0" w:color="auto"/>
                        <w:right w:val="none" w:sz="0" w:space="0" w:color="auto"/>
                      </w:divBdr>
                    </w:div>
                  </w:divsChild>
                </w:div>
                <w:div w:id="1020543040">
                  <w:marLeft w:val="0"/>
                  <w:marRight w:val="0"/>
                  <w:marTop w:val="0"/>
                  <w:marBottom w:val="0"/>
                  <w:divBdr>
                    <w:top w:val="none" w:sz="0" w:space="0" w:color="auto"/>
                    <w:left w:val="none" w:sz="0" w:space="0" w:color="auto"/>
                    <w:bottom w:val="none" w:sz="0" w:space="0" w:color="auto"/>
                    <w:right w:val="none" w:sz="0" w:space="0" w:color="auto"/>
                  </w:divBdr>
                  <w:divsChild>
                    <w:div w:id="1694452553">
                      <w:marLeft w:val="0"/>
                      <w:marRight w:val="0"/>
                      <w:marTop w:val="0"/>
                      <w:marBottom w:val="0"/>
                      <w:divBdr>
                        <w:top w:val="none" w:sz="0" w:space="0" w:color="auto"/>
                        <w:left w:val="none" w:sz="0" w:space="0" w:color="auto"/>
                        <w:bottom w:val="none" w:sz="0" w:space="0" w:color="auto"/>
                        <w:right w:val="none" w:sz="0" w:space="0" w:color="auto"/>
                      </w:divBdr>
                    </w:div>
                  </w:divsChild>
                </w:div>
                <w:div w:id="1413048505">
                  <w:marLeft w:val="0"/>
                  <w:marRight w:val="0"/>
                  <w:marTop w:val="0"/>
                  <w:marBottom w:val="0"/>
                  <w:divBdr>
                    <w:top w:val="none" w:sz="0" w:space="0" w:color="auto"/>
                    <w:left w:val="none" w:sz="0" w:space="0" w:color="auto"/>
                    <w:bottom w:val="none" w:sz="0" w:space="0" w:color="auto"/>
                    <w:right w:val="none" w:sz="0" w:space="0" w:color="auto"/>
                  </w:divBdr>
                  <w:divsChild>
                    <w:div w:id="15544789">
                      <w:marLeft w:val="0"/>
                      <w:marRight w:val="0"/>
                      <w:marTop w:val="0"/>
                      <w:marBottom w:val="0"/>
                      <w:divBdr>
                        <w:top w:val="none" w:sz="0" w:space="0" w:color="auto"/>
                        <w:left w:val="none" w:sz="0" w:space="0" w:color="auto"/>
                        <w:bottom w:val="none" w:sz="0" w:space="0" w:color="auto"/>
                        <w:right w:val="none" w:sz="0" w:space="0" w:color="auto"/>
                      </w:divBdr>
                    </w:div>
                  </w:divsChild>
                </w:div>
                <w:div w:id="1294559261">
                  <w:marLeft w:val="0"/>
                  <w:marRight w:val="0"/>
                  <w:marTop w:val="0"/>
                  <w:marBottom w:val="0"/>
                  <w:divBdr>
                    <w:top w:val="none" w:sz="0" w:space="0" w:color="auto"/>
                    <w:left w:val="none" w:sz="0" w:space="0" w:color="auto"/>
                    <w:bottom w:val="none" w:sz="0" w:space="0" w:color="auto"/>
                    <w:right w:val="none" w:sz="0" w:space="0" w:color="auto"/>
                  </w:divBdr>
                  <w:divsChild>
                    <w:div w:id="842743244">
                      <w:marLeft w:val="0"/>
                      <w:marRight w:val="0"/>
                      <w:marTop w:val="0"/>
                      <w:marBottom w:val="0"/>
                      <w:divBdr>
                        <w:top w:val="none" w:sz="0" w:space="0" w:color="auto"/>
                        <w:left w:val="none" w:sz="0" w:space="0" w:color="auto"/>
                        <w:bottom w:val="none" w:sz="0" w:space="0" w:color="auto"/>
                        <w:right w:val="none" w:sz="0" w:space="0" w:color="auto"/>
                      </w:divBdr>
                    </w:div>
                  </w:divsChild>
                </w:div>
                <w:div w:id="1367948861">
                  <w:marLeft w:val="0"/>
                  <w:marRight w:val="0"/>
                  <w:marTop w:val="0"/>
                  <w:marBottom w:val="0"/>
                  <w:divBdr>
                    <w:top w:val="none" w:sz="0" w:space="0" w:color="auto"/>
                    <w:left w:val="none" w:sz="0" w:space="0" w:color="auto"/>
                    <w:bottom w:val="none" w:sz="0" w:space="0" w:color="auto"/>
                    <w:right w:val="none" w:sz="0" w:space="0" w:color="auto"/>
                  </w:divBdr>
                  <w:divsChild>
                    <w:div w:id="1198468171">
                      <w:marLeft w:val="0"/>
                      <w:marRight w:val="0"/>
                      <w:marTop w:val="0"/>
                      <w:marBottom w:val="0"/>
                      <w:divBdr>
                        <w:top w:val="none" w:sz="0" w:space="0" w:color="auto"/>
                        <w:left w:val="none" w:sz="0" w:space="0" w:color="auto"/>
                        <w:bottom w:val="none" w:sz="0" w:space="0" w:color="auto"/>
                        <w:right w:val="none" w:sz="0" w:space="0" w:color="auto"/>
                      </w:divBdr>
                    </w:div>
                  </w:divsChild>
                </w:div>
                <w:div w:id="206450484">
                  <w:marLeft w:val="0"/>
                  <w:marRight w:val="0"/>
                  <w:marTop w:val="0"/>
                  <w:marBottom w:val="0"/>
                  <w:divBdr>
                    <w:top w:val="none" w:sz="0" w:space="0" w:color="auto"/>
                    <w:left w:val="none" w:sz="0" w:space="0" w:color="auto"/>
                    <w:bottom w:val="none" w:sz="0" w:space="0" w:color="auto"/>
                    <w:right w:val="none" w:sz="0" w:space="0" w:color="auto"/>
                  </w:divBdr>
                  <w:divsChild>
                    <w:div w:id="1436637888">
                      <w:marLeft w:val="0"/>
                      <w:marRight w:val="0"/>
                      <w:marTop w:val="0"/>
                      <w:marBottom w:val="0"/>
                      <w:divBdr>
                        <w:top w:val="none" w:sz="0" w:space="0" w:color="auto"/>
                        <w:left w:val="none" w:sz="0" w:space="0" w:color="auto"/>
                        <w:bottom w:val="none" w:sz="0" w:space="0" w:color="auto"/>
                        <w:right w:val="none" w:sz="0" w:space="0" w:color="auto"/>
                      </w:divBdr>
                    </w:div>
                  </w:divsChild>
                </w:div>
                <w:div w:id="167405638">
                  <w:marLeft w:val="0"/>
                  <w:marRight w:val="0"/>
                  <w:marTop w:val="0"/>
                  <w:marBottom w:val="0"/>
                  <w:divBdr>
                    <w:top w:val="none" w:sz="0" w:space="0" w:color="auto"/>
                    <w:left w:val="none" w:sz="0" w:space="0" w:color="auto"/>
                    <w:bottom w:val="none" w:sz="0" w:space="0" w:color="auto"/>
                    <w:right w:val="none" w:sz="0" w:space="0" w:color="auto"/>
                  </w:divBdr>
                  <w:divsChild>
                    <w:div w:id="1846480704">
                      <w:marLeft w:val="0"/>
                      <w:marRight w:val="0"/>
                      <w:marTop w:val="0"/>
                      <w:marBottom w:val="0"/>
                      <w:divBdr>
                        <w:top w:val="none" w:sz="0" w:space="0" w:color="auto"/>
                        <w:left w:val="none" w:sz="0" w:space="0" w:color="auto"/>
                        <w:bottom w:val="none" w:sz="0" w:space="0" w:color="auto"/>
                        <w:right w:val="none" w:sz="0" w:space="0" w:color="auto"/>
                      </w:divBdr>
                    </w:div>
                  </w:divsChild>
                </w:div>
                <w:div w:id="1130709758">
                  <w:marLeft w:val="0"/>
                  <w:marRight w:val="0"/>
                  <w:marTop w:val="0"/>
                  <w:marBottom w:val="0"/>
                  <w:divBdr>
                    <w:top w:val="none" w:sz="0" w:space="0" w:color="auto"/>
                    <w:left w:val="none" w:sz="0" w:space="0" w:color="auto"/>
                    <w:bottom w:val="none" w:sz="0" w:space="0" w:color="auto"/>
                    <w:right w:val="none" w:sz="0" w:space="0" w:color="auto"/>
                  </w:divBdr>
                  <w:divsChild>
                    <w:div w:id="2047945276">
                      <w:marLeft w:val="0"/>
                      <w:marRight w:val="0"/>
                      <w:marTop w:val="0"/>
                      <w:marBottom w:val="0"/>
                      <w:divBdr>
                        <w:top w:val="none" w:sz="0" w:space="0" w:color="auto"/>
                        <w:left w:val="none" w:sz="0" w:space="0" w:color="auto"/>
                        <w:bottom w:val="none" w:sz="0" w:space="0" w:color="auto"/>
                        <w:right w:val="none" w:sz="0" w:space="0" w:color="auto"/>
                      </w:divBdr>
                    </w:div>
                  </w:divsChild>
                </w:div>
                <w:div w:id="808985278">
                  <w:marLeft w:val="0"/>
                  <w:marRight w:val="0"/>
                  <w:marTop w:val="0"/>
                  <w:marBottom w:val="0"/>
                  <w:divBdr>
                    <w:top w:val="none" w:sz="0" w:space="0" w:color="auto"/>
                    <w:left w:val="none" w:sz="0" w:space="0" w:color="auto"/>
                    <w:bottom w:val="none" w:sz="0" w:space="0" w:color="auto"/>
                    <w:right w:val="none" w:sz="0" w:space="0" w:color="auto"/>
                  </w:divBdr>
                  <w:divsChild>
                    <w:div w:id="888686052">
                      <w:marLeft w:val="0"/>
                      <w:marRight w:val="0"/>
                      <w:marTop w:val="0"/>
                      <w:marBottom w:val="0"/>
                      <w:divBdr>
                        <w:top w:val="none" w:sz="0" w:space="0" w:color="auto"/>
                        <w:left w:val="none" w:sz="0" w:space="0" w:color="auto"/>
                        <w:bottom w:val="none" w:sz="0" w:space="0" w:color="auto"/>
                        <w:right w:val="none" w:sz="0" w:space="0" w:color="auto"/>
                      </w:divBdr>
                    </w:div>
                    <w:div w:id="1752433274">
                      <w:marLeft w:val="0"/>
                      <w:marRight w:val="0"/>
                      <w:marTop w:val="0"/>
                      <w:marBottom w:val="0"/>
                      <w:divBdr>
                        <w:top w:val="none" w:sz="0" w:space="0" w:color="auto"/>
                        <w:left w:val="none" w:sz="0" w:space="0" w:color="auto"/>
                        <w:bottom w:val="none" w:sz="0" w:space="0" w:color="auto"/>
                        <w:right w:val="none" w:sz="0" w:space="0" w:color="auto"/>
                      </w:divBdr>
                    </w:div>
                    <w:div w:id="2062746442">
                      <w:marLeft w:val="0"/>
                      <w:marRight w:val="0"/>
                      <w:marTop w:val="0"/>
                      <w:marBottom w:val="0"/>
                      <w:divBdr>
                        <w:top w:val="none" w:sz="0" w:space="0" w:color="auto"/>
                        <w:left w:val="none" w:sz="0" w:space="0" w:color="auto"/>
                        <w:bottom w:val="none" w:sz="0" w:space="0" w:color="auto"/>
                        <w:right w:val="none" w:sz="0" w:space="0" w:color="auto"/>
                      </w:divBdr>
                    </w:div>
                  </w:divsChild>
                </w:div>
                <w:div w:id="2101289881">
                  <w:marLeft w:val="0"/>
                  <w:marRight w:val="0"/>
                  <w:marTop w:val="0"/>
                  <w:marBottom w:val="0"/>
                  <w:divBdr>
                    <w:top w:val="none" w:sz="0" w:space="0" w:color="auto"/>
                    <w:left w:val="none" w:sz="0" w:space="0" w:color="auto"/>
                    <w:bottom w:val="none" w:sz="0" w:space="0" w:color="auto"/>
                    <w:right w:val="none" w:sz="0" w:space="0" w:color="auto"/>
                  </w:divBdr>
                  <w:divsChild>
                    <w:div w:id="1959334042">
                      <w:marLeft w:val="0"/>
                      <w:marRight w:val="0"/>
                      <w:marTop w:val="0"/>
                      <w:marBottom w:val="0"/>
                      <w:divBdr>
                        <w:top w:val="none" w:sz="0" w:space="0" w:color="auto"/>
                        <w:left w:val="none" w:sz="0" w:space="0" w:color="auto"/>
                        <w:bottom w:val="none" w:sz="0" w:space="0" w:color="auto"/>
                        <w:right w:val="none" w:sz="0" w:space="0" w:color="auto"/>
                      </w:divBdr>
                    </w:div>
                  </w:divsChild>
                </w:div>
                <w:div w:id="1874070183">
                  <w:marLeft w:val="0"/>
                  <w:marRight w:val="0"/>
                  <w:marTop w:val="0"/>
                  <w:marBottom w:val="0"/>
                  <w:divBdr>
                    <w:top w:val="none" w:sz="0" w:space="0" w:color="auto"/>
                    <w:left w:val="none" w:sz="0" w:space="0" w:color="auto"/>
                    <w:bottom w:val="none" w:sz="0" w:space="0" w:color="auto"/>
                    <w:right w:val="none" w:sz="0" w:space="0" w:color="auto"/>
                  </w:divBdr>
                  <w:divsChild>
                    <w:div w:id="1234511144">
                      <w:marLeft w:val="0"/>
                      <w:marRight w:val="0"/>
                      <w:marTop w:val="0"/>
                      <w:marBottom w:val="0"/>
                      <w:divBdr>
                        <w:top w:val="none" w:sz="0" w:space="0" w:color="auto"/>
                        <w:left w:val="none" w:sz="0" w:space="0" w:color="auto"/>
                        <w:bottom w:val="none" w:sz="0" w:space="0" w:color="auto"/>
                        <w:right w:val="none" w:sz="0" w:space="0" w:color="auto"/>
                      </w:divBdr>
                    </w:div>
                  </w:divsChild>
                </w:div>
                <w:div w:id="471749132">
                  <w:marLeft w:val="0"/>
                  <w:marRight w:val="0"/>
                  <w:marTop w:val="0"/>
                  <w:marBottom w:val="0"/>
                  <w:divBdr>
                    <w:top w:val="none" w:sz="0" w:space="0" w:color="auto"/>
                    <w:left w:val="none" w:sz="0" w:space="0" w:color="auto"/>
                    <w:bottom w:val="none" w:sz="0" w:space="0" w:color="auto"/>
                    <w:right w:val="none" w:sz="0" w:space="0" w:color="auto"/>
                  </w:divBdr>
                  <w:divsChild>
                    <w:div w:id="719403653">
                      <w:marLeft w:val="0"/>
                      <w:marRight w:val="0"/>
                      <w:marTop w:val="0"/>
                      <w:marBottom w:val="0"/>
                      <w:divBdr>
                        <w:top w:val="none" w:sz="0" w:space="0" w:color="auto"/>
                        <w:left w:val="none" w:sz="0" w:space="0" w:color="auto"/>
                        <w:bottom w:val="none" w:sz="0" w:space="0" w:color="auto"/>
                        <w:right w:val="none" w:sz="0" w:space="0" w:color="auto"/>
                      </w:divBdr>
                    </w:div>
                  </w:divsChild>
                </w:div>
                <w:div w:id="2098822030">
                  <w:marLeft w:val="0"/>
                  <w:marRight w:val="0"/>
                  <w:marTop w:val="0"/>
                  <w:marBottom w:val="0"/>
                  <w:divBdr>
                    <w:top w:val="none" w:sz="0" w:space="0" w:color="auto"/>
                    <w:left w:val="none" w:sz="0" w:space="0" w:color="auto"/>
                    <w:bottom w:val="none" w:sz="0" w:space="0" w:color="auto"/>
                    <w:right w:val="none" w:sz="0" w:space="0" w:color="auto"/>
                  </w:divBdr>
                  <w:divsChild>
                    <w:div w:id="782268780">
                      <w:marLeft w:val="0"/>
                      <w:marRight w:val="0"/>
                      <w:marTop w:val="0"/>
                      <w:marBottom w:val="0"/>
                      <w:divBdr>
                        <w:top w:val="none" w:sz="0" w:space="0" w:color="auto"/>
                        <w:left w:val="none" w:sz="0" w:space="0" w:color="auto"/>
                        <w:bottom w:val="none" w:sz="0" w:space="0" w:color="auto"/>
                        <w:right w:val="none" w:sz="0" w:space="0" w:color="auto"/>
                      </w:divBdr>
                    </w:div>
                    <w:div w:id="1169098706">
                      <w:marLeft w:val="0"/>
                      <w:marRight w:val="0"/>
                      <w:marTop w:val="0"/>
                      <w:marBottom w:val="0"/>
                      <w:divBdr>
                        <w:top w:val="none" w:sz="0" w:space="0" w:color="auto"/>
                        <w:left w:val="none" w:sz="0" w:space="0" w:color="auto"/>
                        <w:bottom w:val="none" w:sz="0" w:space="0" w:color="auto"/>
                        <w:right w:val="none" w:sz="0" w:space="0" w:color="auto"/>
                      </w:divBdr>
                    </w:div>
                    <w:div w:id="280117871">
                      <w:marLeft w:val="0"/>
                      <w:marRight w:val="0"/>
                      <w:marTop w:val="0"/>
                      <w:marBottom w:val="0"/>
                      <w:divBdr>
                        <w:top w:val="none" w:sz="0" w:space="0" w:color="auto"/>
                        <w:left w:val="none" w:sz="0" w:space="0" w:color="auto"/>
                        <w:bottom w:val="none" w:sz="0" w:space="0" w:color="auto"/>
                        <w:right w:val="none" w:sz="0" w:space="0" w:color="auto"/>
                      </w:divBdr>
                    </w:div>
                    <w:div w:id="1229849363">
                      <w:marLeft w:val="0"/>
                      <w:marRight w:val="0"/>
                      <w:marTop w:val="0"/>
                      <w:marBottom w:val="0"/>
                      <w:divBdr>
                        <w:top w:val="none" w:sz="0" w:space="0" w:color="auto"/>
                        <w:left w:val="none" w:sz="0" w:space="0" w:color="auto"/>
                        <w:bottom w:val="none" w:sz="0" w:space="0" w:color="auto"/>
                        <w:right w:val="none" w:sz="0" w:space="0" w:color="auto"/>
                      </w:divBdr>
                    </w:div>
                  </w:divsChild>
                </w:div>
                <w:div w:id="1022319758">
                  <w:marLeft w:val="0"/>
                  <w:marRight w:val="0"/>
                  <w:marTop w:val="0"/>
                  <w:marBottom w:val="0"/>
                  <w:divBdr>
                    <w:top w:val="none" w:sz="0" w:space="0" w:color="auto"/>
                    <w:left w:val="none" w:sz="0" w:space="0" w:color="auto"/>
                    <w:bottom w:val="none" w:sz="0" w:space="0" w:color="auto"/>
                    <w:right w:val="none" w:sz="0" w:space="0" w:color="auto"/>
                  </w:divBdr>
                  <w:divsChild>
                    <w:div w:id="652877627">
                      <w:marLeft w:val="0"/>
                      <w:marRight w:val="0"/>
                      <w:marTop w:val="0"/>
                      <w:marBottom w:val="0"/>
                      <w:divBdr>
                        <w:top w:val="none" w:sz="0" w:space="0" w:color="auto"/>
                        <w:left w:val="none" w:sz="0" w:space="0" w:color="auto"/>
                        <w:bottom w:val="none" w:sz="0" w:space="0" w:color="auto"/>
                        <w:right w:val="none" w:sz="0" w:space="0" w:color="auto"/>
                      </w:divBdr>
                    </w:div>
                  </w:divsChild>
                </w:div>
                <w:div w:id="1007437461">
                  <w:marLeft w:val="0"/>
                  <w:marRight w:val="0"/>
                  <w:marTop w:val="0"/>
                  <w:marBottom w:val="0"/>
                  <w:divBdr>
                    <w:top w:val="none" w:sz="0" w:space="0" w:color="auto"/>
                    <w:left w:val="none" w:sz="0" w:space="0" w:color="auto"/>
                    <w:bottom w:val="none" w:sz="0" w:space="0" w:color="auto"/>
                    <w:right w:val="none" w:sz="0" w:space="0" w:color="auto"/>
                  </w:divBdr>
                  <w:divsChild>
                    <w:div w:id="1553880705">
                      <w:marLeft w:val="0"/>
                      <w:marRight w:val="0"/>
                      <w:marTop w:val="0"/>
                      <w:marBottom w:val="0"/>
                      <w:divBdr>
                        <w:top w:val="none" w:sz="0" w:space="0" w:color="auto"/>
                        <w:left w:val="none" w:sz="0" w:space="0" w:color="auto"/>
                        <w:bottom w:val="none" w:sz="0" w:space="0" w:color="auto"/>
                        <w:right w:val="none" w:sz="0" w:space="0" w:color="auto"/>
                      </w:divBdr>
                    </w:div>
                  </w:divsChild>
                </w:div>
                <w:div w:id="2048749786">
                  <w:marLeft w:val="0"/>
                  <w:marRight w:val="0"/>
                  <w:marTop w:val="0"/>
                  <w:marBottom w:val="0"/>
                  <w:divBdr>
                    <w:top w:val="none" w:sz="0" w:space="0" w:color="auto"/>
                    <w:left w:val="none" w:sz="0" w:space="0" w:color="auto"/>
                    <w:bottom w:val="none" w:sz="0" w:space="0" w:color="auto"/>
                    <w:right w:val="none" w:sz="0" w:space="0" w:color="auto"/>
                  </w:divBdr>
                  <w:divsChild>
                    <w:div w:id="1868443331">
                      <w:marLeft w:val="0"/>
                      <w:marRight w:val="0"/>
                      <w:marTop w:val="0"/>
                      <w:marBottom w:val="0"/>
                      <w:divBdr>
                        <w:top w:val="none" w:sz="0" w:space="0" w:color="auto"/>
                        <w:left w:val="none" w:sz="0" w:space="0" w:color="auto"/>
                        <w:bottom w:val="none" w:sz="0" w:space="0" w:color="auto"/>
                        <w:right w:val="none" w:sz="0" w:space="0" w:color="auto"/>
                      </w:divBdr>
                    </w:div>
                  </w:divsChild>
                </w:div>
                <w:div w:id="864027513">
                  <w:marLeft w:val="0"/>
                  <w:marRight w:val="0"/>
                  <w:marTop w:val="0"/>
                  <w:marBottom w:val="0"/>
                  <w:divBdr>
                    <w:top w:val="none" w:sz="0" w:space="0" w:color="auto"/>
                    <w:left w:val="none" w:sz="0" w:space="0" w:color="auto"/>
                    <w:bottom w:val="none" w:sz="0" w:space="0" w:color="auto"/>
                    <w:right w:val="none" w:sz="0" w:space="0" w:color="auto"/>
                  </w:divBdr>
                  <w:divsChild>
                    <w:div w:id="294142428">
                      <w:marLeft w:val="0"/>
                      <w:marRight w:val="0"/>
                      <w:marTop w:val="0"/>
                      <w:marBottom w:val="0"/>
                      <w:divBdr>
                        <w:top w:val="none" w:sz="0" w:space="0" w:color="auto"/>
                        <w:left w:val="none" w:sz="0" w:space="0" w:color="auto"/>
                        <w:bottom w:val="none" w:sz="0" w:space="0" w:color="auto"/>
                        <w:right w:val="none" w:sz="0" w:space="0" w:color="auto"/>
                      </w:divBdr>
                    </w:div>
                    <w:div w:id="764955560">
                      <w:marLeft w:val="0"/>
                      <w:marRight w:val="0"/>
                      <w:marTop w:val="0"/>
                      <w:marBottom w:val="0"/>
                      <w:divBdr>
                        <w:top w:val="none" w:sz="0" w:space="0" w:color="auto"/>
                        <w:left w:val="none" w:sz="0" w:space="0" w:color="auto"/>
                        <w:bottom w:val="none" w:sz="0" w:space="0" w:color="auto"/>
                        <w:right w:val="none" w:sz="0" w:space="0" w:color="auto"/>
                      </w:divBdr>
                    </w:div>
                    <w:div w:id="2029288253">
                      <w:marLeft w:val="0"/>
                      <w:marRight w:val="0"/>
                      <w:marTop w:val="0"/>
                      <w:marBottom w:val="0"/>
                      <w:divBdr>
                        <w:top w:val="none" w:sz="0" w:space="0" w:color="auto"/>
                        <w:left w:val="none" w:sz="0" w:space="0" w:color="auto"/>
                        <w:bottom w:val="none" w:sz="0" w:space="0" w:color="auto"/>
                        <w:right w:val="none" w:sz="0" w:space="0" w:color="auto"/>
                      </w:divBdr>
                    </w:div>
                    <w:div w:id="2115248969">
                      <w:marLeft w:val="0"/>
                      <w:marRight w:val="0"/>
                      <w:marTop w:val="0"/>
                      <w:marBottom w:val="0"/>
                      <w:divBdr>
                        <w:top w:val="none" w:sz="0" w:space="0" w:color="auto"/>
                        <w:left w:val="none" w:sz="0" w:space="0" w:color="auto"/>
                        <w:bottom w:val="none" w:sz="0" w:space="0" w:color="auto"/>
                        <w:right w:val="none" w:sz="0" w:space="0" w:color="auto"/>
                      </w:divBdr>
                    </w:div>
                  </w:divsChild>
                </w:div>
                <w:div w:id="752816532">
                  <w:marLeft w:val="0"/>
                  <w:marRight w:val="0"/>
                  <w:marTop w:val="0"/>
                  <w:marBottom w:val="0"/>
                  <w:divBdr>
                    <w:top w:val="none" w:sz="0" w:space="0" w:color="auto"/>
                    <w:left w:val="none" w:sz="0" w:space="0" w:color="auto"/>
                    <w:bottom w:val="none" w:sz="0" w:space="0" w:color="auto"/>
                    <w:right w:val="none" w:sz="0" w:space="0" w:color="auto"/>
                  </w:divBdr>
                  <w:divsChild>
                    <w:div w:id="902175757">
                      <w:marLeft w:val="0"/>
                      <w:marRight w:val="0"/>
                      <w:marTop w:val="0"/>
                      <w:marBottom w:val="0"/>
                      <w:divBdr>
                        <w:top w:val="none" w:sz="0" w:space="0" w:color="auto"/>
                        <w:left w:val="none" w:sz="0" w:space="0" w:color="auto"/>
                        <w:bottom w:val="none" w:sz="0" w:space="0" w:color="auto"/>
                        <w:right w:val="none" w:sz="0" w:space="0" w:color="auto"/>
                      </w:divBdr>
                    </w:div>
                  </w:divsChild>
                </w:div>
                <w:div w:id="166601589">
                  <w:marLeft w:val="0"/>
                  <w:marRight w:val="0"/>
                  <w:marTop w:val="0"/>
                  <w:marBottom w:val="0"/>
                  <w:divBdr>
                    <w:top w:val="none" w:sz="0" w:space="0" w:color="auto"/>
                    <w:left w:val="none" w:sz="0" w:space="0" w:color="auto"/>
                    <w:bottom w:val="none" w:sz="0" w:space="0" w:color="auto"/>
                    <w:right w:val="none" w:sz="0" w:space="0" w:color="auto"/>
                  </w:divBdr>
                  <w:divsChild>
                    <w:div w:id="1575893753">
                      <w:marLeft w:val="0"/>
                      <w:marRight w:val="0"/>
                      <w:marTop w:val="0"/>
                      <w:marBottom w:val="0"/>
                      <w:divBdr>
                        <w:top w:val="none" w:sz="0" w:space="0" w:color="auto"/>
                        <w:left w:val="none" w:sz="0" w:space="0" w:color="auto"/>
                        <w:bottom w:val="none" w:sz="0" w:space="0" w:color="auto"/>
                        <w:right w:val="none" w:sz="0" w:space="0" w:color="auto"/>
                      </w:divBdr>
                    </w:div>
                  </w:divsChild>
                </w:div>
                <w:div w:id="771167221">
                  <w:marLeft w:val="0"/>
                  <w:marRight w:val="0"/>
                  <w:marTop w:val="0"/>
                  <w:marBottom w:val="0"/>
                  <w:divBdr>
                    <w:top w:val="none" w:sz="0" w:space="0" w:color="auto"/>
                    <w:left w:val="none" w:sz="0" w:space="0" w:color="auto"/>
                    <w:bottom w:val="none" w:sz="0" w:space="0" w:color="auto"/>
                    <w:right w:val="none" w:sz="0" w:space="0" w:color="auto"/>
                  </w:divBdr>
                  <w:divsChild>
                    <w:div w:id="1406879423">
                      <w:marLeft w:val="0"/>
                      <w:marRight w:val="0"/>
                      <w:marTop w:val="0"/>
                      <w:marBottom w:val="0"/>
                      <w:divBdr>
                        <w:top w:val="none" w:sz="0" w:space="0" w:color="auto"/>
                        <w:left w:val="none" w:sz="0" w:space="0" w:color="auto"/>
                        <w:bottom w:val="none" w:sz="0" w:space="0" w:color="auto"/>
                        <w:right w:val="none" w:sz="0" w:space="0" w:color="auto"/>
                      </w:divBdr>
                    </w:div>
                  </w:divsChild>
                </w:div>
                <w:div w:id="1867864918">
                  <w:marLeft w:val="0"/>
                  <w:marRight w:val="0"/>
                  <w:marTop w:val="0"/>
                  <w:marBottom w:val="0"/>
                  <w:divBdr>
                    <w:top w:val="none" w:sz="0" w:space="0" w:color="auto"/>
                    <w:left w:val="none" w:sz="0" w:space="0" w:color="auto"/>
                    <w:bottom w:val="none" w:sz="0" w:space="0" w:color="auto"/>
                    <w:right w:val="none" w:sz="0" w:space="0" w:color="auto"/>
                  </w:divBdr>
                  <w:divsChild>
                    <w:div w:id="675231250">
                      <w:marLeft w:val="0"/>
                      <w:marRight w:val="0"/>
                      <w:marTop w:val="0"/>
                      <w:marBottom w:val="0"/>
                      <w:divBdr>
                        <w:top w:val="none" w:sz="0" w:space="0" w:color="auto"/>
                        <w:left w:val="none" w:sz="0" w:space="0" w:color="auto"/>
                        <w:bottom w:val="none" w:sz="0" w:space="0" w:color="auto"/>
                        <w:right w:val="none" w:sz="0" w:space="0" w:color="auto"/>
                      </w:divBdr>
                    </w:div>
                    <w:div w:id="1988433735">
                      <w:marLeft w:val="0"/>
                      <w:marRight w:val="0"/>
                      <w:marTop w:val="0"/>
                      <w:marBottom w:val="0"/>
                      <w:divBdr>
                        <w:top w:val="none" w:sz="0" w:space="0" w:color="auto"/>
                        <w:left w:val="none" w:sz="0" w:space="0" w:color="auto"/>
                        <w:bottom w:val="none" w:sz="0" w:space="0" w:color="auto"/>
                        <w:right w:val="none" w:sz="0" w:space="0" w:color="auto"/>
                      </w:divBdr>
                    </w:div>
                    <w:div w:id="512379348">
                      <w:marLeft w:val="0"/>
                      <w:marRight w:val="0"/>
                      <w:marTop w:val="0"/>
                      <w:marBottom w:val="0"/>
                      <w:divBdr>
                        <w:top w:val="none" w:sz="0" w:space="0" w:color="auto"/>
                        <w:left w:val="none" w:sz="0" w:space="0" w:color="auto"/>
                        <w:bottom w:val="none" w:sz="0" w:space="0" w:color="auto"/>
                        <w:right w:val="none" w:sz="0" w:space="0" w:color="auto"/>
                      </w:divBdr>
                    </w:div>
                  </w:divsChild>
                </w:div>
                <w:div w:id="2055886343">
                  <w:marLeft w:val="0"/>
                  <w:marRight w:val="0"/>
                  <w:marTop w:val="0"/>
                  <w:marBottom w:val="0"/>
                  <w:divBdr>
                    <w:top w:val="none" w:sz="0" w:space="0" w:color="auto"/>
                    <w:left w:val="none" w:sz="0" w:space="0" w:color="auto"/>
                    <w:bottom w:val="none" w:sz="0" w:space="0" w:color="auto"/>
                    <w:right w:val="none" w:sz="0" w:space="0" w:color="auto"/>
                  </w:divBdr>
                  <w:divsChild>
                    <w:div w:id="74592759">
                      <w:marLeft w:val="0"/>
                      <w:marRight w:val="0"/>
                      <w:marTop w:val="0"/>
                      <w:marBottom w:val="0"/>
                      <w:divBdr>
                        <w:top w:val="none" w:sz="0" w:space="0" w:color="auto"/>
                        <w:left w:val="none" w:sz="0" w:space="0" w:color="auto"/>
                        <w:bottom w:val="none" w:sz="0" w:space="0" w:color="auto"/>
                        <w:right w:val="none" w:sz="0" w:space="0" w:color="auto"/>
                      </w:divBdr>
                    </w:div>
                  </w:divsChild>
                </w:div>
                <w:div w:id="680356093">
                  <w:marLeft w:val="0"/>
                  <w:marRight w:val="0"/>
                  <w:marTop w:val="0"/>
                  <w:marBottom w:val="0"/>
                  <w:divBdr>
                    <w:top w:val="none" w:sz="0" w:space="0" w:color="auto"/>
                    <w:left w:val="none" w:sz="0" w:space="0" w:color="auto"/>
                    <w:bottom w:val="none" w:sz="0" w:space="0" w:color="auto"/>
                    <w:right w:val="none" w:sz="0" w:space="0" w:color="auto"/>
                  </w:divBdr>
                  <w:divsChild>
                    <w:div w:id="1643316679">
                      <w:marLeft w:val="0"/>
                      <w:marRight w:val="0"/>
                      <w:marTop w:val="0"/>
                      <w:marBottom w:val="0"/>
                      <w:divBdr>
                        <w:top w:val="none" w:sz="0" w:space="0" w:color="auto"/>
                        <w:left w:val="none" w:sz="0" w:space="0" w:color="auto"/>
                        <w:bottom w:val="none" w:sz="0" w:space="0" w:color="auto"/>
                        <w:right w:val="none" w:sz="0" w:space="0" w:color="auto"/>
                      </w:divBdr>
                    </w:div>
                  </w:divsChild>
                </w:div>
                <w:div w:id="2096169854">
                  <w:marLeft w:val="0"/>
                  <w:marRight w:val="0"/>
                  <w:marTop w:val="0"/>
                  <w:marBottom w:val="0"/>
                  <w:divBdr>
                    <w:top w:val="none" w:sz="0" w:space="0" w:color="auto"/>
                    <w:left w:val="none" w:sz="0" w:space="0" w:color="auto"/>
                    <w:bottom w:val="none" w:sz="0" w:space="0" w:color="auto"/>
                    <w:right w:val="none" w:sz="0" w:space="0" w:color="auto"/>
                  </w:divBdr>
                  <w:divsChild>
                    <w:div w:id="1637948451">
                      <w:marLeft w:val="0"/>
                      <w:marRight w:val="0"/>
                      <w:marTop w:val="0"/>
                      <w:marBottom w:val="0"/>
                      <w:divBdr>
                        <w:top w:val="none" w:sz="0" w:space="0" w:color="auto"/>
                        <w:left w:val="none" w:sz="0" w:space="0" w:color="auto"/>
                        <w:bottom w:val="none" w:sz="0" w:space="0" w:color="auto"/>
                        <w:right w:val="none" w:sz="0" w:space="0" w:color="auto"/>
                      </w:divBdr>
                    </w:div>
                  </w:divsChild>
                </w:div>
                <w:div w:id="606885644">
                  <w:marLeft w:val="0"/>
                  <w:marRight w:val="0"/>
                  <w:marTop w:val="0"/>
                  <w:marBottom w:val="0"/>
                  <w:divBdr>
                    <w:top w:val="none" w:sz="0" w:space="0" w:color="auto"/>
                    <w:left w:val="none" w:sz="0" w:space="0" w:color="auto"/>
                    <w:bottom w:val="none" w:sz="0" w:space="0" w:color="auto"/>
                    <w:right w:val="none" w:sz="0" w:space="0" w:color="auto"/>
                  </w:divBdr>
                  <w:divsChild>
                    <w:div w:id="47414388">
                      <w:marLeft w:val="0"/>
                      <w:marRight w:val="0"/>
                      <w:marTop w:val="0"/>
                      <w:marBottom w:val="0"/>
                      <w:divBdr>
                        <w:top w:val="none" w:sz="0" w:space="0" w:color="auto"/>
                        <w:left w:val="none" w:sz="0" w:space="0" w:color="auto"/>
                        <w:bottom w:val="none" w:sz="0" w:space="0" w:color="auto"/>
                        <w:right w:val="none" w:sz="0" w:space="0" w:color="auto"/>
                      </w:divBdr>
                    </w:div>
                    <w:div w:id="315577219">
                      <w:marLeft w:val="0"/>
                      <w:marRight w:val="0"/>
                      <w:marTop w:val="0"/>
                      <w:marBottom w:val="0"/>
                      <w:divBdr>
                        <w:top w:val="none" w:sz="0" w:space="0" w:color="auto"/>
                        <w:left w:val="none" w:sz="0" w:space="0" w:color="auto"/>
                        <w:bottom w:val="none" w:sz="0" w:space="0" w:color="auto"/>
                        <w:right w:val="none" w:sz="0" w:space="0" w:color="auto"/>
                      </w:divBdr>
                    </w:div>
                    <w:div w:id="1475947244">
                      <w:marLeft w:val="0"/>
                      <w:marRight w:val="0"/>
                      <w:marTop w:val="0"/>
                      <w:marBottom w:val="0"/>
                      <w:divBdr>
                        <w:top w:val="none" w:sz="0" w:space="0" w:color="auto"/>
                        <w:left w:val="none" w:sz="0" w:space="0" w:color="auto"/>
                        <w:bottom w:val="none" w:sz="0" w:space="0" w:color="auto"/>
                        <w:right w:val="none" w:sz="0" w:space="0" w:color="auto"/>
                      </w:divBdr>
                    </w:div>
                    <w:div w:id="759447871">
                      <w:marLeft w:val="0"/>
                      <w:marRight w:val="0"/>
                      <w:marTop w:val="0"/>
                      <w:marBottom w:val="0"/>
                      <w:divBdr>
                        <w:top w:val="none" w:sz="0" w:space="0" w:color="auto"/>
                        <w:left w:val="none" w:sz="0" w:space="0" w:color="auto"/>
                        <w:bottom w:val="none" w:sz="0" w:space="0" w:color="auto"/>
                        <w:right w:val="none" w:sz="0" w:space="0" w:color="auto"/>
                      </w:divBdr>
                    </w:div>
                  </w:divsChild>
                </w:div>
                <w:div w:id="627398694">
                  <w:marLeft w:val="0"/>
                  <w:marRight w:val="0"/>
                  <w:marTop w:val="0"/>
                  <w:marBottom w:val="0"/>
                  <w:divBdr>
                    <w:top w:val="none" w:sz="0" w:space="0" w:color="auto"/>
                    <w:left w:val="none" w:sz="0" w:space="0" w:color="auto"/>
                    <w:bottom w:val="none" w:sz="0" w:space="0" w:color="auto"/>
                    <w:right w:val="none" w:sz="0" w:space="0" w:color="auto"/>
                  </w:divBdr>
                  <w:divsChild>
                    <w:div w:id="189605932">
                      <w:marLeft w:val="0"/>
                      <w:marRight w:val="0"/>
                      <w:marTop w:val="0"/>
                      <w:marBottom w:val="0"/>
                      <w:divBdr>
                        <w:top w:val="none" w:sz="0" w:space="0" w:color="auto"/>
                        <w:left w:val="none" w:sz="0" w:space="0" w:color="auto"/>
                        <w:bottom w:val="none" w:sz="0" w:space="0" w:color="auto"/>
                        <w:right w:val="none" w:sz="0" w:space="0" w:color="auto"/>
                      </w:divBdr>
                    </w:div>
                  </w:divsChild>
                </w:div>
                <w:div w:id="1381320950">
                  <w:marLeft w:val="0"/>
                  <w:marRight w:val="0"/>
                  <w:marTop w:val="0"/>
                  <w:marBottom w:val="0"/>
                  <w:divBdr>
                    <w:top w:val="none" w:sz="0" w:space="0" w:color="auto"/>
                    <w:left w:val="none" w:sz="0" w:space="0" w:color="auto"/>
                    <w:bottom w:val="none" w:sz="0" w:space="0" w:color="auto"/>
                    <w:right w:val="none" w:sz="0" w:space="0" w:color="auto"/>
                  </w:divBdr>
                  <w:divsChild>
                    <w:div w:id="1083726840">
                      <w:marLeft w:val="0"/>
                      <w:marRight w:val="0"/>
                      <w:marTop w:val="0"/>
                      <w:marBottom w:val="0"/>
                      <w:divBdr>
                        <w:top w:val="none" w:sz="0" w:space="0" w:color="auto"/>
                        <w:left w:val="none" w:sz="0" w:space="0" w:color="auto"/>
                        <w:bottom w:val="none" w:sz="0" w:space="0" w:color="auto"/>
                        <w:right w:val="none" w:sz="0" w:space="0" w:color="auto"/>
                      </w:divBdr>
                    </w:div>
                  </w:divsChild>
                </w:div>
                <w:div w:id="1722555445">
                  <w:marLeft w:val="0"/>
                  <w:marRight w:val="0"/>
                  <w:marTop w:val="0"/>
                  <w:marBottom w:val="0"/>
                  <w:divBdr>
                    <w:top w:val="none" w:sz="0" w:space="0" w:color="auto"/>
                    <w:left w:val="none" w:sz="0" w:space="0" w:color="auto"/>
                    <w:bottom w:val="none" w:sz="0" w:space="0" w:color="auto"/>
                    <w:right w:val="none" w:sz="0" w:space="0" w:color="auto"/>
                  </w:divBdr>
                  <w:divsChild>
                    <w:div w:id="765032856">
                      <w:marLeft w:val="0"/>
                      <w:marRight w:val="0"/>
                      <w:marTop w:val="0"/>
                      <w:marBottom w:val="0"/>
                      <w:divBdr>
                        <w:top w:val="none" w:sz="0" w:space="0" w:color="auto"/>
                        <w:left w:val="none" w:sz="0" w:space="0" w:color="auto"/>
                        <w:bottom w:val="none" w:sz="0" w:space="0" w:color="auto"/>
                        <w:right w:val="none" w:sz="0" w:space="0" w:color="auto"/>
                      </w:divBdr>
                    </w:div>
                  </w:divsChild>
                </w:div>
                <w:div w:id="1036393252">
                  <w:marLeft w:val="0"/>
                  <w:marRight w:val="0"/>
                  <w:marTop w:val="0"/>
                  <w:marBottom w:val="0"/>
                  <w:divBdr>
                    <w:top w:val="none" w:sz="0" w:space="0" w:color="auto"/>
                    <w:left w:val="none" w:sz="0" w:space="0" w:color="auto"/>
                    <w:bottom w:val="none" w:sz="0" w:space="0" w:color="auto"/>
                    <w:right w:val="none" w:sz="0" w:space="0" w:color="auto"/>
                  </w:divBdr>
                  <w:divsChild>
                    <w:div w:id="1027679356">
                      <w:marLeft w:val="0"/>
                      <w:marRight w:val="0"/>
                      <w:marTop w:val="0"/>
                      <w:marBottom w:val="0"/>
                      <w:divBdr>
                        <w:top w:val="none" w:sz="0" w:space="0" w:color="auto"/>
                        <w:left w:val="none" w:sz="0" w:space="0" w:color="auto"/>
                        <w:bottom w:val="none" w:sz="0" w:space="0" w:color="auto"/>
                        <w:right w:val="none" w:sz="0" w:space="0" w:color="auto"/>
                      </w:divBdr>
                    </w:div>
                  </w:divsChild>
                </w:div>
                <w:div w:id="757335988">
                  <w:marLeft w:val="0"/>
                  <w:marRight w:val="0"/>
                  <w:marTop w:val="0"/>
                  <w:marBottom w:val="0"/>
                  <w:divBdr>
                    <w:top w:val="none" w:sz="0" w:space="0" w:color="auto"/>
                    <w:left w:val="none" w:sz="0" w:space="0" w:color="auto"/>
                    <w:bottom w:val="none" w:sz="0" w:space="0" w:color="auto"/>
                    <w:right w:val="none" w:sz="0" w:space="0" w:color="auto"/>
                  </w:divBdr>
                  <w:divsChild>
                    <w:div w:id="962342743">
                      <w:marLeft w:val="0"/>
                      <w:marRight w:val="0"/>
                      <w:marTop w:val="0"/>
                      <w:marBottom w:val="0"/>
                      <w:divBdr>
                        <w:top w:val="none" w:sz="0" w:space="0" w:color="auto"/>
                        <w:left w:val="none" w:sz="0" w:space="0" w:color="auto"/>
                        <w:bottom w:val="none" w:sz="0" w:space="0" w:color="auto"/>
                        <w:right w:val="none" w:sz="0" w:space="0" w:color="auto"/>
                      </w:divBdr>
                    </w:div>
                  </w:divsChild>
                </w:div>
                <w:div w:id="2078358834">
                  <w:marLeft w:val="0"/>
                  <w:marRight w:val="0"/>
                  <w:marTop w:val="0"/>
                  <w:marBottom w:val="0"/>
                  <w:divBdr>
                    <w:top w:val="none" w:sz="0" w:space="0" w:color="auto"/>
                    <w:left w:val="none" w:sz="0" w:space="0" w:color="auto"/>
                    <w:bottom w:val="none" w:sz="0" w:space="0" w:color="auto"/>
                    <w:right w:val="none" w:sz="0" w:space="0" w:color="auto"/>
                  </w:divBdr>
                  <w:divsChild>
                    <w:div w:id="380640765">
                      <w:marLeft w:val="0"/>
                      <w:marRight w:val="0"/>
                      <w:marTop w:val="0"/>
                      <w:marBottom w:val="0"/>
                      <w:divBdr>
                        <w:top w:val="none" w:sz="0" w:space="0" w:color="auto"/>
                        <w:left w:val="none" w:sz="0" w:space="0" w:color="auto"/>
                        <w:bottom w:val="none" w:sz="0" w:space="0" w:color="auto"/>
                        <w:right w:val="none" w:sz="0" w:space="0" w:color="auto"/>
                      </w:divBdr>
                    </w:div>
                  </w:divsChild>
                </w:div>
                <w:div w:id="1974749567">
                  <w:marLeft w:val="0"/>
                  <w:marRight w:val="0"/>
                  <w:marTop w:val="0"/>
                  <w:marBottom w:val="0"/>
                  <w:divBdr>
                    <w:top w:val="none" w:sz="0" w:space="0" w:color="auto"/>
                    <w:left w:val="none" w:sz="0" w:space="0" w:color="auto"/>
                    <w:bottom w:val="none" w:sz="0" w:space="0" w:color="auto"/>
                    <w:right w:val="none" w:sz="0" w:space="0" w:color="auto"/>
                  </w:divBdr>
                  <w:divsChild>
                    <w:div w:id="1077021139">
                      <w:marLeft w:val="0"/>
                      <w:marRight w:val="0"/>
                      <w:marTop w:val="0"/>
                      <w:marBottom w:val="0"/>
                      <w:divBdr>
                        <w:top w:val="none" w:sz="0" w:space="0" w:color="auto"/>
                        <w:left w:val="none" w:sz="0" w:space="0" w:color="auto"/>
                        <w:bottom w:val="none" w:sz="0" w:space="0" w:color="auto"/>
                        <w:right w:val="none" w:sz="0" w:space="0" w:color="auto"/>
                      </w:divBdr>
                    </w:div>
                  </w:divsChild>
                </w:div>
                <w:div w:id="458383536">
                  <w:marLeft w:val="0"/>
                  <w:marRight w:val="0"/>
                  <w:marTop w:val="0"/>
                  <w:marBottom w:val="0"/>
                  <w:divBdr>
                    <w:top w:val="none" w:sz="0" w:space="0" w:color="auto"/>
                    <w:left w:val="none" w:sz="0" w:space="0" w:color="auto"/>
                    <w:bottom w:val="none" w:sz="0" w:space="0" w:color="auto"/>
                    <w:right w:val="none" w:sz="0" w:space="0" w:color="auto"/>
                  </w:divBdr>
                  <w:divsChild>
                    <w:div w:id="49021995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652714331">
          <w:marLeft w:val="0"/>
          <w:marRight w:val="0"/>
          <w:marTop w:val="0"/>
          <w:marBottom w:val="0"/>
          <w:divBdr>
            <w:top w:val="none" w:sz="0" w:space="0" w:color="auto"/>
            <w:left w:val="none" w:sz="0" w:space="0" w:color="auto"/>
            <w:bottom w:val="none" w:sz="0" w:space="0" w:color="auto"/>
            <w:right w:val="none" w:sz="0" w:space="0" w:color="auto"/>
          </w:divBdr>
        </w:div>
        <w:div w:id="597058626">
          <w:marLeft w:val="0"/>
          <w:marRight w:val="0"/>
          <w:marTop w:val="0"/>
          <w:marBottom w:val="0"/>
          <w:divBdr>
            <w:top w:val="none" w:sz="0" w:space="0" w:color="auto"/>
            <w:left w:val="none" w:sz="0" w:space="0" w:color="auto"/>
            <w:bottom w:val="none" w:sz="0" w:space="0" w:color="auto"/>
            <w:right w:val="none" w:sz="0" w:space="0" w:color="auto"/>
          </w:divBdr>
        </w:div>
        <w:div w:id="1856655831">
          <w:marLeft w:val="0"/>
          <w:marRight w:val="0"/>
          <w:marTop w:val="0"/>
          <w:marBottom w:val="0"/>
          <w:divBdr>
            <w:top w:val="none" w:sz="0" w:space="0" w:color="auto"/>
            <w:left w:val="none" w:sz="0" w:space="0" w:color="auto"/>
            <w:bottom w:val="none" w:sz="0" w:space="0" w:color="auto"/>
            <w:right w:val="none" w:sz="0" w:space="0" w:color="auto"/>
          </w:divBdr>
        </w:div>
        <w:div w:id="419067454">
          <w:marLeft w:val="0"/>
          <w:marRight w:val="0"/>
          <w:marTop w:val="0"/>
          <w:marBottom w:val="0"/>
          <w:divBdr>
            <w:top w:val="none" w:sz="0" w:space="0" w:color="auto"/>
            <w:left w:val="none" w:sz="0" w:space="0" w:color="auto"/>
            <w:bottom w:val="none" w:sz="0" w:space="0" w:color="auto"/>
            <w:right w:val="none" w:sz="0" w:space="0" w:color="auto"/>
          </w:divBdr>
          <w:divsChild>
            <w:div w:id="1596790719">
              <w:marLeft w:val="-75"/>
              <w:marRight w:val="0"/>
              <w:marTop w:val="30"/>
              <w:marBottom w:val="30"/>
              <w:divBdr>
                <w:top w:val="none" w:sz="0" w:space="0" w:color="auto"/>
                <w:left w:val="none" w:sz="0" w:space="0" w:color="auto"/>
                <w:bottom w:val="none" w:sz="0" w:space="0" w:color="auto"/>
                <w:right w:val="none" w:sz="0" w:space="0" w:color="auto"/>
              </w:divBdr>
              <w:divsChild>
                <w:div w:id="817839893">
                  <w:marLeft w:val="0"/>
                  <w:marRight w:val="0"/>
                  <w:marTop w:val="0"/>
                  <w:marBottom w:val="0"/>
                  <w:divBdr>
                    <w:top w:val="none" w:sz="0" w:space="0" w:color="auto"/>
                    <w:left w:val="none" w:sz="0" w:space="0" w:color="auto"/>
                    <w:bottom w:val="none" w:sz="0" w:space="0" w:color="auto"/>
                    <w:right w:val="none" w:sz="0" w:space="0" w:color="auto"/>
                  </w:divBdr>
                  <w:divsChild>
                    <w:div w:id="1478717412">
                      <w:marLeft w:val="0"/>
                      <w:marRight w:val="0"/>
                      <w:marTop w:val="0"/>
                      <w:marBottom w:val="0"/>
                      <w:divBdr>
                        <w:top w:val="none" w:sz="0" w:space="0" w:color="auto"/>
                        <w:left w:val="none" w:sz="0" w:space="0" w:color="auto"/>
                        <w:bottom w:val="none" w:sz="0" w:space="0" w:color="auto"/>
                        <w:right w:val="none" w:sz="0" w:space="0" w:color="auto"/>
                      </w:divBdr>
                    </w:div>
                  </w:divsChild>
                </w:div>
                <w:div w:id="946350768">
                  <w:marLeft w:val="0"/>
                  <w:marRight w:val="0"/>
                  <w:marTop w:val="0"/>
                  <w:marBottom w:val="0"/>
                  <w:divBdr>
                    <w:top w:val="none" w:sz="0" w:space="0" w:color="auto"/>
                    <w:left w:val="none" w:sz="0" w:space="0" w:color="auto"/>
                    <w:bottom w:val="none" w:sz="0" w:space="0" w:color="auto"/>
                    <w:right w:val="none" w:sz="0" w:space="0" w:color="auto"/>
                  </w:divBdr>
                  <w:divsChild>
                    <w:div w:id="503976743">
                      <w:marLeft w:val="0"/>
                      <w:marRight w:val="0"/>
                      <w:marTop w:val="0"/>
                      <w:marBottom w:val="0"/>
                      <w:divBdr>
                        <w:top w:val="none" w:sz="0" w:space="0" w:color="auto"/>
                        <w:left w:val="none" w:sz="0" w:space="0" w:color="auto"/>
                        <w:bottom w:val="none" w:sz="0" w:space="0" w:color="auto"/>
                        <w:right w:val="none" w:sz="0" w:space="0" w:color="auto"/>
                      </w:divBdr>
                    </w:div>
                    <w:div w:id="1027214974">
                      <w:marLeft w:val="0"/>
                      <w:marRight w:val="0"/>
                      <w:marTop w:val="0"/>
                      <w:marBottom w:val="0"/>
                      <w:divBdr>
                        <w:top w:val="none" w:sz="0" w:space="0" w:color="auto"/>
                        <w:left w:val="none" w:sz="0" w:space="0" w:color="auto"/>
                        <w:bottom w:val="none" w:sz="0" w:space="0" w:color="auto"/>
                        <w:right w:val="none" w:sz="0" w:space="0" w:color="auto"/>
                      </w:divBdr>
                    </w:div>
                    <w:div w:id="112216170">
                      <w:marLeft w:val="0"/>
                      <w:marRight w:val="0"/>
                      <w:marTop w:val="0"/>
                      <w:marBottom w:val="0"/>
                      <w:divBdr>
                        <w:top w:val="none" w:sz="0" w:space="0" w:color="auto"/>
                        <w:left w:val="none" w:sz="0" w:space="0" w:color="auto"/>
                        <w:bottom w:val="none" w:sz="0" w:space="0" w:color="auto"/>
                        <w:right w:val="none" w:sz="0" w:space="0" w:color="auto"/>
                      </w:divBdr>
                    </w:div>
                  </w:divsChild>
                </w:div>
                <w:div w:id="908685328">
                  <w:marLeft w:val="0"/>
                  <w:marRight w:val="0"/>
                  <w:marTop w:val="0"/>
                  <w:marBottom w:val="0"/>
                  <w:divBdr>
                    <w:top w:val="none" w:sz="0" w:space="0" w:color="auto"/>
                    <w:left w:val="none" w:sz="0" w:space="0" w:color="auto"/>
                    <w:bottom w:val="none" w:sz="0" w:space="0" w:color="auto"/>
                    <w:right w:val="none" w:sz="0" w:space="0" w:color="auto"/>
                  </w:divBdr>
                  <w:divsChild>
                    <w:div w:id="725449074">
                      <w:marLeft w:val="0"/>
                      <w:marRight w:val="0"/>
                      <w:marTop w:val="0"/>
                      <w:marBottom w:val="0"/>
                      <w:divBdr>
                        <w:top w:val="none" w:sz="0" w:space="0" w:color="auto"/>
                        <w:left w:val="none" w:sz="0" w:space="0" w:color="auto"/>
                        <w:bottom w:val="none" w:sz="0" w:space="0" w:color="auto"/>
                        <w:right w:val="none" w:sz="0" w:space="0" w:color="auto"/>
                      </w:divBdr>
                    </w:div>
                  </w:divsChild>
                </w:div>
                <w:div w:id="1206716294">
                  <w:marLeft w:val="0"/>
                  <w:marRight w:val="0"/>
                  <w:marTop w:val="0"/>
                  <w:marBottom w:val="0"/>
                  <w:divBdr>
                    <w:top w:val="none" w:sz="0" w:space="0" w:color="auto"/>
                    <w:left w:val="none" w:sz="0" w:space="0" w:color="auto"/>
                    <w:bottom w:val="none" w:sz="0" w:space="0" w:color="auto"/>
                    <w:right w:val="none" w:sz="0" w:space="0" w:color="auto"/>
                  </w:divBdr>
                  <w:divsChild>
                    <w:div w:id="1314484824">
                      <w:marLeft w:val="0"/>
                      <w:marRight w:val="0"/>
                      <w:marTop w:val="0"/>
                      <w:marBottom w:val="0"/>
                      <w:divBdr>
                        <w:top w:val="none" w:sz="0" w:space="0" w:color="auto"/>
                        <w:left w:val="none" w:sz="0" w:space="0" w:color="auto"/>
                        <w:bottom w:val="none" w:sz="0" w:space="0" w:color="auto"/>
                        <w:right w:val="none" w:sz="0" w:space="0" w:color="auto"/>
                      </w:divBdr>
                    </w:div>
                  </w:divsChild>
                </w:div>
                <w:div w:id="1852988934">
                  <w:marLeft w:val="0"/>
                  <w:marRight w:val="0"/>
                  <w:marTop w:val="0"/>
                  <w:marBottom w:val="0"/>
                  <w:divBdr>
                    <w:top w:val="none" w:sz="0" w:space="0" w:color="auto"/>
                    <w:left w:val="none" w:sz="0" w:space="0" w:color="auto"/>
                    <w:bottom w:val="none" w:sz="0" w:space="0" w:color="auto"/>
                    <w:right w:val="none" w:sz="0" w:space="0" w:color="auto"/>
                  </w:divBdr>
                  <w:divsChild>
                    <w:div w:id="727609248">
                      <w:marLeft w:val="0"/>
                      <w:marRight w:val="0"/>
                      <w:marTop w:val="0"/>
                      <w:marBottom w:val="0"/>
                      <w:divBdr>
                        <w:top w:val="none" w:sz="0" w:space="0" w:color="auto"/>
                        <w:left w:val="none" w:sz="0" w:space="0" w:color="auto"/>
                        <w:bottom w:val="none" w:sz="0" w:space="0" w:color="auto"/>
                        <w:right w:val="none" w:sz="0" w:space="0" w:color="auto"/>
                      </w:divBdr>
                    </w:div>
                  </w:divsChild>
                </w:div>
                <w:div w:id="1372806471">
                  <w:marLeft w:val="0"/>
                  <w:marRight w:val="0"/>
                  <w:marTop w:val="0"/>
                  <w:marBottom w:val="0"/>
                  <w:divBdr>
                    <w:top w:val="none" w:sz="0" w:space="0" w:color="auto"/>
                    <w:left w:val="none" w:sz="0" w:space="0" w:color="auto"/>
                    <w:bottom w:val="none" w:sz="0" w:space="0" w:color="auto"/>
                    <w:right w:val="none" w:sz="0" w:space="0" w:color="auto"/>
                  </w:divBdr>
                  <w:divsChild>
                    <w:div w:id="829175517">
                      <w:marLeft w:val="0"/>
                      <w:marRight w:val="0"/>
                      <w:marTop w:val="0"/>
                      <w:marBottom w:val="0"/>
                      <w:divBdr>
                        <w:top w:val="none" w:sz="0" w:space="0" w:color="auto"/>
                        <w:left w:val="none" w:sz="0" w:space="0" w:color="auto"/>
                        <w:bottom w:val="none" w:sz="0" w:space="0" w:color="auto"/>
                        <w:right w:val="none" w:sz="0" w:space="0" w:color="auto"/>
                      </w:divBdr>
                    </w:div>
                    <w:div w:id="15104852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88005508">
          <w:marLeft w:val="0"/>
          <w:marRight w:val="0"/>
          <w:marTop w:val="0"/>
          <w:marBottom w:val="0"/>
          <w:divBdr>
            <w:top w:val="none" w:sz="0" w:space="0" w:color="auto"/>
            <w:left w:val="none" w:sz="0" w:space="0" w:color="auto"/>
            <w:bottom w:val="none" w:sz="0" w:space="0" w:color="auto"/>
            <w:right w:val="none" w:sz="0" w:space="0" w:color="auto"/>
          </w:divBdr>
        </w:div>
        <w:div w:id="1189875481">
          <w:marLeft w:val="0"/>
          <w:marRight w:val="0"/>
          <w:marTop w:val="0"/>
          <w:marBottom w:val="0"/>
          <w:divBdr>
            <w:top w:val="none" w:sz="0" w:space="0" w:color="auto"/>
            <w:left w:val="none" w:sz="0" w:space="0" w:color="auto"/>
            <w:bottom w:val="none" w:sz="0" w:space="0" w:color="auto"/>
            <w:right w:val="none" w:sz="0" w:space="0" w:color="auto"/>
          </w:divBdr>
        </w:div>
        <w:div w:id="1071193423">
          <w:marLeft w:val="0"/>
          <w:marRight w:val="0"/>
          <w:marTop w:val="0"/>
          <w:marBottom w:val="0"/>
          <w:divBdr>
            <w:top w:val="none" w:sz="0" w:space="0" w:color="auto"/>
            <w:left w:val="none" w:sz="0" w:space="0" w:color="auto"/>
            <w:bottom w:val="none" w:sz="0" w:space="0" w:color="auto"/>
            <w:right w:val="none" w:sz="0" w:space="0" w:color="auto"/>
          </w:divBdr>
        </w:div>
        <w:div w:id="1077752895">
          <w:marLeft w:val="0"/>
          <w:marRight w:val="0"/>
          <w:marTop w:val="0"/>
          <w:marBottom w:val="0"/>
          <w:divBdr>
            <w:top w:val="none" w:sz="0" w:space="0" w:color="auto"/>
            <w:left w:val="none" w:sz="0" w:space="0" w:color="auto"/>
            <w:bottom w:val="none" w:sz="0" w:space="0" w:color="auto"/>
            <w:right w:val="none" w:sz="0" w:space="0" w:color="auto"/>
          </w:divBdr>
          <w:divsChild>
            <w:div w:id="1588420846">
              <w:marLeft w:val="-75"/>
              <w:marRight w:val="0"/>
              <w:marTop w:val="30"/>
              <w:marBottom w:val="30"/>
              <w:divBdr>
                <w:top w:val="none" w:sz="0" w:space="0" w:color="auto"/>
                <w:left w:val="none" w:sz="0" w:space="0" w:color="auto"/>
                <w:bottom w:val="none" w:sz="0" w:space="0" w:color="auto"/>
                <w:right w:val="none" w:sz="0" w:space="0" w:color="auto"/>
              </w:divBdr>
              <w:divsChild>
                <w:div w:id="1166440051">
                  <w:marLeft w:val="0"/>
                  <w:marRight w:val="0"/>
                  <w:marTop w:val="0"/>
                  <w:marBottom w:val="0"/>
                  <w:divBdr>
                    <w:top w:val="none" w:sz="0" w:space="0" w:color="auto"/>
                    <w:left w:val="none" w:sz="0" w:space="0" w:color="auto"/>
                    <w:bottom w:val="none" w:sz="0" w:space="0" w:color="auto"/>
                    <w:right w:val="none" w:sz="0" w:space="0" w:color="auto"/>
                  </w:divBdr>
                  <w:divsChild>
                    <w:div w:id="2000772351">
                      <w:marLeft w:val="0"/>
                      <w:marRight w:val="0"/>
                      <w:marTop w:val="0"/>
                      <w:marBottom w:val="0"/>
                      <w:divBdr>
                        <w:top w:val="none" w:sz="0" w:space="0" w:color="auto"/>
                        <w:left w:val="none" w:sz="0" w:space="0" w:color="auto"/>
                        <w:bottom w:val="none" w:sz="0" w:space="0" w:color="auto"/>
                        <w:right w:val="none" w:sz="0" w:space="0" w:color="auto"/>
                      </w:divBdr>
                    </w:div>
                  </w:divsChild>
                </w:div>
                <w:div w:id="1538157923">
                  <w:marLeft w:val="0"/>
                  <w:marRight w:val="0"/>
                  <w:marTop w:val="0"/>
                  <w:marBottom w:val="0"/>
                  <w:divBdr>
                    <w:top w:val="none" w:sz="0" w:space="0" w:color="auto"/>
                    <w:left w:val="none" w:sz="0" w:space="0" w:color="auto"/>
                    <w:bottom w:val="none" w:sz="0" w:space="0" w:color="auto"/>
                    <w:right w:val="none" w:sz="0" w:space="0" w:color="auto"/>
                  </w:divBdr>
                  <w:divsChild>
                    <w:div w:id="1272009950">
                      <w:marLeft w:val="0"/>
                      <w:marRight w:val="0"/>
                      <w:marTop w:val="0"/>
                      <w:marBottom w:val="0"/>
                      <w:divBdr>
                        <w:top w:val="none" w:sz="0" w:space="0" w:color="auto"/>
                        <w:left w:val="none" w:sz="0" w:space="0" w:color="auto"/>
                        <w:bottom w:val="none" w:sz="0" w:space="0" w:color="auto"/>
                        <w:right w:val="none" w:sz="0" w:space="0" w:color="auto"/>
                      </w:divBdr>
                    </w:div>
                  </w:divsChild>
                </w:div>
                <w:div w:id="3015502">
                  <w:marLeft w:val="0"/>
                  <w:marRight w:val="0"/>
                  <w:marTop w:val="0"/>
                  <w:marBottom w:val="0"/>
                  <w:divBdr>
                    <w:top w:val="none" w:sz="0" w:space="0" w:color="auto"/>
                    <w:left w:val="none" w:sz="0" w:space="0" w:color="auto"/>
                    <w:bottom w:val="none" w:sz="0" w:space="0" w:color="auto"/>
                    <w:right w:val="none" w:sz="0" w:space="0" w:color="auto"/>
                  </w:divBdr>
                  <w:divsChild>
                    <w:div w:id="516164869">
                      <w:marLeft w:val="0"/>
                      <w:marRight w:val="0"/>
                      <w:marTop w:val="0"/>
                      <w:marBottom w:val="0"/>
                      <w:divBdr>
                        <w:top w:val="none" w:sz="0" w:space="0" w:color="auto"/>
                        <w:left w:val="none" w:sz="0" w:space="0" w:color="auto"/>
                        <w:bottom w:val="none" w:sz="0" w:space="0" w:color="auto"/>
                        <w:right w:val="none" w:sz="0" w:space="0" w:color="auto"/>
                      </w:divBdr>
                    </w:div>
                  </w:divsChild>
                </w:div>
                <w:div w:id="473722255">
                  <w:marLeft w:val="0"/>
                  <w:marRight w:val="0"/>
                  <w:marTop w:val="0"/>
                  <w:marBottom w:val="0"/>
                  <w:divBdr>
                    <w:top w:val="none" w:sz="0" w:space="0" w:color="auto"/>
                    <w:left w:val="none" w:sz="0" w:space="0" w:color="auto"/>
                    <w:bottom w:val="none" w:sz="0" w:space="0" w:color="auto"/>
                    <w:right w:val="none" w:sz="0" w:space="0" w:color="auto"/>
                  </w:divBdr>
                  <w:divsChild>
                    <w:div w:id="1389915421">
                      <w:marLeft w:val="0"/>
                      <w:marRight w:val="0"/>
                      <w:marTop w:val="0"/>
                      <w:marBottom w:val="0"/>
                      <w:divBdr>
                        <w:top w:val="none" w:sz="0" w:space="0" w:color="auto"/>
                        <w:left w:val="none" w:sz="0" w:space="0" w:color="auto"/>
                        <w:bottom w:val="none" w:sz="0" w:space="0" w:color="auto"/>
                        <w:right w:val="none" w:sz="0" w:space="0" w:color="auto"/>
                      </w:divBdr>
                    </w:div>
                  </w:divsChild>
                </w:div>
                <w:div w:id="1291010525">
                  <w:marLeft w:val="0"/>
                  <w:marRight w:val="0"/>
                  <w:marTop w:val="0"/>
                  <w:marBottom w:val="0"/>
                  <w:divBdr>
                    <w:top w:val="none" w:sz="0" w:space="0" w:color="auto"/>
                    <w:left w:val="none" w:sz="0" w:space="0" w:color="auto"/>
                    <w:bottom w:val="none" w:sz="0" w:space="0" w:color="auto"/>
                    <w:right w:val="none" w:sz="0" w:space="0" w:color="auto"/>
                  </w:divBdr>
                  <w:divsChild>
                    <w:div w:id="534580003">
                      <w:marLeft w:val="0"/>
                      <w:marRight w:val="0"/>
                      <w:marTop w:val="0"/>
                      <w:marBottom w:val="0"/>
                      <w:divBdr>
                        <w:top w:val="none" w:sz="0" w:space="0" w:color="auto"/>
                        <w:left w:val="none" w:sz="0" w:space="0" w:color="auto"/>
                        <w:bottom w:val="none" w:sz="0" w:space="0" w:color="auto"/>
                        <w:right w:val="none" w:sz="0" w:space="0" w:color="auto"/>
                      </w:divBdr>
                    </w:div>
                  </w:divsChild>
                </w:div>
                <w:div w:id="662709703">
                  <w:marLeft w:val="0"/>
                  <w:marRight w:val="0"/>
                  <w:marTop w:val="0"/>
                  <w:marBottom w:val="0"/>
                  <w:divBdr>
                    <w:top w:val="none" w:sz="0" w:space="0" w:color="auto"/>
                    <w:left w:val="none" w:sz="0" w:space="0" w:color="auto"/>
                    <w:bottom w:val="none" w:sz="0" w:space="0" w:color="auto"/>
                    <w:right w:val="none" w:sz="0" w:space="0" w:color="auto"/>
                  </w:divBdr>
                  <w:divsChild>
                    <w:div w:id="1712223631">
                      <w:marLeft w:val="0"/>
                      <w:marRight w:val="0"/>
                      <w:marTop w:val="0"/>
                      <w:marBottom w:val="0"/>
                      <w:divBdr>
                        <w:top w:val="none" w:sz="0" w:space="0" w:color="auto"/>
                        <w:left w:val="none" w:sz="0" w:space="0" w:color="auto"/>
                        <w:bottom w:val="none" w:sz="0" w:space="0" w:color="auto"/>
                        <w:right w:val="none" w:sz="0" w:space="0" w:color="auto"/>
                      </w:divBdr>
                    </w:div>
                  </w:divsChild>
                </w:div>
                <w:div w:id="1319730783">
                  <w:marLeft w:val="0"/>
                  <w:marRight w:val="0"/>
                  <w:marTop w:val="0"/>
                  <w:marBottom w:val="0"/>
                  <w:divBdr>
                    <w:top w:val="none" w:sz="0" w:space="0" w:color="auto"/>
                    <w:left w:val="none" w:sz="0" w:space="0" w:color="auto"/>
                    <w:bottom w:val="none" w:sz="0" w:space="0" w:color="auto"/>
                    <w:right w:val="none" w:sz="0" w:space="0" w:color="auto"/>
                  </w:divBdr>
                  <w:divsChild>
                    <w:div w:id="1136876893">
                      <w:marLeft w:val="0"/>
                      <w:marRight w:val="0"/>
                      <w:marTop w:val="0"/>
                      <w:marBottom w:val="0"/>
                      <w:divBdr>
                        <w:top w:val="none" w:sz="0" w:space="0" w:color="auto"/>
                        <w:left w:val="none" w:sz="0" w:space="0" w:color="auto"/>
                        <w:bottom w:val="none" w:sz="0" w:space="0" w:color="auto"/>
                        <w:right w:val="none" w:sz="0" w:space="0" w:color="auto"/>
                      </w:divBdr>
                    </w:div>
                  </w:divsChild>
                </w:div>
                <w:div w:id="1632128998">
                  <w:marLeft w:val="0"/>
                  <w:marRight w:val="0"/>
                  <w:marTop w:val="0"/>
                  <w:marBottom w:val="0"/>
                  <w:divBdr>
                    <w:top w:val="none" w:sz="0" w:space="0" w:color="auto"/>
                    <w:left w:val="none" w:sz="0" w:space="0" w:color="auto"/>
                    <w:bottom w:val="none" w:sz="0" w:space="0" w:color="auto"/>
                    <w:right w:val="none" w:sz="0" w:space="0" w:color="auto"/>
                  </w:divBdr>
                  <w:divsChild>
                    <w:div w:id="1027146908">
                      <w:marLeft w:val="0"/>
                      <w:marRight w:val="0"/>
                      <w:marTop w:val="0"/>
                      <w:marBottom w:val="0"/>
                      <w:divBdr>
                        <w:top w:val="none" w:sz="0" w:space="0" w:color="auto"/>
                        <w:left w:val="none" w:sz="0" w:space="0" w:color="auto"/>
                        <w:bottom w:val="none" w:sz="0" w:space="0" w:color="auto"/>
                        <w:right w:val="none" w:sz="0" w:space="0" w:color="auto"/>
                      </w:divBdr>
                    </w:div>
                  </w:divsChild>
                </w:div>
                <w:div w:id="54399954">
                  <w:marLeft w:val="0"/>
                  <w:marRight w:val="0"/>
                  <w:marTop w:val="0"/>
                  <w:marBottom w:val="0"/>
                  <w:divBdr>
                    <w:top w:val="none" w:sz="0" w:space="0" w:color="auto"/>
                    <w:left w:val="none" w:sz="0" w:space="0" w:color="auto"/>
                    <w:bottom w:val="none" w:sz="0" w:space="0" w:color="auto"/>
                    <w:right w:val="none" w:sz="0" w:space="0" w:color="auto"/>
                  </w:divBdr>
                  <w:divsChild>
                    <w:div w:id="966207487">
                      <w:marLeft w:val="0"/>
                      <w:marRight w:val="0"/>
                      <w:marTop w:val="0"/>
                      <w:marBottom w:val="0"/>
                      <w:divBdr>
                        <w:top w:val="none" w:sz="0" w:space="0" w:color="auto"/>
                        <w:left w:val="none" w:sz="0" w:space="0" w:color="auto"/>
                        <w:bottom w:val="none" w:sz="0" w:space="0" w:color="auto"/>
                        <w:right w:val="none" w:sz="0" w:space="0" w:color="auto"/>
                      </w:divBdr>
                    </w:div>
                  </w:divsChild>
                </w:div>
                <w:div w:id="353728864">
                  <w:marLeft w:val="0"/>
                  <w:marRight w:val="0"/>
                  <w:marTop w:val="0"/>
                  <w:marBottom w:val="0"/>
                  <w:divBdr>
                    <w:top w:val="none" w:sz="0" w:space="0" w:color="auto"/>
                    <w:left w:val="none" w:sz="0" w:space="0" w:color="auto"/>
                    <w:bottom w:val="none" w:sz="0" w:space="0" w:color="auto"/>
                    <w:right w:val="none" w:sz="0" w:space="0" w:color="auto"/>
                  </w:divBdr>
                  <w:divsChild>
                    <w:div w:id="2034375399">
                      <w:marLeft w:val="0"/>
                      <w:marRight w:val="0"/>
                      <w:marTop w:val="0"/>
                      <w:marBottom w:val="0"/>
                      <w:divBdr>
                        <w:top w:val="none" w:sz="0" w:space="0" w:color="auto"/>
                        <w:left w:val="none" w:sz="0" w:space="0" w:color="auto"/>
                        <w:bottom w:val="none" w:sz="0" w:space="0" w:color="auto"/>
                        <w:right w:val="none" w:sz="0" w:space="0" w:color="auto"/>
                      </w:divBdr>
                    </w:div>
                  </w:divsChild>
                </w:div>
                <w:div w:id="1888292798">
                  <w:marLeft w:val="0"/>
                  <w:marRight w:val="0"/>
                  <w:marTop w:val="0"/>
                  <w:marBottom w:val="0"/>
                  <w:divBdr>
                    <w:top w:val="none" w:sz="0" w:space="0" w:color="auto"/>
                    <w:left w:val="none" w:sz="0" w:space="0" w:color="auto"/>
                    <w:bottom w:val="none" w:sz="0" w:space="0" w:color="auto"/>
                    <w:right w:val="none" w:sz="0" w:space="0" w:color="auto"/>
                  </w:divBdr>
                  <w:divsChild>
                    <w:div w:id="2120180726">
                      <w:marLeft w:val="0"/>
                      <w:marRight w:val="0"/>
                      <w:marTop w:val="0"/>
                      <w:marBottom w:val="0"/>
                      <w:divBdr>
                        <w:top w:val="none" w:sz="0" w:space="0" w:color="auto"/>
                        <w:left w:val="none" w:sz="0" w:space="0" w:color="auto"/>
                        <w:bottom w:val="none" w:sz="0" w:space="0" w:color="auto"/>
                        <w:right w:val="none" w:sz="0" w:space="0" w:color="auto"/>
                      </w:divBdr>
                    </w:div>
                  </w:divsChild>
                </w:div>
                <w:div w:id="1106802838">
                  <w:marLeft w:val="0"/>
                  <w:marRight w:val="0"/>
                  <w:marTop w:val="0"/>
                  <w:marBottom w:val="0"/>
                  <w:divBdr>
                    <w:top w:val="none" w:sz="0" w:space="0" w:color="auto"/>
                    <w:left w:val="none" w:sz="0" w:space="0" w:color="auto"/>
                    <w:bottom w:val="none" w:sz="0" w:space="0" w:color="auto"/>
                    <w:right w:val="none" w:sz="0" w:space="0" w:color="auto"/>
                  </w:divBdr>
                  <w:divsChild>
                    <w:div w:id="1769617804">
                      <w:marLeft w:val="0"/>
                      <w:marRight w:val="0"/>
                      <w:marTop w:val="0"/>
                      <w:marBottom w:val="0"/>
                      <w:divBdr>
                        <w:top w:val="none" w:sz="0" w:space="0" w:color="auto"/>
                        <w:left w:val="none" w:sz="0" w:space="0" w:color="auto"/>
                        <w:bottom w:val="none" w:sz="0" w:space="0" w:color="auto"/>
                        <w:right w:val="none" w:sz="0" w:space="0" w:color="auto"/>
                      </w:divBdr>
                    </w:div>
                  </w:divsChild>
                </w:div>
                <w:div w:id="1272660608">
                  <w:marLeft w:val="0"/>
                  <w:marRight w:val="0"/>
                  <w:marTop w:val="0"/>
                  <w:marBottom w:val="0"/>
                  <w:divBdr>
                    <w:top w:val="none" w:sz="0" w:space="0" w:color="auto"/>
                    <w:left w:val="none" w:sz="0" w:space="0" w:color="auto"/>
                    <w:bottom w:val="none" w:sz="0" w:space="0" w:color="auto"/>
                    <w:right w:val="none" w:sz="0" w:space="0" w:color="auto"/>
                  </w:divBdr>
                  <w:divsChild>
                    <w:div w:id="1186485733">
                      <w:marLeft w:val="0"/>
                      <w:marRight w:val="0"/>
                      <w:marTop w:val="0"/>
                      <w:marBottom w:val="0"/>
                      <w:divBdr>
                        <w:top w:val="none" w:sz="0" w:space="0" w:color="auto"/>
                        <w:left w:val="none" w:sz="0" w:space="0" w:color="auto"/>
                        <w:bottom w:val="none" w:sz="0" w:space="0" w:color="auto"/>
                        <w:right w:val="none" w:sz="0" w:space="0" w:color="auto"/>
                      </w:divBdr>
                    </w:div>
                  </w:divsChild>
                </w:div>
                <w:div w:id="1873956925">
                  <w:marLeft w:val="0"/>
                  <w:marRight w:val="0"/>
                  <w:marTop w:val="0"/>
                  <w:marBottom w:val="0"/>
                  <w:divBdr>
                    <w:top w:val="none" w:sz="0" w:space="0" w:color="auto"/>
                    <w:left w:val="none" w:sz="0" w:space="0" w:color="auto"/>
                    <w:bottom w:val="none" w:sz="0" w:space="0" w:color="auto"/>
                    <w:right w:val="none" w:sz="0" w:space="0" w:color="auto"/>
                  </w:divBdr>
                  <w:divsChild>
                    <w:div w:id="14140818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534877322">
          <w:marLeft w:val="0"/>
          <w:marRight w:val="0"/>
          <w:marTop w:val="0"/>
          <w:marBottom w:val="0"/>
          <w:divBdr>
            <w:top w:val="none" w:sz="0" w:space="0" w:color="auto"/>
            <w:left w:val="none" w:sz="0" w:space="0" w:color="auto"/>
            <w:bottom w:val="none" w:sz="0" w:space="0" w:color="auto"/>
            <w:right w:val="none" w:sz="0" w:space="0" w:color="auto"/>
          </w:divBdr>
        </w:div>
        <w:div w:id="76481786">
          <w:marLeft w:val="0"/>
          <w:marRight w:val="0"/>
          <w:marTop w:val="0"/>
          <w:marBottom w:val="0"/>
          <w:divBdr>
            <w:top w:val="none" w:sz="0" w:space="0" w:color="auto"/>
            <w:left w:val="none" w:sz="0" w:space="0" w:color="auto"/>
            <w:bottom w:val="none" w:sz="0" w:space="0" w:color="auto"/>
            <w:right w:val="none" w:sz="0" w:space="0" w:color="auto"/>
          </w:divBdr>
          <w:divsChild>
            <w:div w:id="1345211240">
              <w:marLeft w:val="-75"/>
              <w:marRight w:val="0"/>
              <w:marTop w:val="30"/>
              <w:marBottom w:val="30"/>
              <w:divBdr>
                <w:top w:val="none" w:sz="0" w:space="0" w:color="auto"/>
                <w:left w:val="none" w:sz="0" w:space="0" w:color="auto"/>
                <w:bottom w:val="none" w:sz="0" w:space="0" w:color="auto"/>
                <w:right w:val="none" w:sz="0" w:space="0" w:color="auto"/>
              </w:divBdr>
              <w:divsChild>
                <w:div w:id="57746567">
                  <w:marLeft w:val="0"/>
                  <w:marRight w:val="0"/>
                  <w:marTop w:val="0"/>
                  <w:marBottom w:val="0"/>
                  <w:divBdr>
                    <w:top w:val="none" w:sz="0" w:space="0" w:color="auto"/>
                    <w:left w:val="none" w:sz="0" w:space="0" w:color="auto"/>
                    <w:bottom w:val="none" w:sz="0" w:space="0" w:color="auto"/>
                    <w:right w:val="none" w:sz="0" w:space="0" w:color="auto"/>
                  </w:divBdr>
                  <w:divsChild>
                    <w:div w:id="1710687281">
                      <w:marLeft w:val="0"/>
                      <w:marRight w:val="0"/>
                      <w:marTop w:val="0"/>
                      <w:marBottom w:val="0"/>
                      <w:divBdr>
                        <w:top w:val="none" w:sz="0" w:space="0" w:color="auto"/>
                        <w:left w:val="none" w:sz="0" w:space="0" w:color="auto"/>
                        <w:bottom w:val="none" w:sz="0" w:space="0" w:color="auto"/>
                        <w:right w:val="none" w:sz="0" w:space="0" w:color="auto"/>
                      </w:divBdr>
                    </w:div>
                    <w:div w:id="1470590049">
                      <w:marLeft w:val="0"/>
                      <w:marRight w:val="0"/>
                      <w:marTop w:val="0"/>
                      <w:marBottom w:val="0"/>
                      <w:divBdr>
                        <w:top w:val="none" w:sz="0" w:space="0" w:color="auto"/>
                        <w:left w:val="none" w:sz="0" w:space="0" w:color="auto"/>
                        <w:bottom w:val="none" w:sz="0" w:space="0" w:color="auto"/>
                        <w:right w:val="none" w:sz="0" w:space="0" w:color="auto"/>
                      </w:divBdr>
                    </w:div>
                    <w:div w:id="1658144503">
                      <w:marLeft w:val="0"/>
                      <w:marRight w:val="0"/>
                      <w:marTop w:val="0"/>
                      <w:marBottom w:val="0"/>
                      <w:divBdr>
                        <w:top w:val="none" w:sz="0" w:space="0" w:color="auto"/>
                        <w:left w:val="none" w:sz="0" w:space="0" w:color="auto"/>
                        <w:bottom w:val="none" w:sz="0" w:space="0" w:color="auto"/>
                        <w:right w:val="none" w:sz="0" w:space="0" w:color="auto"/>
                      </w:divBdr>
                    </w:div>
                  </w:divsChild>
                </w:div>
                <w:div w:id="1480003209">
                  <w:marLeft w:val="0"/>
                  <w:marRight w:val="0"/>
                  <w:marTop w:val="0"/>
                  <w:marBottom w:val="0"/>
                  <w:divBdr>
                    <w:top w:val="none" w:sz="0" w:space="0" w:color="auto"/>
                    <w:left w:val="none" w:sz="0" w:space="0" w:color="auto"/>
                    <w:bottom w:val="none" w:sz="0" w:space="0" w:color="auto"/>
                    <w:right w:val="none" w:sz="0" w:space="0" w:color="auto"/>
                  </w:divBdr>
                  <w:divsChild>
                    <w:div w:id="17403289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22791625">
          <w:marLeft w:val="0"/>
          <w:marRight w:val="0"/>
          <w:marTop w:val="0"/>
          <w:marBottom w:val="0"/>
          <w:divBdr>
            <w:top w:val="none" w:sz="0" w:space="0" w:color="auto"/>
            <w:left w:val="none" w:sz="0" w:space="0" w:color="auto"/>
            <w:bottom w:val="none" w:sz="0" w:space="0" w:color="auto"/>
            <w:right w:val="none" w:sz="0" w:space="0" w:color="auto"/>
          </w:divBdr>
        </w:div>
        <w:div w:id="1867911704">
          <w:marLeft w:val="0"/>
          <w:marRight w:val="0"/>
          <w:marTop w:val="0"/>
          <w:marBottom w:val="0"/>
          <w:divBdr>
            <w:top w:val="none" w:sz="0" w:space="0" w:color="auto"/>
            <w:left w:val="none" w:sz="0" w:space="0" w:color="auto"/>
            <w:bottom w:val="none" w:sz="0" w:space="0" w:color="auto"/>
            <w:right w:val="none" w:sz="0" w:space="0" w:color="auto"/>
          </w:divBdr>
        </w:div>
        <w:div w:id="579945690">
          <w:marLeft w:val="0"/>
          <w:marRight w:val="0"/>
          <w:marTop w:val="0"/>
          <w:marBottom w:val="0"/>
          <w:divBdr>
            <w:top w:val="none" w:sz="0" w:space="0" w:color="auto"/>
            <w:left w:val="none" w:sz="0" w:space="0" w:color="auto"/>
            <w:bottom w:val="none" w:sz="0" w:space="0" w:color="auto"/>
            <w:right w:val="none" w:sz="0" w:space="0" w:color="auto"/>
          </w:divBdr>
        </w:div>
        <w:div w:id="60370530">
          <w:marLeft w:val="0"/>
          <w:marRight w:val="0"/>
          <w:marTop w:val="0"/>
          <w:marBottom w:val="0"/>
          <w:divBdr>
            <w:top w:val="none" w:sz="0" w:space="0" w:color="auto"/>
            <w:left w:val="none" w:sz="0" w:space="0" w:color="auto"/>
            <w:bottom w:val="none" w:sz="0" w:space="0" w:color="auto"/>
            <w:right w:val="none" w:sz="0" w:space="0" w:color="auto"/>
          </w:divBdr>
        </w:div>
      </w:divsChild>
    </w:div>
    <w:div w:id="190729777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5.png"/><Relationship Id="rId26" Type="http://schemas.openxmlformats.org/officeDocument/2006/relationships/hyperlink" Target="https://eur01.safelinks.protection.outlook.com/?url=https%3A%2F%2Fwww.uwtsd.ac.uk%2Flibrary%2Fresearch-data-management%2F&amp;data=02%7C01%7Cj.venus%40uwtsd.ac.uk%7C981cf28ddfcb48854c9c08d6fa466348%7C4e0f11f9046e45059cb8db2152311e21%7C0%7C0%7C636971577546578291&amp;sdata=S32rzsJ04QxDtX1nsg%2F8%2FxIgMGDV2oXG4QBZj5JdIFI%3D&amp;reserved=0" TargetMode="External"/><Relationship Id="rId39" Type="http://schemas.openxmlformats.org/officeDocument/2006/relationships/image" Target="media/image21.png"/><Relationship Id="rId21" Type="http://schemas.openxmlformats.org/officeDocument/2006/relationships/image" Target="media/image8.png"/><Relationship Id="rId34" Type="http://schemas.openxmlformats.org/officeDocument/2006/relationships/image" Target="media/image16.png"/><Relationship Id="rId42" Type="http://schemas.openxmlformats.org/officeDocument/2006/relationships/hyperlink" Target="http://www.swansea.gov.uk/activeyoungpeople.%20Accessed%2029%20Oct.%202024" TargetMode="External"/><Relationship Id="rId47" Type="http://schemas.openxmlformats.org/officeDocument/2006/relationships/hyperlink" Target="https://sport.wales/" TargetMode="External"/><Relationship Id="rId50" Type="http://schemas.openxmlformats.org/officeDocument/2006/relationships/image" Target="media/image24.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3.png"/><Relationship Id="rId29" Type="http://schemas.openxmlformats.org/officeDocument/2006/relationships/hyperlink" Target="https://swanseasportshub.my.canva.site/" TargetMode="External"/><Relationship Id="rId11" Type="http://schemas.openxmlformats.org/officeDocument/2006/relationships/image" Target="media/image1.jpeg"/><Relationship Id="rId24" Type="http://schemas.openxmlformats.org/officeDocument/2006/relationships/image" Target="media/image11.png"/><Relationship Id="rId32" Type="http://schemas.openxmlformats.org/officeDocument/2006/relationships/image" Target="media/image14.png"/><Relationship Id="rId37" Type="http://schemas.openxmlformats.org/officeDocument/2006/relationships/image" Target="media/image19.png"/><Relationship Id="rId40" Type="http://schemas.openxmlformats.org/officeDocument/2006/relationships/image" Target="media/image22.png"/><Relationship Id="rId45" Type="http://schemas.openxmlformats.org/officeDocument/2006/relationships/hyperlink" Target="https://doi.org/10.4324/9780203114674" TargetMode="External"/><Relationship Id="rId53" Type="http://schemas.openxmlformats.org/officeDocument/2006/relationships/fontTable" Target="fontTable.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image" Target="media/image6.png"/><Relationship Id="rId31" Type="http://schemas.openxmlformats.org/officeDocument/2006/relationships/image" Target="media/image13.png"/><Relationship Id="rId44" Type="http://schemas.openxmlformats.org/officeDocument/2006/relationships/hyperlink" Target="https://www.gov.wales/national-events-strategy-wales-2022-2030-html" TargetMode="External"/><Relationship Id="rId52"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image" Target="media/image9.png"/><Relationship Id="rId27" Type="http://schemas.openxmlformats.org/officeDocument/2006/relationships/hyperlink" Target="https://www.uwtsd.ac.uk/research/research-ethics/" TargetMode="External"/><Relationship Id="rId30" Type="http://schemas.openxmlformats.org/officeDocument/2006/relationships/image" Target="media/image12.png"/><Relationship Id="rId35" Type="http://schemas.openxmlformats.org/officeDocument/2006/relationships/image" Target="media/image17.png"/><Relationship Id="rId43" Type="http://schemas.openxmlformats.org/officeDocument/2006/relationships/hyperlink" Target="https://www.birmingham.gov.uk/news/article/1263/birmingham_2022_contributes_870million_to_uk_economy" TargetMode="External"/><Relationship Id="rId48" Type="http://schemas.openxmlformats.org/officeDocument/2006/relationships/hyperlink" Target="https://sport.wales" TargetMode="External"/><Relationship Id="rId8" Type="http://schemas.openxmlformats.org/officeDocument/2006/relationships/webSettings" Target="webSettings.xml"/><Relationship Id="rId51" Type="http://schemas.openxmlformats.org/officeDocument/2006/relationships/image" Target="media/image25.jpe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image" Target="media/image4.png"/><Relationship Id="rId25" Type="http://schemas.openxmlformats.org/officeDocument/2006/relationships/hyperlink" Target="https://eur01.safelinks.protection.outlook.com/?url=https%3A%2F%2Fresearchdata.uwtsd.ac.uk%2F&amp;data=02%7C01%7Cj.venus%40uwtsd.ac.uk%7C981cf28ddfcb48854c9c08d6fa466348%7C4e0f11f9046e45059cb8db2152311e21%7C0%7C0%7C636971577546588290&amp;sdata=GQ7YGAe3R0%2B%2Fb3MjzwgWiPTdMx0%2BDaoMF2MilFdT01I%3D&amp;reserved=0" TargetMode="External"/><Relationship Id="rId33" Type="http://schemas.openxmlformats.org/officeDocument/2006/relationships/image" Target="media/image15.png"/><Relationship Id="rId38" Type="http://schemas.openxmlformats.org/officeDocument/2006/relationships/image" Target="media/image20.png"/><Relationship Id="rId46" Type="http://schemas.openxmlformats.org/officeDocument/2006/relationships/hyperlink" Target="https://www.sportengland.org/research-economic-impact-sport" TargetMode="External"/><Relationship Id="rId20" Type="http://schemas.openxmlformats.org/officeDocument/2006/relationships/image" Target="media/image7.png"/><Relationship Id="rId41" Type="http://schemas.openxmlformats.org/officeDocument/2006/relationships/image" Target="media/image23.png"/><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hyperlink" Target="https://youtu.be/E20RmsHrDpg" TargetMode="External"/><Relationship Id="rId23" Type="http://schemas.openxmlformats.org/officeDocument/2006/relationships/image" Target="media/image10.png"/><Relationship Id="rId28" Type="http://schemas.openxmlformats.org/officeDocument/2006/relationships/hyperlink" Target="https://mytsd.uwtsd.ac.uk/" TargetMode="External"/><Relationship Id="rId36" Type="http://schemas.openxmlformats.org/officeDocument/2006/relationships/image" Target="media/image18.png"/><Relationship Id="rId49" Type="http://schemas.openxmlformats.org/officeDocument/2006/relationships/hyperlink" Target="https://www.sport.wales" TargetMode="External"/></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b:Sources xmlns:b="http://schemas.openxmlformats.org/officeDocument/2006/bibliography" xmlns="http://schemas.openxmlformats.org/officeDocument/2006/bibliography" SelectedStyle="\APASixthEditionOfficeOnline.xsl" StyleName="APA Sixth Edition"/>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5" ma:contentTypeDescription="Create a new document." ma:contentTypeScope="" ma:versionID="b63282f3de9fcc379a7e76a423cf954b">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55baf8ebada92aae5c2ff37dc5ded5c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 ds:uri="4055ddc6-ee7b-4b5b-b8fb-52871646f80e"/>
  </ds:schemaRefs>
</ds:datastoreItem>
</file>

<file path=customXml/itemProps2.xml><?xml version="1.0" encoding="utf-8"?>
<ds:datastoreItem xmlns:ds="http://schemas.openxmlformats.org/officeDocument/2006/customXml" ds:itemID="{BA23C5FD-B043-40A9-808F-0323992E69AB}">
  <ds:schemaRefs>
    <ds:schemaRef ds:uri="http://schemas.openxmlformats.org/officeDocument/2006/bibliography"/>
  </ds:schemaRefs>
</ds:datastoreItem>
</file>

<file path=customXml/itemProps3.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4.xml><?xml version="1.0" encoding="utf-8"?>
<ds:datastoreItem xmlns:ds="http://schemas.openxmlformats.org/officeDocument/2006/customXml" ds:itemID="{AD8CA069-678D-4032-A55F-20FCF572EA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C:\Users\bus-at\Downloads\Sports Industry Research Project Proposal Template (1).dotx</Template>
  <TotalTime>148</TotalTime>
  <Pages>37</Pages>
  <Words>9194</Words>
  <Characters>52410</Characters>
  <Application>Microsoft Office Word</Application>
  <DocSecurity>0</DocSecurity>
  <Lines>436</Lines>
  <Paragraphs>122</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61482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creator>Caitlain Davies (2203224)</dc:creator>
  <cp:lastModifiedBy>Caitlain Davies (2203224)</cp:lastModifiedBy>
  <cp:revision>58</cp:revision>
  <cp:lastPrinted>2015-02-09T16:35:00Z</cp:lastPrinted>
  <dcterms:created xsi:type="dcterms:W3CDTF">2025-03-27T14:41:00Z</dcterms:created>
  <dcterms:modified xsi:type="dcterms:W3CDTF">2025-03-27T19:21:00Z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