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78" r:id="rId3"/>
    <p:sldId id="266" r:id="rId4"/>
    <p:sldId id="280" r:id="rId5"/>
    <p:sldId id="271" r:id="rId6"/>
    <p:sldId id="277" r:id="rId7"/>
    <p:sldId id="272" r:id="rId8"/>
    <p:sldId id="269" r:id="rId9"/>
    <p:sldId id="267" r:id="rId10"/>
    <p:sldId id="279" r:id="rId11"/>
    <p:sldId id="265" r:id="rId12"/>
    <p:sldId id="261" r:id="rId13"/>
    <p:sldId id="275" r:id="rId14"/>
    <p:sldId id="268" r:id="rId15"/>
    <p:sldId id="270" r:id="rId16"/>
    <p:sldId id="263" r:id="rId17"/>
    <p:sldId id="273" r:id="rId18"/>
    <p:sldId id="262" r:id="rId19"/>
    <p:sldId id="276" r:id="rId20"/>
    <p:sldId id="274" r:id="rId21"/>
    <p:sldId id="264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66CCFF"/>
    <a:srgbClr val="CC0099"/>
    <a:srgbClr val="6600FF"/>
    <a:srgbClr val="CC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AF54C-12B4-44D8-8602-26D9E38C45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77486-18AF-44BE-91D5-8FD3609F70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2E5492-99EC-4EA5-8D03-9C4DFAD232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960D27-5BB3-42ED-8A45-BAA6EFF63E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A12E9-16D1-495D-90CB-988D0CB760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3D5CC0-5D6E-4C41-8DE2-53453C5E89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CD3E6-0F51-4C28-B7FE-A61BECCBBA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001DB6-FA26-464D-B47A-62DC9F7DD4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60111F-2BD0-488B-9F9A-E224BCC22A1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9F333B-6DE4-42BE-9485-6494489007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057F2D-F5DB-49F2-8220-00EEEB92D14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401DAFF-3805-4B46-8319-4EDCB5E2E23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544B9FA-24DB-4099-911B-4683CCE63C9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Saving Money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Say how much money is saved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in each question.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£51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£17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£56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£14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£95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£19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£48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£16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3195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£34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£17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£64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£16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4219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£60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£15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1147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£30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£15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£76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£19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£14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£26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£13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£72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£18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£45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£15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£32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£16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£52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£13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5003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£36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£18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5243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£39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£13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£90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£18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8315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£54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£18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6267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98438" y="563563"/>
            <a:ext cx="4198937" cy="24923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4705350" y="558800"/>
            <a:ext cx="4202113" cy="2503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48720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Number of days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363538" y="633413"/>
            <a:ext cx="386873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00FF"/>
                </a:solidFill>
                <a:latin typeface="Comic Sans MS" pitchFamily="66" charset="0"/>
              </a:rPr>
              <a:t>Amount per day</a:t>
            </a:r>
            <a:endParaRPr lang="en-US" sz="3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1984375" y="3182938"/>
            <a:ext cx="5146675" cy="3194050"/>
          </a:xfrm>
          <a:prstGeom prst="can">
            <a:avLst>
              <a:gd name="adj" fmla="val 31509"/>
            </a:avLst>
          </a:prstGeom>
          <a:gradFill rotWithShape="1">
            <a:gsLst>
              <a:gs pos="0">
                <a:srgbClr val="66CCFF">
                  <a:gamma/>
                  <a:shade val="4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624138" y="3429000"/>
            <a:ext cx="3868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Total amount saved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2379663" y="4298950"/>
            <a:ext cx="43561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£28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8937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£14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6027" name="Text Box 11"/>
          <p:cNvSpPr txBox="1">
            <a:spLocks noChangeArrowheads="1"/>
          </p:cNvSpPr>
          <p:nvPr/>
        </p:nvSpPr>
        <p:spPr bwMode="auto">
          <a:xfrm>
            <a:off x="5402263" y="1349375"/>
            <a:ext cx="2808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66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299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2011-11-25T19:56:41Z</dcterms:modified>
</cp:coreProperties>
</file>