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1102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1065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8301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9767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79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223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4700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5616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2/22/26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716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256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245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2/22/26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958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0222" y="565172"/>
            <a:ext cx="7173605" cy="2761623"/>
          </a:xfrm>
        </p:spPr>
        <p:txBody>
          <a:bodyPr/>
          <a:lstStyle/>
          <a:p>
            <a:r>
              <a:t>Effective Communication in Health and Social Care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1231" y="3531205"/>
            <a:ext cx="7173604" cy="1307933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b="1" i="1" baseline="-25000" dirty="0"/>
              <a:t>Level 4 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b="1" i="1" baseline="-25000" dirty="0"/>
              <a:t>Your Name</a:t>
            </a:r>
            <a:r>
              <a:rPr lang="en-GB" b="1" i="1" baseline="-25000" dirty="0"/>
              <a:t> </a:t>
            </a:r>
            <a:r>
              <a:rPr lang="en-GB" b="1" i="1" baseline="-25000" dirty="0" err="1"/>
              <a:t>Nahid</a:t>
            </a:r>
            <a:r>
              <a:rPr lang="en-GB" b="1" i="1" baseline="-25000" dirty="0"/>
              <a:t> </a:t>
            </a:r>
            <a:r>
              <a:rPr lang="en-GB" b="1" i="1" baseline="-25000" dirty="0" err="1"/>
              <a:t>kausar</a:t>
            </a:r>
            <a:endParaRPr b="1" i="1" baseline="-25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b="1" i="1" baseline="-25000" dirty="0"/>
              <a:t>Course / Module</a:t>
            </a:r>
            <a:r>
              <a:rPr lang="en-GB" b="1" i="1" baseline="-25000" dirty="0"/>
              <a:t>  </a:t>
            </a:r>
            <a:r>
              <a:rPr lang="en-GB" b="1" i="1" baseline="-25000" dirty="0" err="1"/>
              <a:t>lchs4009</a:t>
            </a:r>
            <a:endParaRPr b="1" i="1" baseline="-25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1" baseline="-25000" dirty="0"/>
              <a:t>Student id 2419850</a:t>
            </a:r>
            <a:endParaRPr b="1" i="1" baseline="-25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Communication is a core professional competency in health and social care</a:t>
            </a:r>
          </a:p>
          <a:p>
            <a:r>
              <a:t>• Directly linked to patient safety, quality of care and professional accountability</a:t>
            </a:r>
          </a:p>
          <a:p>
            <a:r>
              <a:t>• This presentation critically examines its relevance within the Staff Nurse role</a:t>
            </a:r>
          </a:p>
          <a:p>
            <a:r>
              <a:t>• Application of the SBAR communication model in practice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Theoretical Understanding of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Process of transmitting and interpreting meaning (verbal, non-verbal, written)</a:t>
            </a:r>
          </a:p>
          <a:p>
            <a:r>
              <a:t>• Requires active listening, empathy and clarity</a:t>
            </a:r>
          </a:p>
          <a:p>
            <a:r>
              <a:t>• Influenced by barriers: culture, stress, hierarchy, environment</a:t>
            </a:r>
          </a:p>
          <a:p>
            <a:r>
              <a:t>• Essential for person-centred and holistic care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Professional and Legal Relevance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NMC Code (2018): Nurses must communicate clearly and effectively</a:t>
            </a:r>
          </a:p>
          <a:p>
            <a:r>
              <a:t>• Poor communication is a leading cause of clinical error (WHO, 2017)</a:t>
            </a:r>
          </a:p>
          <a:p>
            <a:r>
              <a:t>• Accurate documentation supports legal accountability</a:t>
            </a:r>
          </a:p>
          <a:p>
            <a:r>
              <a:t>• Safeguards vulnerable individuals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on Patient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Reduces medication and treatment errors</a:t>
            </a:r>
          </a:p>
          <a:p>
            <a:r>
              <a:t>• Improves patient satisfaction and trust</a:t>
            </a:r>
          </a:p>
          <a:p>
            <a:r>
              <a:t>• Enhances multi-disciplinary collaboration</a:t>
            </a:r>
          </a:p>
          <a:p>
            <a:r>
              <a:t>• Strengthens therapeutic relationships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SBAR Communication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Situation – Identify immediate issue</a:t>
            </a:r>
          </a:p>
          <a:p>
            <a:r>
              <a:t>Background – Provide relevant clinical context</a:t>
            </a:r>
          </a:p>
          <a:p>
            <a:r>
              <a:t>Assessment – Present clinical findings and concerns</a:t>
            </a:r>
          </a:p>
          <a:p>
            <a:r>
              <a:t>Recommendation – State required action clearly</a:t>
            </a:r>
          </a:p>
          <a:p>
            <a:endParaRPr/>
          </a:p>
          <a:p>
            <a:r>
              <a:t>• Promotes structured, concise and assertive communication</a:t>
            </a:r>
          </a:p>
          <a:p>
            <a:r>
              <a:t>• Reduces hierarchical communication barriers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620" y="722584"/>
            <a:ext cx="7249440" cy="941552"/>
          </a:xfrm>
        </p:spPr>
        <p:txBody>
          <a:bodyPr>
            <a:normAutofit fontScale="90000"/>
          </a:bodyPr>
          <a:lstStyle/>
          <a:p>
            <a:r>
              <a:t>Application in Practice: Staff Nurse Role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3620" y="1904998"/>
            <a:ext cx="8450722" cy="4734035"/>
          </a:xfrm>
        </p:spPr>
        <p:txBody>
          <a:bodyPr/>
          <a:lstStyle/>
          <a:p>
            <a:r>
              <a:t>Scenario: Elderly patient with pneumonia develops acute deterioration</a:t>
            </a:r>
          </a:p>
          <a:p>
            <a:endParaRPr/>
          </a:p>
          <a:p>
            <a:r>
              <a:t>Using SBAR when escalating to doctor:</a:t>
            </a:r>
          </a:p>
          <a:p>
            <a:r>
              <a:t>• Situation: Sudden breathlessness</a:t>
            </a:r>
          </a:p>
          <a:p>
            <a:r>
              <a:t>• Background: Admitted with pneumonia, Day 3</a:t>
            </a:r>
          </a:p>
          <a:p>
            <a:r>
              <a:t>• Assessment: RR 30, O2 sats 85%, increased work of breathing</a:t>
            </a:r>
          </a:p>
          <a:p>
            <a:r>
              <a:t>• Recommendation: Immediate medical review and potential oxygen escalation</a:t>
            </a:r>
          </a:p>
          <a:p>
            <a:endParaRPr/>
          </a:p>
          <a:p>
            <a:r>
              <a:t>• Ensures rapid intervention and reduces risk of sepsis or respiratory failure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Communication is not simply information exchange — it is a clinical safety tool</a:t>
            </a:r>
          </a:p>
          <a:p>
            <a:r>
              <a:t>• Requires confidence, clarity and professional judgement</a:t>
            </a:r>
          </a:p>
          <a:p>
            <a:r>
              <a:t>• Failure to communicate effectively can result in preventable harm</a:t>
            </a:r>
          </a:p>
          <a:p>
            <a:r>
              <a:t>• Continuous professional development is essential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Effective communication underpins safe, ethical and person-centred care</a:t>
            </a:r>
          </a:p>
          <a:p>
            <a:r>
              <a:t>• Structured models such as SBAR improve clinical outcomes</a:t>
            </a:r>
          </a:p>
          <a:p>
            <a:r>
              <a:t>• Essential competency for all health and social care professionals</a:t>
            </a:r>
          </a:p>
          <a:p>
            <a:r>
              <a:t>• Integral to professional accountability and patient safety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5297" y="519865"/>
            <a:ext cx="6571343" cy="1049235"/>
          </a:xfrm>
        </p:spPr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525" y="1412661"/>
            <a:ext cx="6942888" cy="4640819"/>
          </a:xfrm>
        </p:spPr>
        <p:txBody>
          <a:bodyPr/>
          <a:lstStyle/>
          <a:p>
            <a:r>
              <a:t>Haig, K.M., Sutton, S. and Whittington, J. (2006) ‘SBAR: a shared mental model for improving communication between clinicians’, Joint Commission Journal on Quality and Patient Safety, 32(3), pp. 167–175.</a:t>
            </a:r>
          </a:p>
          <a:p>
            <a:endParaRPr/>
          </a:p>
          <a:p>
            <a:r>
              <a:t>Nursing and Midwifery Council (2018) The Code: Professional standards of practice and behaviour for nurses, midwives and nursing associates. London: NMC.</a:t>
            </a:r>
          </a:p>
          <a:p>
            <a:endParaRPr/>
          </a:p>
          <a:p>
            <a:r>
              <a:t>World Health Organization (2017) Patient safety: Making health care safer. Geneva: WHO.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Gallery</vt:lpstr>
      <vt:lpstr>Effective Communication in Health and Social Care Practice</vt:lpstr>
      <vt:lpstr>Introduction</vt:lpstr>
      <vt:lpstr>Theoretical Understanding of Communication</vt:lpstr>
      <vt:lpstr>Professional and Legal Relevance</vt:lpstr>
      <vt:lpstr>Impact on Patient Outcomes</vt:lpstr>
      <vt:lpstr>SBAR Communication Model</vt:lpstr>
      <vt:lpstr>Application in Practice: Staff Nurse Role</vt:lpstr>
      <vt:lpstr>Critical Reflection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Communication in Health and Social Care Practice</dc:title>
  <dc:subject/>
  <dc:creator/>
  <cp:keywords/>
  <dc:description>generated using python-pptx</dc:description>
  <cp:lastModifiedBy>saniya bilal</cp:lastModifiedBy>
  <cp:revision>5</cp:revision>
  <dcterms:created xsi:type="dcterms:W3CDTF">2013-01-27T09:14:16Z</dcterms:created>
  <dcterms:modified xsi:type="dcterms:W3CDTF">2026-02-22T14:43:26Z</dcterms:modified>
  <cp:category/>
</cp:coreProperties>
</file>