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3"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embeddedFontLst>
    <p:embeddedFont>
      <p:font typeface="Nunito"/>
      <p:regular r:id="rId17"/>
      <p:bold r:id="rId18"/>
      <p:italic r:id="rId19"/>
      <p:boldItalic r:id="rId20"/>
    </p:embeddedFont>
    <p:embeddedFont>
      <p:font typeface="Maven Pro"/>
      <p:regular r:id="rId21"/>
      <p:bold r:id="rId22"/>
    </p:embeddedFont>
    <p:embeddedFont>
      <p:font typeface="Open Sans"/>
      <p:regular r:id="rId23"/>
      <p:bold r:id="rId24"/>
      <p:italic r:id="rId25"/>
      <p:boldItalic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Nunito-boldItalic.fntdata"/><Relationship Id="rId22" Type="http://schemas.openxmlformats.org/officeDocument/2006/relationships/font" Target="fonts/MavenPro-bold.fntdata"/><Relationship Id="rId21" Type="http://schemas.openxmlformats.org/officeDocument/2006/relationships/font" Target="fonts/MavenPro-regular.fntdata"/><Relationship Id="rId24" Type="http://schemas.openxmlformats.org/officeDocument/2006/relationships/font" Target="fonts/OpenSans-bold.fntdata"/><Relationship Id="rId23" Type="http://schemas.openxmlformats.org/officeDocument/2006/relationships/font" Target="fonts/OpenSans-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OpenSans-boldItalic.fntdata"/><Relationship Id="rId25" Type="http://schemas.openxmlformats.org/officeDocument/2006/relationships/font" Target="fonts/OpenSans-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Nunito-regular.fntdata"/><Relationship Id="rId16" Type="http://schemas.openxmlformats.org/officeDocument/2006/relationships/slide" Target="slides/slide11.xml"/><Relationship Id="rId19" Type="http://schemas.openxmlformats.org/officeDocument/2006/relationships/font" Target="fonts/Nunito-italic.fntdata"/><Relationship Id="rId18" Type="http://schemas.openxmlformats.org/officeDocument/2006/relationships/font" Target="fonts/Nunito-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altexsoft.com/blog/engineering/the-good-and-the-bad-of-javascript-full-stack-development/" TargetMode="Externa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altexsoft.com/blog/engineering/the-good-and-the-bad-of-javascript-full-stack-development/" TargetMode="External"/><Relationship Id="rId3" Type="http://schemas.openxmlformats.org/officeDocument/2006/relationships/hyperlink" Target="http://javaphpmysql.blogspot.com/2012/12/java-mvc-model-view-controller-design.html" TargetMode="Externa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altexsoft.com/blog/engineering/the-good-and-the-bad-of-javascript-full-stack-development/" TargetMode="External"/><Relationship Id="rId3" Type="http://schemas.openxmlformats.org/officeDocument/2006/relationships/hyperlink" Target="http://javaphpmysql.blogspot.com/2012/12/java-mvc-model-view-controller-design.html" TargetMode="Externa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1.droppdf.com/files/kJYva/packt-publishing-getting-started-with-backbone-marionette-2014.pdf" TargetMode="External"/><Relationship Id="rId3" Type="http://schemas.openxmlformats.org/officeDocument/2006/relationships/hyperlink" Target="https://benmccormick.org/2014/12/02/the-case-for-marionette-js/" TargetMode="External"/><Relationship Id="rId4" Type="http://schemas.openxmlformats.org/officeDocument/2006/relationships/hyperlink" Target="https://authenticff.com/journal/building-large-scale-backbone-marionette-applications" TargetMode="External"/><Relationship Id="rId9" Type="http://schemas.openxmlformats.org/officeDocument/2006/relationships/hyperlink" Target="http://javaphpmysql.blogspot.com/2012/12/java-mvc-model-view-controller-design.html" TargetMode="External"/><Relationship Id="rId5" Type="http://schemas.openxmlformats.org/officeDocument/2006/relationships/hyperlink" Target="https://www.paypal-engineering.com/2013/11/22/node-js-at-paypal/" TargetMode="External"/><Relationship Id="rId6" Type="http://schemas.openxmlformats.org/officeDocument/2006/relationships/hyperlink" Target="https://rubygarage.org/blog/best-javascript-frameworks-for-front-end" TargetMode="External"/><Relationship Id="rId7" Type="http://schemas.openxmlformats.org/officeDocument/2006/relationships/hyperlink" Target="https://benmccormick.org/2015/05/25/marionette-service-service-objects-for-marionette/" TargetMode="External"/><Relationship Id="rId8" Type="http://schemas.openxmlformats.org/officeDocument/2006/relationships/hyperlink" Target="https://www.altexsoft.com/blog/engineering/the-good-and-the-bad-of-javascript-full-stack-development" TargetMode="Externa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3" name="Shape 333"/>
        <p:cNvGrpSpPr/>
        <p:nvPr/>
      </p:nvGrpSpPr>
      <p:grpSpPr>
        <a:xfrm>
          <a:off x="0" y="0"/>
          <a:ext cx="0" cy="0"/>
          <a:chOff x="0" y="0"/>
          <a:chExt cx="0" cy="0"/>
        </a:xfrm>
      </p:grpSpPr>
      <p:sp>
        <p:nvSpPr>
          <p:cNvPr id="334" name="Google Shape;334;g1f87997393_0_7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5" name="Google Shape;335;g1f87997393_0_7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1" name="Shape 341"/>
        <p:cNvGrpSpPr/>
        <p:nvPr/>
      </p:nvGrpSpPr>
      <p:grpSpPr>
        <a:xfrm>
          <a:off x="0" y="0"/>
          <a:ext cx="0" cy="0"/>
          <a:chOff x="0" y="0"/>
          <a:chExt cx="0" cy="0"/>
        </a:xfrm>
      </p:grpSpPr>
      <p:sp>
        <p:nvSpPr>
          <p:cNvPr id="342" name="Google Shape;342;g1f87997393_0_7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3" name="Google Shape;343;g1f87997393_0_7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rgbClr val="000000"/>
              </a:buClr>
              <a:buSzPts val="1100"/>
              <a:buFont typeface="Arial"/>
              <a:buNone/>
            </a:pPr>
            <a:r>
              <a:rPr lang="en-GB"/>
              <a:t>Marionette is a framework, which is also known as backbone.js and backbone. Marionette, that works with backbone but has a lot more to offer than backbone can ever do. Marionette constructs the core of the applications and makes it easy to use for a lot of the patterns as well as the practices which is needed to make it scalable. [1]</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7" name="Shape 347"/>
        <p:cNvGrpSpPr/>
        <p:nvPr/>
      </p:nvGrpSpPr>
      <p:grpSpPr>
        <a:xfrm>
          <a:off x="0" y="0"/>
          <a:ext cx="0" cy="0"/>
          <a:chOff x="0" y="0"/>
          <a:chExt cx="0" cy="0"/>
        </a:xfrm>
      </p:grpSpPr>
      <p:sp>
        <p:nvSpPr>
          <p:cNvPr id="348" name="Google Shape;348;g1f87997393_0_8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9" name="Google Shape;349;g1f87997393_0_8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GB"/>
              <a:t>A Standardized Rendering process - Marionette takes a narrow-minded stand on how Views should be rendered. Without any additional configuration, it will take a template that you can specify with a View’s template property, compile it with Underscore’s templating function and pass it a model or collection. If you need to pass it other data, or want to use a different template library, Marionette provides hooks to customize that process in a DRY way (which means standard to stop you from repeating yourself in software).</a:t>
            </a:r>
            <a:endParaRPr/>
          </a:p>
          <a:p>
            <a:pPr indent="-298450" lvl="0" marL="457200" rtl="0" algn="l">
              <a:spcBef>
                <a:spcPts val="0"/>
              </a:spcBef>
              <a:spcAft>
                <a:spcPts val="0"/>
              </a:spcAft>
              <a:buSzPts val="1100"/>
              <a:buChar char="●"/>
            </a:pPr>
            <a:r>
              <a:rPr lang="en-GB"/>
              <a:t>A consistent View lifecycle - Marionette describes a consistent View life cycle where Views are initialized, rendered, shown, refreshed, and destroyed. Each of these events has events and </a:t>
            </a:r>
            <a:r>
              <a:rPr lang="en-GB"/>
              <a:t>callbacks</a:t>
            </a:r>
            <a:r>
              <a:rPr lang="en-GB"/>
              <a:t> associated with it, and any common boilerplate associated with them is handled behind the scenes.</a:t>
            </a:r>
            <a:endParaRPr/>
          </a:p>
          <a:p>
            <a:pPr indent="-298450" lvl="0" marL="457200" rtl="0" algn="l">
              <a:spcBef>
                <a:spcPts val="0"/>
              </a:spcBef>
              <a:spcAft>
                <a:spcPts val="0"/>
              </a:spcAft>
              <a:buSzPts val="1100"/>
              <a:buChar char="●"/>
            </a:pPr>
            <a:r>
              <a:rPr lang="en-GB"/>
              <a:t>The ability to define and manage complex layouts - Marionette provides region objects that define portions of the DOM (document object model) that can display and swap out Views. Combined with utilities to manage child views, you can easily create deeply nested View structures with Marionette while minimizing complexity.</a:t>
            </a:r>
            <a:endParaRPr/>
          </a:p>
          <a:p>
            <a:pPr indent="-298450" lvl="0" marL="457200" rtl="0" algn="l">
              <a:spcBef>
                <a:spcPts val="0"/>
              </a:spcBef>
              <a:spcAft>
                <a:spcPts val="0"/>
              </a:spcAft>
              <a:buSzPts val="1100"/>
              <a:buChar char="●"/>
            </a:pPr>
            <a:r>
              <a:rPr lang="en-GB"/>
              <a:t>A central event bus with semantic events to simplify communication between Views - Marionette includes Backbone.Wreqr or Backbone Radio as an event bus to allow communication between Views without openly linking them.</a:t>
            </a:r>
            <a:endParaRPr/>
          </a:p>
          <a:p>
            <a:pPr indent="-298450" lvl="0" marL="457200" rtl="0" algn="l">
              <a:spcBef>
                <a:spcPts val="0"/>
              </a:spcBef>
              <a:spcAft>
                <a:spcPts val="0"/>
              </a:spcAft>
              <a:buSzPts val="1100"/>
              <a:buChar char="●"/>
            </a:pPr>
            <a:r>
              <a:rPr lang="en-GB"/>
              <a:t> Helpers to help you write DRY Code – it also provides hooks to allow you to abstract away details of the DOM and events in your View code, and a mechanism to pull common UI processes out into separate reusable objects.</a:t>
            </a:r>
            <a:endParaRPr/>
          </a:p>
          <a:p>
            <a:pPr indent="-298450" lvl="0" marL="457200" rtl="0" algn="l">
              <a:spcBef>
                <a:spcPts val="0"/>
              </a:spcBef>
              <a:spcAft>
                <a:spcPts val="0"/>
              </a:spcAft>
              <a:buSzPts val="1100"/>
              <a:buChar char="●"/>
            </a:pPr>
            <a:r>
              <a:rPr lang="en-GB"/>
              <a:t> Helpers to avoid “Zombie Views” and memory leaks - Marionette’s life cycle includes a clear destroy stage that cleans up many common sources of memory leaks and provides a hook for you to take care of the rest.</a:t>
            </a:r>
            <a:endParaRPr/>
          </a:p>
          <a:p>
            <a:pPr indent="-298450" lvl="0" marL="457200" rtl="0" algn="l">
              <a:spcBef>
                <a:spcPts val="0"/>
              </a:spcBef>
              <a:spcAft>
                <a:spcPts val="0"/>
              </a:spcAft>
              <a:buSzPts val="1100"/>
              <a:buChar char="●"/>
            </a:pPr>
            <a:r>
              <a:rPr lang="en-GB"/>
              <a:t>A central Application object to initialize your application - Using Marionette, you’re able to specify a set of initializers that run any code that needs to be executed before your application starts, providing a clear structure and starting point to your app. [2]</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298450" lvl="0" marL="457200" rtl="0" algn="l">
              <a:spcBef>
                <a:spcPts val="0"/>
              </a:spcBef>
              <a:spcAft>
                <a:spcPts val="0"/>
              </a:spcAft>
              <a:buSzPts val="1100"/>
              <a:buChar char="●"/>
            </a:pPr>
            <a:r>
              <a:rPr lang="en-GB"/>
              <a:t>There is no need for an additional server since it can run the server off the local host</a:t>
            </a:r>
            <a:endParaRPr/>
          </a:p>
          <a:p>
            <a:pPr indent="-298450" lvl="0" marL="457200" rtl="0" algn="l">
              <a:spcBef>
                <a:spcPts val="0"/>
              </a:spcBef>
              <a:spcAft>
                <a:spcPts val="0"/>
              </a:spcAft>
              <a:buSzPts val="1100"/>
              <a:buChar char="●"/>
            </a:pPr>
            <a:r>
              <a:rPr lang="en-GB"/>
              <a:t>You are able to use virtual </a:t>
            </a:r>
            <a:r>
              <a:rPr lang="en-GB"/>
              <a:t>server</a:t>
            </a:r>
            <a:r>
              <a:rPr lang="en-GB"/>
              <a:t> for both the </a:t>
            </a:r>
            <a:r>
              <a:rPr lang="en-GB"/>
              <a:t>environment</a:t>
            </a:r>
            <a:r>
              <a:rPr lang="en-GB"/>
              <a:t> and the database part of the framework</a:t>
            </a:r>
            <a:endParaRPr sz="1350">
              <a:highlight>
                <a:srgbClr val="FCFCFC"/>
              </a:highlight>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53" name="Shape 353"/>
        <p:cNvGrpSpPr/>
        <p:nvPr/>
      </p:nvGrpSpPr>
      <p:grpSpPr>
        <a:xfrm>
          <a:off x="0" y="0"/>
          <a:ext cx="0" cy="0"/>
          <a:chOff x="0" y="0"/>
          <a:chExt cx="0" cy="0"/>
        </a:xfrm>
      </p:grpSpPr>
      <p:sp>
        <p:nvSpPr>
          <p:cNvPr id="354" name="Google Shape;354;g1f87997393_0_8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5" name="Google Shape;355;g1f87997393_0_8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GB"/>
              <a:t>With it being useful for large scale with numerous features that add on to the backbone means that smaller applications will make the use of this framework wasted from the lack of use of the features.</a:t>
            </a:r>
            <a:endParaRPr/>
          </a:p>
          <a:p>
            <a:pPr indent="-317500" lvl="0" marL="457200" rtl="0" algn="l">
              <a:spcBef>
                <a:spcPts val="0"/>
              </a:spcBef>
              <a:spcAft>
                <a:spcPts val="0"/>
              </a:spcAft>
              <a:buSzPts val="1400"/>
              <a:buChar char="●"/>
            </a:pPr>
            <a:r>
              <a:rPr lang="en-GB"/>
              <a:t>The framework lacks a properly working composer with making an application.</a:t>
            </a:r>
            <a:endParaRPr/>
          </a:p>
          <a:p>
            <a:pPr indent="-317500" lvl="0" marL="457200" rtl="0" algn="l">
              <a:spcBef>
                <a:spcPts val="0"/>
              </a:spcBef>
              <a:spcAft>
                <a:spcPts val="0"/>
              </a:spcAft>
              <a:buSzPts val="1400"/>
              <a:buChar char="●"/>
            </a:pPr>
            <a:r>
              <a:rPr lang="en-GB"/>
              <a:t>In my personal experience, I found Marionette.js and backbone very difficult to install and get to grasps with. I had to use Node.js package manager and brunch to apply the config files to completely compile and run a successful app.</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GB"/>
              <a:t>Nesting views can be a pain. Sometimes individual models might have collections inside of them that you need to render on the template. For example listing all users, and within those user views, listing all their projects. Marionette gives you a really nice way to add regions for nesting views, but this is only built into the app instance itself and in layouts. If you need to do this elsewhere, say an itemView, you have to manually set up and call methods on the RegionManager.</a:t>
            </a:r>
            <a:endParaRPr/>
          </a:p>
          <a:p>
            <a:pPr indent="-317500" lvl="0" marL="457200" rtl="0" algn="l">
              <a:spcBef>
                <a:spcPts val="0"/>
              </a:spcBef>
              <a:spcAft>
                <a:spcPts val="0"/>
              </a:spcAft>
              <a:buSzPts val="1400"/>
              <a:buChar char="●"/>
            </a:pPr>
            <a:r>
              <a:rPr lang="en-GB"/>
              <a:t>Templates don't tell you a damn thing. Looking at a bunch of ids and classes doesn't tell you anything about how that template interacts with its corresponding view. This is absolutely preference, but I'm okay with my templates being a little dirty if it helps me understand what's going on.</a:t>
            </a:r>
            <a:endParaRPr/>
          </a:p>
          <a:p>
            <a:pPr indent="-317500" lvl="0" marL="457200" rtl="0" algn="l">
              <a:spcBef>
                <a:spcPts val="0"/>
              </a:spcBef>
              <a:spcAft>
                <a:spcPts val="0"/>
              </a:spcAft>
              <a:buSzPts val="1400"/>
              <a:buChar char="●"/>
            </a:pPr>
            <a:r>
              <a:rPr lang="en-GB"/>
              <a:t>&lt;DIV&gt; Hell. This is a small thing, but when you have a region and a nested view in Marionette, you can sometimes end up with 2-3 container divs for the same item.[3]</a:t>
            </a:r>
            <a:endParaRPr>
              <a:highlight>
                <a:srgbClr val="FFFF00"/>
              </a:highlight>
            </a:endParaRPr>
          </a:p>
          <a:p>
            <a:pPr indent="0" lvl="0" marL="0" rtl="0" algn="l">
              <a:spcBef>
                <a:spcPts val="0"/>
              </a:spcBef>
              <a:spcAft>
                <a:spcPts val="0"/>
              </a:spcAft>
              <a:buNone/>
            </a:pPr>
            <a:r>
              <a:t/>
            </a:r>
            <a:endParaRPr>
              <a:highlight>
                <a:srgbClr val="FFFF00"/>
              </a:highlight>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59" name="Shape 359"/>
        <p:cNvGrpSpPr/>
        <p:nvPr/>
      </p:nvGrpSpPr>
      <p:grpSpPr>
        <a:xfrm>
          <a:off x="0" y="0"/>
          <a:ext cx="0" cy="0"/>
          <a:chOff x="0" y="0"/>
          <a:chExt cx="0" cy="0"/>
        </a:xfrm>
      </p:grpSpPr>
      <p:sp>
        <p:nvSpPr>
          <p:cNvPr id="360" name="Google Shape;360;g1f87997393_0_8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1" name="Google Shape;361;g1f87997393_0_8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GB"/>
              <a:t>Javascript is now the most popular full stack web development language, so using a framework speeds up development (using extensive code re-use and predefined structures, consistency across the team and program)</a:t>
            </a:r>
            <a:endParaRPr/>
          </a:p>
          <a:p>
            <a:pPr indent="-317500" lvl="0" marL="457200" rtl="0" algn="l">
              <a:spcBef>
                <a:spcPts val="0"/>
              </a:spcBef>
              <a:spcAft>
                <a:spcPts val="0"/>
              </a:spcAft>
              <a:buSzPts val="1400"/>
              <a:buChar char="●"/>
            </a:pPr>
            <a:r>
              <a:rPr lang="en-GB"/>
              <a:t>Object Oriented Programming offers a far higher performance and development speed when using full stack frameworks (When switching from Java to Javascript Paypal doubled their development speed and noted a 35% increase in page response times (although they were using node.js)) [4]</a:t>
            </a:r>
            <a:endParaRPr/>
          </a:p>
          <a:p>
            <a:pPr indent="0" lvl="0" marL="0" rtl="0" algn="l">
              <a:spcBef>
                <a:spcPts val="0"/>
              </a:spcBef>
              <a:spcAft>
                <a:spcPts val="0"/>
              </a:spcAft>
              <a:buNone/>
            </a:pPr>
            <a:r>
              <a:rPr lang="en-GB"/>
              <a:t>Figure 1 - </a:t>
            </a:r>
            <a:r>
              <a:rPr lang="en-GB" u="sng">
                <a:solidFill>
                  <a:schemeClr val="hlink"/>
                </a:solidFill>
                <a:hlinkClick r:id="rId2"/>
              </a:rPr>
              <a:t>https://www.altexsoft.com/blog/engineering/the-good-and-the-bad-of-javascript-full-stack-development/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66" name="Shape 366"/>
        <p:cNvGrpSpPr/>
        <p:nvPr/>
      </p:nvGrpSpPr>
      <p:grpSpPr>
        <a:xfrm>
          <a:off x="0" y="0"/>
          <a:ext cx="0" cy="0"/>
          <a:chOff x="0" y="0"/>
          <a:chExt cx="0" cy="0"/>
        </a:xfrm>
      </p:grpSpPr>
      <p:sp>
        <p:nvSpPr>
          <p:cNvPr id="367" name="Google Shape;367;g48588994f0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8" name="Google Shape;368;g48588994f0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GB"/>
              <a:t>Backbone.js (as do others) provide a way to organise the code in a modular fashion known as the Model-View-Controller</a:t>
            </a:r>
            <a:endParaRPr/>
          </a:p>
          <a:p>
            <a:pPr indent="-317500" lvl="0" marL="457200" rtl="0" algn="l">
              <a:spcBef>
                <a:spcPts val="0"/>
              </a:spcBef>
              <a:spcAft>
                <a:spcPts val="0"/>
              </a:spcAft>
              <a:buSzPts val="1400"/>
              <a:buChar char="●"/>
            </a:pPr>
            <a:r>
              <a:rPr lang="en-GB"/>
              <a:t>The Model layer deals with data and its associated operations</a:t>
            </a:r>
            <a:endParaRPr/>
          </a:p>
          <a:p>
            <a:pPr indent="-317500" lvl="0" marL="457200" rtl="0" algn="l">
              <a:spcBef>
                <a:spcPts val="0"/>
              </a:spcBef>
              <a:spcAft>
                <a:spcPts val="0"/>
              </a:spcAft>
              <a:buSzPts val="1400"/>
              <a:buChar char="●"/>
            </a:pPr>
            <a:r>
              <a:rPr lang="en-GB"/>
              <a:t>The View layer deals with all the presentational and front end aspects </a:t>
            </a:r>
            <a:endParaRPr/>
          </a:p>
          <a:p>
            <a:pPr indent="-317500" lvl="0" marL="457200" rtl="0" algn="l">
              <a:spcBef>
                <a:spcPts val="0"/>
              </a:spcBef>
              <a:spcAft>
                <a:spcPts val="0"/>
              </a:spcAft>
              <a:buSzPts val="1400"/>
              <a:buChar char="●"/>
            </a:pPr>
            <a:r>
              <a:rPr lang="en-GB"/>
              <a:t>The Controller can be considered as the binder for the whole operation that connects both the view and model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Figure 1 </a:t>
            </a:r>
            <a:r>
              <a:rPr lang="en-GB" u="sng">
                <a:solidFill>
                  <a:schemeClr val="hlink"/>
                </a:solidFill>
                <a:hlinkClick r:id="rId2"/>
              </a:rPr>
              <a:t>https://www.altexsoft.com/blog/engineering/the-good-and-the-bad-of-javascript-full-stack-development/</a:t>
            </a:r>
            <a:endParaRPr/>
          </a:p>
          <a:p>
            <a:pPr indent="0" lvl="0" marL="0" rtl="0" algn="l">
              <a:spcBef>
                <a:spcPts val="0"/>
              </a:spcBef>
              <a:spcAft>
                <a:spcPts val="0"/>
              </a:spcAft>
              <a:buNone/>
            </a:pPr>
            <a:r>
              <a:rPr lang="en-GB"/>
              <a:t>Figure 2 </a:t>
            </a:r>
            <a:r>
              <a:rPr lang="en-GB" u="sng">
                <a:solidFill>
                  <a:schemeClr val="hlink"/>
                </a:solidFill>
                <a:hlinkClick r:id="rId3"/>
              </a:rPr>
              <a:t>http://javaphpmysql.blogspot.com/2012/12/java-mvc-model-view-controller-design.html</a:t>
            </a:r>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73" name="Shape 373"/>
        <p:cNvGrpSpPr/>
        <p:nvPr/>
      </p:nvGrpSpPr>
      <p:grpSpPr>
        <a:xfrm>
          <a:off x="0" y="0"/>
          <a:ext cx="0" cy="0"/>
          <a:chOff x="0" y="0"/>
          <a:chExt cx="0" cy="0"/>
        </a:xfrm>
      </p:grpSpPr>
      <p:sp>
        <p:nvSpPr>
          <p:cNvPr id="374" name="Google Shape;374;g49740a688f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5" name="Google Shape;375;g49740a688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rgbClr val="000000"/>
              </a:buClr>
              <a:buSzPts val="1100"/>
              <a:buFont typeface="Arial"/>
              <a:buNone/>
            </a:pPr>
            <a:r>
              <a:rPr lang="en-GB"/>
              <a:t>Javascript frameworks make this example look easy because of the the libraries such as jQuery. The biggest improvement frameworks offer is the ability to implement User Interfaces that are always in sync with the back-end of the application, rather than writing reams of code that </a:t>
            </a:r>
            <a:r>
              <a:rPr lang="en-GB"/>
              <a:t>would</a:t>
            </a:r>
            <a:r>
              <a:rPr lang="en-GB"/>
              <a:t> essentially be fragile and not always </a:t>
            </a:r>
            <a:r>
              <a:rPr lang="en-GB"/>
              <a:t>guaranteed</a:t>
            </a:r>
            <a:r>
              <a:rPr lang="en-GB"/>
              <a:t> to work with the back end data.</a:t>
            </a:r>
            <a:endParaRPr/>
          </a:p>
          <a:p>
            <a:pPr indent="0" lvl="0" marL="0" rtl="0" algn="l">
              <a:spcBef>
                <a:spcPts val="0"/>
              </a:spcBef>
              <a:spcAft>
                <a:spcPts val="0"/>
              </a:spcAft>
              <a:buClr>
                <a:srgbClr val="000000"/>
              </a:buClr>
              <a:buSzPts val="1100"/>
              <a:buFont typeface="Arial"/>
              <a:buNone/>
            </a:pPr>
            <a:r>
              <a:t/>
            </a:r>
            <a:endParaRPr/>
          </a:p>
          <a:p>
            <a:pPr indent="0" lvl="0" marL="0" rtl="0" algn="l">
              <a:spcBef>
                <a:spcPts val="0"/>
              </a:spcBef>
              <a:spcAft>
                <a:spcPts val="0"/>
              </a:spcAft>
              <a:buClr>
                <a:srgbClr val="000000"/>
              </a:buClr>
              <a:buSzPts val="1100"/>
              <a:buFont typeface="Arial"/>
              <a:buNone/>
            </a:pPr>
            <a:r>
              <a:rPr lang="en-GB"/>
              <a:t>Imagine we need to implement the ability to sync the list with a server. We will need to compare our data with the data received from the server. This involves comparing all the identifiers and the content </a:t>
            </a:r>
            <a:r>
              <a:rPr i="1" lang="en-GB"/>
              <a:t>(we could have in memory a copy of a record with the the same identifier but with different data)</a:t>
            </a:r>
            <a:r>
              <a:rPr lang="en-GB"/>
              <a:t>. And </a:t>
            </a:r>
            <a:r>
              <a:rPr b="1" lang="en-GB"/>
              <a:t>if we make any minimal mistake, the UI will be out of sync from the data</a:t>
            </a:r>
            <a:r>
              <a:rPr lang="en-GB"/>
              <a:t>: </a:t>
            </a:r>
            <a:endParaRPr/>
          </a:p>
          <a:p>
            <a:pPr indent="0" lvl="0" marL="0" rtl="0" algn="l">
              <a:spcBef>
                <a:spcPts val="0"/>
              </a:spcBef>
              <a:spcAft>
                <a:spcPts val="0"/>
              </a:spcAft>
              <a:buClr>
                <a:srgbClr val="000000"/>
              </a:buClr>
              <a:buSzPts val="1100"/>
              <a:buFont typeface="Arial"/>
              <a:buNone/>
            </a:pPr>
            <a:r>
              <a:t/>
            </a:r>
            <a:endParaRPr/>
          </a:p>
          <a:p>
            <a:pPr indent="0" lvl="0" marL="0" rtl="0" algn="l">
              <a:spcBef>
                <a:spcPts val="0"/>
              </a:spcBef>
              <a:spcAft>
                <a:spcPts val="0"/>
              </a:spcAft>
              <a:buClr>
                <a:srgbClr val="000000"/>
              </a:buClr>
              <a:buSzPts val="1100"/>
              <a:buFont typeface="Arial"/>
              <a:buNone/>
            </a:pPr>
            <a:r>
              <a:rPr lang="en-GB"/>
              <a:t>missing information,showing wrong information, or completely messed up with elements not responding to the user or even worse, triggering wrong actions (e.g. clicking on a delete button deletes the wrong item).</a:t>
            </a:r>
            <a:endParaRPr/>
          </a:p>
          <a:p>
            <a:pPr indent="0" lvl="0" marL="0" rtl="0" algn="l">
              <a:spcBef>
                <a:spcPts val="0"/>
              </a:spcBef>
              <a:spcAft>
                <a:spcPts val="0"/>
              </a:spcAft>
              <a:buClr>
                <a:srgbClr val="000000"/>
              </a:buClr>
              <a:buSzPts val="1100"/>
              <a:buFont typeface="Arial"/>
              <a:buNone/>
            </a:pPr>
            <a:r>
              <a:t/>
            </a:r>
            <a:endParaRPr/>
          </a:p>
          <a:p>
            <a:pPr indent="0" lvl="0" marL="0" rtl="0" algn="l">
              <a:spcBef>
                <a:spcPts val="0"/>
              </a:spcBef>
              <a:spcAft>
                <a:spcPts val="0"/>
              </a:spcAft>
              <a:buClr>
                <a:srgbClr val="000000"/>
              </a:buClr>
              <a:buSzPts val="1100"/>
              <a:buFont typeface="Arial"/>
              <a:buNone/>
            </a:pPr>
            <a:r>
              <a:rPr lang="en-GB"/>
              <a:t>So, maintaining the UI in sync with the data involves writing a lot of tedious, and fragile code.</a:t>
            </a:r>
            <a:endParaRPr/>
          </a:p>
          <a:p>
            <a:pPr indent="0" lvl="0" marL="0" rtl="0" algn="l">
              <a:spcBef>
                <a:spcPts val="0"/>
              </a:spcBef>
              <a:spcAft>
                <a:spcPts val="0"/>
              </a:spcAft>
              <a:buClr>
                <a:srgbClr val="000000"/>
              </a:buClr>
              <a:buSzPts val="1100"/>
              <a:buFont typeface="Arial"/>
              <a:buNone/>
            </a:pPr>
            <a:r>
              <a:t/>
            </a:r>
            <a:endParaRPr/>
          </a:p>
          <a:p>
            <a:pPr indent="0" lvl="0" marL="0" rtl="0" algn="l">
              <a:spcBef>
                <a:spcPts val="0"/>
              </a:spcBef>
              <a:spcAft>
                <a:spcPts val="0"/>
              </a:spcAft>
              <a:buClr>
                <a:srgbClr val="000000"/>
              </a:buClr>
              <a:buSzPts val="1100"/>
              <a:buFont typeface="Arial"/>
              <a:buNone/>
            </a:pPr>
            <a:r>
              <a:rPr lang="en-GB"/>
              <a:t>The approach that </a:t>
            </a:r>
            <a:r>
              <a:rPr lang="en-GB"/>
              <a:t>frameworks</a:t>
            </a:r>
            <a:r>
              <a:rPr lang="en-GB"/>
              <a:t> take are to Re-Render the whole Document Object Model (DOM) whilst </a:t>
            </a:r>
            <a:r>
              <a:rPr lang="en-GB"/>
              <a:t>comparing</a:t>
            </a:r>
            <a:r>
              <a:rPr lang="en-GB"/>
              <a:t> it the existing DOM and watching the observers.)</a:t>
            </a:r>
            <a:endParaRPr/>
          </a:p>
          <a:p>
            <a:pPr indent="0" lvl="0" marL="0" rtl="0" algn="l">
              <a:spcBef>
                <a:spcPts val="0"/>
              </a:spcBef>
              <a:spcAft>
                <a:spcPts val="0"/>
              </a:spcAft>
              <a:buClr>
                <a:srgbClr val="000000"/>
              </a:buClr>
              <a:buSzPts val="1100"/>
              <a:buFont typeface="Arial"/>
              <a:buNone/>
            </a:pPr>
            <a:r>
              <a:t/>
            </a:r>
            <a:endParaRPr/>
          </a:p>
          <a:p>
            <a:pPr indent="0" lvl="0" marL="0" rtl="0" algn="l">
              <a:spcBef>
                <a:spcPts val="0"/>
              </a:spcBef>
              <a:spcAft>
                <a:spcPts val="0"/>
              </a:spcAft>
              <a:buNone/>
            </a:pPr>
            <a:r>
              <a:rPr lang="en-GB"/>
              <a:t>Figure 1 </a:t>
            </a:r>
            <a:r>
              <a:rPr lang="en-GB" u="sng">
                <a:solidFill>
                  <a:schemeClr val="hlink"/>
                </a:solidFill>
                <a:hlinkClick r:id="rId2"/>
              </a:rPr>
              <a:t>https://www.altexsoft.com/blog/engineering/the-good-and-the-bad-of-javascript-full-stack-development/</a:t>
            </a:r>
            <a:endParaRPr/>
          </a:p>
          <a:p>
            <a:pPr indent="0" lvl="0" marL="0" rtl="0" algn="l">
              <a:spcBef>
                <a:spcPts val="0"/>
              </a:spcBef>
              <a:spcAft>
                <a:spcPts val="0"/>
              </a:spcAft>
              <a:buNone/>
            </a:pPr>
            <a:r>
              <a:rPr lang="en-GB"/>
              <a:t>Figure 2 </a:t>
            </a:r>
            <a:r>
              <a:rPr lang="en-GB" u="sng">
                <a:solidFill>
                  <a:schemeClr val="hlink"/>
                </a:solidFill>
                <a:hlinkClick r:id="rId3"/>
              </a:rPr>
              <a:t>http://javaphpmysql.blogspot.com/2012/12/java-mvc-model-view-controller-design.html</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80" name="Shape 380"/>
        <p:cNvGrpSpPr/>
        <p:nvPr/>
      </p:nvGrpSpPr>
      <p:grpSpPr>
        <a:xfrm>
          <a:off x="0" y="0"/>
          <a:ext cx="0" cy="0"/>
          <a:chOff x="0" y="0"/>
          <a:chExt cx="0" cy="0"/>
        </a:xfrm>
      </p:grpSpPr>
      <p:sp>
        <p:nvSpPr>
          <p:cNvPr id="381" name="Google Shape;381;g1f87997393_0_8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2" name="Google Shape;382;g1f87997393_0_8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One example of it being used in a shopping </a:t>
            </a:r>
            <a:r>
              <a:rPr lang="en-GB"/>
              <a:t>scenario</a:t>
            </a:r>
            <a:r>
              <a:rPr lang="en-GB"/>
              <a:t> was from Raymundo who was looking to develop a bookstore for himself using the Marionette framework and backbones library. From this he managed to develop an incremental approach to the large application as the </a:t>
            </a:r>
            <a:r>
              <a:rPr lang="en-GB"/>
              <a:t>framework</a:t>
            </a:r>
            <a:r>
              <a:rPr lang="en-GB"/>
              <a:t> was able to modularise the certain sections of the application for much faster development </a:t>
            </a:r>
            <a:r>
              <a:rPr lang="en-GB"/>
              <a:t>once</a:t>
            </a:r>
            <a:r>
              <a:rPr lang="en-GB"/>
              <a:t> </a:t>
            </a:r>
            <a:r>
              <a:rPr lang="en-GB"/>
              <a:t>the</a:t>
            </a:r>
            <a:r>
              <a:rPr lang="en-GB"/>
              <a:t> structure had been created and could easily be expanded upon. [1]</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90" name="Shape 390"/>
        <p:cNvGrpSpPr/>
        <p:nvPr/>
      </p:nvGrpSpPr>
      <p:grpSpPr>
        <a:xfrm>
          <a:off x="0" y="0"/>
          <a:ext cx="0" cy="0"/>
          <a:chOff x="0" y="0"/>
          <a:chExt cx="0" cy="0"/>
        </a:xfrm>
      </p:grpSpPr>
      <p:sp>
        <p:nvSpPr>
          <p:cNvPr id="391" name="Google Shape;391;g1f87997393_0_8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2" name="Google Shape;392;g1f87997393_0_8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GB"/>
              <a:t>Handlebars or Mustache</a:t>
            </a:r>
            <a:endParaRPr/>
          </a:p>
          <a:p>
            <a:pPr indent="-317500" lvl="0" marL="457200" rtl="0" algn="l">
              <a:spcBef>
                <a:spcPts val="0"/>
              </a:spcBef>
              <a:spcAft>
                <a:spcPts val="0"/>
              </a:spcAft>
              <a:buSzPts val="1400"/>
              <a:buChar char="●"/>
            </a:pPr>
            <a:r>
              <a:rPr lang="en-GB"/>
              <a:t>Chaplin can’t be used along with Marionette they do the same job and can’t do it together</a:t>
            </a:r>
            <a:endParaRPr/>
          </a:p>
          <a:p>
            <a:pPr indent="-317500" lvl="0" marL="457200" rtl="0" algn="l">
              <a:spcBef>
                <a:spcPts val="0"/>
              </a:spcBef>
              <a:spcAft>
                <a:spcPts val="0"/>
              </a:spcAft>
              <a:buSzPts val="1400"/>
              <a:buChar char="●"/>
            </a:pPr>
            <a:r>
              <a:rPr lang="en-GB"/>
              <a:t>Can you other JavaScript Libraries like Underscore.js to help with coding</a:t>
            </a:r>
            <a:endParaRPr/>
          </a:p>
          <a:p>
            <a:pPr indent="-317500" lvl="0" marL="457200" rtl="0" algn="l">
              <a:spcBef>
                <a:spcPts val="0"/>
              </a:spcBef>
              <a:spcAft>
                <a:spcPts val="0"/>
              </a:spcAft>
              <a:buSzPts val="1400"/>
              <a:buChar char="●"/>
            </a:pPr>
            <a:r>
              <a:rPr lang="en-GB"/>
              <a:t>Backbone plugins available to improve upon other than marionette too [5]</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GB"/>
              <a:t>Some aspects of the building with Marionette need Node.js to get it to work</a:t>
            </a:r>
            <a:endParaRPr/>
          </a:p>
          <a:p>
            <a:pPr indent="-317500" lvl="0" marL="457200" rtl="0" algn="l">
              <a:spcBef>
                <a:spcPts val="0"/>
              </a:spcBef>
              <a:spcAft>
                <a:spcPts val="0"/>
              </a:spcAft>
              <a:buSzPts val="1400"/>
              <a:buChar char="●"/>
            </a:pPr>
            <a:r>
              <a:rPr lang="en-GB"/>
              <a:t>It’s better to centralize. Backbone.Radio [6]</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97" name="Shape 397"/>
        <p:cNvGrpSpPr/>
        <p:nvPr/>
      </p:nvGrpSpPr>
      <p:grpSpPr>
        <a:xfrm>
          <a:off x="0" y="0"/>
          <a:ext cx="0" cy="0"/>
          <a:chOff x="0" y="0"/>
          <a:chExt cx="0" cy="0"/>
        </a:xfrm>
      </p:grpSpPr>
      <p:sp>
        <p:nvSpPr>
          <p:cNvPr id="398" name="Google Shape;398;g49758807e3_1_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9" name="Google Shape;399;g49758807e3_1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04" name="Shape 404"/>
        <p:cNvGrpSpPr/>
        <p:nvPr/>
      </p:nvGrpSpPr>
      <p:grpSpPr>
        <a:xfrm>
          <a:off x="0" y="0"/>
          <a:ext cx="0" cy="0"/>
          <a:chOff x="0" y="0"/>
          <a:chExt cx="0" cy="0"/>
        </a:xfrm>
      </p:grpSpPr>
      <p:sp>
        <p:nvSpPr>
          <p:cNvPr id="405" name="Google Shape;405;g1f87997393_0_10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6" name="Google Shape;406;g1f87997393_0_10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Bibliography:</a:t>
            </a:r>
            <a:endParaRPr/>
          </a:p>
          <a:p>
            <a:pPr indent="0" lvl="0" marL="0" rtl="0" algn="l">
              <a:spcBef>
                <a:spcPts val="0"/>
              </a:spcBef>
              <a:spcAft>
                <a:spcPts val="0"/>
              </a:spcAft>
              <a:buNone/>
            </a:pPr>
            <a:r>
              <a:t/>
            </a:r>
            <a:endParaRPr/>
          </a:p>
          <a:p>
            <a:pPr indent="-298450" lvl="0" marL="457200" rtl="0" algn="l">
              <a:spcBef>
                <a:spcPts val="0"/>
              </a:spcBef>
              <a:spcAft>
                <a:spcPts val="0"/>
              </a:spcAft>
              <a:buSzPts val="1100"/>
              <a:buAutoNum type="arabicPeriod"/>
            </a:pPr>
            <a:r>
              <a:rPr lang="en-GB">
                <a:highlight>
                  <a:srgbClr val="FFFFFF"/>
                </a:highlight>
              </a:rPr>
              <a:t>Armendariz, R. and Soto, A. (2014) [cited 26 November 2018]. </a:t>
            </a:r>
            <a:r>
              <a:rPr i="1" lang="en-GB">
                <a:highlight>
                  <a:srgbClr val="FFFFFF"/>
                </a:highlight>
              </a:rPr>
              <a:t>Getting started with Backbone Marionette</a:t>
            </a:r>
            <a:r>
              <a:rPr lang="en-GB">
                <a:highlight>
                  <a:srgbClr val="FFFFFF"/>
                </a:highlight>
              </a:rPr>
              <a:t>. Birmingham, UK: Packt Pub., pp.5, 11-12. Available from: </a:t>
            </a:r>
            <a:r>
              <a:rPr lang="en-GB" u="sng">
                <a:solidFill>
                  <a:schemeClr val="hlink"/>
                </a:solidFill>
                <a:hlinkClick r:id="rId2"/>
              </a:rPr>
              <a:t>http://1.droppdf.com/files/kJYva/packt-publishing-getting-started-with-backbone-marionette-2014.pdf</a:t>
            </a:r>
            <a:endParaRPr/>
          </a:p>
          <a:p>
            <a:pPr indent="-298450" lvl="0" marL="457200" rtl="0" algn="l">
              <a:spcBef>
                <a:spcPts val="0"/>
              </a:spcBef>
              <a:spcAft>
                <a:spcPts val="0"/>
              </a:spcAft>
              <a:buSzPts val="1100"/>
              <a:buAutoNum type="arabicPeriod"/>
            </a:pPr>
            <a:r>
              <a:rPr lang="en-GB"/>
              <a:t>[Internet]. Benmccormick.org. 2018 [cited 26 November 2018]. Available from: </a:t>
            </a:r>
            <a:r>
              <a:rPr lang="en-GB" u="sng">
                <a:solidFill>
                  <a:schemeClr val="hlink"/>
                </a:solidFill>
                <a:hlinkClick r:id="rId3"/>
              </a:rPr>
              <a:t>https://benmccormick.org/2014/12/02/the-case-for-marionette-js/</a:t>
            </a:r>
            <a:endParaRPr>
              <a:highlight>
                <a:srgbClr val="FFFFFF"/>
              </a:highlight>
            </a:endParaRPr>
          </a:p>
          <a:p>
            <a:pPr indent="-298450" lvl="0" marL="457200" rtl="0" algn="l">
              <a:spcBef>
                <a:spcPts val="0"/>
              </a:spcBef>
              <a:spcAft>
                <a:spcPts val="0"/>
              </a:spcAft>
              <a:buSzPts val="1100"/>
              <a:buAutoNum type="arabicPeriod"/>
            </a:pPr>
            <a:r>
              <a:rPr lang="en-GB"/>
              <a:t>The digital team behind your next urban project | Authentic F&amp;F [Internet]. Authentic F&amp;F. 2018 [cited 29 November 2018]. Available from: </a:t>
            </a:r>
            <a:r>
              <a:rPr lang="en-GB" u="sng">
                <a:solidFill>
                  <a:schemeClr val="hlink"/>
                </a:solidFill>
                <a:hlinkClick r:id="rId4"/>
              </a:rPr>
              <a:t>https://authenticff.com/journal/building-large-scale-backbone-marionette-applications</a:t>
            </a:r>
            <a:endParaRPr/>
          </a:p>
          <a:p>
            <a:pPr indent="-298450" lvl="0" marL="457200" rtl="0" algn="l">
              <a:spcBef>
                <a:spcPts val="0"/>
              </a:spcBef>
              <a:spcAft>
                <a:spcPts val="0"/>
              </a:spcAft>
              <a:buSzPts val="1100"/>
              <a:buAutoNum type="arabicPeriod"/>
            </a:pPr>
            <a:r>
              <a:rPr lang="en-GB">
                <a:highlight>
                  <a:srgbClr val="FFFFFF"/>
                </a:highlight>
              </a:rPr>
              <a:t>Harrell J. Node.js at PayPal | PayPal Engineering Blog [Internet]. Paypal-engineering.com. 2018 [cited 26 November 2018]. Available from: </a:t>
            </a:r>
            <a:r>
              <a:rPr lang="en-GB" u="sng">
                <a:solidFill>
                  <a:schemeClr val="hlink"/>
                </a:solidFill>
                <a:highlight>
                  <a:srgbClr val="FFFFFF"/>
                </a:highlight>
                <a:hlinkClick r:id="rId5"/>
              </a:rPr>
              <a:t>https://www.paypal-engineering.com/2013/11/22/node-js-at-paypal/</a:t>
            </a:r>
            <a:endParaRPr/>
          </a:p>
          <a:p>
            <a:pPr indent="-298450" lvl="0" marL="457200" rtl="0" algn="l">
              <a:spcBef>
                <a:spcPts val="0"/>
              </a:spcBef>
              <a:spcAft>
                <a:spcPts val="0"/>
              </a:spcAft>
              <a:buSzPts val="1100"/>
              <a:buAutoNum type="arabicPeriod"/>
            </a:pPr>
            <a:r>
              <a:rPr lang="en-GB" sz="1000">
                <a:highlight>
                  <a:srgbClr val="FFFFFF"/>
                </a:highlight>
              </a:rPr>
              <a:t>Sviatoslav, A. (2018). </a:t>
            </a:r>
            <a:r>
              <a:rPr i="1" lang="en-GB" sz="1000">
                <a:highlight>
                  <a:srgbClr val="FFFFFF"/>
                </a:highlight>
              </a:rPr>
              <a:t>The Best JS Frameworks for Front End</a:t>
            </a:r>
            <a:r>
              <a:rPr lang="en-GB" sz="1000">
                <a:highlight>
                  <a:srgbClr val="FFFFFF"/>
                </a:highlight>
              </a:rPr>
              <a:t>. [online] RubyGarage. Available at: </a:t>
            </a:r>
            <a:r>
              <a:rPr lang="en-GB" u="sng">
                <a:solidFill>
                  <a:schemeClr val="accent5"/>
                </a:solidFill>
                <a:hlinkClick r:id="rId6"/>
              </a:rPr>
              <a:t>https://rubygarage.org/blog/best-javascript-frameworks-for-front-end</a:t>
            </a:r>
            <a:r>
              <a:rPr lang="en-GB" sz="1000">
                <a:highlight>
                  <a:srgbClr val="FFFFFF"/>
                </a:highlight>
              </a:rPr>
              <a:t> [Accessed 26 Nov. 2018]</a:t>
            </a:r>
            <a:endParaRPr sz="1000">
              <a:highlight>
                <a:srgbClr val="FFFFFF"/>
              </a:highlight>
            </a:endParaRPr>
          </a:p>
          <a:p>
            <a:pPr indent="-298450" lvl="0" marL="457200" rtl="0" algn="l">
              <a:spcBef>
                <a:spcPts val="0"/>
              </a:spcBef>
              <a:spcAft>
                <a:spcPts val="0"/>
              </a:spcAft>
              <a:buSzPts val="1100"/>
              <a:buAutoNum type="arabicPeriod"/>
            </a:pPr>
            <a:r>
              <a:rPr lang="en-GB" sz="1000">
                <a:highlight>
                  <a:srgbClr val="FFFFFF"/>
                </a:highlight>
              </a:rPr>
              <a:t>McCormick, B. (2015). </a:t>
            </a:r>
            <a:r>
              <a:rPr i="1" lang="en-GB" sz="1000">
                <a:highlight>
                  <a:srgbClr val="FFFFFF"/>
                </a:highlight>
              </a:rPr>
              <a:t>marionette-service: Service Objects for Marionette</a:t>
            </a:r>
            <a:r>
              <a:rPr lang="en-GB" sz="1000">
                <a:highlight>
                  <a:srgbClr val="FFFFFF"/>
                </a:highlight>
              </a:rPr>
              <a:t>. [online] benmccormick. Available at: </a:t>
            </a:r>
            <a:r>
              <a:rPr lang="en-GB" u="sng">
                <a:solidFill>
                  <a:schemeClr val="accent5"/>
                </a:solidFill>
                <a:hlinkClick r:id="rId7"/>
              </a:rPr>
              <a:t>https://benmccormick.org/2015/05/25/marionette-service-service-objects-for-marionette/</a:t>
            </a:r>
            <a:r>
              <a:rPr lang="en-GB" sz="1000">
                <a:highlight>
                  <a:srgbClr val="FFFFFF"/>
                </a:highlight>
              </a:rPr>
              <a:t> [Accessed 26 Nov. 2018].</a:t>
            </a:r>
            <a:endParaRPr sz="1000">
              <a:highlight>
                <a:srgbClr val="FFFFFF"/>
              </a:highlight>
            </a:endParaRPr>
          </a:p>
          <a:p>
            <a:pPr indent="0" lvl="0" marL="0" rtl="0" algn="l">
              <a:spcBef>
                <a:spcPts val="0"/>
              </a:spcBef>
              <a:spcAft>
                <a:spcPts val="0"/>
              </a:spcAft>
              <a:buNone/>
            </a:pPr>
            <a:r>
              <a:t/>
            </a:r>
            <a:endParaRPr sz="1000">
              <a:highlight>
                <a:srgbClr val="FFFFFF"/>
              </a:highlight>
              <a:latin typeface="Open Sans"/>
              <a:ea typeface="Open Sans"/>
              <a:cs typeface="Open Sans"/>
              <a:sym typeface="Open Sans"/>
            </a:endParaRPr>
          </a:p>
          <a:p>
            <a:pPr indent="0" lvl="0" marL="0" rtl="0" algn="l">
              <a:spcBef>
                <a:spcPts val="0"/>
              </a:spcBef>
              <a:spcAft>
                <a:spcPts val="0"/>
              </a:spcAft>
              <a:buNone/>
            </a:pPr>
            <a:r>
              <a:rPr b="1" lang="en-GB"/>
              <a:t>Figure 1.</a:t>
            </a:r>
            <a:r>
              <a:rPr lang="en-GB"/>
              <a:t> Pros and Cons of JavaScript Full Stack Development [Internet]. Altexsoft.com. 2018 [cited 25 November 2018]. Available from: </a:t>
            </a:r>
            <a:r>
              <a:rPr lang="en-GB" u="sng">
                <a:solidFill>
                  <a:schemeClr val="hlink"/>
                </a:solidFill>
                <a:hlinkClick r:id="rId8"/>
              </a:rPr>
              <a:t>https://www.altexsoft.com/blog/engineering/the-good-and-the-bad-of-javascript-full-stack-development</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GB"/>
              <a:t>Figure 2.</a:t>
            </a:r>
            <a:r>
              <a:rPr lang="en-GB"/>
              <a:t> Pattern J. Java MVC Model View Controller Design Pattern [Internet]. Javaphpmysql.blogspot.com. 2018 [cited 25 November 2018]. Available from: </a:t>
            </a:r>
            <a:r>
              <a:rPr lang="en-GB" u="sng">
                <a:solidFill>
                  <a:schemeClr val="hlink"/>
                </a:solidFill>
                <a:hlinkClick r:id="rId9"/>
              </a:rPr>
              <a:t>http://javaphpmysql.blogspot.com/2012/12/java-mvc-model-view-controller-design.html</a:t>
            </a:r>
            <a:endParaRPr sz="1000">
              <a:highlight>
                <a:srgbClr val="FFFFFF"/>
              </a:highlight>
            </a:endParaRPr>
          </a:p>
          <a:p>
            <a:pPr indent="0" lvl="0" marL="0" rtl="0" algn="l">
              <a:spcBef>
                <a:spcPts val="0"/>
              </a:spcBef>
              <a:spcAft>
                <a:spcPts val="0"/>
              </a:spcAft>
              <a:buNone/>
            </a:pPr>
            <a:r>
              <a:t/>
            </a:r>
            <a:endParaRPr sz="1000">
              <a:highlight>
                <a:srgbClr val="FFFFFF"/>
              </a:highlight>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 Id="rId6" Type="http://schemas.openxmlformats.org/officeDocument/2006/relationships/slide" Target="/ppt/slides/slide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7343003"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7801210"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7801210"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8259418"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8259418"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2"/>
              <p:cNvSpPr/>
              <p:nvPr/>
            </p:nvSpPr>
            <p:spPr>
              <a:xfrm>
                <a:off x="8259418"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8717625"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8717625"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
              <p:cNvSpPr/>
              <p:nvPr/>
            </p:nvSpPr>
            <p:spPr>
              <a:xfrm>
                <a:off x="8717625" y="3409675"/>
                <a:ext cx="316800" cy="1732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8717625"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
              <p:cNvSpPr/>
              <p:nvPr/>
            </p:nvSpPr>
            <p:spPr>
              <a:xfrm rot="5400000">
                <a:off x="6725724" y="2701260"/>
                <a:ext cx="1208100" cy="1208100"/>
              </a:xfrm>
              <a:prstGeom prst="pie">
                <a:avLst>
                  <a:gd fmla="val 8244818" name="adj1"/>
                  <a:gd fmla="val 16246175"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2"/>
            <p:cNvSpPr/>
            <p:nvPr/>
          </p:nvSpPr>
          <p:spPr>
            <a:xfrm>
              <a:off x="8460975" y="1817775"/>
              <a:ext cx="396600" cy="396600"/>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2"/>
              <p:cNvSpPr/>
              <p:nvPr/>
            </p:nvSpPr>
            <p:spPr>
              <a:xfrm rot="-8647347">
                <a:off x="7831319" y="285616"/>
                <a:ext cx="388018" cy="388018"/>
              </a:xfrm>
              <a:prstGeom prst="pie">
                <a:avLst>
                  <a:gd fmla="val 19376841" name="adj1"/>
                  <a:gd fmla="val 12313574"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
            <p:cNvSpPr/>
            <p:nvPr/>
          </p:nvSpPr>
          <p:spPr>
            <a:xfrm>
              <a:off x="5399795" y="360281"/>
              <a:ext cx="2577000" cy="2577000"/>
            </a:xfrm>
            <a:prstGeom prst="pie">
              <a:avLst>
                <a:gd fmla="val 8801158"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2"/>
            <p:cNvSpPr/>
            <p:nvPr/>
          </p:nvSpPr>
          <p:spPr>
            <a:xfrm>
              <a:off x="5399795" y="356358"/>
              <a:ext cx="2577000" cy="2577000"/>
            </a:xfrm>
            <a:prstGeom prst="pie">
              <a:avLst>
                <a:gd fmla="val 1255410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2"/>
            <p:cNvSpPr/>
            <p:nvPr/>
          </p:nvSpPr>
          <p:spPr>
            <a:xfrm rot="-9830444">
              <a:off x="6469759" y="3480727"/>
              <a:ext cx="320148" cy="320148"/>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 name="Google Shape;46;p2"/>
          <p:cNvSpPr txBox="1"/>
          <p:nvPr>
            <p:ph type="ctrTitle"/>
          </p:nvPr>
        </p:nvSpPr>
        <p:spPr>
          <a:xfrm>
            <a:off x="824000" y="1613813"/>
            <a:ext cx="4255500" cy="18729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47" name="Google Shape;47;p2"/>
          <p:cNvSpPr txBox="1"/>
          <p:nvPr>
            <p:ph idx="1" type="subTitle"/>
          </p:nvPr>
        </p:nvSpPr>
        <p:spPr>
          <a:xfrm>
            <a:off x="824000" y="3596300"/>
            <a:ext cx="4255500" cy="695400"/>
          </a:xfrm>
          <a:prstGeom prst="rect">
            <a:avLst/>
          </a:prstGeom>
        </p:spPr>
        <p:txBody>
          <a:bodyPr anchorCtr="0" anchor="t" bIns="91425" lIns="91425" spcFirstLastPara="1" rIns="91425" wrap="square" tIns="91425"/>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48" name="Google Shape;48;p2"/>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49"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3"/>
              <p:cNvSpPr/>
              <p:nvPr/>
            </p:nvSpPr>
            <p:spPr>
              <a:xfrm rot="10800000">
                <a:off x="1063183"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3"/>
              <p:cNvSpPr/>
              <p:nvPr/>
            </p:nvSpPr>
            <p:spPr>
              <a:xfrm rot="10800000">
                <a:off x="604976"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3"/>
              <p:cNvSpPr/>
              <p:nvPr/>
            </p:nvSpPr>
            <p:spPr>
              <a:xfrm rot="10800000">
                <a:off x="604976"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3"/>
              <p:cNvSpPr/>
              <p:nvPr/>
            </p:nvSpPr>
            <p:spPr>
              <a:xfrm rot="10800000">
                <a:off x="146769" y="3441"/>
                <a:ext cx="316800" cy="1384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3"/>
              <p:cNvSpPr/>
              <p:nvPr/>
            </p:nvSpPr>
            <p:spPr>
              <a:xfrm rot="10800000">
                <a:off x="146769"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3"/>
              <p:cNvSpPr/>
              <p:nvPr/>
            </p:nvSpPr>
            <p:spPr>
              <a:xfrm rot="10800000">
                <a:off x="146769"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3"/>
              <p:cNvSpPr/>
              <p:nvPr/>
            </p:nvSpPr>
            <p:spPr>
              <a:xfrm>
                <a:off x="6775084"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3"/>
              <p:cNvSpPr/>
              <p:nvPr/>
            </p:nvSpPr>
            <p:spPr>
              <a:xfrm>
                <a:off x="7367299"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3"/>
              <p:cNvSpPr/>
              <p:nvPr/>
            </p:nvSpPr>
            <p:spPr>
              <a:xfrm>
                <a:off x="7367299"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3"/>
              <p:cNvSpPr/>
              <p:nvPr/>
            </p:nvSpPr>
            <p:spPr>
              <a:xfrm>
                <a:off x="7959516"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3"/>
              <p:cNvSpPr/>
              <p:nvPr/>
            </p:nvSpPr>
            <p:spPr>
              <a:xfrm>
                <a:off x="7959516"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3"/>
              <p:cNvSpPr/>
              <p:nvPr/>
            </p:nvSpPr>
            <p:spPr>
              <a:xfrm>
                <a:off x="7959516"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3"/>
              <p:cNvSpPr/>
              <p:nvPr/>
            </p:nvSpPr>
            <p:spPr>
              <a:xfrm>
                <a:off x="8551731"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3"/>
              <p:cNvSpPr/>
              <p:nvPr/>
            </p:nvSpPr>
            <p:spPr>
              <a:xfrm>
                <a:off x="8551731"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3"/>
              <p:cNvSpPr/>
              <p:nvPr/>
            </p:nvSpPr>
            <p:spPr>
              <a:xfrm>
                <a:off x="8551731" y="2904008"/>
                <a:ext cx="409500" cy="22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3"/>
              <p:cNvSpPr/>
              <p:nvPr/>
            </p:nvSpPr>
            <p:spPr>
              <a:xfrm>
                <a:off x="8551731"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82" name="Google Shape;82;p3"/>
          <p:cNvSpPr txBox="1"/>
          <p:nvPr>
            <p:ph type="title"/>
          </p:nvPr>
        </p:nvSpPr>
        <p:spPr>
          <a:xfrm>
            <a:off x="824000" y="1613825"/>
            <a:ext cx="5857800" cy="18729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83" name="Google Shape;83;p3"/>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84"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4"/>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8" name="Google Shape;88;p4"/>
          <p:cNvSpPr txBox="1"/>
          <p:nvPr>
            <p:ph type="title"/>
          </p:nvPr>
        </p:nvSpPr>
        <p:spPr>
          <a:xfrm>
            <a:off x="1303800" y="598575"/>
            <a:ext cx="7030500" cy="9993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89" name="Google Shape;89;p4"/>
          <p:cNvSpPr txBox="1"/>
          <p:nvPr>
            <p:ph idx="1" type="body"/>
          </p:nvPr>
        </p:nvSpPr>
        <p:spPr>
          <a:xfrm>
            <a:off x="1303800" y="1990050"/>
            <a:ext cx="7030500" cy="25416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0" name="Google Shape;90;p4"/>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9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5"/>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5"/>
          <p:cNvSpPr txBox="1"/>
          <p:nvPr>
            <p:ph type="title"/>
          </p:nvPr>
        </p:nvSpPr>
        <p:spPr>
          <a:xfrm>
            <a:off x="1303800" y="598575"/>
            <a:ext cx="7030500" cy="9993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6" name="Google Shape;96;p5"/>
          <p:cNvSpPr txBox="1"/>
          <p:nvPr>
            <p:ph idx="1" type="body"/>
          </p:nvPr>
        </p:nvSpPr>
        <p:spPr>
          <a:xfrm>
            <a:off x="1303800" y="1990050"/>
            <a:ext cx="3430500" cy="25416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7" name="Google Shape;97;p5"/>
          <p:cNvSpPr txBox="1"/>
          <p:nvPr>
            <p:ph idx="2" type="body"/>
          </p:nvPr>
        </p:nvSpPr>
        <p:spPr>
          <a:xfrm>
            <a:off x="4903650" y="1990050"/>
            <a:ext cx="3430500" cy="25416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8" name="Google Shape;98;p5"/>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99"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6"/>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6"/>
          <p:cNvSpPr txBox="1"/>
          <p:nvPr>
            <p:ph type="title"/>
          </p:nvPr>
        </p:nvSpPr>
        <p:spPr>
          <a:xfrm>
            <a:off x="1303800" y="598575"/>
            <a:ext cx="7030500" cy="9993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04" name="Google Shape;104;p6"/>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105"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7"/>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9" name="Google Shape;109;p7"/>
          <p:cNvSpPr txBox="1"/>
          <p:nvPr>
            <p:ph type="title"/>
          </p:nvPr>
        </p:nvSpPr>
        <p:spPr>
          <a:xfrm>
            <a:off x="1303800" y="598575"/>
            <a:ext cx="3312000" cy="15900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0" name="Google Shape;110;p7"/>
          <p:cNvSpPr txBox="1"/>
          <p:nvPr>
            <p:ph idx="1" type="body"/>
          </p:nvPr>
        </p:nvSpPr>
        <p:spPr>
          <a:xfrm>
            <a:off x="1303800" y="2309675"/>
            <a:ext cx="3312000" cy="22218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11" name="Google Shape;111;p7"/>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112"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8"/>
              <p:cNvSpPr/>
              <p:nvPr/>
            </p:nvSpPr>
            <p:spPr>
              <a:xfrm rot="-8648551">
                <a:off x="7594313" y="527721"/>
                <a:ext cx="937226" cy="937226"/>
              </a:xfrm>
              <a:prstGeom prst="pie">
                <a:avLst>
                  <a:gd fmla="val 19376841"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8"/>
              <p:cNvSpPr/>
              <p:nvPr/>
            </p:nvSpPr>
            <p:spPr>
              <a:xfrm rot="2150259">
                <a:off x="8408218" y="2008610"/>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8"/>
              <p:cNvSpPr/>
              <p:nvPr/>
            </p:nvSpPr>
            <p:spPr>
              <a:xfrm rot="2150259">
                <a:off x="6868362" y="196705"/>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25" name="Google Shape;125;p8"/>
          <p:cNvSpPr txBox="1"/>
          <p:nvPr>
            <p:ph type="title"/>
          </p:nvPr>
        </p:nvSpPr>
        <p:spPr>
          <a:xfrm>
            <a:off x="824000" y="763600"/>
            <a:ext cx="5857800" cy="35733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26" name="Google Shape;126;p8"/>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127"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9"/>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1" name="Google Shape;131;p9"/>
          <p:cNvSpPr txBox="1"/>
          <p:nvPr>
            <p:ph type="title"/>
          </p:nvPr>
        </p:nvSpPr>
        <p:spPr>
          <a:xfrm>
            <a:off x="1303800" y="598575"/>
            <a:ext cx="3430500" cy="19902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32" name="Google Shape;132;p9"/>
          <p:cNvSpPr txBox="1"/>
          <p:nvPr>
            <p:ph idx="1" type="subTitle"/>
          </p:nvPr>
        </p:nvSpPr>
        <p:spPr>
          <a:xfrm>
            <a:off x="1303800" y="2743203"/>
            <a:ext cx="3430500" cy="7260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33" name="Google Shape;133;p9"/>
          <p:cNvSpPr txBox="1"/>
          <p:nvPr>
            <p:ph idx="2" type="body"/>
          </p:nvPr>
        </p:nvSpPr>
        <p:spPr>
          <a:xfrm>
            <a:off x="4903700" y="661000"/>
            <a:ext cx="3430500" cy="38706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34" name="Google Shape;134;p9"/>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135"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0"/>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9" name="Google Shape;139;p10"/>
          <p:cNvSpPr txBox="1"/>
          <p:nvPr>
            <p:ph idx="1" type="body"/>
          </p:nvPr>
        </p:nvSpPr>
        <p:spPr>
          <a:xfrm>
            <a:off x="1303800" y="4138975"/>
            <a:ext cx="5843100" cy="534900"/>
          </a:xfrm>
          <a:prstGeom prst="rect">
            <a:avLst/>
          </a:prstGeom>
        </p:spPr>
        <p:txBody>
          <a:bodyPr anchorCtr="0" anchor="t" bIns="91425" lIns="91425" spcFirstLastPara="1" rIns="91425" wrap="square" tIns="91425"/>
          <a:lstStyle>
            <a:lvl1pPr indent="-228600" lvl="0" marL="457200">
              <a:lnSpc>
                <a:spcPct val="100000"/>
              </a:lnSpc>
              <a:spcBef>
                <a:spcPts val="0"/>
              </a:spcBef>
              <a:spcAft>
                <a:spcPts val="0"/>
              </a:spcAft>
              <a:buSzPts val="1300"/>
              <a:buNone/>
              <a:defRPr/>
            </a:lvl1pPr>
          </a:lstStyle>
          <a:p/>
        </p:txBody>
      </p:sp>
      <p:sp>
        <p:nvSpPr>
          <p:cNvPr id="140" name="Google Shape;140;p10"/>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14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1"/>
              <p:cNvSpPr/>
              <p:nvPr/>
            </p:nvSpPr>
            <p:spPr>
              <a:xfrm flipH="1">
                <a:off x="2688737" y="4091380"/>
                <a:ext cx="2319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1"/>
              <p:cNvSpPr/>
              <p:nvPr/>
            </p:nvSpPr>
            <p:spPr>
              <a:xfrm flipH="1">
                <a:off x="185675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1"/>
              <p:cNvSpPr/>
              <p:nvPr/>
            </p:nvSpPr>
            <p:spPr>
              <a:xfrm flipH="1">
                <a:off x="185675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1"/>
              <p:cNvSpPr/>
              <p:nvPr/>
            </p:nvSpPr>
            <p:spPr>
              <a:xfrm flipH="1">
                <a:off x="1856753"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11"/>
              <p:cNvSpPr/>
              <p:nvPr/>
            </p:nvSpPr>
            <p:spPr>
              <a:xfrm flipH="1">
                <a:off x="185675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1"/>
              <p:cNvSpPr/>
              <p:nvPr/>
            </p:nvSpPr>
            <p:spPr>
              <a:xfrm flipH="1">
                <a:off x="2228107"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1"/>
              <p:cNvSpPr/>
              <p:nvPr/>
            </p:nvSpPr>
            <p:spPr>
              <a:xfrm flipH="1">
                <a:off x="222810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1"/>
              <p:cNvSpPr/>
              <p:nvPr/>
            </p:nvSpPr>
            <p:spPr>
              <a:xfrm flipH="1">
                <a:off x="222810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1"/>
              <p:cNvSpPr/>
              <p:nvPr/>
            </p:nvSpPr>
            <p:spPr>
              <a:xfrm flipH="1">
                <a:off x="259946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1"/>
              <p:cNvSpPr/>
              <p:nvPr/>
            </p:nvSpPr>
            <p:spPr>
              <a:xfrm flipH="1">
                <a:off x="259946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1"/>
              <p:cNvSpPr/>
              <p:nvPr/>
            </p:nvSpPr>
            <p:spPr>
              <a:xfrm flipH="1">
                <a:off x="334217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1"/>
              <p:cNvSpPr/>
              <p:nvPr/>
            </p:nvSpPr>
            <p:spPr>
              <a:xfrm flipH="1">
                <a:off x="334217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1"/>
              <p:cNvSpPr/>
              <p:nvPr/>
            </p:nvSpPr>
            <p:spPr>
              <a:xfrm flipH="1">
                <a:off x="3342171"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1"/>
              <p:cNvSpPr/>
              <p:nvPr/>
            </p:nvSpPr>
            <p:spPr>
              <a:xfrm flipH="1">
                <a:off x="334217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1"/>
              <p:cNvSpPr/>
              <p:nvPr/>
            </p:nvSpPr>
            <p:spPr>
              <a:xfrm flipH="1">
                <a:off x="3713525"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1"/>
              <p:cNvSpPr/>
              <p:nvPr/>
            </p:nvSpPr>
            <p:spPr>
              <a:xfrm flipH="1">
                <a:off x="371352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1"/>
              <p:cNvSpPr/>
              <p:nvPr/>
            </p:nvSpPr>
            <p:spPr>
              <a:xfrm flipH="1">
                <a:off x="371352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1"/>
              <p:cNvSpPr/>
              <p:nvPr/>
            </p:nvSpPr>
            <p:spPr>
              <a:xfrm flipH="1">
                <a:off x="148539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1"/>
              <p:cNvSpPr/>
              <p:nvPr/>
            </p:nvSpPr>
            <p:spPr>
              <a:xfrm flipH="1">
                <a:off x="148539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1"/>
              <p:cNvSpPr/>
              <p:nvPr/>
            </p:nvSpPr>
            <p:spPr>
              <a:xfrm flipH="1">
                <a:off x="148539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11"/>
              <p:cNvSpPr/>
              <p:nvPr/>
            </p:nvSpPr>
            <p:spPr>
              <a:xfrm flipH="1">
                <a:off x="40848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1"/>
              <p:cNvSpPr/>
              <p:nvPr/>
            </p:nvSpPr>
            <p:spPr>
              <a:xfrm flipH="1">
                <a:off x="40848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11"/>
              <p:cNvSpPr/>
              <p:nvPr/>
            </p:nvSpPr>
            <p:spPr>
              <a:xfrm flipH="1">
                <a:off x="297081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1"/>
              <p:cNvSpPr/>
              <p:nvPr/>
            </p:nvSpPr>
            <p:spPr>
              <a:xfrm flipH="1">
                <a:off x="297081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1"/>
              <p:cNvSpPr/>
              <p:nvPr/>
            </p:nvSpPr>
            <p:spPr>
              <a:xfrm flipH="1">
                <a:off x="297081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1"/>
              <p:cNvSpPr/>
              <p:nvPr/>
            </p:nvSpPr>
            <p:spPr>
              <a:xfrm flipH="1">
                <a:off x="445623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1"/>
              <p:cNvSpPr/>
              <p:nvPr/>
            </p:nvSpPr>
            <p:spPr>
              <a:xfrm flipH="1">
                <a:off x="445623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11"/>
              <p:cNvSpPr/>
              <p:nvPr/>
            </p:nvSpPr>
            <p:spPr>
              <a:xfrm flipH="1">
                <a:off x="445623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11"/>
              <p:cNvSpPr/>
              <p:nvPr/>
            </p:nvSpPr>
            <p:spPr>
              <a:xfrm flipH="1">
                <a:off x="48275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11"/>
              <p:cNvSpPr/>
              <p:nvPr/>
            </p:nvSpPr>
            <p:spPr>
              <a:xfrm flipH="1">
                <a:off x="48275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1"/>
              <p:cNvSpPr/>
              <p:nvPr/>
            </p:nvSpPr>
            <p:spPr>
              <a:xfrm flipH="1">
                <a:off x="4827588"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11"/>
              <p:cNvSpPr/>
              <p:nvPr/>
            </p:nvSpPr>
            <p:spPr>
              <a:xfrm flipH="1">
                <a:off x="48275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1"/>
              <p:cNvSpPr/>
              <p:nvPr/>
            </p:nvSpPr>
            <p:spPr>
              <a:xfrm flipH="1">
                <a:off x="519894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1"/>
              <p:cNvSpPr/>
              <p:nvPr/>
            </p:nvSpPr>
            <p:spPr>
              <a:xfrm flipH="1">
                <a:off x="519894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11"/>
              <p:cNvSpPr/>
              <p:nvPr/>
            </p:nvSpPr>
            <p:spPr>
              <a:xfrm flipH="1">
                <a:off x="519894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1"/>
              <p:cNvSpPr/>
              <p:nvPr/>
            </p:nvSpPr>
            <p:spPr>
              <a:xfrm flipH="1">
                <a:off x="557029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11"/>
              <p:cNvSpPr/>
              <p:nvPr/>
            </p:nvSpPr>
            <p:spPr>
              <a:xfrm flipH="1">
                <a:off x="557029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1"/>
              <p:cNvSpPr/>
              <p:nvPr/>
            </p:nvSpPr>
            <p:spPr>
              <a:xfrm flipH="1">
                <a:off x="5941652"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1"/>
              <p:cNvSpPr/>
              <p:nvPr/>
            </p:nvSpPr>
            <p:spPr>
              <a:xfrm flipH="1">
                <a:off x="594165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1"/>
              <p:cNvSpPr/>
              <p:nvPr/>
            </p:nvSpPr>
            <p:spPr>
              <a:xfrm flipH="1">
                <a:off x="594165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1"/>
              <p:cNvSpPr/>
              <p:nvPr/>
            </p:nvSpPr>
            <p:spPr>
              <a:xfrm flipH="1">
                <a:off x="631300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1"/>
              <p:cNvSpPr/>
              <p:nvPr/>
            </p:nvSpPr>
            <p:spPr>
              <a:xfrm flipH="1">
                <a:off x="631300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1"/>
              <p:cNvSpPr/>
              <p:nvPr/>
            </p:nvSpPr>
            <p:spPr>
              <a:xfrm flipH="1">
                <a:off x="6313006"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1"/>
              <p:cNvSpPr/>
              <p:nvPr/>
            </p:nvSpPr>
            <p:spPr>
              <a:xfrm flipH="1">
                <a:off x="631300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1"/>
              <p:cNvSpPr/>
              <p:nvPr/>
            </p:nvSpPr>
            <p:spPr>
              <a:xfrm flipH="1">
                <a:off x="668436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11"/>
              <p:cNvSpPr/>
              <p:nvPr/>
            </p:nvSpPr>
            <p:spPr>
              <a:xfrm flipH="1">
                <a:off x="668436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p:nvPr/>
            </p:nvSpPr>
            <p:spPr>
              <a:xfrm flipH="1">
                <a:off x="668436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1"/>
              <p:cNvSpPr/>
              <p:nvPr/>
            </p:nvSpPr>
            <p:spPr>
              <a:xfrm flipH="1">
                <a:off x="705571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1"/>
              <p:cNvSpPr/>
              <p:nvPr/>
            </p:nvSpPr>
            <p:spPr>
              <a:xfrm flipH="1">
                <a:off x="705571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11"/>
              <p:cNvSpPr/>
              <p:nvPr/>
            </p:nvSpPr>
            <p:spPr>
              <a:xfrm flipH="1">
                <a:off x="779842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1"/>
              <p:cNvSpPr/>
              <p:nvPr/>
            </p:nvSpPr>
            <p:spPr>
              <a:xfrm flipH="1">
                <a:off x="779842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11"/>
              <p:cNvSpPr/>
              <p:nvPr/>
            </p:nvSpPr>
            <p:spPr>
              <a:xfrm flipH="1">
                <a:off x="7798424"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1"/>
              <p:cNvSpPr/>
              <p:nvPr/>
            </p:nvSpPr>
            <p:spPr>
              <a:xfrm flipH="1">
                <a:off x="779842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11"/>
              <p:cNvSpPr/>
              <p:nvPr/>
            </p:nvSpPr>
            <p:spPr>
              <a:xfrm flipH="1">
                <a:off x="8169779"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1"/>
              <p:cNvSpPr/>
              <p:nvPr/>
            </p:nvSpPr>
            <p:spPr>
              <a:xfrm flipH="1">
                <a:off x="81697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11"/>
              <p:cNvSpPr/>
              <p:nvPr/>
            </p:nvSpPr>
            <p:spPr>
              <a:xfrm flipH="1">
                <a:off x="81697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11"/>
              <p:cNvSpPr/>
              <p:nvPr/>
            </p:nvSpPr>
            <p:spPr>
              <a:xfrm flipH="1">
                <a:off x="7427070"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11"/>
              <p:cNvSpPr/>
              <p:nvPr/>
            </p:nvSpPr>
            <p:spPr>
              <a:xfrm flipH="1">
                <a:off x="7427070"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1"/>
              <p:cNvSpPr/>
              <p:nvPr/>
            </p:nvSpPr>
            <p:spPr>
              <a:xfrm flipH="1">
                <a:off x="7427070"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1"/>
              <p:cNvSpPr/>
              <p:nvPr/>
            </p:nvSpPr>
            <p:spPr>
              <a:xfrm flipH="1">
                <a:off x="854113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1"/>
              <p:cNvSpPr/>
              <p:nvPr/>
            </p:nvSpPr>
            <p:spPr>
              <a:xfrm flipH="1">
                <a:off x="854113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1"/>
              <p:cNvSpPr/>
              <p:nvPr/>
            </p:nvSpPr>
            <p:spPr>
              <a:xfrm flipH="1">
                <a:off x="89124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1"/>
              <p:cNvSpPr/>
              <p:nvPr/>
            </p:nvSpPr>
            <p:spPr>
              <a:xfrm flipH="1">
                <a:off x="89124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11"/>
              <p:cNvSpPr/>
              <p:nvPr/>
            </p:nvSpPr>
            <p:spPr>
              <a:xfrm flipH="1">
                <a:off x="89124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268" name="Google Shape;268;p11"/>
          <p:cNvSpPr txBox="1"/>
          <p:nvPr>
            <p:ph hasCustomPrompt="1" type="title"/>
          </p:nvPr>
        </p:nvSpPr>
        <p:spPr>
          <a:xfrm>
            <a:off x="1388625" y="772725"/>
            <a:ext cx="6366900" cy="1863300"/>
          </a:xfrm>
          <a:prstGeom prst="rect">
            <a:avLst/>
          </a:prstGeom>
        </p:spPr>
        <p:txBody>
          <a:bodyPr anchorCtr="0" anchor="ctr" bIns="91425" lIns="91425" spcFirstLastPara="1" rIns="91425" wrap="square" tIns="91425"/>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p:nvPr>
            <p:ph idx="1" type="body"/>
          </p:nvPr>
        </p:nvSpPr>
        <p:spPr>
          <a:xfrm>
            <a:off x="1388625" y="2712300"/>
            <a:ext cx="6366900" cy="1111200"/>
          </a:xfrm>
          <a:prstGeom prst="rect">
            <a:avLst/>
          </a:prstGeom>
        </p:spPr>
        <p:txBody>
          <a:bodyPr anchorCtr="0" anchor="t" bIns="91425" lIns="91425" spcFirstLastPara="1" rIns="91425" wrap="square" tIns="91425"/>
          <a:lstStyle>
            <a:lvl1pPr indent="-311150" lvl="0" marL="457200" algn="ctr">
              <a:spcBef>
                <a:spcPts val="0"/>
              </a:spcBef>
              <a:spcAft>
                <a:spcPts val="0"/>
              </a:spcAft>
              <a:buClr>
                <a:schemeClr val="lt1"/>
              </a:buClr>
              <a:buSzPts val="1300"/>
              <a:buChar char="●"/>
              <a:defRPr>
                <a:solidFill>
                  <a:schemeClr val="lt1"/>
                </a:solidFill>
              </a:defRPr>
            </a:lvl1pPr>
            <a:lvl2pPr indent="-298450" lvl="1" marL="914400" algn="ctr">
              <a:spcBef>
                <a:spcPts val="1600"/>
              </a:spcBef>
              <a:spcAft>
                <a:spcPts val="0"/>
              </a:spcAft>
              <a:buClr>
                <a:schemeClr val="lt1"/>
              </a:buClr>
              <a:buSzPts val="1100"/>
              <a:buChar char="○"/>
              <a:defRPr>
                <a:solidFill>
                  <a:schemeClr val="lt1"/>
                </a:solidFill>
              </a:defRPr>
            </a:lvl2pPr>
            <a:lvl3pPr indent="-298450" lvl="2" marL="1371600" algn="ctr">
              <a:spcBef>
                <a:spcPts val="1600"/>
              </a:spcBef>
              <a:spcAft>
                <a:spcPts val="0"/>
              </a:spcAft>
              <a:buClr>
                <a:schemeClr val="lt1"/>
              </a:buClr>
              <a:buSzPts val="1100"/>
              <a:buChar char="■"/>
              <a:defRPr>
                <a:solidFill>
                  <a:schemeClr val="lt1"/>
                </a:solidFill>
              </a:defRPr>
            </a:lvl3pPr>
            <a:lvl4pPr indent="-298450" lvl="3" marL="1828800" algn="ctr">
              <a:spcBef>
                <a:spcPts val="1600"/>
              </a:spcBef>
              <a:spcAft>
                <a:spcPts val="0"/>
              </a:spcAft>
              <a:buClr>
                <a:schemeClr val="lt1"/>
              </a:buClr>
              <a:buSzPts val="1100"/>
              <a:buChar char="●"/>
              <a:defRPr>
                <a:solidFill>
                  <a:schemeClr val="lt1"/>
                </a:solidFill>
              </a:defRPr>
            </a:lvl4pPr>
            <a:lvl5pPr indent="-298450" lvl="4" marL="2286000" algn="ctr">
              <a:spcBef>
                <a:spcPts val="1600"/>
              </a:spcBef>
              <a:spcAft>
                <a:spcPts val="0"/>
              </a:spcAft>
              <a:buClr>
                <a:schemeClr val="lt1"/>
              </a:buClr>
              <a:buSzPts val="1100"/>
              <a:buChar char="○"/>
              <a:defRPr>
                <a:solidFill>
                  <a:schemeClr val="lt1"/>
                </a:solidFill>
              </a:defRPr>
            </a:lvl5pPr>
            <a:lvl6pPr indent="-298450" lvl="5" marL="2743200" algn="ctr">
              <a:spcBef>
                <a:spcPts val="1600"/>
              </a:spcBef>
              <a:spcAft>
                <a:spcPts val="0"/>
              </a:spcAft>
              <a:buClr>
                <a:schemeClr val="lt1"/>
              </a:buClr>
              <a:buSzPts val="1100"/>
              <a:buChar char="■"/>
              <a:defRPr>
                <a:solidFill>
                  <a:schemeClr val="lt1"/>
                </a:solidFill>
              </a:defRPr>
            </a:lvl6pPr>
            <a:lvl7pPr indent="-298450" lvl="6" marL="3200400" algn="ctr">
              <a:spcBef>
                <a:spcPts val="1600"/>
              </a:spcBef>
              <a:spcAft>
                <a:spcPts val="0"/>
              </a:spcAft>
              <a:buClr>
                <a:schemeClr val="lt1"/>
              </a:buClr>
              <a:buSzPts val="1100"/>
              <a:buChar char="●"/>
              <a:defRPr>
                <a:solidFill>
                  <a:schemeClr val="lt1"/>
                </a:solidFill>
              </a:defRPr>
            </a:lvl7pPr>
            <a:lvl8pPr indent="-298450" lvl="7" marL="3657600" algn="ctr">
              <a:spcBef>
                <a:spcPts val="1600"/>
              </a:spcBef>
              <a:spcAft>
                <a:spcPts val="0"/>
              </a:spcAft>
              <a:buClr>
                <a:schemeClr val="lt1"/>
              </a:buClr>
              <a:buSzPts val="1100"/>
              <a:buChar char="○"/>
              <a:defRPr>
                <a:solidFill>
                  <a:schemeClr val="lt1"/>
                </a:solidFill>
              </a:defRPr>
            </a:lvl8pPr>
            <a:lvl9pPr indent="-298450" lvl="8" marL="4114800" algn="ctr">
              <a:spcBef>
                <a:spcPts val="1600"/>
              </a:spcBef>
              <a:spcAft>
                <a:spcPts val="1600"/>
              </a:spcAft>
              <a:buClr>
                <a:schemeClr val="lt1"/>
              </a:buClr>
              <a:buSzPts val="1100"/>
              <a:buChar char="■"/>
              <a:defRPr>
                <a:solidFill>
                  <a:schemeClr val="lt1"/>
                </a:solidFill>
              </a:defRPr>
            </a:lvl9pPr>
          </a:lstStyle>
          <a:p/>
        </p:txBody>
      </p:sp>
      <p:sp>
        <p:nvSpPr>
          <p:cNvPr id="270" name="Google Shape;270;p11"/>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71" name="Shape 271"/>
        <p:cNvGrpSpPr/>
        <p:nvPr/>
      </p:nvGrpSpPr>
      <p:grpSpPr>
        <a:xfrm>
          <a:off x="0" y="0"/>
          <a:ext cx="0" cy="0"/>
          <a:chOff x="0" y="0"/>
          <a:chExt cx="0" cy="0"/>
        </a:xfrm>
      </p:grpSpPr>
      <p:sp>
        <p:nvSpPr>
          <p:cNvPr id="272" name="Google Shape;272;p12"/>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OC">
  <p:cSld name="SECTION_HEADER_1">
    <p:spTree>
      <p:nvGrpSpPr>
        <p:cNvPr id="273" name="Shape 273"/>
        <p:cNvGrpSpPr/>
        <p:nvPr/>
      </p:nvGrpSpPr>
      <p:grpSpPr>
        <a:xfrm>
          <a:off x="0" y="0"/>
          <a:ext cx="0" cy="0"/>
          <a:chOff x="0" y="0"/>
          <a:chExt cx="0" cy="0"/>
        </a:xfrm>
      </p:grpSpPr>
      <p:grpSp>
        <p:nvGrpSpPr>
          <p:cNvPr id="274" name="Google Shape;274;p13"/>
          <p:cNvGrpSpPr/>
          <p:nvPr/>
        </p:nvGrpSpPr>
        <p:grpSpPr>
          <a:xfrm>
            <a:off x="4406400" y="0"/>
            <a:ext cx="4737600" cy="5143065"/>
            <a:chOff x="4406400" y="0"/>
            <a:chExt cx="4737600" cy="5143065"/>
          </a:xfrm>
        </p:grpSpPr>
        <p:sp>
          <p:nvSpPr>
            <p:cNvPr id="275" name="Google Shape;275;p1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1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1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1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1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1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1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1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1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1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1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1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1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1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3" name="Google Shape;293;p1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294" name="Google Shape;294;p13"/>
          <p:cNvSpPr txBox="1"/>
          <p:nvPr>
            <p:ph type="title"/>
          </p:nvPr>
        </p:nvSpPr>
        <p:spPr>
          <a:xfrm>
            <a:off x="1297500" y="393750"/>
            <a:ext cx="7038900" cy="914100"/>
          </a:xfrm>
          <a:prstGeom prst="rect">
            <a:avLst/>
          </a:prstGeom>
        </p:spPr>
        <p:txBody>
          <a:bodyPr anchorCtr="0" anchor="t" bIns="91425" lIns="91425" spcFirstLastPara="1" rIns="91425" wrap="square" tIns="91425"/>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_alt3">
  <p:cSld name="TITLE_AND_BODY_1">
    <p:spTree>
      <p:nvGrpSpPr>
        <p:cNvPr id="295" name="Shape 295"/>
        <p:cNvGrpSpPr/>
        <p:nvPr/>
      </p:nvGrpSpPr>
      <p:grpSpPr>
        <a:xfrm>
          <a:off x="0" y="0"/>
          <a:ext cx="0" cy="0"/>
          <a:chOff x="0" y="0"/>
          <a:chExt cx="0" cy="0"/>
        </a:xfrm>
      </p:grpSpPr>
      <p:pic>
        <p:nvPicPr>
          <p:cNvPr descr="offset_comp_343059.jpg" id="296" name="Google Shape;296;p14"/>
          <p:cNvPicPr preferRelativeResize="0"/>
          <p:nvPr/>
        </p:nvPicPr>
        <p:blipFill rotWithShape="1">
          <a:blip r:embed="rId2">
            <a:alphaModFix amt="80000"/>
          </a:blip>
          <a:srcRect b="25870" l="30474" r="30474" t="11955"/>
          <a:stretch/>
        </p:blipFill>
        <p:spPr>
          <a:xfrm rot="-5400000">
            <a:off x="113630" y="-105700"/>
            <a:ext cx="5142300" cy="5364300"/>
          </a:xfrm>
          <a:prstGeom prst="diagStripe">
            <a:avLst>
              <a:gd fmla="val 50343" name="adj"/>
            </a:avLst>
          </a:prstGeom>
          <a:noFill/>
          <a:ln>
            <a:noFill/>
          </a:ln>
        </p:spPr>
      </p:pic>
      <p:sp>
        <p:nvSpPr>
          <p:cNvPr id="297" name="Google Shape;297;p14"/>
          <p:cNvSpPr txBox="1"/>
          <p:nvPr>
            <p:ph type="title"/>
          </p:nvPr>
        </p:nvSpPr>
        <p:spPr>
          <a:xfrm>
            <a:off x="1297500" y="393750"/>
            <a:ext cx="7038900" cy="914100"/>
          </a:xfrm>
          <a:prstGeom prst="rect">
            <a:avLst/>
          </a:prstGeom>
        </p:spPr>
        <p:txBody>
          <a:bodyPr anchorCtr="0" anchor="t" bIns="91425" lIns="91425" spcFirstLastPara="1" rIns="91425" wrap="square" tIns="91425"/>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298" name="Google Shape;298;p14"/>
          <p:cNvSpPr txBox="1"/>
          <p:nvPr>
            <p:ph idx="1" type="body"/>
          </p:nvPr>
        </p:nvSpPr>
        <p:spPr>
          <a:xfrm>
            <a:off x="4018025" y="1567550"/>
            <a:ext cx="4318500" cy="1766700"/>
          </a:xfrm>
          <a:prstGeom prst="rect">
            <a:avLst/>
          </a:prstGeom>
        </p:spPr>
        <p:txBody>
          <a:bodyPr anchorCtr="0" anchor="t" bIns="91425" lIns="91425" spcFirstLastPara="1" rIns="91425" wrap="square" tIns="91425"/>
          <a:lstStyle>
            <a:lvl1pPr indent="-311150" lvl="0" marL="457200" rtl="0">
              <a:spcBef>
                <a:spcPts val="0"/>
              </a:spcBef>
              <a:spcAft>
                <a:spcPts val="0"/>
              </a:spcAft>
              <a:buClr>
                <a:schemeClr val="dk2"/>
              </a:buClr>
              <a:buSzPts val="1300"/>
              <a:buChar char="●"/>
              <a:defRPr>
                <a:solidFill>
                  <a:schemeClr val="dk2"/>
                </a:solidFill>
              </a:defRPr>
            </a:lvl1pPr>
            <a:lvl2pPr indent="-298450" lvl="1" marL="914400" rtl="0">
              <a:spcBef>
                <a:spcPts val="1600"/>
              </a:spcBef>
              <a:spcAft>
                <a:spcPts val="0"/>
              </a:spcAft>
              <a:buClr>
                <a:schemeClr val="dk2"/>
              </a:buClr>
              <a:buSzPts val="1100"/>
              <a:buChar char="○"/>
              <a:defRPr>
                <a:solidFill>
                  <a:schemeClr val="dk2"/>
                </a:solidFill>
              </a:defRPr>
            </a:lvl2pPr>
            <a:lvl3pPr indent="-298450" lvl="2" marL="1371600" rtl="0">
              <a:spcBef>
                <a:spcPts val="1600"/>
              </a:spcBef>
              <a:spcAft>
                <a:spcPts val="0"/>
              </a:spcAft>
              <a:buClr>
                <a:schemeClr val="dk2"/>
              </a:buClr>
              <a:buSzPts val="1100"/>
              <a:buChar char="■"/>
              <a:defRPr>
                <a:solidFill>
                  <a:schemeClr val="dk2"/>
                </a:solidFill>
              </a:defRPr>
            </a:lvl3pPr>
            <a:lvl4pPr indent="-298450" lvl="3" marL="1828800" rtl="0">
              <a:spcBef>
                <a:spcPts val="1600"/>
              </a:spcBef>
              <a:spcAft>
                <a:spcPts val="0"/>
              </a:spcAft>
              <a:buClr>
                <a:schemeClr val="dk2"/>
              </a:buClr>
              <a:buSzPts val="1100"/>
              <a:buChar char="●"/>
              <a:defRPr>
                <a:solidFill>
                  <a:schemeClr val="dk2"/>
                </a:solidFill>
              </a:defRPr>
            </a:lvl4pPr>
            <a:lvl5pPr indent="-298450" lvl="4" marL="2286000" rtl="0">
              <a:spcBef>
                <a:spcPts val="1600"/>
              </a:spcBef>
              <a:spcAft>
                <a:spcPts val="0"/>
              </a:spcAft>
              <a:buClr>
                <a:schemeClr val="dk2"/>
              </a:buClr>
              <a:buSzPts val="1100"/>
              <a:buChar char="○"/>
              <a:defRPr>
                <a:solidFill>
                  <a:schemeClr val="dk2"/>
                </a:solidFill>
              </a:defRPr>
            </a:lvl5pPr>
            <a:lvl6pPr indent="-298450" lvl="5" marL="2743200" rtl="0">
              <a:spcBef>
                <a:spcPts val="1600"/>
              </a:spcBef>
              <a:spcAft>
                <a:spcPts val="0"/>
              </a:spcAft>
              <a:buClr>
                <a:schemeClr val="dk2"/>
              </a:buClr>
              <a:buSzPts val="1100"/>
              <a:buChar char="■"/>
              <a:defRPr>
                <a:solidFill>
                  <a:schemeClr val="dk2"/>
                </a:solidFill>
              </a:defRPr>
            </a:lvl6pPr>
            <a:lvl7pPr indent="-298450" lvl="6" marL="3200400" rtl="0">
              <a:spcBef>
                <a:spcPts val="1600"/>
              </a:spcBef>
              <a:spcAft>
                <a:spcPts val="0"/>
              </a:spcAft>
              <a:buClr>
                <a:schemeClr val="dk2"/>
              </a:buClr>
              <a:buSzPts val="1100"/>
              <a:buChar char="●"/>
              <a:defRPr>
                <a:solidFill>
                  <a:schemeClr val="dk2"/>
                </a:solidFill>
              </a:defRPr>
            </a:lvl7pPr>
            <a:lvl8pPr indent="-298450" lvl="7" marL="3657600" rtl="0">
              <a:spcBef>
                <a:spcPts val="1600"/>
              </a:spcBef>
              <a:spcAft>
                <a:spcPts val="0"/>
              </a:spcAft>
              <a:buClr>
                <a:schemeClr val="dk2"/>
              </a:buClr>
              <a:buSzPts val="1100"/>
              <a:buChar char="○"/>
              <a:defRPr>
                <a:solidFill>
                  <a:schemeClr val="dk2"/>
                </a:solidFill>
              </a:defRPr>
            </a:lvl8pPr>
            <a:lvl9pPr indent="-298450" lvl="8" marL="4114800" rtl="0">
              <a:spcBef>
                <a:spcPts val="1600"/>
              </a:spcBef>
              <a:spcAft>
                <a:spcPts val="1600"/>
              </a:spcAft>
              <a:buClr>
                <a:schemeClr val="dk2"/>
              </a:buClr>
              <a:buSzPts val="1100"/>
              <a:buChar char="■"/>
              <a:defRPr>
                <a:solidFill>
                  <a:schemeClr val="dk2"/>
                </a:solidFill>
              </a:defRPr>
            </a:lvl9pPr>
          </a:lstStyle>
          <a:p/>
        </p:txBody>
      </p:sp>
      <p:sp>
        <p:nvSpPr>
          <p:cNvPr id="299" name="Google Shape;299;p1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300" name="Google Shape;300;p14">
            <a:hlinkClick action="ppaction://hlinksldjump" r:id="rId3"/>
          </p:cNvPr>
          <p:cNvSpPr/>
          <p:nvPr/>
        </p:nvSpPr>
        <p:spPr>
          <a:xfrm>
            <a:off x="0" y="0"/>
            <a:ext cx="632700" cy="588600"/>
          </a:xfrm>
          <a:prstGeom prst="rect">
            <a:avLst/>
          </a:prstGeom>
          <a:solidFill>
            <a:srgbClr val="1B212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14">
            <a:hlinkClick action="ppaction://hlinksldjump" r:id="rId4"/>
          </p:cNvPr>
          <p:cNvSpPr/>
          <p:nvPr/>
        </p:nvSpPr>
        <p:spPr>
          <a:xfrm>
            <a:off x="212050" y="221751"/>
            <a:ext cx="219600" cy="18900"/>
          </a:xfrm>
          <a:prstGeom prst="rect">
            <a:avLst/>
          </a:prstGeom>
          <a:solidFill>
            <a:srgbClr val="55688B">
              <a:alpha val="35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 name="Google Shape;302;p14">
            <a:hlinkClick action="ppaction://hlinksldjump" r:id="rId5"/>
          </p:cNvPr>
          <p:cNvSpPr/>
          <p:nvPr/>
        </p:nvSpPr>
        <p:spPr>
          <a:xfrm>
            <a:off x="212050" y="284225"/>
            <a:ext cx="219600" cy="18900"/>
          </a:xfrm>
          <a:prstGeom prst="rect">
            <a:avLst/>
          </a:prstGeom>
          <a:solidFill>
            <a:srgbClr val="55688B">
              <a:alpha val="35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14">
            <a:hlinkClick action="ppaction://hlinksldjump" r:id="rId6"/>
          </p:cNvPr>
          <p:cNvSpPr/>
          <p:nvPr/>
        </p:nvSpPr>
        <p:spPr>
          <a:xfrm>
            <a:off x="212050" y="346699"/>
            <a:ext cx="219600" cy="18900"/>
          </a:xfrm>
          <a:prstGeom prst="rect">
            <a:avLst/>
          </a:prstGeom>
          <a:solidFill>
            <a:srgbClr val="55688B">
              <a:alpha val="35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04" name="Google Shape;304;p14"/>
          <p:cNvGrpSpPr/>
          <p:nvPr/>
        </p:nvGrpSpPr>
        <p:grpSpPr>
          <a:xfrm>
            <a:off x="0" y="381001"/>
            <a:ext cx="1037850" cy="1016287"/>
            <a:chOff x="0" y="381001"/>
            <a:chExt cx="1037850" cy="1016287"/>
          </a:xfrm>
        </p:grpSpPr>
        <p:sp>
          <p:nvSpPr>
            <p:cNvPr id="305" name="Google Shape;305;p1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1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_alt1">
  <p:cSld name="TITLE_AND_BODY_2">
    <p:spTree>
      <p:nvGrpSpPr>
        <p:cNvPr id="307" name="Shape 307"/>
        <p:cNvGrpSpPr/>
        <p:nvPr/>
      </p:nvGrpSpPr>
      <p:grpSpPr>
        <a:xfrm>
          <a:off x="0" y="0"/>
          <a:ext cx="0" cy="0"/>
          <a:chOff x="0" y="0"/>
          <a:chExt cx="0" cy="0"/>
        </a:xfrm>
      </p:grpSpPr>
      <p:sp>
        <p:nvSpPr>
          <p:cNvPr id="308" name="Google Shape;308;p15"/>
          <p:cNvSpPr txBox="1"/>
          <p:nvPr>
            <p:ph type="title"/>
          </p:nvPr>
        </p:nvSpPr>
        <p:spPr>
          <a:xfrm>
            <a:off x="361071" y="1924852"/>
            <a:ext cx="2304900" cy="1797300"/>
          </a:xfrm>
          <a:prstGeom prst="rect">
            <a:avLst/>
          </a:prstGeom>
        </p:spPr>
        <p:txBody>
          <a:bodyPr anchorCtr="0" anchor="t" bIns="91425" lIns="91425" spcFirstLastPara="1" rIns="91425" wrap="square" tIns="91425"/>
          <a:lstStyle>
            <a:lvl1pPr lvl="0"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p:txBody>
      </p:sp>
      <p:sp>
        <p:nvSpPr>
          <p:cNvPr id="309" name="Google Shape;309;p15"/>
          <p:cNvSpPr/>
          <p:nvPr/>
        </p:nvSpPr>
        <p:spPr>
          <a:xfrm>
            <a:off x="4564200" y="0"/>
            <a:ext cx="4579800" cy="51435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15"/>
          <p:cNvSpPr txBox="1"/>
          <p:nvPr>
            <p:ph idx="1" type="body"/>
          </p:nvPr>
        </p:nvSpPr>
        <p:spPr>
          <a:xfrm>
            <a:off x="6451271" y="1924850"/>
            <a:ext cx="2304900" cy="1797300"/>
          </a:xfrm>
          <a:prstGeom prst="rect">
            <a:avLst/>
          </a:prstGeom>
        </p:spPr>
        <p:txBody>
          <a:bodyPr anchorCtr="0" anchor="t" bIns="91425" lIns="91425" spcFirstLastPara="1" rIns="91425" wrap="square" tIns="91425"/>
          <a:lstStyle>
            <a:lvl1pPr indent="-298450" lvl="0" marL="457200" rtl="0">
              <a:spcBef>
                <a:spcPts val="0"/>
              </a:spcBef>
              <a:spcAft>
                <a:spcPts val="0"/>
              </a:spcAft>
              <a:buClr>
                <a:schemeClr val="dk1"/>
              </a:buClr>
              <a:buSzPts val="1100"/>
              <a:buChar char="●"/>
              <a:defRPr sz="1100">
                <a:solidFill>
                  <a:schemeClr val="dk1"/>
                </a:solidFill>
              </a:defRPr>
            </a:lvl1pPr>
            <a:lvl2pPr indent="-298450" lvl="1" marL="914400" rtl="0">
              <a:spcBef>
                <a:spcPts val="1600"/>
              </a:spcBef>
              <a:spcAft>
                <a:spcPts val="0"/>
              </a:spcAft>
              <a:buClr>
                <a:schemeClr val="dk1"/>
              </a:buClr>
              <a:buSzPts val="1100"/>
              <a:buChar char="○"/>
              <a:defRPr>
                <a:solidFill>
                  <a:schemeClr val="dk1"/>
                </a:solidFill>
              </a:defRPr>
            </a:lvl2pPr>
            <a:lvl3pPr indent="-298450" lvl="2" marL="1371600" rtl="0">
              <a:spcBef>
                <a:spcPts val="1600"/>
              </a:spcBef>
              <a:spcAft>
                <a:spcPts val="0"/>
              </a:spcAft>
              <a:buClr>
                <a:schemeClr val="dk1"/>
              </a:buClr>
              <a:buSzPts val="1100"/>
              <a:buChar char="■"/>
              <a:defRPr>
                <a:solidFill>
                  <a:schemeClr val="dk1"/>
                </a:solidFill>
              </a:defRPr>
            </a:lvl3pPr>
            <a:lvl4pPr indent="-298450" lvl="3" marL="1828800" rtl="0">
              <a:spcBef>
                <a:spcPts val="1600"/>
              </a:spcBef>
              <a:spcAft>
                <a:spcPts val="0"/>
              </a:spcAft>
              <a:buClr>
                <a:schemeClr val="dk1"/>
              </a:buClr>
              <a:buSzPts val="1100"/>
              <a:buChar char="●"/>
              <a:defRPr>
                <a:solidFill>
                  <a:schemeClr val="dk1"/>
                </a:solidFill>
              </a:defRPr>
            </a:lvl4pPr>
            <a:lvl5pPr indent="-298450" lvl="4" marL="2286000" rtl="0">
              <a:spcBef>
                <a:spcPts val="1600"/>
              </a:spcBef>
              <a:spcAft>
                <a:spcPts val="0"/>
              </a:spcAft>
              <a:buClr>
                <a:schemeClr val="dk1"/>
              </a:buClr>
              <a:buSzPts val="1100"/>
              <a:buChar char="○"/>
              <a:defRPr>
                <a:solidFill>
                  <a:schemeClr val="dk1"/>
                </a:solidFill>
              </a:defRPr>
            </a:lvl5pPr>
            <a:lvl6pPr indent="-298450" lvl="5" marL="2743200" rtl="0">
              <a:spcBef>
                <a:spcPts val="1600"/>
              </a:spcBef>
              <a:spcAft>
                <a:spcPts val="0"/>
              </a:spcAft>
              <a:buClr>
                <a:schemeClr val="dk1"/>
              </a:buClr>
              <a:buSzPts val="1100"/>
              <a:buChar char="■"/>
              <a:defRPr>
                <a:solidFill>
                  <a:schemeClr val="dk1"/>
                </a:solidFill>
              </a:defRPr>
            </a:lvl6pPr>
            <a:lvl7pPr indent="-298450" lvl="6" marL="3200400" rtl="0">
              <a:spcBef>
                <a:spcPts val="1600"/>
              </a:spcBef>
              <a:spcAft>
                <a:spcPts val="0"/>
              </a:spcAft>
              <a:buClr>
                <a:schemeClr val="dk1"/>
              </a:buClr>
              <a:buSzPts val="1100"/>
              <a:buChar char="●"/>
              <a:defRPr>
                <a:solidFill>
                  <a:schemeClr val="dk1"/>
                </a:solidFill>
              </a:defRPr>
            </a:lvl7pPr>
            <a:lvl8pPr indent="-298450" lvl="7" marL="3657600" rtl="0">
              <a:spcBef>
                <a:spcPts val="1600"/>
              </a:spcBef>
              <a:spcAft>
                <a:spcPts val="0"/>
              </a:spcAft>
              <a:buClr>
                <a:schemeClr val="dk1"/>
              </a:buClr>
              <a:buSzPts val="1100"/>
              <a:buChar char="○"/>
              <a:defRPr>
                <a:solidFill>
                  <a:schemeClr val="dk1"/>
                </a:solidFill>
              </a:defRPr>
            </a:lvl8pPr>
            <a:lvl9pPr indent="-298450" lvl="8" marL="4114800" rtl="0">
              <a:spcBef>
                <a:spcPts val="1600"/>
              </a:spcBef>
              <a:spcAft>
                <a:spcPts val="1600"/>
              </a:spcAft>
              <a:buClr>
                <a:schemeClr val="dk1"/>
              </a:buClr>
              <a:buSzPts val="1100"/>
              <a:buChar char="■"/>
              <a:defRPr>
                <a:solidFill>
                  <a:schemeClr val="dk1"/>
                </a:solidFill>
              </a:defRPr>
            </a:lvl9pPr>
          </a:lstStyle>
          <a:p/>
        </p:txBody>
      </p:sp>
      <p:sp>
        <p:nvSpPr>
          <p:cNvPr id="311" name="Google Shape;311;p15">
            <a:hlinkClick action="ppaction://hlinksldjump" r:id="rId2"/>
          </p:cNvPr>
          <p:cNvSpPr/>
          <p:nvPr/>
        </p:nvSpPr>
        <p:spPr>
          <a:xfrm>
            <a:off x="0" y="0"/>
            <a:ext cx="632700" cy="588600"/>
          </a:xfrm>
          <a:prstGeom prst="rect">
            <a:avLst/>
          </a:prstGeom>
          <a:solidFill>
            <a:srgbClr val="1B212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15">
            <a:hlinkClick action="ppaction://hlinksldjump" r:id="rId3"/>
          </p:cNvPr>
          <p:cNvSpPr/>
          <p:nvPr/>
        </p:nvSpPr>
        <p:spPr>
          <a:xfrm>
            <a:off x="212050" y="221751"/>
            <a:ext cx="219600" cy="18900"/>
          </a:xfrm>
          <a:prstGeom prst="rect">
            <a:avLst/>
          </a:prstGeom>
          <a:solidFill>
            <a:srgbClr val="55688B">
              <a:alpha val="35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15">
            <a:hlinkClick action="ppaction://hlinksldjump" r:id="rId4"/>
          </p:cNvPr>
          <p:cNvSpPr/>
          <p:nvPr/>
        </p:nvSpPr>
        <p:spPr>
          <a:xfrm>
            <a:off x="212050" y="284225"/>
            <a:ext cx="219600" cy="18900"/>
          </a:xfrm>
          <a:prstGeom prst="rect">
            <a:avLst/>
          </a:prstGeom>
          <a:solidFill>
            <a:srgbClr val="55688B">
              <a:alpha val="35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15">
            <a:hlinkClick action="ppaction://hlinksldjump" r:id="rId5"/>
          </p:cNvPr>
          <p:cNvSpPr/>
          <p:nvPr/>
        </p:nvSpPr>
        <p:spPr>
          <a:xfrm>
            <a:off x="212050" y="346699"/>
            <a:ext cx="219600" cy="18900"/>
          </a:xfrm>
          <a:prstGeom prst="rect">
            <a:avLst/>
          </a:prstGeom>
          <a:solidFill>
            <a:srgbClr val="55688B">
              <a:alpha val="35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15" name="Google Shape;315;p15"/>
          <p:cNvGrpSpPr/>
          <p:nvPr/>
        </p:nvGrpSpPr>
        <p:grpSpPr>
          <a:xfrm>
            <a:off x="0" y="381001"/>
            <a:ext cx="1037850" cy="1016287"/>
            <a:chOff x="0" y="381001"/>
            <a:chExt cx="1037850" cy="1016287"/>
          </a:xfrm>
        </p:grpSpPr>
        <p:sp>
          <p:nvSpPr>
            <p:cNvPr id="316" name="Google Shape;316;p1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8" name="Google Shape;318;p15"/>
          <p:cNvSpPr txBox="1"/>
          <p:nvPr>
            <p:ph idx="2" type="title"/>
          </p:nvPr>
        </p:nvSpPr>
        <p:spPr>
          <a:xfrm>
            <a:off x="1297500" y="459490"/>
            <a:ext cx="3005700" cy="510900"/>
          </a:xfrm>
          <a:prstGeom prst="rect">
            <a:avLst/>
          </a:prstGeom>
        </p:spPr>
        <p:txBody>
          <a:bodyPr anchorCtr="0" anchor="t" bIns="91425" lIns="91425" spcFirstLastPara="1" rIns="91425" wrap="square" tIns="91425"/>
          <a:lstStyle>
            <a:lvl1pPr lvl="0" rtl="0">
              <a:spcBef>
                <a:spcPts val="0"/>
              </a:spcBef>
              <a:spcAft>
                <a:spcPts val="0"/>
              </a:spcAft>
              <a:buSzPts val="1000"/>
              <a:buNone/>
              <a:defRPr sz="1000"/>
            </a:lvl1pPr>
            <a:lvl2pPr lvl="1" rtl="0">
              <a:spcBef>
                <a:spcPts val="0"/>
              </a:spcBef>
              <a:spcAft>
                <a:spcPts val="0"/>
              </a:spcAft>
              <a:buSzPts val="1000"/>
              <a:buNone/>
              <a:defRPr sz="1000"/>
            </a:lvl2pPr>
            <a:lvl3pPr lvl="2" rtl="0">
              <a:spcBef>
                <a:spcPts val="0"/>
              </a:spcBef>
              <a:spcAft>
                <a:spcPts val="0"/>
              </a:spcAft>
              <a:buSzPts val="1000"/>
              <a:buNone/>
              <a:defRPr sz="1000"/>
            </a:lvl3pPr>
            <a:lvl4pPr lvl="3" rtl="0">
              <a:spcBef>
                <a:spcPts val="0"/>
              </a:spcBef>
              <a:spcAft>
                <a:spcPts val="0"/>
              </a:spcAft>
              <a:buSzPts val="1000"/>
              <a:buNone/>
              <a:defRPr sz="1000"/>
            </a:lvl4pPr>
            <a:lvl5pPr lvl="4" rtl="0">
              <a:spcBef>
                <a:spcPts val="0"/>
              </a:spcBef>
              <a:spcAft>
                <a:spcPts val="0"/>
              </a:spcAft>
              <a:buSzPts val="1000"/>
              <a:buNone/>
              <a:defRPr sz="1000"/>
            </a:lvl5pPr>
            <a:lvl6pPr lvl="5" rtl="0">
              <a:spcBef>
                <a:spcPts val="0"/>
              </a:spcBef>
              <a:spcAft>
                <a:spcPts val="0"/>
              </a:spcAft>
              <a:buSzPts val="1000"/>
              <a:buNone/>
              <a:defRPr sz="1000"/>
            </a:lvl6pPr>
            <a:lvl7pPr lvl="6" rtl="0">
              <a:spcBef>
                <a:spcPts val="0"/>
              </a:spcBef>
              <a:spcAft>
                <a:spcPts val="0"/>
              </a:spcAft>
              <a:buSzPts val="1000"/>
              <a:buNone/>
              <a:defRPr sz="1000"/>
            </a:lvl7pPr>
            <a:lvl8pPr lvl="7" rtl="0">
              <a:spcBef>
                <a:spcPts val="0"/>
              </a:spcBef>
              <a:spcAft>
                <a:spcPts val="0"/>
              </a:spcAft>
              <a:buSzPts val="1000"/>
              <a:buNone/>
              <a:defRPr sz="1000"/>
            </a:lvl8pPr>
            <a:lvl9pPr lvl="8" rtl="0">
              <a:spcBef>
                <a:spcPts val="0"/>
              </a:spcBef>
              <a:spcAft>
                <a:spcPts val="0"/>
              </a:spcAft>
              <a:buSzPts val="1000"/>
              <a:buNone/>
              <a:defRPr sz="1000"/>
            </a:lvl9pPr>
          </a:lstStyle>
          <a:p/>
        </p:txBody>
      </p:sp>
      <p:sp>
        <p:nvSpPr>
          <p:cNvPr id="319" name="Google Shape;319;p1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_alt2">
  <p:cSld name="TITLE_AND_BODY_2_1">
    <p:spTree>
      <p:nvGrpSpPr>
        <p:cNvPr id="320" name="Shape 320"/>
        <p:cNvGrpSpPr/>
        <p:nvPr/>
      </p:nvGrpSpPr>
      <p:grpSpPr>
        <a:xfrm>
          <a:off x="0" y="0"/>
          <a:ext cx="0" cy="0"/>
          <a:chOff x="0" y="0"/>
          <a:chExt cx="0" cy="0"/>
        </a:xfrm>
      </p:grpSpPr>
      <p:sp>
        <p:nvSpPr>
          <p:cNvPr id="321" name="Google Shape;321;p16"/>
          <p:cNvSpPr txBox="1"/>
          <p:nvPr>
            <p:ph type="title"/>
          </p:nvPr>
        </p:nvSpPr>
        <p:spPr>
          <a:xfrm>
            <a:off x="702850" y="1708619"/>
            <a:ext cx="3333300" cy="1470900"/>
          </a:xfrm>
          <a:prstGeom prst="rect">
            <a:avLst/>
          </a:prstGeom>
        </p:spPr>
        <p:txBody>
          <a:bodyPr anchorCtr="0" anchor="t" bIns="91425" lIns="91425" spcFirstLastPara="1" rIns="91425" wrap="square" tIns="91425"/>
          <a:lstStyle>
            <a:lvl1pPr lvl="0"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p:txBody>
      </p:sp>
      <p:sp>
        <p:nvSpPr>
          <p:cNvPr id="322" name="Google Shape;322;p16"/>
          <p:cNvSpPr/>
          <p:nvPr/>
        </p:nvSpPr>
        <p:spPr>
          <a:xfrm>
            <a:off x="0" y="3486600"/>
            <a:ext cx="9144000" cy="16569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3" name="Google Shape;323;p16">
            <a:hlinkClick action="ppaction://hlinksldjump" r:id="rId2"/>
          </p:cNvPr>
          <p:cNvSpPr/>
          <p:nvPr/>
        </p:nvSpPr>
        <p:spPr>
          <a:xfrm>
            <a:off x="0" y="0"/>
            <a:ext cx="632700" cy="588600"/>
          </a:xfrm>
          <a:prstGeom prst="rect">
            <a:avLst/>
          </a:prstGeom>
          <a:solidFill>
            <a:srgbClr val="1B212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p16">
            <a:hlinkClick action="ppaction://hlinksldjump" r:id="rId3"/>
          </p:cNvPr>
          <p:cNvSpPr/>
          <p:nvPr/>
        </p:nvSpPr>
        <p:spPr>
          <a:xfrm>
            <a:off x="212050" y="221751"/>
            <a:ext cx="219600" cy="18900"/>
          </a:xfrm>
          <a:prstGeom prst="rect">
            <a:avLst/>
          </a:prstGeom>
          <a:solidFill>
            <a:srgbClr val="55688B">
              <a:alpha val="35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 name="Google Shape;325;p16">
            <a:hlinkClick action="ppaction://hlinksldjump" r:id="rId4"/>
          </p:cNvPr>
          <p:cNvSpPr/>
          <p:nvPr/>
        </p:nvSpPr>
        <p:spPr>
          <a:xfrm>
            <a:off x="212050" y="284225"/>
            <a:ext cx="219600" cy="18900"/>
          </a:xfrm>
          <a:prstGeom prst="rect">
            <a:avLst/>
          </a:prstGeom>
          <a:solidFill>
            <a:srgbClr val="55688B">
              <a:alpha val="35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 name="Google Shape;326;p16">
            <a:hlinkClick action="ppaction://hlinksldjump" r:id="rId5"/>
          </p:cNvPr>
          <p:cNvSpPr/>
          <p:nvPr/>
        </p:nvSpPr>
        <p:spPr>
          <a:xfrm>
            <a:off x="212050" y="346699"/>
            <a:ext cx="219600" cy="18900"/>
          </a:xfrm>
          <a:prstGeom prst="rect">
            <a:avLst/>
          </a:prstGeom>
          <a:solidFill>
            <a:srgbClr val="55688B">
              <a:alpha val="35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27" name="Google Shape;327;p16"/>
          <p:cNvGrpSpPr/>
          <p:nvPr/>
        </p:nvGrpSpPr>
        <p:grpSpPr>
          <a:xfrm>
            <a:off x="0" y="381001"/>
            <a:ext cx="1037850" cy="1016287"/>
            <a:chOff x="0" y="381001"/>
            <a:chExt cx="1037850" cy="1016287"/>
          </a:xfrm>
        </p:grpSpPr>
        <p:sp>
          <p:nvSpPr>
            <p:cNvPr id="328" name="Google Shape;328;p1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1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30" name="Google Shape;330;p16"/>
          <p:cNvSpPr txBox="1"/>
          <p:nvPr>
            <p:ph idx="2" type="title"/>
          </p:nvPr>
        </p:nvSpPr>
        <p:spPr>
          <a:xfrm>
            <a:off x="1297500" y="459490"/>
            <a:ext cx="3005700" cy="510900"/>
          </a:xfrm>
          <a:prstGeom prst="rect">
            <a:avLst/>
          </a:prstGeom>
        </p:spPr>
        <p:txBody>
          <a:bodyPr anchorCtr="0" anchor="t" bIns="91425" lIns="91425" spcFirstLastPara="1" rIns="91425" wrap="square" tIns="91425"/>
          <a:lstStyle>
            <a:lvl1pPr lvl="0" rtl="0">
              <a:spcBef>
                <a:spcPts val="0"/>
              </a:spcBef>
              <a:spcAft>
                <a:spcPts val="0"/>
              </a:spcAft>
              <a:buSzPts val="1000"/>
              <a:buNone/>
              <a:defRPr sz="1000"/>
            </a:lvl1pPr>
            <a:lvl2pPr lvl="1" rtl="0">
              <a:spcBef>
                <a:spcPts val="0"/>
              </a:spcBef>
              <a:spcAft>
                <a:spcPts val="0"/>
              </a:spcAft>
              <a:buSzPts val="1000"/>
              <a:buNone/>
              <a:defRPr sz="1000"/>
            </a:lvl2pPr>
            <a:lvl3pPr lvl="2" rtl="0">
              <a:spcBef>
                <a:spcPts val="0"/>
              </a:spcBef>
              <a:spcAft>
                <a:spcPts val="0"/>
              </a:spcAft>
              <a:buSzPts val="1000"/>
              <a:buNone/>
              <a:defRPr sz="1000"/>
            </a:lvl3pPr>
            <a:lvl4pPr lvl="3" rtl="0">
              <a:spcBef>
                <a:spcPts val="0"/>
              </a:spcBef>
              <a:spcAft>
                <a:spcPts val="0"/>
              </a:spcAft>
              <a:buSzPts val="1000"/>
              <a:buNone/>
              <a:defRPr sz="1000"/>
            </a:lvl4pPr>
            <a:lvl5pPr lvl="4" rtl="0">
              <a:spcBef>
                <a:spcPts val="0"/>
              </a:spcBef>
              <a:spcAft>
                <a:spcPts val="0"/>
              </a:spcAft>
              <a:buSzPts val="1000"/>
              <a:buNone/>
              <a:defRPr sz="1000"/>
            </a:lvl5pPr>
            <a:lvl6pPr lvl="5" rtl="0">
              <a:spcBef>
                <a:spcPts val="0"/>
              </a:spcBef>
              <a:spcAft>
                <a:spcPts val="0"/>
              </a:spcAft>
              <a:buSzPts val="1000"/>
              <a:buNone/>
              <a:defRPr sz="1000"/>
            </a:lvl6pPr>
            <a:lvl7pPr lvl="6" rtl="0">
              <a:spcBef>
                <a:spcPts val="0"/>
              </a:spcBef>
              <a:spcAft>
                <a:spcPts val="0"/>
              </a:spcAft>
              <a:buSzPts val="1000"/>
              <a:buNone/>
              <a:defRPr sz="1000"/>
            </a:lvl7pPr>
            <a:lvl8pPr lvl="7" rtl="0">
              <a:spcBef>
                <a:spcPts val="0"/>
              </a:spcBef>
              <a:spcAft>
                <a:spcPts val="0"/>
              </a:spcAft>
              <a:buSzPts val="1000"/>
              <a:buNone/>
              <a:defRPr sz="1000"/>
            </a:lvl8pPr>
            <a:lvl9pPr lvl="8" rtl="0">
              <a:spcBef>
                <a:spcPts val="0"/>
              </a:spcBef>
              <a:spcAft>
                <a:spcPts val="0"/>
              </a:spcAft>
              <a:buSzPts val="1000"/>
              <a:buNone/>
              <a:defRPr sz="1000"/>
            </a:lvl9pPr>
          </a:lstStyle>
          <a:p/>
        </p:txBody>
      </p:sp>
      <p:sp>
        <p:nvSpPr>
          <p:cNvPr id="331" name="Google Shape;331;p1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332" name="Google Shape;332;p16"/>
          <p:cNvSpPr txBox="1"/>
          <p:nvPr>
            <p:ph idx="1" type="body"/>
          </p:nvPr>
        </p:nvSpPr>
        <p:spPr>
          <a:xfrm>
            <a:off x="702850" y="3625275"/>
            <a:ext cx="3333300" cy="765300"/>
          </a:xfrm>
          <a:prstGeom prst="rect">
            <a:avLst/>
          </a:prstGeom>
        </p:spPr>
        <p:txBody>
          <a:bodyPr anchorCtr="0" anchor="t" bIns="91425" lIns="91425" spcFirstLastPara="1" rIns="91425" wrap="square" tIns="91425"/>
          <a:lstStyle>
            <a:lvl1pPr indent="-298450" lvl="0" marL="457200" rtl="0">
              <a:spcBef>
                <a:spcPts val="0"/>
              </a:spcBef>
              <a:spcAft>
                <a:spcPts val="0"/>
              </a:spcAft>
              <a:buClr>
                <a:schemeClr val="dk1"/>
              </a:buClr>
              <a:buSzPts val="1100"/>
              <a:buChar char="●"/>
              <a:defRPr sz="1100">
                <a:solidFill>
                  <a:schemeClr val="dk1"/>
                </a:solidFill>
              </a:defRPr>
            </a:lvl1pPr>
            <a:lvl2pPr indent="-298450" lvl="1" marL="914400" rtl="0">
              <a:spcBef>
                <a:spcPts val="1600"/>
              </a:spcBef>
              <a:spcAft>
                <a:spcPts val="0"/>
              </a:spcAft>
              <a:buClr>
                <a:schemeClr val="dk1"/>
              </a:buClr>
              <a:buSzPts val="1100"/>
              <a:buChar char="○"/>
              <a:defRPr>
                <a:solidFill>
                  <a:schemeClr val="dk1"/>
                </a:solidFill>
              </a:defRPr>
            </a:lvl2pPr>
            <a:lvl3pPr indent="-298450" lvl="2" marL="1371600" rtl="0">
              <a:spcBef>
                <a:spcPts val="1600"/>
              </a:spcBef>
              <a:spcAft>
                <a:spcPts val="0"/>
              </a:spcAft>
              <a:buClr>
                <a:schemeClr val="dk1"/>
              </a:buClr>
              <a:buSzPts val="1100"/>
              <a:buChar char="■"/>
              <a:defRPr>
                <a:solidFill>
                  <a:schemeClr val="dk1"/>
                </a:solidFill>
              </a:defRPr>
            </a:lvl3pPr>
            <a:lvl4pPr indent="-298450" lvl="3" marL="1828800" rtl="0">
              <a:spcBef>
                <a:spcPts val="1600"/>
              </a:spcBef>
              <a:spcAft>
                <a:spcPts val="0"/>
              </a:spcAft>
              <a:buClr>
                <a:schemeClr val="dk1"/>
              </a:buClr>
              <a:buSzPts val="1100"/>
              <a:buChar char="●"/>
              <a:defRPr>
                <a:solidFill>
                  <a:schemeClr val="dk1"/>
                </a:solidFill>
              </a:defRPr>
            </a:lvl4pPr>
            <a:lvl5pPr indent="-298450" lvl="4" marL="2286000" rtl="0">
              <a:spcBef>
                <a:spcPts val="1600"/>
              </a:spcBef>
              <a:spcAft>
                <a:spcPts val="0"/>
              </a:spcAft>
              <a:buClr>
                <a:schemeClr val="dk1"/>
              </a:buClr>
              <a:buSzPts val="1100"/>
              <a:buChar char="○"/>
              <a:defRPr>
                <a:solidFill>
                  <a:schemeClr val="dk1"/>
                </a:solidFill>
              </a:defRPr>
            </a:lvl5pPr>
            <a:lvl6pPr indent="-298450" lvl="5" marL="2743200" rtl="0">
              <a:spcBef>
                <a:spcPts val="1600"/>
              </a:spcBef>
              <a:spcAft>
                <a:spcPts val="0"/>
              </a:spcAft>
              <a:buClr>
                <a:schemeClr val="dk1"/>
              </a:buClr>
              <a:buSzPts val="1100"/>
              <a:buChar char="■"/>
              <a:defRPr>
                <a:solidFill>
                  <a:schemeClr val="dk1"/>
                </a:solidFill>
              </a:defRPr>
            </a:lvl6pPr>
            <a:lvl7pPr indent="-298450" lvl="6" marL="3200400" rtl="0">
              <a:spcBef>
                <a:spcPts val="1600"/>
              </a:spcBef>
              <a:spcAft>
                <a:spcPts val="0"/>
              </a:spcAft>
              <a:buClr>
                <a:schemeClr val="dk1"/>
              </a:buClr>
              <a:buSzPts val="1100"/>
              <a:buChar char="●"/>
              <a:defRPr>
                <a:solidFill>
                  <a:schemeClr val="dk1"/>
                </a:solidFill>
              </a:defRPr>
            </a:lvl7pPr>
            <a:lvl8pPr indent="-298450" lvl="7" marL="3657600" rtl="0">
              <a:spcBef>
                <a:spcPts val="1600"/>
              </a:spcBef>
              <a:spcAft>
                <a:spcPts val="0"/>
              </a:spcAft>
              <a:buClr>
                <a:schemeClr val="dk1"/>
              </a:buClr>
              <a:buSzPts val="1100"/>
              <a:buChar char="○"/>
              <a:defRPr>
                <a:solidFill>
                  <a:schemeClr val="dk1"/>
                </a:solidFill>
              </a:defRPr>
            </a:lvl8pPr>
            <a:lvl9pPr indent="-298450" lvl="8" marL="4114800" rtl="0">
              <a:spcBef>
                <a:spcPts val="1600"/>
              </a:spcBef>
              <a:spcAft>
                <a:spcPts val="1600"/>
              </a:spcAft>
              <a:buClr>
                <a:schemeClr val="dk1"/>
              </a:buClr>
              <a:buSzPts val="1100"/>
              <a:buChar char="■"/>
              <a:defRPr>
                <a:solidFill>
                  <a:schemeClr val="dk1"/>
                </a:solidFil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6"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omentum">
    <p:bg>
      <p:bgPr>
        <a:gradFill>
          <a:gsLst>
            <a:gs pos="0">
              <a:srgbClr val="FE9B9A"/>
            </a:gs>
            <a:gs pos="100000">
              <a:srgbClr val="F6231F"/>
            </a:gs>
          </a:gsLst>
          <a:lin ang="5400012" scaled="0"/>
        </a:gra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11150" lvl="0" marL="45720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indent="-298450" lvl="1" marL="9144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indent="-298450" lvl="2" marL="13716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indent="-298450" lvl="3" marL="18288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indent="-298450" lvl="4" marL="22860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indent="-298450" lvl="5" marL="27432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indent="-298450" lvl="6" marL="32004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indent="-298450" lvl="7" marL="36576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indent="-298450" lvl="8" marL="4114800">
              <a:lnSpc>
                <a:spcPct val="115000"/>
              </a:lnSpc>
              <a:spcBef>
                <a:spcPts val="1600"/>
              </a:spcBef>
              <a:spcAft>
                <a:spcPts val="1600"/>
              </a:spcAft>
              <a:buClr>
                <a:schemeClr val="dk2"/>
              </a:buClr>
              <a:buSzPts val="1100"/>
              <a:buFont typeface="Nunito"/>
              <a:buChar char="■"/>
              <a:defRPr sz="1100">
                <a:solidFill>
                  <a:schemeClr val="dk2"/>
                </a:solidFill>
                <a:latin typeface="Nunito"/>
                <a:ea typeface="Nunito"/>
                <a:cs typeface="Nunito"/>
                <a:sym typeface="Nunito"/>
              </a:defRPr>
            </a:lvl9pPr>
          </a:lstStyle>
          <a:p/>
        </p:txBody>
      </p:sp>
      <p:sp>
        <p:nvSpPr>
          <p:cNvPr id="8" name="Google Shape;8;p1"/>
          <p:cNvSpPr txBox="1"/>
          <p:nvPr>
            <p:ph idx="12" type="sldNum"/>
          </p:nvPr>
        </p:nvSpPr>
        <p:spPr>
          <a:xfrm>
            <a:off x="8451046" y="4736976"/>
            <a:ext cx="548700" cy="393600"/>
          </a:xfrm>
          <a:prstGeom prst="rect">
            <a:avLst/>
          </a:prstGeom>
          <a:noFill/>
          <a:ln>
            <a:noFill/>
          </a:ln>
        </p:spPr>
        <p:txBody>
          <a:bodyPr anchorCtr="0" anchor="ctr" bIns="91425" lIns="91425" spcFirstLastPara="1" rIns="91425" wrap="square" tIns="91425">
            <a:no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hyperlink" Target="https://codepen.io/gimenete/pen/vRZLrq" TargetMode="External"/><Relationship Id="rId4" Type="http://schemas.openxmlformats.org/officeDocument/2006/relationships/hyperlink" Target="https://codepen.io/gimenete/pen/vRZLrq" TargetMode="External"/><Relationship Id="rId5"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xml"/><Relationship Id="rId3" Type="http://schemas.openxmlformats.org/officeDocument/2006/relationships/image" Target="../media/image5.png"/><Relationship Id="rId4" Type="http://schemas.openxmlformats.org/officeDocument/2006/relationships/image" Target="../media/image4.jpg"/><Relationship Id="rId5"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https://github.com/marionettejs/backbone.radio" TargetMode="Externa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6" name="Shape 336"/>
        <p:cNvGrpSpPr/>
        <p:nvPr/>
      </p:nvGrpSpPr>
      <p:grpSpPr>
        <a:xfrm>
          <a:off x="0" y="0"/>
          <a:ext cx="0" cy="0"/>
          <a:chOff x="0" y="0"/>
          <a:chExt cx="0" cy="0"/>
        </a:xfrm>
      </p:grpSpPr>
      <p:sp>
        <p:nvSpPr>
          <p:cNvPr id="337" name="Google Shape;337;p17"/>
          <p:cNvSpPr txBox="1"/>
          <p:nvPr>
            <p:ph type="ctrTitle"/>
          </p:nvPr>
        </p:nvSpPr>
        <p:spPr>
          <a:xfrm>
            <a:off x="824000" y="1613813"/>
            <a:ext cx="4255500" cy="18729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Marionette.js</a:t>
            </a:r>
            <a:endParaRPr/>
          </a:p>
        </p:txBody>
      </p:sp>
      <p:sp>
        <p:nvSpPr>
          <p:cNvPr id="338" name="Google Shape;338;p17"/>
          <p:cNvSpPr txBox="1"/>
          <p:nvPr>
            <p:ph idx="1" type="subTitle"/>
          </p:nvPr>
        </p:nvSpPr>
        <p:spPr>
          <a:xfrm>
            <a:off x="824000" y="3596300"/>
            <a:ext cx="4255500" cy="6954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a:t>By Garin Rees, Michael O'Callagha</a:t>
            </a:r>
            <a:r>
              <a:rPr lang="en-GB"/>
              <a:t>n,</a:t>
            </a:r>
            <a:r>
              <a:rPr lang="en-GB"/>
              <a:t> Keiran Lewis</a:t>
            </a:r>
            <a:endParaRPr/>
          </a:p>
        </p:txBody>
      </p:sp>
      <p:sp>
        <p:nvSpPr>
          <p:cNvPr id="339" name="Google Shape;339;p17"/>
          <p:cNvSpPr/>
          <p:nvPr/>
        </p:nvSpPr>
        <p:spPr>
          <a:xfrm>
            <a:off x="5886113" y="805425"/>
            <a:ext cx="1635000" cy="1659300"/>
          </a:xfrm>
          <a:prstGeom prst="ellipse">
            <a:avLst/>
          </a:prstGeom>
          <a:gradFill>
            <a:gsLst>
              <a:gs pos="0">
                <a:srgbClr val="FFFFFF"/>
              </a:gs>
              <a:gs pos="100000">
                <a:srgbClr val="B3B3B3"/>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40" name="Google Shape;340;p17"/>
          <p:cNvPicPr preferRelativeResize="0"/>
          <p:nvPr/>
        </p:nvPicPr>
        <p:blipFill>
          <a:blip r:embed="rId3">
            <a:alphaModFix/>
          </a:blip>
          <a:stretch>
            <a:fillRect/>
          </a:stretch>
        </p:blipFill>
        <p:spPr>
          <a:xfrm>
            <a:off x="6182738" y="1081838"/>
            <a:ext cx="1041725" cy="11064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44" name="Shape 344"/>
        <p:cNvGrpSpPr/>
        <p:nvPr/>
      </p:nvGrpSpPr>
      <p:grpSpPr>
        <a:xfrm>
          <a:off x="0" y="0"/>
          <a:ext cx="0" cy="0"/>
          <a:chOff x="0" y="0"/>
          <a:chExt cx="0" cy="0"/>
        </a:xfrm>
      </p:grpSpPr>
      <p:sp>
        <p:nvSpPr>
          <p:cNvPr id="345" name="Google Shape;345;p18"/>
          <p:cNvSpPr txBox="1"/>
          <p:nvPr>
            <p:ph type="title"/>
          </p:nvPr>
        </p:nvSpPr>
        <p:spPr>
          <a:xfrm>
            <a:off x="1297500" y="1132625"/>
            <a:ext cx="7038900" cy="487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FFFFFF"/>
                </a:solidFill>
              </a:rPr>
              <a:t>Marionette.js</a:t>
            </a:r>
            <a:endParaRPr>
              <a:solidFill>
                <a:srgbClr val="FFFFFF"/>
              </a:solidFill>
            </a:endParaRPr>
          </a:p>
        </p:txBody>
      </p:sp>
      <p:sp>
        <p:nvSpPr>
          <p:cNvPr id="346" name="Google Shape;346;p18"/>
          <p:cNvSpPr txBox="1"/>
          <p:nvPr/>
        </p:nvSpPr>
        <p:spPr>
          <a:xfrm>
            <a:off x="1297500" y="1988700"/>
            <a:ext cx="5357700" cy="28047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rgbClr val="FFFFFF"/>
              </a:buClr>
              <a:buSzPts val="1800"/>
              <a:buChar char="●"/>
            </a:pPr>
            <a:r>
              <a:rPr lang="en-GB" sz="1800">
                <a:solidFill>
                  <a:srgbClr val="FFFFFF"/>
                </a:solidFill>
              </a:rPr>
              <a:t>Framework</a:t>
            </a:r>
            <a:endParaRPr sz="1800">
              <a:solidFill>
                <a:srgbClr val="FFFFFF"/>
              </a:solidFill>
            </a:endParaRPr>
          </a:p>
          <a:p>
            <a:pPr indent="-342900" lvl="0" marL="457200" rtl="0" algn="l">
              <a:lnSpc>
                <a:spcPct val="115000"/>
              </a:lnSpc>
              <a:spcBef>
                <a:spcPts val="0"/>
              </a:spcBef>
              <a:spcAft>
                <a:spcPts val="0"/>
              </a:spcAft>
              <a:buClr>
                <a:srgbClr val="FFFFFF"/>
              </a:buClr>
              <a:buSzPts val="1800"/>
              <a:buChar char="●"/>
            </a:pPr>
            <a:r>
              <a:rPr lang="en-GB" sz="1800">
                <a:solidFill>
                  <a:srgbClr val="FFFFFF"/>
                </a:solidFill>
              </a:rPr>
              <a:t>Also Known as Backbone.js and Backbone.Marionette</a:t>
            </a:r>
            <a:endParaRPr sz="1800">
              <a:solidFill>
                <a:srgbClr val="FFFFFF"/>
              </a:solidFill>
            </a:endParaRPr>
          </a:p>
          <a:p>
            <a:pPr indent="-342900" lvl="0" marL="457200" rtl="0" algn="l">
              <a:lnSpc>
                <a:spcPct val="115000"/>
              </a:lnSpc>
              <a:spcBef>
                <a:spcPts val="0"/>
              </a:spcBef>
              <a:spcAft>
                <a:spcPts val="0"/>
              </a:spcAft>
              <a:buClr>
                <a:srgbClr val="FFFFFF"/>
              </a:buClr>
              <a:buSzPts val="1800"/>
              <a:buChar char="●"/>
            </a:pPr>
            <a:r>
              <a:rPr lang="en-GB" sz="1800">
                <a:solidFill>
                  <a:srgbClr val="FFFFFF"/>
                </a:solidFill>
              </a:rPr>
              <a:t>Based Off Backbone</a:t>
            </a:r>
            <a:endParaRPr sz="1800">
              <a:solidFill>
                <a:srgbClr val="FFFFFF"/>
              </a:solidFill>
            </a:endParaRPr>
          </a:p>
          <a:p>
            <a:pPr indent="-342900" lvl="0" marL="457200" rtl="0" algn="l">
              <a:lnSpc>
                <a:spcPct val="115000"/>
              </a:lnSpc>
              <a:spcBef>
                <a:spcPts val="0"/>
              </a:spcBef>
              <a:spcAft>
                <a:spcPts val="0"/>
              </a:spcAft>
              <a:buClr>
                <a:srgbClr val="FFFFFF"/>
              </a:buClr>
              <a:buSzPts val="1800"/>
              <a:buChar char="●"/>
            </a:pPr>
            <a:r>
              <a:rPr lang="en-GB" sz="1800">
                <a:solidFill>
                  <a:srgbClr val="FFFFFF"/>
                </a:solidFill>
              </a:rPr>
              <a:t>Offers More</a:t>
            </a:r>
            <a:endParaRPr sz="1800">
              <a:solidFill>
                <a:srgbClr val="FFFFFF"/>
              </a:solidFill>
            </a:endParaRPr>
          </a:p>
          <a:p>
            <a:pPr indent="-342900" lvl="0" marL="457200" rtl="0" algn="l">
              <a:lnSpc>
                <a:spcPct val="115000"/>
              </a:lnSpc>
              <a:spcBef>
                <a:spcPts val="0"/>
              </a:spcBef>
              <a:spcAft>
                <a:spcPts val="0"/>
              </a:spcAft>
              <a:buClr>
                <a:srgbClr val="FFFFFF"/>
              </a:buClr>
              <a:buSzPts val="1800"/>
              <a:buChar char="●"/>
            </a:pPr>
            <a:r>
              <a:rPr lang="en-GB" sz="1800">
                <a:solidFill>
                  <a:srgbClr val="FFFFFF"/>
                </a:solidFill>
              </a:rPr>
              <a:t>Constructs the applications core</a:t>
            </a:r>
            <a:endParaRPr sz="1800">
              <a:solidFill>
                <a:srgbClr val="FFFFFF"/>
              </a:solidFill>
            </a:endParaRPr>
          </a:p>
          <a:p>
            <a:pPr indent="-342900" lvl="0" marL="457200" rtl="0" algn="l">
              <a:lnSpc>
                <a:spcPct val="115000"/>
              </a:lnSpc>
              <a:spcBef>
                <a:spcPts val="0"/>
              </a:spcBef>
              <a:spcAft>
                <a:spcPts val="0"/>
              </a:spcAft>
              <a:buClr>
                <a:srgbClr val="FFFFFF"/>
              </a:buClr>
              <a:buSzPts val="1800"/>
              <a:buChar char="●"/>
            </a:pPr>
            <a:r>
              <a:rPr lang="en-GB" sz="1800">
                <a:solidFill>
                  <a:srgbClr val="FFFFFF"/>
                </a:solidFill>
              </a:rPr>
              <a:t>Makes it easier for patterns and practices</a:t>
            </a:r>
            <a:endParaRPr sz="1800">
              <a:solidFill>
                <a:srgbClr val="FFFFFF"/>
              </a:solidFill>
            </a:endParaRPr>
          </a:p>
          <a:p>
            <a:pPr indent="-342900" lvl="0" marL="457200" rtl="0" algn="l">
              <a:lnSpc>
                <a:spcPct val="115000"/>
              </a:lnSpc>
              <a:spcBef>
                <a:spcPts val="0"/>
              </a:spcBef>
              <a:spcAft>
                <a:spcPts val="0"/>
              </a:spcAft>
              <a:buClr>
                <a:srgbClr val="FFFFFF"/>
              </a:buClr>
              <a:buSzPts val="1800"/>
              <a:buChar char="●"/>
            </a:pPr>
            <a:r>
              <a:rPr lang="en-GB" sz="1800">
                <a:solidFill>
                  <a:srgbClr val="FFFFFF"/>
                </a:solidFill>
              </a:rPr>
              <a:t>Makes it Scalable</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0" name="Shape 350"/>
        <p:cNvGrpSpPr/>
        <p:nvPr/>
      </p:nvGrpSpPr>
      <p:grpSpPr>
        <a:xfrm>
          <a:off x="0" y="0"/>
          <a:ext cx="0" cy="0"/>
          <a:chOff x="0" y="0"/>
          <a:chExt cx="0" cy="0"/>
        </a:xfrm>
      </p:grpSpPr>
      <p:sp>
        <p:nvSpPr>
          <p:cNvPr id="351" name="Google Shape;351;p19"/>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FFFFFF"/>
                </a:solidFill>
              </a:rPr>
              <a:t>Uses</a:t>
            </a:r>
            <a:endParaRPr>
              <a:solidFill>
                <a:srgbClr val="FFFFFF"/>
              </a:solidFill>
            </a:endParaRPr>
          </a:p>
        </p:txBody>
      </p:sp>
      <p:sp>
        <p:nvSpPr>
          <p:cNvPr id="352" name="Google Shape;352;p19"/>
          <p:cNvSpPr txBox="1"/>
          <p:nvPr>
            <p:ph idx="1" type="body"/>
          </p:nvPr>
        </p:nvSpPr>
        <p:spPr>
          <a:xfrm>
            <a:off x="1303800" y="1597875"/>
            <a:ext cx="7089900" cy="3070200"/>
          </a:xfrm>
          <a:prstGeom prst="rect">
            <a:avLst/>
          </a:prstGeom>
        </p:spPr>
        <p:txBody>
          <a:bodyPr anchorCtr="0" anchor="ctr" bIns="91425" lIns="91425" spcFirstLastPara="1" rIns="91425" wrap="square" tIns="91425">
            <a:noAutofit/>
          </a:bodyPr>
          <a:lstStyle/>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Standardized Rendering process</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Consistent View lifecycle</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Ability to define and manage complex layouts </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A central event bus with semantic events to simplify communication between Views </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Helpers to write DRY Code </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Helpers to avoid “Zombie Views” and memory leaks</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A central Application object to initialize your application</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Runs Server off local host</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Can use virtual server for the </a:t>
            </a:r>
            <a:r>
              <a:rPr lang="en-GB" sz="1800">
                <a:solidFill>
                  <a:srgbClr val="FFFFFF"/>
                </a:solidFill>
                <a:latin typeface="Arial"/>
                <a:ea typeface="Arial"/>
                <a:cs typeface="Arial"/>
                <a:sym typeface="Arial"/>
              </a:rPr>
              <a:t>environment</a:t>
            </a:r>
            <a:r>
              <a:rPr lang="en-GB" sz="1800">
                <a:solidFill>
                  <a:srgbClr val="FFFFFF"/>
                </a:solidFill>
                <a:latin typeface="Arial"/>
                <a:ea typeface="Arial"/>
                <a:cs typeface="Arial"/>
                <a:sym typeface="Arial"/>
              </a:rPr>
              <a:t> and database</a:t>
            </a:r>
            <a:endParaRPr sz="1800">
              <a:solidFill>
                <a:srgbClr val="FFFFFF"/>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6" name="Shape 356"/>
        <p:cNvGrpSpPr/>
        <p:nvPr/>
      </p:nvGrpSpPr>
      <p:grpSpPr>
        <a:xfrm>
          <a:off x="0" y="0"/>
          <a:ext cx="0" cy="0"/>
          <a:chOff x="0" y="0"/>
          <a:chExt cx="0" cy="0"/>
        </a:xfrm>
      </p:grpSpPr>
      <p:sp>
        <p:nvSpPr>
          <p:cNvPr id="357" name="Google Shape;357;p20"/>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FFFFFF"/>
                </a:solidFill>
              </a:rPr>
              <a:t>Limitations</a:t>
            </a:r>
            <a:endParaRPr>
              <a:solidFill>
                <a:srgbClr val="FFFFFF"/>
              </a:solidFill>
            </a:endParaRPr>
          </a:p>
        </p:txBody>
      </p:sp>
      <p:sp>
        <p:nvSpPr>
          <p:cNvPr id="358" name="Google Shape;358;p20"/>
          <p:cNvSpPr txBox="1"/>
          <p:nvPr>
            <p:ph idx="1" type="body"/>
          </p:nvPr>
        </p:nvSpPr>
        <p:spPr>
          <a:xfrm>
            <a:off x="1303800" y="1482975"/>
            <a:ext cx="6851700" cy="3159900"/>
          </a:xfrm>
          <a:prstGeom prst="rect">
            <a:avLst/>
          </a:prstGeom>
        </p:spPr>
        <p:txBody>
          <a:bodyPr anchorCtr="0" anchor="ctr" bIns="91425" lIns="91425" spcFirstLastPara="1" rIns="91425" wrap="square" tIns="91425">
            <a:noAutofit/>
          </a:bodyPr>
          <a:lstStyle/>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With many features only suitable for large project - would be a waste with smaller </a:t>
            </a:r>
            <a:r>
              <a:rPr lang="en-GB" sz="1800">
                <a:solidFill>
                  <a:srgbClr val="FFFFFF"/>
                </a:solidFill>
                <a:latin typeface="Arial"/>
                <a:ea typeface="Arial"/>
                <a:cs typeface="Arial"/>
                <a:sym typeface="Arial"/>
              </a:rPr>
              <a:t>development</a:t>
            </a:r>
            <a:r>
              <a:rPr lang="en-GB" sz="1800">
                <a:solidFill>
                  <a:srgbClr val="FFFFFF"/>
                </a:solidFill>
                <a:latin typeface="Arial"/>
                <a:ea typeface="Arial"/>
                <a:cs typeface="Arial"/>
                <a:sym typeface="Arial"/>
              </a:rPr>
              <a:t> of applications.</a:t>
            </a:r>
            <a:endParaRPr sz="1800">
              <a:solidFill>
                <a:schemeClr val="lt1"/>
              </a:solidFill>
              <a:latin typeface="Arial"/>
              <a:ea typeface="Arial"/>
              <a:cs typeface="Arial"/>
              <a:sym typeface="Arial"/>
            </a:endParaRPr>
          </a:p>
          <a:p>
            <a:pPr indent="-342900" lvl="0" marL="45720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Templates can’t tell you much</a:t>
            </a:r>
            <a:endParaRPr sz="1800">
              <a:solidFill>
                <a:schemeClr val="lt1"/>
              </a:solidFill>
              <a:latin typeface="Arial"/>
              <a:ea typeface="Arial"/>
              <a:cs typeface="Arial"/>
              <a:sym typeface="Arial"/>
            </a:endParaRPr>
          </a:p>
          <a:p>
            <a:pPr indent="-342900" lvl="0" marL="45720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The &lt;div&gt; tags can become jumbled</a:t>
            </a:r>
            <a:endParaRPr sz="1800">
              <a:solidFill>
                <a:srgbClr val="FFFFFF"/>
              </a:solidFill>
              <a:latin typeface="Arial"/>
              <a:ea typeface="Arial"/>
              <a:cs typeface="Arial"/>
              <a:sym typeface="Arial"/>
            </a:endParaRPr>
          </a:p>
          <a:p>
            <a:pPr indent="-342900" lvl="0" marL="45720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Lacks a working Composer</a:t>
            </a:r>
            <a:endParaRPr sz="1800">
              <a:solidFill>
                <a:schemeClr val="lt1"/>
              </a:solidFill>
              <a:latin typeface="Arial"/>
              <a:ea typeface="Arial"/>
              <a:cs typeface="Arial"/>
              <a:sym typeface="Arial"/>
            </a:endParaRPr>
          </a:p>
          <a:p>
            <a:pPr indent="-342900" lvl="0" marL="45720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Marionette.js and backbone difficult to install </a:t>
            </a:r>
            <a:endParaRPr sz="1800">
              <a:solidFill>
                <a:schemeClr val="lt1"/>
              </a:solidFill>
              <a:latin typeface="Arial"/>
              <a:ea typeface="Arial"/>
              <a:cs typeface="Arial"/>
              <a:sym typeface="Arial"/>
            </a:endParaRPr>
          </a:p>
          <a:p>
            <a:pPr indent="-342900" lvl="0" marL="45720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Hard to get a grasp of it</a:t>
            </a:r>
            <a:endParaRPr sz="1800">
              <a:solidFill>
                <a:schemeClr val="lt1"/>
              </a:solidFill>
              <a:latin typeface="Arial"/>
              <a:ea typeface="Arial"/>
              <a:cs typeface="Arial"/>
              <a:sym typeface="Arial"/>
            </a:endParaRPr>
          </a:p>
          <a:p>
            <a:pPr indent="-342900" lvl="0" marL="45720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Had to use Node.js package manager and brunch to apply the config files.</a:t>
            </a:r>
            <a:endParaRPr sz="1800">
              <a:solidFill>
                <a:schemeClr val="lt1"/>
              </a:solidFill>
              <a:latin typeface="Arial"/>
              <a:ea typeface="Arial"/>
              <a:cs typeface="Arial"/>
              <a:sym typeface="Arial"/>
            </a:endParaRPr>
          </a:p>
          <a:p>
            <a:pPr indent="-342900" lvl="0" marL="457200" rtl="0" algn="l">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No reliable teaching material out there</a:t>
            </a:r>
            <a:endParaRPr sz="1800">
              <a:solidFill>
                <a:schemeClr val="lt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62" name="Shape 362"/>
        <p:cNvGrpSpPr/>
        <p:nvPr/>
      </p:nvGrpSpPr>
      <p:grpSpPr>
        <a:xfrm>
          <a:off x="0" y="0"/>
          <a:ext cx="0" cy="0"/>
          <a:chOff x="0" y="0"/>
          <a:chExt cx="0" cy="0"/>
        </a:xfrm>
      </p:grpSpPr>
      <p:sp>
        <p:nvSpPr>
          <p:cNvPr id="363" name="Google Shape;363;p21"/>
          <p:cNvSpPr txBox="1"/>
          <p:nvPr>
            <p:ph type="title"/>
          </p:nvPr>
        </p:nvSpPr>
        <p:spPr>
          <a:xfrm>
            <a:off x="824000" y="175000"/>
            <a:ext cx="3930000" cy="8730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sz="2400">
                <a:solidFill>
                  <a:srgbClr val="FFFFFF"/>
                </a:solidFill>
              </a:rPr>
              <a:t>Problems </a:t>
            </a:r>
            <a:r>
              <a:rPr lang="en-GB" sz="2400">
                <a:solidFill>
                  <a:srgbClr val="FFFFFF"/>
                </a:solidFill>
              </a:rPr>
              <a:t>that it Solves</a:t>
            </a:r>
            <a:endParaRPr sz="2400">
              <a:solidFill>
                <a:srgbClr val="FFFFFF"/>
              </a:solidFill>
            </a:endParaRPr>
          </a:p>
        </p:txBody>
      </p:sp>
      <p:sp>
        <p:nvSpPr>
          <p:cNvPr id="364" name="Google Shape;364;p21"/>
          <p:cNvSpPr txBox="1"/>
          <p:nvPr>
            <p:ph idx="4294967295" type="body"/>
          </p:nvPr>
        </p:nvSpPr>
        <p:spPr>
          <a:xfrm>
            <a:off x="673100" y="1980600"/>
            <a:ext cx="4231800" cy="1749900"/>
          </a:xfrm>
          <a:prstGeom prst="rect">
            <a:avLst/>
          </a:prstGeom>
          <a:ln>
            <a:noFill/>
          </a:ln>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Javascript is a popular full stack web development language</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Object </a:t>
            </a:r>
            <a:r>
              <a:rPr lang="en-GB" sz="1800">
                <a:solidFill>
                  <a:srgbClr val="FFFFFF"/>
                </a:solidFill>
                <a:latin typeface="Arial"/>
                <a:ea typeface="Arial"/>
                <a:cs typeface="Arial"/>
                <a:sym typeface="Arial"/>
              </a:rPr>
              <a:t>Oriented</a:t>
            </a:r>
            <a:r>
              <a:rPr lang="en-GB" sz="1800">
                <a:solidFill>
                  <a:srgbClr val="FFFFFF"/>
                </a:solidFill>
                <a:latin typeface="Arial"/>
                <a:ea typeface="Arial"/>
                <a:cs typeface="Arial"/>
                <a:sym typeface="Arial"/>
              </a:rPr>
              <a:t> Programming offers a higher </a:t>
            </a:r>
            <a:r>
              <a:rPr lang="en-GB" sz="1800">
                <a:solidFill>
                  <a:srgbClr val="FFFFFF"/>
                </a:solidFill>
                <a:latin typeface="Arial"/>
                <a:ea typeface="Arial"/>
                <a:cs typeface="Arial"/>
                <a:sym typeface="Arial"/>
              </a:rPr>
              <a:t>performance</a:t>
            </a:r>
            <a:r>
              <a:rPr lang="en-GB" sz="1800">
                <a:solidFill>
                  <a:srgbClr val="FFFFFF"/>
                </a:solidFill>
                <a:latin typeface="Arial"/>
                <a:ea typeface="Arial"/>
                <a:cs typeface="Arial"/>
                <a:sym typeface="Arial"/>
              </a:rPr>
              <a:t> and </a:t>
            </a:r>
            <a:r>
              <a:rPr lang="en-GB" sz="1800">
                <a:solidFill>
                  <a:srgbClr val="FFFFFF"/>
                </a:solidFill>
                <a:latin typeface="Arial"/>
                <a:ea typeface="Arial"/>
                <a:cs typeface="Arial"/>
                <a:sym typeface="Arial"/>
              </a:rPr>
              <a:t>development speed</a:t>
            </a:r>
            <a:r>
              <a:rPr lang="en-GB" sz="1800">
                <a:solidFill>
                  <a:srgbClr val="FFFFFF"/>
                </a:solidFill>
                <a:latin typeface="Arial"/>
                <a:ea typeface="Arial"/>
                <a:cs typeface="Arial"/>
                <a:sym typeface="Arial"/>
              </a:rPr>
              <a:t> (4)</a:t>
            </a:r>
            <a:endParaRPr sz="1800">
              <a:solidFill>
                <a:srgbClr val="FFFFFF"/>
              </a:solidFill>
              <a:latin typeface="Arial"/>
              <a:ea typeface="Arial"/>
              <a:cs typeface="Arial"/>
              <a:sym typeface="Arial"/>
            </a:endParaRPr>
          </a:p>
          <a:p>
            <a:pPr indent="0" lvl="0" marL="0" rtl="0" algn="l">
              <a:spcBef>
                <a:spcPts val="1600"/>
              </a:spcBef>
              <a:spcAft>
                <a:spcPts val="1600"/>
              </a:spcAft>
              <a:buNone/>
            </a:pPr>
            <a:r>
              <a:t/>
            </a:r>
            <a:endParaRPr sz="1800">
              <a:solidFill>
                <a:srgbClr val="FFFFFF"/>
              </a:solidFill>
              <a:latin typeface="Arial"/>
              <a:ea typeface="Arial"/>
              <a:cs typeface="Arial"/>
              <a:sym typeface="Arial"/>
            </a:endParaRPr>
          </a:p>
        </p:txBody>
      </p:sp>
      <p:pic>
        <p:nvPicPr>
          <p:cNvPr id="365" name="Google Shape;365;p21"/>
          <p:cNvPicPr preferRelativeResize="0"/>
          <p:nvPr/>
        </p:nvPicPr>
        <p:blipFill>
          <a:blip r:embed="rId3">
            <a:alphaModFix/>
          </a:blip>
          <a:stretch>
            <a:fillRect/>
          </a:stretch>
        </p:blipFill>
        <p:spPr>
          <a:xfrm>
            <a:off x="4754000" y="1653242"/>
            <a:ext cx="4303751" cy="255190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69" name="Shape 369"/>
        <p:cNvGrpSpPr/>
        <p:nvPr/>
      </p:nvGrpSpPr>
      <p:grpSpPr>
        <a:xfrm>
          <a:off x="0" y="0"/>
          <a:ext cx="0" cy="0"/>
          <a:chOff x="0" y="0"/>
          <a:chExt cx="0" cy="0"/>
        </a:xfrm>
      </p:grpSpPr>
      <p:sp>
        <p:nvSpPr>
          <p:cNvPr id="370" name="Google Shape;370;p22"/>
          <p:cNvSpPr txBox="1"/>
          <p:nvPr>
            <p:ph type="title"/>
          </p:nvPr>
        </p:nvSpPr>
        <p:spPr>
          <a:xfrm>
            <a:off x="824000" y="175000"/>
            <a:ext cx="4293600" cy="8730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sz="2400">
                <a:solidFill>
                  <a:srgbClr val="FFFFFF"/>
                </a:solidFill>
              </a:rPr>
              <a:t>Problems that it Solves 2.0</a:t>
            </a:r>
            <a:endParaRPr sz="2400">
              <a:solidFill>
                <a:srgbClr val="FFFFFF"/>
              </a:solidFill>
            </a:endParaRPr>
          </a:p>
        </p:txBody>
      </p:sp>
      <p:sp>
        <p:nvSpPr>
          <p:cNvPr id="371" name="Google Shape;371;p22"/>
          <p:cNvSpPr txBox="1"/>
          <p:nvPr>
            <p:ph idx="4294967295" type="body"/>
          </p:nvPr>
        </p:nvSpPr>
        <p:spPr>
          <a:xfrm>
            <a:off x="824000" y="1048000"/>
            <a:ext cx="4702800" cy="3684600"/>
          </a:xfrm>
          <a:prstGeom prst="rect">
            <a:avLst/>
          </a:prstGeom>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rgbClr val="FFFFFF"/>
                </a:solidFill>
                <a:latin typeface="Arial"/>
                <a:ea typeface="Arial"/>
                <a:cs typeface="Arial"/>
                <a:sym typeface="Arial"/>
              </a:rPr>
              <a:t>Backbone.js allows organising the code with Model-View-Controller.</a:t>
            </a:r>
            <a:endParaRPr sz="1800">
              <a:solidFill>
                <a:srgbClr val="FFFFFF"/>
              </a:solidFill>
              <a:latin typeface="Arial"/>
              <a:ea typeface="Arial"/>
              <a:cs typeface="Arial"/>
              <a:sym typeface="Arial"/>
            </a:endParaRPr>
          </a:p>
          <a:p>
            <a:pPr indent="-342900" lvl="0" marL="457200" rtl="0" algn="l">
              <a:spcBef>
                <a:spcPts val="1600"/>
              </a:spcBef>
              <a:spcAft>
                <a:spcPts val="0"/>
              </a:spcAft>
              <a:buClr>
                <a:srgbClr val="FFFFFF"/>
              </a:buClr>
              <a:buSzPts val="1800"/>
              <a:buChar char="●"/>
            </a:pPr>
            <a:r>
              <a:rPr b="1" lang="en-GB" sz="1800">
                <a:solidFill>
                  <a:srgbClr val="FFFFFF"/>
                </a:solidFill>
                <a:latin typeface="Arial"/>
                <a:ea typeface="Arial"/>
                <a:cs typeface="Arial"/>
                <a:sym typeface="Arial"/>
              </a:rPr>
              <a:t>The Model</a:t>
            </a:r>
            <a:r>
              <a:rPr lang="en-GB" sz="1800">
                <a:solidFill>
                  <a:srgbClr val="FFFFFF"/>
                </a:solidFill>
                <a:latin typeface="Arial"/>
                <a:ea typeface="Arial"/>
                <a:cs typeface="Arial"/>
                <a:sym typeface="Arial"/>
              </a:rPr>
              <a:t> - layer deals with data and its associated operations</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Char char="●"/>
            </a:pPr>
            <a:r>
              <a:rPr b="1" lang="en-GB" sz="1800">
                <a:solidFill>
                  <a:srgbClr val="FFFFFF"/>
                </a:solidFill>
                <a:latin typeface="Arial"/>
                <a:ea typeface="Arial"/>
                <a:cs typeface="Arial"/>
                <a:sym typeface="Arial"/>
              </a:rPr>
              <a:t>The View</a:t>
            </a:r>
            <a:r>
              <a:rPr lang="en-GB" sz="1800">
                <a:solidFill>
                  <a:srgbClr val="FFFFFF"/>
                </a:solidFill>
                <a:latin typeface="Arial"/>
                <a:ea typeface="Arial"/>
                <a:cs typeface="Arial"/>
                <a:sym typeface="Arial"/>
              </a:rPr>
              <a:t> - layer deals with all the presentational and front end aspects </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Char char="●"/>
            </a:pPr>
            <a:r>
              <a:rPr b="1" lang="en-GB" sz="1800">
                <a:solidFill>
                  <a:srgbClr val="FFFFFF"/>
                </a:solidFill>
                <a:latin typeface="Arial"/>
                <a:ea typeface="Arial"/>
                <a:cs typeface="Arial"/>
                <a:sym typeface="Arial"/>
              </a:rPr>
              <a:t>The Controller</a:t>
            </a:r>
            <a:r>
              <a:rPr lang="en-GB" sz="1800">
                <a:solidFill>
                  <a:srgbClr val="FFFFFF"/>
                </a:solidFill>
                <a:latin typeface="Arial"/>
                <a:ea typeface="Arial"/>
                <a:cs typeface="Arial"/>
                <a:sym typeface="Arial"/>
              </a:rPr>
              <a:t> - can be considered as the binder for the whole operation that connects both the view and model</a:t>
            </a:r>
            <a:r>
              <a:rPr lang="en-GB" sz="1800">
                <a:solidFill>
                  <a:srgbClr val="FFFFFF"/>
                </a:solidFill>
                <a:latin typeface="Arial"/>
                <a:ea typeface="Arial"/>
                <a:cs typeface="Arial"/>
                <a:sym typeface="Arial"/>
              </a:rPr>
              <a:t> </a:t>
            </a:r>
            <a:endParaRPr sz="1800">
              <a:latin typeface="Arial"/>
              <a:ea typeface="Arial"/>
              <a:cs typeface="Arial"/>
              <a:sym typeface="Arial"/>
            </a:endParaRPr>
          </a:p>
        </p:txBody>
      </p:sp>
      <p:pic>
        <p:nvPicPr>
          <p:cNvPr id="372" name="Google Shape;372;p22"/>
          <p:cNvPicPr preferRelativeResize="0"/>
          <p:nvPr/>
        </p:nvPicPr>
        <p:blipFill>
          <a:blip r:embed="rId3">
            <a:alphaModFix/>
          </a:blip>
          <a:stretch>
            <a:fillRect/>
          </a:stretch>
        </p:blipFill>
        <p:spPr>
          <a:xfrm>
            <a:off x="5468500" y="1408500"/>
            <a:ext cx="3607350" cy="22870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76" name="Shape 376"/>
        <p:cNvGrpSpPr/>
        <p:nvPr/>
      </p:nvGrpSpPr>
      <p:grpSpPr>
        <a:xfrm>
          <a:off x="0" y="0"/>
          <a:ext cx="0" cy="0"/>
          <a:chOff x="0" y="0"/>
          <a:chExt cx="0" cy="0"/>
        </a:xfrm>
      </p:grpSpPr>
      <p:sp>
        <p:nvSpPr>
          <p:cNvPr id="377" name="Google Shape;377;p23"/>
          <p:cNvSpPr txBox="1"/>
          <p:nvPr>
            <p:ph type="title"/>
          </p:nvPr>
        </p:nvSpPr>
        <p:spPr>
          <a:xfrm>
            <a:off x="824000" y="175000"/>
            <a:ext cx="5702700" cy="8730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sz="2400">
                <a:solidFill>
                  <a:srgbClr val="FFFFFF"/>
                </a:solidFill>
              </a:rPr>
              <a:t>The Biggest Problem it </a:t>
            </a:r>
            <a:r>
              <a:rPr lang="en-GB" sz="2400">
                <a:solidFill>
                  <a:srgbClr val="FFFFFF"/>
                </a:solidFill>
              </a:rPr>
              <a:t>Solves  </a:t>
            </a:r>
            <a:r>
              <a:rPr lang="en-GB" sz="2400">
                <a:solidFill>
                  <a:srgbClr val="FFFFFF"/>
                </a:solidFill>
              </a:rPr>
              <a:t> </a:t>
            </a:r>
            <a:endParaRPr sz="2400">
              <a:solidFill>
                <a:srgbClr val="FFFFFF"/>
              </a:solidFill>
            </a:endParaRPr>
          </a:p>
        </p:txBody>
      </p:sp>
      <p:sp>
        <p:nvSpPr>
          <p:cNvPr id="378" name="Google Shape;378;p23"/>
          <p:cNvSpPr txBox="1"/>
          <p:nvPr>
            <p:ph idx="4294967295" type="body"/>
          </p:nvPr>
        </p:nvSpPr>
        <p:spPr>
          <a:xfrm>
            <a:off x="596150" y="1048000"/>
            <a:ext cx="4769100" cy="3679500"/>
          </a:xfrm>
          <a:prstGeom prst="rect">
            <a:avLst/>
          </a:prstGeom>
          <a:ln>
            <a:noFill/>
          </a:ln>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Keeping the User Interface synced up to the state (Database &amp; Backend server) is hard as seen to the right </a:t>
            </a:r>
            <a:endParaRPr sz="1800">
              <a:solidFill>
                <a:srgbClr val="FFFFFF"/>
              </a:solidFill>
              <a:latin typeface="Arial"/>
              <a:ea typeface="Arial"/>
              <a:cs typeface="Arial"/>
              <a:sym typeface="Arial"/>
            </a:endParaRPr>
          </a:p>
          <a:p>
            <a:pPr indent="0" lvl="0" marL="457200" rtl="0" algn="l">
              <a:spcBef>
                <a:spcPts val="1600"/>
              </a:spcBef>
              <a:spcAft>
                <a:spcPts val="0"/>
              </a:spcAft>
              <a:buNone/>
            </a:pPr>
            <a:r>
              <a:rPr lang="en-GB" sz="1800" u="sng">
                <a:solidFill>
                  <a:schemeClr val="hlink"/>
                </a:solidFill>
                <a:latin typeface="Arial"/>
                <a:ea typeface="Arial"/>
                <a:cs typeface="Arial"/>
                <a:sym typeface="Arial"/>
                <a:hlinkClick r:id="rId3"/>
              </a:rPr>
              <a:t>https://codepen.io/gimenete/pen/vRZLrq</a:t>
            </a:r>
            <a:endParaRPr sz="1800">
              <a:solidFill>
                <a:srgbClr val="FFFFFF"/>
              </a:solidFill>
              <a:latin typeface="Arial"/>
              <a:ea typeface="Arial"/>
              <a:cs typeface="Arial"/>
              <a:sym typeface="Arial"/>
            </a:endParaRPr>
          </a:p>
          <a:p>
            <a:pPr indent="-342900" lvl="0" marL="457200" rtl="0" algn="l">
              <a:spcBef>
                <a:spcPts val="1600"/>
              </a:spcBef>
              <a:spcAft>
                <a:spcPts val="0"/>
              </a:spcAft>
              <a:buClr>
                <a:srgbClr val="FFFFFF"/>
              </a:buClr>
              <a:buSzPts val="1800"/>
              <a:buFont typeface="Arial"/>
              <a:buChar char="●"/>
            </a:pPr>
            <a:r>
              <a:rPr lang="en-GB" sz="1800">
                <a:solidFill>
                  <a:srgbClr val="FFFFFF"/>
                </a:solidFill>
                <a:latin typeface="Arial"/>
                <a:ea typeface="Arial"/>
                <a:cs typeface="Arial"/>
                <a:sym typeface="Arial"/>
              </a:rPr>
              <a:t>Community - Java frameworks tend to have extensive communities on hand to help with all aspects of each </a:t>
            </a:r>
            <a:r>
              <a:rPr lang="en-GB" sz="1800">
                <a:solidFill>
                  <a:srgbClr val="FFFFFF"/>
                </a:solidFill>
                <a:latin typeface="Arial"/>
                <a:ea typeface="Arial"/>
                <a:cs typeface="Arial"/>
                <a:sym typeface="Arial"/>
              </a:rPr>
              <a:t>framework which makes debugging and complex aspects easier for new users </a:t>
            </a:r>
            <a:endParaRPr sz="1800">
              <a:solidFill>
                <a:srgbClr val="FFFFFF"/>
              </a:solidFill>
              <a:latin typeface="Arial"/>
              <a:ea typeface="Arial"/>
              <a:cs typeface="Arial"/>
              <a:sym typeface="Arial"/>
            </a:endParaRPr>
          </a:p>
        </p:txBody>
      </p:sp>
      <p:pic>
        <p:nvPicPr>
          <p:cNvPr id="379" name="Google Shape;379;p23">
            <a:hlinkClick r:id="rId4"/>
          </p:cNvPr>
          <p:cNvPicPr preferRelativeResize="0"/>
          <p:nvPr/>
        </p:nvPicPr>
        <p:blipFill rotWithShape="1">
          <a:blip r:embed="rId5">
            <a:alphaModFix/>
          </a:blip>
          <a:srcRect b="16373" l="14023" r="64667" t="45072"/>
          <a:stretch/>
        </p:blipFill>
        <p:spPr>
          <a:xfrm>
            <a:off x="5365250" y="1283675"/>
            <a:ext cx="3552772" cy="26908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83" name="Shape 383"/>
        <p:cNvGrpSpPr/>
        <p:nvPr/>
      </p:nvGrpSpPr>
      <p:grpSpPr>
        <a:xfrm>
          <a:off x="0" y="0"/>
          <a:ext cx="0" cy="0"/>
          <a:chOff x="0" y="0"/>
          <a:chExt cx="0" cy="0"/>
        </a:xfrm>
      </p:grpSpPr>
      <p:sp>
        <p:nvSpPr>
          <p:cNvPr id="384" name="Google Shape;384;p24"/>
          <p:cNvSpPr txBox="1"/>
          <p:nvPr>
            <p:ph type="title"/>
          </p:nvPr>
        </p:nvSpPr>
        <p:spPr>
          <a:xfrm>
            <a:off x="1303800" y="598575"/>
            <a:ext cx="3312000" cy="741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FFFFFF"/>
                </a:solidFill>
              </a:rPr>
              <a:t>Suitable Projects</a:t>
            </a:r>
            <a:endParaRPr>
              <a:solidFill>
                <a:srgbClr val="FFFFFF"/>
              </a:solidFill>
            </a:endParaRPr>
          </a:p>
        </p:txBody>
      </p:sp>
      <p:sp>
        <p:nvSpPr>
          <p:cNvPr id="385" name="Google Shape;385;p24"/>
          <p:cNvSpPr txBox="1"/>
          <p:nvPr>
            <p:ph idx="1" type="body"/>
          </p:nvPr>
        </p:nvSpPr>
        <p:spPr>
          <a:xfrm>
            <a:off x="578925" y="1480700"/>
            <a:ext cx="5137500" cy="305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rgbClr val="FFFFFF"/>
                </a:solidFill>
                <a:latin typeface="Arial"/>
                <a:ea typeface="Arial"/>
                <a:cs typeface="Arial"/>
                <a:sym typeface="Arial"/>
              </a:rPr>
              <a:t>Marionette is best used for large scale single page web-based applications. </a:t>
            </a:r>
            <a:endParaRPr sz="1800">
              <a:solidFill>
                <a:srgbClr val="FFFFFF"/>
              </a:solidFill>
              <a:latin typeface="Arial"/>
              <a:ea typeface="Arial"/>
              <a:cs typeface="Arial"/>
              <a:sym typeface="Arial"/>
            </a:endParaRPr>
          </a:p>
          <a:p>
            <a:pPr indent="0" lvl="0" marL="0" rtl="0" algn="l">
              <a:spcBef>
                <a:spcPts val="1600"/>
              </a:spcBef>
              <a:spcAft>
                <a:spcPts val="0"/>
              </a:spcAft>
              <a:buNone/>
            </a:pPr>
            <a:r>
              <a:rPr lang="en-GB" sz="1800">
                <a:solidFill>
                  <a:srgbClr val="FFFFFF"/>
                </a:solidFill>
                <a:latin typeface="Arial"/>
                <a:ea typeface="Arial"/>
                <a:cs typeface="Arial"/>
                <a:sym typeface="Arial"/>
              </a:rPr>
              <a:t>Some top examples that could benefit from using Marionette are:</a:t>
            </a:r>
            <a:endParaRPr sz="1800">
              <a:solidFill>
                <a:srgbClr val="FFFFFF"/>
              </a:solidFill>
              <a:latin typeface="Arial"/>
              <a:ea typeface="Arial"/>
              <a:cs typeface="Arial"/>
              <a:sym typeface="Arial"/>
            </a:endParaRPr>
          </a:p>
          <a:p>
            <a:pPr indent="-342900" lvl="0" marL="457200" rtl="0" algn="l">
              <a:spcBef>
                <a:spcPts val="1600"/>
              </a:spcBef>
              <a:spcAft>
                <a:spcPts val="0"/>
              </a:spcAft>
              <a:buClr>
                <a:srgbClr val="FFFFFF"/>
              </a:buClr>
              <a:buSzPts val="1800"/>
              <a:buFont typeface="Arial"/>
              <a:buChar char="●"/>
            </a:pPr>
            <a:r>
              <a:rPr b="1" lang="en-GB" sz="1800">
                <a:solidFill>
                  <a:srgbClr val="FFFFFF"/>
                </a:solidFill>
                <a:latin typeface="Arial"/>
                <a:ea typeface="Arial"/>
                <a:cs typeface="Arial"/>
                <a:sym typeface="Arial"/>
              </a:rPr>
              <a:t>S</a:t>
            </a:r>
            <a:r>
              <a:rPr b="1" lang="en-GB" sz="1800">
                <a:solidFill>
                  <a:srgbClr val="FFFFFF"/>
                </a:solidFill>
                <a:latin typeface="Arial"/>
                <a:ea typeface="Arial"/>
                <a:cs typeface="Arial"/>
                <a:sym typeface="Arial"/>
              </a:rPr>
              <a:t>hopping</a:t>
            </a:r>
            <a:r>
              <a:rPr lang="en-GB" sz="1800">
                <a:solidFill>
                  <a:srgbClr val="FFFFFF"/>
                </a:solidFill>
                <a:latin typeface="Arial"/>
                <a:ea typeface="Arial"/>
                <a:cs typeface="Arial"/>
                <a:sym typeface="Arial"/>
              </a:rPr>
              <a:t> - Faster load times</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b="1" lang="en-GB" sz="1800">
                <a:solidFill>
                  <a:srgbClr val="FFFFFF"/>
                </a:solidFill>
                <a:latin typeface="Arial"/>
                <a:ea typeface="Arial"/>
                <a:cs typeface="Arial"/>
                <a:sym typeface="Arial"/>
              </a:rPr>
              <a:t>Business</a:t>
            </a:r>
            <a:r>
              <a:rPr lang="en-GB" sz="1800">
                <a:solidFill>
                  <a:srgbClr val="FFFFFF"/>
                </a:solidFill>
                <a:latin typeface="Arial"/>
                <a:ea typeface="Arial"/>
                <a:cs typeface="Arial"/>
                <a:sym typeface="Arial"/>
              </a:rPr>
              <a:t> - Handling &amp; analysing large data</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b="1" lang="en-GB" sz="1800">
                <a:solidFill>
                  <a:srgbClr val="FFFFFF"/>
                </a:solidFill>
                <a:latin typeface="Arial"/>
                <a:ea typeface="Arial"/>
                <a:cs typeface="Arial"/>
                <a:sym typeface="Arial"/>
              </a:rPr>
              <a:t>News</a:t>
            </a:r>
            <a:r>
              <a:rPr lang="en-GB" sz="1800">
                <a:solidFill>
                  <a:srgbClr val="FFFFFF"/>
                </a:solidFill>
                <a:latin typeface="Arial"/>
                <a:ea typeface="Arial"/>
                <a:cs typeface="Arial"/>
                <a:sym typeface="Arial"/>
              </a:rPr>
              <a:t> - Fast load times</a:t>
            </a:r>
            <a:endParaRPr sz="1800">
              <a:solidFill>
                <a:srgbClr val="FFFFFF"/>
              </a:solidFill>
              <a:latin typeface="Arial"/>
              <a:ea typeface="Arial"/>
              <a:cs typeface="Arial"/>
              <a:sym typeface="Arial"/>
            </a:endParaRPr>
          </a:p>
        </p:txBody>
      </p:sp>
      <p:pic>
        <p:nvPicPr>
          <p:cNvPr id="386" name="Google Shape;386;p24"/>
          <p:cNvPicPr preferRelativeResize="0"/>
          <p:nvPr/>
        </p:nvPicPr>
        <p:blipFill rotWithShape="1">
          <a:blip r:embed="rId3">
            <a:alphaModFix/>
          </a:blip>
          <a:srcRect b="0" l="89" r="99" t="0"/>
          <a:stretch/>
        </p:blipFill>
        <p:spPr>
          <a:xfrm rot="-5400000">
            <a:off x="5710147" y="2704980"/>
            <a:ext cx="2431500" cy="2436000"/>
          </a:xfrm>
          <a:prstGeom prst="diagStripe">
            <a:avLst>
              <a:gd fmla="val 50445" name="adj"/>
            </a:avLst>
          </a:prstGeom>
          <a:noFill/>
          <a:ln>
            <a:noFill/>
          </a:ln>
        </p:spPr>
      </p:pic>
      <p:pic>
        <p:nvPicPr>
          <p:cNvPr id="387" name="Google Shape;387;p24"/>
          <p:cNvPicPr preferRelativeResize="0"/>
          <p:nvPr/>
        </p:nvPicPr>
        <p:blipFill rotWithShape="1">
          <a:blip r:embed="rId4">
            <a:alphaModFix/>
          </a:blip>
          <a:srcRect b="8602" l="0" r="0" t="8602"/>
          <a:stretch/>
        </p:blipFill>
        <p:spPr>
          <a:xfrm rot="-5400000">
            <a:off x="5718946" y="1338207"/>
            <a:ext cx="2504700" cy="2509500"/>
          </a:xfrm>
          <a:prstGeom prst="diagStripe">
            <a:avLst>
              <a:gd fmla="val 50445" name="adj"/>
            </a:avLst>
          </a:prstGeom>
          <a:noFill/>
          <a:ln>
            <a:noFill/>
          </a:ln>
        </p:spPr>
      </p:pic>
      <p:pic>
        <p:nvPicPr>
          <p:cNvPr id="388" name="Google Shape;388;p24"/>
          <p:cNvPicPr preferRelativeResize="0"/>
          <p:nvPr/>
        </p:nvPicPr>
        <p:blipFill rotWithShape="1">
          <a:blip r:embed="rId5">
            <a:alphaModFix/>
          </a:blip>
          <a:srcRect b="27844" l="0" r="0" t="27844"/>
          <a:stretch/>
        </p:blipFill>
        <p:spPr>
          <a:xfrm rot="5400000">
            <a:off x="6637386" y="2137210"/>
            <a:ext cx="2504700" cy="2509500"/>
          </a:xfrm>
          <a:prstGeom prst="diagStripe">
            <a:avLst>
              <a:gd fmla="val 50445" name="adj"/>
            </a:avLst>
          </a:prstGeom>
          <a:noFill/>
          <a:ln>
            <a:noFill/>
          </a:ln>
        </p:spPr>
      </p:pic>
      <p:sp>
        <p:nvSpPr>
          <p:cNvPr id="389" name="Google Shape;389;p24"/>
          <p:cNvSpPr/>
          <p:nvPr/>
        </p:nvSpPr>
        <p:spPr>
          <a:xfrm>
            <a:off x="7040600" y="3923575"/>
            <a:ext cx="2106350" cy="1222450"/>
          </a:xfrm>
          <a:custGeom>
            <a:rect b="b" l="l" r="r" t="t"/>
            <a:pathLst>
              <a:path extrusionOk="0" h="48898" w="84254">
                <a:moveTo>
                  <a:pt x="0" y="0"/>
                </a:moveTo>
                <a:lnTo>
                  <a:pt x="50319" y="0"/>
                </a:lnTo>
                <a:lnTo>
                  <a:pt x="84254" y="33935"/>
                </a:lnTo>
                <a:lnTo>
                  <a:pt x="84254" y="48898"/>
                </a:lnTo>
                <a:lnTo>
                  <a:pt x="48798" y="48898"/>
                </a:lnTo>
                <a:close/>
              </a:path>
            </a:pathLst>
          </a:custGeom>
          <a:solidFill>
            <a:schemeClr val="accent3"/>
          </a:solidFill>
          <a:ln>
            <a:noFill/>
          </a:ln>
        </p:spPr>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93" name="Shape 393"/>
        <p:cNvGrpSpPr/>
        <p:nvPr/>
      </p:nvGrpSpPr>
      <p:grpSpPr>
        <a:xfrm>
          <a:off x="0" y="0"/>
          <a:ext cx="0" cy="0"/>
          <a:chOff x="0" y="0"/>
          <a:chExt cx="0" cy="0"/>
        </a:xfrm>
      </p:grpSpPr>
      <p:sp>
        <p:nvSpPr>
          <p:cNvPr id="394" name="Google Shape;394;p25"/>
          <p:cNvSpPr txBox="1"/>
          <p:nvPr>
            <p:ph type="title"/>
          </p:nvPr>
        </p:nvSpPr>
        <p:spPr>
          <a:xfrm>
            <a:off x="1297500" y="842025"/>
            <a:ext cx="5609700" cy="5985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a:solidFill>
                  <a:srgbClr val="FFFFFF"/>
                </a:solidFill>
              </a:rPr>
              <a:t>Technologies</a:t>
            </a:r>
            <a:r>
              <a:rPr lang="en-GB">
                <a:solidFill>
                  <a:srgbClr val="FFFFFF"/>
                </a:solidFill>
              </a:rPr>
              <a:t> and Dependencies</a:t>
            </a:r>
            <a:endParaRPr>
              <a:solidFill>
                <a:srgbClr val="FFFFFF"/>
              </a:solidFill>
            </a:endParaRPr>
          </a:p>
        </p:txBody>
      </p:sp>
      <p:sp>
        <p:nvSpPr>
          <p:cNvPr id="395" name="Google Shape;395;p25"/>
          <p:cNvSpPr txBox="1"/>
          <p:nvPr>
            <p:ph idx="1" type="body"/>
          </p:nvPr>
        </p:nvSpPr>
        <p:spPr>
          <a:xfrm>
            <a:off x="1297500" y="1567550"/>
            <a:ext cx="5609700" cy="33420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Handlebars or Mustache</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Chaplin can’t be used along with Marionette they do the same job and can’t do it </a:t>
            </a:r>
            <a:r>
              <a:rPr lang="en-GB" sz="1800">
                <a:solidFill>
                  <a:srgbClr val="FFFFFF"/>
                </a:solidFill>
                <a:latin typeface="Arial"/>
                <a:ea typeface="Arial"/>
                <a:cs typeface="Arial"/>
                <a:sym typeface="Arial"/>
              </a:rPr>
              <a:t>together</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Can use other JavaScript Libraries like Underscore.js to help with coding</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Backbone plugins available to improve upon other than marionette too</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Some aspects of the building with Marionette need Node.js to get it to work</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It’s better to centralize with </a:t>
            </a:r>
            <a:r>
              <a:rPr lang="en-GB" sz="1800">
                <a:solidFill>
                  <a:srgbClr val="FFFFFF"/>
                </a:solidFill>
                <a:uFill>
                  <a:noFill/>
                </a:uFill>
                <a:latin typeface="Arial"/>
                <a:ea typeface="Arial"/>
                <a:cs typeface="Arial"/>
                <a:sym typeface="Arial"/>
                <a:hlinkClick r:id="rId3"/>
              </a:rPr>
              <a:t>Backbone.Radio</a:t>
            </a:r>
            <a:r>
              <a:rPr lang="en-GB" sz="1800">
                <a:solidFill>
                  <a:srgbClr val="FFFFFF"/>
                </a:solidFill>
                <a:latin typeface="Arial"/>
                <a:ea typeface="Arial"/>
                <a:cs typeface="Arial"/>
                <a:sym typeface="Arial"/>
              </a:rPr>
              <a:t> </a:t>
            </a:r>
            <a:endParaRPr sz="1800">
              <a:solidFill>
                <a:srgbClr val="FFFFFF"/>
              </a:solidFill>
              <a:latin typeface="Arial"/>
              <a:ea typeface="Arial"/>
              <a:cs typeface="Arial"/>
              <a:sym typeface="Arial"/>
            </a:endParaRPr>
          </a:p>
        </p:txBody>
      </p:sp>
      <p:pic>
        <p:nvPicPr>
          <p:cNvPr id="396" name="Google Shape;396;p25"/>
          <p:cNvPicPr preferRelativeResize="0"/>
          <p:nvPr/>
        </p:nvPicPr>
        <p:blipFill rotWithShape="1">
          <a:blip r:embed="rId4">
            <a:alphaModFix/>
          </a:blip>
          <a:srcRect b="0" l="26193" r="26189" t="0"/>
          <a:stretch/>
        </p:blipFill>
        <p:spPr>
          <a:xfrm rot="10800000">
            <a:off x="6240280" y="5276"/>
            <a:ext cx="2898000" cy="2691600"/>
          </a:xfrm>
          <a:prstGeom prst="rtTriangle">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00" name="Shape 400"/>
        <p:cNvGrpSpPr/>
        <p:nvPr/>
      </p:nvGrpSpPr>
      <p:grpSpPr>
        <a:xfrm>
          <a:off x="0" y="0"/>
          <a:ext cx="0" cy="0"/>
          <a:chOff x="0" y="0"/>
          <a:chExt cx="0" cy="0"/>
        </a:xfrm>
      </p:grpSpPr>
      <p:sp>
        <p:nvSpPr>
          <p:cNvPr id="401" name="Google Shape;401;p26"/>
          <p:cNvSpPr txBox="1"/>
          <p:nvPr>
            <p:ph type="title"/>
          </p:nvPr>
        </p:nvSpPr>
        <p:spPr>
          <a:xfrm>
            <a:off x="1297500" y="842025"/>
            <a:ext cx="5609700" cy="5985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GB">
                <a:solidFill>
                  <a:srgbClr val="FFFFFF"/>
                </a:solidFill>
              </a:rPr>
              <a:t>To Conclude</a:t>
            </a:r>
            <a:endParaRPr>
              <a:solidFill>
                <a:srgbClr val="FFFFFF"/>
              </a:solidFill>
            </a:endParaRPr>
          </a:p>
        </p:txBody>
      </p:sp>
      <p:sp>
        <p:nvSpPr>
          <p:cNvPr id="402" name="Google Shape;402;p26"/>
          <p:cNvSpPr txBox="1"/>
          <p:nvPr>
            <p:ph idx="1" type="body"/>
          </p:nvPr>
        </p:nvSpPr>
        <p:spPr>
          <a:xfrm>
            <a:off x="1297500" y="1567550"/>
            <a:ext cx="5609700" cy="33420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Marionette is useful for large scale single web applications</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Marionette has Backbone.js (one of the oldest javascript frameworks </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However some other frameworks are far easier to understand and use </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Angular, Node.JS are alternatives</a:t>
            </a:r>
            <a:endParaRPr sz="1800">
              <a:solidFill>
                <a:srgbClr val="FFFFFF"/>
              </a:solidFill>
              <a:latin typeface="Arial"/>
              <a:ea typeface="Arial"/>
              <a:cs typeface="Arial"/>
              <a:sym typeface="Arial"/>
            </a:endParaRPr>
          </a:p>
          <a:p>
            <a:pPr indent="-342900" lvl="0" marL="457200" rtl="0" algn="l">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Has a good community once over the steep learning curve</a:t>
            </a:r>
            <a:endParaRPr sz="1800">
              <a:solidFill>
                <a:srgbClr val="FFFFFF"/>
              </a:solidFill>
              <a:latin typeface="Arial"/>
              <a:ea typeface="Arial"/>
              <a:cs typeface="Arial"/>
              <a:sym typeface="Arial"/>
            </a:endParaRPr>
          </a:p>
        </p:txBody>
      </p:sp>
      <p:pic>
        <p:nvPicPr>
          <p:cNvPr id="403" name="Google Shape;403;p26"/>
          <p:cNvPicPr preferRelativeResize="0"/>
          <p:nvPr/>
        </p:nvPicPr>
        <p:blipFill rotWithShape="1">
          <a:blip r:embed="rId3">
            <a:alphaModFix/>
          </a:blip>
          <a:srcRect b="0" l="26193" r="26189" t="0"/>
          <a:stretch/>
        </p:blipFill>
        <p:spPr>
          <a:xfrm rot="10800000">
            <a:off x="6240280" y="5276"/>
            <a:ext cx="2898000" cy="2691600"/>
          </a:xfrm>
          <a:prstGeom prst="rtTriangle">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07" name="Shape 407"/>
        <p:cNvGrpSpPr/>
        <p:nvPr/>
      </p:nvGrpSpPr>
      <p:grpSpPr>
        <a:xfrm>
          <a:off x="0" y="0"/>
          <a:ext cx="0" cy="0"/>
          <a:chOff x="0" y="0"/>
          <a:chExt cx="0" cy="0"/>
        </a:xfrm>
      </p:grpSpPr>
      <p:sp>
        <p:nvSpPr>
          <p:cNvPr id="408" name="Google Shape;408;p27"/>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solidFill>
                  <a:srgbClr val="FFFFFF"/>
                </a:solidFill>
              </a:rPr>
              <a:t>Any Questions?</a:t>
            </a:r>
            <a:endParaRPr>
              <a:solidFill>
                <a:srgbClr val="FFFFFF"/>
              </a:solidFill>
            </a:endParaRPr>
          </a:p>
        </p:txBody>
      </p:sp>
      <p:cxnSp>
        <p:nvCxnSpPr>
          <p:cNvPr id="409" name="Google Shape;409;p27"/>
          <p:cNvCxnSpPr/>
          <p:nvPr/>
        </p:nvCxnSpPr>
        <p:spPr>
          <a:xfrm flipH="1">
            <a:off x="780745" y="1641850"/>
            <a:ext cx="7596300" cy="10500"/>
          </a:xfrm>
          <a:prstGeom prst="straightConnector1">
            <a:avLst/>
          </a:prstGeom>
          <a:noFill/>
          <a:ln cap="flat" cmpd="sng" w="9525">
            <a:solidFill>
              <a:srgbClr val="B7B7B7"/>
            </a:solidFill>
            <a:prstDash val="solid"/>
            <a:round/>
            <a:headEnd len="med" w="med" type="none"/>
            <a:tailEnd len="med" w="med" type="none"/>
          </a:ln>
        </p:spPr>
      </p:cxnSp>
      <p:cxnSp>
        <p:nvCxnSpPr>
          <p:cNvPr id="410" name="Google Shape;410;p27"/>
          <p:cNvCxnSpPr/>
          <p:nvPr/>
        </p:nvCxnSpPr>
        <p:spPr>
          <a:xfrm flipH="1">
            <a:off x="780745" y="4455175"/>
            <a:ext cx="7596300" cy="10500"/>
          </a:xfrm>
          <a:prstGeom prst="straightConnector1">
            <a:avLst/>
          </a:prstGeom>
          <a:noFill/>
          <a:ln cap="flat" cmpd="sng" w="9525">
            <a:solidFill>
              <a:srgbClr val="B7B7B7"/>
            </a:solidFill>
            <a:prstDash val="solid"/>
            <a:round/>
            <a:headEnd len="med" w="med" type="none"/>
            <a:tailEnd len="med" w="med" type="none"/>
          </a:ln>
        </p:spPr>
      </p:cxnSp>
      <p:sp>
        <p:nvSpPr>
          <p:cNvPr id="411" name="Google Shape;411;p27"/>
          <p:cNvSpPr/>
          <p:nvPr/>
        </p:nvSpPr>
        <p:spPr>
          <a:xfrm>
            <a:off x="3369900" y="1878975"/>
            <a:ext cx="2404200" cy="2349600"/>
          </a:xfrm>
          <a:prstGeom prst="ellipse">
            <a:avLst/>
          </a:prstGeom>
          <a:gradFill>
            <a:gsLst>
              <a:gs pos="0">
                <a:srgbClr val="FFFFFF"/>
              </a:gs>
              <a:gs pos="100000">
                <a:srgbClr val="B3B3B3"/>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12" name="Google Shape;412;p27"/>
          <p:cNvPicPr preferRelativeResize="0"/>
          <p:nvPr/>
        </p:nvPicPr>
        <p:blipFill>
          <a:blip r:embed="rId3">
            <a:alphaModFix/>
          </a:blip>
          <a:stretch>
            <a:fillRect/>
          </a:stretch>
        </p:blipFill>
        <p:spPr>
          <a:xfrm>
            <a:off x="3806033" y="2270380"/>
            <a:ext cx="1531934" cy="156678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