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376110-8B8F-4401-BDC0-70958B11280B}" v="94" dt="2026-02-28T13:30:39.9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6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counihan" userId="224fd8052d276700" providerId="Windows Live" clId="Web-{7E3C04B4-C4C0-488D-A751-F377C8462463}"/>
    <pc:docChg chg="modSld">
      <pc:chgData name="marina counihan" userId="224fd8052d276700" providerId="Windows Live" clId="Web-{7E3C04B4-C4C0-488D-A751-F377C8462463}" dt="2026-02-18T20:01:11.721" v="1"/>
      <pc:docMkLst>
        <pc:docMk/>
      </pc:docMkLst>
      <pc:sldChg chg="addSp delSp modSp modMedia addAnim delAnim">
        <pc:chgData name="marina counihan" userId="224fd8052d276700" providerId="Windows Live" clId="Web-{7E3C04B4-C4C0-488D-A751-F377C8462463}" dt="2026-02-18T20:01:11.721" v="1"/>
        <pc:sldMkLst>
          <pc:docMk/>
          <pc:sldMk cId="0" sldId="256"/>
        </pc:sldMkLst>
      </pc:sldChg>
    </pc:docChg>
  </pc:docChgLst>
  <pc:docChgLst>
    <pc:chgData name="marina counihan" userId="224fd8052d276700" providerId="LiveId" clId="{AFCBE48F-D8ED-4065-8A01-44B960173807}"/>
    <pc:docChg chg="custSel modSld">
      <pc:chgData name="marina counihan" userId="224fd8052d276700" providerId="LiveId" clId="{AFCBE48F-D8ED-4065-8A01-44B960173807}" dt="2026-02-28T13:30:39.934" v="111"/>
      <pc:docMkLst>
        <pc:docMk/>
      </pc:docMkLst>
      <pc:sldChg chg="addSp delSp modSp mod modTransition delAnim modAnim">
        <pc:chgData name="marina counihan" userId="224fd8052d276700" providerId="LiveId" clId="{AFCBE48F-D8ED-4065-8A01-44B960173807}" dt="2026-02-23T16:09:10.501" v="68" actId="1076"/>
        <pc:sldMkLst>
          <pc:docMk/>
          <pc:sldMk cId="0" sldId="256"/>
        </pc:sldMkLst>
        <pc:picChg chg="add mod">
          <ac:chgData name="marina counihan" userId="224fd8052d276700" providerId="LiveId" clId="{AFCBE48F-D8ED-4065-8A01-44B960173807}" dt="2026-02-23T16:09:10.501" v="68" actId="1076"/>
          <ac:picMkLst>
            <pc:docMk/>
            <pc:sldMk cId="0" sldId="256"/>
            <ac:picMk id="18" creationId="{10EFC334-E420-35E4-F63D-16603DDD30A4}"/>
          </ac:picMkLst>
        </pc:picChg>
      </pc:sldChg>
      <pc:sldChg chg="addSp modSp mod modTransition modAnim">
        <pc:chgData name="marina counihan" userId="224fd8052d276700" providerId="LiveId" clId="{AFCBE48F-D8ED-4065-8A01-44B960173807}" dt="2026-02-25T16:39:35.194" v="70" actId="1076"/>
        <pc:sldMkLst>
          <pc:docMk/>
          <pc:sldMk cId="0" sldId="257"/>
        </pc:sldMkLst>
        <pc:picChg chg="add mod">
          <ac:chgData name="marina counihan" userId="224fd8052d276700" providerId="LiveId" clId="{AFCBE48F-D8ED-4065-8A01-44B960173807}" dt="2026-02-25T16:39:35.194" v="70" actId="1076"/>
          <ac:picMkLst>
            <pc:docMk/>
            <pc:sldMk cId="0" sldId="257"/>
            <ac:picMk id="4" creationId="{ACBAC1CF-E0F7-EADA-E8F2-722E3AEB3090}"/>
          </ac:picMkLst>
        </pc:picChg>
      </pc:sldChg>
      <pc:sldChg chg="addSp modSp modAnim">
        <pc:chgData name="marina counihan" userId="224fd8052d276700" providerId="LiveId" clId="{AFCBE48F-D8ED-4065-8A01-44B960173807}" dt="2026-02-28T13:08:05.708" v="104"/>
        <pc:sldMkLst>
          <pc:docMk/>
          <pc:sldMk cId="0" sldId="258"/>
        </pc:sldMkLst>
        <pc:picChg chg="add mod">
          <ac:chgData name="marina counihan" userId="224fd8052d276700" providerId="LiveId" clId="{AFCBE48F-D8ED-4065-8A01-44B960173807}" dt="2026-02-28T13:08:05.708" v="104"/>
          <ac:picMkLst>
            <pc:docMk/>
            <pc:sldMk cId="0" sldId="258"/>
            <ac:picMk id="4" creationId="{76111CC4-6520-9989-D0CE-3A878A69BAE1}"/>
          </ac:picMkLst>
        </pc:picChg>
      </pc:sldChg>
      <pc:sldChg chg="addSp modSp modAnim">
        <pc:chgData name="marina counihan" userId="224fd8052d276700" providerId="LiveId" clId="{AFCBE48F-D8ED-4065-8A01-44B960173807}" dt="2026-02-28T13:13:16.025" v="105"/>
        <pc:sldMkLst>
          <pc:docMk/>
          <pc:sldMk cId="0" sldId="259"/>
        </pc:sldMkLst>
        <pc:picChg chg="add mod">
          <ac:chgData name="marina counihan" userId="224fd8052d276700" providerId="LiveId" clId="{AFCBE48F-D8ED-4065-8A01-44B960173807}" dt="2026-02-28T13:13:16.025" v="105"/>
          <ac:picMkLst>
            <pc:docMk/>
            <pc:sldMk cId="0" sldId="259"/>
            <ac:picMk id="4" creationId="{72F780D2-8DF0-6B36-6787-9331DD1F720C}"/>
          </ac:picMkLst>
        </pc:picChg>
      </pc:sldChg>
      <pc:sldChg chg="addSp modSp modAnim">
        <pc:chgData name="marina counihan" userId="224fd8052d276700" providerId="LiveId" clId="{AFCBE48F-D8ED-4065-8A01-44B960173807}" dt="2026-02-28T13:16:31.658" v="106"/>
        <pc:sldMkLst>
          <pc:docMk/>
          <pc:sldMk cId="0" sldId="260"/>
        </pc:sldMkLst>
        <pc:picChg chg="add mod">
          <ac:chgData name="marina counihan" userId="224fd8052d276700" providerId="LiveId" clId="{AFCBE48F-D8ED-4065-8A01-44B960173807}" dt="2026-02-28T13:16:31.658" v="106"/>
          <ac:picMkLst>
            <pc:docMk/>
            <pc:sldMk cId="0" sldId="260"/>
            <ac:picMk id="4" creationId="{962F500D-9F32-6C25-B919-BB1A3BE3243B}"/>
          </ac:picMkLst>
        </pc:picChg>
      </pc:sldChg>
      <pc:sldChg chg="addSp modSp modAnim">
        <pc:chgData name="marina counihan" userId="224fd8052d276700" providerId="LiveId" clId="{AFCBE48F-D8ED-4065-8A01-44B960173807}" dt="2026-02-28T13:20:01.796" v="107"/>
        <pc:sldMkLst>
          <pc:docMk/>
          <pc:sldMk cId="0" sldId="261"/>
        </pc:sldMkLst>
        <pc:picChg chg="add mod">
          <ac:chgData name="marina counihan" userId="224fd8052d276700" providerId="LiveId" clId="{AFCBE48F-D8ED-4065-8A01-44B960173807}" dt="2026-02-28T13:20:01.796" v="107"/>
          <ac:picMkLst>
            <pc:docMk/>
            <pc:sldMk cId="0" sldId="261"/>
            <ac:picMk id="4" creationId="{5DAE2410-23C4-65D2-C2BF-87241282CB34}"/>
          </ac:picMkLst>
        </pc:picChg>
      </pc:sldChg>
      <pc:sldChg chg="addSp modSp modAnim">
        <pc:chgData name="marina counihan" userId="224fd8052d276700" providerId="LiveId" clId="{AFCBE48F-D8ED-4065-8A01-44B960173807}" dt="2026-02-28T13:22:29.805" v="108"/>
        <pc:sldMkLst>
          <pc:docMk/>
          <pc:sldMk cId="0" sldId="262"/>
        </pc:sldMkLst>
        <pc:picChg chg="add mod">
          <ac:chgData name="marina counihan" userId="224fd8052d276700" providerId="LiveId" clId="{AFCBE48F-D8ED-4065-8A01-44B960173807}" dt="2026-02-28T13:22:29.805" v="108"/>
          <ac:picMkLst>
            <pc:docMk/>
            <pc:sldMk cId="0" sldId="262"/>
            <ac:picMk id="4" creationId="{734D3B1A-EE6B-948D-ECCD-D8FAFCCA777B}"/>
          </ac:picMkLst>
        </pc:picChg>
      </pc:sldChg>
      <pc:sldChg chg="addSp modSp modAnim">
        <pc:chgData name="marina counihan" userId="224fd8052d276700" providerId="LiveId" clId="{AFCBE48F-D8ED-4065-8A01-44B960173807}" dt="2026-02-28T13:25:09.345" v="109"/>
        <pc:sldMkLst>
          <pc:docMk/>
          <pc:sldMk cId="0" sldId="263"/>
        </pc:sldMkLst>
        <pc:picChg chg="add mod">
          <ac:chgData name="marina counihan" userId="224fd8052d276700" providerId="LiveId" clId="{AFCBE48F-D8ED-4065-8A01-44B960173807}" dt="2026-02-28T13:25:09.345" v="109"/>
          <ac:picMkLst>
            <pc:docMk/>
            <pc:sldMk cId="0" sldId="263"/>
            <ac:picMk id="4" creationId="{60E7E08C-8A32-3CBF-912D-ED31B2ACBEEA}"/>
          </ac:picMkLst>
        </pc:picChg>
      </pc:sldChg>
      <pc:sldChg chg="addSp modSp modAnim">
        <pc:chgData name="marina counihan" userId="224fd8052d276700" providerId="LiveId" clId="{AFCBE48F-D8ED-4065-8A01-44B960173807}" dt="2026-02-28T13:28:48.942" v="110"/>
        <pc:sldMkLst>
          <pc:docMk/>
          <pc:sldMk cId="0" sldId="264"/>
        </pc:sldMkLst>
        <pc:picChg chg="add mod">
          <ac:chgData name="marina counihan" userId="224fd8052d276700" providerId="LiveId" clId="{AFCBE48F-D8ED-4065-8A01-44B960173807}" dt="2026-02-28T13:28:48.942" v="110"/>
          <ac:picMkLst>
            <pc:docMk/>
            <pc:sldMk cId="0" sldId="264"/>
            <ac:picMk id="4" creationId="{E9899E9E-A62E-06C4-6FFE-FCD153124C2B}"/>
          </ac:picMkLst>
        </pc:picChg>
      </pc:sldChg>
      <pc:sldChg chg="addSp delSp modSp mod modAnim">
        <pc:chgData name="marina counihan" userId="224fd8052d276700" providerId="LiveId" clId="{AFCBE48F-D8ED-4065-8A01-44B960173807}" dt="2026-02-28T13:30:39.934" v="111"/>
        <pc:sldMkLst>
          <pc:docMk/>
          <pc:sldMk cId="0" sldId="265"/>
        </pc:sldMkLst>
        <pc:spChg chg="mod">
          <ac:chgData name="marina counihan" userId="224fd8052d276700" providerId="LiveId" clId="{AFCBE48F-D8ED-4065-8A01-44B960173807}" dt="2026-02-25T16:57:17.978" v="90" actId="14100"/>
          <ac:spMkLst>
            <pc:docMk/>
            <pc:sldMk cId="0" sldId="265"/>
            <ac:spMk id="3" creationId="{00000000-0000-0000-0000-000000000000}"/>
          </ac:spMkLst>
        </pc:spChg>
        <pc:spChg chg="add mod">
          <ac:chgData name="marina counihan" userId="224fd8052d276700" providerId="LiveId" clId="{AFCBE48F-D8ED-4065-8A01-44B960173807}" dt="2026-02-25T17:12:33.645" v="103" actId="14100"/>
          <ac:spMkLst>
            <pc:docMk/>
            <pc:sldMk cId="0" sldId="265"/>
            <ac:spMk id="9" creationId="{4B16BEA4-2E68-D3CE-7B82-F528E1CC0E60}"/>
          </ac:spMkLst>
        </pc:spChg>
        <pc:picChg chg="add mod">
          <ac:chgData name="marina counihan" userId="224fd8052d276700" providerId="LiveId" clId="{AFCBE48F-D8ED-4065-8A01-44B960173807}" dt="2026-02-28T13:30:39.934" v="111"/>
          <ac:picMkLst>
            <pc:docMk/>
            <pc:sldMk cId="0" sldId="265"/>
            <ac:picMk id="10" creationId="{F7FA658E-0306-722D-524A-3042D0993C7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B4CB8-0DB2-4C6C-A613-7691367DBFB9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263313-6B90-48B2-A068-FBC51A8AC3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02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263313-6B90-48B2-A068-FBC51A8AC33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54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23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879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85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91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693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3398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360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924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10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72602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172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30935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41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28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417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64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hyperlink" Target="https://www.pikist.com/free-photo-xlikm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Evaluating the Care and Support Needs of Older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Marina counihan</a:t>
            </a:r>
          </a:p>
          <a:p>
            <a:r>
              <a:rPr lang="en-GB" sz="2000" dirty="0"/>
              <a:t>2309624</a:t>
            </a:r>
          </a:p>
          <a:p>
            <a:r>
              <a:rPr lang="en-GB" sz="2000" dirty="0"/>
              <a:t>BMHP6027</a:t>
            </a:r>
          </a:p>
          <a:p>
            <a:r>
              <a:rPr lang="en-GB" sz="2000" dirty="0"/>
              <a:t>Powering the Older person</a:t>
            </a:r>
          </a:p>
          <a:p>
            <a:r>
              <a:rPr lang="en-GB" sz="2000" dirty="0"/>
              <a:t>Rizwan Nadim</a:t>
            </a:r>
            <a:endParaRPr sz="2000" dirty="0"/>
          </a:p>
          <a:p>
            <a:pPr lvl="1"/>
            <a:endParaRPr dirty="0"/>
          </a:p>
        </p:txBody>
      </p:sp>
      <p:pic>
        <p:nvPicPr>
          <p:cNvPr id="18" name="slide 1">
            <a:hlinkClick r:id="" action="ppaction://media"/>
            <a:extLst>
              <a:ext uri="{FF2B5EF4-FFF2-40B4-BE49-F238E27FC236}">
                <a16:creationId xmlns:a16="http://schemas.microsoft.com/office/drawing/2014/main" id="{10EFC334-E420-35E4-F63D-16603DDD30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58913" y="481306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6"/>
    </mc:Choice>
    <mc:Fallback xmlns="">
      <p:transition spd="slow" advTm="4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09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t>Ageing population in the UK</a:t>
            </a:r>
          </a:p>
          <a:p>
            <a:pPr lvl="1"/>
            <a:r>
              <a:t>Increased demand for health and social care</a:t>
            </a:r>
          </a:p>
          <a:p>
            <a:pPr lvl="1"/>
            <a:r>
              <a:t>Importance of dignity, independence and choice</a:t>
            </a:r>
          </a:p>
        </p:txBody>
      </p:sp>
      <p:pic>
        <p:nvPicPr>
          <p:cNvPr id="6" name="Picture 5" descr="Colorful carved figures of humans">
            <a:extLst>
              <a:ext uri="{FF2B5EF4-FFF2-40B4-BE49-F238E27FC236}">
                <a16:creationId xmlns:a16="http://schemas.microsoft.com/office/drawing/2014/main" id="{DF4543B9-31D6-DACF-DBA1-358AD98EDE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098" r="28865" b="-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 2 intro">
            <a:hlinkClick r:id="" action="ppaction://media"/>
            <a:extLst>
              <a:ext uri="{FF2B5EF4-FFF2-40B4-BE49-F238E27FC236}">
                <a16:creationId xmlns:a16="http://schemas.microsoft.com/office/drawing/2014/main" id="{ACBAC1CF-E0F7-EADA-E8F2-722E3AEB30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35900" y="4813061"/>
            <a:ext cx="406400" cy="4064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6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Care, Support and Empowerment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t>Physical care needs</a:t>
            </a:r>
          </a:p>
          <a:p>
            <a:pPr lvl="1"/>
            <a:r>
              <a:t>Psychological and emotional needs</a:t>
            </a:r>
          </a:p>
          <a:p>
            <a:pPr lvl="1"/>
            <a:r>
              <a:t>Social interaction and relationships</a:t>
            </a:r>
          </a:p>
          <a:p>
            <a:pPr lvl="1"/>
            <a:r>
              <a:t>Empowerment and autonomy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D1E6C7-A58B-0D1E-56A5-DB13E3BE2C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9986" r="51370" b="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76111CC4-6520-9989-D0CE-3A878A69B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96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Independence and Functional 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Ability to carry out daily activities</a:t>
            </a:r>
          </a:p>
          <a:p>
            <a:pPr lvl="1"/>
            <a:r>
              <a:t>Independence improves wellbeing</a:t>
            </a:r>
          </a:p>
          <a:p>
            <a:pPr lvl="1"/>
            <a:r>
              <a:t>Freedom, choice and control</a:t>
            </a: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72F780D2-8DF0-6B36-6787-9331DD1F72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Current Approaches and 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t>Person-centred care</a:t>
            </a:r>
          </a:p>
          <a:p>
            <a:pPr lvl="1"/>
            <a:r>
              <a:t>Reablement services</a:t>
            </a:r>
          </a:p>
          <a:p>
            <a:pPr lvl="1"/>
            <a:r>
              <a:t>Community-based support</a:t>
            </a:r>
          </a:p>
        </p:txBody>
      </p:sp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3345DBE2-7B02-DF93-E506-491FD1E54E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417" r="31200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962F500D-9F32-6C25-B919-BB1A3BE324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octor friendly shaking hands with a patient">
            <a:extLst>
              <a:ext uri="{FF2B5EF4-FFF2-40B4-BE49-F238E27FC236}">
                <a16:creationId xmlns:a16="http://schemas.microsoft.com/office/drawing/2014/main" id="{BB17DC88-A7AB-1298-9215-8901434C6E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2170" r="-2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t>UK Policy and Provision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t>Care Act 2014</a:t>
            </a:r>
          </a:p>
          <a:p>
            <a:pPr lvl="1"/>
            <a:r>
              <a:t>NHS Long Term Plan</a:t>
            </a:r>
          </a:p>
          <a:p>
            <a:pPr lvl="1"/>
            <a:r>
              <a:t>Integrated care systems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5DAE2410-23C4-65D2-C2BF-87241282C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n with hand on face">
            <a:extLst>
              <a:ext uri="{FF2B5EF4-FFF2-40B4-BE49-F238E27FC236}">
                <a16:creationId xmlns:a16="http://schemas.microsoft.com/office/drawing/2014/main" id="{EF110743-28F4-2742-3396-6517F67C0A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167" r="1168" b="1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Challenges Faced by Older People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t>Long-term health conditions</a:t>
            </a:r>
          </a:p>
          <a:p>
            <a:pPr lvl="1"/>
            <a:r>
              <a:t>Loneliness and social isolation</a:t>
            </a:r>
          </a:p>
          <a:p>
            <a:pPr lvl="1"/>
            <a:r>
              <a:t>Financial pressures</a:t>
            </a:r>
          </a:p>
          <a:p>
            <a:pPr lvl="1"/>
            <a:r>
              <a:t>Digital exclusion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7">
            <a:hlinkClick r:id="" action="ppaction://media"/>
            <a:extLst>
              <a:ext uri="{FF2B5EF4-FFF2-40B4-BE49-F238E27FC236}">
                <a16:creationId xmlns:a16="http://schemas.microsoft.com/office/drawing/2014/main" id="{734D3B1A-EE6B-948D-ECCD-D8FAFCCA77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ute piggybank design with house on top">
            <a:extLst>
              <a:ext uri="{FF2B5EF4-FFF2-40B4-BE49-F238E27FC236}">
                <a16:creationId xmlns:a16="http://schemas.microsoft.com/office/drawing/2014/main" id="{1A39B29D-210A-9D01-1E70-49F85F09C3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031" r="-2" b="1400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/>
              <a:t>Recommendations for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/>
          </a:bodyPr>
          <a:lstStyle/>
          <a:p>
            <a:r>
              <a:t>Increased social care funding</a:t>
            </a:r>
          </a:p>
          <a:p>
            <a:pPr lvl="1"/>
            <a:r>
              <a:t>Expansion of community services</a:t>
            </a:r>
          </a:p>
          <a:p>
            <a:pPr lvl="1"/>
            <a:r>
              <a:t>Workforce training</a:t>
            </a:r>
          </a:p>
          <a:p>
            <a:pPr lvl="1"/>
            <a:r>
              <a:t>Involving older people in decisions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8">
            <a:hlinkClick r:id="" action="ppaction://media"/>
            <a:extLst>
              <a:ext uri="{FF2B5EF4-FFF2-40B4-BE49-F238E27FC236}">
                <a16:creationId xmlns:a16="http://schemas.microsoft.com/office/drawing/2014/main" id="{60E7E08C-8A32-3CBF-912D-ED31B2ACBE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3048329" cy="3880773"/>
          </a:xfrm>
        </p:spPr>
        <p:txBody>
          <a:bodyPr>
            <a:normAutofit/>
          </a:bodyPr>
          <a:lstStyle/>
          <a:p>
            <a:r>
              <a:t>Complex and diverse needs</a:t>
            </a:r>
          </a:p>
          <a:p>
            <a:pPr lvl="1"/>
            <a:r>
              <a:t>Empowerment is essential</a:t>
            </a:r>
          </a:p>
          <a:p>
            <a:pPr lvl="1"/>
            <a:r>
              <a:t>Service improvement required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F724B8B7-AE06-88B9-735E-CB776D91F9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443" r="15744" b="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E9899E9E-A62E-06C4-6FFE-FCD153124C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1"/>
            <a:ext cx="6347714" cy="379408"/>
          </a:xfrm>
        </p:spPr>
        <p:txBody>
          <a:bodyPr/>
          <a:lstStyle/>
          <a:p>
            <a:pPr marL="0" indent="0">
              <a:buNone/>
            </a:pPr>
            <a:endParaRPr dirty="0"/>
          </a:p>
          <a:p>
            <a:pPr marL="457200" lvl="1" indent="0">
              <a:buNone/>
            </a:pPr>
            <a:endParaRPr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4B16BEA4-2E68-D3CE-7B82-F528E1CC0E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791759"/>
            <a:ext cx="8376249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NICE (2015)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Older people with social care needs and multiple long-term conditions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NICE.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(2017)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Integrated care for older people (ICOPE) guidelines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Geneva: WHO.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Ellis, G. et al. (2017) ‘Comprehensive geriatric assessment for older adults’,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Cochrane Database of Systematic Reviews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Katz, S. et al. (1963) ‘Index of Activities of Daily Living (ADL)’,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JAMA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Rockwood, K. et al. (2005) ‘Clinical measure of frailty in elderly people’,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CMAJ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10" name="slide10">
            <a:hlinkClick r:id="" action="ppaction://media"/>
            <a:extLst>
              <a:ext uri="{FF2B5EF4-FFF2-40B4-BE49-F238E27FC236}">
                <a16:creationId xmlns:a16="http://schemas.microsoft.com/office/drawing/2014/main" id="{F7FA658E-0306-722D-524A-3042D0993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10091</TotalTime>
  <Words>254</Words>
  <Application>Microsoft Office PowerPoint</Application>
  <PresentationFormat>On-screen Show (4:3)</PresentationFormat>
  <Paragraphs>48</Paragraphs>
  <Slides>10</Slides>
  <Notes>1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Trebuchet MS</vt:lpstr>
      <vt:lpstr>Wingdings 3</vt:lpstr>
      <vt:lpstr>Facet</vt:lpstr>
      <vt:lpstr>Evaluating the Care and Support Needs of Older People</vt:lpstr>
      <vt:lpstr>Introduction</vt:lpstr>
      <vt:lpstr>Care, Support and Empowerment Needs</vt:lpstr>
      <vt:lpstr>Independence and Functional Ability</vt:lpstr>
      <vt:lpstr>Current Approaches and Interventions</vt:lpstr>
      <vt:lpstr>UK Policy and Provision</vt:lpstr>
      <vt:lpstr>Challenges Faced by Older People</vt:lpstr>
      <vt:lpstr>Recommendations for Improvement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</dc:title>
  <dc:subject/>
  <dc:creator>marina counihan</dc:creator>
  <cp:keywords/>
  <dc:description>generated using python-pptx</dc:description>
  <cp:lastModifiedBy>Marina Counihan (2309624)</cp:lastModifiedBy>
  <cp:revision>1</cp:revision>
  <dcterms:created xsi:type="dcterms:W3CDTF">2013-01-27T09:14:16Z</dcterms:created>
  <dcterms:modified xsi:type="dcterms:W3CDTF">2026-02-28T13:30:48Z</dcterms:modified>
  <cp:category/>
</cp:coreProperties>
</file>