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5" r:id="rId3"/>
    <p:sldId id="257" r:id="rId4"/>
    <p:sldId id="258" r:id="rId5"/>
    <p:sldId id="259" r:id="rId6"/>
    <p:sldId id="261" r:id="rId7"/>
    <p:sldId id="262" r:id="rId8"/>
    <p:sldId id="263" r:id="rId9"/>
    <p:sldId id="264" r:id="rId10"/>
    <p:sldId id="260"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3E28E4-BECA-8EFE-4299-8FDC022B32B0}" v="240" dt="2021-06-29T10:55:56.860"/>
    <p1510:client id="{26C7CD84-42FA-786D-9458-BE3BD3DFE88F}" v="1142" dt="2021-06-22T16:47:39.561"/>
    <p1510:client id="{2BADDA2C-2081-7A96-86A6-2D2FAEC3A8B9}" v="2605" dt="2021-07-09T01:34:20.481"/>
    <p1510:client id="{4C784F72-0874-4D85-B72E-40231C419BE4}" v="262" dt="2021-06-15T14:49:55.707"/>
    <p1510:client id="{64BD95B8-3184-3840-2C0D-63747A648F3D}" v="2584" dt="2021-07-06T17:15:33.141"/>
    <p1510:client id="{687F6BCA-F876-CFA5-0AAC-F9AC0D897A2F}" v="33" dt="2021-07-09T10:32:59.255"/>
    <p1510:client id="{EF6D5D55-ADDD-97A6-0EE3-EBE23055C0ED}" v="1928" dt="2021-07-09T10:28:23.158"/>
    <p1510:client id="{F7353D80-046C-FB96-88F2-10E56B8EBCF7}" v="3" dt="2021-06-17T11:42:55.1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minique Jemma Richards (1914628)" userId="S::1914628@student.uwtsd.ac.uk::b1da1a5a-1d3d-487e-a086-84a42e18c88b" providerId="AD" clId="Web-{EF6D5D55-ADDD-97A6-0EE3-EBE23055C0ED}"/>
    <pc:docChg chg="addSld modSld">
      <pc:chgData name="Dominique Jemma Richards (1914628)" userId="S::1914628@student.uwtsd.ac.uk::b1da1a5a-1d3d-487e-a086-84a42e18c88b" providerId="AD" clId="Web-{EF6D5D55-ADDD-97A6-0EE3-EBE23055C0ED}" dt="2021-07-09T10:28:23.158" v="993" actId="20577"/>
      <pc:docMkLst>
        <pc:docMk/>
      </pc:docMkLst>
      <pc:sldChg chg="modSp">
        <pc:chgData name="Dominique Jemma Richards (1914628)" userId="S::1914628@student.uwtsd.ac.uk::b1da1a5a-1d3d-487e-a086-84a42e18c88b" providerId="AD" clId="Web-{EF6D5D55-ADDD-97A6-0EE3-EBE23055C0ED}" dt="2021-07-09T10:11:05.779" v="765" actId="20577"/>
        <pc:sldMkLst>
          <pc:docMk/>
          <pc:sldMk cId="1675228899" sldId="260"/>
        </pc:sldMkLst>
        <pc:spChg chg="mod">
          <ac:chgData name="Dominique Jemma Richards (1914628)" userId="S::1914628@student.uwtsd.ac.uk::b1da1a5a-1d3d-487e-a086-84a42e18c88b" providerId="AD" clId="Web-{EF6D5D55-ADDD-97A6-0EE3-EBE23055C0ED}" dt="2021-07-09T10:11:05.779" v="765" actId="20577"/>
          <ac:spMkLst>
            <pc:docMk/>
            <pc:sldMk cId="1675228899" sldId="260"/>
            <ac:spMk id="3" creationId="{0EAE4A79-E517-49A2-B2A4-6BF700F4BBE1}"/>
          </ac:spMkLst>
        </pc:spChg>
      </pc:sldChg>
      <pc:sldChg chg="addSp delSp modSp mod setBg">
        <pc:chgData name="Dominique Jemma Richards (1914628)" userId="S::1914628@student.uwtsd.ac.uk::b1da1a5a-1d3d-487e-a086-84a42e18c88b" providerId="AD" clId="Web-{EF6D5D55-ADDD-97A6-0EE3-EBE23055C0ED}" dt="2021-07-09T10:28:23.158" v="993" actId="20577"/>
        <pc:sldMkLst>
          <pc:docMk/>
          <pc:sldMk cId="2897080961" sldId="262"/>
        </pc:sldMkLst>
        <pc:spChg chg="mod">
          <ac:chgData name="Dominique Jemma Richards (1914628)" userId="S::1914628@student.uwtsd.ac.uk::b1da1a5a-1d3d-487e-a086-84a42e18c88b" providerId="AD" clId="Web-{EF6D5D55-ADDD-97A6-0EE3-EBE23055C0ED}" dt="2021-07-09T10:28:23.158" v="993" actId="20577"/>
          <ac:spMkLst>
            <pc:docMk/>
            <pc:sldMk cId="2897080961" sldId="262"/>
            <ac:spMk id="2" creationId="{20E21D9E-E14B-46DA-A82F-8C47BB39A29B}"/>
          </ac:spMkLst>
        </pc:spChg>
        <pc:spChg chg="add del">
          <ac:chgData name="Dominique Jemma Richards (1914628)" userId="S::1914628@student.uwtsd.ac.uk::b1da1a5a-1d3d-487e-a086-84a42e18c88b" providerId="AD" clId="Web-{EF6D5D55-ADDD-97A6-0EE3-EBE23055C0ED}" dt="2021-07-09T10:26:19.759" v="973"/>
          <ac:spMkLst>
            <pc:docMk/>
            <pc:sldMk cId="2897080961" sldId="262"/>
            <ac:spMk id="4" creationId="{5C8908E2-EE49-44D2-9428-A28D2312A8D5}"/>
          </ac:spMkLst>
        </pc:spChg>
        <pc:spChg chg="add del">
          <ac:chgData name="Dominique Jemma Richards (1914628)" userId="S::1914628@student.uwtsd.ac.uk::b1da1a5a-1d3d-487e-a086-84a42e18c88b" providerId="AD" clId="Web-{EF6D5D55-ADDD-97A6-0EE3-EBE23055C0ED}" dt="2021-07-09T10:26:23.369" v="975"/>
          <ac:spMkLst>
            <pc:docMk/>
            <pc:sldMk cId="2897080961" sldId="262"/>
            <ac:spMk id="6" creationId="{100EDD19-6802-4EC3-95CE-CFFAB042CFD6}"/>
          </ac:spMkLst>
        </pc:spChg>
        <pc:spChg chg="add del">
          <ac:chgData name="Dominique Jemma Richards (1914628)" userId="S::1914628@student.uwtsd.ac.uk::b1da1a5a-1d3d-487e-a086-84a42e18c88b" providerId="AD" clId="Web-{EF6D5D55-ADDD-97A6-0EE3-EBE23055C0ED}" dt="2021-07-09T10:26:16.118" v="971"/>
          <ac:spMkLst>
            <pc:docMk/>
            <pc:sldMk cId="2897080961" sldId="262"/>
            <ac:spMk id="7" creationId="{4BC99CB9-DDAD-44A2-8A1C-E3AF4E72DF5C}"/>
          </ac:spMkLst>
        </pc:spChg>
        <pc:spChg chg="add del">
          <ac:chgData name="Dominique Jemma Richards (1914628)" userId="S::1914628@student.uwtsd.ac.uk::b1da1a5a-1d3d-487e-a086-84a42e18c88b" providerId="AD" clId="Web-{EF6D5D55-ADDD-97A6-0EE3-EBE23055C0ED}" dt="2021-07-09T10:26:23.369" v="975"/>
          <ac:spMkLst>
            <pc:docMk/>
            <pc:sldMk cId="2897080961" sldId="262"/>
            <ac:spMk id="8" creationId="{DB17E863-922E-4C26-BD64-E8FD41D28661}"/>
          </ac:spMkLst>
        </pc:spChg>
        <pc:spChg chg="add del">
          <ac:chgData name="Dominique Jemma Richards (1914628)" userId="S::1914628@student.uwtsd.ac.uk::b1da1a5a-1d3d-487e-a086-84a42e18c88b" providerId="AD" clId="Web-{EF6D5D55-ADDD-97A6-0EE3-EBE23055C0ED}" dt="2021-07-09T10:26:16.118" v="971"/>
          <ac:spMkLst>
            <pc:docMk/>
            <pc:sldMk cId="2897080961" sldId="262"/>
            <ac:spMk id="9" creationId="{64053CBF-3932-45FF-8285-EE5146085F3A}"/>
          </ac:spMkLst>
        </pc:spChg>
        <pc:spChg chg="add del">
          <ac:chgData name="Dominique Jemma Richards (1914628)" userId="S::1914628@student.uwtsd.ac.uk::b1da1a5a-1d3d-487e-a086-84a42e18c88b" providerId="AD" clId="Web-{EF6D5D55-ADDD-97A6-0EE3-EBE23055C0ED}" dt="2021-07-09T10:27:37.827" v="988"/>
          <ac:spMkLst>
            <pc:docMk/>
            <pc:sldMk cId="2897080961" sldId="262"/>
            <ac:spMk id="10" creationId="{2B566528-1B12-4246-9431-5C2D7D081168}"/>
          </ac:spMkLst>
        </pc:spChg>
        <pc:spChg chg="add del">
          <ac:chgData name="Dominique Jemma Richards (1914628)" userId="S::1914628@student.uwtsd.ac.uk::b1da1a5a-1d3d-487e-a086-84a42e18c88b" providerId="AD" clId="Web-{EF6D5D55-ADDD-97A6-0EE3-EBE23055C0ED}" dt="2021-07-09T10:27:37.827" v="988"/>
          <ac:spMkLst>
            <pc:docMk/>
            <pc:sldMk cId="2897080961" sldId="262"/>
            <ac:spMk id="12" creationId="{2E80C965-DB6D-4F81-9E9E-B027384D0BD6}"/>
          </ac:spMkLst>
        </pc:spChg>
        <pc:spChg chg="add del">
          <ac:chgData name="Dominique Jemma Richards (1914628)" userId="S::1914628@student.uwtsd.ac.uk::b1da1a5a-1d3d-487e-a086-84a42e18c88b" providerId="AD" clId="Web-{EF6D5D55-ADDD-97A6-0EE3-EBE23055C0ED}" dt="2021-07-09T10:26:19.759" v="973"/>
          <ac:spMkLst>
            <pc:docMk/>
            <pc:sldMk cId="2897080961" sldId="262"/>
            <ac:spMk id="13" creationId="{BD92035A-AA2F-4CD8-A556-1CE8BDEC75BD}"/>
          </ac:spMkLst>
        </pc:spChg>
        <pc:spChg chg="add del">
          <ac:chgData name="Dominique Jemma Richards (1914628)" userId="S::1914628@student.uwtsd.ac.uk::b1da1a5a-1d3d-487e-a086-84a42e18c88b" providerId="AD" clId="Web-{EF6D5D55-ADDD-97A6-0EE3-EBE23055C0ED}" dt="2021-07-09T10:27:37.827" v="988"/>
          <ac:spMkLst>
            <pc:docMk/>
            <pc:sldMk cId="2897080961" sldId="262"/>
            <ac:spMk id="14" creationId="{A580F890-B085-4E95-96AA-55AEBEC5CE6E}"/>
          </ac:spMkLst>
        </pc:spChg>
        <pc:spChg chg="add del">
          <ac:chgData name="Dominique Jemma Richards (1914628)" userId="S::1914628@student.uwtsd.ac.uk::b1da1a5a-1d3d-487e-a086-84a42e18c88b" providerId="AD" clId="Web-{EF6D5D55-ADDD-97A6-0EE3-EBE23055C0ED}" dt="2021-07-09T10:26:19.759" v="973"/>
          <ac:spMkLst>
            <pc:docMk/>
            <pc:sldMk cId="2897080961" sldId="262"/>
            <ac:spMk id="15" creationId="{ED888B23-07FA-482A-96DF-47E31AF1A603}"/>
          </ac:spMkLst>
        </pc:spChg>
        <pc:spChg chg="add del">
          <ac:chgData name="Dominique Jemma Richards (1914628)" userId="S::1914628@student.uwtsd.ac.uk::b1da1a5a-1d3d-487e-a086-84a42e18c88b" providerId="AD" clId="Web-{EF6D5D55-ADDD-97A6-0EE3-EBE23055C0ED}" dt="2021-07-09T10:27:37.827" v="988"/>
          <ac:spMkLst>
            <pc:docMk/>
            <pc:sldMk cId="2897080961" sldId="262"/>
            <ac:spMk id="16" creationId="{D3F51FEB-38FB-4F6C-9F7B-2F2AFAB65463}"/>
          </ac:spMkLst>
        </pc:spChg>
        <pc:spChg chg="add del">
          <ac:chgData name="Dominique Jemma Richards (1914628)" userId="S::1914628@student.uwtsd.ac.uk::b1da1a5a-1d3d-487e-a086-84a42e18c88b" providerId="AD" clId="Web-{EF6D5D55-ADDD-97A6-0EE3-EBE23055C0ED}" dt="2021-07-09T10:27:37.827" v="988"/>
          <ac:spMkLst>
            <pc:docMk/>
            <pc:sldMk cId="2897080961" sldId="262"/>
            <ac:spMk id="18" creationId="{1E547BA6-BAE0-43BB-A7CA-60F69CE252F0}"/>
          </ac:spMkLst>
        </pc:spChg>
        <pc:spChg chg="add">
          <ac:chgData name="Dominique Jemma Richards (1914628)" userId="S::1914628@student.uwtsd.ac.uk::b1da1a5a-1d3d-487e-a086-84a42e18c88b" providerId="AD" clId="Web-{EF6D5D55-ADDD-97A6-0EE3-EBE23055C0ED}" dt="2021-07-09T10:27:37.827" v="988"/>
          <ac:spMkLst>
            <pc:docMk/>
            <pc:sldMk cId="2897080961" sldId="262"/>
            <ac:spMk id="20" creationId="{12FB12AE-71D1-47FD-9AC3-EE2C07424534}"/>
          </ac:spMkLst>
        </pc:spChg>
        <pc:spChg chg="add">
          <ac:chgData name="Dominique Jemma Richards (1914628)" userId="S::1914628@student.uwtsd.ac.uk::b1da1a5a-1d3d-487e-a086-84a42e18c88b" providerId="AD" clId="Web-{EF6D5D55-ADDD-97A6-0EE3-EBE23055C0ED}" dt="2021-07-09T10:27:37.827" v="988"/>
          <ac:spMkLst>
            <pc:docMk/>
            <pc:sldMk cId="2897080961" sldId="262"/>
            <ac:spMk id="21" creationId="{64853C7E-3CBA-4464-865F-6044D94B1BE9}"/>
          </ac:spMkLst>
        </pc:spChg>
        <pc:spChg chg="add">
          <ac:chgData name="Dominique Jemma Richards (1914628)" userId="S::1914628@student.uwtsd.ac.uk::b1da1a5a-1d3d-487e-a086-84a42e18c88b" providerId="AD" clId="Web-{EF6D5D55-ADDD-97A6-0EE3-EBE23055C0ED}" dt="2021-07-09T10:27:37.827" v="988"/>
          <ac:spMkLst>
            <pc:docMk/>
            <pc:sldMk cId="2897080961" sldId="262"/>
            <ac:spMk id="22" creationId="{6C132392-D5FF-4588-8FA1-5BAD77BF6464}"/>
          </ac:spMkLst>
        </pc:spChg>
        <pc:spChg chg="add del">
          <ac:chgData name="Dominique Jemma Richards (1914628)" userId="S::1914628@student.uwtsd.ac.uk::b1da1a5a-1d3d-487e-a086-84a42e18c88b" providerId="AD" clId="Web-{EF6D5D55-ADDD-97A6-0EE3-EBE23055C0ED}" dt="2021-07-09T10:27:37.811" v="987"/>
          <ac:spMkLst>
            <pc:docMk/>
            <pc:sldMk cId="2897080961" sldId="262"/>
            <ac:spMk id="23" creationId="{3AD318CC-E2A8-4E27-9548-A047A78999B1}"/>
          </ac:spMkLst>
        </pc:spChg>
        <pc:spChg chg="add">
          <ac:chgData name="Dominique Jemma Richards (1914628)" userId="S::1914628@student.uwtsd.ac.uk::b1da1a5a-1d3d-487e-a086-84a42e18c88b" providerId="AD" clId="Web-{EF6D5D55-ADDD-97A6-0EE3-EBE23055C0ED}" dt="2021-07-09T10:27:37.827" v="988"/>
          <ac:spMkLst>
            <pc:docMk/>
            <pc:sldMk cId="2897080961" sldId="262"/>
            <ac:spMk id="27" creationId="{55EFEC59-B929-4851-9DEF-9106F27979A9}"/>
          </ac:spMkLst>
        </pc:spChg>
        <pc:spChg chg="add del">
          <ac:chgData name="Dominique Jemma Richards (1914628)" userId="S::1914628@student.uwtsd.ac.uk::b1da1a5a-1d3d-487e-a086-84a42e18c88b" providerId="AD" clId="Web-{EF6D5D55-ADDD-97A6-0EE3-EBE23055C0ED}" dt="2021-07-09T10:27:37.811" v="987"/>
          <ac:spMkLst>
            <pc:docMk/>
            <pc:sldMk cId="2897080961" sldId="262"/>
            <ac:spMk id="29" creationId="{2C1BBA94-3F40-40AA-8BB9-E69E25E537C1}"/>
          </ac:spMkLst>
        </pc:spChg>
        <pc:spChg chg="add">
          <ac:chgData name="Dominique Jemma Richards (1914628)" userId="S::1914628@student.uwtsd.ac.uk::b1da1a5a-1d3d-487e-a086-84a42e18c88b" providerId="AD" clId="Web-{EF6D5D55-ADDD-97A6-0EE3-EBE23055C0ED}" dt="2021-07-09T10:27:37.827" v="988"/>
          <ac:spMkLst>
            <pc:docMk/>
            <pc:sldMk cId="2897080961" sldId="262"/>
            <ac:spMk id="31" creationId="{C7EAC045-695C-4E73-9B7C-AFD6FB22DA20}"/>
          </ac:spMkLst>
        </pc:spChg>
        <pc:spChg chg="add">
          <ac:chgData name="Dominique Jemma Richards (1914628)" userId="S::1914628@student.uwtsd.ac.uk::b1da1a5a-1d3d-487e-a086-84a42e18c88b" providerId="AD" clId="Web-{EF6D5D55-ADDD-97A6-0EE3-EBE23055C0ED}" dt="2021-07-09T10:27:37.827" v="988"/>
          <ac:spMkLst>
            <pc:docMk/>
            <pc:sldMk cId="2897080961" sldId="262"/>
            <ac:spMk id="33" creationId="{404A7A3A-BEAE-4BC6-A163-5D0E5F8C4669}"/>
          </ac:spMkLst>
        </pc:spChg>
        <pc:spChg chg="add">
          <ac:chgData name="Dominique Jemma Richards (1914628)" userId="S::1914628@student.uwtsd.ac.uk::b1da1a5a-1d3d-487e-a086-84a42e18c88b" providerId="AD" clId="Web-{EF6D5D55-ADDD-97A6-0EE3-EBE23055C0ED}" dt="2021-07-09T10:27:37.827" v="988"/>
          <ac:spMkLst>
            <pc:docMk/>
            <pc:sldMk cId="2897080961" sldId="262"/>
            <ac:spMk id="35" creationId="{12ED3B7D-405D-4DFA-8608-B6DE7467183E}"/>
          </ac:spMkLst>
        </pc:spChg>
        <pc:grpChg chg="add del">
          <ac:chgData name="Dominique Jemma Richards (1914628)" userId="S::1914628@student.uwtsd.ac.uk::b1da1a5a-1d3d-487e-a086-84a42e18c88b" providerId="AD" clId="Web-{EF6D5D55-ADDD-97A6-0EE3-EBE23055C0ED}" dt="2021-07-09T10:26:19.759" v="973"/>
          <ac:grpSpMkLst>
            <pc:docMk/>
            <pc:sldMk cId="2897080961" sldId="262"/>
            <ac:grpSpMk id="5" creationId="{5D1A9D8B-3117-4D9D-BDA4-DD81895098B0}"/>
          </ac:grpSpMkLst>
        </pc:grpChg>
        <pc:grpChg chg="add del">
          <ac:chgData name="Dominique Jemma Richards (1914628)" userId="S::1914628@student.uwtsd.ac.uk::b1da1a5a-1d3d-487e-a086-84a42e18c88b" providerId="AD" clId="Web-{EF6D5D55-ADDD-97A6-0EE3-EBE23055C0ED}" dt="2021-07-09T10:26:16.118" v="971"/>
          <ac:grpSpMkLst>
            <pc:docMk/>
            <pc:sldMk cId="2897080961" sldId="262"/>
            <ac:grpSpMk id="11" creationId="{2E751C04-BEA6-446B-A678-9C74819EBD4C}"/>
          </ac:grpSpMkLst>
        </pc:grpChg>
        <pc:grpChg chg="add del">
          <ac:chgData name="Dominique Jemma Richards (1914628)" userId="S::1914628@student.uwtsd.ac.uk::b1da1a5a-1d3d-487e-a086-84a42e18c88b" providerId="AD" clId="Web-{EF6D5D55-ADDD-97A6-0EE3-EBE23055C0ED}" dt="2021-07-09T10:26:16.118" v="971"/>
          <ac:grpSpMkLst>
            <pc:docMk/>
            <pc:sldMk cId="2897080961" sldId="262"/>
            <ac:grpSpMk id="17" creationId="{B63ACBA3-DEFD-4C6D-BBA0-64468FA99C2D}"/>
          </ac:grpSpMkLst>
        </pc:grpChg>
        <pc:grpChg chg="add del">
          <ac:chgData name="Dominique Jemma Richards (1914628)" userId="S::1914628@student.uwtsd.ac.uk::b1da1a5a-1d3d-487e-a086-84a42e18c88b" providerId="AD" clId="Web-{EF6D5D55-ADDD-97A6-0EE3-EBE23055C0ED}" dt="2021-07-09T10:27:37.811" v="987"/>
          <ac:grpSpMkLst>
            <pc:docMk/>
            <pc:sldMk cId="2897080961" sldId="262"/>
            <ac:grpSpMk id="25" creationId="{B14B560F-9DD7-4302-A60B-EBD3EF59B073}"/>
          </ac:grpSpMkLst>
        </pc:grpChg>
      </pc:sldChg>
      <pc:sldChg chg="modSp">
        <pc:chgData name="Dominique Jemma Richards (1914628)" userId="S::1914628@student.uwtsd.ac.uk::b1da1a5a-1d3d-487e-a086-84a42e18c88b" providerId="AD" clId="Web-{EF6D5D55-ADDD-97A6-0EE3-EBE23055C0ED}" dt="2021-07-09T10:10:28.386" v="754" actId="20577"/>
        <pc:sldMkLst>
          <pc:docMk/>
          <pc:sldMk cId="182321667" sldId="263"/>
        </pc:sldMkLst>
        <pc:spChg chg="mod">
          <ac:chgData name="Dominique Jemma Richards (1914628)" userId="S::1914628@student.uwtsd.ac.uk::b1da1a5a-1d3d-487e-a086-84a42e18c88b" providerId="AD" clId="Web-{EF6D5D55-ADDD-97A6-0EE3-EBE23055C0ED}" dt="2021-07-09T10:10:28.386" v="754" actId="20577"/>
          <ac:spMkLst>
            <pc:docMk/>
            <pc:sldMk cId="182321667" sldId="263"/>
            <ac:spMk id="2" creationId="{A0A874FF-93DB-40F2-9DF7-EFD7CB5296A6}"/>
          </ac:spMkLst>
        </pc:spChg>
      </pc:sldChg>
      <pc:sldChg chg="addSp modSp new">
        <pc:chgData name="Dominique Jemma Richards (1914628)" userId="S::1914628@student.uwtsd.ac.uk::b1da1a5a-1d3d-487e-a086-84a42e18c88b" providerId="AD" clId="Web-{EF6D5D55-ADDD-97A6-0EE3-EBE23055C0ED}" dt="2021-07-09T10:16:59.192" v="847" actId="20577"/>
        <pc:sldMkLst>
          <pc:docMk/>
          <pc:sldMk cId="879515894" sldId="264"/>
        </pc:sldMkLst>
        <pc:spChg chg="add mod">
          <ac:chgData name="Dominique Jemma Richards (1914628)" userId="S::1914628@student.uwtsd.ac.uk::b1da1a5a-1d3d-487e-a086-84a42e18c88b" providerId="AD" clId="Web-{EF6D5D55-ADDD-97A6-0EE3-EBE23055C0ED}" dt="2021-07-09T10:16:59.192" v="847" actId="20577"/>
          <ac:spMkLst>
            <pc:docMk/>
            <pc:sldMk cId="879515894" sldId="264"/>
            <ac:spMk id="2" creationId="{843697ED-93C9-43FB-879F-313BA393D2E4}"/>
          </ac:spMkLst>
        </pc:spChg>
      </pc:sldChg>
      <pc:sldChg chg="addSp delSp modSp new mod setBg setClrOvrMap">
        <pc:chgData name="Dominique Jemma Richards (1914628)" userId="S::1914628@student.uwtsd.ac.uk::b1da1a5a-1d3d-487e-a086-84a42e18c88b" providerId="AD" clId="Web-{EF6D5D55-ADDD-97A6-0EE3-EBE23055C0ED}" dt="2021-07-09T10:25:55.148" v="969"/>
        <pc:sldMkLst>
          <pc:docMk/>
          <pc:sldMk cId="3364410181" sldId="265"/>
        </pc:sldMkLst>
        <pc:spChg chg="mod">
          <ac:chgData name="Dominique Jemma Richards (1914628)" userId="S::1914628@student.uwtsd.ac.uk::b1da1a5a-1d3d-487e-a086-84a42e18c88b" providerId="AD" clId="Web-{EF6D5D55-ADDD-97A6-0EE3-EBE23055C0ED}" dt="2021-07-09T10:25:42.491" v="966"/>
          <ac:spMkLst>
            <pc:docMk/>
            <pc:sldMk cId="3364410181" sldId="265"/>
            <ac:spMk id="2" creationId="{FD35A792-C00B-42CF-87D2-E0A430CA5967}"/>
          </ac:spMkLst>
        </pc:spChg>
        <pc:spChg chg="del mod">
          <ac:chgData name="Dominique Jemma Richards (1914628)" userId="S::1914628@student.uwtsd.ac.uk::b1da1a5a-1d3d-487e-a086-84a42e18c88b" providerId="AD" clId="Web-{EF6D5D55-ADDD-97A6-0EE3-EBE23055C0ED}" dt="2021-07-09T10:25:55.148" v="969"/>
          <ac:spMkLst>
            <pc:docMk/>
            <pc:sldMk cId="3364410181" sldId="265"/>
            <ac:spMk id="3" creationId="{3FEBBB20-7F9C-4886-A992-1FD96AF19797}"/>
          </ac:spMkLst>
        </pc:spChg>
        <pc:spChg chg="mod">
          <ac:chgData name="Dominique Jemma Richards (1914628)" userId="S::1914628@student.uwtsd.ac.uk::b1da1a5a-1d3d-487e-a086-84a42e18c88b" providerId="AD" clId="Web-{EF6D5D55-ADDD-97A6-0EE3-EBE23055C0ED}" dt="2021-07-09T10:25:42.491" v="966"/>
          <ac:spMkLst>
            <pc:docMk/>
            <pc:sldMk cId="3364410181" sldId="265"/>
            <ac:spMk id="4" creationId="{72BC4BBB-BC3A-46CD-9C44-5DBDD635CB45}"/>
          </ac:spMkLst>
        </pc:spChg>
        <pc:spChg chg="add">
          <ac:chgData name="Dominique Jemma Richards (1914628)" userId="S::1914628@student.uwtsd.ac.uk::b1da1a5a-1d3d-487e-a086-84a42e18c88b" providerId="AD" clId="Web-{EF6D5D55-ADDD-97A6-0EE3-EBE23055C0ED}" dt="2021-07-09T10:25:42.491" v="966"/>
          <ac:spMkLst>
            <pc:docMk/>
            <pc:sldMk cId="3364410181" sldId="265"/>
            <ac:spMk id="9" creationId="{FEF085B8-A2C0-4A6F-B663-CCC56F3CD373}"/>
          </ac:spMkLst>
        </pc:spChg>
        <pc:spChg chg="add">
          <ac:chgData name="Dominique Jemma Richards (1914628)" userId="S::1914628@student.uwtsd.ac.uk::b1da1a5a-1d3d-487e-a086-84a42e18c88b" providerId="AD" clId="Web-{EF6D5D55-ADDD-97A6-0EE3-EBE23055C0ED}" dt="2021-07-09T10:25:42.491" v="966"/>
          <ac:spMkLst>
            <pc:docMk/>
            <pc:sldMk cId="3364410181" sldId="265"/>
            <ac:spMk id="11" creationId="{2658F6D6-96E0-421A-96D6-3DF404008543}"/>
          </ac:spMkLst>
        </pc:spChg>
        <pc:spChg chg="add">
          <ac:chgData name="Dominique Jemma Richards (1914628)" userId="S::1914628@student.uwtsd.ac.uk::b1da1a5a-1d3d-487e-a086-84a42e18c88b" providerId="AD" clId="Web-{EF6D5D55-ADDD-97A6-0EE3-EBE23055C0ED}" dt="2021-07-09T10:25:42.491" v="966"/>
          <ac:spMkLst>
            <pc:docMk/>
            <pc:sldMk cId="3364410181" sldId="265"/>
            <ac:spMk id="13" creationId="{3CF62545-93A0-4FD5-9B48-48DCA794CBA1}"/>
          </ac:spMkLst>
        </pc:spChg>
        <pc:graphicFrameChg chg="add">
          <ac:chgData name="Dominique Jemma Richards (1914628)" userId="S::1914628@student.uwtsd.ac.uk::b1da1a5a-1d3d-487e-a086-84a42e18c88b" providerId="AD" clId="Web-{EF6D5D55-ADDD-97A6-0EE3-EBE23055C0ED}" dt="2021-07-09T10:25:55.148" v="969"/>
          <ac:graphicFrameMkLst>
            <pc:docMk/>
            <pc:sldMk cId="3364410181" sldId="265"/>
            <ac:graphicFrameMk id="6" creationId="{97CB25D5-F6D4-4B7B-9050-6BFE4911A183}"/>
          </ac:graphicFrameMkLst>
        </pc:graphicFrameChg>
      </pc:sldChg>
    </pc:docChg>
  </pc:docChgLst>
  <pc:docChgLst>
    <pc:chgData name="Dominique Jemma Richards (1914628)" userId="S::1914628@student.uwtsd.ac.uk::b1da1a5a-1d3d-487e-a086-84a42e18c88b" providerId="AD" clId="Web-{687F6BCA-F876-CFA5-0AAC-F9AC0D897A2F}"/>
    <pc:docChg chg="modSld">
      <pc:chgData name="Dominique Jemma Richards (1914628)" userId="S::1914628@student.uwtsd.ac.uk::b1da1a5a-1d3d-487e-a086-84a42e18c88b" providerId="AD" clId="Web-{687F6BCA-F876-CFA5-0AAC-F9AC0D897A2F}" dt="2021-07-09T10:32:59.255" v="32" actId="20577"/>
      <pc:docMkLst>
        <pc:docMk/>
      </pc:docMkLst>
      <pc:sldChg chg="modSp">
        <pc:chgData name="Dominique Jemma Richards (1914628)" userId="S::1914628@student.uwtsd.ac.uk::b1da1a5a-1d3d-487e-a086-84a42e18c88b" providerId="AD" clId="Web-{687F6BCA-F876-CFA5-0AAC-F9AC0D897A2F}" dt="2021-07-09T10:32:59.255" v="32" actId="20577"/>
        <pc:sldMkLst>
          <pc:docMk/>
          <pc:sldMk cId="2897080961" sldId="262"/>
        </pc:sldMkLst>
        <pc:spChg chg="mod">
          <ac:chgData name="Dominique Jemma Richards (1914628)" userId="S::1914628@student.uwtsd.ac.uk::b1da1a5a-1d3d-487e-a086-84a42e18c88b" providerId="AD" clId="Web-{687F6BCA-F876-CFA5-0AAC-F9AC0D897A2F}" dt="2021-07-09T10:32:59.255" v="32" actId="20577"/>
          <ac:spMkLst>
            <pc:docMk/>
            <pc:sldMk cId="2897080961" sldId="262"/>
            <ac:spMk id="2" creationId="{20E21D9E-E14B-46DA-A82F-8C47BB39A29B}"/>
          </ac:spMkLst>
        </pc:spChg>
      </pc:sldChg>
    </pc:docChg>
  </pc:docChgLst>
  <pc:docChgLst>
    <pc:chgData name="Dominique Jemma Richards (1914628)" userId="S::1914628@student.uwtsd.ac.uk::b1da1a5a-1d3d-487e-a086-84a42e18c88b" providerId="AD" clId="Web-{4C784F72-0874-4D85-B72E-40231C419BE4}"/>
    <pc:docChg chg="addSld modSld">
      <pc:chgData name="Dominique Jemma Richards (1914628)" userId="S::1914628@student.uwtsd.ac.uk::b1da1a5a-1d3d-487e-a086-84a42e18c88b" providerId="AD" clId="Web-{4C784F72-0874-4D85-B72E-40231C419BE4}" dt="2021-06-15T14:49:55.707" v="133" actId="14100"/>
      <pc:docMkLst>
        <pc:docMk/>
      </pc:docMkLst>
      <pc:sldChg chg="modSp">
        <pc:chgData name="Dominique Jemma Richards (1914628)" userId="S::1914628@student.uwtsd.ac.uk::b1da1a5a-1d3d-487e-a086-84a42e18c88b" providerId="AD" clId="Web-{4C784F72-0874-4D85-B72E-40231C419BE4}" dt="2021-06-15T14:42:16.729" v="115" actId="20577"/>
        <pc:sldMkLst>
          <pc:docMk/>
          <pc:sldMk cId="109857222" sldId="256"/>
        </pc:sldMkLst>
        <pc:spChg chg="mod">
          <ac:chgData name="Dominique Jemma Richards (1914628)" userId="S::1914628@student.uwtsd.ac.uk::b1da1a5a-1d3d-487e-a086-84a42e18c88b" providerId="AD" clId="Web-{4C784F72-0874-4D85-B72E-40231C419BE4}" dt="2021-06-15T14:40:29.383" v="58" actId="20577"/>
          <ac:spMkLst>
            <pc:docMk/>
            <pc:sldMk cId="109857222" sldId="256"/>
            <ac:spMk id="2" creationId="{00000000-0000-0000-0000-000000000000}"/>
          </ac:spMkLst>
        </pc:spChg>
        <pc:spChg chg="mod">
          <ac:chgData name="Dominique Jemma Richards (1914628)" userId="S::1914628@student.uwtsd.ac.uk::b1da1a5a-1d3d-487e-a086-84a42e18c88b" providerId="AD" clId="Web-{4C784F72-0874-4D85-B72E-40231C419BE4}" dt="2021-06-15T14:42:16.729" v="115" actId="20577"/>
          <ac:spMkLst>
            <pc:docMk/>
            <pc:sldMk cId="109857222" sldId="256"/>
            <ac:spMk id="3" creationId="{00000000-0000-0000-0000-000000000000}"/>
          </ac:spMkLst>
        </pc:spChg>
      </pc:sldChg>
      <pc:sldChg chg="addSp delSp modSp new mod modClrScheme chgLayout">
        <pc:chgData name="Dominique Jemma Richards (1914628)" userId="S::1914628@student.uwtsd.ac.uk::b1da1a5a-1d3d-487e-a086-84a42e18c88b" providerId="AD" clId="Web-{4C784F72-0874-4D85-B72E-40231C419BE4}" dt="2021-06-15T14:49:55.707" v="133" actId="14100"/>
        <pc:sldMkLst>
          <pc:docMk/>
          <pc:sldMk cId="64763916" sldId="257"/>
        </pc:sldMkLst>
        <pc:spChg chg="add mod">
          <ac:chgData name="Dominique Jemma Richards (1914628)" userId="S::1914628@student.uwtsd.ac.uk::b1da1a5a-1d3d-487e-a086-84a42e18c88b" providerId="AD" clId="Web-{4C784F72-0874-4D85-B72E-40231C419BE4}" dt="2021-06-15T14:43:59.653" v="128" actId="20577"/>
          <ac:spMkLst>
            <pc:docMk/>
            <pc:sldMk cId="64763916" sldId="257"/>
            <ac:spMk id="2" creationId="{7EDF47B2-408C-4F39-908E-E1BEF40BE3FA}"/>
          </ac:spMkLst>
        </pc:spChg>
        <pc:spChg chg="add del mod">
          <ac:chgData name="Dominique Jemma Richards (1914628)" userId="S::1914628@student.uwtsd.ac.uk::b1da1a5a-1d3d-487e-a086-84a42e18c88b" providerId="AD" clId="Web-{4C784F72-0874-4D85-B72E-40231C419BE4}" dt="2021-06-15T14:44:58.826" v="129"/>
          <ac:spMkLst>
            <pc:docMk/>
            <pc:sldMk cId="64763916" sldId="257"/>
            <ac:spMk id="3" creationId="{25FD646A-6914-45C6-9787-292C7DAD5B90}"/>
          </ac:spMkLst>
        </pc:spChg>
        <pc:spChg chg="add mod">
          <ac:chgData name="Dominique Jemma Richards (1914628)" userId="S::1914628@student.uwtsd.ac.uk::b1da1a5a-1d3d-487e-a086-84a42e18c88b" providerId="AD" clId="Web-{4C784F72-0874-4D85-B72E-40231C419BE4}" dt="2021-06-15T14:43:33.230" v="116"/>
          <ac:spMkLst>
            <pc:docMk/>
            <pc:sldMk cId="64763916" sldId="257"/>
            <ac:spMk id="4" creationId="{F514A52F-5F9D-437D-AFCD-FBF27352189E}"/>
          </ac:spMkLst>
        </pc:spChg>
        <pc:picChg chg="add mod ord modCrop">
          <ac:chgData name="Dominique Jemma Richards (1914628)" userId="S::1914628@student.uwtsd.ac.uk::b1da1a5a-1d3d-487e-a086-84a42e18c88b" providerId="AD" clId="Web-{4C784F72-0874-4D85-B72E-40231C419BE4}" dt="2021-06-15T14:45:01.935" v="130" actId="14100"/>
          <ac:picMkLst>
            <pc:docMk/>
            <pc:sldMk cId="64763916" sldId="257"/>
            <ac:picMk id="5" creationId="{CE0618DD-C2A8-4088-8FF1-0D3E395BFBBB}"/>
          </ac:picMkLst>
        </pc:picChg>
        <pc:picChg chg="add mod">
          <ac:chgData name="Dominique Jemma Richards (1914628)" userId="S::1914628@student.uwtsd.ac.uk::b1da1a5a-1d3d-487e-a086-84a42e18c88b" providerId="AD" clId="Web-{4C784F72-0874-4D85-B72E-40231C419BE4}" dt="2021-06-15T14:49:55.707" v="133" actId="14100"/>
          <ac:picMkLst>
            <pc:docMk/>
            <pc:sldMk cId="64763916" sldId="257"/>
            <ac:picMk id="6" creationId="{75810B66-F966-4C89-98F7-B5C03DD6D5DB}"/>
          </ac:picMkLst>
        </pc:picChg>
      </pc:sldChg>
    </pc:docChg>
  </pc:docChgLst>
  <pc:docChgLst>
    <pc:chgData name="Dominique Jemma Richards (1914628)" userId="S::1914628@student.uwtsd.ac.uk::b1da1a5a-1d3d-487e-a086-84a42e18c88b" providerId="AD" clId="Web-{F7353D80-046C-FB96-88F2-10E56B8EBCF7}"/>
    <pc:docChg chg="modSld">
      <pc:chgData name="Dominique Jemma Richards (1914628)" userId="S::1914628@student.uwtsd.ac.uk::b1da1a5a-1d3d-487e-a086-84a42e18c88b" providerId="AD" clId="Web-{F7353D80-046C-FB96-88F2-10E56B8EBCF7}" dt="2021-06-17T11:42:53.525" v="0" actId="20577"/>
      <pc:docMkLst>
        <pc:docMk/>
      </pc:docMkLst>
      <pc:sldChg chg="modSp">
        <pc:chgData name="Dominique Jemma Richards (1914628)" userId="S::1914628@student.uwtsd.ac.uk::b1da1a5a-1d3d-487e-a086-84a42e18c88b" providerId="AD" clId="Web-{F7353D80-046C-FB96-88F2-10E56B8EBCF7}" dt="2021-06-17T11:42:53.525" v="0" actId="20577"/>
        <pc:sldMkLst>
          <pc:docMk/>
          <pc:sldMk cId="64763916" sldId="257"/>
        </pc:sldMkLst>
        <pc:spChg chg="mod">
          <ac:chgData name="Dominique Jemma Richards (1914628)" userId="S::1914628@student.uwtsd.ac.uk::b1da1a5a-1d3d-487e-a086-84a42e18c88b" providerId="AD" clId="Web-{F7353D80-046C-FB96-88F2-10E56B8EBCF7}" dt="2021-06-17T11:42:53.525" v="0" actId="20577"/>
          <ac:spMkLst>
            <pc:docMk/>
            <pc:sldMk cId="64763916" sldId="257"/>
            <ac:spMk id="2" creationId="{7EDF47B2-408C-4F39-908E-E1BEF40BE3FA}"/>
          </ac:spMkLst>
        </pc:spChg>
      </pc:sldChg>
    </pc:docChg>
  </pc:docChgLst>
  <pc:docChgLst>
    <pc:chgData name="Dominique Jemma Richards (1914628)" userId="S::1914628@student.uwtsd.ac.uk::b1da1a5a-1d3d-487e-a086-84a42e18c88b" providerId="AD" clId="Web-{053E28E4-BECA-8EFE-4299-8FDC022B32B0}"/>
    <pc:docChg chg="addSld modSld">
      <pc:chgData name="Dominique Jemma Richards (1914628)" userId="S::1914628@student.uwtsd.ac.uk::b1da1a5a-1d3d-487e-a086-84a42e18c88b" providerId="AD" clId="Web-{053E28E4-BECA-8EFE-4299-8FDC022B32B0}" dt="2021-06-29T10:55:53.282" v="150" actId="20577"/>
      <pc:docMkLst>
        <pc:docMk/>
      </pc:docMkLst>
      <pc:sldChg chg="modSp">
        <pc:chgData name="Dominique Jemma Richards (1914628)" userId="S::1914628@student.uwtsd.ac.uk::b1da1a5a-1d3d-487e-a086-84a42e18c88b" providerId="AD" clId="Web-{053E28E4-BECA-8EFE-4299-8FDC022B32B0}" dt="2021-06-29T09:06:22.949" v="11" actId="20577"/>
        <pc:sldMkLst>
          <pc:docMk/>
          <pc:sldMk cId="64763916" sldId="257"/>
        </pc:sldMkLst>
        <pc:spChg chg="mod">
          <ac:chgData name="Dominique Jemma Richards (1914628)" userId="S::1914628@student.uwtsd.ac.uk::b1da1a5a-1d3d-487e-a086-84a42e18c88b" providerId="AD" clId="Web-{053E28E4-BECA-8EFE-4299-8FDC022B32B0}" dt="2021-06-29T09:06:22.949" v="11" actId="20577"/>
          <ac:spMkLst>
            <pc:docMk/>
            <pc:sldMk cId="64763916" sldId="257"/>
            <ac:spMk id="4" creationId="{F514A52F-5F9D-437D-AFCD-FBF27352189E}"/>
          </ac:spMkLst>
        </pc:spChg>
      </pc:sldChg>
      <pc:sldChg chg="modSp">
        <pc:chgData name="Dominique Jemma Richards (1914628)" userId="S::1914628@student.uwtsd.ac.uk::b1da1a5a-1d3d-487e-a086-84a42e18c88b" providerId="AD" clId="Web-{053E28E4-BECA-8EFE-4299-8FDC022B32B0}" dt="2021-06-29T10:24:53.920" v="90" actId="20577"/>
        <pc:sldMkLst>
          <pc:docMk/>
          <pc:sldMk cId="1163960490" sldId="258"/>
        </pc:sldMkLst>
        <pc:spChg chg="mod">
          <ac:chgData name="Dominique Jemma Richards (1914628)" userId="S::1914628@student.uwtsd.ac.uk::b1da1a5a-1d3d-487e-a086-84a42e18c88b" providerId="AD" clId="Web-{053E28E4-BECA-8EFE-4299-8FDC022B32B0}" dt="2021-06-29T10:24:53.920" v="90" actId="20577"/>
          <ac:spMkLst>
            <pc:docMk/>
            <pc:sldMk cId="1163960490" sldId="258"/>
            <ac:spMk id="4" creationId="{90C79662-AA9A-4773-BD35-B53B67590821}"/>
          </ac:spMkLst>
        </pc:spChg>
        <pc:graphicFrameChg chg="modGraphic">
          <ac:chgData name="Dominique Jemma Richards (1914628)" userId="S::1914628@student.uwtsd.ac.uk::b1da1a5a-1d3d-487e-a086-84a42e18c88b" providerId="AD" clId="Web-{053E28E4-BECA-8EFE-4299-8FDC022B32B0}" dt="2021-06-29T10:19:27.368" v="75" actId="20577"/>
          <ac:graphicFrameMkLst>
            <pc:docMk/>
            <pc:sldMk cId="1163960490" sldId="258"/>
            <ac:graphicFrameMk id="6" creationId="{97EFE9E8-382F-4B00-A176-8341C95497D6}"/>
          </ac:graphicFrameMkLst>
        </pc:graphicFrameChg>
      </pc:sldChg>
      <pc:sldChg chg="addSp modSp mod modClrScheme chgLayout">
        <pc:chgData name="Dominique Jemma Richards (1914628)" userId="S::1914628@student.uwtsd.ac.uk::b1da1a5a-1d3d-487e-a086-84a42e18c88b" providerId="AD" clId="Web-{053E28E4-BECA-8EFE-4299-8FDC022B32B0}" dt="2021-06-29T09:05:30.760" v="0"/>
        <pc:sldMkLst>
          <pc:docMk/>
          <pc:sldMk cId="1619796581" sldId="259"/>
        </pc:sldMkLst>
        <pc:spChg chg="add mod">
          <ac:chgData name="Dominique Jemma Richards (1914628)" userId="S::1914628@student.uwtsd.ac.uk::b1da1a5a-1d3d-487e-a086-84a42e18c88b" providerId="AD" clId="Web-{053E28E4-BECA-8EFE-4299-8FDC022B32B0}" dt="2021-06-29T09:05:30.760" v="0"/>
          <ac:spMkLst>
            <pc:docMk/>
            <pc:sldMk cId="1619796581" sldId="259"/>
            <ac:spMk id="2" creationId="{EA2439A9-5C4E-43D7-A2FE-D47D60949FE1}"/>
          </ac:spMkLst>
        </pc:spChg>
        <pc:spChg chg="add mod">
          <ac:chgData name="Dominique Jemma Richards (1914628)" userId="S::1914628@student.uwtsd.ac.uk::b1da1a5a-1d3d-487e-a086-84a42e18c88b" providerId="AD" clId="Web-{053E28E4-BECA-8EFE-4299-8FDC022B32B0}" dt="2021-06-29T09:05:30.760" v="0"/>
          <ac:spMkLst>
            <pc:docMk/>
            <pc:sldMk cId="1619796581" sldId="259"/>
            <ac:spMk id="3" creationId="{00CE234D-9956-47AF-89E9-4C8DA6F3E39B}"/>
          </ac:spMkLst>
        </pc:spChg>
        <pc:spChg chg="add mod">
          <ac:chgData name="Dominique Jemma Richards (1914628)" userId="S::1914628@student.uwtsd.ac.uk::b1da1a5a-1d3d-487e-a086-84a42e18c88b" providerId="AD" clId="Web-{053E28E4-BECA-8EFE-4299-8FDC022B32B0}" dt="2021-06-29T09:05:30.760" v="0"/>
          <ac:spMkLst>
            <pc:docMk/>
            <pc:sldMk cId="1619796581" sldId="259"/>
            <ac:spMk id="4" creationId="{79A8D270-9F74-4BA1-9B8E-4722EF3FF771}"/>
          </ac:spMkLst>
        </pc:spChg>
      </pc:sldChg>
      <pc:sldChg chg="modSp new">
        <pc:chgData name="Dominique Jemma Richards (1914628)" userId="S::1914628@student.uwtsd.ac.uk::b1da1a5a-1d3d-487e-a086-84a42e18c88b" providerId="AD" clId="Web-{053E28E4-BECA-8EFE-4299-8FDC022B32B0}" dt="2021-06-29T10:55:53.282" v="150" actId="20577"/>
        <pc:sldMkLst>
          <pc:docMk/>
          <pc:sldMk cId="1675228899" sldId="260"/>
        </pc:sldMkLst>
        <pc:spChg chg="mod">
          <ac:chgData name="Dominique Jemma Richards (1914628)" userId="S::1914628@student.uwtsd.ac.uk::b1da1a5a-1d3d-487e-a086-84a42e18c88b" providerId="AD" clId="Web-{053E28E4-BECA-8EFE-4299-8FDC022B32B0}" dt="2021-06-29T10:53:03.399" v="96" actId="20577"/>
          <ac:spMkLst>
            <pc:docMk/>
            <pc:sldMk cId="1675228899" sldId="260"/>
            <ac:spMk id="2" creationId="{10CE3EFD-1CD7-4C95-ABA1-A280D5F33A44}"/>
          </ac:spMkLst>
        </pc:spChg>
        <pc:spChg chg="mod">
          <ac:chgData name="Dominique Jemma Richards (1914628)" userId="S::1914628@student.uwtsd.ac.uk::b1da1a5a-1d3d-487e-a086-84a42e18c88b" providerId="AD" clId="Web-{053E28E4-BECA-8EFE-4299-8FDC022B32B0}" dt="2021-06-29T10:55:53.282" v="150" actId="20577"/>
          <ac:spMkLst>
            <pc:docMk/>
            <pc:sldMk cId="1675228899" sldId="260"/>
            <ac:spMk id="3" creationId="{0EAE4A79-E517-49A2-B2A4-6BF700F4BBE1}"/>
          </ac:spMkLst>
        </pc:spChg>
      </pc:sldChg>
    </pc:docChg>
  </pc:docChgLst>
  <pc:docChgLst>
    <pc:chgData name="Dominique Jemma Richards (1914628)" userId="S::1914628@student.uwtsd.ac.uk::b1da1a5a-1d3d-487e-a086-84a42e18c88b" providerId="AD" clId="Web-{64BD95B8-3184-3840-2C0D-63747A648F3D}"/>
    <pc:docChg chg="addSld modSld">
      <pc:chgData name="Dominique Jemma Richards (1914628)" userId="S::1914628@student.uwtsd.ac.uk::b1da1a5a-1d3d-487e-a086-84a42e18c88b" providerId="AD" clId="Web-{64BD95B8-3184-3840-2C0D-63747A648F3D}" dt="2021-07-06T17:15:33.141" v="1372" actId="20577"/>
      <pc:docMkLst>
        <pc:docMk/>
      </pc:docMkLst>
      <pc:sldChg chg="modSp">
        <pc:chgData name="Dominique Jemma Richards (1914628)" userId="S::1914628@student.uwtsd.ac.uk::b1da1a5a-1d3d-487e-a086-84a42e18c88b" providerId="AD" clId="Web-{64BD95B8-3184-3840-2C0D-63747A648F3D}" dt="2021-07-06T16:53:58.639" v="936" actId="20577"/>
        <pc:sldMkLst>
          <pc:docMk/>
          <pc:sldMk cId="1163960490" sldId="258"/>
        </pc:sldMkLst>
        <pc:graphicFrameChg chg="modGraphic">
          <ac:chgData name="Dominique Jemma Richards (1914628)" userId="S::1914628@student.uwtsd.ac.uk::b1da1a5a-1d3d-487e-a086-84a42e18c88b" providerId="AD" clId="Web-{64BD95B8-3184-3840-2C0D-63747A648F3D}" dt="2021-07-06T16:53:58.639" v="936" actId="20577"/>
          <ac:graphicFrameMkLst>
            <pc:docMk/>
            <pc:sldMk cId="1163960490" sldId="258"/>
            <ac:graphicFrameMk id="6" creationId="{97EFE9E8-382F-4B00-A176-8341C95497D6}"/>
          </ac:graphicFrameMkLst>
        </pc:graphicFrameChg>
      </pc:sldChg>
      <pc:sldChg chg="addSp delSp modSp mod setBg">
        <pc:chgData name="Dominique Jemma Richards (1914628)" userId="S::1914628@student.uwtsd.ac.uk::b1da1a5a-1d3d-487e-a086-84a42e18c88b" providerId="AD" clId="Web-{64BD95B8-3184-3840-2C0D-63747A648F3D}" dt="2021-07-06T15:59:17.073" v="162" actId="20577"/>
        <pc:sldMkLst>
          <pc:docMk/>
          <pc:sldMk cId="1619796581" sldId="259"/>
        </pc:sldMkLst>
        <pc:spChg chg="mod">
          <ac:chgData name="Dominique Jemma Richards (1914628)" userId="S::1914628@student.uwtsd.ac.uk::b1da1a5a-1d3d-487e-a086-84a42e18c88b" providerId="AD" clId="Web-{64BD95B8-3184-3840-2C0D-63747A648F3D}" dt="2021-07-06T15:42:42.529" v="25"/>
          <ac:spMkLst>
            <pc:docMk/>
            <pc:sldMk cId="1619796581" sldId="259"/>
            <ac:spMk id="2" creationId="{EA2439A9-5C4E-43D7-A2FE-D47D60949FE1}"/>
          </ac:spMkLst>
        </pc:spChg>
        <pc:spChg chg="del">
          <ac:chgData name="Dominique Jemma Richards (1914628)" userId="S::1914628@student.uwtsd.ac.uk::b1da1a5a-1d3d-487e-a086-84a42e18c88b" providerId="AD" clId="Web-{64BD95B8-3184-3840-2C0D-63747A648F3D}" dt="2021-07-06T15:14:55.710" v="0"/>
          <ac:spMkLst>
            <pc:docMk/>
            <pc:sldMk cId="1619796581" sldId="259"/>
            <ac:spMk id="3" creationId="{00CE234D-9956-47AF-89E9-4C8DA6F3E39B}"/>
          </ac:spMkLst>
        </pc:spChg>
        <pc:spChg chg="mod ord">
          <ac:chgData name="Dominique Jemma Richards (1914628)" userId="S::1914628@student.uwtsd.ac.uk::b1da1a5a-1d3d-487e-a086-84a42e18c88b" providerId="AD" clId="Web-{64BD95B8-3184-3840-2C0D-63747A648F3D}" dt="2021-07-06T15:59:17.073" v="162" actId="20577"/>
          <ac:spMkLst>
            <pc:docMk/>
            <pc:sldMk cId="1619796581" sldId="259"/>
            <ac:spMk id="4" creationId="{79A8D270-9F74-4BA1-9B8E-4722EF3FF771}"/>
          </ac:spMkLst>
        </pc:spChg>
        <pc:spChg chg="add">
          <ac:chgData name="Dominique Jemma Richards (1914628)" userId="S::1914628@student.uwtsd.ac.uk::b1da1a5a-1d3d-487e-a086-84a42e18c88b" providerId="AD" clId="Web-{64BD95B8-3184-3840-2C0D-63747A648F3D}" dt="2021-07-06T15:42:42.529" v="25"/>
          <ac:spMkLst>
            <pc:docMk/>
            <pc:sldMk cId="1619796581" sldId="259"/>
            <ac:spMk id="15" creationId="{21AC6A30-4F22-4C0F-B278-19C5B8A80C55}"/>
          </ac:spMkLst>
        </pc:spChg>
        <pc:spChg chg="add">
          <ac:chgData name="Dominique Jemma Richards (1914628)" userId="S::1914628@student.uwtsd.ac.uk::b1da1a5a-1d3d-487e-a086-84a42e18c88b" providerId="AD" clId="Web-{64BD95B8-3184-3840-2C0D-63747A648F3D}" dt="2021-07-06T15:42:42.529" v="25"/>
          <ac:spMkLst>
            <pc:docMk/>
            <pc:sldMk cId="1619796581" sldId="259"/>
            <ac:spMk id="17" creationId="{BB4335AD-65B1-44E4-90AF-264024FE4BD2}"/>
          </ac:spMkLst>
        </pc:spChg>
        <pc:picChg chg="add mod ord">
          <ac:chgData name="Dominique Jemma Richards (1914628)" userId="S::1914628@student.uwtsd.ac.uk::b1da1a5a-1d3d-487e-a086-84a42e18c88b" providerId="AD" clId="Web-{64BD95B8-3184-3840-2C0D-63747A648F3D}" dt="2021-07-06T15:42:42.529" v="25"/>
          <ac:picMkLst>
            <pc:docMk/>
            <pc:sldMk cId="1619796581" sldId="259"/>
            <ac:picMk id="5" creationId="{060B4BF7-61B7-454A-9462-FD7BA80DE6DD}"/>
          </ac:picMkLst>
        </pc:picChg>
        <pc:picChg chg="add mod">
          <ac:chgData name="Dominique Jemma Richards (1914628)" userId="S::1914628@student.uwtsd.ac.uk::b1da1a5a-1d3d-487e-a086-84a42e18c88b" providerId="AD" clId="Web-{64BD95B8-3184-3840-2C0D-63747A648F3D}" dt="2021-07-06T15:42:42.529" v="25"/>
          <ac:picMkLst>
            <pc:docMk/>
            <pc:sldMk cId="1619796581" sldId="259"/>
            <ac:picMk id="6" creationId="{794F11EC-6BAA-4DA0-835F-E3FEA93B2A52}"/>
          </ac:picMkLst>
        </pc:picChg>
        <pc:cxnChg chg="add del">
          <ac:chgData name="Dominique Jemma Richards (1914628)" userId="S::1914628@student.uwtsd.ac.uk::b1da1a5a-1d3d-487e-a086-84a42e18c88b" providerId="AD" clId="Web-{64BD95B8-3184-3840-2C0D-63747A648F3D}" dt="2021-07-06T15:42:42.529" v="25"/>
          <ac:cxnSpMkLst>
            <pc:docMk/>
            <pc:sldMk cId="1619796581" sldId="259"/>
            <ac:cxnSpMk id="10" creationId="{A7F400EE-A8A5-48AF-B4D6-291B52C6F0B0}"/>
          </ac:cxnSpMkLst>
        </pc:cxnChg>
      </pc:sldChg>
      <pc:sldChg chg="modSp">
        <pc:chgData name="Dominique Jemma Richards (1914628)" userId="S::1914628@student.uwtsd.ac.uk::b1da1a5a-1d3d-487e-a086-84a42e18c88b" providerId="AD" clId="Web-{64BD95B8-3184-3840-2C0D-63747A648F3D}" dt="2021-07-06T15:58:44.540" v="154" actId="20577"/>
        <pc:sldMkLst>
          <pc:docMk/>
          <pc:sldMk cId="1675228899" sldId="260"/>
        </pc:sldMkLst>
        <pc:spChg chg="mod">
          <ac:chgData name="Dominique Jemma Richards (1914628)" userId="S::1914628@student.uwtsd.ac.uk::b1da1a5a-1d3d-487e-a086-84a42e18c88b" providerId="AD" clId="Web-{64BD95B8-3184-3840-2C0D-63747A648F3D}" dt="2021-07-06T15:58:44.540" v="154" actId="20577"/>
          <ac:spMkLst>
            <pc:docMk/>
            <pc:sldMk cId="1675228899" sldId="260"/>
            <ac:spMk id="3" creationId="{0EAE4A79-E517-49A2-B2A4-6BF700F4BBE1}"/>
          </ac:spMkLst>
        </pc:spChg>
      </pc:sldChg>
      <pc:sldChg chg="addSp modSp new mod setBg">
        <pc:chgData name="Dominique Jemma Richards (1914628)" userId="S::1914628@student.uwtsd.ac.uk::b1da1a5a-1d3d-487e-a086-84a42e18c88b" providerId="AD" clId="Web-{64BD95B8-3184-3840-2C0D-63747A648F3D}" dt="2021-07-06T16:16:28.495" v="555" actId="20577"/>
        <pc:sldMkLst>
          <pc:docMk/>
          <pc:sldMk cId="2060818650" sldId="261"/>
        </pc:sldMkLst>
        <pc:spChg chg="mod">
          <ac:chgData name="Dominique Jemma Richards (1914628)" userId="S::1914628@student.uwtsd.ac.uk::b1da1a5a-1d3d-487e-a086-84a42e18c88b" providerId="AD" clId="Web-{64BD95B8-3184-3840-2C0D-63747A648F3D}" dt="2021-07-06T16:10:05.769" v="500"/>
          <ac:spMkLst>
            <pc:docMk/>
            <pc:sldMk cId="2060818650" sldId="261"/>
            <ac:spMk id="2" creationId="{CFC6CA75-F903-4252-91E6-475776D84F95}"/>
          </ac:spMkLst>
        </pc:spChg>
        <pc:spChg chg="mod">
          <ac:chgData name="Dominique Jemma Richards (1914628)" userId="S::1914628@student.uwtsd.ac.uk::b1da1a5a-1d3d-487e-a086-84a42e18c88b" providerId="AD" clId="Web-{64BD95B8-3184-3840-2C0D-63747A648F3D}" dt="2021-07-06T16:16:28.495" v="555" actId="20577"/>
          <ac:spMkLst>
            <pc:docMk/>
            <pc:sldMk cId="2060818650" sldId="261"/>
            <ac:spMk id="3" creationId="{3F3D4153-972A-4FF0-BB40-44B91BF834C8}"/>
          </ac:spMkLst>
        </pc:spChg>
        <pc:spChg chg="add">
          <ac:chgData name="Dominique Jemma Richards (1914628)" userId="S::1914628@student.uwtsd.ac.uk::b1da1a5a-1d3d-487e-a086-84a42e18c88b" providerId="AD" clId="Web-{64BD95B8-3184-3840-2C0D-63747A648F3D}" dt="2021-07-06T16:10:05.769" v="500"/>
          <ac:spMkLst>
            <pc:docMk/>
            <pc:sldMk cId="2060818650" sldId="261"/>
            <ac:spMk id="8" creationId="{70DFC902-7D23-471A-B557-B6B6917D7A0D}"/>
          </ac:spMkLst>
        </pc:spChg>
        <pc:spChg chg="add">
          <ac:chgData name="Dominique Jemma Richards (1914628)" userId="S::1914628@student.uwtsd.ac.uk::b1da1a5a-1d3d-487e-a086-84a42e18c88b" providerId="AD" clId="Web-{64BD95B8-3184-3840-2C0D-63747A648F3D}" dt="2021-07-06T16:10:05.769" v="500"/>
          <ac:spMkLst>
            <pc:docMk/>
            <pc:sldMk cId="2060818650" sldId="261"/>
            <ac:spMk id="10" creationId="{A55D5633-D557-4DCA-982C-FF36EB7A1C00}"/>
          </ac:spMkLst>
        </pc:spChg>
        <pc:spChg chg="add">
          <ac:chgData name="Dominique Jemma Richards (1914628)" userId="S::1914628@student.uwtsd.ac.uk::b1da1a5a-1d3d-487e-a086-84a42e18c88b" providerId="AD" clId="Web-{64BD95B8-3184-3840-2C0D-63747A648F3D}" dt="2021-07-06T16:10:05.769" v="500"/>
          <ac:spMkLst>
            <pc:docMk/>
            <pc:sldMk cId="2060818650" sldId="261"/>
            <ac:spMk id="12" creationId="{450D3AD2-FA80-415F-A9CE-54D884561CD7}"/>
          </ac:spMkLst>
        </pc:spChg>
      </pc:sldChg>
      <pc:sldChg chg="addSp modSp new">
        <pc:chgData name="Dominique Jemma Richards (1914628)" userId="S::1914628@student.uwtsd.ac.uk::b1da1a5a-1d3d-487e-a086-84a42e18c88b" providerId="AD" clId="Web-{64BD95B8-3184-3840-2C0D-63747A648F3D}" dt="2021-07-06T17:15:33.141" v="1372" actId="20577"/>
        <pc:sldMkLst>
          <pc:docMk/>
          <pc:sldMk cId="2897080961" sldId="262"/>
        </pc:sldMkLst>
        <pc:spChg chg="add mod">
          <ac:chgData name="Dominique Jemma Richards (1914628)" userId="S::1914628@student.uwtsd.ac.uk::b1da1a5a-1d3d-487e-a086-84a42e18c88b" providerId="AD" clId="Web-{64BD95B8-3184-3840-2C0D-63747A648F3D}" dt="2021-07-06T17:15:33.141" v="1372" actId="20577"/>
          <ac:spMkLst>
            <pc:docMk/>
            <pc:sldMk cId="2897080961" sldId="262"/>
            <ac:spMk id="2" creationId="{20E21D9E-E14B-46DA-A82F-8C47BB39A29B}"/>
          </ac:spMkLst>
        </pc:spChg>
      </pc:sldChg>
    </pc:docChg>
  </pc:docChgLst>
  <pc:docChgLst>
    <pc:chgData name="Dominique Jemma Richards (1914628)" userId="S::1914628@student.uwtsd.ac.uk::b1da1a5a-1d3d-487e-a086-84a42e18c88b" providerId="AD" clId="Web-{26C7CD84-42FA-786D-9458-BE3BD3DFE88F}"/>
    <pc:docChg chg="addSld modSld">
      <pc:chgData name="Dominique Jemma Richards (1914628)" userId="S::1914628@student.uwtsd.ac.uk::b1da1a5a-1d3d-487e-a086-84a42e18c88b" providerId="AD" clId="Web-{26C7CD84-42FA-786D-9458-BE3BD3DFE88F}" dt="2021-06-22T16:47:47.639" v="575"/>
      <pc:docMkLst>
        <pc:docMk/>
      </pc:docMkLst>
      <pc:sldChg chg="addSp modSp mod setBg">
        <pc:chgData name="Dominique Jemma Richards (1914628)" userId="S::1914628@student.uwtsd.ac.uk::b1da1a5a-1d3d-487e-a086-84a42e18c88b" providerId="AD" clId="Web-{26C7CD84-42FA-786D-9458-BE3BD3DFE88F}" dt="2021-06-22T16:47:47.639" v="575"/>
        <pc:sldMkLst>
          <pc:docMk/>
          <pc:sldMk cId="109857222" sldId="256"/>
        </pc:sldMkLst>
        <pc:spChg chg="mod">
          <ac:chgData name="Dominique Jemma Richards (1914628)" userId="S::1914628@student.uwtsd.ac.uk::b1da1a5a-1d3d-487e-a086-84a42e18c88b" providerId="AD" clId="Web-{26C7CD84-42FA-786D-9458-BE3BD3DFE88F}" dt="2021-06-22T16:47:47.639" v="575"/>
          <ac:spMkLst>
            <pc:docMk/>
            <pc:sldMk cId="109857222" sldId="256"/>
            <ac:spMk id="2" creationId="{00000000-0000-0000-0000-000000000000}"/>
          </ac:spMkLst>
        </pc:spChg>
        <pc:spChg chg="mod">
          <ac:chgData name="Dominique Jemma Richards (1914628)" userId="S::1914628@student.uwtsd.ac.uk::b1da1a5a-1d3d-487e-a086-84a42e18c88b" providerId="AD" clId="Web-{26C7CD84-42FA-786D-9458-BE3BD3DFE88F}" dt="2021-06-22T16:47:47.639" v="575"/>
          <ac:spMkLst>
            <pc:docMk/>
            <pc:sldMk cId="109857222" sldId="256"/>
            <ac:spMk id="3" creationId="{00000000-0000-0000-0000-000000000000}"/>
          </ac:spMkLst>
        </pc:spChg>
        <pc:spChg chg="add">
          <ac:chgData name="Dominique Jemma Richards (1914628)" userId="S::1914628@student.uwtsd.ac.uk::b1da1a5a-1d3d-487e-a086-84a42e18c88b" providerId="AD" clId="Web-{26C7CD84-42FA-786D-9458-BE3BD3DFE88F}" dt="2021-06-22T16:47:47.639" v="575"/>
          <ac:spMkLst>
            <pc:docMk/>
            <pc:sldMk cId="109857222" sldId="256"/>
            <ac:spMk id="8" creationId="{489B7BFD-8F45-4093-AD9C-91B15B0503D9}"/>
          </ac:spMkLst>
        </pc:spChg>
        <pc:spChg chg="add">
          <ac:chgData name="Dominique Jemma Richards (1914628)" userId="S::1914628@student.uwtsd.ac.uk::b1da1a5a-1d3d-487e-a086-84a42e18c88b" providerId="AD" clId="Web-{26C7CD84-42FA-786D-9458-BE3BD3DFE88F}" dt="2021-06-22T16:47:47.639" v="575"/>
          <ac:spMkLst>
            <pc:docMk/>
            <pc:sldMk cId="109857222" sldId="256"/>
            <ac:spMk id="14" creationId="{498F8FF6-43B4-494A-AF8F-123A4983EDF7}"/>
          </ac:spMkLst>
        </pc:spChg>
        <pc:spChg chg="add">
          <ac:chgData name="Dominique Jemma Richards (1914628)" userId="S::1914628@student.uwtsd.ac.uk::b1da1a5a-1d3d-487e-a086-84a42e18c88b" providerId="AD" clId="Web-{26C7CD84-42FA-786D-9458-BE3BD3DFE88F}" dt="2021-06-22T16:47:47.639" v="575"/>
          <ac:spMkLst>
            <pc:docMk/>
            <pc:sldMk cId="109857222" sldId="256"/>
            <ac:spMk id="16" creationId="{2B06059C-C357-4011-82B9-9C0106301384}"/>
          </ac:spMkLst>
        </pc:spChg>
        <pc:spChg chg="add">
          <ac:chgData name="Dominique Jemma Richards (1914628)" userId="S::1914628@student.uwtsd.ac.uk::b1da1a5a-1d3d-487e-a086-84a42e18c88b" providerId="AD" clId="Web-{26C7CD84-42FA-786D-9458-BE3BD3DFE88F}" dt="2021-06-22T16:47:47.639" v="575"/>
          <ac:spMkLst>
            <pc:docMk/>
            <pc:sldMk cId="109857222" sldId="256"/>
            <ac:spMk id="18" creationId="{5AFEC601-A132-47EE-B0C2-B38ACD9FCE6F}"/>
          </ac:spMkLst>
        </pc:spChg>
        <pc:spChg chg="add">
          <ac:chgData name="Dominique Jemma Richards (1914628)" userId="S::1914628@student.uwtsd.ac.uk::b1da1a5a-1d3d-487e-a086-84a42e18c88b" providerId="AD" clId="Web-{26C7CD84-42FA-786D-9458-BE3BD3DFE88F}" dt="2021-06-22T16:47:47.639" v="575"/>
          <ac:spMkLst>
            <pc:docMk/>
            <pc:sldMk cId="109857222" sldId="256"/>
            <ac:spMk id="20" creationId="{279CAF82-0ECF-42BE-8F37-F71941E5D410}"/>
          </ac:spMkLst>
        </pc:spChg>
        <pc:spChg chg="add">
          <ac:chgData name="Dominique Jemma Richards (1914628)" userId="S::1914628@student.uwtsd.ac.uk::b1da1a5a-1d3d-487e-a086-84a42e18c88b" providerId="AD" clId="Web-{26C7CD84-42FA-786D-9458-BE3BD3DFE88F}" dt="2021-06-22T16:47:47.639" v="575"/>
          <ac:spMkLst>
            <pc:docMk/>
            <pc:sldMk cId="109857222" sldId="256"/>
            <ac:spMk id="22" creationId="{218E095B-4870-4AD5-9C41-C16D59523501}"/>
          </ac:spMkLst>
        </pc:spChg>
        <pc:spChg chg="add">
          <ac:chgData name="Dominique Jemma Richards (1914628)" userId="S::1914628@student.uwtsd.ac.uk::b1da1a5a-1d3d-487e-a086-84a42e18c88b" providerId="AD" clId="Web-{26C7CD84-42FA-786D-9458-BE3BD3DFE88F}" dt="2021-06-22T16:47:47.639" v="575"/>
          <ac:spMkLst>
            <pc:docMk/>
            <pc:sldMk cId="109857222" sldId="256"/>
            <ac:spMk id="31" creationId="{033BC44A-0661-43B4-9C14-FD5963C226AE}"/>
          </ac:spMkLst>
        </pc:spChg>
        <pc:spChg chg="add">
          <ac:chgData name="Dominique Jemma Richards (1914628)" userId="S::1914628@student.uwtsd.ac.uk::b1da1a5a-1d3d-487e-a086-84a42e18c88b" providerId="AD" clId="Web-{26C7CD84-42FA-786D-9458-BE3BD3DFE88F}" dt="2021-06-22T16:47:47.639" v="575"/>
          <ac:spMkLst>
            <pc:docMk/>
            <pc:sldMk cId="109857222" sldId="256"/>
            <ac:spMk id="33" creationId="{BE8CB2F0-2F5A-4EBD-B214-E0309C31F578}"/>
          </ac:spMkLst>
        </pc:spChg>
        <pc:spChg chg="add">
          <ac:chgData name="Dominique Jemma Richards (1914628)" userId="S::1914628@student.uwtsd.ac.uk::b1da1a5a-1d3d-487e-a086-84a42e18c88b" providerId="AD" clId="Web-{26C7CD84-42FA-786D-9458-BE3BD3DFE88F}" dt="2021-06-22T16:47:47.639" v="575"/>
          <ac:spMkLst>
            <pc:docMk/>
            <pc:sldMk cId="109857222" sldId="256"/>
            <ac:spMk id="35" creationId="{FFD3887D-244B-4EC4-9208-E304984C5D0F}"/>
          </ac:spMkLst>
        </pc:spChg>
        <pc:spChg chg="add">
          <ac:chgData name="Dominique Jemma Richards (1914628)" userId="S::1914628@student.uwtsd.ac.uk::b1da1a5a-1d3d-487e-a086-84a42e18c88b" providerId="AD" clId="Web-{26C7CD84-42FA-786D-9458-BE3BD3DFE88F}" dt="2021-06-22T16:47:47.639" v="575"/>
          <ac:spMkLst>
            <pc:docMk/>
            <pc:sldMk cId="109857222" sldId="256"/>
            <ac:spMk id="37" creationId="{97224C31-855E-4593-8A58-5B2B0CC4F537}"/>
          </ac:spMkLst>
        </pc:spChg>
        <pc:grpChg chg="add">
          <ac:chgData name="Dominique Jemma Richards (1914628)" userId="S::1914628@student.uwtsd.ac.uk::b1da1a5a-1d3d-487e-a086-84a42e18c88b" providerId="AD" clId="Web-{26C7CD84-42FA-786D-9458-BE3BD3DFE88F}" dt="2021-06-22T16:47:47.639" v="575"/>
          <ac:grpSpMkLst>
            <pc:docMk/>
            <pc:sldMk cId="109857222" sldId="256"/>
            <ac:grpSpMk id="10" creationId="{042BC7E5-76DB-4826-8C07-4A49B6353F76}"/>
          </ac:grpSpMkLst>
        </pc:grpChg>
        <pc:grpChg chg="add">
          <ac:chgData name="Dominique Jemma Richards (1914628)" userId="S::1914628@student.uwtsd.ac.uk::b1da1a5a-1d3d-487e-a086-84a42e18c88b" providerId="AD" clId="Web-{26C7CD84-42FA-786D-9458-BE3BD3DFE88F}" dt="2021-06-22T16:47:47.639" v="575"/>
          <ac:grpSpMkLst>
            <pc:docMk/>
            <pc:sldMk cId="109857222" sldId="256"/>
            <ac:grpSpMk id="24" creationId="{FB9739EB-7F66-433D-841F-AB3CD18700B7}"/>
          </ac:grpSpMkLst>
        </pc:grpChg>
      </pc:sldChg>
      <pc:sldChg chg="addSp delSp modSp mod setBg">
        <pc:chgData name="Dominique Jemma Richards (1914628)" userId="S::1914628@student.uwtsd.ac.uk::b1da1a5a-1d3d-487e-a086-84a42e18c88b" providerId="AD" clId="Web-{26C7CD84-42FA-786D-9458-BE3BD3DFE88F}" dt="2021-06-22T16:39:45.457" v="538"/>
        <pc:sldMkLst>
          <pc:docMk/>
          <pc:sldMk cId="64763916" sldId="257"/>
        </pc:sldMkLst>
        <pc:spChg chg="mod">
          <ac:chgData name="Dominique Jemma Richards (1914628)" userId="S::1914628@student.uwtsd.ac.uk::b1da1a5a-1d3d-487e-a086-84a42e18c88b" providerId="AD" clId="Web-{26C7CD84-42FA-786D-9458-BE3BD3DFE88F}" dt="2021-06-22T16:39:45.457" v="538"/>
          <ac:spMkLst>
            <pc:docMk/>
            <pc:sldMk cId="64763916" sldId="257"/>
            <ac:spMk id="2" creationId="{7EDF47B2-408C-4F39-908E-E1BEF40BE3FA}"/>
          </ac:spMkLst>
        </pc:spChg>
        <pc:spChg chg="mod ord">
          <ac:chgData name="Dominique Jemma Richards (1914628)" userId="S::1914628@student.uwtsd.ac.uk::b1da1a5a-1d3d-487e-a086-84a42e18c88b" providerId="AD" clId="Web-{26C7CD84-42FA-786D-9458-BE3BD3DFE88F}" dt="2021-06-22T16:39:45.457" v="538"/>
          <ac:spMkLst>
            <pc:docMk/>
            <pc:sldMk cId="64763916" sldId="257"/>
            <ac:spMk id="4" creationId="{F514A52F-5F9D-437D-AFCD-FBF27352189E}"/>
          </ac:spMkLst>
        </pc:spChg>
        <pc:spChg chg="add">
          <ac:chgData name="Dominique Jemma Richards (1914628)" userId="S::1914628@student.uwtsd.ac.uk::b1da1a5a-1d3d-487e-a086-84a42e18c88b" providerId="AD" clId="Web-{26C7CD84-42FA-786D-9458-BE3BD3DFE88F}" dt="2021-06-22T16:39:45.457" v="538"/>
          <ac:spMkLst>
            <pc:docMk/>
            <pc:sldMk cId="64763916" sldId="257"/>
            <ac:spMk id="8" creationId="{5A0118C5-4F8D-4CF4-BADD-53FEACC6C42A}"/>
          </ac:spMkLst>
        </pc:spChg>
        <pc:spChg chg="add">
          <ac:chgData name="Dominique Jemma Richards (1914628)" userId="S::1914628@student.uwtsd.ac.uk::b1da1a5a-1d3d-487e-a086-84a42e18c88b" providerId="AD" clId="Web-{26C7CD84-42FA-786D-9458-BE3BD3DFE88F}" dt="2021-06-22T16:39:45.457" v="538"/>
          <ac:spMkLst>
            <pc:docMk/>
            <pc:sldMk cId="64763916" sldId="257"/>
            <ac:spMk id="10" creationId="{99A7A058-C1CE-4860-96CB-6EAF9DEF7802}"/>
          </ac:spMkLst>
        </pc:spChg>
        <pc:spChg chg="add del">
          <ac:chgData name="Dominique Jemma Richards (1914628)" userId="S::1914628@student.uwtsd.ac.uk::b1da1a5a-1d3d-487e-a086-84a42e18c88b" providerId="AD" clId="Web-{26C7CD84-42FA-786D-9458-BE3BD3DFE88F}" dt="2021-06-22T16:39:45.379" v="537"/>
          <ac:spMkLst>
            <pc:docMk/>
            <pc:sldMk cId="64763916" sldId="257"/>
            <ac:spMk id="11" creationId="{5A0118C5-4F8D-4CF4-BADD-53FEACC6C42A}"/>
          </ac:spMkLst>
        </pc:spChg>
        <pc:spChg chg="add">
          <ac:chgData name="Dominique Jemma Richards (1914628)" userId="S::1914628@student.uwtsd.ac.uk::b1da1a5a-1d3d-487e-a086-84a42e18c88b" providerId="AD" clId="Web-{26C7CD84-42FA-786D-9458-BE3BD3DFE88F}" dt="2021-06-22T16:39:45.457" v="538"/>
          <ac:spMkLst>
            <pc:docMk/>
            <pc:sldMk cId="64763916" sldId="257"/>
            <ac:spMk id="12" creationId="{7214B226-9840-4638-9B40-1BA7E5F52425}"/>
          </ac:spMkLst>
        </pc:spChg>
        <pc:spChg chg="add">
          <ac:chgData name="Dominique Jemma Richards (1914628)" userId="S::1914628@student.uwtsd.ac.uk::b1da1a5a-1d3d-487e-a086-84a42e18c88b" providerId="AD" clId="Web-{26C7CD84-42FA-786D-9458-BE3BD3DFE88F}" dt="2021-06-22T16:39:45.457" v="538"/>
          <ac:spMkLst>
            <pc:docMk/>
            <pc:sldMk cId="64763916" sldId="257"/>
            <ac:spMk id="16" creationId="{B7F6E9F1-F0E1-442E-B824-A1ADD42CDA2D}"/>
          </ac:spMkLst>
        </pc:spChg>
        <pc:spChg chg="add del">
          <ac:chgData name="Dominique Jemma Richards (1914628)" userId="S::1914628@student.uwtsd.ac.uk::b1da1a5a-1d3d-487e-a086-84a42e18c88b" providerId="AD" clId="Web-{26C7CD84-42FA-786D-9458-BE3BD3DFE88F}" dt="2021-06-22T16:39:45.379" v="537"/>
          <ac:spMkLst>
            <pc:docMk/>
            <pc:sldMk cId="64763916" sldId="257"/>
            <ac:spMk id="17" creationId="{877E3FF1-E4B8-49CB-9DD6-7D2067808FFB}"/>
          </ac:spMkLst>
        </pc:spChg>
        <pc:spChg chg="add del">
          <ac:chgData name="Dominique Jemma Richards (1914628)" userId="S::1914628@student.uwtsd.ac.uk::b1da1a5a-1d3d-487e-a086-84a42e18c88b" providerId="AD" clId="Web-{26C7CD84-42FA-786D-9458-BE3BD3DFE88F}" dt="2021-06-22T16:39:45.379" v="537"/>
          <ac:spMkLst>
            <pc:docMk/>
            <pc:sldMk cId="64763916" sldId="257"/>
            <ac:spMk id="19" creationId="{30BDE8C6-094E-46E6-BD5E-75FAB4F7CAC7}"/>
          </ac:spMkLst>
        </pc:spChg>
        <pc:spChg chg="add">
          <ac:chgData name="Dominique Jemma Richards (1914628)" userId="S::1914628@student.uwtsd.ac.uk::b1da1a5a-1d3d-487e-a086-84a42e18c88b" providerId="AD" clId="Web-{26C7CD84-42FA-786D-9458-BE3BD3DFE88F}" dt="2021-06-22T16:39:45.457" v="538"/>
          <ac:spMkLst>
            <pc:docMk/>
            <pc:sldMk cId="64763916" sldId="257"/>
            <ac:spMk id="23" creationId="{49FFD97F-40E1-45B3-9A51-E14CA4A494E4}"/>
          </ac:spMkLst>
        </pc:spChg>
        <pc:grpChg chg="add">
          <ac:chgData name="Dominique Jemma Richards (1914628)" userId="S::1914628@student.uwtsd.ac.uk::b1da1a5a-1d3d-487e-a086-84a42e18c88b" providerId="AD" clId="Web-{26C7CD84-42FA-786D-9458-BE3BD3DFE88F}" dt="2021-06-22T16:39:45.457" v="538"/>
          <ac:grpSpMkLst>
            <pc:docMk/>
            <pc:sldMk cId="64763916" sldId="257"/>
            <ac:grpSpMk id="9" creationId="{00E015F5-1A99-4E40-BC3D-7707802996B5}"/>
          </ac:grpSpMkLst>
        </pc:grpChg>
        <pc:grpChg chg="add del">
          <ac:chgData name="Dominique Jemma Richards (1914628)" userId="S::1914628@student.uwtsd.ac.uk::b1da1a5a-1d3d-487e-a086-84a42e18c88b" providerId="AD" clId="Web-{26C7CD84-42FA-786D-9458-BE3BD3DFE88F}" dt="2021-06-22T16:39:45.379" v="537"/>
          <ac:grpSpMkLst>
            <pc:docMk/>
            <pc:sldMk cId="64763916" sldId="257"/>
            <ac:grpSpMk id="13" creationId="{5C880D58-0477-47F1-B3CB-4B301794116A}"/>
          </ac:grpSpMkLst>
        </pc:grpChg>
        <pc:grpChg chg="add del">
          <ac:chgData name="Dominique Jemma Richards (1914628)" userId="S::1914628@student.uwtsd.ac.uk::b1da1a5a-1d3d-487e-a086-84a42e18c88b" providerId="AD" clId="Web-{26C7CD84-42FA-786D-9458-BE3BD3DFE88F}" dt="2021-06-22T16:39:45.379" v="537"/>
          <ac:grpSpMkLst>
            <pc:docMk/>
            <pc:sldMk cId="64763916" sldId="257"/>
            <ac:grpSpMk id="21" creationId="{582A903B-6B78-4F0A-B7C9-3D80499020B8}"/>
          </ac:grpSpMkLst>
        </pc:grpChg>
        <pc:grpChg chg="add">
          <ac:chgData name="Dominique Jemma Richards (1914628)" userId="S::1914628@student.uwtsd.ac.uk::b1da1a5a-1d3d-487e-a086-84a42e18c88b" providerId="AD" clId="Web-{26C7CD84-42FA-786D-9458-BE3BD3DFE88F}" dt="2021-06-22T16:39:45.457" v="538"/>
          <ac:grpSpMkLst>
            <pc:docMk/>
            <pc:sldMk cId="64763916" sldId="257"/>
            <ac:grpSpMk id="25" creationId="{5468B3A9-705E-43C3-A742-0619B0D8F2EE}"/>
          </ac:grpSpMkLst>
        </pc:grpChg>
        <pc:picChg chg="mod">
          <ac:chgData name="Dominique Jemma Richards (1914628)" userId="S::1914628@student.uwtsd.ac.uk::b1da1a5a-1d3d-487e-a086-84a42e18c88b" providerId="AD" clId="Web-{26C7CD84-42FA-786D-9458-BE3BD3DFE88F}" dt="2021-06-22T16:39:45.457" v="538"/>
          <ac:picMkLst>
            <pc:docMk/>
            <pc:sldMk cId="64763916" sldId="257"/>
            <ac:picMk id="5" creationId="{CE0618DD-C2A8-4088-8FF1-0D3E395BFBBB}"/>
          </ac:picMkLst>
        </pc:picChg>
        <pc:picChg chg="mod">
          <ac:chgData name="Dominique Jemma Richards (1914628)" userId="S::1914628@student.uwtsd.ac.uk::b1da1a5a-1d3d-487e-a086-84a42e18c88b" providerId="AD" clId="Web-{26C7CD84-42FA-786D-9458-BE3BD3DFE88F}" dt="2021-06-22T16:39:45.457" v="538"/>
          <ac:picMkLst>
            <pc:docMk/>
            <pc:sldMk cId="64763916" sldId="257"/>
            <ac:picMk id="6" creationId="{75810B66-F966-4C89-98F7-B5C03DD6D5DB}"/>
          </ac:picMkLst>
        </pc:picChg>
      </pc:sldChg>
      <pc:sldChg chg="addSp delSp modSp new">
        <pc:chgData name="Dominique Jemma Richards (1914628)" userId="S::1914628@student.uwtsd.ac.uk::b1da1a5a-1d3d-487e-a086-84a42e18c88b" providerId="AD" clId="Web-{26C7CD84-42FA-786D-9458-BE3BD3DFE88F}" dt="2021-06-22T16:41:57.350" v="574" actId="20577"/>
        <pc:sldMkLst>
          <pc:docMk/>
          <pc:sldMk cId="1163960490" sldId="258"/>
        </pc:sldMkLst>
        <pc:spChg chg="mod">
          <ac:chgData name="Dominique Jemma Richards (1914628)" userId="S::1914628@student.uwtsd.ac.uk::b1da1a5a-1d3d-487e-a086-84a42e18c88b" providerId="AD" clId="Web-{26C7CD84-42FA-786D-9458-BE3BD3DFE88F}" dt="2021-06-22T15:42:17.993" v="300" actId="20577"/>
          <ac:spMkLst>
            <pc:docMk/>
            <pc:sldMk cId="1163960490" sldId="258"/>
            <ac:spMk id="2" creationId="{4E4C9AF1-F0FB-483C-BB38-16FDC6AA1B49}"/>
          </ac:spMkLst>
        </pc:spChg>
        <pc:spChg chg="del mod">
          <ac:chgData name="Dominique Jemma Richards (1914628)" userId="S::1914628@student.uwtsd.ac.uk::b1da1a5a-1d3d-487e-a086-84a42e18c88b" providerId="AD" clId="Web-{26C7CD84-42FA-786D-9458-BE3BD3DFE88F}" dt="2021-06-22T16:40:02.286" v="539"/>
          <ac:spMkLst>
            <pc:docMk/>
            <pc:sldMk cId="1163960490" sldId="258"/>
            <ac:spMk id="3" creationId="{41FC4021-D6BA-4BB1-94A1-F5B1BE64496A}"/>
          </ac:spMkLst>
        </pc:spChg>
        <pc:spChg chg="mod">
          <ac:chgData name="Dominique Jemma Richards (1914628)" userId="S::1914628@student.uwtsd.ac.uk::b1da1a5a-1d3d-487e-a086-84a42e18c88b" providerId="AD" clId="Web-{26C7CD84-42FA-786D-9458-BE3BD3DFE88F}" dt="2021-06-22T16:41:57.350" v="574" actId="20577"/>
          <ac:spMkLst>
            <pc:docMk/>
            <pc:sldMk cId="1163960490" sldId="258"/>
            <ac:spMk id="4" creationId="{90C79662-AA9A-4773-BD35-B53B67590821}"/>
          </ac:spMkLst>
        </pc:spChg>
        <pc:graphicFrameChg chg="add">
          <ac:chgData name="Dominique Jemma Richards (1914628)" userId="S::1914628@student.uwtsd.ac.uk::b1da1a5a-1d3d-487e-a086-84a42e18c88b" providerId="AD" clId="Web-{26C7CD84-42FA-786D-9458-BE3BD3DFE88F}" dt="2021-06-22T16:40:02.286" v="539"/>
          <ac:graphicFrameMkLst>
            <pc:docMk/>
            <pc:sldMk cId="1163960490" sldId="258"/>
            <ac:graphicFrameMk id="6" creationId="{97EFE9E8-382F-4B00-A176-8341C95497D6}"/>
          </ac:graphicFrameMkLst>
        </pc:graphicFrameChg>
      </pc:sldChg>
      <pc:sldChg chg="new">
        <pc:chgData name="Dominique Jemma Richards (1914628)" userId="S::1914628@student.uwtsd.ac.uk::b1da1a5a-1d3d-487e-a086-84a42e18c88b" providerId="AD" clId="Web-{26C7CD84-42FA-786D-9458-BE3BD3DFE88F}" dt="2021-06-22T16:37:16.845" v="535"/>
        <pc:sldMkLst>
          <pc:docMk/>
          <pc:sldMk cId="1619796581" sldId="259"/>
        </pc:sldMkLst>
      </pc:sldChg>
    </pc:docChg>
  </pc:docChgLst>
  <pc:docChgLst>
    <pc:chgData name="Dominique Jemma Richards (1914628)" userId="S::1914628@student.uwtsd.ac.uk::b1da1a5a-1d3d-487e-a086-84a42e18c88b" providerId="AD" clId="Web-{2BADDA2C-2081-7A96-86A6-2D2FAEC3A8B9}"/>
    <pc:docChg chg="addSld modSld">
      <pc:chgData name="Dominique Jemma Richards (1914628)" userId="S::1914628@student.uwtsd.ac.uk::b1da1a5a-1d3d-487e-a086-84a42e18c88b" providerId="AD" clId="Web-{2BADDA2C-2081-7A96-86A6-2D2FAEC3A8B9}" dt="2021-07-09T01:29:06.279" v="1328" actId="20577"/>
      <pc:docMkLst>
        <pc:docMk/>
      </pc:docMkLst>
      <pc:sldChg chg="modSp">
        <pc:chgData name="Dominique Jemma Richards (1914628)" userId="S::1914628@student.uwtsd.ac.uk::b1da1a5a-1d3d-487e-a086-84a42e18c88b" providerId="AD" clId="Web-{2BADDA2C-2081-7A96-86A6-2D2FAEC3A8B9}" dt="2021-07-09T00:53:52.257" v="1260" actId="20577"/>
        <pc:sldMkLst>
          <pc:docMk/>
          <pc:sldMk cId="2060818650" sldId="261"/>
        </pc:sldMkLst>
        <pc:spChg chg="mod">
          <ac:chgData name="Dominique Jemma Richards (1914628)" userId="S::1914628@student.uwtsd.ac.uk::b1da1a5a-1d3d-487e-a086-84a42e18c88b" providerId="AD" clId="Web-{2BADDA2C-2081-7A96-86A6-2D2FAEC3A8B9}" dt="2021-07-09T00:53:52.257" v="1260" actId="20577"/>
          <ac:spMkLst>
            <pc:docMk/>
            <pc:sldMk cId="2060818650" sldId="261"/>
            <ac:spMk id="2" creationId="{CFC6CA75-F903-4252-91E6-475776D84F95}"/>
          </ac:spMkLst>
        </pc:spChg>
      </pc:sldChg>
      <pc:sldChg chg="addSp delSp modSp">
        <pc:chgData name="Dominique Jemma Richards (1914628)" userId="S::1914628@student.uwtsd.ac.uk::b1da1a5a-1d3d-487e-a086-84a42e18c88b" providerId="AD" clId="Web-{2BADDA2C-2081-7A96-86A6-2D2FAEC3A8B9}" dt="2021-07-09T00:08:38.185" v="895" actId="20577"/>
        <pc:sldMkLst>
          <pc:docMk/>
          <pc:sldMk cId="2897080961" sldId="262"/>
        </pc:sldMkLst>
        <pc:spChg chg="add del mod">
          <ac:chgData name="Dominique Jemma Richards (1914628)" userId="S::1914628@student.uwtsd.ac.uk::b1da1a5a-1d3d-487e-a086-84a42e18c88b" providerId="AD" clId="Web-{2BADDA2C-2081-7A96-86A6-2D2FAEC3A8B9}" dt="2021-07-09T00:08:38.185" v="895" actId="20577"/>
          <ac:spMkLst>
            <pc:docMk/>
            <pc:sldMk cId="2897080961" sldId="262"/>
            <ac:spMk id="2" creationId="{20E21D9E-E14B-46DA-A82F-8C47BB39A29B}"/>
          </ac:spMkLst>
        </pc:spChg>
      </pc:sldChg>
      <pc:sldChg chg="addSp modSp new">
        <pc:chgData name="Dominique Jemma Richards (1914628)" userId="S::1914628@student.uwtsd.ac.uk::b1da1a5a-1d3d-487e-a086-84a42e18c88b" providerId="AD" clId="Web-{2BADDA2C-2081-7A96-86A6-2D2FAEC3A8B9}" dt="2021-07-09T01:29:06.279" v="1328" actId="20577"/>
        <pc:sldMkLst>
          <pc:docMk/>
          <pc:sldMk cId="182321667" sldId="263"/>
        </pc:sldMkLst>
        <pc:spChg chg="add mod">
          <ac:chgData name="Dominique Jemma Richards (1914628)" userId="S::1914628@student.uwtsd.ac.uk::b1da1a5a-1d3d-487e-a086-84a42e18c88b" providerId="AD" clId="Web-{2BADDA2C-2081-7A96-86A6-2D2FAEC3A8B9}" dt="2021-07-09T01:29:06.279" v="1328" actId="20577"/>
          <ac:spMkLst>
            <pc:docMk/>
            <pc:sldMk cId="182321667" sldId="263"/>
            <ac:spMk id="2" creationId="{A0A874FF-93DB-40F2-9DF7-EFD7CB5296A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CCAA3B-B578-494A-BF28-10B49A31AD2C}" type="doc">
      <dgm:prSet loTypeId="urn:microsoft.com/office/officeart/2016/7/layout/VerticalHollowActionList" loCatId="List" qsTypeId="urn:microsoft.com/office/officeart/2005/8/quickstyle/simple1" qsCatId="simple" csTypeId="urn:microsoft.com/office/officeart/2005/8/colors/accent1_2" csCatId="accent1"/>
      <dgm:spPr/>
      <dgm:t>
        <a:bodyPr/>
        <a:lstStyle/>
        <a:p>
          <a:endParaRPr lang="en-US"/>
        </a:p>
      </dgm:t>
    </dgm:pt>
    <dgm:pt modelId="{8520C455-469D-4879-BA4A-237A61B54811}">
      <dgm:prSet/>
      <dgm:spPr/>
      <dgm:t>
        <a:bodyPr/>
        <a:lstStyle/>
        <a:p>
          <a:r>
            <a:rPr lang="en-US"/>
            <a:t>Slide</a:t>
          </a:r>
        </a:p>
      </dgm:t>
    </dgm:pt>
    <dgm:pt modelId="{4EFDA36B-0979-47C7-BE94-2FE12E37D1A2}" type="parTrans" cxnId="{4E5CCD2F-3B05-4663-9F30-439854499741}">
      <dgm:prSet/>
      <dgm:spPr/>
      <dgm:t>
        <a:bodyPr/>
        <a:lstStyle/>
        <a:p>
          <a:endParaRPr lang="en-US"/>
        </a:p>
      </dgm:t>
    </dgm:pt>
    <dgm:pt modelId="{82491EF4-CF6D-46EB-A4FB-1FC984B1B73C}" type="sibTrans" cxnId="{4E5CCD2F-3B05-4663-9F30-439854499741}">
      <dgm:prSet/>
      <dgm:spPr/>
      <dgm:t>
        <a:bodyPr/>
        <a:lstStyle/>
        <a:p>
          <a:endParaRPr lang="en-US"/>
        </a:p>
      </dgm:t>
    </dgm:pt>
    <dgm:pt modelId="{6399A436-E766-4107-A56C-CDFBA4A894DF}">
      <dgm:prSet/>
      <dgm:spPr/>
      <dgm:t>
        <a:bodyPr/>
        <a:lstStyle/>
        <a:p>
          <a:r>
            <a:rPr lang="en-US"/>
            <a:t>Slide 1 course information </a:t>
          </a:r>
        </a:p>
      </dgm:t>
    </dgm:pt>
    <dgm:pt modelId="{FE5E913E-0CF9-4972-AB46-A399A5AD2BBB}" type="parTrans" cxnId="{56CA8A04-AC78-457D-B93A-02E9F36E3AB9}">
      <dgm:prSet/>
      <dgm:spPr/>
      <dgm:t>
        <a:bodyPr/>
        <a:lstStyle/>
        <a:p>
          <a:endParaRPr lang="en-US"/>
        </a:p>
      </dgm:t>
    </dgm:pt>
    <dgm:pt modelId="{B79636F3-56D9-4662-BB31-9D6BE3BB2834}" type="sibTrans" cxnId="{56CA8A04-AC78-457D-B93A-02E9F36E3AB9}">
      <dgm:prSet/>
      <dgm:spPr/>
      <dgm:t>
        <a:bodyPr/>
        <a:lstStyle/>
        <a:p>
          <a:endParaRPr lang="en-US"/>
        </a:p>
      </dgm:t>
    </dgm:pt>
    <dgm:pt modelId="{30F60EB4-301E-4EDC-9B61-CCE22258D1E7}">
      <dgm:prSet/>
      <dgm:spPr/>
      <dgm:t>
        <a:bodyPr/>
        <a:lstStyle/>
        <a:p>
          <a:r>
            <a:rPr lang="en-US"/>
            <a:t>Slide</a:t>
          </a:r>
        </a:p>
      </dgm:t>
    </dgm:pt>
    <dgm:pt modelId="{979C7C63-DC66-406F-88BF-5CB2CF4A67D5}" type="parTrans" cxnId="{4D6F4980-CEF0-4372-AFF4-6D7BD3F6AEAF}">
      <dgm:prSet/>
      <dgm:spPr/>
      <dgm:t>
        <a:bodyPr/>
        <a:lstStyle/>
        <a:p>
          <a:endParaRPr lang="en-US"/>
        </a:p>
      </dgm:t>
    </dgm:pt>
    <dgm:pt modelId="{EF2B6C24-C535-4D87-8DAE-C3B2FCBB7549}" type="sibTrans" cxnId="{4D6F4980-CEF0-4372-AFF4-6D7BD3F6AEAF}">
      <dgm:prSet/>
      <dgm:spPr/>
      <dgm:t>
        <a:bodyPr/>
        <a:lstStyle/>
        <a:p>
          <a:endParaRPr lang="en-US"/>
        </a:p>
      </dgm:t>
    </dgm:pt>
    <dgm:pt modelId="{1C033F46-C182-4501-87A4-EB13F03154B2}">
      <dgm:prSet/>
      <dgm:spPr/>
      <dgm:t>
        <a:bodyPr/>
        <a:lstStyle/>
        <a:p>
          <a:r>
            <a:rPr lang="en-US"/>
            <a:t>Slide 3 flyer (front)</a:t>
          </a:r>
        </a:p>
      </dgm:t>
    </dgm:pt>
    <dgm:pt modelId="{8072826E-AA88-40EC-AB16-28D375A74B18}" type="parTrans" cxnId="{68486AAE-868E-4C4D-A3B1-4BFDB3EC6CE2}">
      <dgm:prSet/>
      <dgm:spPr/>
      <dgm:t>
        <a:bodyPr/>
        <a:lstStyle/>
        <a:p>
          <a:endParaRPr lang="en-US"/>
        </a:p>
      </dgm:t>
    </dgm:pt>
    <dgm:pt modelId="{86D3FC87-DF57-47E4-AB02-D84A6FD6FC56}" type="sibTrans" cxnId="{68486AAE-868E-4C4D-A3B1-4BFDB3EC6CE2}">
      <dgm:prSet/>
      <dgm:spPr/>
      <dgm:t>
        <a:bodyPr/>
        <a:lstStyle/>
        <a:p>
          <a:endParaRPr lang="en-US"/>
        </a:p>
      </dgm:t>
    </dgm:pt>
    <dgm:pt modelId="{B6903BEA-7A13-482F-B29D-17DEAE70FD93}">
      <dgm:prSet/>
      <dgm:spPr/>
      <dgm:t>
        <a:bodyPr/>
        <a:lstStyle/>
        <a:p>
          <a:r>
            <a:rPr lang="en-US"/>
            <a:t>Slide</a:t>
          </a:r>
        </a:p>
      </dgm:t>
    </dgm:pt>
    <dgm:pt modelId="{16B0FF67-51FA-4834-A6A0-242A618AC028}" type="parTrans" cxnId="{B00FCB66-B00E-473E-B843-CB3F30E4FA5C}">
      <dgm:prSet/>
      <dgm:spPr/>
      <dgm:t>
        <a:bodyPr/>
        <a:lstStyle/>
        <a:p>
          <a:endParaRPr lang="en-US"/>
        </a:p>
      </dgm:t>
    </dgm:pt>
    <dgm:pt modelId="{2AFCE5BD-F648-463D-867B-567CF7C15ABF}" type="sibTrans" cxnId="{B00FCB66-B00E-473E-B843-CB3F30E4FA5C}">
      <dgm:prSet/>
      <dgm:spPr/>
      <dgm:t>
        <a:bodyPr/>
        <a:lstStyle/>
        <a:p>
          <a:endParaRPr lang="en-US"/>
        </a:p>
      </dgm:t>
    </dgm:pt>
    <dgm:pt modelId="{049D16FE-B4B4-4F8C-AA63-7ACC21CDE377}">
      <dgm:prSet/>
      <dgm:spPr/>
      <dgm:t>
        <a:bodyPr/>
        <a:lstStyle/>
        <a:p>
          <a:r>
            <a:rPr lang="en-US"/>
            <a:t>Slide 4 flyer (back)</a:t>
          </a:r>
        </a:p>
      </dgm:t>
    </dgm:pt>
    <dgm:pt modelId="{D5A0C5A8-5406-473F-82DA-9762BDD49197}" type="parTrans" cxnId="{4358DB41-7547-457C-B227-47998828D562}">
      <dgm:prSet/>
      <dgm:spPr/>
      <dgm:t>
        <a:bodyPr/>
        <a:lstStyle/>
        <a:p>
          <a:endParaRPr lang="en-US"/>
        </a:p>
      </dgm:t>
    </dgm:pt>
    <dgm:pt modelId="{864C886C-BC1C-4114-85B9-84FED5E4C064}" type="sibTrans" cxnId="{4358DB41-7547-457C-B227-47998828D562}">
      <dgm:prSet/>
      <dgm:spPr/>
      <dgm:t>
        <a:bodyPr/>
        <a:lstStyle/>
        <a:p>
          <a:endParaRPr lang="en-US"/>
        </a:p>
      </dgm:t>
    </dgm:pt>
    <dgm:pt modelId="{72EFDE3C-86B5-49F8-9A87-7225CCE7F0E1}">
      <dgm:prSet/>
      <dgm:spPr/>
      <dgm:t>
        <a:bodyPr/>
        <a:lstStyle/>
        <a:p>
          <a:r>
            <a:rPr lang="en-US"/>
            <a:t>Slide</a:t>
          </a:r>
        </a:p>
      </dgm:t>
    </dgm:pt>
    <dgm:pt modelId="{107D5C4A-D05D-4761-B505-10A31910A78C}" type="parTrans" cxnId="{40F7E8BD-0DCB-4DAA-826A-824771DEE610}">
      <dgm:prSet/>
      <dgm:spPr/>
      <dgm:t>
        <a:bodyPr/>
        <a:lstStyle/>
        <a:p>
          <a:endParaRPr lang="en-US"/>
        </a:p>
      </dgm:t>
    </dgm:pt>
    <dgm:pt modelId="{961A1400-5089-4C8E-83E1-AD2620E9B477}" type="sibTrans" cxnId="{40F7E8BD-0DCB-4DAA-826A-824771DEE610}">
      <dgm:prSet/>
      <dgm:spPr/>
      <dgm:t>
        <a:bodyPr/>
        <a:lstStyle/>
        <a:p>
          <a:endParaRPr lang="en-US"/>
        </a:p>
      </dgm:t>
    </dgm:pt>
    <dgm:pt modelId="{DF0357C7-8258-4974-9EE8-CE7526B7CBFB}">
      <dgm:prSet/>
      <dgm:spPr/>
      <dgm:t>
        <a:bodyPr/>
        <a:lstStyle/>
        <a:p>
          <a:r>
            <a:rPr lang="en-US"/>
            <a:t>Slide 5 poster (front)</a:t>
          </a:r>
        </a:p>
      </dgm:t>
    </dgm:pt>
    <dgm:pt modelId="{4C2B9FFF-0C04-492B-BD33-DFD87FFD388A}" type="parTrans" cxnId="{BCE83ECD-AB3A-4E56-98EB-2C210C1CFDD6}">
      <dgm:prSet/>
      <dgm:spPr/>
      <dgm:t>
        <a:bodyPr/>
        <a:lstStyle/>
        <a:p>
          <a:endParaRPr lang="en-US"/>
        </a:p>
      </dgm:t>
    </dgm:pt>
    <dgm:pt modelId="{E9F3C353-DA4E-47C4-8E13-7BCDB804B7FE}" type="sibTrans" cxnId="{BCE83ECD-AB3A-4E56-98EB-2C210C1CFDD6}">
      <dgm:prSet/>
      <dgm:spPr/>
      <dgm:t>
        <a:bodyPr/>
        <a:lstStyle/>
        <a:p>
          <a:endParaRPr lang="en-US"/>
        </a:p>
      </dgm:t>
    </dgm:pt>
    <dgm:pt modelId="{25D37447-0CAD-4BE3-B771-697609222752}">
      <dgm:prSet/>
      <dgm:spPr/>
      <dgm:t>
        <a:bodyPr/>
        <a:lstStyle/>
        <a:p>
          <a:r>
            <a:rPr lang="en-US"/>
            <a:t>Slide</a:t>
          </a:r>
        </a:p>
      </dgm:t>
    </dgm:pt>
    <dgm:pt modelId="{376179B9-C52B-4CF5-969A-4FF62E03641B}" type="parTrans" cxnId="{2AC78F76-8DA2-4257-B23D-86075CBF5389}">
      <dgm:prSet/>
      <dgm:spPr/>
      <dgm:t>
        <a:bodyPr/>
        <a:lstStyle/>
        <a:p>
          <a:endParaRPr lang="en-US"/>
        </a:p>
      </dgm:t>
    </dgm:pt>
    <dgm:pt modelId="{89FD27A3-DE44-4792-B1EC-9C73AAEC6151}" type="sibTrans" cxnId="{2AC78F76-8DA2-4257-B23D-86075CBF5389}">
      <dgm:prSet/>
      <dgm:spPr/>
      <dgm:t>
        <a:bodyPr/>
        <a:lstStyle/>
        <a:p>
          <a:endParaRPr lang="en-US"/>
        </a:p>
      </dgm:t>
    </dgm:pt>
    <dgm:pt modelId="{F21EABC0-15AB-4493-B230-94CC6CA1A6D2}">
      <dgm:prSet/>
      <dgm:spPr/>
      <dgm:t>
        <a:bodyPr/>
        <a:lstStyle/>
        <a:p>
          <a:r>
            <a:rPr lang="en-US"/>
            <a:t>Slide 6 poster (back)</a:t>
          </a:r>
        </a:p>
      </dgm:t>
    </dgm:pt>
    <dgm:pt modelId="{FE1873B6-4329-475F-92AB-D23A41E78688}" type="parTrans" cxnId="{FC184380-78BA-422D-9066-16BE9FD988BD}">
      <dgm:prSet/>
      <dgm:spPr/>
      <dgm:t>
        <a:bodyPr/>
        <a:lstStyle/>
        <a:p>
          <a:endParaRPr lang="en-US"/>
        </a:p>
      </dgm:t>
    </dgm:pt>
    <dgm:pt modelId="{D2AE5348-2D7E-4EC5-8A0D-3388F057761B}" type="sibTrans" cxnId="{FC184380-78BA-422D-9066-16BE9FD988BD}">
      <dgm:prSet/>
      <dgm:spPr/>
      <dgm:t>
        <a:bodyPr/>
        <a:lstStyle/>
        <a:p>
          <a:endParaRPr lang="en-US"/>
        </a:p>
      </dgm:t>
    </dgm:pt>
    <dgm:pt modelId="{6A6F576C-37E0-4E52-8B46-912739FD18E4}">
      <dgm:prSet/>
      <dgm:spPr/>
      <dgm:t>
        <a:bodyPr/>
        <a:lstStyle/>
        <a:p>
          <a:r>
            <a:rPr lang="en-US"/>
            <a:t>Slide</a:t>
          </a:r>
        </a:p>
      </dgm:t>
    </dgm:pt>
    <dgm:pt modelId="{3DFCE711-9115-46DC-B650-FA8F707FC4F5}" type="parTrans" cxnId="{23B6B9CC-4A2E-4EFA-B9EB-27E686995309}">
      <dgm:prSet/>
      <dgm:spPr/>
      <dgm:t>
        <a:bodyPr/>
        <a:lstStyle/>
        <a:p>
          <a:endParaRPr lang="en-US"/>
        </a:p>
      </dgm:t>
    </dgm:pt>
    <dgm:pt modelId="{76E13C28-6E7E-4F77-AE0D-73F04618701C}" type="sibTrans" cxnId="{23B6B9CC-4A2E-4EFA-B9EB-27E686995309}">
      <dgm:prSet/>
      <dgm:spPr/>
      <dgm:t>
        <a:bodyPr/>
        <a:lstStyle/>
        <a:p>
          <a:endParaRPr lang="en-US"/>
        </a:p>
      </dgm:t>
    </dgm:pt>
    <dgm:pt modelId="{D847B3B8-0AC1-41CD-A314-4A63A83F1F1A}">
      <dgm:prSet/>
      <dgm:spPr/>
      <dgm:t>
        <a:bodyPr/>
        <a:lstStyle/>
        <a:p>
          <a:r>
            <a:rPr lang="en-US"/>
            <a:t>Slide 7 letter </a:t>
          </a:r>
        </a:p>
      </dgm:t>
    </dgm:pt>
    <dgm:pt modelId="{22115349-C6C8-496A-9699-8597B9399076}" type="parTrans" cxnId="{17BCF63D-0F4C-487A-BA50-93329E1441B4}">
      <dgm:prSet/>
      <dgm:spPr/>
      <dgm:t>
        <a:bodyPr/>
        <a:lstStyle/>
        <a:p>
          <a:endParaRPr lang="en-US"/>
        </a:p>
      </dgm:t>
    </dgm:pt>
    <dgm:pt modelId="{8F7E2C7B-9DD6-47D4-AD6F-7D0059600C6C}" type="sibTrans" cxnId="{17BCF63D-0F4C-487A-BA50-93329E1441B4}">
      <dgm:prSet/>
      <dgm:spPr/>
      <dgm:t>
        <a:bodyPr/>
        <a:lstStyle/>
        <a:p>
          <a:endParaRPr lang="en-US"/>
        </a:p>
      </dgm:t>
    </dgm:pt>
    <dgm:pt modelId="{57ED1FD9-B34F-41BD-930D-AAB37FB61C04}">
      <dgm:prSet/>
      <dgm:spPr/>
      <dgm:t>
        <a:bodyPr/>
        <a:lstStyle/>
        <a:p>
          <a:r>
            <a:rPr lang="en-US"/>
            <a:t>Slide</a:t>
          </a:r>
        </a:p>
      </dgm:t>
    </dgm:pt>
    <dgm:pt modelId="{069BD212-BE99-4523-BEBE-226A90A74E62}" type="parTrans" cxnId="{46CB6B36-7EF6-4B7F-8AE2-FE796BBB6D27}">
      <dgm:prSet/>
      <dgm:spPr/>
      <dgm:t>
        <a:bodyPr/>
        <a:lstStyle/>
        <a:p>
          <a:endParaRPr lang="en-US"/>
        </a:p>
      </dgm:t>
    </dgm:pt>
    <dgm:pt modelId="{D89E2D65-85B7-4D7F-9FCF-47C80A049E7A}" type="sibTrans" cxnId="{46CB6B36-7EF6-4B7F-8AE2-FE796BBB6D27}">
      <dgm:prSet/>
      <dgm:spPr/>
      <dgm:t>
        <a:bodyPr/>
        <a:lstStyle/>
        <a:p>
          <a:endParaRPr lang="en-US"/>
        </a:p>
      </dgm:t>
    </dgm:pt>
    <dgm:pt modelId="{3FCFB9BA-1E69-4DB8-965E-1E993380D94F}">
      <dgm:prSet/>
      <dgm:spPr/>
      <dgm:t>
        <a:bodyPr/>
        <a:lstStyle/>
        <a:p>
          <a:r>
            <a:rPr lang="en-US"/>
            <a:t>Slide 8 email </a:t>
          </a:r>
        </a:p>
      </dgm:t>
    </dgm:pt>
    <dgm:pt modelId="{B9432B09-B179-4EE1-A4A2-3CB035D3CD41}" type="parTrans" cxnId="{BDDE6D67-7106-4E4D-8FB1-1116B07688D9}">
      <dgm:prSet/>
      <dgm:spPr/>
      <dgm:t>
        <a:bodyPr/>
        <a:lstStyle/>
        <a:p>
          <a:endParaRPr lang="en-US"/>
        </a:p>
      </dgm:t>
    </dgm:pt>
    <dgm:pt modelId="{586779C2-1DD8-4D21-9E25-D68DF8D92007}" type="sibTrans" cxnId="{BDDE6D67-7106-4E4D-8FB1-1116B07688D9}">
      <dgm:prSet/>
      <dgm:spPr/>
      <dgm:t>
        <a:bodyPr/>
        <a:lstStyle/>
        <a:p>
          <a:endParaRPr lang="en-US"/>
        </a:p>
      </dgm:t>
    </dgm:pt>
    <dgm:pt modelId="{03A6606A-BB06-4527-A0D5-7873DE50D506}">
      <dgm:prSet/>
      <dgm:spPr/>
      <dgm:t>
        <a:bodyPr/>
        <a:lstStyle/>
        <a:p>
          <a:r>
            <a:rPr lang="en-US"/>
            <a:t>Slide</a:t>
          </a:r>
        </a:p>
      </dgm:t>
    </dgm:pt>
    <dgm:pt modelId="{B9939122-6B90-45B9-B5A1-5A8265301B7D}" type="parTrans" cxnId="{8DECF8BD-1809-4D2F-90BA-684F2BF386DF}">
      <dgm:prSet/>
      <dgm:spPr/>
      <dgm:t>
        <a:bodyPr/>
        <a:lstStyle/>
        <a:p>
          <a:endParaRPr lang="en-US"/>
        </a:p>
      </dgm:t>
    </dgm:pt>
    <dgm:pt modelId="{909C1FA6-DEED-4073-B2AF-89A99972EB6D}" type="sibTrans" cxnId="{8DECF8BD-1809-4D2F-90BA-684F2BF386DF}">
      <dgm:prSet/>
      <dgm:spPr/>
      <dgm:t>
        <a:bodyPr/>
        <a:lstStyle/>
        <a:p>
          <a:endParaRPr lang="en-US"/>
        </a:p>
      </dgm:t>
    </dgm:pt>
    <dgm:pt modelId="{15114035-B505-4681-9A2C-13992AC7C793}">
      <dgm:prSet/>
      <dgm:spPr/>
      <dgm:t>
        <a:bodyPr/>
        <a:lstStyle/>
        <a:p>
          <a:r>
            <a:rPr lang="en-US"/>
            <a:t>Slide 9 email continued</a:t>
          </a:r>
        </a:p>
      </dgm:t>
    </dgm:pt>
    <dgm:pt modelId="{948F33E1-83C3-4E37-A634-14D20035241C}" type="parTrans" cxnId="{E043045B-B2D1-4109-B05E-60354DF3DB18}">
      <dgm:prSet/>
      <dgm:spPr/>
      <dgm:t>
        <a:bodyPr/>
        <a:lstStyle/>
        <a:p>
          <a:endParaRPr lang="en-US"/>
        </a:p>
      </dgm:t>
    </dgm:pt>
    <dgm:pt modelId="{F0E3B499-0527-4579-A958-C9E11DAAD9B8}" type="sibTrans" cxnId="{E043045B-B2D1-4109-B05E-60354DF3DB18}">
      <dgm:prSet/>
      <dgm:spPr/>
      <dgm:t>
        <a:bodyPr/>
        <a:lstStyle/>
        <a:p>
          <a:endParaRPr lang="en-US"/>
        </a:p>
      </dgm:t>
    </dgm:pt>
    <dgm:pt modelId="{A4139A4A-2D10-4BF6-B3D7-A03B0027C88F}">
      <dgm:prSet/>
      <dgm:spPr/>
      <dgm:t>
        <a:bodyPr/>
        <a:lstStyle/>
        <a:p>
          <a:r>
            <a:rPr lang="en-US"/>
            <a:t>Slide</a:t>
          </a:r>
        </a:p>
      </dgm:t>
    </dgm:pt>
    <dgm:pt modelId="{CFDB7894-E65A-4923-A858-F5A98455D1EE}" type="parTrans" cxnId="{FA07DF55-1EB3-474D-B9D2-84482690C2BB}">
      <dgm:prSet/>
      <dgm:spPr/>
      <dgm:t>
        <a:bodyPr/>
        <a:lstStyle/>
        <a:p>
          <a:endParaRPr lang="en-US"/>
        </a:p>
      </dgm:t>
    </dgm:pt>
    <dgm:pt modelId="{7EF553B2-1A15-4065-AB81-A32F0DD0DDA4}" type="sibTrans" cxnId="{FA07DF55-1EB3-474D-B9D2-84482690C2BB}">
      <dgm:prSet/>
      <dgm:spPr/>
      <dgm:t>
        <a:bodyPr/>
        <a:lstStyle/>
        <a:p>
          <a:endParaRPr lang="en-US"/>
        </a:p>
      </dgm:t>
    </dgm:pt>
    <dgm:pt modelId="{688CC58E-AE8E-49E4-8095-9C6CDAE7FC1E}">
      <dgm:prSet/>
      <dgm:spPr/>
      <dgm:t>
        <a:bodyPr/>
        <a:lstStyle/>
        <a:p>
          <a:r>
            <a:rPr lang="en-US"/>
            <a:t>Slide 10 refrences </a:t>
          </a:r>
        </a:p>
      </dgm:t>
    </dgm:pt>
    <dgm:pt modelId="{E6C8CD51-8892-4013-BDB9-D8DC7388D2E7}" type="parTrans" cxnId="{E23B2E92-4BE1-4AEA-97BD-D14AAF2AE383}">
      <dgm:prSet/>
      <dgm:spPr/>
      <dgm:t>
        <a:bodyPr/>
        <a:lstStyle/>
        <a:p>
          <a:endParaRPr lang="en-US"/>
        </a:p>
      </dgm:t>
    </dgm:pt>
    <dgm:pt modelId="{1D4FCB6F-73B2-4D4E-BDAB-A52484D2984C}" type="sibTrans" cxnId="{E23B2E92-4BE1-4AEA-97BD-D14AAF2AE383}">
      <dgm:prSet/>
      <dgm:spPr/>
      <dgm:t>
        <a:bodyPr/>
        <a:lstStyle/>
        <a:p>
          <a:endParaRPr lang="en-US"/>
        </a:p>
      </dgm:t>
    </dgm:pt>
    <dgm:pt modelId="{9623CE8C-E8CA-4FD9-9676-1A13D3F99C46}" type="pres">
      <dgm:prSet presAssocID="{F0CCAA3B-B578-494A-BF28-10B49A31AD2C}" presName="Name0" presStyleCnt="0">
        <dgm:presLayoutVars>
          <dgm:dir/>
          <dgm:animLvl val="lvl"/>
          <dgm:resizeHandles val="exact"/>
        </dgm:presLayoutVars>
      </dgm:prSet>
      <dgm:spPr/>
    </dgm:pt>
    <dgm:pt modelId="{6560E9A1-F8A0-41B0-B4E6-30143EDCD266}" type="pres">
      <dgm:prSet presAssocID="{8520C455-469D-4879-BA4A-237A61B54811}" presName="linNode" presStyleCnt="0"/>
      <dgm:spPr/>
    </dgm:pt>
    <dgm:pt modelId="{CF7E19AE-0AEA-439C-983B-5FFF844AA9F3}" type="pres">
      <dgm:prSet presAssocID="{8520C455-469D-4879-BA4A-237A61B54811}" presName="parentText" presStyleLbl="solidFgAcc1" presStyleIdx="0" presStyleCnt="9">
        <dgm:presLayoutVars>
          <dgm:chMax val="1"/>
          <dgm:bulletEnabled/>
        </dgm:presLayoutVars>
      </dgm:prSet>
      <dgm:spPr/>
    </dgm:pt>
    <dgm:pt modelId="{8962B1AF-2150-40BF-A839-AFF55B9F9287}" type="pres">
      <dgm:prSet presAssocID="{8520C455-469D-4879-BA4A-237A61B54811}" presName="descendantText" presStyleLbl="alignNode1" presStyleIdx="0" presStyleCnt="9">
        <dgm:presLayoutVars>
          <dgm:bulletEnabled/>
        </dgm:presLayoutVars>
      </dgm:prSet>
      <dgm:spPr/>
    </dgm:pt>
    <dgm:pt modelId="{253A4AFA-706A-4A61-9B0B-5F247E44FB84}" type="pres">
      <dgm:prSet presAssocID="{82491EF4-CF6D-46EB-A4FB-1FC984B1B73C}" presName="sp" presStyleCnt="0"/>
      <dgm:spPr/>
    </dgm:pt>
    <dgm:pt modelId="{594D6BEE-FBD8-4752-A396-68309609E6A9}" type="pres">
      <dgm:prSet presAssocID="{30F60EB4-301E-4EDC-9B61-CCE22258D1E7}" presName="linNode" presStyleCnt="0"/>
      <dgm:spPr/>
    </dgm:pt>
    <dgm:pt modelId="{8FD41AF3-2BE8-4722-9A00-05075D73CB51}" type="pres">
      <dgm:prSet presAssocID="{30F60EB4-301E-4EDC-9B61-CCE22258D1E7}" presName="parentText" presStyleLbl="solidFgAcc1" presStyleIdx="1" presStyleCnt="9">
        <dgm:presLayoutVars>
          <dgm:chMax val="1"/>
          <dgm:bulletEnabled/>
        </dgm:presLayoutVars>
      </dgm:prSet>
      <dgm:spPr/>
    </dgm:pt>
    <dgm:pt modelId="{5EA71A43-9018-437C-A4A6-5CDA10BDB05E}" type="pres">
      <dgm:prSet presAssocID="{30F60EB4-301E-4EDC-9B61-CCE22258D1E7}" presName="descendantText" presStyleLbl="alignNode1" presStyleIdx="1" presStyleCnt="9">
        <dgm:presLayoutVars>
          <dgm:bulletEnabled/>
        </dgm:presLayoutVars>
      </dgm:prSet>
      <dgm:spPr/>
    </dgm:pt>
    <dgm:pt modelId="{DD900D84-9947-4F85-BDCC-AD21343DEFCB}" type="pres">
      <dgm:prSet presAssocID="{EF2B6C24-C535-4D87-8DAE-C3B2FCBB7549}" presName="sp" presStyleCnt="0"/>
      <dgm:spPr/>
    </dgm:pt>
    <dgm:pt modelId="{2CCEF20D-B8BC-4928-A1B6-A730B0B61096}" type="pres">
      <dgm:prSet presAssocID="{B6903BEA-7A13-482F-B29D-17DEAE70FD93}" presName="linNode" presStyleCnt="0"/>
      <dgm:spPr/>
    </dgm:pt>
    <dgm:pt modelId="{D60AE3C0-E724-45BB-905D-00AB3BDFCC1F}" type="pres">
      <dgm:prSet presAssocID="{B6903BEA-7A13-482F-B29D-17DEAE70FD93}" presName="parentText" presStyleLbl="solidFgAcc1" presStyleIdx="2" presStyleCnt="9">
        <dgm:presLayoutVars>
          <dgm:chMax val="1"/>
          <dgm:bulletEnabled/>
        </dgm:presLayoutVars>
      </dgm:prSet>
      <dgm:spPr/>
    </dgm:pt>
    <dgm:pt modelId="{7F3A0AE5-F9BA-4158-AF43-D4BE7BDB7036}" type="pres">
      <dgm:prSet presAssocID="{B6903BEA-7A13-482F-B29D-17DEAE70FD93}" presName="descendantText" presStyleLbl="alignNode1" presStyleIdx="2" presStyleCnt="9">
        <dgm:presLayoutVars>
          <dgm:bulletEnabled/>
        </dgm:presLayoutVars>
      </dgm:prSet>
      <dgm:spPr/>
    </dgm:pt>
    <dgm:pt modelId="{DEF0CB61-63D8-417E-B179-DA51AAAE6C4A}" type="pres">
      <dgm:prSet presAssocID="{2AFCE5BD-F648-463D-867B-567CF7C15ABF}" presName="sp" presStyleCnt="0"/>
      <dgm:spPr/>
    </dgm:pt>
    <dgm:pt modelId="{5C2EE8E7-327C-4056-A20C-8DEC254E09A1}" type="pres">
      <dgm:prSet presAssocID="{72EFDE3C-86B5-49F8-9A87-7225CCE7F0E1}" presName="linNode" presStyleCnt="0"/>
      <dgm:spPr/>
    </dgm:pt>
    <dgm:pt modelId="{4D25A824-4CFF-492C-BD65-9A3C90E163C2}" type="pres">
      <dgm:prSet presAssocID="{72EFDE3C-86B5-49F8-9A87-7225CCE7F0E1}" presName="parentText" presStyleLbl="solidFgAcc1" presStyleIdx="3" presStyleCnt="9">
        <dgm:presLayoutVars>
          <dgm:chMax val="1"/>
          <dgm:bulletEnabled/>
        </dgm:presLayoutVars>
      </dgm:prSet>
      <dgm:spPr/>
    </dgm:pt>
    <dgm:pt modelId="{990E024C-D8FF-4CA8-9919-0EF355D628DF}" type="pres">
      <dgm:prSet presAssocID="{72EFDE3C-86B5-49F8-9A87-7225CCE7F0E1}" presName="descendantText" presStyleLbl="alignNode1" presStyleIdx="3" presStyleCnt="9">
        <dgm:presLayoutVars>
          <dgm:bulletEnabled/>
        </dgm:presLayoutVars>
      </dgm:prSet>
      <dgm:spPr/>
    </dgm:pt>
    <dgm:pt modelId="{0FFE9C47-D34D-4933-8230-42B7D51F58A4}" type="pres">
      <dgm:prSet presAssocID="{961A1400-5089-4C8E-83E1-AD2620E9B477}" presName="sp" presStyleCnt="0"/>
      <dgm:spPr/>
    </dgm:pt>
    <dgm:pt modelId="{24CE3EBB-280B-4DF0-B148-6590A947E349}" type="pres">
      <dgm:prSet presAssocID="{25D37447-0CAD-4BE3-B771-697609222752}" presName="linNode" presStyleCnt="0"/>
      <dgm:spPr/>
    </dgm:pt>
    <dgm:pt modelId="{DE5594CC-3F5A-4B9B-985C-F5939855D6BB}" type="pres">
      <dgm:prSet presAssocID="{25D37447-0CAD-4BE3-B771-697609222752}" presName="parentText" presStyleLbl="solidFgAcc1" presStyleIdx="4" presStyleCnt="9">
        <dgm:presLayoutVars>
          <dgm:chMax val="1"/>
          <dgm:bulletEnabled/>
        </dgm:presLayoutVars>
      </dgm:prSet>
      <dgm:spPr/>
    </dgm:pt>
    <dgm:pt modelId="{7E8488A7-4ADF-429A-AF41-F19B1645B83D}" type="pres">
      <dgm:prSet presAssocID="{25D37447-0CAD-4BE3-B771-697609222752}" presName="descendantText" presStyleLbl="alignNode1" presStyleIdx="4" presStyleCnt="9">
        <dgm:presLayoutVars>
          <dgm:bulletEnabled/>
        </dgm:presLayoutVars>
      </dgm:prSet>
      <dgm:spPr/>
    </dgm:pt>
    <dgm:pt modelId="{774DA71C-164C-46E0-840C-3EF1655D64A4}" type="pres">
      <dgm:prSet presAssocID="{89FD27A3-DE44-4792-B1EC-9C73AAEC6151}" presName="sp" presStyleCnt="0"/>
      <dgm:spPr/>
    </dgm:pt>
    <dgm:pt modelId="{CB62552C-7277-4E7A-A34A-3FB9B5496F89}" type="pres">
      <dgm:prSet presAssocID="{6A6F576C-37E0-4E52-8B46-912739FD18E4}" presName="linNode" presStyleCnt="0"/>
      <dgm:spPr/>
    </dgm:pt>
    <dgm:pt modelId="{6D2C38E9-CC9F-4955-B5FE-725851D88ADC}" type="pres">
      <dgm:prSet presAssocID="{6A6F576C-37E0-4E52-8B46-912739FD18E4}" presName="parentText" presStyleLbl="solidFgAcc1" presStyleIdx="5" presStyleCnt="9">
        <dgm:presLayoutVars>
          <dgm:chMax val="1"/>
          <dgm:bulletEnabled/>
        </dgm:presLayoutVars>
      </dgm:prSet>
      <dgm:spPr/>
    </dgm:pt>
    <dgm:pt modelId="{BB23B521-2596-4C7A-827A-EE66A20F78CB}" type="pres">
      <dgm:prSet presAssocID="{6A6F576C-37E0-4E52-8B46-912739FD18E4}" presName="descendantText" presStyleLbl="alignNode1" presStyleIdx="5" presStyleCnt="9">
        <dgm:presLayoutVars>
          <dgm:bulletEnabled/>
        </dgm:presLayoutVars>
      </dgm:prSet>
      <dgm:spPr/>
    </dgm:pt>
    <dgm:pt modelId="{08E44DB8-1177-4E10-8D07-29EBC0CFE19E}" type="pres">
      <dgm:prSet presAssocID="{76E13C28-6E7E-4F77-AE0D-73F04618701C}" presName="sp" presStyleCnt="0"/>
      <dgm:spPr/>
    </dgm:pt>
    <dgm:pt modelId="{0CA370C8-2F21-4AAA-8280-A4F7374B4667}" type="pres">
      <dgm:prSet presAssocID="{57ED1FD9-B34F-41BD-930D-AAB37FB61C04}" presName="linNode" presStyleCnt="0"/>
      <dgm:spPr/>
    </dgm:pt>
    <dgm:pt modelId="{52B87926-A210-41A3-99FA-777BEDBFFC82}" type="pres">
      <dgm:prSet presAssocID="{57ED1FD9-B34F-41BD-930D-AAB37FB61C04}" presName="parentText" presStyleLbl="solidFgAcc1" presStyleIdx="6" presStyleCnt="9">
        <dgm:presLayoutVars>
          <dgm:chMax val="1"/>
          <dgm:bulletEnabled/>
        </dgm:presLayoutVars>
      </dgm:prSet>
      <dgm:spPr/>
    </dgm:pt>
    <dgm:pt modelId="{A708D588-57C8-497E-9731-196B114D4389}" type="pres">
      <dgm:prSet presAssocID="{57ED1FD9-B34F-41BD-930D-AAB37FB61C04}" presName="descendantText" presStyleLbl="alignNode1" presStyleIdx="6" presStyleCnt="9">
        <dgm:presLayoutVars>
          <dgm:bulletEnabled/>
        </dgm:presLayoutVars>
      </dgm:prSet>
      <dgm:spPr/>
    </dgm:pt>
    <dgm:pt modelId="{37C662BE-E288-4E48-A2AD-B36B30FAAF61}" type="pres">
      <dgm:prSet presAssocID="{D89E2D65-85B7-4D7F-9FCF-47C80A049E7A}" presName="sp" presStyleCnt="0"/>
      <dgm:spPr/>
    </dgm:pt>
    <dgm:pt modelId="{3D6EBD99-F895-405D-A28C-CF4051B54A26}" type="pres">
      <dgm:prSet presAssocID="{03A6606A-BB06-4527-A0D5-7873DE50D506}" presName="linNode" presStyleCnt="0"/>
      <dgm:spPr/>
    </dgm:pt>
    <dgm:pt modelId="{26AF4176-AF9B-4CE3-9003-141EC01B7408}" type="pres">
      <dgm:prSet presAssocID="{03A6606A-BB06-4527-A0D5-7873DE50D506}" presName="parentText" presStyleLbl="solidFgAcc1" presStyleIdx="7" presStyleCnt="9">
        <dgm:presLayoutVars>
          <dgm:chMax val="1"/>
          <dgm:bulletEnabled/>
        </dgm:presLayoutVars>
      </dgm:prSet>
      <dgm:spPr/>
    </dgm:pt>
    <dgm:pt modelId="{4F2DF27C-4BCE-4C2E-886F-DBD6C53163AB}" type="pres">
      <dgm:prSet presAssocID="{03A6606A-BB06-4527-A0D5-7873DE50D506}" presName="descendantText" presStyleLbl="alignNode1" presStyleIdx="7" presStyleCnt="9">
        <dgm:presLayoutVars>
          <dgm:bulletEnabled/>
        </dgm:presLayoutVars>
      </dgm:prSet>
      <dgm:spPr/>
    </dgm:pt>
    <dgm:pt modelId="{1EAAEF4B-16C9-4F48-92DD-C72CF5ECC23F}" type="pres">
      <dgm:prSet presAssocID="{909C1FA6-DEED-4073-B2AF-89A99972EB6D}" presName="sp" presStyleCnt="0"/>
      <dgm:spPr/>
    </dgm:pt>
    <dgm:pt modelId="{02B9745D-297E-418F-AF8B-904C2472FBF1}" type="pres">
      <dgm:prSet presAssocID="{A4139A4A-2D10-4BF6-B3D7-A03B0027C88F}" presName="linNode" presStyleCnt="0"/>
      <dgm:spPr/>
    </dgm:pt>
    <dgm:pt modelId="{57239898-D518-4474-8256-6B38F039587B}" type="pres">
      <dgm:prSet presAssocID="{A4139A4A-2D10-4BF6-B3D7-A03B0027C88F}" presName="parentText" presStyleLbl="solidFgAcc1" presStyleIdx="8" presStyleCnt="9">
        <dgm:presLayoutVars>
          <dgm:chMax val="1"/>
          <dgm:bulletEnabled/>
        </dgm:presLayoutVars>
      </dgm:prSet>
      <dgm:spPr/>
    </dgm:pt>
    <dgm:pt modelId="{B55210F4-D76D-4A12-98EA-EBDF836899E0}" type="pres">
      <dgm:prSet presAssocID="{A4139A4A-2D10-4BF6-B3D7-A03B0027C88F}" presName="descendantText" presStyleLbl="alignNode1" presStyleIdx="8" presStyleCnt="9">
        <dgm:presLayoutVars>
          <dgm:bulletEnabled/>
        </dgm:presLayoutVars>
      </dgm:prSet>
      <dgm:spPr/>
    </dgm:pt>
  </dgm:ptLst>
  <dgm:cxnLst>
    <dgm:cxn modelId="{56CA8A04-AC78-457D-B93A-02E9F36E3AB9}" srcId="{8520C455-469D-4879-BA4A-237A61B54811}" destId="{6399A436-E766-4107-A56C-CDFBA4A894DF}" srcOrd="0" destOrd="0" parTransId="{FE5E913E-0CF9-4972-AB46-A399A5AD2BBB}" sibTransId="{B79636F3-56D9-4662-BB31-9D6BE3BB2834}"/>
    <dgm:cxn modelId="{8BDF1F08-F266-438C-90B6-B3B6AFA5424F}" type="presOf" srcId="{F21EABC0-15AB-4493-B230-94CC6CA1A6D2}" destId="{7E8488A7-4ADF-429A-AF41-F19B1645B83D}" srcOrd="0" destOrd="0" presId="urn:microsoft.com/office/officeart/2016/7/layout/VerticalHollowActionList"/>
    <dgm:cxn modelId="{705D080C-3F06-4542-9FD8-1864D91FAF5B}" type="presOf" srcId="{688CC58E-AE8E-49E4-8095-9C6CDAE7FC1E}" destId="{B55210F4-D76D-4A12-98EA-EBDF836899E0}" srcOrd="0" destOrd="0" presId="urn:microsoft.com/office/officeart/2016/7/layout/VerticalHollowActionList"/>
    <dgm:cxn modelId="{F0D31F1F-0FCD-4A3E-81B3-558125574109}" type="presOf" srcId="{B6903BEA-7A13-482F-B29D-17DEAE70FD93}" destId="{D60AE3C0-E724-45BB-905D-00AB3BDFCC1F}" srcOrd="0" destOrd="0" presId="urn:microsoft.com/office/officeart/2016/7/layout/VerticalHollowActionList"/>
    <dgm:cxn modelId="{4E5CCD2F-3B05-4663-9F30-439854499741}" srcId="{F0CCAA3B-B578-494A-BF28-10B49A31AD2C}" destId="{8520C455-469D-4879-BA4A-237A61B54811}" srcOrd="0" destOrd="0" parTransId="{4EFDA36B-0979-47C7-BE94-2FE12E37D1A2}" sibTransId="{82491EF4-CF6D-46EB-A4FB-1FC984B1B73C}"/>
    <dgm:cxn modelId="{46CB6B36-7EF6-4B7F-8AE2-FE796BBB6D27}" srcId="{F0CCAA3B-B578-494A-BF28-10B49A31AD2C}" destId="{57ED1FD9-B34F-41BD-930D-AAB37FB61C04}" srcOrd="6" destOrd="0" parTransId="{069BD212-BE99-4523-BEBE-226A90A74E62}" sibTransId="{D89E2D65-85B7-4D7F-9FCF-47C80A049E7A}"/>
    <dgm:cxn modelId="{6D7B203C-6B1F-4884-A4C2-517404E2FFA3}" type="presOf" srcId="{6A6F576C-37E0-4E52-8B46-912739FD18E4}" destId="{6D2C38E9-CC9F-4955-B5FE-725851D88ADC}" srcOrd="0" destOrd="0" presId="urn:microsoft.com/office/officeart/2016/7/layout/VerticalHollowActionList"/>
    <dgm:cxn modelId="{17BCF63D-0F4C-487A-BA50-93329E1441B4}" srcId="{6A6F576C-37E0-4E52-8B46-912739FD18E4}" destId="{D847B3B8-0AC1-41CD-A314-4A63A83F1F1A}" srcOrd="0" destOrd="0" parTransId="{22115349-C6C8-496A-9699-8597B9399076}" sibTransId="{8F7E2C7B-9DD6-47D4-AD6F-7D0059600C6C}"/>
    <dgm:cxn modelId="{E043045B-B2D1-4109-B05E-60354DF3DB18}" srcId="{03A6606A-BB06-4527-A0D5-7873DE50D506}" destId="{15114035-B505-4681-9A2C-13992AC7C793}" srcOrd="0" destOrd="0" parTransId="{948F33E1-83C3-4E37-A634-14D20035241C}" sibTransId="{F0E3B499-0527-4579-A958-C9E11DAAD9B8}"/>
    <dgm:cxn modelId="{4358DB41-7547-457C-B227-47998828D562}" srcId="{B6903BEA-7A13-482F-B29D-17DEAE70FD93}" destId="{049D16FE-B4B4-4F8C-AA63-7ACC21CDE377}" srcOrd="0" destOrd="0" parTransId="{D5A0C5A8-5406-473F-82DA-9762BDD49197}" sibTransId="{864C886C-BC1C-4114-85B9-84FED5E4C064}"/>
    <dgm:cxn modelId="{B00FCB66-B00E-473E-B843-CB3F30E4FA5C}" srcId="{F0CCAA3B-B578-494A-BF28-10B49A31AD2C}" destId="{B6903BEA-7A13-482F-B29D-17DEAE70FD93}" srcOrd="2" destOrd="0" parTransId="{16B0FF67-51FA-4834-A6A0-242A618AC028}" sibTransId="{2AFCE5BD-F648-463D-867B-567CF7C15ABF}"/>
    <dgm:cxn modelId="{BDDE6D67-7106-4E4D-8FB1-1116B07688D9}" srcId="{57ED1FD9-B34F-41BD-930D-AAB37FB61C04}" destId="{3FCFB9BA-1E69-4DB8-965E-1E993380D94F}" srcOrd="0" destOrd="0" parTransId="{B9432B09-B179-4EE1-A4A2-3CB035D3CD41}" sibTransId="{586779C2-1DD8-4D21-9E25-D68DF8D92007}"/>
    <dgm:cxn modelId="{8B0E1E49-F01F-4D85-8583-F13F0064F457}" type="presOf" srcId="{A4139A4A-2D10-4BF6-B3D7-A03B0027C88F}" destId="{57239898-D518-4474-8256-6B38F039587B}" srcOrd="0" destOrd="0" presId="urn:microsoft.com/office/officeart/2016/7/layout/VerticalHollowActionList"/>
    <dgm:cxn modelId="{3168A874-AA31-4102-99B4-63FC6DC8438B}" type="presOf" srcId="{049D16FE-B4B4-4F8C-AA63-7ACC21CDE377}" destId="{7F3A0AE5-F9BA-4158-AF43-D4BE7BDB7036}" srcOrd="0" destOrd="0" presId="urn:microsoft.com/office/officeart/2016/7/layout/VerticalHollowActionList"/>
    <dgm:cxn modelId="{FA07DF55-1EB3-474D-B9D2-84482690C2BB}" srcId="{F0CCAA3B-B578-494A-BF28-10B49A31AD2C}" destId="{A4139A4A-2D10-4BF6-B3D7-A03B0027C88F}" srcOrd="8" destOrd="0" parTransId="{CFDB7894-E65A-4923-A858-F5A98455D1EE}" sibTransId="{7EF553B2-1A15-4065-AB81-A32F0DD0DDA4}"/>
    <dgm:cxn modelId="{2AC78F76-8DA2-4257-B23D-86075CBF5389}" srcId="{F0CCAA3B-B578-494A-BF28-10B49A31AD2C}" destId="{25D37447-0CAD-4BE3-B771-697609222752}" srcOrd="4" destOrd="0" parTransId="{376179B9-C52B-4CF5-969A-4FF62E03641B}" sibTransId="{89FD27A3-DE44-4792-B1EC-9C73AAEC6151}"/>
    <dgm:cxn modelId="{D719D078-F9C7-41CD-A176-C159B0A70E13}" type="presOf" srcId="{F0CCAA3B-B578-494A-BF28-10B49A31AD2C}" destId="{9623CE8C-E8CA-4FD9-9676-1A13D3F99C46}" srcOrd="0" destOrd="0" presId="urn:microsoft.com/office/officeart/2016/7/layout/VerticalHollowActionList"/>
    <dgm:cxn modelId="{7A7FE459-A377-4722-B517-C224C84BE384}" type="presOf" srcId="{25D37447-0CAD-4BE3-B771-697609222752}" destId="{DE5594CC-3F5A-4B9B-985C-F5939855D6BB}" srcOrd="0" destOrd="0" presId="urn:microsoft.com/office/officeart/2016/7/layout/VerticalHollowActionList"/>
    <dgm:cxn modelId="{BDEE0F7B-4AE9-4379-821D-223B7CFC3E56}" type="presOf" srcId="{15114035-B505-4681-9A2C-13992AC7C793}" destId="{4F2DF27C-4BCE-4C2E-886F-DBD6C53163AB}" srcOrd="0" destOrd="0" presId="urn:microsoft.com/office/officeart/2016/7/layout/VerticalHollowActionList"/>
    <dgm:cxn modelId="{FC184380-78BA-422D-9066-16BE9FD988BD}" srcId="{25D37447-0CAD-4BE3-B771-697609222752}" destId="{F21EABC0-15AB-4493-B230-94CC6CA1A6D2}" srcOrd="0" destOrd="0" parTransId="{FE1873B6-4329-475F-92AB-D23A41E78688}" sibTransId="{D2AE5348-2D7E-4EC5-8A0D-3388F057761B}"/>
    <dgm:cxn modelId="{4D6F4980-CEF0-4372-AFF4-6D7BD3F6AEAF}" srcId="{F0CCAA3B-B578-494A-BF28-10B49A31AD2C}" destId="{30F60EB4-301E-4EDC-9B61-CCE22258D1E7}" srcOrd="1" destOrd="0" parTransId="{979C7C63-DC66-406F-88BF-5CB2CF4A67D5}" sibTransId="{EF2B6C24-C535-4D87-8DAE-C3B2FCBB7549}"/>
    <dgm:cxn modelId="{E69DF687-52EB-4A15-AEE6-66B86BD07F8B}" type="presOf" srcId="{8520C455-469D-4879-BA4A-237A61B54811}" destId="{CF7E19AE-0AEA-439C-983B-5FFF844AA9F3}" srcOrd="0" destOrd="0" presId="urn:microsoft.com/office/officeart/2016/7/layout/VerticalHollowActionList"/>
    <dgm:cxn modelId="{B30F9A88-684D-4D54-9F88-BDBD483E1CB5}" type="presOf" srcId="{3FCFB9BA-1E69-4DB8-965E-1E993380D94F}" destId="{A708D588-57C8-497E-9731-196B114D4389}" srcOrd="0" destOrd="0" presId="urn:microsoft.com/office/officeart/2016/7/layout/VerticalHollowActionList"/>
    <dgm:cxn modelId="{E23B2E92-4BE1-4AEA-97BD-D14AAF2AE383}" srcId="{A4139A4A-2D10-4BF6-B3D7-A03B0027C88F}" destId="{688CC58E-AE8E-49E4-8095-9C6CDAE7FC1E}" srcOrd="0" destOrd="0" parTransId="{E6C8CD51-8892-4013-BDB9-D8DC7388D2E7}" sibTransId="{1D4FCB6F-73B2-4D4E-BDAB-A52484D2984C}"/>
    <dgm:cxn modelId="{D1F322A5-DFBE-4C93-8E11-C7BCB182D9DB}" type="presOf" srcId="{57ED1FD9-B34F-41BD-930D-AAB37FB61C04}" destId="{52B87926-A210-41A3-99FA-777BEDBFFC82}" srcOrd="0" destOrd="0" presId="urn:microsoft.com/office/officeart/2016/7/layout/VerticalHollowActionList"/>
    <dgm:cxn modelId="{04D21BA7-84A4-4C9D-A4D6-3BE7776850AA}" type="presOf" srcId="{D847B3B8-0AC1-41CD-A314-4A63A83F1F1A}" destId="{BB23B521-2596-4C7A-827A-EE66A20F78CB}" srcOrd="0" destOrd="0" presId="urn:microsoft.com/office/officeart/2016/7/layout/VerticalHollowActionList"/>
    <dgm:cxn modelId="{12E38EAC-454A-4872-B87D-9562EA77702F}" type="presOf" srcId="{1C033F46-C182-4501-87A4-EB13F03154B2}" destId="{5EA71A43-9018-437C-A4A6-5CDA10BDB05E}" srcOrd="0" destOrd="0" presId="urn:microsoft.com/office/officeart/2016/7/layout/VerticalHollowActionList"/>
    <dgm:cxn modelId="{68486AAE-868E-4C4D-A3B1-4BFDB3EC6CE2}" srcId="{30F60EB4-301E-4EDC-9B61-CCE22258D1E7}" destId="{1C033F46-C182-4501-87A4-EB13F03154B2}" srcOrd="0" destOrd="0" parTransId="{8072826E-AA88-40EC-AB16-28D375A74B18}" sibTransId="{86D3FC87-DF57-47E4-AB02-D84A6FD6FC56}"/>
    <dgm:cxn modelId="{40F7E8BD-0DCB-4DAA-826A-824771DEE610}" srcId="{F0CCAA3B-B578-494A-BF28-10B49A31AD2C}" destId="{72EFDE3C-86B5-49F8-9A87-7225CCE7F0E1}" srcOrd="3" destOrd="0" parTransId="{107D5C4A-D05D-4761-B505-10A31910A78C}" sibTransId="{961A1400-5089-4C8E-83E1-AD2620E9B477}"/>
    <dgm:cxn modelId="{8DECF8BD-1809-4D2F-90BA-684F2BF386DF}" srcId="{F0CCAA3B-B578-494A-BF28-10B49A31AD2C}" destId="{03A6606A-BB06-4527-A0D5-7873DE50D506}" srcOrd="7" destOrd="0" parTransId="{B9939122-6B90-45B9-B5A1-5A8265301B7D}" sibTransId="{909C1FA6-DEED-4073-B2AF-89A99972EB6D}"/>
    <dgm:cxn modelId="{EFB8E7C2-10FC-42CB-BD92-E61CA1420418}" type="presOf" srcId="{72EFDE3C-86B5-49F8-9A87-7225CCE7F0E1}" destId="{4D25A824-4CFF-492C-BD65-9A3C90E163C2}" srcOrd="0" destOrd="0" presId="urn:microsoft.com/office/officeart/2016/7/layout/VerticalHollowActionList"/>
    <dgm:cxn modelId="{23B6B9CC-4A2E-4EFA-B9EB-27E686995309}" srcId="{F0CCAA3B-B578-494A-BF28-10B49A31AD2C}" destId="{6A6F576C-37E0-4E52-8B46-912739FD18E4}" srcOrd="5" destOrd="0" parTransId="{3DFCE711-9115-46DC-B650-FA8F707FC4F5}" sibTransId="{76E13C28-6E7E-4F77-AE0D-73F04618701C}"/>
    <dgm:cxn modelId="{BCE83ECD-AB3A-4E56-98EB-2C210C1CFDD6}" srcId="{72EFDE3C-86B5-49F8-9A87-7225CCE7F0E1}" destId="{DF0357C7-8258-4974-9EE8-CE7526B7CBFB}" srcOrd="0" destOrd="0" parTransId="{4C2B9FFF-0C04-492B-BD33-DFD87FFD388A}" sibTransId="{E9F3C353-DA4E-47C4-8E13-7BCDB804B7FE}"/>
    <dgm:cxn modelId="{879867DB-06D6-454F-A625-CF9F36852E4C}" type="presOf" srcId="{6399A436-E766-4107-A56C-CDFBA4A894DF}" destId="{8962B1AF-2150-40BF-A839-AFF55B9F9287}" srcOrd="0" destOrd="0" presId="urn:microsoft.com/office/officeart/2016/7/layout/VerticalHollowActionList"/>
    <dgm:cxn modelId="{356536E1-1742-4BC3-99A3-5091F2B2F25F}" type="presOf" srcId="{30F60EB4-301E-4EDC-9B61-CCE22258D1E7}" destId="{8FD41AF3-2BE8-4722-9A00-05075D73CB51}" srcOrd="0" destOrd="0" presId="urn:microsoft.com/office/officeart/2016/7/layout/VerticalHollowActionList"/>
    <dgm:cxn modelId="{0F11C1E3-3063-48A5-925C-70E01A484CF4}" type="presOf" srcId="{DF0357C7-8258-4974-9EE8-CE7526B7CBFB}" destId="{990E024C-D8FF-4CA8-9919-0EF355D628DF}" srcOrd="0" destOrd="0" presId="urn:microsoft.com/office/officeart/2016/7/layout/VerticalHollowActionList"/>
    <dgm:cxn modelId="{160CC1F7-A8D7-4DBE-BC79-A58F7A9C3344}" type="presOf" srcId="{03A6606A-BB06-4527-A0D5-7873DE50D506}" destId="{26AF4176-AF9B-4CE3-9003-141EC01B7408}" srcOrd="0" destOrd="0" presId="urn:microsoft.com/office/officeart/2016/7/layout/VerticalHollowActionList"/>
    <dgm:cxn modelId="{CF487A21-3AF9-4360-B076-28A7B007DF6A}" type="presParOf" srcId="{9623CE8C-E8CA-4FD9-9676-1A13D3F99C46}" destId="{6560E9A1-F8A0-41B0-B4E6-30143EDCD266}" srcOrd="0" destOrd="0" presId="urn:microsoft.com/office/officeart/2016/7/layout/VerticalHollowActionList"/>
    <dgm:cxn modelId="{F39DFF42-502C-4C15-862D-118EF1F786A0}" type="presParOf" srcId="{6560E9A1-F8A0-41B0-B4E6-30143EDCD266}" destId="{CF7E19AE-0AEA-439C-983B-5FFF844AA9F3}" srcOrd="0" destOrd="0" presId="urn:microsoft.com/office/officeart/2016/7/layout/VerticalHollowActionList"/>
    <dgm:cxn modelId="{D9B4CD74-0384-4E14-9FC8-D9A8F7089268}" type="presParOf" srcId="{6560E9A1-F8A0-41B0-B4E6-30143EDCD266}" destId="{8962B1AF-2150-40BF-A839-AFF55B9F9287}" srcOrd="1" destOrd="0" presId="urn:microsoft.com/office/officeart/2016/7/layout/VerticalHollowActionList"/>
    <dgm:cxn modelId="{E639B8A7-D065-4761-8F0A-D2617DAD7310}" type="presParOf" srcId="{9623CE8C-E8CA-4FD9-9676-1A13D3F99C46}" destId="{253A4AFA-706A-4A61-9B0B-5F247E44FB84}" srcOrd="1" destOrd="0" presId="urn:microsoft.com/office/officeart/2016/7/layout/VerticalHollowActionList"/>
    <dgm:cxn modelId="{AD5A8A14-0093-46DC-9FC0-1A13DE147785}" type="presParOf" srcId="{9623CE8C-E8CA-4FD9-9676-1A13D3F99C46}" destId="{594D6BEE-FBD8-4752-A396-68309609E6A9}" srcOrd="2" destOrd="0" presId="urn:microsoft.com/office/officeart/2016/7/layout/VerticalHollowActionList"/>
    <dgm:cxn modelId="{360D329A-5C4A-48E3-98F4-146F14F413A8}" type="presParOf" srcId="{594D6BEE-FBD8-4752-A396-68309609E6A9}" destId="{8FD41AF3-2BE8-4722-9A00-05075D73CB51}" srcOrd="0" destOrd="0" presId="urn:microsoft.com/office/officeart/2016/7/layout/VerticalHollowActionList"/>
    <dgm:cxn modelId="{6F840470-8080-489C-BEBA-F82C5591BC2F}" type="presParOf" srcId="{594D6BEE-FBD8-4752-A396-68309609E6A9}" destId="{5EA71A43-9018-437C-A4A6-5CDA10BDB05E}" srcOrd="1" destOrd="0" presId="urn:microsoft.com/office/officeart/2016/7/layout/VerticalHollowActionList"/>
    <dgm:cxn modelId="{18D6D286-4F78-4BA8-AC54-2F0C62DB6E00}" type="presParOf" srcId="{9623CE8C-E8CA-4FD9-9676-1A13D3F99C46}" destId="{DD900D84-9947-4F85-BDCC-AD21343DEFCB}" srcOrd="3" destOrd="0" presId="urn:microsoft.com/office/officeart/2016/7/layout/VerticalHollowActionList"/>
    <dgm:cxn modelId="{40A3DF82-91BA-4049-80B4-7B73C8224DAA}" type="presParOf" srcId="{9623CE8C-E8CA-4FD9-9676-1A13D3F99C46}" destId="{2CCEF20D-B8BC-4928-A1B6-A730B0B61096}" srcOrd="4" destOrd="0" presId="urn:microsoft.com/office/officeart/2016/7/layout/VerticalHollowActionList"/>
    <dgm:cxn modelId="{2D45DA0D-320C-416B-95F4-AC1AC9765F11}" type="presParOf" srcId="{2CCEF20D-B8BC-4928-A1B6-A730B0B61096}" destId="{D60AE3C0-E724-45BB-905D-00AB3BDFCC1F}" srcOrd="0" destOrd="0" presId="urn:microsoft.com/office/officeart/2016/7/layout/VerticalHollowActionList"/>
    <dgm:cxn modelId="{9A7D9A0D-FB9C-4AEE-910A-DC32E63B85FE}" type="presParOf" srcId="{2CCEF20D-B8BC-4928-A1B6-A730B0B61096}" destId="{7F3A0AE5-F9BA-4158-AF43-D4BE7BDB7036}" srcOrd="1" destOrd="0" presId="urn:microsoft.com/office/officeart/2016/7/layout/VerticalHollowActionList"/>
    <dgm:cxn modelId="{4D395454-2278-4D2E-9181-5AAF4217169A}" type="presParOf" srcId="{9623CE8C-E8CA-4FD9-9676-1A13D3F99C46}" destId="{DEF0CB61-63D8-417E-B179-DA51AAAE6C4A}" srcOrd="5" destOrd="0" presId="urn:microsoft.com/office/officeart/2016/7/layout/VerticalHollowActionList"/>
    <dgm:cxn modelId="{794BFA85-94C8-4EE3-BCC3-9DAF498C7EC9}" type="presParOf" srcId="{9623CE8C-E8CA-4FD9-9676-1A13D3F99C46}" destId="{5C2EE8E7-327C-4056-A20C-8DEC254E09A1}" srcOrd="6" destOrd="0" presId="urn:microsoft.com/office/officeart/2016/7/layout/VerticalHollowActionList"/>
    <dgm:cxn modelId="{9ACD5633-F1A9-45E1-9F67-87FE45BF1FB8}" type="presParOf" srcId="{5C2EE8E7-327C-4056-A20C-8DEC254E09A1}" destId="{4D25A824-4CFF-492C-BD65-9A3C90E163C2}" srcOrd="0" destOrd="0" presId="urn:microsoft.com/office/officeart/2016/7/layout/VerticalHollowActionList"/>
    <dgm:cxn modelId="{32B12D45-D16E-4301-AEDD-FF268313CC8C}" type="presParOf" srcId="{5C2EE8E7-327C-4056-A20C-8DEC254E09A1}" destId="{990E024C-D8FF-4CA8-9919-0EF355D628DF}" srcOrd="1" destOrd="0" presId="urn:microsoft.com/office/officeart/2016/7/layout/VerticalHollowActionList"/>
    <dgm:cxn modelId="{8445C073-FAB8-46E6-83ED-5CFAB359F269}" type="presParOf" srcId="{9623CE8C-E8CA-4FD9-9676-1A13D3F99C46}" destId="{0FFE9C47-D34D-4933-8230-42B7D51F58A4}" srcOrd="7" destOrd="0" presId="urn:microsoft.com/office/officeart/2016/7/layout/VerticalHollowActionList"/>
    <dgm:cxn modelId="{D0B26B2A-4E29-4A2C-A8D0-855CF9AFB617}" type="presParOf" srcId="{9623CE8C-E8CA-4FD9-9676-1A13D3F99C46}" destId="{24CE3EBB-280B-4DF0-B148-6590A947E349}" srcOrd="8" destOrd="0" presId="urn:microsoft.com/office/officeart/2016/7/layout/VerticalHollowActionList"/>
    <dgm:cxn modelId="{4A21ECC7-8BB4-4CD1-A8B4-DA32162D5ACC}" type="presParOf" srcId="{24CE3EBB-280B-4DF0-B148-6590A947E349}" destId="{DE5594CC-3F5A-4B9B-985C-F5939855D6BB}" srcOrd="0" destOrd="0" presId="urn:microsoft.com/office/officeart/2016/7/layout/VerticalHollowActionList"/>
    <dgm:cxn modelId="{7B7B4544-4A7E-4895-AF69-730C9B304424}" type="presParOf" srcId="{24CE3EBB-280B-4DF0-B148-6590A947E349}" destId="{7E8488A7-4ADF-429A-AF41-F19B1645B83D}" srcOrd="1" destOrd="0" presId="urn:microsoft.com/office/officeart/2016/7/layout/VerticalHollowActionList"/>
    <dgm:cxn modelId="{341402A8-DFFD-4B0F-BD0A-E9457CCFBD5E}" type="presParOf" srcId="{9623CE8C-E8CA-4FD9-9676-1A13D3F99C46}" destId="{774DA71C-164C-46E0-840C-3EF1655D64A4}" srcOrd="9" destOrd="0" presId="urn:microsoft.com/office/officeart/2016/7/layout/VerticalHollowActionList"/>
    <dgm:cxn modelId="{C9210CDD-4CAB-4241-9572-FED316719C18}" type="presParOf" srcId="{9623CE8C-E8CA-4FD9-9676-1A13D3F99C46}" destId="{CB62552C-7277-4E7A-A34A-3FB9B5496F89}" srcOrd="10" destOrd="0" presId="urn:microsoft.com/office/officeart/2016/7/layout/VerticalHollowActionList"/>
    <dgm:cxn modelId="{2F32301A-D56C-4469-B67F-80297EC24A9A}" type="presParOf" srcId="{CB62552C-7277-4E7A-A34A-3FB9B5496F89}" destId="{6D2C38E9-CC9F-4955-B5FE-725851D88ADC}" srcOrd="0" destOrd="0" presId="urn:microsoft.com/office/officeart/2016/7/layout/VerticalHollowActionList"/>
    <dgm:cxn modelId="{2E2113E2-DD9A-4609-963E-158D6033713F}" type="presParOf" srcId="{CB62552C-7277-4E7A-A34A-3FB9B5496F89}" destId="{BB23B521-2596-4C7A-827A-EE66A20F78CB}" srcOrd="1" destOrd="0" presId="urn:microsoft.com/office/officeart/2016/7/layout/VerticalHollowActionList"/>
    <dgm:cxn modelId="{6505FE75-0D50-4730-994B-D8D37DBBDFD2}" type="presParOf" srcId="{9623CE8C-E8CA-4FD9-9676-1A13D3F99C46}" destId="{08E44DB8-1177-4E10-8D07-29EBC0CFE19E}" srcOrd="11" destOrd="0" presId="urn:microsoft.com/office/officeart/2016/7/layout/VerticalHollowActionList"/>
    <dgm:cxn modelId="{848B41D2-BB23-4661-ABD0-BF0A2CC7E8A7}" type="presParOf" srcId="{9623CE8C-E8CA-4FD9-9676-1A13D3F99C46}" destId="{0CA370C8-2F21-4AAA-8280-A4F7374B4667}" srcOrd="12" destOrd="0" presId="urn:microsoft.com/office/officeart/2016/7/layout/VerticalHollowActionList"/>
    <dgm:cxn modelId="{D3CF9126-7947-4EF2-BE87-ED6B78666421}" type="presParOf" srcId="{0CA370C8-2F21-4AAA-8280-A4F7374B4667}" destId="{52B87926-A210-41A3-99FA-777BEDBFFC82}" srcOrd="0" destOrd="0" presId="urn:microsoft.com/office/officeart/2016/7/layout/VerticalHollowActionList"/>
    <dgm:cxn modelId="{D03D02C4-EEC5-4FB1-BE3D-A802F2C8A6DA}" type="presParOf" srcId="{0CA370C8-2F21-4AAA-8280-A4F7374B4667}" destId="{A708D588-57C8-497E-9731-196B114D4389}" srcOrd="1" destOrd="0" presId="urn:microsoft.com/office/officeart/2016/7/layout/VerticalHollowActionList"/>
    <dgm:cxn modelId="{5F69B95A-7EE2-4F12-90BE-B42CADAF274F}" type="presParOf" srcId="{9623CE8C-E8CA-4FD9-9676-1A13D3F99C46}" destId="{37C662BE-E288-4E48-A2AD-B36B30FAAF61}" srcOrd="13" destOrd="0" presId="urn:microsoft.com/office/officeart/2016/7/layout/VerticalHollowActionList"/>
    <dgm:cxn modelId="{6FEDEECE-9DE8-4C70-B230-3D3C7B9FF6D4}" type="presParOf" srcId="{9623CE8C-E8CA-4FD9-9676-1A13D3F99C46}" destId="{3D6EBD99-F895-405D-A28C-CF4051B54A26}" srcOrd="14" destOrd="0" presId="urn:microsoft.com/office/officeart/2016/7/layout/VerticalHollowActionList"/>
    <dgm:cxn modelId="{078A0D06-13E2-4E17-977D-0CF9B6C9C606}" type="presParOf" srcId="{3D6EBD99-F895-405D-A28C-CF4051B54A26}" destId="{26AF4176-AF9B-4CE3-9003-141EC01B7408}" srcOrd="0" destOrd="0" presId="urn:microsoft.com/office/officeart/2016/7/layout/VerticalHollowActionList"/>
    <dgm:cxn modelId="{C51A98AD-DA33-47DF-BEFF-50D0E09F3F92}" type="presParOf" srcId="{3D6EBD99-F895-405D-A28C-CF4051B54A26}" destId="{4F2DF27C-4BCE-4C2E-886F-DBD6C53163AB}" srcOrd="1" destOrd="0" presId="urn:microsoft.com/office/officeart/2016/7/layout/VerticalHollowActionList"/>
    <dgm:cxn modelId="{09127E7E-ACF7-44FC-BCD8-9D1A45C4D58B}" type="presParOf" srcId="{9623CE8C-E8CA-4FD9-9676-1A13D3F99C46}" destId="{1EAAEF4B-16C9-4F48-92DD-C72CF5ECC23F}" srcOrd="15" destOrd="0" presId="urn:microsoft.com/office/officeart/2016/7/layout/VerticalHollowActionList"/>
    <dgm:cxn modelId="{50EEFDF5-36E6-41AA-B292-6591760C8E10}" type="presParOf" srcId="{9623CE8C-E8CA-4FD9-9676-1A13D3F99C46}" destId="{02B9745D-297E-418F-AF8B-904C2472FBF1}" srcOrd="16" destOrd="0" presId="urn:microsoft.com/office/officeart/2016/7/layout/VerticalHollowActionList"/>
    <dgm:cxn modelId="{DEFD82C3-5F6D-45D4-BF37-1EC7859567E1}" type="presParOf" srcId="{02B9745D-297E-418F-AF8B-904C2472FBF1}" destId="{57239898-D518-4474-8256-6B38F039587B}" srcOrd="0" destOrd="0" presId="urn:microsoft.com/office/officeart/2016/7/layout/VerticalHollowActionList"/>
    <dgm:cxn modelId="{485775A9-6825-4E5A-8122-126D181CA58F}" type="presParOf" srcId="{02B9745D-297E-418F-AF8B-904C2472FBF1}" destId="{B55210F4-D76D-4A12-98EA-EBDF836899E0}"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CD161C-219D-449F-BBFE-96256E32C99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CEE39A3-C24D-48F6-8002-F3CE43FCBD00}">
      <dgm:prSet/>
      <dgm:spPr/>
      <dgm:t>
        <a:bodyPr/>
        <a:lstStyle/>
        <a:p>
          <a:pPr rtl="0"/>
          <a:r>
            <a:rPr lang="en-GB"/>
            <a:t>WE WILL </a:t>
          </a:r>
          <a:r>
            <a:rPr lang="en-GB">
              <a:latin typeface="Calibri Light" panose="020F0302020204030204"/>
            </a:rPr>
            <a:t>WITH THE HELP OF THE POLICE ARRANGE A SAFE ESCAPE PLAN  </a:t>
          </a:r>
          <a:endParaRPr lang="en-US"/>
        </a:p>
      </dgm:t>
    </dgm:pt>
    <dgm:pt modelId="{22EF07EE-C351-4E9A-A6B5-DB2E1F67650E}" type="parTrans" cxnId="{7E976702-B687-4DFF-B07F-5954A7B05B6F}">
      <dgm:prSet/>
      <dgm:spPr/>
      <dgm:t>
        <a:bodyPr/>
        <a:lstStyle/>
        <a:p>
          <a:endParaRPr lang="en-US"/>
        </a:p>
      </dgm:t>
    </dgm:pt>
    <dgm:pt modelId="{7CE35C2F-F947-4EF1-84BD-8891A7683EB1}" type="sibTrans" cxnId="{7E976702-B687-4DFF-B07F-5954A7B05B6F}">
      <dgm:prSet/>
      <dgm:spPr/>
      <dgm:t>
        <a:bodyPr/>
        <a:lstStyle/>
        <a:p>
          <a:endParaRPr lang="en-US"/>
        </a:p>
      </dgm:t>
    </dgm:pt>
    <dgm:pt modelId="{10AE3B8B-27EF-4CC3-906B-81F5608785AF}">
      <dgm:prSet phldr="0"/>
      <dgm:spPr/>
      <dgm:t>
        <a:bodyPr/>
        <a:lstStyle/>
        <a:p>
          <a:pPr rtl="0"/>
          <a:r>
            <a:rPr lang="en-GB">
              <a:latin typeface="Calibri Light" panose="020F0302020204030204"/>
            </a:rPr>
            <a:t>PROVIDE FOOD AND DRINK FOR YOUR TIME WITH US UNTIL YOU ARE MOVED TO A PERMENATE LOCATION </a:t>
          </a:r>
          <a:endParaRPr lang="en-GB"/>
        </a:p>
      </dgm:t>
    </dgm:pt>
    <dgm:pt modelId="{46DC72AF-ED01-4E09-99CF-0F31BBAF32B9}" type="parTrans" cxnId="{6B55A1B4-EB36-499C-9FA1-F169E5F756A6}">
      <dgm:prSet/>
      <dgm:spPr/>
      <dgm:t>
        <a:bodyPr/>
        <a:lstStyle/>
        <a:p>
          <a:endParaRPr lang="en-US"/>
        </a:p>
      </dgm:t>
    </dgm:pt>
    <dgm:pt modelId="{2CDD9C0E-6136-41C0-8D0A-17568D3D5D4B}" type="sibTrans" cxnId="{6B55A1B4-EB36-499C-9FA1-F169E5F756A6}">
      <dgm:prSet/>
      <dgm:spPr/>
      <dgm:t>
        <a:bodyPr/>
        <a:lstStyle/>
        <a:p>
          <a:endParaRPr lang="en-US"/>
        </a:p>
      </dgm:t>
    </dgm:pt>
    <dgm:pt modelId="{39A0AAF4-3449-42BD-B53A-E1026B840B51}">
      <dgm:prSet phldr="0"/>
      <dgm:spPr/>
      <dgm:t>
        <a:bodyPr/>
        <a:lstStyle/>
        <a:p>
          <a:pPr rtl="0"/>
          <a:r>
            <a:rPr lang="en-GB">
              <a:latin typeface="Calibri Light" panose="020F0302020204030204"/>
            </a:rPr>
            <a:t>WE WILL HAVE A 24/7 DROP IN CENTRE </a:t>
          </a:r>
          <a:endParaRPr lang="en-GB"/>
        </a:p>
      </dgm:t>
    </dgm:pt>
    <dgm:pt modelId="{52830034-73B8-49C5-BBA2-C2D32ED47BF9}" type="parTrans" cxnId="{4439B05B-5191-45FC-885C-A2EAE9C4445A}">
      <dgm:prSet/>
      <dgm:spPr/>
      <dgm:t>
        <a:bodyPr/>
        <a:lstStyle/>
        <a:p>
          <a:endParaRPr lang="en-US"/>
        </a:p>
      </dgm:t>
    </dgm:pt>
    <dgm:pt modelId="{DB7AE918-2777-4140-9276-7EB3ACE5BB06}" type="sibTrans" cxnId="{4439B05B-5191-45FC-885C-A2EAE9C4445A}">
      <dgm:prSet/>
      <dgm:spPr/>
      <dgm:t>
        <a:bodyPr/>
        <a:lstStyle/>
        <a:p>
          <a:endParaRPr lang="en-US"/>
        </a:p>
      </dgm:t>
    </dgm:pt>
    <dgm:pt modelId="{8FF6A670-A9BE-41C4-AF66-7B0FACC426F2}">
      <dgm:prSet/>
      <dgm:spPr/>
      <dgm:t>
        <a:bodyPr/>
        <a:lstStyle/>
        <a:p>
          <a:r>
            <a:rPr lang="en-GB"/>
            <a:t>WE WILL SUPPORT YOU WITH ANY POLICE STATEMENTS COURT CASES AND RESTRAINING ORDERS </a:t>
          </a:r>
          <a:endParaRPr lang="en-US"/>
        </a:p>
      </dgm:t>
    </dgm:pt>
    <dgm:pt modelId="{3C70620D-0548-4BF8-A2F6-FFF52BF35947}" type="parTrans" cxnId="{869CB6D1-D342-4235-89F2-268CFFFCE1F8}">
      <dgm:prSet/>
      <dgm:spPr/>
      <dgm:t>
        <a:bodyPr/>
        <a:lstStyle/>
        <a:p>
          <a:endParaRPr lang="en-US"/>
        </a:p>
      </dgm:t>
    </dgm:pt>
    <dgm:pt modelId="{B749BA5C-CF00-4E13-A34B-FCE2651F7DD5}" type="sibTrans" cxnId="{869CB6D1-D342-4235-89F2-268CFFFCE1F8}">
      <dgm:prSet/>
      <dgm:spPr/>
      <dgm:t>
        <a:bodyPr/>
        <a:lstStyle/>
        <a:p>
          <a:endParaRPr lang="en-US"/>
        </a:p>
      </dgm:t>
    </dgm:pt>
    <dgm:pt modelId="{21C17159-A1D7-4733-B54F-62866BAF1131}">
      <dgm:prSet/>
      <dgm:spPr/>
      <dgm:t>
        <a:bodyPr/>
        <a:lstStyle/>
        <a:p>
          <a:r>
            <a:rPr lang="en-GB"/>
            <a:t>AND BE YOUR VOICE WHEN YOU NEED US </a:t>
          </a:r>
          <a:endParaRPr lang="en-US"/>
        </a:p>
      </dgm:t>
    </dgm:pt>
    <dgm:pt modelId="{C73EB1B2-ADCE-45B7-A623-35B04221F37D}" type="parTrans" cxnId="{33B5BD62-025A-48D0-9022-91A0B0D84511}">
      <dgm:prSet/>
      <dgm:spPr/>
      <dgm:t>
        <a:bodyPr/>
        <a:lstStyle/>
        <a:p>
          <a:endParaRPr lang="en-US"/>
        </a:p>
      </dgm:t>
    </dgm:pt>
    <dgm:pt modelId="{E8A4AD73-6384-4E6F-B413-D01AC5E6E4FC}" type="sibTrans" cxnId="{33B5BD62-025A-48D0-9022-91A0B0D84511}">
      <dgm:prSet/>
      <dgm:spPr/>
      <dgm:t>
        <a:bodyPr/>
        <a:lstStyle/>
        <a:p>
          <a:endParaRPr lang="en-US"/>
        </a:p>
      </dgm:t>
    </dgm:pt>
    <dgm:pt modelId="{0130E962-2CA0-457F-99C9-FE4A7931C1E1}">
      <dgm:prSet/>
      <dgm:spPr/>
      <dgm:t>
        <a:bodyPr/>
        <a:lstStyle/>
        <a:p>
          <a:r>
            <a:rPr lang="en-GB"/>
            <a:t>PRESERVE ANY EVIDENCE IN A SAFE PLACE </a:t>
          </a:r>
          <a:endParaRPr lang="en-US"/>
        </a:p>
      </dgm:t>
    </dgm:pt>
    <dgm:pt modelId="{6A13D7AF-75D1-414D-B660-74CE1415B3DA}" type="parTrans" cxnId="{C29EA11F-F278-4563-9613-2403E619798F}">
      <dgm:prSet/>
      <dgm:spPr/>
      <dgm:t>
        <a:bodyPr/>
        <a:lstStyle/>
        <a:p>
          <a:endParaRPr lang="en-US"/>
        </a:p>
      </dgm:t>
    </dgm:pt>
    <dgm:pt modelId="{7916795E-DEE8-4114-A8A3-6105BEC6CF60}" type="sibTrans" cxnId="{C29EA11F-F278-4563-9613-2403E619798F}">
      <dgm:prSet/>
      <dgm:spPr/>
      <dgm:t>
        <a:bodyPr/>
        <a:lstStyle/>
        <a:p>
          <a:endParaRPr lang="en-US"/>
        </a:p>
      </dgm:t>
    </dgm:pt>
    <dgm:pt modelId="{2F2DD71D-F89A-44EB-872C-9AC586003356}">
      <dgm:prSet/>
      <dgm:spPr/>
      <dgm:t>
        <a:bodyPr/>
        <a:lstStyle/>
        <a:p>
          <a:r>
            <a:rPr lang="en-GB"/>
            <a:t>YOU ARE NOT ALONE </a:t>
          </a:r>
          <a:endParaRPr lang="en-US"/>
        </a:p>
      </dgm:t>
    </dgm:pt>
    <dgm:pt modelId="{D62CBE4C-CADC-404E-AC7E-3E505251F860}" type="parTrans" cxnId="{74190568-AE97-4378-88E6-A571901D8E00}">
      <dgm:prSet/>
      <dgm:spPr/>
      <dgm:t>
        <a:bodyPr/>
        <a:lstStyle/>
        <a:p>
          <a:endParaRPr lang="en-US"/>
        </a:p>
      </dgm:t>
    </dgm:pt>
    <dgm:pt modelId="{FE06BF56-4626-4002-98C6-71DC4007F9A2}" type="sibTrans" cxnId="{74190568-AE97-4378-88E6-A571901D8E00}">
      <dgm:prSet/>
      <dgm:spPr/>
      <dgm:t>
        <a:bodyPr/>
        <a:lstStyle/>
        <a:p>
          <a:endParaRPr lang="en-US"/>
        </a:p>
      </dgm:t>
    </dgm:pt>
    <dgm:pt modelId="{5D122EC1-BF0A-4A56-BE5B-DDE6764C5943}" type="pres">
      <dgm:prSet presAssocID="{8BCD161C-219D-449F-BBFE-96256E32C99B}" presName="vert0" presStyleCnt="0">
        <dgm:presLayoutVars>
          <dgm:dir/>
          <dgm:animOne val="branch"/>
          <dgm:animLvl val="lvl"/>
        </dgm:presLayoutVars>
      </dgm:prSet>
      <dgm:spPr/>
    </dgm:pt>
    <dgm:pt modelId="{94E3833E-FE76-4800-89B7-2444B3800886}" type="pres">
      <dgm:prSet presAssocID="{DCEE39A3-C24D-48F6-8002-F3CE43FCBD00}" presName="thickLine" presStyleLbl="alignNode1" presStyleIdx="0" presStyleCnt="7"/>
      <dgm:spPr/>
    </dgm:pt>
    <dgm:pt modelId="{5E443AD5-7DAE-452B-B5CD-0CEDDFA0C93B}" type="pres">
      <dgm:prSet presAssocID="{DCEE39A3-C24D-48F6-8002-F3CE43FCBD00}" presName="horz1" presStyleCnt="0"/>
      <dgm:spPr/>
    </dgm:pt>
    <dgm:pt modelId="{515BBCB5-8AD2-4384-BCE3-F5AE17728783}" type="pres">
      <dgm:prSet presAssocID="{DCEE39A3-C24D-48F6-8002-F3CE43FCBD00}" presName="tx1" presStyleLbl="revTx" presStyleIdx="0" presStyleCnt="7"/>
      <dgm:spPr/>
    </dgm:pt>
    <dgm:pt modelId="{7543CBD0-81C5-410F-9ACD-7D62C19CD3AF}" type="pres">
      <dgm:prSet presAssocID="{DCEE39A3-C24D-48F6-8002-F3CE43FCBD00}" presName="vert1" presStyleCnt="0"/>
      <dgm:spPr/>
    </dgm:pt>
    <dgm:pt modelId="{54255699-0BCE-4C81-A1E6-BA6F4912FF54}" type="pres">
      <dgm:prSet presAssocID="{10AE3B8B-27EF-4CC3-906B-81F5608785AF}" presName="thickLine" presStyleLbl="alignNode1" presStyleIdx="1" presStyleCnt="7"/>
      <dgm:spPr/>
    </dgm:pt>
    <dgm:pt modelId="{C581DEC9-CAEA-4183-B65D-A2EA14BA9092}" type="pres">
      <dgm:prSet presAssocID="{10AE3B8B-27EF-4CC3-906B-81F5608785AF}" presName="horz1" presStyleCnt="0"/>
      <dgm:spPr/>
    </dgm:pt>
    <dgm:pt modelId="{6DBE928E-6AF5-4B96-A876-9C6EDCB4C683}" type="pres">
      <dgm:prSet presAssocID="{10AE3B8B-27EF-4CC3-906B-81F5608785AF}" presName="tx1" presStyleLbl="revTx" presStyleIdx="1" presStyleCnt="7"/>
      <dgm:spPr/>
    </dgm:pt>
    <dgm:pt modelId="{25CE584B-A367-48A9-948F-36A06C5B22C1}" type="pres">
      <dgm:prSet presAssocID="{10AE3B8B-27EF-4CC3-906B-81F5608785AF}" presName="vert1" presStyleCnt="0"/>
      <dgm:spPr/>
    </dgm:pt>
    <dgm:pt modelId="{98B58161-A485-4317-B7D1-43043B2819D6}" type="pres">
      <dgm:prSet presAssocID="{39A0AAF4-3449-42BD-B53A-E1026B840B51}" presName="thickLine" presStyleLbl="alignNode1" presStyleIdx="2" presStyleCnt="7"/>
      <dgm:spPr/>
    </dgm:pt>
    <dgm:pt modelId="{F81C96F3-4481-423F-AE25-93BC06AA29CA}" type="pres">
      <dgm:prSet presAssocID="{39A0AAF4-3449-42BD-B53A-E1026B840B51}" presName="horz1" presStyleCnt="0"/>
      <dgm:spPr/>
    </dgm:pt>
    <dgm:pt modelId="{41528019-B0C9-4D87-8964-D6AF420FFF6D}" type="pres">
      <dgm:prSet presAssocID="{39A0AAF4-3449-42BD-B53A-E1026B840B51}" presName="tx1" presStyleLbl="revTx" presStyleIdx="2" presStyleCnt="7"/>
      <dgm:spPr/>
    </dgm:pt>
    <dgm:pt modelId="{F987100A-CC35-4786-A7E8-22365CDD4065}" type="pres">
      <dgm:prSet presAssocID="{39A0AAF4-3449-42BD-B53A-E1026B840B51}" presName="vert1" presStyleCnt="0"/>
      <dgm:spPr/>
    </dgm:pt>
    <dgm:pt modelId="{B299EE0D-59E3-4F5B-A9E0-ED63660E4865}" type="pres">
      <dgm:prSet presAssocID="{8FF6A670-A9BE-41C4-AF66-7B0FACC426F2}" presName="thickLine" presStyleLbl="alignNode1" presStyleIdx="3" presStyleCnt="7"/>
      <dgm:spPr/>
    </dgm:pt>
    <dgm:pt modelId="{F11E3B36-8F08-46B5-B129-7740DAB16AB3}" type="pres">
      <dgm:prSet presAssocID="{8FF6A670-A9BE-41C4-AF66-7B0FACC426F2}" presName="horz1" presStyleCnt="0"/>
      <dgm:spPr/>
    </dgm:pt>
    <dgm:pt modelId="{93CE934D-53C3-4246-9B46-310C402E075F}" type="pres">
      <dgm:prSet presAssocID="{8FF6A670-A9BE-41C4-AF66-7B0FACC426F2}" presName="tx1" presStyleLbl="revTx" presStyleIdx="3" presStyleCnt="7"/>
      <dgm:spPr/>
    </dgm:pt>
    <dgm:pt modelId="{BD967ED3-8EF6-444B-B232-3047329118BA}" type="pres">
      <dgm:prSet presAssocID="{8FF6A670-A9BE-41C4-AF66-7B0FACC426F2}" presName="vert1" presStyleCnt="0"/>
      <dgm:spPr/>
    </dgm:pt>
    <dgm:pt modelId="{890C5502-2CBF-45FE-A0FA-D9E49D683D34}" type="pres">
      <dgm:prSet presAssocID="{21C17159-A1D7-4733-B54F-62866BAF1131}" presName="thickLine" presStyleLbl="alignNode1" presStyleIdx="4" presStyleCnt="7"/>
      <dgm:spPr/>
    </dgm:pt>
    <dgm:pt modelId="{8DA794BA-545F-44D8-AF3B-5B230DEC7981}" type="pres">
      <dgm:prSet presAssocID="{21C17159-A1D7-4733-B54F-62866BAF1131}" presName="horz1" presStyleCnt="0"/>
      <dgm:spPr/>
    </dgm:pt>
    <dgm:pt modelId="{8AB3F7E9-DE13-4D94-B1D4-91472BE927E1}" type="pres">
      <dgm:prSet presAssocID="{21C17159-A1D7-4733-B54F-62866BAF1131}" presName="tx1" presStyleLbl="revTx" presStyleIdx="4" presStyleCnt="7"/>
      <dgm:spPr/>
    </dgm:pt>
    <dgm:pt modelId="{BC2D7FD4-4212-4C1B-8A37-0F24BC722916}" type="pres">
      <dgm:prSet presAssocID="{21C17159-A1D7-4733-B54F-62866BAF1131}" presName="vert1" presStyleCnt="0"/>
      <dgm:spPr/>
    </dgm:pt>
    <dgm:pt modelId="{3002C645-0B2E-45BA-9D52-25CAAF293C5B}" type="pres">
      <dgm:prSet presAssocID="{0130E962-2CA0-457F-99C9-FE4A7931C1E1}" presName="thickLine" presStyleLbl="alignNode1" presStyleIdx="5" presStyleCnt="7"/>
      <dgm:spPr/>
    </dgm:pt>
    <dgm:pt modelId="{80B03B92-5294-4DAE-AA73-8266FF6E0B1F}" type="pres">
      <dgm:prSet presAssocID="{0130E962-2CA0-457F-99C9-FE4A7931C1E1}" presName="horz1" presStyleCnt="0"/>
      <dgm:spPr/>
    </dgm:pt>
    <dgm:pt modelId="{B19FB297-3866-43C0-B275-FD5C71DD2E0C}" type="pres">
      <dgm:prSet presAssocID="{0130E962-2CA0-457F-99C9-FE4A7931C1E1}" presName="tx1" presStyleLbl="revTx" presStyleIdx="5" presStyleCnt="7"/>
      <dgm:spPr/>
    </dgm:pt>
    <dgm:pt modelId="{EFD55426-71FE-440A-900C-4561E3494589}" type="pres">
      <dgm:prSet presAssocID="{0130E962-2CA0-457F-99C9-FE4A7931C1E1}" presName="vert1" presStyleCnt="0"/>
      <dgm:spPr/>
    </dgm:pt>
    <dgm:pt modelId="{B990BD89-7739-4E43-91F1-9F13C4040E56}" type="pres">
      <dgm:prSet presAssocID="{2F2DD71D-F89A-44EB-872C-9AC586003356}" presName="thickLine" presStyleLbl="alignNode1" presStyleIdx="6" presStyleCnt="7"/>
      <dgm:spPr/>
    </dgm:pt>
    <dgm:pt modelId="{5E972D49-81B4-44E7-B0E9-10535F95F388}" type="pres">
      <dgm:prSet presAssocID="{2F2DD71D-F89A-44EB-872C-9AC586003356}" presName="horz1" presStyleCnt="0"/>
      <dgm:spPr/>
    </dgm:pt>
    <dgm:pt modelId="{7CE14E8B-8C60-4CBD-8E3F-4E86019EC5CF}" type="pres">
      <dgm:prSet presAssocID="{2F2DD71D-F89A-44EB-872C-9AC586003356}" presName="tx1" presStyleLbl="revTx" presStyleIdx="6" presStyleCnt="7"/>
      <dgm:spPr/>
    </dgm:pt>
    <dgm:pt modelId="{ACF24854-3F6B-4F2C-A417-5DCDDB19EA47}" type="pres">
      <dgm:prSet presAssocID="{2F2DD71D-F89A-44EB-872C-9AC586003356}" presName="vert1" presStyleCnt="0"/>
      <dgm:spPr/>
    </dgm:pt>
  </dgm:ptLst>
  <dgm:cxnLst>
    <dgm:cxn modelId="{7E976702-B687-4DFF-B07F-5954A7B05B6F}" srcId="{8BCD161C-219D-449F-BBFE-96256E32C99B}" destId="{DCEE39A3-C24D-48F6-8002-F3CE43FCBD00}" srcOrd="0" destOrd="0" parTransId="{22EF07EE-C351-4E9A-A6B5-DB2E1F67650E}" sibTransId="{7CE35C2F-F947-4EF1-84BD-8891A7683EB1}"/>
    <dgm:cxn modelId="{C29EA11F-F278-4563-9613-2403E619798F}" srcId="{8BCD161C-219D-449F-BBFE-96256E32C99B}" destId="{0130E962-2CA0-457F-99C9-FE4A7931C1E1}" srcOrd="5" destOrd="0" parTransId="{6A13D7AF-75D1-414D-B660-74CE1415B3DA}" sibTransId="{7916795E-DEE8-4114-A8A3-6105BEC6CF60}"/>
    <dgm:cxn modelId="{6F459E2C-ECA3-490E-9521-E8D19B705F74}" type="presOf" srcId="{39A0AAF4-3449-42BD-B53A-E1026B840B51}" destId="{41528019-B0C9-4D87-8964-D6AF420FFF6D}" srcOrd="0" destOrd="0" presId="urn:microsoft.com/office/officeart/2008/layout/LinedList"/>
    <dgm:cxn modelId="{4439B05B-5191-45FC-885C-A2EAE9C4445A}" srcId="{8BCD161C-219D-449F-BBFE-96256E32C99B}" destId="{39A0AAF4-3449-42BD-B53A-E1026B840B51}" srcOrd="2" destOrd="0" parTransId="{52830034-73B8-49C5-BBA2-C2D32ED47BF9}" sibTransId="{DB7AE918-2777-4140-9276-7EB3ACE5BB06}"/>
    <dgm:cxn modelId="{33B5BD62-025A-48D0-9022-91A0B0D84511}" srcId="{8BCD161C-219D-449F-BBFE-96256E32C99B}" destId="{21C17159-A1D7-4733-B54F-62866BAF1131}" srcOrd="4" destOrd="0" parTransId="{C73EB1B2-ADCE-45B7-A623-35B04221F37D}" sibTransId="{E8A4AD73-6384-4E6F-B413-D01AC5E6E4FC}"/>
    <dgm:cxn modelId="{74190568-AE97-4378-88E6-A571901D8E00}" srcId="{8BCD161C-219D-449F-BBFE-96256E32C99B}" destId="{2F2DD71D-F89A-44EB-872C-9AC586003356}" srcOrd="6" destOrd="0" parTransId="{D62CBE4C-CADC-404E-AC7E-3E505251F860}" sibTransId="{FE06BF56-4626-4002-98C6-71DC4007F9A2}"/>
    <dgm:cxn modelId="{83E2B34A-97DA-4BEB-9380-AC7A3C8D3B27}" type="presOf" srcId="{DCEE39A3-C24D-48F6-8002-F3CE43FCBD00}" destId="{515BBCB5-8AD2-4384-BCE3-F5AE17728783}" srcOrd="0" destOrd="0" presId="urn:microsoft.com/office/officeart/2008/layout/LinedList"/>
    <dgm:cxn modelId="{8AF7F577-8BD5-4DF3-951D-97EBB090DC5D}" type="presOf" srcId="{21C17159-A1D7-4733-B54F-62866BAF1131}" destId="{8AB3F7E9-DE13-4D94-B1D4-91472BE927E1}" srcOrd="0" destOrd="0" presId="urn:microsoft.com/office/officeart/2008/layout/LinedList"/>
    <dgm:cxn modelId="{19C7F18B-054A-43A1-A86B-52ADBD29EA62}" type="presOf" srcId="{2F2DD71D-F89A-44EB-872C-9AC586003356}" destId="{7CE14E8B-8C60-4CBD-8E3F-4E86019EC5CF}" srcOrd="0" destOrd="0" presId="urn:microsoft.com/office/officeart/2008/layout/LinedList"/>
    <dgm:cxn modelId="{51054FA8-7715-4248-A3E1-137E01503196}" type="presOf" srcId="{8FF6A670-A9BE-41C4-AF66-7B0FACC426F2}" destId="{93CE934D-53C3-4246-9B46-310C402E075F}" srcOrd="0" destOrd="0" presId="urn:microsoft.com/office/officeart/2008/layout/LinedList"/>
    <dgm:cxn modelId="{6B55A1B4-EB36-499C-9FA1-F169E5F756A6}" srcId="{8BCD161C-219D-449F-BBFE-96256E32C99B}" destId="{10AE3B8B-27EF-4CC3-906B-81F5608785AF}" srcOrd="1" destOrd="0" parTransId="{46DC72AF-ED01-4E09-99CF-0F31BBAF32B9}" sibTransId="{2CDD9C0E-6136-41C0-8D0A-17568D3D5D4B}"/>
    <dgm:cxn modelId="{9B07BDC9-9987-472D-A651-4382151FFB1A}" type="presOf" srcId="{0130E962-2CA0-457F-99C9-FE4A7931C1E1}" destId="{B19FB297-3866-43C0-B275-FD5C71DD2E0C}" srcOrd="0" destOrd="0" presId="urn:microsoft.com/office/officeart/2008/layout/LinedList"/>
    <dgm:cxn modelId="{869CB6D1-D342-4235-89F2-268CFFFCE1F8}" srcId="{8BCD161C-219D-449F-BBFE-96256E32C99B}" destId="{8FF6A670-A9BE-41C4-AF66-7B0FACC426F2}" srcOrd="3" destOrd="0" parTransId="{3C70620D-0548-4BF8-A2F6-FFF52BF35947}" sibTransId="{B749BA5C-CF00-4E13-A34B-FCE2651F7DD5}"/>
    <dgm:cxn modelId="{B745F6D3-DB92-41BC-9BFE-DC95BFA25B82}" type="presOf" srcId="{8BCD161C-219D-449F-BBFE-96256E32C99B}" destId="{5D122EC1-BF0A-4A56-BE5B-DDE6764C5943}" srcOrd="0" destOrd="0" presId="urn:microsoft.com/office/officeart/2008/layout/LinedList"/>
    <dgm:cxn modelId="{879000EB-99A2-4F74-973D-ED4193BA73E3}" type="presOf" srcId="{10AE3B8B-27EF-4CC3-906B-81F5608785AF}" destId="{6DBE928E-6AF5-4B96-A876-9C6EDCB4C683}" srcOrd="0" destOrd="0" presId="urn:microsoft.com/office/officeart/2008/layout/LinedList"/>
    <dgm:cxn modelId="{054215D7-C9FC-4B7B-A6CD-24D3C33C5FB8}" type="presParOf" srcId="{5D122EC1-BF0A-4A56-BE5B-DDE6764C5943}" destId="{94E3833E-FE76-4800-89B7-2444B3800886}" srcOrd="0" destOrd="0" presId="urn:microsoft.com/office/officeart/2008/layout/LinedList"/>
    <dgm:cxn modelId="{89CBE9AC-F8E4-4649-8BCA-65E9847EC171}" type="presParOf" srcId="{5D122EC1-BF0A-4A56-BE5B-DDE6764C5943}" destId="{5E443AD5-7DAE-452B-B5CD-0CEDDFA0C93B}" srcOrd="1" destOrd="0" presId="urn:microsoft.com/office/officeart/2008/layout/LinedList"/>
    <dgm:cxn modelId="{C16BDF0C-BF81-4466-B132-F68B2B11891E}" type="presParOf" srcId="{5E443AD5-7DAE-452B-B5CD-0CEDDFA0C93B}" destId="{515BBCB5-8AD2-4384-BCE3-F5AE17728783}" srcOrd="0" destOrd="0" presId="urn:microsoft.com/office/officeart/2008/layout/LinedList"/>
    <dgm:cxn modelId="{443ECCAD-D23B-47DC-8A17-2D7FDA4BC8C7}" type="presParOf" srcId="{5E443AD5-7DAE-452B-B5CD-0CEDDFA0C93B}" destId="{7543CBD0-81C5-410F-9ACD-7D62C19CD3AF}" srcOrd="1" destOrd="0" presId="urn:microsoft.com/office/officeart/2008/layout/LinedList"/>
    <dgm:cxn modelId="{0FC4E9E2-9137-48C5-B6FE-011D00F28C14}" type="presParOf" srcId="{5D122EC1-BF0A-4A56-BE5B-DDE6764C5943}" destId="{54255699-0BCE-4C81-A1E6-BA6F4912FF54}" srcOrd="2" destOrd="0" presId="urn:microsoft.com/office/officeart/2008/layout/LinedList"/>
    <dgm:cxn modelId="{21FCB50E-E514-4FF7-83D8-FA4E475299A7}" type="presParOf" srcId="{5D122EC1-BF0A-4A56-BE5B-DDE6764C5943}" destId="{C581DEC9-CAEA-4183-B65D-A2EA14BA9092}" srcOrd="3" destOrd="0" presId="urn:microsoft.com/office/officeart/2008/layout/LinedList"/>
    <dgm:cxn modelId="{18551413-B728-4C67-B8FF-407A42015CD5}" type="presParOf" srcId="{C581DEC9-CAEA-4183-B65D-A2EA14BA9092}" destId="{6DBE928E-6AF5-4B96-A876-9C6EDCB4C683}" srcOrd="0" destOrd="0" presId="urn:microsoft.com/office/officeart/2008/layout/LinedList"/>
    <dgm:cxn modelId="{B1559772-D1DC-4B0C-86B2-6C17E136D644}" type="presParOf" srcId="{C581DEC9-CAEA-4183-B65D-A2EA14BA9092}" destId="{25CE584B-A367-48A9-948F-36A06C5B22C1}" srcOrd="1" destOrd="0" presId="urn:microsoft.com/office/officeart/2008/layout/LinedList"/>
    <dgm:cxn modelId="{32997C15-91A7-4246-94FB-FF12CD4883BD}" type="presParOf" srcId="{5D122EC1-BF0A-4A56-BE5B-DDE6764C5943}" destId="{98B58161-A485-4317-B7D1-43043B2819D6}" srcOrd="4" destOrd="0" presId="urn:microsoft.com/office/officeart/2008/layout/LinedList"/>
    <dgm:cxn modelId="{97AE7A0E-3C44-4086-ABC8-DEB1C3E1F5DD}" type="presParOf" srcId="{5D122EC1-BF0A-4A56-BE5B-DDE6764C5943}" destId="{F81C96F3-4481-423F-AE25-93BC06AA29CA}" srcOrd="5" destOrd="0" presId="urn:microsoft.com/office/officeart/2008/layout/LinedList"/>
    <dgm:cxn modelId="{D70F8F61-C13E-4726-8C35-4E0B4A8BC0A6}" type="presParOf" srcId="{F81C96F3-4481-423F-AE25-93BC06AA29CA}" destId="{41528019-B0C9-4D87-8964-D6AF420FFF6D}" srcOrd="0" destOrd="0" presId="urn:microsoft.com/office/officeart/2008/layout/LinedList"/>
    <dgm:cxn modelId="{9B752BDD-232E-4C80-BA49-A1ED8241E5AE}" type="presParOf" srcId="{F81C96F3-4481-423F-AE25-93BC06AA29CA}" destId="{F987100A-CC35-4786-A7E8-22365CDD4065}" srcOrd="1" destOrd="0" presId="urn:microsoft.com/office/officeart/2008/layout/LinedList"/>
    <dgm:cxn modelId="{96498DC8-0683-4977-9F32-72540FE73221}" type="presParOf" srcId="{5D122EC1-BF0A-4A56-BE5B-DDE6764C5943}" destId="{B299EE0D-59E3-4F5B-A9E0-ED63660E4865}" srcOrd="6" destOrd="0" presId="urn:microsoft.com/office/officeart/2008/layout/LinedList"/>
    <dgm:cxn modelId="{8444EA79-73F0-4602-BFD0-47EA1786DDF9}" type="presParOf" srcId="{5D122EC1-BF0A-4A56-BE5B-DDE6764C5943}" destId="{F11E3B36-8F08-46B5-B129-7740DAB16AB3}" srcOrd="7" destOrd="0" presId="urn:microsoft.com/office/officeart/2008/layout/LinedList"/>
    <dgm:cxn modelId="{F58CAFDF-4B09-467E-AFE5-00EB3B7D7F58}" type="presParOf" srcId="{F11E3B36-8F08-46B5-B129-7740DAB16AB3}" destId="{93CE934D-53C3-4246-9B46-310C402E075F}" srcOrd="0" destOrd="0" presId="urn:microsoft.com/office/officeart/2008/layout/LinedList"/>
    <dgm:cxn modelId="{4CAD3174-6B9E-431E-9AEB-ED44E1952E74}" type="presParOf" srcId="{F11E3B36-8F08-46B5-B129-7740DAB16AB3}" destId="{BD967ED3-8EF6-444B-B232-3047329118BA}" srcOrd="1" destOrd="0" presId="urn:microsoft.com/office/officeart/2008/layout/LinedList"/>
    <dgm:cxn modelId="{285CA86A-5DAB-4FBE-A9BB-A9827CE4835E}" type="presParOf" srcId="{5D122EC1-BF0A-4A56-BE5B-DDE6764C5943}" destId="{890C5502-2CBF-45FE-A0FA-D9E49D683D34}" srcOrd="8" destOrd="0" presId="urn:microsoft.com/office/officeart/2008/layout/LinedList"/>
    <dgm:cxn modelId="{AE1C443F-838C-4495-97BC-43BCE1876EB6}" type="presParOf" srcId="{5D122EC1-BF0A-4A56-BE5B-DDE6764C5943}" destId="{8DA794BA-545F-44D8-AF3B-5B230DEC7981}" srcOrd="9" destOrd="0" presId="urn:microsoft.com/office/officeart/2008/layout/LinedList"/>
    <dgm:cxn modelId="{F777BCF3-FBA5-45DC-8085-29BD24447C34}" type="presParOf" srcId="{8DA794BA-545F-44D8-AF3B-5B230DEC7981}" destId="{8AB3F7E9-DE13-4D94-B1D4-91472BE927E1}" srcOrd="0" destOrd="0" presId="urn:microsoft.com/office/officeart/2008/layout/LinedList"/>
    <dgm:cxn modelId="{335DEDBE-C056-4682-9D79-3E69A22A4AEA}" type="presParOf" srcId="{8DA794BA-545F-44D8-AF3B-5B230DEC7981}" destId="{BC2D7FD4-4212-4C1B-8A37-0F24BC722916}" srcOrd="1" destOrd="0" presId="urn:microsoft.com/office/officeart/2008/layout/LinedList"/>
    <dgm:cxn modelId="{4AD2611A-432A-4D65-8415-A398EBC1F015}" type="presParOf" srcId="{5D122EC1-BF0A-4A56-BE5B-DDE6764C5943}" destId="{3002C645-0B2E-45BA-9D52-25CAAF293C5B}" srcOrd="10" destOrd="0" presId="urn:microsoft.com/office/officeart/2008/layout/LinedList"/>
    <dgm:cxn modelId="{E7BB7C97-D8E3-41A7-8182-55F95A7966C9}" type="presParOf" srcId="{5D122EC1-BF0A-4A56-BE5B-DDE6764C5943}" destId="{80B03B92-5294-4DAE-AA73-8266FF6E0B1F}" srcOrd="11" destOrd="0" presId="urn:microsoft.com/office/officeart/2008/layout/LinedList"/>
    <dgm:cxn modelId="{FA48005F-88A0-45C9-A7F1-C0BC7E1AD24A}" type="presParOf" srcId="{80B03B92-5294-4DAE-AA73-8266FF6E0B1F}" destId="{B19FB297-3866-43C0-B275-FD5C71DD2E0C}" srcOrd="0" destOrd="0" presId="urn:microsoft.com/office/officeart/2008/layout/LinedList"/>
    <dgm:cxn modelId="{9E1BE663-FB90-4FFE-ABCD-639EA7E8171B}" type="presParOf" srcId="{80B03B92-5294-4DAE-AA73-8266FF6E0B1F}" destId="{EFD55426-71FE-440A-900C-4561E3494589}" srcOrd="1" destOrd="0" presId="urn:microsoft.com/office/officeart/2008/layout/LinedList"/>
    <dgm:cxn modelId="{41952F0F-F0FD-4204-BF27-A5E24CE7B1AB}" type="presParOf" srcId="{5D122EC1-BF0A-4A56-BE5B-DDE6764C5943}" destId="{B990BD89-7739-4E43-91F1-9F13C4040E56}" srcOrd="12" destOrd="0" presId="urn:microsoft.com/office/officeart/2008/layout/LinedList"/>
    <dgm:cxn modelId="{4078CEFC-407B-4A9A-B298-5296951524B3}" type="presParOf" srcId="{5D122EC1-BF0A-4A56-BE5B-DDE6764C5943}" destId="{5E972D49-81B4-44E7-B0E9-10535F95F388}" srcOrd="13" destOrd="0" presId="urn:microsoft.com/office/officeart/2008/layout/LinedList"/>
    <dgm:cxn modelId="{A721795E-26F0-4A00-9C8B-422732F9840E}" type="presParOf" srcId="{5E972D49-81B4-44E7-B0E9-10535F95F388}" destId="{7CE14E8B-8C60-4CBD-8E3F-4E86019EC5CF}" srcOrd="0" destOrd="0" presId="urn:microsoft.com/office/officeart/2008/layout/LinedList"/>
    <dgm:cxn modelId="{F4ADE250-DC89-4506-B140-6B54B4ED088E}" type="presParOf" srcId="{5E972D49-81B4-44E7-B0E9-10535F95F388}" destId="{ACF24854-3F6B-4F2C-A417-5DCDDB19EA4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62B1AF-2150-40BF-A839-AFF55B9F9287}">
      <dsp:nvSpPr>
        <dsp:cNvPr id="0" name=""/>
        <dsp:cNvSpPr/>
      </dsp:nvSpPr>
      <dsp:spPr>
        <a:xfrm>
          <a:off x="1036320" y="339"/>
          <a:ext cx="4145280" cy="45893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430" tIns="116568" rIns="80430" bIns="116568" numCol="1" spcCol="1270" anchor="ctr" anchorCtr="0">
          <a:noAutofit/>
        </a:bodyPr>
        <a:lstStyle/>
        <a:p>
          <a:pPr marL="0" lvl="0" indent="0" algn="l" defTabSz="711200">
            <a:lnSpc>
              <a:spcPct val="90000"/>
            </a:lnSpc>
            <a:spcBef>
              <a:spcPct val="0"/>
            </a:spcBef>
            <a:spcAft>
              <a:spcPct val="35000"/>
            </a:spcAft>
            <a:buNone/>
          </a:pPr>
          <a:r>
            <a:rPr lang="en-US" sz="1600" kern="1200"/>
            <a:t>Slide 1 course information </a:t>
          </a:r>
        </a:p>
      </dsp:txBody>
      <dsp:txXfrm>
        <a:off x="1036320" y="339"/>
        <a:ext cx="4145280" cy="458930"/>
      </dsp:txXfrm>
    </dsp:sp>
    <dsp:sp modelId="{CF7E19AE-0AEA-439C-983B-5FFF844AA9F3}">
      <dsp:nvSpPr>
        <dsp:cNvPr id="0" name=""/>
        <dsp:cNvSpPr/>
      </dsp:nvSpPr>
      <dsp:spPr>
        <a:xfrm>
          <a:off x="0" y="339"/>
          <a:ext cx="1036320" cy="458930"/>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4839" tIns="45332" rIns="54839" bIns="45332" numCol="1" spcCol="1270" anchor="ctr" anchorCtr="0">
          <a:noAutofit/>
        </a:bodyPr>
        <a:lstStyle/>
        <a:p>
          <a:pPr marL="0" lvl="0" indent="0" algn="ctr" defTabSz="889000">
            <a:lnSpc>
              <a:spcPct val="90000"/>
            </a:lnSpc>
            <a:spcBef>
              <a:spcPct val="0"/>
            </a:spcBef>
            <a:spcAft>
              <a:spcPct val="35000"/>
            </a:spcAft>
            <a:buNone/>
          </a:pPr>
          <a:r>
            <a:rPr lang="en-US" sz="2000" kern="1200"/>
            <a:t>Slide</a:t>
          </a:r>
        </a:p>
      </dsp:txBody>
      <dsp:txXfrm>
        <a:off x="0" y="339"/>
        <a:ext cx="1036320" cy="458930"/>
      </dsp:txXfrm>
    </dsp:sp>
    <dsp:sp modelId="{5EA71A43-9018-437C-A4A6-5CDA10BDB05E}">
      <dsp:nvSpPr>
        <dsp:cNvPr id="0" name=""/>
        <dsp:cNvSpPr/>
      </dsp:nvSpPr>
      <dsp:spPr>
        <a:xfrm>
          <a:off x="1036320" y="486805"/>
          <a:ext cx="4145280" cy="45893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430" tIns="116568" rIns="80430" bIns="116568" numCol="1" spcCol="1270" anchor="ctr" anchorCtr="0">
          <a:noAutofit/>
        </a:bodyPr>
        <a:lstStyle/>
        <a:p>
          <a:pPr marL="0" lvl="0" indent="0" algn="l" defTabSz="711200">
            <a:lnSpc>
              <a:spcPct val="90000"/>
            </a:lnSpc>
            <a:spcBef>
              <a:spcPct val="0"/>
            </a:spcBef>
            <a:spcAft>
              <a:spcPct val="35000"/>
            </a:spcAft>
            <a:buNone/>
          </a:pPr>
          <a:r>
            <a:rPr lang="en-US" sz="1600" kern="1200"/>
            <a:t>Slide 3 flyer (front)</a:t>
          </a:r>
        </a:p>
      </dsp:txBody>
      <dsp:txXfrm>
        <a:off x="1036320" y="486805"/>
        <a:ext cx="4145280" cy="458930"/>
      </dsp:txXfrm>
    </dsp:sp>
    <dsp:sp modelId="{8FD41AF3-2BE8-4722-9A00-05075D73CB51}">
      <dsp:nvSpPr>
        <dsp:cNvPr id="0" name=""/>
        <dsp:cNvSpPr/>
      </dsp:nvSpPr>
      <dsp:spPr>
        <a:xfrm>
          <a:off x="0" y="486805"/>
          <a:ext cx="1036320" cy="458930"/>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4839" tIns="45332" rIns="54839" bIns="45332" numCol="1" spcCol="1270" anchor="ctr" anchorCtr="0">
          <a:noAutofit/>
        </a:bodyPr>
        <a:lstStyle/>
        <a:p>
          <a:pPr marL="0" lvl="0" indent="0" algn="ctr" defTabSz="889000">
            <a:lnSpc>
              <a:spcPct val="90000"/>
            </a:lnSpc>
            <a:spcBef>
              <a:spcPct val="0"/>
            </a:spcBef>
            <a:spcAft>
              <a:spcPct val="35000"/>
            </a:spcAft>
            <a:buNone/>
          </a:pPr>
          <a:r>
            <a:rPr lang="en-US" sz="2000" kern="1200"/>
            <a:t>Slide</a:t>
          </a:r>
        </a:p>
      </dsp:txBody>
      <dsp:txXfrm>
        <a:off x="0" y="486805"/>
        <a:ext cx="1036320" cy="458930"/>
      </dsp:txXfrm>
    </dsp:sp>
    <dsp:sp modelId="{7F3A0AE5-F9BA-4158-AF43-D4BE7BDB7036}">
      <dsp:nvSpPr>
        <dsp:cNvPr id="0" name=""/>
        <dsp:cNvSpPr/>
      </dsp:nvSpPr>
      <dsp:spPr>
        <a:xfrm>
          <a:off x="1036320" y="973271"/>
          <a:ext cx="4145280" cy="45893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430" tIns="116568" rIns="80430" bIns="116568" numCol="1" spcCol="1270" anchor="ctr" anchorCtr="0">
          <a:noAutofit/>
        </a:bodyPr>
        <a:lstStyle/>
        <a:p>
          <a:pPr marL="0" lvl="0" indent="0" algn="l" defTabSz="711200">
            <a:lnSpc>
              <a:spcPct val="90000"/>
            </a:lnSpc>
            <a:spcBef>
              <a:spcPct val="0"/>
            </a:spcBef>
            <a:spcAft>
              <a:spcPct val="35000"/>
            </a:spcAft>
            <a:buNone/>
          </a:pPr>
          <a:r>
            <a:rPr lang="en-US" sz="1600" kern="1200"/>
            <a:t>Slide 4 flyer (back)</a:t>
          </a:r>
        </a:p>
      </dsp:txBody>
      <dsp:txXfrm>
        <a:off x="1036320" y="973271"/>
        <a:ext cx="4145280" cy="458930"/>
      </dsp:txXfrm>
    </dsp:sp>
    <dsp:sp modelId="{D60AE3C0-E724-45BB-905D-00AB3BDFCC1F}">
      <dsp:nvSpPr>
        <dsp:cNvPr id="0" name=""/>
        <dsp:cNvSpPr/>
      </dsp:nvSpPr>
      <dsp:spPr>
        <a:xfrm>
          <a:off x="0" y="973271"/>
          <a:ext cx="1036320" cy="458930"/>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4839" tIns="45332" rIns="54839" bIns="45332" numCol="1" spcCol="1270" anchor="ctr" anchorCtr="0">
          <a:noAutofit/>
        </a:bodyPr>
        <a:lstStyle/>
        <a:p>
          <a:pPr marL="0" lvl="0" indent="0" algn="ctr" defTabSz="889000">
            <a:lnSpc>
              <a:spcPct val="90000"/>
            </a:lnSpc>
            <a:spcBef>
              <a:spcPct val="0"/>
            </a:spcBef>
            <a:spcAft>
              <a:spcPct val="35000"/>
            </a:spcAft>
            <a:buNone/>
          </a:pPr>
          <a:r>
            <a:rPr lang="en-US" sz="2000" kern="1200"/>
            <a:t>Slide</a:t>
          </a:r>
        </a:p>
      </dsp:txBody>
      <dsp:txXfrm>
        <a:off x="0" y="973271"/>
        <a:ext cx="1036320" cy="458930"/>
      </dsp:txXfrm>
    </dsp:sp>
    <dsp:sp modelId="{990E024C-D8FF-4CA8-9919-0EF355D628DF}">
      <dsp:nvSpPr>
        <dsp:cNvPr id="0" name=""/>
        <dsp:cNvSpPr/>
      </dsp:nvSpPr>
      <dsp:spPr>
        <a:xfrm>
          <a:off x="1036320" y="1459737"/>
          <a:ext cx="4145280" cy="45893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430" tIns="116568" rIns="80430" bIns="116568" numCol="1" spcCol="1270" anchor="ctr" anchorCtr="0">
          <a:noAutofit/>
        </a:bodyPr>
        <a:lstStyle/>
        <a:p>
          <a:pPr marL="0" lvl="0" indent="0" algn="l" defTabSz="711200">
            <a:lnSpc>
              <a:spcPct val="90000"/>
            </a:lnSpc>
            <a:spcBef>
              <a:spcPct val="0"/>
            </a:spcBef>
            <a:spcAft>
              <a:spcPct val="35000"/>
            </a:spcAft>
            <a:buNone/>
          </a:pPr>
          <a:r>
            <a:rPr lang="en-US" sz="1600" kern="1200"/>
            <a:t>Slide 5 poster (front)</a:t>
          </a:r>
        </a:p>
      </dsp:txBody>
      <dsp:txXfrm>
        <a:off x="1036320" y="1459737"/>
        <a:ext cx="4145280" cy="458930"/>
      </dsp:txXfrm>
    </dsp:sp>
    <dsp:sp modelId="{4D25A824-4CFF-492C-BD65-9A3C90E163C2}">
      <dsp:nvSpPr>
        <dsp:cNvPr id="0" name=""/>
        <dsp:cNvSpPr/>
      </dsp:nvSpPr>
      <dsp:spPr>
        <a:xfrm>
          <a:off x="0" y="1459737"/>
          <a:ext cx="1036320" cy="458930"/>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4839" tIns="45332" rIns="54839" bIns="45332" numCol="1" spcCol="1270" anchor="ctr" anchorCtr="0">
          <a:noAutofit/>
        </a:bodyPr>
        <a:lstStyle/>
        <a:p>
          <a:pPr marL="0" lvl="0" indent="0" algn="ctr" defTabSz="889000">
            <a:lnSpc>
              <a:spcPct val="90000"/>
            </a:lnSpc>
            <a:spcBef>
              <a:spcPct val="0"/>
            </a:spcBef>
            <a:spcAft>
              <a:spcPct val="35000"/>
            </a:spcAft>
            <a:buNone/>
          </a:pPr>
          <a:r>
            <a:rPr lang="en-US" sz="2000" kern="1200"/>
            <a:t>Slide</a:t>
          </a:r>
        </a:p>
      </dsp:txBody>
      <dsp:txXfrm>
        <a:off x="0" y="1459737"/>
        <a:ext cx="1036320" cy="458930"/>
      </dsp:txXfrm>
    </dsp:sp>
    <dsp:sp modelId="{7E8488A7-4ADF-429A-AF41-F19B1645B83D}">
      <dsp:nvSpPr>
        <dsp:cNvPr id="0" name=""/>
        <dsp:cNvSpPr/>
      </dsp:nvSpPr>
      <dsp:spPr>
        <a:xfrm>
          <a:off x="1036320" y="1946203"/>
          <a:ext cx="4145280" cy="45893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430" tIns="116568" rIns="80430" bIns="116568" numCol="1" spcCol="1270" anchor="ctr" anchorCtr="0">
          <a:noAutofit/>
        </a:bodyPr>
        <a:lstStyle/>
        <a:p>
          <a:pPr marL="0" lvl="0" indent="0" algn="l" defTabSz="711200">
            <a:lnSpc>
              <a:spcPct val="90000"/>
            </a:lnSpc>
            <a:spcBef>
              <a:spcPct val="0"/>
            </a:spcBef>
            <a:spcAft>
              <a:spcPct val="35000"/>
            </a:spcAft>
            <a:buNone/>
          </a:pPr>
          <a:r>
            <a:rPr lang="en-US" sz="1600" kern="1200"/>
            <a:t>Slide 6 poster (back)</a:t>
          </a:r>
        </a:p>
      </dsp:txBody>
      <dsp:txXfrm>
        <a:off x="1036320" y="1946203"/>
        <a:ext cx="4145280" cy="458930"/>
      </dsp:txXfrm>
    </dsp:sp>
    <dsp:sp modelId="{DE5594CC-3F5A-4B9B-985C-F5939855D6BB}">
      <dsp:nvSpPr>
        <dsp:cNvPr id="0" name=""/>
        <dsp:cNvSpPr/>
      </dsp:nvSpPr>
      <dsp:spPr>
        <a:xfrm>
          <a:off x="0" y="1946203"/>
          <a:ext cx="1036320" cy="458930"/>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4839" tIns="45332" rIns="54839" bIns="45332" numCol="1" spcCol="1270" anchor="ctr" anchorCtr="0">
          <a:noAutofit/>
        </a:bodyPr>
        <a:lstStyle/>
        <a:p>
          <a:pPr marL="0" lvl="0" indent="0" algn="ctr" defTabSz="889000">
            <a:lnSpc>
              <a:spcPct val="90000"/>
            </a:lnSpc>
            <a:spcBef>
              <a:spcPct val="0"/>
            </a:spcBef>
            <a:spcAft>
              <a:spcPct val="35000"/>
            </a:spcAft>
            <a:buNone/>
          </a:pPr>
          <a:r>
            <a:rPr lang="en-US" sz="2000" kern="1200"/>
            <a:t>Slide</a:t>
          </a:r>
        </a:p>
      </dsp:txBody>
      <dsp:txXfrm>
        <a:off x="0" y="1946203"/>
        <a:ext cx="1036320" cy="458930"/>
      </dsp:txXfrm>
    </dsp:sp>
    <dsp:sp modelId="{BB23B521-2596-4C7A-827A-EE66A20F78CB}">
      <dsp:nvSpPr>
        <dsp:cNvPr id="0" name=""/>
        <dsp:cNvSpPr/>
      </dsp:nvSpPr>
      <dsp:spPr>
        <a:xfrm>
          <a:off x="1036320" y="2432669"/>
          <a:ext cx="4145280" cy="45893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430" tIns="116568" rIns="80430" bIns="116568" numCol="1" spcCol="1270" anchor="ctr" anchorCtr="0">
          <a:noAutofit/>
        </a:bodyPr>
        <a:lstStyle/>
        <a:p>
          <a:pPr marL="0" lvl="0" indent="0" algn="l" defTabSz="711200">
            <a:lnSpc>
              <a:spcPct val="90000"/>
            </a:lnSpc>
            <a:spcBef>
              <a:spcPct val="0"/>
            </a:spcBef>
            <a:spcAft>
              <a:spcPct val="35000"/>
            </a:spcAft>
            <a:buNone/>
          </a:pPr>
          <a:r>
            <a:rPr lang="en-US" sz="1600" kern="1200"/>
            <a:t>Slide 7 letter </a:t>
          </a:r>
        </a:p>
      </dsp:txBody>
      <dsp:txXfrm>
        <a:off x="1036320" y="2432669"/>
        <a:ext cx="4145280" cy="458930"/>
      </dsp:txXfrm>
    </dsp:sp>
    <dsp:sp modelId="{6D2C38E9-CC9F-4955-B5FE-725851D88ADC}">
      <dsp:nvSpPr>
        <dsp:cNvPr id="0" name=""/>
        <dsp:cNvSpPr/>
      </dsp:nvSpPr>
      <dsp:spPr>
        <a:xfrm>
          <a:off x="0" y="2432669"/>
          <a:ext cx="1036320" cy="458930"/>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4839" tIns="45332" rIns="54839" bIns="45332" numCol="1" spcCol="1270" anchor="ctr" anchorCtr="0">
          <a:noAutofit/>
        </a:bodyPr>
        <a:lstStyle/>
        <a:p>
          <a:pPr marL="0" lvl="0" indent="0" algn="ctr" defTabSz="889000">
            <a:lnSpc>
              <a:spcPct val="90000"/>
            </a:lnSpc>
            <a:spcBef>
              <a:spcPct val="0"/>
            </a:spcBef>
            <a:spcAft>
              <a:spcPct val="35000"/>
            </a:spcAft>
            <a:buNone/>
          </a:pPr>
          <a:r>
            <a:rPr lang="en-US" sz="2000" kern="1200"/>
            <a:t>Slide</a:t>
          </a:r>
        </a:p>
      </dsp:txBody>
      <dsp:txXfrm>
        <a:off x="0" y="2432669"/>
        <a:ext cx="1036320" cy="458930"/>
      </dsp:txXfrm>
    </dsp:sp>
    <dsp:sp modelId="{A708D588-57C8-497E-9731-196B114D4389}">
      <dsp:nvSpPr>
        <dsp:cNvPr id="0" name=""/>
        <dsp:cNvSpPr/>
      </dsp:nvSpPr>
      <dsp:spPr>
        <a:xfrm>
          <a:off x="1036320" y="2919135"/>
          <a:ext cx="4145280" cy="45893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430" tIns="116568" rIns="80430" bIns="116568" numCol="1" spcCol="1270" anchor="ctr" anchorCtr="0">
          <a:noAutofit/>
        </a:bodyPr>
        <a:lstStyle/>
        <a:p>
          <a:pPr marL="0" lvl="0" indent="0" algn="l" defTabSz="711200">
            <a:lnSpc>
              <a:spcPct val="90000"/>
            </a:lnSpc>
            <a:spcBef>
              <a:spcPct val="0"/>
            </a:spcBef>
            <a:spcAft>
              <a:spcPct val="35000"/>
            </a:spcAft>
            <a:buNone/>
          </a:pPr>
          <a:r>
            <a:rPr lang="en-US" sz="1600" kern="1200"/>
            <a:t>Slide 8 email </a:t>
          </a:r>
        </a:p>
      </dsp:txBody>
      <dsp:txXfrm>
        <a:off x="1036320" y="2919135"/>
        <a:ext cx="4145280" cy="458930"/>
      </dsp:txXfrm>
    </dsp:sp>
    <dsp:sp modelId="{52B87926-A210-41A3-99FA-777BEDBFFC82}">
      <dsp:nvSpPr>
        <dsp:cNvPr id="0" name=""/>
        <dsp:cNvSpPr/>
      </dsp:nvSpPr>
      <dsp:spPr>
        <a:xfrm>
          <a:off x="0" y="2919135"/>
          <a:ext cx="1036320" cy="458930"/>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4839" tIns="45332" rIns="54839" bIns="45332" numCol="1" spcCol="1270" anchor="ctr" anchorCtr="0">
          <a:noAutofit/>
        </a:bodyPr>
        <a:lstStyle/>
        <a:p>
          <a:pPr marL="0" lvl="0" indent="0" algn="ctr" defTabSz="889000">
            <a:lnSpc>
              <a:spcPct val="90000"/>
            </a:lnSpc>
            <a:spcBef>
              <a:spcPct val="0"/>
            </a:spcBef>
            <a:spcAft>
              <a:spcPct val="35000"/>
            </a:spcAft>
            <a:buNone/>
          </a:pPr>
          <a:r>
            <a:rPr lang="en-US" sz="2000" kern="1200"/>
            <a:t>Slide</a:t>
          </a:r>
        </a:p>
      </dsp:txBody>
      <dsp:txXfrm>
        <a:off x="0" y="2919135"/>
        <a:ext cx="1036320" cy="458930"/>
      </dsp:txXfrm>
    </dsp:sp>
    <dsp:sp modelId="{4F2DF27C-4BCE-4C2E-886F-DBD6C53163AB}">
      <dsp:nvSpPr>
        <dsp:cNvPr id="0" name=""/>
        <dsp:cNvSpPr/>
      </dsp:nvSpPr>
      <dsp:spPr>
        <a:xfrm>
          <a:off x="1036320" y="3405601"/>
          <a:ext cx="4145280" cy="45893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430" tIns="116568" rIns="80430" bIns="116568" numCol="1" spcCol="1270" anchor="ctr" anchorCtr="0">
          <a:noAutofit/>
        </a:bodyPr>
        <a:lstStyle/>
        <a:p>
          <a:pPr marL="0" lvl="0" indent="0" algn="l" defTabSz="711200">
            <a:lnSpc>
              <a:spcPct val="90000"/>
            </a:lnSpc>
            <a:spcBef>
              <a:spcPct val="0"/>
            </a:spcBef>
            <a:spcAft>
              <a:spcPct val="35000"/>
            </a:spcAft>
            <a:buNone/>
          </a:pPr>
          <a:r>
            <a:rPr lang="en-US" sz="1600" kern="1200"/>
            <a:t>Slide 9 email continued</a:t>
          </a:r>
        </a:p>
      </dsp:txBody>
      <dsp:txXfrm>
        <a:off x="1036320" y="3405601"/>
        <a:ext cx="4145280" cy="458930"/>
      </dsp:txXfrm>
    </dsp:sp>
    <dsp:sp modelId="{26AF4176-AF9B-4CE3-9003-141EC01B7408}">
      <dsp:nvSpPr>
        <dsp:cNvPr id="0" name=""/>
        <dsp:cNvSpPr/>
      </dsp:nvSpPr>
      <dsp:spPr>
        <a:xfrm>
          <a:off x="0" y="3405601"/>
          <a:ext cx="1036320" cy="458930"/>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4839" tIns="45332" rIns="54839" bIns="45332" numCol="1" spcCol="1270" anchor="ctr" anchorCtr="0">
          <a:noAutofit/>
        </a:bodyPr>
        <a:lstStyle/>
        <a:p>
          <a:pPr marL="0" lvl="0" indent="0" algn="ctr" defTabSz="889000">
            <a:lnSpc>
              <a:spcPct val="90000"/>
            </a:lnSpc>
            <a:spcBef>
              <a:spcPct val="0"/>
            </a:spcBef>
            <a:spcAft>
              <a:spcPct val="35000"/>
            </a:spcAft>
            <a:buNone/>
          </a:pPr>
          <a:r>
            <a:rPr lang="en-US" sz="2000" kern="1200"/>
            <a:t>Slide</a:t>
          </a:r>
        </a:p>
      </dsp:txBody>
      <dsp:txXfrm>
        <a:off x="0" y="3405601"/>
        <a:ext cx="1036320" cy="458930"/>
      </dsp:txXfrm>
    </dsp:sp>
    <dsp:sp modelId="{B55210F4-D76D-4A12-98EA-EBDF836899E0}">
      <dsp:nvSpPr>
        <dsp:cNvPr id="0" name=""/>
        <dsp:cNvSpPr/>
      </dsp:nvSpPr>
      <dsp:spPr>
        <a:xfrm>
          <a:off x="1036320" y="3892067"/>
          <a:ext cx="4145280" cy="45893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430" tIns="116568" rIns="80430" bIns="116568" numCol="1" spcCol="1270" anchor="ctr" anchorCtr="0">
          <a:noAutofit/>
        </a:bodyPr>
        <a:lstStyle/>
        <a:p>
          <a:pPr marL="0" lvl="0" indent="0" algn="l" defTabSz="711200">
            <a:lnSpc>
              <a:spcPct val="90000"/>
            </a:lnSpc>
            <a:spcBef>
              <a:spcPct val="0"/>
            </a:spcBef>
            <a:spcAft>
              <a:spcPct val="35000"/>
            </a:spcAft>
            <a:buNone/>
          </a:pPr>
          <a:r>
            <a:rPr lang="en-US" sz="1600" kern="1200"/>
            <a:t>Slide 10 refrences </a:t>
          </a:r>
        </a:p>
      </dsp:txBody>
      <dsp:txXfrm>
        <a:off x="1036320" y="3892067"/>
        <a:ext cx="4145280" cy="458930"/>
      </dsp:txXfrm>
    </dsp:sp>
    <dsp:sp modelId="{57239898-D518-4474-8256-6B38F039587B}">
      <dsp:nvSpPr>
        <dsp:cNvPr id="0" name=""/>
        <dsp:cNvSpPr/>
      </dsp:nvSpPr>
      <dsp:spPr>
        <a:xfrm>
          <a:off x="0" y="3892067"/>
          <a:ext cx="1036320" cy="458930"/>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4839" tIns="45332" rIns="54839" bIns="45332" numCol="1" spcCol="1270" anchor="ctr" anchorCtr="0">
          <a:noAutofit/>
        </a:bodyPr>
        <a:lstStyle/>
        <a:p>
          <a:pPr marL="0" lvl="0" indent="0" algn="ctr" defTabSz="889000">
            <a:lnSpc>
              <a:spcPct val="90000"/>
            </a:lnSpc>
            <a:spcBef>
              <a:spcPct val="0"/>
            </a:spcBef>
            <a:spcAft>
              <a:spcPct val="35000"/>
            </a:spcAft>
            <a:buNone/>
          </a:pPr>
          <a:r>
            <a:rPr lang="en-US" sz="2000" kern="1200"/>
            <a:t>Slide</a:t>
          </a:r>
        </a:p>
      </dsp:txBody>
      <dsp:txXfrm>
        <a:off x="0" y="3892067"/>
        <a:ext cx="1036320" cy="4589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E3833E-FE76-4800-89B7-2444B3800886}">
      <dsp:nvSpPr>
        <dsp:cNvPr id="0" name=""/>
        <dsp:cNvSpPr/>
      </dsp:nvSpPr>
      <dsp:spPr>
        <a:xfrm>
          <a:off x="0" y="594"/>
          <a:ext cx="61721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5BBCB5-8AD2-4384-BCE3-F5AE17728783}">
      <dsp:nvSpPr>
        <dsp:cNvPr id="0" name=""/>
        <dsp:cNvSpPr/>
      </dsp:nvSpPr>
      <dsp:spPr>
        <a:xfrm>
          <a:off x="0" y="594"/>
          <a:ext cx="6172199" cy="696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a:t>WE WILL </a:t>
          </a:r>
          <a:r>
            <a:rPr lang="en-GB" sz="1900" kern="1200">
              <a:latin typeface="Calibri Light" panose="020F0302020204030204"/>
            </a:rPr>
            <a:t>WITH THE HELP OF THE POLICE ARRANGE A SAFE ESCAPE PLAN  </a:t>
          </a:r>
          <a:endParaRPr lang="en-US" sz="1900" kern="1200"/>
        </a:p>
      </dsp:txBody>
      <dsp:txXfrm>
        <a:off x="0" y="594"/>
        <a:ext cx="6172199" cy="696062"/>
      </dsp:txXfrm>
    </dsp:sp>
    <dsp:sp modelId="{54255699-0BCE-4C81-A1E6-BA6F4912FF54}">
      <dsp:nvSpPr>
        <dsp:cNvPr id="0" name=""/>
        <dsp:cNvSpPr/>
      </dsp:nvSpPr>
      <dsp:spPr>
        <a:xfrm>
          <a:off x="0" y="696657"/>
          <a:ext cx="61721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BE928E-6AF5-4B96-A876-9C6EDCB4C683}">
      <dsp:nvSpPr>
        <dsp:cNvPr id="0" name=""/>
        <dsp:cNvSpPr/>
      </dsp:nvSpPr>
      <dsp:spPr>
        <a:xfrm>
          <a:off x="0" y="696657"/>
          <a:ext cx="6172199" cy="696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a:latin typeface="Calibri Light" panose="020F0302020204030204"/>
            </a:rPr>
            <a:t>PROVIDE FOOD AND DRINK FOR YOUR TIME WITH US UNTIL YOU ARE MOVED TO A PERMENATE LOCATION </a:t>
          </a:r>
          <a:endParaRPr lang="en-GB" sz="1900" kern="1200"/>
        </a:p>
      </dsp:txBody>
      <dsp:txXfrm>
        <a:off x="0" y="696657"/>
        <a:ext cx="6172199" cy="696062"/>
      </dsp:txXfrm>
    </dsp:sp>
    <dsp:sp modelId="{98B58161-A485-4317-B7D1-43043B2819D6}">
      <dsp:nvSpPr>
        <dsp:cNvPr id="0" name=""/>
        <dsp:cNvSpPr/>
      </dsp:nvSpPr>
      <dsp:spPr>
        <a:xfrm>
          <a:off x="0" y="1392719"/>
          <a:ext cx="61721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528019-B0C9-4D87-8964-D6AF420FFF6D}">
      <dsp:nvSpPr>
        <dsp:cNvPr id="0" name=""/>
        <dsp:cNvSpPr/>
      </dsp:nvSpPr>
      <dsp:spPr>
        <a:xfrm>
          <a:off x="0" y="1392719"/>
          <a:ext cx="6172199" cy="696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a:latin typeface="Calibri Light" panose="020F0302020204030204"/>
            </a:rPr>
            <a:t>WE WILL HAVE A 24/7 DROP IN CENTRE </a:t>
          </a:r>
          <a:endParaRPr lang="en-GB" sz="1900" kern="1200"/>
        </a:p>
      </dsp:txBody>
      <dsp:txXfrm>
        <a:off x="0" y="1392719"/>
        <a:ext cx="6172199" cy="696062"/>
      </dsp:txXfrm>
    </dsp:sp>
    <dsp:sp modelId="{B299EE0D-59E3-4F5B-A9E0-ED63660E4865}">
      <dsp:nvSpPr>
        <dsp:cNvPr id="0" name=""/>
        <dsp:cNvSpPr/>
      </dsp:nvSpPr>
      <dsp:spPr>
        <a:xfrm>
          <a:off x="0" y="2088781"/>
          <a:ext cx="61721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CE934D-53C3-4246-9B46-310C402E075F}">
      <dsp:nvSpPr>
        <dsp:cNvPr id="0" name=""/>
        <dsp:cNvSpPr/>
      </dsp:nvSpPr>
      <dsp:spPr>
        <a:xfrm>
          <a:off x="0" y="2088781"/>
          <a:ext cx="6172199" cy="696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WE WILL SUPPORT YOU WITH ANY POLICE STATEMENTS COURT CASES AND RESTRAINING ORDERS </a:t>
          </a:r>
          <a:endParaRPr lang="en-US" sz="1900" kern="1200"/>
        </a:p>
      </dsp:txBody>
      <dsp:txXfrm>
        <a:off x="0" y="2088781"/>
        <a:ext cx="6172199" cy="696062"/>
      </dsp:txXfrm>
    </dsp:sp>
    <dsp:sp modelId="{890C5502-2CBF-45FE-A0FA-D9E49D683D34}">
      <dsp:nvSpPr>
        <dsp:cNvPr id="0" name=""/>
        <dsp:cNvSpPr/>
      </dsp:nvSpPr>
      <dsp:spPr>
        <a:xfrm>
          <a:off x="0" y="2784843"/>
          <a:ext cx="61721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3F7E9-DE13-4D94-B1D4-91472BE927E1}">
      <dsp:nvSpPr>
        <dsp:cNvPr id="0" name=""/>
        <dsp:cNvSpPr/>
      </dsp:nvSpPr>
      <dsp:spPr>
        <a:xfrm>
          <a:off x="0" y="2784843"/>
          <a:ext cx="6172199" cy="696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AND BE YOUR VOICE WHEN YOU NEED US </a:t>
          </a:r>
          <a:endParaRPr lang="en-US" sz="1900" kern="1200"/>
        </a:p>
      </dsp:txBody>
      <dsp:txXfrm>
        <a:off x="0" y="2784843"/>
        <a:ext cx="6172199" cy="696062"/>
      </dsp:txXfrm>
    </dsp:sp>
    <dsp:sp modelId="{3002C645-0B2E-45BA-9D52-25CAAF293C5B}">
      <dsp:nvSpPr>
        <dsp:cNvPr id="0" name=""/>
        <dsp:cNvSpPr/>
      </dsp:nvSpPr>
      <dsp:spPr>
        <a:xfrm>
          <a:off x="0" y="3480905"/>
          <a:ext cx="61721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9FB297-3866-43C0-B275-FD5C71DD2E0C}">
      <dsp:nvSpPr>
        <dsp:cNvPr id="0" name=""/>
        <dsp:cNvSpPr/>
      </dsp:nvSpPr>
      <dsp:spPr>
        <a:xfrm>
          <a:off x="0" y="3480905"/>
          <a:ext cx="6172199" cy="696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PRESERVE ANY EVIDENCE IN A SAFE PLACE </a:t>
          </a:r>
          <a:endParaRPr lang="en-US" sz="1900" kern="1200"/>
        </a:p>
      </dsp:txBody>
      <dsp:txXfrm>
        <a:off x="0" y="3480905"/>
        <a:ext cx="6172199" cy="696062"/>
      </dsp:txXfrm>
    </dsp:sp>
    <dsp:sp modelId="{B990BD89-7739-4E43-91F1-9F13C4040E56}">
      <dsp:nvSpPr>
        <dsp:cNvPr id="0" name=""/>
        <dsp:cNvSpPr/>
      </dsp:nvSpPr>
      <dsp:spPr>
        <a:xfrm>
          <a:off x="0" y="4176967"/>
          <a:ext cx="61721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E14E8B-8C60-4CBD-8E3F-4E86019EC5CF}">
      <dsp:nvSpPr>
        <dsp:cNvPr id="0" name=""/>
        <dsp:cNvSpPr/>
      </dsp:nvSpPr>
      <dsp:spPr>
        <a:xfrm>
          <a:off x="0" y="4176967"/>
          <a:ext cx="6172199" cy="696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YOU ARE NOT ALONE </a:t>
          </a:r>
          <a:endParaRPr lang="en-US" sz="1900" kern="1200"/>
        </a:p>
      </dsp:txBody>
      <dsp:txXfrm>
        <a:off x="0" y="4176967"/>
        <a:ext cx="6172199" cy="696062"/>
      </dsp:txXfrm>
    </dsp:sp>
  </dsp:spTree>
</dsp:drawing>
</file>

<file path=ppt/diagrams/layout1.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09/07/2021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09/07/2021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09/07/2021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09/07/2021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09/07/2021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09/07/2021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www.gov.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042BC7E5-76DB-4826-8C07-4A49B6353F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479558"/>
            <a:ext cx="1861854" cy="717514"/>
            <a:chOff x="0" y="1479558"/>
            <a:chExt cx="1861854" cy="717514"/>
          </a:xfrm>
          <a:solidFill>
            <a:schemeClr val="bg1"/>
          </a:solidFill>
        </p:grpSpPr>
        <p:sp>
          <p:nvSpPr>
            <p:cNvPr id="11" name="Freeform: Shape 10">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2" name="Freeform: Shape 11">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14" name="Freeform: Shape 13">
            <a:extLst>
              <a:ext uri="{FF2B5EF4-FFF2-40B4-BE49-F238E27FC236}">
                <a16:creationId xmlns:a16="http://schemas.microsoft.com/office/drawing/2014/main" id="{498F8FF6-43B4-494A-AF8F-123A4983E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18992" y="-34538"/>
            <a:ext cx="6655405" cy="6335470"/>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B06059C-C357-4011-82B9-9C01063013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5194" y="-23905"/>
            <a:ext cx="6705251" cy="6318526"/>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AFEC601-A132-47EE-B0C2-B38ACD9FC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6886" y="-23905"/>
            <a:ext cx="6705251" cy="6215019"/>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242409" y="895483"/>
            <a:ext cx="5786232" cy="3011190"/>
          </a:xfrm>
        </p:spPr>
        <p:txBody>
          <a:bodyPr>
            <a:normAutofit/>
          </a:bodyPr>
          <a:lstStyle/>
          <a:p>
            <a:r>
              <a:rPr lang="en-GB" sz="5000">
                <a:solidFill>
                  <a:schemeClr val="bg1"/>
                </a:solidFill>
                <a:cs typeface="Calibri Light"/>
              </a:rPr>
              <a:t>E-Portfolio evidence of learning comprising of 4 separate items </a:t>
            </a:r>
            <a:endParaRPr lang="en-GB" sz="5000">
              <a:solidFill>
                <a:schemeClr val="bg1"/>
              </a:solidFill>
            </a:endParaRPr>
          </a:p>
        </p:txBody>
      </p:sp>
      <p:sp>
        <p:nvSpPr>
          <p:cNvPr id="3" name="Subtitle 2"/>
          <p:cNvSpPr>
            <a:spLocks noGrp="1"/>
          </p:cNvSpPr>
          <p:nvPr>
            <p:ph type="subTitle" idx="1"/>
          </p:nvPr>
        </p:nvSpPr>
        <p:spPr>
          <a:xfrm>
            <a:off x="2466270" y="4142096"/>
            <a:ext cx="5338511" cy="1055142"/>
          </a:xfrm>
        </p:spPr>
        <p:txBody>
          <a:bodyPr vert="horz" lIns="91440" tIns="45720" rIns="91440" bIns="45720" rtlCol="0">
            <a:normAutofit/>
          </a:bodyPr>
          <a:lstStyle/>
          <a:p>
            <a:r>
              <a:rPr lang="en-GB" sz="1000">
                <a:solidFill>
                  <a:schemeClr val="bg1"/>
                </a:solidFill>
                <a:cs typeface="Calibri"/>
              </a:rPr>
              <a:t>Dr Azora Hurd</a:t>
            </a:r>
          </a:p>
          <a:p>
            <a:r>
              <a:rPr lang="en-GB" sz="1000">
                <a:solidFill>
                  <a:schemeClr val="bg1"/>
                </a:solidFill>
                <a:cs typeface="Calibri"/>
              </a:rPr>
              <a:t>BMHP5014_BIRM</a:t>
            </a:r>
          </a:p>
          <a:p>
            <a:r>
              <a:rPr lang="en-GB" sz="1000">
                <a:solidFill>
                  <a:schemeClr val="bg1"/>
                </a:solidFill>
                <a:cs typeface="Calibri"/>
              </a:rPr>
              <a:t>BSc Health and social care </a:t>
            </a:r>
          </a:p>
          <a:p>
            <a:r>
              <a:rPr lang="en-GB" sz="1000">
                <a:solidFill>
                  <a:schemeClr val="bg1"/>
                </a:solidFill>
                <a:cs typeface="Calibri"/>
              </a:rPr>
              <a:t>Dominique Richards 1914628</a:t>
            </a:r>
          </a:p>
          <a:p>
            <a:endParaRPr lang="en-GB" sz="1000">
              <a:solidFill>
                <a:schemeClr val="bg1"/>
              </a:solidFill>
              <a:cs typeface="Calibri"/>
            </a:endParaRPr>
          </a:p>
        </p:txBody>
      </p:sp>
      <p:sp>
        <p:nvSpPr>
          <p:cNvPr id="20"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218E095B-4870-4AD5-9C41-C16D59523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583101" y="3578317"/>
            <a:ext cx="1054466" cy="469689"/>
            <a:chOff x="9841624" y="4115729"/>
            <a:chExt cx="602169" cy="268223"/>
          </a:xfrm>
          <a:solidFill>
            <a:schemeClr val="bg1"/>
          </a:solidFill>
        </p:grpSpPr>
        <p:sp>
          <p:nvSpPr>
            <p:cNvPr id="25" name="Freeform: Shape 24">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1" name="Oval 30">
            <a:extLst>
              <a:ext uri="{FF2B5EF4-FFF2-40B4-BE49-F238E27FC236}">
                <a16:creationId xmlns:a16="http://schemas.microsoft.com/office/drawing/2014/main" id="{033BC44A-0661-43B4-9C14-FD5963C22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3" name="Oval 32">
            <a:extLst>
              <a:ext uri="{FF2B5EF4-FFF2-40B4-BE49-F238E27FC236}">
                <a16:creationId xmlns:a16="http://schemas.microsoft.com/office/drawing/2014/main" id="{BE8CB2F0-2F5A-4EBD-B214-E0309C31F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5" name="Freeform: Shape 34">
            <a:extLst>
              <a:ext uri="{FF2B5EF4-FFF2-40B4-BE49-F238E27FC236}">
                <a16:creationId xmlns:a16="http://schemas.microsoft.com/office/drawing/2014/main" id="{FFD3887D-244B-4EC4-9208-E304984C5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7" name="Freeform: Shape 36">
            <a:extLst>
              <a:ext uri="{FF2B5EF4-FFF2-40B4-BE49-F238E27FC236}">
                <a16:creationId xmlns:a16="http://schemas.microsoft.com/office/drawing/2014/main" id="{97224C31-855E-4593-8A58-5B2B0CC4F5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D35A792-C00B-42CF-87D2-E0A430CA5967}"/>
              </a:ext>
            </a:extLst>
          </p:cNvPr>
          <p:cNvSpPr>
            <a:spLocks noGrp="1"/>
          </p:cNvSpPr>
          <p:nvPr>
            <p:ph type="title"/>
          </p:nvPr>
        </p:nvSpPr>
        <p:spPr>
          <a:xfrm>
            <a:off x="838200" y="365125"/>
            <a:ext cx="10515600" cy="1325563"/>
          </a:xfrm>
        </p:spPr>
        <p:txBody>
          <a:bodyPr>
            <a:normAutofit/>
          </a:bodyPr>
          <a:lstStyle/>
          <a:p>
            <a:r>
              <a:rPr lang="en-GB">
                <a:cs typeface="Calibri Light"/>
              </a:rPr>
              <a:t>Contents page </a:t>
            </a:r>
            <a:endParaRPr lang="en-GB"/>
          </a:p>
        </p:txBody>
      </p:sp>
      <p:graphicFrame>
        <p:nvGraphicFramePr>
          <p:cNvPr id="6" name="Content Placeholder 2">
            <a:extLst>
              <a:ext uri="{FF2B5EF4-FFF2-40B4-BE49-F238E27FC236}">
                <a16:creationId xmlns:a16="http://schemas.microsoft.com/office/drawing/2014/main" id="{97CB25D5-F6D4-4B7B-9050-6BFE4911A183}"/>
              </a:ext>
            </a:extLst>
          </p:cNvPr>
          <p:cNvGraphicFramePr>
            <a:graphicFrameLocks noGrp="1"/>
          </p:cNvGraphicFramePr>
          <p:nvPr>
            <p:ph sz="half" idx="1"/>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72BC4BBB-BC3A-46CD-9C44-5DBDD635CB45}"/>
              </a:ext>
            </a:extLst>
          </p:cNvPr>
          <p:cNvSpPr>
            <a:spLocks noGrp="1"/>
          </p:cNvSpPr>
          <p:nvPr>
            <p:ph sz="half" idx="2"/>
          </p:nvPr>
        </p:nvSpPr>
        <p:spPr>
          <a:xfrm>
            <a:off x="6256866" y="2010833"/>
            <a:ext cx="5096933" cy="4166130"/>
          </a:xfrm>
        </p:spPr>
        <p:txBody>
          <a:bodyPr>
            <a:normAutofit/>
          </a:bodyPr>
          <a:lstStyle/>
          <a:p>
            <a:endParaRPr lang="en-GB" sz="2000"/>
          </a:p>
        </p:txBody>
      </p:sp>
    </p:spTree>
    <p:extLst>
      <p:ext uri="{BB962C8B-B14F-4D97-AF65-F5344CB8AC3E}">
        <p14:creationId xmlns:p14="http://schemas.microsoft.com/office/powerpoint/2010/main" val="336441018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1" y="809907"/>
            <a:ext cx="1291642" cy="429215"/>
            <a:chOff x="2504802" y="1755501"/>
            <a:chExt cx="1598829" cy="531293"/>
          </a:xfrm>
          <a:solidFill>
            <a:schemeClr val="bg1">
              <a:alpha val="99000"/>
            </a:schemeClr>
          </a:solidFill>
        </p:grpSpPr>
        <p:sp>
          <p:nvSpPr>
            <p:cNvPr id="14" name="Freeform: Shape 13">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0" name="Oval 16">
            <a:extLst>
              <a:ext uri="{FF2B5EF4-FFF2-40B4-BE49-F238E27FC236}">
                <a16:creationId xmlns:a16="http://schemas.microsoft.com/office/drawing/2014/main" id="{99A7A058-C1CE-4860-96CB-6EAF9DEF7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5452" y="3074904"/>
            <a:ext cx="3432303" cy="3432303"/>
          </a:xfrm>
          <a:prstGeom prst="ellipse">
            <a:avLst/>
          </a:prstGeom>
          <a:solidFill>
            <a:srgbClr val="FFFFFF">
              <a:alpha val="20000"/>
            </a:srgb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8">
            <a:extLst>
              <a:ext uri="{FF2B5EF4-FFF2-40B4-BE49-F238E27FC236}">
                <a16:creationId xmlns:a16="http://schemas.microsoft.com/office/drawing/2014/main" id="{7214B226-9840-4638-9B40-1BA7E5F52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5452" y="3074904"/>
            <a:ext cx="3432303" cy="3432303"/>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20">
            <a:extLst>
              <a:ext uri="{FF2B5EF4-FFF2-40B4-BE49-F238E27FC236}">
                <a16:creationId xmlns:a16="http://schemas.microsoft.com/office/drawing/2014/main" id="{B7F6E9F1-F0E1-442E-B824-A1ADD42CDA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5452" y="3074904"/>
            <a:ext cx="3432303" cy="3432303"/>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49FFD97F-40E1-45B3-9A51-E14CA4A4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3052" y="2922504"/>
            <a:ext cx="3526982" cy="3526982"/>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24416" y="5041342"/>
            <a:ext cx="1330536" cy="1330521"/>
            <a:chOff x="5734037" y="3067039"/>
            <a:chExt cx="724483" cy="724489"/>
          </a:xfrm>
          <a:solidFill>
            <a:schemeClr val="bg1"/>
          </a:solidFill>
        </p:grpSpPr>
        <p:sp>
          <p:nvSpPr>
            <p:cNvPr id="26" name="Freeform: Shape 25">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7EDF47B2-408C-4F39-908E-E1BEF40BE3FA}"/>
              </a:ext>
            </a:extLst>
          </p:cNvPr>
          <p:cNvSpPr>
            <a:spLocks noGrp="1"/>
          </p:cNvSpPr>
          <p:nvPr>
            <p:ph type="title"/>
          </p:nvPr>
        </p:nvSpPr>
        <p:spPr>
          <a:xfrm>
            <a:off x="819496" y="3599586"/>
            <a:ext cx="3267256" cy="2474102"/>
          </a:xfrm>
        </p:spPr>
        <p:txBody>
          <a:bodyPr vert="horz" lIns="91440" tIns="45720" rIns="91440" bIns="45720" rtlCol="0" anchor="ctr">
            <a:normAutofit/>
          </a:bodyPr>
          <a:lstStyle/>
          <a:p>
            <a:pPr algn="ctr"/>
            <a:r>
              <a:rPr lang="en-US" sz="3600" kern="1200">
                <a:solidFill>
                  <a:schemeClr val="bg1"/>
                </a:solidFill>
                <a:latin typeface="+mj-lt"/>
                <a:ea typeface="+mj-ea"/>
                <a:cs typeface="+mj-cs"/>
              </a:rPr>
              <a:t>No Excuse for Abuse </a:t>
            </a:r>
          </a:p>
        </p:txBody>
      </p:sp>
      <p:pic>
        <p:nvPicPr>
          <p:cNvPr id="5" name="Picture 5" descr="A person taking a selfie&#10;&#10;Description automatically generated">
            <a:extLst>
              <a:ext uri="{FF2B5EF4-FFF2-40B4-BE49-F238E27FC236}">
                <a16:creationId xmlns:a16="http://schemas.microsoft.com/office/drawing/2014/main" id="{CE0618DD-C2A8-4088-8FF1-0D3E395BFBBB}"/>
              </a:ext>
            </a:extLst>
          </p:cNvPr>
          <p:cNvPicPr>
            <a:picLocks noGrp="1" noChangeAspect="1"/>
          </p:cNvPicPr>
          <p:nvPr>
            <p:ph type="pic" idx="1"/>
          </p:nvPr>
        </p:nvPicPr>
        <p:blipFill rotWithShape="1">
          <a:blip r:embed="rId2"/>
          <a:srcRect t="18125" r="-2" b="25623"/>
          <a:stretch/>
        </p:blipFill>
        <p:spPr>
          <a:xfrm>
            <a:off x="1392118" y="128658"/>
            <a:ext cx="2665189" cy="2665189"/>
          </a:xfrm>
          <a:custGeom>
            <a:avLst/>
            <a:gdLst/>
            <a:ahLst/>
            <a:cxnLst/>
            <a:rect l="l" t="t" r="r" b="b"/>
            <a:pathLst>
              <a:path w="2255084" h="2255084">
                <a:moveTo>
                  <a:pt x="1127542" y="0"/>
                </a:moveTo>
                <a:cubicBezTo>
                  <a:pt x="1750266" y="0"/>
                  <a:pt x="2255084" y="504818"/>
                  <a:pt x="2255084" y="1127542"/>
                </a:cubicBezTo>
                <a:cubicBezTo>
                  <a:pt x="2255084" y="1750266"/>
                  <a:pt x="1750266" y="2255084"/>
                  <a:pt x="1127542" y="2255084"/>
                </a:cubicBezTo>
                <a:cubicBezTo>
                  <a:pt x="504818" y="2255084"/>
                  <a:pt x="0" y="1750266"/>
                  <a:pt x="0" y="1127542"/>
                </a:cubicBezTo>
                <a:cubicBezTo>
                  <a:pt x="0" y="504818"/>
                  <a:pt x="504818" y="0"/>
                  <a:pt x="1127542" y="0"/>
                </a:cubicBezTo>
                <a:close/>
              </a:path>
            </a:pathLst>
          </a:custGeom>
        </p:spPr>
      </p:pic>
      <p:pic>
        <p:nvPicPr>
          <p:cNvPr id="6" name="Picture 6" descr="A picture containing shape&#10;&#10;Description automatically generated">
            <a:extLst>
              <a:ext uri="{FF2B5EF4-FFF2-40B4-BE49-F238E27FC236}">
                <a16:creationId xmlns:a16="http://schemas.microsoft.com/office/drawing/2014/main" id="{75810B66-F966-4C89-98F7-B5C03DD6D5DB}"/>
              </a:ext>
            </a:extLst>
          </p:cNvPr>
          <p:cNvPicPr>
            <a:picLocks noChangeAspect="1"/>
          </p:cNvPicPr>
          <p:nvPr/>
        </p:nvPicPr>
        <p:blipFill rotWithShape="1">
          <a:blip r:embed="rId3"/>
          <a:srcRect l="667" r="-2" b="-3"/>
          <a:stretch/>
        </p:blipFill>
        <p:spPr>
          <a:xfrm>
            <a:off x="3879642" y="1483369"/>
            <a:ext cx="2479422" cy="2479422"/>
          </a:xfrm>
          <a:custGeom>
            <a:avLst/>
            <a:gdLst/>
            <a:ahLst/>
            <a:cxnLst/>
            <a:rect l="l" t="t" r="r" b="b"/>
            <a:pathLst>
              <a:path w="2479422" h="2479422">
                <a:moveTo>
                  <a:pt x="1239711" y="0"/>
                </a:moveTo>
                <a:cubicBezTo>
                  <a:pt x="1924384" y="0"/>
                  <a:pt x="2479422" y="555038"/>
                  <a:pt x="2479422" y="1239711"/>
                </a:cubicBezTo>
                <a:cubicBezTo>
                  <a:pt x="2479422" y="1924384"/>
                  <a:pt x="1924384" y="2479422"/>
                  <a:pt x="1239711" y="2479422"/>
                </a:cubicBezTo>
                <a:cubicBezTo>
                  <a:pt x="555038" y="2479422"/>
                  <a:pt x="0" y="1924384"/>
                  <a:pt x="0" y="1239711"/>
                </a:cubicBezTo>
                <a:cubicBezTo>
                  <a:pt x="0" y="555038"/>
                  <a:pt x="555038" y="0"/>
                  <a:pt x="1239711" y="0"/>
                </a:cubicBezTo>
                <a:close/>
              </a:path>
            </a:pathLst>
          </a:custGeom>
        </p:spPr>
      </p:pic>
      <p:sp>
        <p:nvSpPr>
          <p:cNvPr id="4" name="Text Placeholder 3">
            <a:extLst>
              <a:ext uri="{FF2B5EF4-FFF2-40B4-BE49-F238E27FC236}">
                <a16:creationId xmlns:a16="http://schemas.microsoft.com/office/drawing/2014/main" id="{F514A52F-5F9D-437D-AFCD-FBF27352189E}"/>
              </a:ext>
            </a:extLst>
          </p:cNvPr>
          <p:cNvSpPr>
            <a:spLocks noGrp="1"/>
          </p:cNvSpPr>
          <p:nvPr>
            <p:ph type="body" sz="half" idx="2"/>
          </p:nvPr>
        </p:nvSpPr>
        <p:spPr>
          <a:xfrm>
            <a:off x="6618018" y="674087"/>
            <a:ext cx="4815318" cy="5434793"/>
          </a:xfrm>
        </p:spPr>
        <p:txBody>
          <a:bodyPr vert="horz" lIns="91440" tIns="45720" rIns="91440" bIns="45720" rtlCol="0" anchor="ctr">
            <a:normAutofit/>
          </a:bodyPr>
          <a:lstStyle/>
          <a:p>
            <a:pPr indent="-228600">
              <a:buFont typeface="Arial" panose="020B0604020202020204" pitchFamily="34" charset="0"/>
              <a:buChar char="•"/>
            </a:pPr>
            <a:r>
              <a:rPr lang="en-US">
                <a:solidFill>
                  <a:schemeClr val="bg1"/>
                </a:solidFill>
              </a:rPr>
              <a:t>Many women die at the hands of people they love  everyday, why is this still happening? I was 21 and in love with a man I would have gave my life too yet it was never enough. This picture was taken on my first ever holiday with my abuser 3 days in I was punched in the face for dancing stuck in a foreign country with a man who was capable of killing me yet I was to scared to tell the police because I was still trying to protect him from his reality. What if I said someone gave me no option but to leave packed my things and took me to a safe place? That’s what happened and today I am campaigning for a team of people who come and take you somewhere safe and help YOU get you're life back.................... you don’t have to wait till there is an emergency to access help</a:t>
            </a:r>
          </a:p>
        </p:txBody>
      </p:sp>
    </p:spTree>
    <p:extLst>
      <p:ext uri="{BB962C8B-B14F-4D97-AF65-F5344CB8AC3E}">
        <p14:creationId xmlns:p14="http://schemas.microsoft.com/office/powerpoint/2010/main" val="647639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C9AF1-F0FB-483C-BB38-16FDC6AA1B49}"/>
              </a:ext>
            </a:extLst>
          </p:cNvPr>
          <p:cNvSpPr>
            <a:spLocks noGrp="1"/>
          </p:cNvSpPr>
          <p:nvPr>
            <p:ph type="title"/>
          </p:nvPr>
        </p:nvSpPr>
        <p:spPr/>
        <p:txBody>
          <a:bodyPr/>
          <a:lstStyle/>
          <a:p>
            <a:r>
              <a:rPr lang="en-GB">
                <a:cs typeface="Calibri Light"/>
              </a:rPr>
              <a:t>NO EXCUSE FOR ABUSE </a:t>
            </a:r>
            <a:endParaRPr lang="en-GB"/>
          </a:p>
        </p:txBody>
      </p:sp>
      <p:graphicFrame>
        <p:nvGraphicFramePr>
          <p:cNvPr id="6" name="Content Placeholder 2">
            <a:extLst>
              <a:ext uri="{FF2B5EF4-FFF2-40B4-BE49-F238E27FC236}">
                <a16:creationId xmlns:a16="http://schemas.microsoft.com/office/drawing/2014/main" id="{97EFE9E8-382F-4B00-A176-8341C95497D6}"/>
              </a:ext>
            </a:extLst>
          </p:cNvPr>
          <p:cNvGraphicFramePr>
            <a:graphicFrameLocks noGrp="1"/>
          </p:cNvGraphicFramePr>
          <p:nvPr>
            <p:ph idx="1"/>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a:extLst>
              <a:ext uri="{FF2B5EF4-FFF2-40B4-BE49-F238E27FC236}">
                <a16:creationId xmlns:a16="http://schemas.microsoft.com/office/drawing/2014/main" id="{90C79662-AA9A-4773-BD35-B53B67590821}"/>
              </a:ext>
            </a:extLst>
          </p:cNvPr>
          <p:cNvSpPr>
            <a:spLocks noGrp="1"/>
          </p:cNvSpPr>
          <p:nvPr>
            <p:ph type="body" sz="half" idx="2"/>
          </p:nvPr>
        </p:nvSpPr>
        <p:spPr/>
        <p:txBody>
          <a:bodyPr vert="horz" lIns="91440" tIns="45720" rIns="91440" bIns="45720" rtlCol="0" anchor="t">
            <a:normAutofit lnSpcReduction="10000"/>
          </a:bodyPr>
          <a:lstStyle/>
          <a:p>
            <a:r>
              <a:rPr lang="en-GB">
                <a:cs typeface="Calibri"/>
              </a:rPr>
              <a:t>WE NEED SPONCERS TO HELP COVER COSTS TOWARDS SAVING PEOPLE FROM DOMESTIC ABUSE. YOU THINK YOURE COMPANY COULD HELP? GET IN TOUCH ON OUR FREEPHONE NUMBER NOW 0800 999 9999 </a:t>
            </a:r>
          </a:p>
          <a:p>
            <a:endParaRPr lang="en-GB">
              <a:cs typeface="Calibri"/>
            </a:endParaRPr>
          </a:p>
          <a:p>
            <a:r>
              <a:rPr lang="en-GB">
                <a:ea typeface="+mn-lt"/>
                <a:cs typeface="+mn-lt"/>
              </a:rPr>
              <a:t>If you are experiencing domestic abuse and need immediate help, ask for ‘ANI’ in a participating pharmacy. ‘ANI’ stands for Action Needed Immediately. If a pharmacy has the ‘Ask for ANI’ logo on display, it means they’re ready to help. They will offer you a private space, provide a phone and ask if you need support from the police or other domestic abuse support services. (Home office 5/10/2018)</a:t>
            </a:r>
            <a:endParaRPr lang="en-GB"/>
          </a:p>
          <a:p>
            <a:endParaRPr lang="en-GB">
              <a:cs typeface="Calibri"/>
            </a:endParaRPr>
          </a:p>
          <a:p>
            <a:endParaRPr lang="en-GB">
              <a:cs typeface="Calibri"/>
            </a:endParaRPr>
          </a:p>
        </p:txBody>
      </p:sp>
    </p:spTree>
    <p:extLst>
      <p:ext uri="{BB962C8B-B14F-4D97-AF65-F5344CB8AC3E}">
        <p14:creationId xmlns:p14="http://schemas.microsoft.com/office/powerpoint/2010/main" val="11639604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2439A9-5C4E-43D7-A2FE-D47D60949FE1}"/>
              </a:ext>
            </a:extLst>
          </p:cNvPr>
          <p:cNvSpPr>
            <a:spLocks noGrp="1"/>
          </p:cNvSpPr>
          <p:nvPr>
            <p:ph type="title"/>
          </p:nvPr>
        </p:nvSpPr>
        <p:spPr>
          <a:xfrm>
            <a:off x="3970366" y="609600"/>
            <a:ext cx="4267200" cy="1351472"/>
          </a:xfrm>
        </p:spPr>
        <p:txBody>
          <a:bodyPr vert="horz" lIns="91440" tIns="45720" rIns="91440" bIns="45720" rtlCol="0" anchor="ctr">
            <a:normAutofit/>
          </a:bodyPr>
          <a:lstStyle/>
          <a:p>
            <a:pPr algn="ctr"/>
            <a:r>
              <a:rPr lang="en-US" sz="4100" kern="1200">
                <a:solidFill>
                  <a:schemeClr val="tx1">
                    <a:lumMod val="85000"/>
                    <a:lumOff val="15000"/>
                  </a:schemeClr>
                </a:solidFill>
                <a:latin typeface="+mj-lt"/>
                <a:ea typeface="+mj-ea"/>
                <a:cs typeface="+mj-cs"/>
              </a:rPr>
              <a:t>NO MORE SILENCE CAN YOU HELP?</a:t>
            </a:r>
          </a:p>
        </p:txBody>
      </p:sp>
      <p:pic>
        <p:nvPicPr>
          <p:cNvPr id="5" name="Picture 5">
            <a:extLst>
              <a:ext uri="{FF2B5EF4-FFF2-40B4-BE49-F238E27FC236}">
                <a16:creationId xmlns:a16="http://schemas.microsoft.com/office/drawing/2014/main" id="{060B4BF7-61B7-454A-9462-FD7BA80DE6DD}"/>
              </a:ext>
            </a:extLst>
          </p:cNvPr>
          <p:cNvPicPr>
            <a:picLocks noGrp="1" noChangeAspect="1"/>
          </p:cNvPicPr>
          <p:nvPr>
            <p:ph idx="1"/>
          </p:nvPr>
        </p:nvPicPr>
        <p:blipFill rotWithShape="1">
          <a:blip r:embed="rId2"/>
          <a:srcRect r="4198"/>
          <a:stretch/>
        </p:blipFill>
        <p:spPr>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4" name="Text Placeholder 3">
            <a:extLst>
              <a:ext uri="{FF2B5EF4-FFF2-40B4-BE49-F238E27FC236}">
                <a16:creationId xmlns:a16="http://schemas.microsoft.com/office/drawing/2014/main" id="{79A8D270-9F74-4BA1-9B8E-4722EF3FF771}"/>
              </a:ext>
            </a:extLst>
          </p:cNvPr>
          <p:cNvSpPr>
            <a:spLocks noGrp="1"/>
          </p:cNvSpPr>
          <p:nvPr>
            <p:ph type="body" sz="half" idx="2"/>
          </p:nvPr>
        </p:nvSpPr>
        <p:spPr>
          <a:xfrm>
            <a:off x="4198966" y="2147357"/>
            <a:ext cx="3810000" cy="4101042"/>
          </a:xfrm>
        </p:spPr>
        <p:txBody>
          <a:bodyPr vert="horz" lIns="91440" tIns="45720" rIns="91440" bIns="45720" rtlCol="0" anchor="t">
            <a:normAutofit/>
          </a:bodyPr>
          <a:lstStyle/>
          <a:p>
            <a:pPr indent="-228600">
              <a:buFont typeface="Arial" panose="020B0604020202020204" pitchFamily="34" charset="0"/>
              <a:buChar char="•"/>
            </a:pPr>
            <a:r>
              <a:rPr lang="en-US" sz="2000">
                <a:solidFill>
                  <a:schemeClr val="tx1">
                    <a:lumMod val="85000"/>
                    <a:lumOff val="15000"/>
                  </a:schemeClr>
                </a:solidFill>
                <a:cs typeface="Calibri"/>
              </a:rPr>
              <a:t>According to office for national statists </a:t>
            </a:r>
          </a:p>
          <a:p>
            <a:r>
              <a:rPr lang="en-US" sz="2000">
                <a:ea typeface="+mn-lt"/>
                <a:cs typeface="+mn-lt"/>
              </a:rPr>
              <a:t>With the exception of controlling or coercive behavior, domestic abuse is not a specific criminal offence. Offences that are domestic abuse-related will be recorded under the respective offence that has been committed, for example, assault with injury. However, the police are required to flag when an offence is domestic abuse-related. (office for National statistics 2020) </a:t>
            </a:r>
            <a:endParaRPr lang="en-US"/>
          </a:p>
        </p:txBody>
      </p:sp>
      <p:pic>
        <p:nvPicPr>
          <p:cNvPr id="6" name="Picture 6" descr="A person taking a selfie&#10;&#10;Description automatically generated">
            <a:extLst>
              <a:ext uri="{FF2B5EF4-FFF2-40B4-BE49-F238E27FC236}">
                <a16:creationId xmlns:a16="http://schemas.microsoft.com/office/drawing/2014/main" id="{794F11EC-6BAA-4DA0-835F-E3FEA93B2A52}"/>
              </a:ext>
            </a:extLst>
          </p:cNvPr>
          <p:cNvPicPr>
            <a:picLocks noChangeAspect="1"/>
          </p:cNvPicPr>
          <p:nvPr/>
        </p:nvPicPr>
        <p:blipFill rotWithShape="1">
          <a:blip r:embed="rId3"/>
          <a:srcRect r="6379"/>
          <a:stretch/>
        </p:blipFill>
        <p:spPr>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Tree>
    <p:extLst>
      <p:ext uri="{BB962C8B-B14F-4D97-AF65-F5344CB8AC3E}">
        <p14:creationId xmlns:p14="http://schemas.microsoft.com/office/powerpoint/2010/main" val="16197965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C6CA75-F903-4252-91E6-475776D84F95}"/>
              </a:ext>
            </a:extLst>
          </p:cNvPr>
          <p:cNvSpPr>
            <a:spLocks noGrp="1"/>
          </p:cNvSpPr>
          <p:nvPr>
            <p:ph type="title"/>
          </p:nvPr>
        </p:nvSpPr>
        <p:spPr>
          <a:xfrm>
            <a:off x="1156851" y="637762"/>
            <a:ext cx="9888496" cy="900131"/>
          </a:xfrm>
        </p:spPr>
        <p:txBody>
          <a:bodyPr anchor="t">
            <a:normAutofit/>
          </a:bodyPr>
          <a:lstStyle/>
          <a:p>
            <a:r>
              <a:rPr lang="en-GB" sz="4000" b="1">
                <a:solidFill>
                  <a:schemeClr val="bg1"/>
                </a:solidFill>
                <a:cs typeface="Calibri Light"/>
              </a:rPr>
              <a:t>Let's help out to stamp out domestic abuse!!!</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3D4153-972A-4FF0-BB40-44B91BF834C8}"/>
              </a:ext>
            </a:extLst>
          </p:cNvPr>
          <p:cNvSpPr>
            <a:spLocks noGrp="1"/>
          </p:cNvSpPr>
          <p:nvPr>
            <p:ph idx="1"/>
          </p:nvPr>
        </p:nvSpPr>
        <p:spPr>
          <a:xfrm>
            <a:off x="1155548" y="2217343"/>
            <a:ext cx="9880893" cy="3959619"/>
          </a:xfrm>
        </p:spPr>
        <p:txBody>
          <a:bodyPr vert="horz" lIns="91440" tIns="45720" rIns="91440" bIns="45720" rtlCol="0" anchor="t">
            <a:normAutofit/>
          </a:bodyPr>
          <a:lstStyle/>
          <a:p>
            <a:pPr marL="0" indent="0">
              <a:buNone/>
            </a:pPr>
            <a:r>
              <a:rPr lang="en-GB" sz="2400">
                <a:cs typeface="Calibri"/>
              </a:rPr>
              <a:t>Can you offer you're help?  clothes, toys, toiletries? Or maybe just a donation  If you can please come and join us at Ladywood leisure centre Birmingham (10 mins from city centre) B16 8EP 25th August 2021 @3pm till 8.30pm food available to buy on the day </a:t>
            </a:r>
            <a:endParaRPr lang="en-US" sz="2400"/>
          </a:p>
          <a:p>
            <a:pPr marL="0" indent="0">
              <a:buNone/>
            </a:pPr>
            <a:r>
              <a:rPr lang="en-GB" sz="2400">
                <a:cs typeface="Calibri"/>
              </a:rPr>
              <a:t>We hope to not only find new members of the public to help but raise funds to support our project we would like to open a new drop in for women facing domestic abuse. Do you know someone who can help? Bring them along! know someone who has been a survivor of domestic abuse bring them too! Know someone currently facing domestic abuse? Come along and talk to our friendly team don’t wait for a crisis to seek help we want to help now! </a:t>
            </a:r>
          </a:p>
        </p:txBody>
      </p:sp>
    </p:spTree>
    <p:extLst>
      <p:ext uri="{BB962C8B-B14F-4D97-AF65-F5344CB8AC3E}">
        <p14:creationId xmlns:p14="http://schemas.microsoft.com/office/powerpoint/2010/main" val="20608186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22">
            <a:extLst>
              <a:ext uri="{FF2B5EF4-FFF2-40B4-BE49-F238E27FC236}">
                <a16:creationId xmlns:a16="http://schemas.microsoft.com/office/drawing/2014/main" id="{12FB12AE-71D1-47FD-9AC3-EE2C074245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4">
            <a:extLst>
              <a:ext uri="{FF2B5EF4-FFF2-40B4-BE49-F238E27FC236}">
                <a16:creationId xmlns:a16="http://schemas.microsoft.com/office/drawing/2014/main" id="{64853C7E-3CBA-4464-865F-6044D94B1B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8487" y="2994212"/>
            <a:ext cx="1345385" cy="668410"/>
          </a:xfrm>
          <a:custGeom>
            <a:avLst/>
            <a:gdLst>
              <a:gd name="connsiteX0" fmla="*/ 0 w 1345385"/>
              <a:gd name="connsiteY0" fmla="*/ 668410 h 668410"/>
              <a:gd name="connsiteX1" fmla="*/ 672692 w 1345385"/>
              <a:gd name="connsiteY1" fmla="*/ 0 h 668410"/>
              <a:gd name="connsiteX2" fmla="*/ 1345385 w 1345385"/>
              <a:gd name="connsiteY2" fmla="*/ 668410 h 668410"/>
            </a:gdLst>
            <a:ahLst/>
            <a:cxnLst>
              <a:cxn ang="0">
                <a:pos x="connsiteX0" y="connsiteY0"/>
              </a:cxn>
              <a:cxn ang="0">
                <a:pos x="connsiteX1" y="connsiteY1"/>
              </a:cxn>
              <a:cxn ang="0">
                <a:pos x="connsiteX2" y="connsiteY2"/>
              </a:cxn>
            </a:cxnLst>
            <a:rect l="l" t="t" r="r" b="b"/>
            <a:pathLst>
              <a:path w="1345385" h="668410">
                <a:moveTo>
                  <a:pt x="0" y="668410"/>
                </a:moveTo>
                <a:lnTo>
                  <a:pt x="672692" y="0"/>
                </a:lnTo>
                <a:lnTo>
                  <a:pt x="1345385" y="668410"/>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ectangle 26">
            <a:extLst>
              <a:ext uri="{FF2B5EF4-FFF2-40B4-BE49-F238E27FC236}">
                <a16:creationId xmlns:a16="http://schemas.microsoft.com/office/drawing/2014/main" id="{55EFEC59-B929-4851-9DEF-9106F2797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3480" y="2760304"/>
            <a:ext cx="418137" cy="418137"/>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8">
            <a:extLst>
              <a:ext uri="{FF2B5EF4-FFF2-40B4-BE49-F238E27FC236}">
                <a16:creationId xmlns:a16="http://schemas.microsoft.com/office/drawing/2014/main" id="{6C132392-D5FF-4588-8FA1-5BAD77BF6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508836" y="4124955"/>
            <a:ext cx="635336" cy="63533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7EAC045-695C-4E73-9B7C-AFD6FB22D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36522" y="4621062"/>
            <a:ext cx="224347" cy="224347"/>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Isosceles Triangle 32">
            <a:extLst>
              <a:ext uri="{FF2B5EF4-FFF2-40B4-BE49-F238E27FC236}">
                <a16:creationId xmlns:a16="http://schemas.microsoft.com/office/drawing/2014/main" id="{404A7A3A-BEAE-4BC6-A163-5D0E5F8C4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10175676" y="5597890"/>
            <a:ext cx="2982940" cy="1481975"/>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Rectangle 34">
            <a:extLst>
              <a:ext uri="{FF2B5EF4-FFF2-40B4-BE49-F238E27FC236}">
                <a16:creationId xmlns:a16="http://schemas.microsoft.com/office/drawing/2014/main" id="{12ED3B7D-405D-4DFA-8608-B6DE74671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46240" y="5280494"/>
            <a:ext cx="841505" cy="841505"/>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20E21D9E-E14B-46DA-A82F-8C47BB39A29B}"/>
              </a:ext>
            </a:extLst>
          </p:cNvPr>
          <p:cNvSpPr txBox="1"/>
          <p:nvPr/>
        </p:nvSpPr>
        <p:spPr>
          <a:xfrm>
            <a:off x="6096000" y="1997136"/>
            <a:ext cx="5147732" cy="4163607"/>
          </a:xfrm>
          <a:prstGeom prst="rect">
            <a:avLst/>
          </a:prstGeom>
          <a:noFill/>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a:lnSpc>
                <a:spcPct val="90000"/>
              </a:lnSpc>
              <a:spcAft>
                <a:spcPts val="600"/>
              </a:spcAft>
            </a:pPr>
            <a:r>
              <a:rPr lang="en-US" sz="1100">
                <a:latin typeface="Arial"/>
                <a:cs typeface="Arial"/>
              </a:rPr>
              <a:t>Dear Aldi,</a:t>
            </a:r>
          </a:p>
          <a:p>
            <a:pPr>
              <a:lnSpc>
                <a:spcPct val="90000"/>
              </a:lnSpc>
              <a:spcAft>
                <a:spcPts val="600"/>
              </a:spcAft>
            </a:pPr>
            <a:r>
              <a:rPr lang="en-US" sz="1100">
                <a:latin typeface="Arial"/>
                <a:cs typeface="Arial"/>
              </a:rPr>
              <a:t> We would first like to Thank you for taking the time to consider backing my back to life  project. As promised, I have written this letter to go into more detail of our plans for our drop-in Centre for abused </a:t>
            </a:r>
            <a:r>
              <a:rPr lang="en-US" sz="1100" err="1">
                <a:latin typeface="Arial"/>
                <a:cs typeface="Arial"/>
              </a:rPr>
              <a:t>women.We</a:t>
            </a:r>
            <a:r>
              <a:rPr lang="en-US" sz="1100">
                <a:latin typeface="Arial"/>
                <a:cs typeface="Arial"/>
              </a:rPr>
              <a:t> would first want to look into renting a space that is safe and easy to locate for the women for the women entering our project with a possibility of temporary sleeping quarters this will mean we would also need funding for beds quilt covers and basic bedroom Funiture.  We would also want to protect this space with 24-hour security system and alarms. We have been in contact with Tesco who have kindly offered to supply food and drinks. We would offer any women facing domestic abuse a safe place to arrange  permanent accommodation meals and any help and support they may need while with us . We have been gifted free Wi-Fi and calls with a network provider. The day to day running of the refuge would be from our dedicated team who have been working alongside us for many years on other projects and have all have has training and </a:t>
            </a:r>
            <a:r>
              <a:rPr lang="en-US" sz="1100" err="1">
                <a:latin typeface="Arial"/>
                <a:cs typeface="Arial"/>
              </a:rPr>
              <a:t>dbs</a:t>
            </a:r>
            <a:r>
              <a:rPr lang="en-US" sz="1100">
                <a:latin typeface="Arial"/>
                <a:cs typeface="Arial"/>
              </a:rPr>
              <a:t> checked and have many years and experience in this field. We have a team of dedicated cleaners who volunteer 4 days a week that would  also help with cooking of meals and uphold of the refuge We are asking for small donation every month towards the upkeep of the refuge and in return we can offer our Centre for any functions you may have and free promotion for your local store. And provide Christmas dinners for all your staff in your local Aldi as a thank you for your support! </a:t>
            </a:r>
          </a:p>
          <a:p>
            <a:pPr>
              <a:lnSpc>
                <a:spcPct val="90000"/>
              </a:lnSpc>
              <a:spcAft>
                <a:spcPts val="600"/>
              </a:spcAft>
            </a:pPr>
            <a:r>
              <a:rPr lang="en-US" sz="1100">
                <a:latin typeface="Arial"/>
                <a:cs typeface="Arial"/>
              </a:rPr>
              <a:t>We have already had the backing of ASDA,ICELAND AND TESCO who have promised to also donate to us every month Promoting coffee mornings and bake sales along with raffles and family days with the proceeds coming to us. </a:t>
            </a:r>
          </a:p>
          <a:p>
            <a:pPr>
              <a:lnSpc>
                <a:spcPct val="90000"/>
              </a:lnSpc>
              <a:spcAft>
                <a:spcPts val="600"/>
              </a:spcAft>
            </a:pPr>
            <a:r>
              <a:rPr lang="en-US" sz="1100">
                <a:latin typeface="Arial"/>
                <a:cs typeface="Arial"/>
              </a:rPr>
              <a:t>We would be incredibly grateful for any help you could offer us as we are an independent project and run based on people's kindness to help our local community. We are dedicated to helping others as I have been a survivor of domestic abuse and with help of a local charity been able to set my life back on track and now help others do so. It has been a pleasure watching the ladies and children who I already support find their feet and a home, watching them set up homes for their children and do things they had never been able to do before. We encourage the women into education and support them with finding housing and job placements while in our care.  </a:t>
            </a:r>
          </a:p>
          <a:p>
            <a:pPr>
              <a:lnSpc>
                <a:spcPct val="90000"/>
              </a:lnSpc>
              <a:spcAft>
                <a:spcPts val="600"/>
              </a:spcAft>
            </a:pPr>
            <a:r>
              <a:rPr lang="en-US" sz="1100">
                <a:latin typeface="Arial"/>
                <a:cs typeface="Arial"/>
              </a:rPr>
              <a:t>Hope to hear from you soon </a:t>
            </a:r>
          </a:p>
          <a:p>
            <a:pPr>
              <a:lnSpc>
                <a:spcPct val="90000"/>
              </a:lnSpc>
              <a:spcAft>
                <a:spcPts val="600"/>
              </a:spcAft>
            </a:pPr>
            <a:r>
              <a:rPr lang="en-US" sz="1100">
                <a:latin typeface="Arial"/>
                <a:cs typeface="Arial"/>
              </a:rPr>
              <a:t>Kind regards </a:t>
            </a:r>
          </a:p>
          <a:p>
            <a:pPr>
              <a:lnSpc>
                <a:spcPct val="90000"/>
              </a:lnSpc>
              <a:spcAft>
                <a:spcPts val="600"/>
              </a:spcAft>
            </a:pPr>
            <a:r>
              <a:rPr lang="en-US" sz="1100">
                <a:latin typeface="Arial"/>
                <a:cs typeface="Arial"/>
              </a:rPr>
              <a:t>Dominique Richards </a:t>
            </a:r>
          </a:p>
          <a:p>
            <a:pPr>
              <a:lnSpc>
                <a:spcPct val="90000"/>
              </a:lnSpc>
              <a:spcAft>
                <a:spcPts val="600"/>
              </a:spcAft>
            </a:pPr>
            <a:r>
              <a:rPr lang="en-US" sz="1100">
                <a:latin typeface="Arial"/>
                <a:cs typeface="Arial"/>
              </a:rPr>
              <a:t>Back to life project </a:t>
            </a:r>
          </a:p>
        </p:txBody>
      </p:sp>
    </p:spTree>
    <p:extLst>
      <p:ext uri="{BB962C8B-B14F-4D97-AF65-F5344CB8AC3E}">
        <p14:creationId xmlns:p14="http://schemas.microsoft.com/office/powerpoint/2010/main" val="28970809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0A874FF-93DB-40F2-9DF7-EFD7CB5296A6}"/>
              </a:ext>
            </a:extLst>
          </p:cNvPr>
          <p:cNvSpPr txBox="1"/>
          <p:nvPr/>
        </p:nvSpPr>
        <p:spPr>
          <a:xfrm>
            <a:off x="510989" y="654424"/>
            <a:ext cx="11429999" cy="66325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cs typeface="Calibri"/>
              </a:rPr>
              <a:t>Dear Dominique and the back to life project, </a:t>
            </a:r>
          </a:p>
          <a:p>
            <a:endParaRPr lang="en-GB" sz="1100">
              <a:latin typeface="Arial"/>
              <a:cs typeface="Calibri"/>
            </a:endParaRPr>
          </a:p>
          <a:p>
            <a:r>
              <a:rPr lang="en-GB" sz="1100">
                <a:latin typeface="Arial"/>
                <a:cs typeface="Calibri"/>
              </a:rPr>
              <a:t>Thank you for your pervious letter!</a:t>
            </a:r>
          </a:p>
          <a:p>
            <a:endParaRPr lang="en-GB" sz="1100">
              <a:latin typeface="Arial"/>
              <a:cs typeface="Calibri"/>
            </a:endParaRPr>
          </a:p>
          <a:p>
            <a:r>
              <a:rPr lang="en-GB" sz="1100">
                <a:latin typeface="Arial"/>
                <a:cs typeface="Calibri"/>
              </a:rPr>
              <a:t> We really enjoyed reading the list of things you help with in your community, we are really interested in supporting your project and being actively involved within fundraising for your back to life refuge project, I was so happy to read about all the things you help  families with. I have a few questions about your project </a:t>
            </a:r>
          </a:p>
          <a:p>
            <a:r>
              <a:rPr lang="en-GB" sz="1100">
                <a:latin typeface="Arial"/>
                <a:cs typeface="Calibri"/>
              </a:rPr>
              <a:t>What area would you be setting up your drop-in? </a:t>
            </a:r>
          </a:p>
          <a:p>
            <a:r>
              <a:rPr lang="en-GB" sz="1100">
                <a:latin typeface="Arial"/>
                <a:cs typeface="Calibri"/>
              </a:rPr>
              <a:t>Would you need multiple locations? </a:t>
            </a:r>
          </a:p>
          <a:p>
            <a:r>
              <a:rPr lang="en-GB" sz="1100">
                <a:latin typeface="Arial"/>
                <a:cs typeface="Calibri"/>
              </a:rPr>
              <a:t>How would you fund staff or expenses? </a:t>
            </a:r>
          </a:p>
          <a:p>
            <a:r>
              <a:rPr lang="en-GB" sz="1100">
                <a:latin typeface="Arial"/>
                <a:cs typeface="Calibri"/>
              </a:rPr>
              <a:t>What are expectations regarding your intake?</a:t>
            </a:r>
          </a:p>
          <a:p>
            <a:r>
              <a:rPr lang="en-GB" sz="1100">
                <a:latin typeface="Arial"/>
                <a:cs typeface="Calibri"/>
              </a:rPr>
              <a:t>Would you have enough staff to cater to all? </a:t>
            </a:r>
          </a:p>
          <a:p>
            <a:r>
              <a:rPr lang="en-GB" sz="1100">
                <a:latin typeface="Arial"/>
                <a:cs typeface="Calibri"/>
              </a:rPr>
              <a:t>Could you provide day-care facilities for women not in the area who come to your drop in for help?</a:t>
            </a:r>
          </a:p>
          <a:p>
            <a:r>
              <a:rPr lang="en-GB" sz="1100">
                <a:latin typeface="Arial"/>
                <a:cs typeface="Calibri"/>
              </a:rPr>
              <a:t>How would you arrange schooling for children who are in your care long term? </a:t>
            </a:r>
          </a:p>
          <a:p>
            <a:r>
              <a:rPr lang="en-GB" sz="1100">
                <a:latin typeface="Arial"/>
                <a:cs typeface="Calibri"/>
              </a:rPr>
              <a:t>How much would you expect monthly? </a:t>
            </a:r>
          </a:p>
          <a:p>
            <a:r>
              <a:rPr lang="en-GB" sz="1100">
                <a:latin typeface="Arial"/>
                <a:cs typeface="Calibri"/>
              </a:rPr>
              <a:t>We are really interested in your idea and find this project to be beneficial of the community. I am really pleased you have everything in place for your project and we love the name! </a:t>
            </a:r>
          </a:p>
          <a:p>
            <a:endParaRPr lang="en-GB" sz="1100">
              <a:latin typeface="Arial"/>
              <a:cs typeface="Calibri"/>
            </a:endParaRPr>
          </a:p>
          <a:p>
            <a:r>
              <a:rPr lang="en-GB" sz="1100">
                <a:latin typeface="Arial"/>
                <a:cs typeface="Calibri"/>
              </a:rPr>
              <a:t>Hope to hear from you soon </a:t>
            </a:r>
          </a:p>
          <a:p>
            <a:endParaRPr lang="en-GB" sz="1100">
              <a:latin typeface="Arial"/>
              <a:cs typeface="Calibri"/>
            </a:endParaRPr>
          </a:p>
          <a:p>
            <a:r>
              <a:rPr lang="en-GB" sz="1100">
                <a:latin typeface="Arial"/>
                <a:cs typeface="Calibri"/>
              </a:rPr>
              <a:t>Kind Regards </a:t>
            </a:r>
          </a:p>
          <a:p>
            <a:r>
              <a:rPr lang="en-GB" sz="1100">
                <a:latin typeface="Arial"/>
                <a:cs typeface="Calibri"/>
              </a:rPr>
              <a:t>ALDI </a:t>
            </a:r>
          </a:p>
          <a:p>
            <a:endParaRPr lang="en-GB" sz="1100">
              <a:latin typeface="Arial"/>
              <a:cs typeface="Calibri"/>
            </a:endParaRPr>
          </a:p>
          <a:p>
            <a:endParaRPr lang="en-GB" sz="1100">
              <a:latin typeface="Arial"/>
              <a:cs typeface="Calibri"/>
            </a:endParaRPr>
          </a:p>
          <a:p>
            <a:r>
              <a:rPr lang="en-GB" sz="1100">
                <a:latin typeface="Arial"/>
                <a:cs typeface="Calibri"/>
              </a:rPr>
              <a:t>Hi ALDI,</a:t>
            </a:r>
          </a:p>
          <a:p>
            <a:endParaRPr lang="en-GB" sz="1100">
              <a:latin typeface="Arial"/>
              <a:cs typeface="Calibri"/>
            </a:endParaRPr>
          </a:p>
          <a:p>
            <a:r>
              <a:rPr lang="en-GB" sz="1100">
                <a:latin typeface="Arial"/>
                <a:cs typeface="Calibri"/>
              </a:rPr>
              <a:t>Thank you so much for getting back to me I look forward to moving forward in this project with you! </a:t>
            </a:r>
          </a:p>
          <a:p>
            <a:endParaRPr lang="en-GB" sz="1100">
              <a:latin typeface="Arial"/>
              <a:cs typeface="Calibri"/>
            </a:endParaRPr>
          </a:p>
          <a:p>
            <a:r>
              <a:rPr lang="en-GB" sz="1100">
                <a:latin typeface="Arial"/>
                <a:cs typeface="Calibri"/>
              </a:rPr>
              <a:t>The area of the drop- in will have to remain anonymous as this will protect anyone who comes to us although we currently have a centre in the heart of Birmingham which is open to the public. </a:t>
            </a:r>
          </a:p>
          <a:p>
            <a:r>
              <a:rPr lang="en-GB" sz="1100">
                <a:latin typeface="Arial"/>
                <a:cs typeface="Calibri"/>
              </a:rPr>
              <a:t>No, we wouldn’t need multiple locations as we can only cater for up to 11 women staying and 15 drop ins a day </a:t>
            </a:r>
          </a:p>
          <a:p>
            <a:r>
              <a:rPr lang="en-GB" sz="1100">
                <a:latin typeface="Arial"/>
                <a:cs typeface="Calibri"/>
              </a:rPr>
              <a:t>Staff are either volunteer or retired professional bodies who are dedicated to our team </a:t>
            </a:r>
          </a:p>
          <a:p>
            <a:r>
              <a:rPr lang="en-GB" sz="1100">
                <a:latin typeface="Arial"/>
                <a:cs typeface="Calibri"/>
              </a:rPr>
              <a:t>Our expectations for intake are around 15 women a day in the drop-in centre and have living quarters for 11 (not including children) </a:t>
            </a:r>
          </a:p>
          <a:p>
            <a:r>
              <a:rPr lang="en-GB" sz="1100">
                <a:latin typeface="Arial"/>
                <a:cs typeface="Calibri"/>
              </a:rPr>
              <a:t>We would have enough staff as we work on a 4 day on 4 day off patten on a rota with an </a:t>
            </a:r>
            <a:r>
              <a:rPr lang="en-GB" sz="1100" err="1">
                <a:latin typeface="Arial"/>
                <a:cs typeface="Calibri"/>
              </a:rPr>
              <a:t>addional</a:t>
            </a:r>
            <a:r>
              <a:rPr lang="en-GB" sz="1100">
                <a:latin typeface="Arial"/>
                <a:cs typeface="Calibri"/>
              </a:rPr>
              <a:t> 2 for sleep ins who cater for emergency situations </a:t>
            </a:r>
          </a:p>
          <a:p>
            <a:r>
              <a:rPr lang="en-GB" sz="1100">
                <a:latin typeface="Arial"/>
                <a:cs typeface="Calibri"/>
              </a:rPr>
              <a:t>In our dedicated team we have nursery nurses who set up a stay and play in our community centre from 8.30am to 7.30pm Monday- Friday </a:t>
            </a:r>
          </a:p>
          <a:p>
            <a:r>
              <a:rPr lang="en-GB" sz="1100">
                <a:latin typeface="Arial"/>
                <a:cs typeface="Calibri"/>
              </a:rPr>
              <a:t>We have a local school who will offer </a:t>
            </a:r>
            <a:r>
              <a:rPr lang="en-GB" sz="1100" err="1">
                <a:latin typeface="Arial"/>
                <a:cs typeface="Calibri"/>
              </a:rPr>
              <a:t>tempory</a:t>
            </a:r>
            <a:r>
              <a:rPr lang="en-GB" sz="1100">
                <a:latin typeface="Arial"/>
                <a:cs typeface="Calibri"/>
              </a:rPr>
              <a:t> places in their centre from 1.30pm to 3pm to help children keep on track of schooling </a:t>
            </a:r>
          </a:p>
          <a:p>
            <a:r>
              <a:rPr lang="en-GB" sz="1100">
                <a:latin typeface="Arial"/>
                <a:cs typeface="Calibri"/>
              </a:rPr>
              <a:t>This refuge will only be </a:t>
            </a:r>
            <a:r>
              <a:rPr lang="en-GB" sz="1100" err="1">
                <a:latin typeface="Arial"/>
                <a:cs typeface="Calibri"/>
              </a:rPr>
              <a:t>tempory</a:t>
            </a:r>
            <a:r>
              <a:rPr lang="en-GB" sz="1100">
                <a:latin typeface="Arial"/>
                <a:cs typeface="Calibri"/>
              </a:rPr>
              <a:t> placement for families and we will often find more </a:t>
            </a:r>
            <a:r>
              <a:rPr lang="en-GB" sz="1100" err="1">
                <a:latin typeface="Arial"/>
                <a:cs typeface="Calibri"/>
              </a:rPr>
              <a:t>sutible</a:t>
            </a:r>
            <a:r>
              <a:rPr lang="en-GB" sz="1100">
                <a:latin typeface="Arial"/>
                <a:cs typeface="Calibri"/>
              </a:rPr>
              <a:t> </a:t>
            </a:r>
            <a:r>
              <a:rPr lang="en-GB" sz="1100" err="1">
                <a:latin typeface="Arial"/>
                <a:cs typeface="Calibri"/>
              </a:rPr>
              <a:t>accomidation</a:t>
            </a:r>
            <a:r>
              <a:rPr lang="en-GB" sz="1100">
                <a:latin typeface="Arial"/>
                <a:cs typeface="Calibri"/>
              </a:rPr>
              <a:t> within 3 weeks </a:t>
            </a:r>
          </a:p>
          <a:p>
            <a:r>
              <a:rPr lang="en-GB" sz="1100">
                <a:latin typeface="Arial"/>
                <a:cs typeface="Calibri"/>
              </a:rPr>
              <a:t>Our monthly income expected is £3,600 with </a:t>
            </a:r>
            <a:r>
              <a:rPr lang="en-GB" sz="1100" err="1">
                <a:latin typeface="Arial"/>
                <a:cs typeface="Calibri"/>
              </a:rPr>
              <a:t>tesco</a:t>
            </a:r>
            <a:r>
              <a:rPr lang="en-GB" sz="1100">
                <a:latin typeface="Arial"/>
                <a:cs typeface="Calibri"/>
              </a:rPr>
              <a:t>, </a:t>
            </a:r>
            <a:r>
              <a:rPr lang="en-GB" sz="1100" err="1">
                <a:latin typeface="Arial"/>
                <a:cs typeface="Calibri"/>
              </a:rPr>
              <a:t>adsa</a:t>
            </a:r>
            <a:r>
              <a:rPr lang="en-GB" sz="1100">
                <a:latin typeface="Arial"/>
                <a:cs typeface="Calibri"/>
              </a:rPr>
              <a:t>, and </a:t>
            </a:r>
            <a:r>
              <a:rPr lang="en-GB" sz="1100" err="1">
                <a:latin typeface="Arial"/>
                <a:cs typeface="Calibri"/>
              </a:rPr>
              <a:t>iceland</a:t>
            </a:r>
            <a:r>
              <a:rPr lang="en-GB" sz="1100">
                <a:latin typeface="Arial"/>
                <a:cs typeface="Calibri"/>
              </a:rPr>
              <a:t> </a:t>
            </a:r>
          </a:p>
          <a:p>
            <a:endParaRPr lang="en-GB">
              <a:latin typeface="Calibri" panose="020F0502020204030204"/>
              <a:cs typeface="Calibri"/>
            </a:endParaRPr>
          </a:p>
          <a:p>
            <a:endParaRPr lang="en-GB" sz="1100">
              <a:latin typeface="Arial"/>
              <a:cs typeface="Calibri"/>
            </a:endParaRPr>
          </a:p>
        </p:txBody>
      </p:sp>
    </p:spTree>
    <p:extLst>
      <p:ext uri="{BB962C8B-B14F-4D97-AF65-F5344CB8AC3E}">
        <p14:creationId xmlns:p14="http://schemas.microsoft.com/office/powerpoint/2010/main" val="1823216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43697ED-93C9-43FB-879F-313BA393D2E4}"/>
              </a:ext>
            </a:extLst>
          </p:cNvPr>
          <p:cNvSpPr txBox="1"/>
          <p:nvPr/>
        </p:nvSpPr>
        <p:spPr>
          <a:xfrm>
            <a:off x="493059" y="690282"/>
            <a:ext cx="7781364" cy="9387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cs typeface="Arial"/>
              </a:rPr>
              <a:t>Thank you for you email again! We are so hyped to have you on board we look forward to our partnership in the future </a:t>
            </a:r>
          </a:p>
          <a:p>
            <a:endParaRPr lang="en-GB" sz="1100">
              <a:latin typeface="Arial"/>
              <a:cs typeface="Arial"/>
            </a:endParaRPr>
          </a:p>
          <a:p>
            <a:r>
              <a:rPr lang="en-GB" sz="1100">
                <a:latin typeface="Arial"/>
                <a:cs typeface="Arial"/>
              </a:rPr>
              <a:t>Warmest Regards </a:t>
            </a:r>
          </a:p>
          <a:p>
            <a:endParaRPr lang="en-GB" sz="1100">
              <a:latin typeface="Arial"/>
              <a:cs typeface="Arial"/>
            </a:endParaRPr>
          </a:p>
          <a:p>
            <a:r>
              <a:rPr lang="en-GB" sz="1100">
                <a:latin typeface="Arial"/>
                <a:cs typeface="Arial"/>
              </a:rPr>
              <a:t>Dominique Richards and the back to life project </a:t>
            </a:r>
          </a:p>
        </p:txBody>
      </p:sp>
    </p:spTree>
    <p:extLst>
      <p:ext uri="{BB962C8B-B14F-4D97-AF65-F5344CB8AC3E}">
        <p14:creationId xmlns:p14="http://schemas.microsoft.com/office/powerpoint/2010/main" val="8795158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E3EFD-1CD7-4C95-ABA1-A280D5F33A44}"/>
              </a:ext>
            </a:extLst>
          </p:cNvPr>
          <p:cNvSpPr>
            <a:spLocks noGrp="1"/>
          </p:cNvSpPr>
          <p:nvPr>
            <p:ph type="title"/>
          </p:nvPr>
        </p:nvSpPr>
        <p:spPr/>
        <p:txBody>
          <a:bodyPr/>
          <a:lstStyle/>
          <a:p>
            <a:r>
              <a:rPr lang="en-GB">
                <a:cs typeface="Calibri Light"/>
              </a:rPr>
              <a:t>Refences </a:t>
            </a:r>
          </a:p>
        </p:txBody>
      </p:sp>
      <p:sp>
        <p:nvSpPr>
          <p:cNvPr id="3" name="Content Placeholder 2">
            <a:extLst>
              <a:ext uri="{FF2B5EF4-FFF2-40B4-BE49-F238E27FC236}">
                <a16:creationId xmlns:a16="http://schemas.microsoft.com/office/drawing/2014/main" id="{0EAE4A79-E517-49A2-B2A4-6BF700F4BBE1}"/>
              </a:ext>
            </a:extLst>
          </p:cNvPr>
          <p:cNvSpPr>
            <a:spLocks noGrp="1"/>
          </p:cNvSpPr>
          <p:nvPr>
            <p:ph idx="1"/>
          </p:nvPr>
        </p:nvSpPr>
        <p:spPr/>
        <p:txBody>
          <a:bodyPr vert="horz" lIns="91440" tIns="45720" rIns="91440" bIns="45720" rtlCol="0" anchor="t">
            <a:normAutofit/>
          </a:bodyPr>
          <a:lstStyle/>
          <a:p>
            <a:pPr marL="0" indent="0">
              <a:buNone/>
            </a:pPr>
            <a:r>
              <a:rPr lang="en-GB">
                <a:cs typeface="Calibri" panose="020F0502020204030204"/>
              </a:rPr>
              <a:t>Home office (2018) </a:t>
            </a:r>
            <a:r>
              <a:rPr lang="en-GB" i="1">
                <a:cs typeface="Calibri" panose="020F0502020204030204"/>
              </a:rPr>
              <a:t>Domestic abuse: how to get help </a:t>
            </a:r>
            <a:r>
              <a:rPr lang="en-GB">
                <a:cs typeface="Calibri" panose="020F0502020204030204"/>
              </a:rPr>
              <a:t>available at </a:t>
            </a:r>
            <a:r>
              <a:rPr lang="en-GB">
                <a:ea typeface="+mn-lt"/>
                <a:cs typeface="+mn-lt"/>
              </a:rPr>
              <a:t>Domestic abuse: how to get help - GOV.UK (</a:t>
            </a:r>
            <a:r>
              <a:rPr lang="en-GB">
                <a:ea typeface="+mn-lt"/>
                <a:cs typeface="+mn-lt"/>
                <a:hlinkClick r:id="rId2"/>
              </a:rPr>
              <a:t>www.gov.uk</a:t>
            </a:r>
            <a:r>
              <a:rPr lang="en-GB">
                <a:ea typeface="+mn-lt"/>
                <a:cs typeface="+mn-lt"/>
              </a:rPr>
              <a:t>)</a:t>
            </a:r>
            <a:r>
              <a:rPr lang="en-GB">
                <a:cs typeface="Calibri"/>
              </a:rPr>
              <a:t> (accessed 29/06/21) </a:t>
            </a:r>
          </a:p>
          <a:p>
            <a:pPr marL="0" indent="0">
              <a:buNone/>
            </a:pPr>
            <a:r>
              <a:rPr lang="en-GB">
                <a:cs typeface="Calibri"/>
              </a:rPr>
              <a:t>Office for National statistics November 25th 2020  </a:t>
            </a:r>
            <a:r>
              <a:rPr lang="en-GB" i="1">
                <a:cs typeface="Calibri"/>
              </a:rPr>
              <a:t>police recorded crime </a:t>
            </a:r>
            <a:r>
              <a:rPr lang="en-GB">
                <a:cs typeface="Calibri"/>
              </a:rPr>
              <a:t>available at </a:t>
            </a:r>
            <a:r>
              <a:rPr lang="en-GB">
                <a:ea typeface="+mn-lt"/>
                <a:cs typeface="+mn-lt"/>
              </a:rPr>
              <a:t>Domestic abuse during the coronavirus (COVID-19) pandemic, England and Wales - Office for National Statistics (ons.gov.uk) (accessed 6/07/21)</a:t>
            </a:r>
          </a:p>
          <a:p>
            <a:pPr marL="0" indent="0">
              <a:buNone/>
            </a:pPr>
            <a:r>
              <a:rPr lang="en-GB">
                <a:cs typeface="Calibri"/>
              </a:rPr>
              <a:t>Pictures are my own </a:t>
            </a:r>
          </a:p>
          <a:p>
            <a:pPr marL="0" indent="0">
              <a:buNone/>
            </a:pPr>
            <a:endParaRPr lang="en-GB">
              <a:cs typeface="Calibri"/>
            </a:endParaRPr>
          </a:p>
        </p:txBody>
      </p:sp>
    </p:spTree>
    <p:extLst>
      <p:ext uri="{BB962C8B-B14F-4D97-AF65-F5344CB8AC3E}">
        <p14:creationId xmlns:p14="http://schemas.microsoft.com/office/powerpoint/2010/main" val="167522889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E-Portfolio evidence of learning comprising of 4 separate items </vt:lpstr>
      <vt:lpstr>Contents page </vt:lpstr>
      <vt:lpstr>No Excuse for Abuse </vt:lpstr>
      <vt:lpstr>NO EXCUSE FOR ABUSE </vt:lpstr>
      <vt:lpstr>NO MORE SILENCE CAN YOU HELP?</vt:lpstr>
      <vt:lpstr>Let's help out to stamp out domestic abuse!!!</vt:lpstr>
      <vt:lpstr>PowerPoint Presentation</vt:lpstr>
      <vt:lpstr>PowerPoint Presentation</vt:lpstr>
      <vt:lpstr>PowerPoint Presentation</vt:lpstr>
      <vt:lpstr>Refences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2021-06-15T14:35:02Z</dcterms:created>
  <dcterms:modified xsi:type="dcterms:W3CDTF">2021-07-09T10:33:34Z</dcterms:modified>
</cp:coreProperties>
</file>