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1" r:id="rId6"/>
    <p:sldId id="269" r:id="rId7"/>
    <p:sldId id="270" r:id="rId8"/>
    <p:sldId id="263" r:id="rId9"/>
    <p:sldId id="271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fer Balazova (2506899)" userId="958346e3-8ad2-4c6c-9e3b-c0a91f6eaf50" providerId="ADAL" clId="{CF5800E7-E67A-45B9-9FBF-D59740BE9284}"/>
    <pc:docChg chg="undo custSel addSld delSld modSld">
      <pc:chgData name="Jennifer Balazova (2506899)" userId="958346e3-8ad2-4c6c-9e3b-c0a91f6eaf50" providerId="ADAL" clId="{CF5800E7-E67A-45B9-9FBF-D59740BE9284}" dt="2026-06-21T19:00:19.959" v="8501" actId="1576"/>
      <pc:docMkLst>
        <pc:docMk/>
      </pc:docMkLst>
      <pc:sldChg chg="addSp delSp modSp mod setBg">
        <pc:chgData name="Jennifer Balazova (2506899)" userId="958346e3-8ad2-4c6c-9e3b-c0a91f6eaf50" providerId="ADAL" clId="{CF5800E7-E67A-45B9-9FBF-D59740BE9284}" dt="2026-06-17T16:08:39.316" v="7148" actId="1076"/>
        <pc:sldMkLst>
          <pc:docMk/>
          <pc:sldMk cId="883561452" sldId="256"/>
        </pc:sldMkLst>
        <pc:spChg chg="add mod">
          <ac:chgData name="Jennifer Balazova (2506899)" userId="958346e3-8ad2-4c6c-9e3b-c0a91f6eaf50" providerId="ADAL" clId="{CF5800E7-E67A-45B9-9FBF-D59740BE9284}" dt="2026-06-17T16:08:39.316" v="7148" actId="1076"/>
          <ac:spMkLst>
            <pc:docMk/>
            <pc:sldMk cId="883561452" sldId="256"/>
            <ac:spMk id="2" creationId="{BC605197-A46B-1768-B87F-76DD723E6EA7}"/>
          </ac:spMkLst>
        </pc:spChg>
        <pc:spChg chg="mod">
          <ac:chgData name="Jennifer Balazova (2506899)" userId="958346e3-8ad2-4c6c-9e3b-c0a91f6eaf50" providerId="ADAL" clId="{CF5800E7-E67A-45B9-9FBF-D59740BE9284}" dt="2026-06-15T15:22:11.499" v="7134" actId="1076"/>
          <ac:spMkLst>
            <pc:docMk/>
            <pc:sldMk cId="883561452" sldId="256"/>
            <ac:spMk id="3" creationId="{C05AF091-E1D8-1BF0-21D8-E5E5E290D127}"/>
          </ac:spMkLst>
        </pc:spChg>
        <pc:spChg chg="add">
          <ac:chgData name="Jennifer Balazova (2506899)" userId="958346e3-8ad2-4c6c-9e3b-c0a91f6eaf50" providerId="ADAL" clId="{CF5800E7-E67A-45B9-9FBF-D59740BE9284}" dt="2026-06-04T16:58:18.464" v="1274" actId="26606"/>
          <ac:spMkLst>
            <pc:docMk/>
            <pc:sldMk cId="883561452" sldId="256"/>
            <ac:spMk id="47" creationId="{27427488-068E-4B55-AC8D-CD070B8CD46D}"/>
          </ac:spMkLst>
        </pc:spChg>
        <pc:spChg chg="add">
          <ac:chgData name="Jennifer Balazova (2506899)" userId="958346e3-8ad2-4c6c-9e3b-c0a91f6eaf50" providerId="ADAL" clId="{CF5800E7-E67A-45B9-9FBF-D59740BE9284}" dt="2026-06-04T16:58:18.464" v="1274" actId="26606"/>
          <ac:spMkLst>
            <pc:docMk/>
            <pc:sldMk cId="883561452" sldId="256"/>
            <ac:spMk id="53" creationId="{D29147F9-99D7-4BFC-B3C4-0F5AFB64DB22}"/>
          </ac:spMkLst>
        </pc:spChg>
        <pc:spChg chg="add">
          <ac:chgData name="Jennifer Balazova (2506899)" userId="958346e3-8ad2-4c6c-9e3b-c0a91f6eaf50" providerId="ADAL" clId="{CF5800E7-E67A-45B9-9FBF-D59740BE9284}" dt="2026-06-04T16:58:18.464" v="1274" actId="26606"/>
          <ac:spMkLst>
            <pc:docMk/>
            <pc:sldMk cId="883561452" sldId="256"/>
            <ac:spMk id="55" creationId="{A20AF199-99C2-4569-9CAF-24514AE5E82A}"/>
          </ac:spMkLst>
        </pc:spChg>
        <pc:grpChg chg="add">
          <ac:chgData name="Jennifer Balazova (2506899)" userId="958346e3-8ad2-4c6c-9e3b-c0a91f6eaf50" providerId="ADAL" clId="{CF5800E7-E67A-45B9-9FBF-D59740BE9284}" dt="2026-06-04T16:58:18.464" v="1274" actId="26606"/>
          <ac:grpSpMkLst>
            <pc:docMk/>
            <pc:sldMk cId="883561452" sldId="256"/>
            <ac:grpSpMk id="49" creationId="{650BCA0E-8712-41BC-AE10-C77AF4D2DBCD}"/>
          </ac:grpSpMkLst>
        </pc:grpChg>
      </pc:sldChg>
      <pc:sldChg chg="addSp modSp mod setBg">
        <pc:chgData name="Jennifer Balazova (2506899)" userId="958346e3-8ad2-4c6c-9e3b-c0a91f6eaf50" providerId="ADAL" clId="{CF5800E7-E67A-45B9-9FBF-D59740BE9284}" dt="2026-06-09T15:49:59.861" v="5515" actId="2"/>
        <pc:sldMkLst>
          <pc:docMk/>
          <pc:sldMk cId="437407077" sldId="257"/>
        </pc:sldMkLst>
        <pc:spChg chg="mod">
          <ac:chgData name="Jennifer Balazova (2506899)" userId="958346e3-8ad2-4c6c-9e3b-c0a91f6eaf50" providerId="ADAL" clId="{CF5800E7-E67A-45B9-9FBF-D59740BE9284}" dt="2026-06-09T14:51:02.909" v="3497" actId="115"/>
          <ac:spMkLst>
            <pc:docMk/>
            <pc:sldMk cId="437407077" sldId="257"/>
            <ac:spMk id="2" creationId="{85CEAA82-39FC-E1AA-43D6-565B9D8E21E2}"/>
          </ac:spMkLst>
        </pc:spChg>
        <pc:spChg chg="mod">
          <ac:chgData name="Jennifer Balazova (2506899)" userId="958346e3-8ad2-4c6c-9e3b-c0a91f6eaf50" providerId="ADAL" clId="{CF5800E7-E67A-45B9-9FBF-D59740BE9284}" dt="2026-06-09T15:49:59.861" v="5515" actId="2"/>
          <ac:spMkLst>
            <pc:docMk/>
            <pc:sldMk cId="437407077" sldId="257"/>
            <ac:spMk id="3" creationId="{6FDAC956-8797-71AB-E535-08B966165DE6}"/>
          </ac:spMkLst>
        </pc:spChg>
        <pc:spChg chg="add">
          <ac:chgData name="Jennifer Balazova (2506899)" userId="958346e3-8ad2-4c6c-9e3b-c0a91f6eaf50" providerId="ADAL" clId="{CF5800E7-E67A-45B9-9FBF-D59740BE9284}" dt="2026-06-04T16:57:34.178" v="1261" actId="26606"/>
          <ac:spMkLst>
            <pc:docMk/>
            <pc:sldMk cId="437407077" sldId="257"/>
            <ac:spMk id="8" creationId="{5C8908E2-EE49-44D2-9428-A28D2312A8D5}"/>
          </ac:spMkLst>
        </pc:spChg>
        <pc:spChg chg="add">
          <ac:chgData name="Jennifer Balazova (2506899)" userId="958346e3-8ad2-4c6c-9e3b-c0a91f6eaf50" providerId="ADAL" clId="{CF5800E7-E67A-45B9-9FBF-D59740BE9284}" dt="2026-06-04T16:57:34.178" v="1261" actId="26606"/>
          <ac:spMkLst>
            <pc:docMk/>
            <pc:sldMk cId="437407077" sldId="257"/>
            <ac:spMk id="14" creationId="{BD92035A-AA2F-4CD8-A556-1CE8BDEC75BD}"/>
          </ac:spMkLst>
        </pc:spChg>
        <pc:spChg chg="add">
          <ac:chgData name="Jennifer Balazova (2506899)" userId="958346e3-8ad2-4c6c-9e3b-c0a91f6eaf50" providerId="ADAL" clId="{CF5800E7-E67A-45B9-9FBF-D59740BE9284}" dt="2026-06-04T16:57:34.178" v="1261" actId="26606"/>
          <ac:spMkLst>
            <pc:docMk/>
            <pc:sldMk cId="437407077" sldId="257"/>
            <ac:spMk id="16" creationId="{ED888B23-07FA-482A-96DF-47E31AF1A603}"/>
          </ac:spMkLst>
        </pc:spChg>
        <pc:grpChg chg="add">
          <ac:chgData name="Jennifer Balazova (2506899)" userId="958346e3-8ad2-4c6c-9e3b-c0a91f6eaf50" providerId="ADAL" clId="{CF5800E7-E67A-45B9-9FBF-D59740BE9284}" dt="2026-06-04T16:57:34.178" v="1261" actId="26606"/>
          <ac:grpSpMkLst>
            <pc:docMk/>
            <pc:sldMk cId="437407077" sldId="257"/>
            <ac:grpSpMk id="10" creationId="{5D1A9D8B-3117-4D9D-BDA4-DD81895098B0}"/>
          </ac:grpSpMkLst>
        </pc:grpChg>
      </pc:sldChg>
      <pc:sldChg chg="addSp delSp modSp add del mod setBg">
        <pc:chgData name="Jennifer Balazova (2506899)" userId="958346e3-8ad2-4c6c-9e3b-c0a91f6eaf50" providerId="ADAL" clId="{CF5800E7-E67A-45B9-9FBF-D59740BE9284}" dt="2026-06-09T15:49:59.870" v="5517" actId="2"/>
        <pc:sldMkLst>
          <pc:docMk/>
          <pc:sldMk cId="2148338118" sldId="258"/>
        </pc:sldMkLst>
        <pc:spChg chg="mod">
          <ac:chgData name="Jennifer Balazova (2506899)" userId="958346e3-8ad2-4c6c-9e3b-c0a91f6eaf50" providerId="ADAL" clId="{CF5800E7-E67A-45B9-9FBF-D59740BE9284}" dt="2026-06-09T15:49:59.866" v="5516" actId="2"/>
          <ac:spMkLst>
            <pc:docMk/>
            <pc:sldMk cId="2148338118" sldId="258"/>
            <ac:spMk id="2" creationId="{5C61C0F2-6457-1D09-84A7-5741C728B226}"/>
          </ac:spMkLst>
        </pc:spChg>
        <pc:spChg chg="add mod">
          <ac:chgData name="Jennifer Balazova (2506899)" userId="958346e3-8ad2-4c6c-9e3b-c0a91f6eaf50" providerId="ADAL" clId="{CF5800E7-E67A-45B9-9FBF-D59740BE9284}" dt="2026-06-09T15:49:59.870" v="5517" actId="2"/>
          <ac:spMkLst>
            <pc:docMk/>
            <pc:sldMk cId="2148338118" sldId="258"/>
            <ac:spMk id="3" creationId="{77AD84FD-1CF2-5004-BB46-C3ADF0DFFADE}"/>
          </ac:spMkLst>
        </pc:spChg>
        <pc:spChg chg="mod ord">
          <ac:chgData name="Jennifer Balazova (2506899)" userId="958346e3-8ad2-4c6c-9e3b-c0a91f6eaf50" providerId="ADAL" clId="{CF5800E7-E67A-45B9-9FBF-D59740BE9284}" dt="2026-06-09T14:53:31.553" v="3508" actId="20577"/>
          <ac:spMkLst>
            <pc:docMk/>
            <pc:sldMk cId="2148338118" sldId="258"/>
            <ac:spMk id="4" creationId="{0E7B851F-E6EE-E177-92E4-F701291159E8}"/>
          </ac:spMkLst>
        </pc:spChg>
        <pc:spChg chg="add mod">
          <ac:chgData name="Jennifer Balazova (2506899)" userId="958346e3-8ad2-4c6c-9e3b-c0a91f6eaf50" providerId="ADAL" clId="{CF5800E7-E67A-45B9-9FBF-D59740BE9284}" dt="2026-06-09T15:08:36.247" v="4618" actId="1076"/>
          <ac:spMkLst>
            <pc:docMk/>
            <pc:sldMk cId="2148338118" sldId="258"/>
            <ac:spMk id="5" creationId="{CC3AEB18-4923-D1AE-B27D-DAACE2044847}"/>
          </ac:spMkLst>
        </pc:spChg>
        <pc:spChg chg="add mod">
          <ac:chgData name="Jennifer Balazova (2506899)" userId="958346e3-8ad2-4c6c-9e3b-c0a91f6eaf50" providerId="ADAL" clId="{CF5800E7-E67A-45B9-9FBF-D59740BE9284}" dt="2026-06-09T15:08:50.412" v="4628" actId="14100"/>
          <ac:spMkLst>
            <pc:docMk/>
            <pc:sldMk cId="2148338118" sldId="258"/>
            <ac:spMk id="6" creationId="{5CF34B26-4120-D67F-E853-E65AFEBA2C47}"/>
          </ac:spMkLst>
        </pc:spChg>
        <pc:spChg chg="add mod">
          <ac:chgData name="Jennifer Balazova (2506899)" userId="958346e3-8ad2-4c6c-9e3b-c0a91f6eaf50" providerId="ADAL" clId="{CF5800E7-E67A-45B9-9FBF-D59740BE9284}" dt="2026-06-09T15:08:40.803" v="4621" actId="1076"/>
          <ac:spMkLst>
            <pc:docMk/>
            <pc:sldMk cId="2148338118" sldId="258"/>
            <ac:spMk id="7" creationId="{90B99CC3-C137-4398-5F31-0D8CEA7FBF12}"/>
          </ac:spMkLst>
        </pc:spChg>
        <pc:spChg chg="add mod">
          <ac:chgData name="Jennifer Balazova (2506899)" userId="958346e3-8ad2-4c6c-9e3b-c0a91f6eaf50" providerId="ADAL" clId="{CF5800E7-E67A-45B9-9FBF-D59740BE9284}" dt="2026-06-09T15:08:54.354" v="4629" actId="14100"/>
          <ac:spMkLst>
            <pc:docMk/>
            <pc:sldMk cId="2148338118" sldId="258"/>
            <ac:spMk id="15" creationId="{F5902BEE-29D7-63EF-2396-1C5F0975B859}"/>
          </ac:spMkLst>
        </pc:spChg>
        <pc:spChg chg="add mod">
          <ac:chgData name="Jennifer Balazova (2506899)" userId="958346e3-8ad2-4c6c-9e3b-c0a91f6eaf50" providerId="ADAL" clId="{CF5800E7-E67A-45B9-9FBF-D59740BE9284}" dt="2026-06-09T15:09:01.739" v="4632" actId="14100"/>
          <ac:spMkLst>
            <pc:docMk/>
            <pc:sldMk cId="2148338118" sldId="258"/>
            <ac:spMk id="18" creationId="{49DB4D8C-EE36-6AE8-E3EB-8D7499C2511B}"/>
          </ac:spMkLst>
        </pc:spChg>
        <pc:spChg chg="add">
          <ac:chgData name="Jennifer Balazova (2506899)" userId="958346e3-8ad2-4c6c-9e3b-c0a91f6eaf50" providerId="ADAL" clId="{CF5800E7-E67A-45B9-9FBF-D59740BE9284}" dt="2026-06-04T16:58:58.630" v="1290" actId="26606"/>
          <ac:spMkLst>
            <pc:docMk/>
            <pc:sldMk cId="2148338118" sldId="258"/>
            <ac:spMk id="76" creationId="{3549BBC7-E6B5-4D7F-89D2-62E85522D358}"/>
          </ac:spMkLst>
        </pc:spChg>
        <pc:spChg chg="add">
          <ac:chgData name="Jennifer Balazova (2506899)" userId="958346e3-8ad2-4c6c-9e3b-c0a91f6eaf50" providerId="ADAL" clId="{CF5800E7-E67A-45B9-9FBF-D59740BE9284}" dt="2026-06-04T16:58:58.630" v="1290" actId="26606"/>
          <ac:spMkLst>
            <pc:docMk/>
            <pc:sldMk cId="2148338118" sldId="258"/>
            <ac:spMk id="78" creationId="{6A0BE910-1808-4684-867B-1BCC8A46B06A}"/>
          </ac:spMkLst>
        </pc:spChg>
      </pc:sldChg>
      <pc:sldChg chg="addSp delSp modSp new mod setBg">
        <pc:chgData name="Jennifer Balazova (2506899)" userId="958346e3-8ad2-4c6c-9e3b-c0a91f6eaf50" providerId="ADAL" clId="{CF5800E7-E67A-45B9-9FBF-D59740BE9284}" dt="2026-06-09T15:49:59.880" v="5518" actId="2"/>
        <pc:sldMkLst>
          <pc:docMk/>
          <pc:sldMk cId="3570681112" sldId="261"/>
        </pc:sldMkLst>
        <pc:spChg chg="mod">
          <ac:chgData name="Jennifer Balazova (2506899)" userId="958346e3-8ad2-4c6c-9e3b-c0a91f6eaf50" providerId="ADAL" clId="{CF5800E7-E67A-45B9-9FBF-D59740BE9284}" dt="2026-06-09T15:15:27.874" v="4650" actId="1076"/>
          <ac:spMkLst>
            <pc:docMk/>
            <pc:sldMk cId="3570681112" sldId="261"/>
            <ac:spMk id="2" creationId="{4FB44519-CCBE-73EE-0AB4-88099FAA070A}"/>
          </ac:spMkLst>
        </pc:spChg>
        <pc:spChg chg="mod">
          <ac:chgData name="Jennifer Balazova (2506899)" userId="958346e3-8ad2-4c6c-9e3b-c0a91f6eaf50" providerId="ADAL" clId="{CF5800E7-E67A-45B9-9FBF-D59740BE9284}" dt="2026-06-09T15:49:59.880" v="5518" actId="2"/>
          <ac:spMkLst>
            <pc:docMk/>
            <pc:sldMk cId="3570681112" sldId="261"/>
            <ac:spMk id="3" creationId="{E964BC80-CD32-02B0-85F2-05ABAED0C9C4}"/>
          </ac:spMkLst>
        </pc:spChg>
        <pc:spChg chg="add">
          <ac:chgData name="Jennifer Balazova (2506899)" userId="958346e3-8ad2-4c6c-9e3b-c0a91f6eaf50" providerId="ADAL" clId="{CF5800E7-E67A-45B9-9FBF-D59740BE9284}" dt="2026-06-04T16:58:09.040" v="1272" actId="26606"/>
          <ac:spMkLst>
            <pc:docMk/>
            <pc:sldMk cId="3570681112" sldId="261"/>
            <ac:spMk id="19" creationId="{5C8908E2-EE49-44D2-9428-A28D2312A8D5}"/>
          </ac:spMkLst>
        </pc:spChg>
        <pc:spChg chg="add">
          <ac:chgData name="Jennifer Balazova (2506899)" userId="958346e3-8ad2-4c6c-9e3b-c0a91f6eaf50" providerId="ADAL" clId="{CF5800E7-E67A-45B9-9FBF-D59740BE9284}" dt="2026-06-04T16:58:09.040" v="1272" actId="26606"/>
          <ac:spMkLst>
            <pc:docMk/>
            <pc:sldMk cId="3570681112" sldId="261"/>
            <ac:spMk id="25" creationId="{BD92035A-AA2F-4CD8-A556-1CE8BDEC75BD}"/>
          </ac:spMkLst>
        </pc:spChg>
        <pc:spChg chg="add">
          <ac:chgData name="Jennifer Balazova (2506899)" userId="958346e3-8ad2-4c6c-9e3b-c0a91f6eaf50" providerId="ADAL" clId="{CF5800E7-E67A-45B9-9FBF-D59740BE9284}" dt="2026-06-04T16:58:09.040" v="1272" actId="26606"/>
          <ac:spMkLst>
            <pc:docMk/>
            <pc:sldMk cId="3570681112" sldId="261"/>
            <ac:spMk id="27" creationId="{ED888B23-07FA-482A-96DF-47E31AF1A603}"/>
          </ac:spMkLst>
        </pc:spChg>
        <pc:grpChg chg="add">
          <ac:chgData name="Jennifer Balazova (2506899)" userId="958346e3-8ad2-4c6c-9e3b-c0a91f6eaf50" providerId="ADAL" clId="{CF5800E7-E67A-45B9-9FBF-D59740BE9284}" dt="2026-06-04T16:58:09.040" v="1272" actId="26606"/>
          <ac:grpSpMkLst>
            <pc:docMk/>
            <pc:sldMk cId="3570681112" sldId="261"/>
            <ac:grpSpMk id="21" creationId="{5D1A9D8B-3117-4D9D-BDA4-DD81895098B0}"/>
          </ac:grpSpMkLst>
        </pc:grpChg>
      </pc:sldChg>
      <pc:sldChg chg="addSp modSp new mod setBg">
        <pc:chgData name="Jennifer Balazova (2506899)" userId="958346e3-8ad2-4c6c-9e3b-c0a91f6eaf50" providerId="ADAL" clId="{CF5800E7-E67A-45B9-9FBF-D59740BE9284}" dt="2026-06-17T16:16:58.112" v="7827" actId="20577"/>
        <pc:sldMkLst>
          <pc:docMk/>
          <pc:sldMk cId="106445670" sldId="262"/>
        </pc:sldMkLst>
        <pc:spChg chg="mod">
          <ac:chgData name="Jennifer Balazova (2506899)" userId="958346e3-8ad2-4c6c-9e3b-c0a91f6eaf50" providerId="ADAL" clId="{CF5800E7-E67A-45B9-9FBF-D59740BE9284}" dt="2026-06-04T16:58:25.509" v="1275" actId="26606"/>
          <ac:spMkLst>
            <pc:docMk/>
            <pc:sldMk cId="106445670" sldId="262"/>
            <ac:spMk id="2" creationId="{93125D64-AAFE-4FA5-06C3-2F8D1DFE136E}"/>
          </ac:spMkLst>
        </pc:spChg>
        <pc:spChg chg="mod">
          <ac:chgData name="Jennifer Balazova (2506899)" userId="958346e3-8ad2-4c6c-9e3b-c0a91f6eaf50" providerId="ADAL" clId="{CF5800E7-E67A-45B9-9FBF-D59740BE9284}" dt="2026-06-17T16:16:58.112" v="7827" actId="20577"/>
          <ac:spMkLst>
            <pc:docMk/>
            <pc:sldMk cId="106445670" sldId="262"/>
            <ac:spMk id="3" creationId="{7CD940E5-846F-D12A-02C5-CAA174D42CB6}"/>
          </ac:spMkLst>
        </pc:spChg>
        <pc:spChg chg="add">
          <ac:chgData name="Jennifer Balazova (2506899)" userId="958346e3-8ad2-4c6c-9e3b-c0a91f6eaf50" providerId="ADAL" clId="{CF5800E7-E67A-45B9-9FBF-D59740BE9284}" dt="2026-06-04T16:58:25.509" v="1275" actId="26606"/>
          <ac:spMkLst>
            <pc:docMk/>
            <pc:sldMk cId="106445670" sldId="262"/>
            <ac:spMk id="8" creationId="{5C8908E2-EE49-44D2-9428-A28D2312A8D5}"/>
          </ac:spMkLst>
        </pc:spChg>
        <pc:spChg chg="add">
          <ac:chgData name="Jennifer Balazova (2506899)" userId="958346e3-8ad2-4c6c-9e3b-c0a91f6eaf50" providerId="ADAL" clId="{CF5800E7-E67A-45B9-9FBF-D59740BE9284}" dt="2026-06-04T16:58:25.509" v="1275" actId="26606"/>
          <ac:spMkLst>
            <pc:docMk/>
            <pc:sldMk cId="106445670" sldId="262"/>
            <ac:spMk id="14" creationId="{BD92035A-AA2F-4CD8-A556-1CE8BDEC75BD}"/>
          </ac:spMkLst>
        </pc:spChg>
        <pc:spChg chg="add">
          <ac:chgData name="Jennifer Balazova (2506899)" userId="958346e3-8ad2-4c6c-9e3b-c0a91f6eaf50" providerId="ADAL" clId="{CF5800E7-E67A-45B9-9FBF-D59740BE9284}" dt="2026-06-04T16:58:25.509" v="1275" actId="26606"/>
          <ac:spMkLst>
            <pc:docMk/>
            <pc:sldMk cId="106445670" sldId="262"/>
            <ac:spMk id="16" creationId="{ED888B23-07FA-482A-96DF-47E31AF1A603}"/>
          </ac:spMkLst>
        </pc:spChg>
        <pc:grpChg chg="add">
          <ac:chgData name="Jennifer Balazova (2506899)" userId="958346e3-8ad2-4c6c-9e3b-c0a91f6eaf50" providerId="ADAL" clId="{CF5800E7-E67A-45B9-9FBF-D59740BE9284}" dt="2026-06-04T16:58:25.509" v="1275" actId="26606"/>
          <ac:grpSpMkLst>
            <pc:docMk/>
            <pc:sldMk cId="106445670" sldId="262"/>
            <ac:grpSpMk id="10" creationId="{5D1A9D8B-3117-4D9D-BDA4-DD81895098B0}"/>
          </ac:grpSpMkLst>
        </pc:grpChg>
      </pc:sldChg>
      <pc:sldChg chg="addSp delSp modSp new mod setBg">
        <pc:chgData name="Jennifer Balazova (2506899)" userId="958346e3-8ad2-4c6c-9e3b-c0a91f6eaf50" providerId="ADAL" clId="{CF5800E7-E67A-45B9-9FBF-D59740BE9284}" dt="2026-06-15T13:42:56.672" v="6978" actId="1076"/>
        <pc:sldMkLst>
          <pc:docMk/>
          <pc:sldMk cId="4285176582" sldId="263"/>
        </pc:sldMkLst>
        <pc:spChg chg="mod">
          <ac:chgData name="Jennifer Balazova (2506899)" userId="958346e3-8ad2-4c6c-9e3b-c0a91f6eaf50" providerId="ADAL" clId="{CF5800E7-E67A-45B9-9FBF-D59740BE9284}" dt="2026-06-04T17:12:12.812" v="1301" actId="1076"/>
          <ac:spMkLst>
            <pc:docMk/>
            <pc:sldMk cId="4285176582" sldId="263"/>
            <ac:spMk id="2" creationId="{8BA9E14F-E9AE-F965-5D44-4F37678DFC64}"/>
          </ac:spMkLst>
        </pc:spChg>
        <pc:spChg chg="add mod">
          <ac:chgData name="Jennifer Balazova (2506899)" userId="958346e3-8ad2-4c6c-9e3b-c0a91f6eaf50" providerId="ADAL" clId="{CF5800E7-E67A-45B9-9FBF-D59740BE9284}" dt="2026-06-04T17:20:49.354" v="1816" actId="14100"/>
          <ac:spMkLst>
            <pc:docMk/>
            <pc:sldMk cId="4285176582" sldId="263"/>
            <ac:spMk id="4" creationId="{3243C517-1403-716E-9330-C1631EF8F6B6}"/>
          </ac:spMkLst>
        </pc:spChg>
        <pc:spChg chg="add mod">
          <ac:chgData name="Jennifer Balazova (2506899)" userId="958346e3-8ad2-4c6c-9e3b-c0a91f6eaf50" providerId="ADAL" clId="{CF5800E7-E67A-45B9-9FBF-D59740BE9284}" dt="2026-06-15T13:42:56.672" v="6978" actId="1076"/>
          <ac:spMkLst>
            <pc:docMk/>
            <pc:sldMk cId="4285176582" sldId="263"/>
            <ac:spMk id="5" creationId="{568285B7-2562-B142-1FAB-DCA915013A01}"/>
          </ac:spMkLst>
        </pc:spChg>
        <pc:spChg chg="add mod">
          <ac:chgData name="Jennifer Balazova (2506899)" userId="958346e3-8ad2-4c6c-9e3b-c0a91f6eaf50" providerId="ADAL" clId="{CF5800E7-E67A-45B9-9FBF-D59740BE9284}" dt="2026-06-10T14:36:47.875" v="6864" actId="1076"/>
          <ac:spMkLst>
            <pc:docMk/>
            <pc:sldMk cId="4285176582" sldId="263"/>
            <ac:spMk id="6" creationId="{B5804889-3C14-CA49-1F0E-A92A34566E90}"/>
          </ac:spMkLst>
        </pc:spChg>
        <pc:spChg chg="add mod">
          <ac:chgData name="Jennifer Balazova (2506899)" userId="958346e3-8ad2-4c6c-9e3b-c0a91f6eaf50" providerId="ADAL" clId="{CF5800E7-E67A-45B9-9FBF-D59740BE9284}" dt="2026-06-10T14:36:43.993" v="6863" actId="1076"/>
          <ac:spMkLst>
            <pc:docMk/>
            <pc:sldMk cId="4285176582" sldId="263"/>
            <ac:spMk id="7" creationId="{DBABD3FC-7B24-9AEE-377F-C004F3473FD7}"/>
          </ac:spMkLst>
        </pc:spChg>
        <pc:spChg chg="add mod">
          <ac:chgData name="Jennifer Balazova (2506899)" userId="958346e3-8ad2-4c6c-9e3b-c0a91f6eaf50" providerId="ADAL" clId="{CF5800E7-E67A-45B9-9FBF-D59740BE9284}" dt="2026-06-04T17:26:20.065" v="2471" actId="1076"/>
          <ac:spMkLst>
            <pc:docMk/>
            <pc:sldMk cId="4285176582" sldId="263"/>
            <ac:spMk id="13" creationId="{0DBEBC88-24ED-D293-EEB1-3AB9578E8878}"/>
          </ac:spMkLst>
        </pc:spChg>
        <pc:spChg chg="add">
          <ac:chgData name="Jennifer Balazova (2506899)" userId="958346e3-8ad2-4c6c-9e3b-c0a91f6eaf50" providerId="ADAL" clId="{CF5800E7-E67A-45B9-9FBF-D59740BE9284}" dt="2026-06-04T16:58:14.054" v="1273" actId="26606"/>
          <ac:spMkLst>
            <pc:docMk/>
            <pc:sldMk cId="4285176582" sldId="263"/>
            <ac:spMk id="44" creationId="{27427488-068E-4B55-AC8D-CD070B8CD46D}"/>
          </ac:spMkLst>
        </pc:spChg>
        <pc:spChg chg="add">
          <ac:chgData name="Jennifer Balazova (2506899)" userId="958346e3-8ad2-4c6c-9e3b-c0a91f6eaf50" providerId="ADAL" clId="{CF5800E7-E67A-45B9-9FBF-D59740BE9284}" dt="2026-06-04T16:58:14.054" v="1273" actId="26606"/>
          <ac:spMkLst>
            <pc:docMk/>
            <pc:sldMk cId="4285176582" sldId="263"/>
            <ac:spMk id="50" creationId="{DE35DE37-E5F4-4D1E-8AE0-8A7D46F3B334}"/>
          </ac:spMkLst>
        </pc:spChg>
        <pc:spChg chg="add">
          <ac:chgData name="Jennifer Balazova (2506899)" userId="958346e3-8ad2-4c6c-9e3b-c0a91f6eaf50" providerId="ADAL" clId="{CF5800E7-E67A-45B9-9FBF-D59740BE9284}" dt="2026-06-04T16:58:14.054" v="1273" actId="26606"/>
          <ac:spMkLst>
            <pc:docMk/>
            <pc:sldMk cId="4285176582" sldId="263"/>
            <ac:spMk id="52" creationId="{A20AF199-99C2-4569-9CAF-24514AE5E82A}"/>
          </ac:spMkLst>
        </pc:spChg>
        <pc:grpChg chg="add">
          <ac:chgData name="Jennifer Balazova (2506899)" userId="958346e3-8ad2-4c6c-9e3b-c0a91f6eaf50" providerId="ADAL" clId="{CF5800E7-E67A-45B9-9FBF-D59740BE9284}" dt="2026-06-04T16:58:14.054" v="1273" actId="26606"/>
          <ac:grpSpMkLst>
            <pc:docMk/>
            <pc:sldMk cId="4285176582" sldId="263"/>
            <ac:grpSpMk id="46" creationId="{69007781-1AEE-4FE2-8527-FF7B46F123F7}"/>
          </ac:grpSpMkLst>
        </pc:grpChg>
      </pc:sldChg>
      <pc:sldChg chg="addSp delSp modSp new mod setBg">
        <pc:chgData name="Jennifer Balazova (2506899)" userId="958346e3-8ad2-4c6c-9e3b-c0a91f6eaf50" providerId="ADAL" clId="{CF5800E7-E67A-45B9-9FBF-D59740BE9284}" dt="2026-06-21T19:00:19.959" v="8501" actId="1576"/>
        <pc:sldMkLst>
          <pc:docMk/>
          <pc:sldMk cId="3453219858" sldId="264"/>
        </pc:sldMkLst>
        <pc:spChg chg="mod">
          <ac:chgData name="Jennifer Balazova (2506899)" userId="958346e3-8ad2-4c6c-9e3b-c0a91f6eaf50" providerId="ADAL" clId="{CF5800E7-E67A-45B9-9FBF-D59740BE9284}" dt="2026-06-04T17:49:05.390" v="3207" actId="27636"/>
          <ac:spMkLst>
            <pc:docMk/>
            <pc:sldMk cId="3453219858" sldId="264"/>
            <ac:spMk id="2" creationId="{41D5C756-A623-0EFE-3A58-D696A0F7CA2B}"/>
          </ac:spMkLst>
        </pc:spChg>
        <pc:spChg chg="add mod">
          <ac:chgData name="Jennifer Balazova (2506899)" userId="958346e3-8ad2-4c6c-9e3b-c0a91f6eaf50" providerId="ADAL" clId="{CF5800E7-E67A-45B9-9FBF-D59740BE9284}" dt="2026-06-21T18:59:36.468" v="8498" actId="1576"/>
          <ac:spMkLst>
            <pc:docMk/>
            <pc:sldMk cId="3453219858" sldId="264"/>
            <ac:spMk id="4" creationId="{246BCDD2-1925-1A4C-EF84-3C55010F1FB2}"/>
          </ac:spMkLst>
        </pc:spChg>
        <pc:spChg chg="add mod">
          <ac:chgData name="Jennifer Balazova (2506899)" userId="958346e3-8ad2-4c6c-9e3b-c0a91f6eaf50" providerId="ADAL" clId="{CF5800E7-E67A-45B9-9FBF-D59740BE9284}" dt="2026-06-21T18:59:48.769" v="8499" actId="1576"/>
          <ac:spMkLst>
            <pc:docMk/>
            <pc:sldMk cId="3453219858" sldId="264"/>
            <ac:spMk id="5" creationId="{2C1F44A4-380E-FBD8-3090-12391D21ED1B}"/>
          </ac:spMkLst>
        </pc:spChg>
        <pc:spChg chg="add">
          <ac:chgData name="Jennifer Balazova (2506899)" userId="958346e3-8ad2-4c6c-9e3b-c0a91f6eaf50" providerId="ADAL" clId="{CF5800E7-E67A-45B9-9FBF-D59740BE9284}" dt="2026-06-04T16:58:28.860" v="1276" actId="26606"/>
          <ac:spMkLst>
            <pc:docMk/>
            <pc:sldMk cId="3453219858" sldId="264"/>
            <ac:spMk id="8" creationId="{27427488-068E-4B55-AC8D-CD070B8CD46D}"/>
          </ac:spMkLst>
        </pc:spChg>
        <pc:spChg chg="add mod">
          <ac:chgData name="Jennifer Balazova (2506899)" userId="958346e3-8ad2-4c6c-9e3b-c0a91f6eaf50" providerId="ADAL" clId="{CF5800E7-E67A-45B9-9FBF-D59740BE9284}" dt="2026-06-21T19:00:19.959" v="8501" actId="1576"/>
          <ac:spMkLst>
            <pc:docMk/>
            <pc:sldMk cId="3453219858" sldId="264"/>
            <ac:spMk id="13" creationId="{80F9B6BB-995E-47B5-E601-BBFAEF0A5B4B}"/>
          </ac:spMkLst>
        </pc:spChg>
        <pc:spChg chg="add">
          <ac:chgData name="Jennifer Balazova (2506899)" userId="958346e3-8ad2-4c6c-9e3b-c0a91f6eaf50" providerId="ADAL" clId="{CF5800E7-E67A-45B9-9FBF-D59740BE9284}" dt="2026-06-04T16:58:28.860" v="1276" actId="26606"/>
          <ac:spMkLst>
            <pc:docMk/>
            <pc:sldMk cId="3453219858" sldId="264"/>
            <ac:spMk id="14" creationId="{DE35DE37-E5F4-4D1E-8AE0-8A7D46F3B334}"/>
          </ac:spMkLst>
        </pc:spChg>
        <pc:spChg chg="add">
          <ac:chgData name="Jennifer Balazova (2506899)" userId="958346e3-8ad2-4c6c-9e3b-c0a91f6eaf50" providerId="ADAL" clId="{CF5800E7-E67A-45B9-9FBF-D59740BE9284}" dt="2026-06-04T16:58:28.860" v="1276" actId="26606"/>
          <ac:spMkLst>
            <pc:docMk/>
            <pc:sldMk cId="3453219858" sldId="264"/>
            <ac:spMk id="16" creationId="{A20AF199-99C2-4569-9CAF-24514AE5E82A}"/>
          </ac:spMkLst>
        </pc:spChg>
        <pc:spChg chg="add mod">
          <ac:chgData name="Jennifer Balazova (2506899)" userId="958346e3-8ad2-4c6c-9e3b-c0a91f6eaf50" providerId="ADAL" clId="{CF5800E7-E67A-45B9-9FBF-D59740BE9284}" dt="2026-06-21T19:00:05.077" v="8500" actId="1576"/>
          <ac:spMkLst>
            <pc:docMk/>
            <pc:sldMk cId="3453219858" sldId="264"/>
            <ac:spMk id="17" creationId="{31CE7980-31F3-DA71-7FD7-DB9402F5E724}"/>
          </ac:spMkLst>
        </pc:spChg>
        <pc:spChg chg="add mod">
          <ac:chgData name="Jennifer Balazova (2506899)" userId="958346e3-8ad2-4c6c-9e3b-c0a91f6eaf50" providerId="ADAL" clId="{CF5800E7-E67A-45B9-9FBF-D59740BE9284}" dt="2026-06-21T18:59:24.496" v="8497" actId="1576"/>
          <ac:spMkLst>
            <pc:docMk/>
            <pc:sldMk cId="3453219858" sldId="264"/>
            <ac:spMk id="19" creationId="{4BFD9F44-AD57-3CAE-B4BD-45BD0F943105}"/>
          </ac:spMkLst>
        </pc:spChg>
        <pc:grpChg chg="add">
          <ac:chgData name="Jennifer Balazova (2506899)" userId="958346e3-8ad2-4c6c-9e3b-c0a91f6eaf50" providerId="ADAL" clId="{CF5800E7-E67A-45B9-9FBF-D59740BE9284}" dt="2026-06-04T16:58:28.860" v="1276" actId="26606"/>
          <ac:grpSpMkLst>
            <pc:docMk/>
            <pc:sldMk cId="3453219858" sldId="264"/>
            <ac:grpSpMk id="10" creationId="{69007781-1AEE-4FE2-8527-FF7B46F123F7}"/>
          </ac:grpSpMkLst>
        </pc:grpChg>
      </pc:sldChg>
      <pc:sldChg chg="addSp delSp modSp new mod setBg">
        <pc:chgData name="Jennifer Balazova (2506899)" userId="958346e3-8ad2-4c6c-9e3b-c0a91f6eaf50" providerId="ADAL" clId="{CF5800E7-E67A-45B9-9FBF-D59740BE9284}" dt="2026-06-17T16:16:24.555" v="7823" actId="20577"/>
        <pc:sldMkLst>
          <pc:docMk/>
          <pc:sldMk cId="3987074740" sldId="265"/>
        </pc:sldMkLst>
        <pc:spChg chg="mod">
          <ac:chgData name="Jennifer Balazova (2506899)" userId="958346e3-8ad2-4c6c-9e3b-c0a91f6eaf50" providerId="ADAL" clId="{CF5800E7-E67A-45B9-9FBF-D59740BE9284}" dt="2026-06-09T15:15:06.512" v="4644" actId="115"/>
          <ac:spMkLst>
            <pc:docMk/>
            <pc:sldMk cId="3987074740" sldId="265"/>
            <ac:spMk id="2" creationId="{103B2920-B4E1-E21A-AB12-27B4F9D4EAB1}"/>
          </ac:spMkLst>
        </pc:spChg>
        <pc:spChg chg="add mod">
          <ac:chgData name="Jennifer Balazova (2506899)" userId="958346e3-8ad2-4c6c-9e3b-c0a91f6eaf50" providerId="ADAL" clId="{CF5800E7-E67A-45B9-9FBF-D59740BE9284}" dt="2026-06-17T16:16:24.555" v="7823" actId="20577"/>
          <ac:spMkLst>
            <pc:docMk/>
            <pc:sldMk cId="3987074740" sldId="265"/>
            <ac:spMk id="4" creationId="{FE0F08D1-B682-54B2-94AC-26B768D95F40}"/>
          </ac:spMkLst>
        </pc:spChg>
        <pc:spChg chg="add mod">
          <ac:chgData name="Jennifer Balazova (2506899)" userId="958346e3-8ad2-4c6c-9e3b-c0a91f6eaf50" providerId="ADAL" clId="{CF5800E7-E67A-45B9-9FBF-D59740BE9284}" dt="2026-06-17T16:12:50.002" v="7439" actId="20577"/>
          <ac:spMkLst>
            <pc:docMk/>
            <pc:sldMk cId="3987074740" sldId="265"/>
            <ac:spMk id="7" creationId="{517B85FC-C6F3-CDEB-87D3-4580942C183A}"/>
          </ac:spMkLst>
        </pc:spChg>
        <pc:spChg chg="add">
          <ac:chgData name="Jennifer Balazova (2506899)" userId="958346e3-8ad2-4c6c-9e3b-c0a91f6eaf50" providerId="ADAL" clId="{CF5800E7-E67A-45B9-9FBF-D59740BE9284}" dt="2026-06-09T14:35:18.320" v="3221" actId="26606"/>
          <ac:spMkLst>
            <pc:docMk/>
            <pc:sldMk cId="3987074740" sldId="265"/>
            <ac:spMk id="8" creationId="{5C8908E2-EE49-44D2-9428-A28D2312A8D5}"/>
          </ac:spMkLst>
        </pc:spChg>
        <pc:spChg chg="add mod">
          <ac:chgData name="Jennifer Balazova (2506899)" userId="958346e3-8ad2-4c6c-9e3b-c0a91f6eaf50" providerId="ADAL" clId="{CF5800E7-E67A-45B9-9FBF-D59740BE9284}" dt="2026-06-09T15:17:44.721" v="4663" actId="1076"/>
          <ac:spMkLst>
            <pc:docMk/>
            <pc:sldMk cId="3987074740" sldId="265"/>
            <ac:spMk id="13" creationId="{4EC9EB90-3FE3-82A2-1FC5-384686386684}"/>
          </ac:spMkLst>
        </pc:spChg>
        <pc:spChg chg="add">
          <ac:chgData name="Jennifer Balazova (2506899)" userId="958346e3-8ad2-4c6c-9e3b-c0a91f6eaf50" providerId="ADAL" clId="{CF5800E7-E67A-45B9-9FBF-D59740BE9284}" dt="2026-06-09T14:35:18.320" v="3221" actId="26606"/>
          <ac:spMkLst>
            <pc:docMk/>
            <pc:sldMk cId="3987074740" sldId="265"/>
            <ac:spMk id="14" creationId="{BD92035A-AA2F-4CD8-A556-1CE8BDEC75BD}"/>
          </ac:spMkLst>
        </pc:spChg>
        <pc:spChg chg="add">
          <ac:chgData name="Jennifer Balazova (2506899)" userId="958346e3-8ad2-4c6c-9e3b-c0a91f6eaf50" providerId="ADAL" clId="{CF5800E7-E67A-45B9-9FBF-D59740BE9284}" dt="2026-06-09T14:35:18.320" v="3221" actId="26606"/>
          <ac:spMkLst>
            <pc:docMk/>
            <pc:sldMk cId="3987074740" sldId="265"/>
            <ac:spMk id="16" creationId="{ED888B23-07FA-482A-96DF-47E31AF1A603}"/>
          </ac:spMkLst>
        </pc:spChg>
        <pc:grpChg chg="add">
          <ac:chgData name="Jennifer Balazova (2506899)" userId="958346e3-8ad2-4c6c-9e3b-c0a91f6eaf50" providerId="ADAL" clId="{CF5800E7-E67A-45B9-9FBF-D59740BE9284}" dt="2026-06-09T14:35:18.320" v="3221" actId="26606"/>
          <ac:grpSpMkLst>
            <pc:docMk/>
            <pc:sldMk cId="3987074740" sldId="265"/>
            <ac:grpSpMk id="10" creationId="{5D1A9D8B-3117-4D9D-BDA4-DD81895098B0}"/>
          </ac:grpSpMkLst>
        </pc:grpChg>
        <pc:picChg chg="add mod">
          <ac:chgData name="Jennifer Balazova (2506899)" userId="958346e3-8ad2-4c6c-9e3b-c0a91f6eaf50" providerId="ADAL" clId="{CF5800E7-E67A-45B9-9FBF-D59740BE9284}" dt="2026-06-09T15:17:40.682" v="4660" actId="14100"/>
          <ac:picMkLst>
            <pc:docMk/>
            <pc:sldMk cId="3987074740" sldId="265"/>
            <ac:picMk id="18" creationId="{82D65A7A-BB59-FB4A-13F2-B96657A96965}"/>
          </ac:picMkLst>
        </pc:picChg>
      </pc:sldChg>
      <pc:sldChg chg="addSp delSp modSp new mod setBg">
        <pc:chgData name="Jennifer Balazova (2506899)" userId="958346e3-8ad2-4c6c-9e3b-c0a91f6eaf50" providerId="ADAL" clId="{CF5800E7-E67A-45B9-9FBF-D59740BE9284}" dt="2026-06-10T13:56:52.922" v="6059" actId="1076"/>
        <pc:sldMkLst>
          <pc:docMk/>
          <pc:sldMk cId="4009544724" sldId="269"/>
        </pc:sldMkLst>
        <pc:spChg chg="mod">
          <ac:chgData name="Jennifer Balazova (2506899)" userId="958346e3-8ad2-4c6c-9e3b-c0a91f6eaf50" providerId="ADAL" clId="{CF5800E7-E67A-45B9-9FBF-D59740BE9284}" dt="2026-06-10T13:44:46.266" v="5552" actId="1076"/>
          <ac:spMkLst>
            <pc:docMk/>
            <pc:sldMk cId="4009544724" sldId="269"/>
            <ac:spMk id="2" creationId="{B7C1C6D4-6846-E240-A9E7-FB4C83E738DA}"/>
          </ac:spMkLst>
        </pc:spChg>
        <pc:spChg chg="add mod">
          <ac:chgData name="Jennifer Balazova (2506899)" userId="958346e3-8ad2-4c6c-9e3b-c0a91f6eaf50" providerId="ADAL" clId="{CF5800E7-E67A-45B9-9FBF-D59740BE9284}" dt="2026-06-10T13:56:52.922" v="6059" actId="1076"/>
          <ac:spMkLst>
            <pc:docMk/>
            <pc:sldMk cId="4009544724" sldId="269"/>
            <ac:spMk id="3" creationId="{1821BAE1-3BBC-E328-CCCB-3A6E55411ABD}"/>
          </ac:spMkLst>
        </pc:spChg>
        <pc:spChg chg="add mod ord">
          <ac:chgData name="Jennifer Balazova (2506899)" userId="958346e3-8ad2-4c6c-9e3b-c0a91f6eaf50" providerId="ADAL" clId="{CF5800E7-E67A-45B9-9FBF-D59740BE9284}" dt="2026-06-10T13:44:29.216" v="5549" actId="26606"/>
          <ac:spMkLst>
            <pc:docMk/>
            <pc:sldMk cId="4009544724" sldId="269"/>
            <ac:spMk id="8" creationId="{0AAE1181-34BD-7D53-D301-B790EDE9E2BD}"/>
          </ac:spMkLst>
        </pc:spChg>
        <pc:spChg chg="add mod">
          <ac:chgData name="Jennifer Balazova (2506899)" userId="958346e3-8ad2-4c6c-9e3b-c0a91f6eaf50" providerId="ADAL" clId="{CF5800E7-E67A-45B9-9FBF-D59740BE9284}" dt="2026-06-10T13:45:37.703" v="5561" actId="1076"/>
          <ac:spMkLst>
            <pc:docMk/>
            <pc:sldMk cId="4009544724" sldId="269"/>
            <ac:spMk id="9" creationId="{4C2317DF-73E5-B2F5-24A5-57D0F2049BC7}"/>
          </ac:spMkLst>
        </pc:spChg>
        <pc:spChg chg="add">
          <ac:chgData name="Jennifer Balazova (2506899)" userId="958346e3-8ad2-4c6c-9e3b-c0a91f6eaf50" providerId="ADAL" clId="{CF5800E7-E67A-45B9-9FBF-D59740BE9284}" dt="2026-06-09T15:56:29.034" v="5528" actId="139"/>
          <ac:spMkLst>
            <pc:docMk/>
            <pc:sldMk cId="4009544724" sldId="269"/>
            <ac:spMk id="10" creationId="{A9C09162-37C4-5C27-D242-B0C7F8B1C815}"/>
          </ac:spMkLst>
        </pc:spChg>
        <pc:spChg chg="add mod">
          <ac:chgData name="Jennifer Balazova (2506899)" userId="958346e3-8ad2-4c6c-9e3b-c0a91f6eaf50" providerId="ADAL" clId="{CF5800E7-E67A-45B9-9FBF-D59740BE9284}" dt="2026-06-10T13:44:52.286" v="5554" actId="1076"/>
          <ac:spMkLst>
            <pc:docMk/>
            <pc:sldMk cId="4009544724" sldId="269"/>
            <ac:spMk id="11" creationId="{56806A88-DAC7-1C38-1447-43D42198166A}"/>
          </ac:spMkLst>
        </pc:spChg>
        <pc:spChg chg="add">
          <ac:chgData name="Jennifer Balazova (2506899)" userId="958346e3-8ad2-4c6c-9e3b-c0a91f6eaf50" providerId="ADAL" clId="{CF5800E7-E67A-45B9-9FBF-D59740BE9284}" dt="2026-06-10T13:44:29.216" v="5549" actId="26606"/>
          <ac:spMkLst>
            <pc:docMk/>
            <pc:sldMk cId="4009544724" sldId="269"/>
            <ac:spMk id="16" creationId="{23D09407-53BC-485E-B4CE-BC5E4FC4B25B}"/>
          </ac:spMkLst>
        </pc:spChg>
        <pc:spChg chg="add">
          <ac:chgData name="Jennifer Balazova (2506899)" userId="958346e3-8ad2-4c6c-9e3b-c0a91f6eaf50" providerId="ADAL" clId="{CF5800E7-E67A-45B9-9FBF-D59740BE9284}" dt="2026-06-10T13:44:29.216" v="5549" actId="26606"/>
          <ac:spMkLst>
            <pc:docMk/>
            <pc:sldMk cId="4009544724" sldId="269"/>
            <ac:spMk id="18" creationId="{921DB988-49FC-4608-B0A2-E2F3A4019041}"/>
          </ac:spMkLst>
        </pc:spChg>
        <pc:grpChg chg="add">
          <ac:chgData name="Jennifer Balazova (2506899)" userId="958346e3-8ad2-4c6c-9e3b-c0a91f6eaf50" providerId="ADAL" clId="{CF5800E7-E67A-45B9-9FBF-D59740BE9284}" dt="2026-06-10T13:44:29.216" v="5549" actId="26606"/>
          <ac:grpSpMkLst>
            <pc:docMk/>
            <pc:sldMk cId="4009544724" sldId="269"/>
            <ac:grpSpMk id="20" creationId="{E9B930FD-8671-4C4C-ADCF-73AC1D0CD417}"/>
          </ac:grpSpMkLst>
        </pc:grpChg>
        <pc:grpChg chg="add">
          <ac:chgData name="Jennifer Balazova (2506899)" userId="958346e3-8ad2-4c6c-9e3b-c0a91f6eaf50" providerId="ADAL" clId="{CF5800E7-E67A-45B9-9FBF-D59740BE9284}" dt="2026-06-10T13:44:29.216" v="5549" actId="26606"/>
          <ac:grpSpMkLst>
            <pc:docMk/>
            <pc:sldMk cId="4009544724" sldId="269"/>
            <ac:grpSpMk id="26" creationId="{383C2651-AE0C-4AE4-8725-E2F9414FE219}"/>
          </ac:grpSpMkLst>
        </pc:grpChg>
      </pc:sldChg>
      <pc:sldChg chg="addSp delSp modSp new mod setBg">
        <pc:chgData name="Jennifer Balazova (2506899)" userId="958346e3-8ad2-4c6c-9e3b-c0a91f6eaf50" providerId="ADAL" clId="{CF5800E7-E67A-45B9-9FBF-D59740BE9284}" dt="2026-06-15T14:00:42.296" v="6980" actId="1076"/>
        <pc:sldMkLst>
          <pc:docMk/>
          <pc:sldMk cId="3490930328" sldId="270"/>
        </pc:sldMkLst>
        <pc:spChg chg="mod">
          <ac:chgData name="Jennifer Balazova (2506899)" userId="958346e3-8ad2-4c6c-9e3b-c0a91f6eaf50" providerId="ADAL" clId="{CF5800E7-E67A-45B9-9FBF-D59740BE9284}" dt="2026-06-10T14:33:47.500" v="6828" actId="1076"/>
          <ac:spMkLst>
            <pc:docMk/>
            <pc:sldMk cId="3490930328" sldId="270"/>
            <ac:spMk id="2" creationId="{22229F87-CD82-74FB-D617-651EA9FB2CE9}"/>
          </ac:spMkLst>
        </pc:spChg>
        <pc:spChg chg="add">
          <ac:chgData name="Jennifer Balazova (2506899)" userId="958346e3-8ad2-4c6c-9e3b-c0a91f6eaf50" providerId="ADAL" clId="{CF5800E7-E67A-45B9-9FBF-D59740BE9284}" dt="2026-06-10T13:58:53.224" v="6145" actId="139"/>
          <ac:spMkLst>
            <pc:docMk/>
            <pc:sldMk cId="3490930328" sldId="270"/>
            <ac:spMk id="4" creationId="{9B6381D0-3DD5-1160-E3DD-EADCAC0BE668}"/>
          </ac:spMkLst>
        </pc:spChg>
        <pc:spChg chg="add">
          <ac:chgData name="Jennifer Balazova (2506899)" userId="958346e3-8ad2-4c6c-9e3b-c0a91f6eaf50" providerId="ADAL" clId="{CF5800E7-E67A-45B9-9FBF-D59740BE9284}" dt="2026-06-10T14:08:54.130" v="6147" actId="139"/>
          <ac:spMkLst>
            <pc:docMk/>
            <pc:sldMk cId="3490930328" sldId="270"/>
            <ac:spMk id="5" creationId="{BA69E3A6-4A83-20A3-EB3E-C9B057BD300A}"/>
          </ac:spMkLst>
        </pc:spChg>
        <pc:spChg chg="add mod">
          <ac:chgData name="Jennifer Balazova (2506899)" userId="958346e3-8ad2-4c6c-9e3b-c0a91f6eaf50" providerId="ADAL" clId="{CF5800E7-E67A-45B9-9FBF-D59740BE9284}" dt="2026-06-10T14:34:09.665" v="6835" actId="1076"/>
          <ac:spMkLst>
            <pc:docMk/>
            <pc:sldMk cId="3490930328" sldId="270"/>
            <ac:spMk id="6" creationId="{234EC4F7-30EB-0376-F66B-DF7D9DBC2199}"/>
          </ac:spMkLst>
        </pc:spChg>
        <pc:spChg chg="add mod">
          <ac:chgData name="Jennifer Balazova (2506899)" userId="958346e3-8ad2-4c6c-9e3b-c0a91f6eaf50" providerId="ADAL" clId="{CF5800E7-E67A-45B9-9FBF-D59740BE9284}" dt="2026-06-10T14:33:40.819" v="6825" actId="1076"/>
          <ac:spMkLst>
            <pc:docMk/>
            <pc:sldMk cId="3490930328" sldId="270"/>
            <ac:spMk id="7" creationId="{0E734CF3-79AF-8C5B-01F8-5FC32A780EBA}"/>
          </ac:spMkLst>
        </pc:spChg>
        <pc:spChg chg="add mod">
          <ac:chgData name="Jennifer Balazova (2506899)" userId="958346e3-8ad2-4c6c-9e3b-c0a91f6eaf50" providerId="ADAL" clId="{CF5800E7-E67A-45B9-9FBF-D59740BE9284}" dt="2026-06-10T14:34:50.430" v="6848" actId="1076"/>
          <ac:spMkLst>
            <pc:docMk/>
            <pc:sldMk cId="3490930328" sldId="270"/>
            <ac:spMk id="9" creationId="{4B297780-DBF0-A7B3-A948-B6325250D3E4}"/>
          </ac:spMkLst>
        </pc:spChg>
        <pc:spChg chg="add mod">
          <ac:chgData name="Jennifer Balazova (2506899)" userId="958346e3-8ad2-4c6c-9e3b-c0a91f6eaf50" providerId="ADAL" clId="{CF5800E7-E67A-45B9-9FBF-D59740BE9284}" dt="2026-06-10T14:34:47.038" v="6847" actId="1076"/>
          <ac:spMkLst>
            <pc:docMk/>
            <pc:sldMk cId="3490930328" sldId="270"/>
            <ac:spMk id="11" creationId="{C2B37DCC-1A4A-FC27-D460-1C1336B8E633}"/>
          </ac:spMkLst>
        </pc:spChg>
        <pc:spChg chg="add mod">
          <ac:chgData name="Jennifer Balazova (2506899)" userId="958346e3-8ad2-4c6c-9e3b-c0a91f6eaf50" providerId="ADAL" clId="{CF5800E7-E67A-45B9-9FBF-D59740BE9284}" dt="2026-06-10T14:33:42.920" v="6826" actId="1076"/>
          <ac:spMkLst>
            <pc:docMk/>
            <pc:sldMk cId="3490930328" sldId="270"/>
            <ac:spMk id="17" creationId="{B4F7D3B8-7EDB-1511-10C7-5F682BE5E48C}"/>
          </ac:spMkLst>
        </pc:spChg>
        <pc:spChg chg="add">
          <ac:chgData name="Jennifer Balazova (2506899)" userId="958346e3-8ad2-4c6c-9e3b-c0a91f6eaf50" providerId="ADAL" clId="{CF5800E7-E67A-45B9-9FBF-D59740BE9284}" dt="2026-06-10T13:46:10.876" v="5566" actId="26606"/>
          <ac:spMkLst>
            <pc:docMk/>
            <pc:sldMk cId="3490930328" sldId="270"/>
            <ac:spMk id="36" creationId="{F9D96E3F-159B-4733-BE61-1AAB43A59AB8}"/>
          </ac:spMkLst>
        </pc:spChg>
        <pc:spChg chg="add">
          <ac:chgData name="Jennifer Balazova (2506899)" userId="958346e3-8ad2-4c6c-9e3b-c0a91f6eaf50" providerId="ADAL" clId="{CF5800E7-E67A-45B9-9FBF-D59740BE9284}" dt="2026-06-10T13:46:10.876" v="5566" actId="26606"/>
          <ac:spMkLst>
            <pc:docMk/>
            <pc:sldMk cId="3490930328" sldId="270"/>
            <ac:spMk id="42" creationId="{A5202B2A-E3B3-4965-8D55-B58E54059356}"/>
          </ac:spMkLst>
        </pc:spChg>
        <pc:grpChg chg="add">
          <ac:chgData name="Jennifer Balazova (2506899)" userId="958346e3-8ad2-4c6c-9e3b-c0a91f6eaf50" providerId="ADAL" clId="{CF5800E7-E67A-45B9-9FBF-D59740BE9284}" dt="2026-06-10T13:46:10.876" v="5566" actId="26606"/>
          <ac:grpSpMkLst>
            <pc:docMk/>
            <pc:sldMk cId="3490930328" sldId="270"/>
            <ac:grpSpMk id="31" creationId="{EC505F6D-25F2-479B-AEEE-66F34B3FB13D}"/>
          </ac:grpSpMkLst>
        </pc:grpChg>
        <pc:grpChg chg="add">
          <ac:chgData name="Jennifer Balazova (2506899)" userId="958346e3-8ad2-4c6c-9e3b-c0a91f6eaf50" providerId="ADAL" clId="{CF5800E7-E67A-45B9-9FBF-D59740BE9284}" dt="2026-06-10T13:46:10.876" v="5566" actId="26606"/>
          <ac:grpSpMkLst>
            <pc:docMk/>
            <pc:sldMk cId="3490930328" sldId="270"/>
            <ac:grpSpMk id="37" creationId="{6C0A542E-DBAB-412E-9F06-247CFE5FB942}"/>
          </ac:grpSpMkLst>
        </pc:grpChg>
        <pc:picChg chg="add mod">
          <ac:chgData name="Jennifer Balazova (2506899)" userId="958346e3-8ad2-4c6c-9e3b-c0a91f6eaf50" providerId="ADAL" clId="{CF5800E7-E67A-45B9-9FBF-D59740BE9284}" dt="2026-06-15T14:00:42.296" v="6980" actId="1076"/>
          <ac:picMkLst>
            <pc:docMk/>
            <pc:sldMk cId="3490930328" sldId="270"/>
            <ac:picMk id="25" creationId="{2F62ECBC-2591-66B9-1C7F-8577968F54B6}"/>
          </ac:picMkLst>
        </pc:picChg>
      </pc:sldChg>
      <pc:sldChg chg="addSp delSp modSp add mod">
        <pc:chgData name="Jennifer Balazova (2506899)" userId="958346e3-8ad2-4c6c-9e3b-c0a91f6eaf50" providerId="ADAL" clId="{CF5800E7-E67A-45B9-9FBF-D59740BE9284}" dt="2026-06-21T18:52:28.623" v="8478" actId="1076"/>
        <pc:sldMkLst>
          <pc:docMk/>
          <pc:sldMk cId="1432388514" sldId="271"/>
        </pc:sldMkLst>
        <pc:spChg chg="mod">
          <ac:chgData name="Jennifer Balazova (2506899)" userId="958346e3-8ad2-4c6c-9e3b-c0a91f6eaf50" providerId="ADAL" clId="{CF5800E7-E67A-45B9-9FBF-D59740BE9284}" dt="2026-06-21T18:47:59.497" v="7855" actId="20577"/>
          <ac:spMkLst>
            <pc:docMk/>
            <pc:sldMk cId="1432388514" sldId="271"/>
            <ac:spMk id="2" creationId="{8BA9E14F-E9AE-F965-5D44-4F37678DFC64}"/>
          </ac:spMkLst>
        </pc:spChg>
        <pc:spChg chg="add mod">
          <ac:chgData name="Jennifer Balazova (2506899)" userId="958346e3-8ad2-4c6c-9e3b-c0a91f6eaf50" providerId="ADAL" clId="{CF5800E7-E67A-45B9-9FBF-D59740BE9284}" dt="2026-06-21T18:52:28.623" v="8478" actId="1076"/>
          <ac:spMkLst>
            <pc:docMk/>
            <pc:sldMk cId="1432388514" sldId="271"/>
            <ac:spMk id="3" creationId="{C5B4F29B-B128-5A95-BA0B-78E555EEFD0B}"/>
          </ac:spMkLst>
        </pc:spChg>
        <pc:spChg chg="del">
          <ac:chgData name="Jennifer Balazova (2506899)" userId="958346e3-8ad2-4c6c-9e3b-c0a91f6eaf50" providerId="ADAL" clId="{CF5800E7-E67A-45B9-9FBF-D59740BE9284}" dt="2026-06-21T18:47:51.933" v="7832" actId="21"/>
          <ac:spMkLst>
            <pc:docMk/>
            <pc:sldMk cId="1432388514" sldId="271"/>
            <ac:spMk id="5" creationId="{568285B7-2562-B142-1FAB-DCA915013A01}"/>
          </ac:spMkLst>
        </pc:spChg>
        <pc:spChg chg="del">
          <ac:chgData name="Jennifer Balazova (2506899)" userId="958346e3-8ad2-4c6c-9e3b-c0a91f6eaf50" providerId="ADAL" clId="{CF5800E7-E67A-45B9-9FBF-D59740BE9284}" dt="2026-06-21T18:47:43.672" v="7829" actId="21"/>
          <ac:spMkLst>
            <pc:docMk/>
            <pc:sldMk cId="1432388514" sldId="271"/>
            <ac:spMk id="6" creationId="{B5804889-3C14-CA49-1F0E-A92A34566E90}"/>
          </ac:spMkLst>
        </pc:spChg>
        <pc:spChg chg="del">
          <ac:chgData name="Jennifer Balazova (2506899)" userId="958346e3-8ad2-4c6c-9e3b-c0a91f6eaf50" providerId="ADAL" clId="{CF5800E7-E67A-45B9-9FBF-D59740BE9284}" dt="2026-06-21T18:47:48.026" v="7830" actId="21"/>
          <ac:spMkLst>
            <pc:docMk/>
            <pc:sldMk cId="1432388514" sldId="271"/>
            <ac:spMk id="7" creationId="{DBABD3FC-7B24-9AEE-377F-C004F3473FD7}"/>
          </ac:spMkLst>
        </pc:spChg>
        <pc:spChg chg="add mod">
          <ac:chgData name="Jennifer Balazova (2506899)" userId="958346e3-8ad2-4c6c-9e3b-c0a91f6eaf50" providerId="ADAL" clId="{CF5800E7-E67A-45B9-9FBF-D59740BE9284}" dt="2026-06-21T18:52:24.784" v="8475" actId="1076"/>
          <ac:spMkLst>
            <pc:docMk/>
            <pc:sldMk cId="1432388514" sldId="271"/>
            <ac:spMk id="8" creationId="{BF19DA7D-C717-0A03-E5D4-2BE0CF205C96}"/>
          </ac:spMkLst>
        </pc:spChg>
        <pc:spChg chg="del">
          <ac:chgData name="Jennifer Balazova (2506899)" userId="958346e3-8ad2-4c6c-9e3b-c0a91f6eaf50" providerId="ADAL" clId="{CF5800E7-E67A-45B9-9FBF-D59740BE9284}" dt="2026-06-21T18:47:50.332" v="7831" actId="21"/>
          <ac:spMkLst>
            <pc:docMk/>
            <pc:sldMk cId="1432388514" sldId="271"/>
            <ac:spMk id="13" creationId="{0DBEBC88-24ED-D293-EEB1-3AB9578E887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04849-9584-52CE-0F93-5C7481B7AE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AF750E-7D93-0812-18E6-7C78F0DE9C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16B56-1EA9-33C8-1E2A-CCA788EC7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376757-D18A-D488-C8BA-3B3C40566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9CB51-5AAA-64F9-3D1C-92CDB458F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872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26445-F07B-F08E-C6F2-F1A10B906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CB9F7-A62F-BC93-4D07-845AB5531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A2437-F4AA-0F32-90D8-1D1DA045A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33838-B94F-FF5F-D4DD-F2587837B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A8F7B-9B3F-32A5-99CD-CADFF4609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590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A30E7-0BB8-61A9-8480-835BDB2F4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5B59E-110B-DF5B-AAB7-8C692F97EE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64BC-0236-C5EA-BFDD-863F338AB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4F54B-30BC-2CBA-89E2-F878EC042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37F112-3E7B-C6FD-1A4E-762C74446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918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5F0E7-FB6E-138D-EC22-C57305F3A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87C00-7FC6-58D9-9A13-2E1A836006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007E7-33F9-97CF-2980-F4A5600CCC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AAB72F-CB88-609B-7440-C54217B88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852034-BFB4-782D-9B37-A4BAA74CE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89D50A-4503-A9C3-6BFC-AC71D749B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792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B89D2-7D2F-13FE-CFAF-E62F55EF0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407115-AF52-7188-FEC8-0886820DA7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57829-D3DB-C16B-3B2A-78CCC3149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4CD52A-5046-3FA5-80A7-E0C3A61F99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75A3B8-B54D-EDB3-333E-14832D30B0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C3FDDB-9C23-123C-8945-5343C4927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764AA-594E-E574-EA85-8ECB6C202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7DB8C8-27CD-EFD2-1996-A9A5D0392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820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FA6FD-6679-B18E-6674-FC3638DE9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869865-D184-5E0F-0A7E-EBFFED834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5A6F4B-731A-05D6-5B38-B218BF83E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9D0C4-72E9-3330-A947-C4D8F9DE7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365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CFCF38-C195-C7AC-1EEE-B9F3DDDAF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B81AB2-E3FF-C0E4-F5F2-CF4C85473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EC9C66-DD26-161D-0DBC-7E483A8B2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152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EB3C5-2A87-50AD-04CF-B83F086D2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67665-BC4B-E416-67EA-A28EA4B50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BFCA88-AD30-C33C-B74D-F0564A03AB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6092B-0020-FE86-E0DF-EEBC1C004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A1480F-DAF3-C82B-F9C5-D33300D02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EBDD1D-F016-11BE-29FA-9ECA55C65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527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956C4-B12D-CE93-C897-259B4D80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2FAE62-8FC2-918F-C029-43BDC8A575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DD73A-E7CD-3549-AF96-C0F6F20F5C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6519B-A88B-B776-B15E-77703C08B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4B8050-3FE3-0AAA-4B9B-58041688C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3428F2-D9C0-903D-794F-1DE0AC39C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00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3B037-0031-CBC4-892B-B0F4BBA4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A57FB7-0473-D576-A5D5-BB829D2CC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A069D2-B15A-151A-D01E-10C01C2A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53088-9D85-7313-E07F-0C974C04D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56146-30A7-1796-71B1-10821B3C9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148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967AD9-64A0-FB89-4F8E-27BFD52800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E5DCDA-F9F5-7759-0C59-3BC30CFCA8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1AEEA-06BA-63F5-963F-AAC8B7589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1087A-1336-A178-F1D5-3E1823B32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01187-8513-3004-D27A-A9EA49AD5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641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C2575D-732B-8FC8-B09E-F0E399CB8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CE4D21-347B-816C-5FF0-1A0F1EF795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DDB2A-E73E-D89B-1A58-1A2DABA86E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F9049E-F14A-0547-8075-C0A651ACF46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335D0-6FA4-2C0B-CA92-62E87D3B45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CF6C9-DED7-DAA0-83D1-F85F5EEABF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451765-3F48-4143-AA3B-6FA3EC217B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293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cleod" TargetMode="External"/><Relationship Id="rId2" Type="http://schemas.openxmlformats.org/officeDocument/2006/relationships/hyperlink" Target="viced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studocu" TargetMode="External"/><Relationship Id="rId5" Type="http://schemas.openxmlformats.org/officeDocument/2006/relationships/hyperlink" Target="bowlby" TargetMode="External"/><Relationship Id="rId4" Type="http://schemas.openxmlformats.org/officeDocument/2006/relationships/hyperlink" Target="tutor2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650BCA0E-8712-41BC-AE10-C77AF4D2D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BC54CB20-6316-4C08-8E24-25455CAFF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6D4142B8-2A59-487C-9FA0-6042FC344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D29147F9-99D7-4BFC-B3C4-0F5AFB64D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7347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5AF091-E1D8-1BF0-21D8-E5E5E290D1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3429000"/>
            <a:ext cx="7801427" cy="3684341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Name: Jennifer Balazova</a:t>
            </a:r>
          </a:p>
          <a:p>
            <a:pPr algn="l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Student: 2506899</a:t>
            </a:r>
          </a:p>
          <a:p>
            <a:pPr algn="l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Module name : Psychology in health and social  care </a:t>
            </a:r>
          </a:p>
          <a:p>
            <a:pPr algn="l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Module code: LCHS4010</a:t>
            </a:r>
          </a:p>
          <a:p>
            <a:pPr algn="l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Lecturer: Helen Parsons </a:t>
            </a:r>
          </a:p>
          <a:p>
            <a:pPr algn="l"/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endParaRPr lang="en-GB" sz="1500" dirty="0">
              <a:solidFill>
                <a:schemeClr val="tx1">
                  <a:alpha val="5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605197-A46B-1768-B87F-76DD723E6EA7}"/>
              </a:ext>
            </a:extLst>
          </p:cNvPr>
          <p:cNvSpPr txBox="1"/>
          <p:nvPr/>
        </p:nvSpPr>
        <p:spPr>
          <a:xfrm>
            <a:off x="2571446" y="990600"/>
            <a:ext cx="780142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400" dirty="0"/>
              <a:t>An analysis of Isaac’s development using </a:t>
            </a:r>
            <a:r>
              <a:rPr lang="en-GB" sz="3400" dirty="0" err="1"/>
              <a:t>Bowlby’s</a:t>
            </a:r>
            <a:r>
              <a:rPr lang="en-GB" sz="3400" dirty="0"/>
              <a:t> attachment theory </a:t>
            </a: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883561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AA82-39FC-E1AA-43D6-565B9D8E2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  <a:ln w="12700">
            <a:solidFill>
              <a:schemeClr val="tx1"/>
            </a:solidFill>
          </a:ln>
        </p:spPr>
        <p:txBody>
          <a:bodyPr anchor="t">
            <a:normAutofit/>
          </a:bodyPr>
          <a:lstStyle/>
          <a:p>
            <a:r>
              <a:rPr lang="en-GB" sz="4000" u="sng" dirty="0"/>
              <a:t>Introduction</a:t>
            </a:r>
            <a:r>
              <a:rPr lang="en-GB" sz="4000" dirty="0"/>
              <a:t>  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AC956-8797-71AB-E535-08B966165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Bowlbys attachment theory 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Issac’s health 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Benefit of  </a:t>
            </a:r>
            <a:r>
              <a:rPr lang="en-GB" sz="2400" dirty="0" err="1">
                <a:solidFill>
                  <a:schemeClr val="tx1">
                    <a:alpha val="55000"/>
                  </a:schemeClr>
                </a:solidFill>
              </a:rPr>
              <a:t>Bowlybs</a:t>
            </a:r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 theory 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Support plan </a:t>
            </a:r>
          </a:p>
        </p:txBody>
      </p:sp>
    </p:spTree>
    <p:extLst>
      <p:ext uri="{BB962C8B-B14F-4D97-AF65-F5344CB8AC3E}">
        <p14:creationId xmlns:p14="http://schemas.microsoft.com/office/powerpoint/2010/main" val="437407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3549BBC7-E6B5-4D7F-89D2-62E85522D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61C0F2-6457-1D09-84A7-5741C728B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782641"/>
            <a:ext cx="4943039" cy="35692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5400" u="sng" dirty="0"/>
              <a:t>Bowlbys theory </a:t>
            </a:r>
            <a:r>
              <a:rPr lang="en-US" sz="540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7B851F-E6EE-E177-92E4-F701291159E8}"/>
              </a:ext>
            </a:extLst>
          </p:cNvPr>
          <p:cNvSpPr txBox="1"/>
          <p:nvPr/>
        </p:nvSpPr>
        <p:spPr>
          <a:xfrm>
            <a:off x="0" y="6100980"/>
            <a:ext cx="11504335" cy="30309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8" name="sketch line">
            <a:extLst>
              <a:ext uri="{FF2B5EF4-FFF2-40B4-BE49-F238E27FC236}">
                <a16:creationId xmlns:a16="http://schemas.microsoft.com/office/drawing/2014/main" id="{6A0BE910-1808-4684-867B-1BCC8A46B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8600" y="4383917"/>
            <a:ext cx="3383280" cy="18288"/>
          </a:xfrm>
          <a:custGeom>
            <a:avLst/>
            <a:gdLst>
              <a:gd name="csX0" fmla="*/ 0 w 3383280"/>
              <a:gd name="csY0" fmla="*/ 0 h 18288"/>
              <a:gd name="csX1" fmla="*/ 676656 w 3383280"/>
              <a:gd name="csY1" fmla="*/ 0 h 18288"/>
              <a:gd name="csX2" fmla="*/ 1319479 w 3383280"/>
              <a:gd name="csY2" fmla="*/ 0 h 18288"/>
              <a:gd name="csX3" fmla="*/ 1962302 w 3383280"/>
              <a:gd name="csY3" fmla="*/ 0 h 18288"/>
              <a:gd name="csX4" fmla="*/ 2706624 w 3383280"/>
              <a:gd name="csY4" fmla="*/ 0 h 18288"/>
              <a:gd name="csX5" fmla="*/ 3383280 w 3383280"/>
              <a:gd name="csY5" fmla="*/ 0 h 18288"/>
              <a:gd name="csX6" fmla="*/ 3383280 w 3383280"/>
              <a:gd name="csY6" fmla="*/ 18288 h 18288"/>
              <a:gd name="csX7" fmla="*/ 2706624 w 3383280"/>
              <a:gd name="csY7" fmla="*/ 18288 h 18288"/>
              <a:gd name="csX8" fmla="*/ 2131466 w 3383280"/>
              <a:gd name="csY8" fmla="*/ 18288 h 18288"/>
              <a:gd name="csX9" fmla="*/ 1488643 w 3383280"/>
              <a:gd name="csY9" fmla="*/ 18288 h 18288"/>
              <a:gd name="csX10" fmla="*/ 845820 w 3383280"/>
              <a:gd name="csY10" fmla="*/ 18288 h 18288"/>
              <a:gd name="csX11" fmla="*/ 0 w 3383280"/>
              <a:gd name="csY11" fmla="*/ 18288 h 18288"/>
              <a:gd name="csX12" fmla="*/ 0 w 338328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383280" h="18288" fill="none" extrusionOk="0">
                <a:moveTo>
                  <a:pt x="0" y="0"/>
                </a:moveTo>
                <a:cubicBezTo>
                  <a:pt x="237173" y="2829"/>
                  <a:pt x="403433" y="9167"/>
                  <a:pt x="676656" y="0"/>
                </a:cubicBezTo>
                <a:cubicBezTo>
                  <a:pt x="949879" y="-9167"/>
                  <a:pt x="1103389" y="-19890"/>
                  <a:pt x="1319479" y="0"/>
                </a:cubicBezTo>
                <a:cubicBezTo>
                  <a:pt x="1535569" y="19890"/>
                  <a:pt x="1682672" y="-17352"/>
                  <a:pt x="1962302" y="0"/>
                </a:cubicBezTo>
                <a:cubicBezTo>
                  <a:pt x="2241932" y="17352"/>
                  <a:pt x="2522200" y="-30059"/>
                  <a:pt x="2706624" y="0"/>
                </a:cubicBezTo>
                <a:cubicBezTo>
                  <a:pt x="2891048" y="30059"/>
                  <a:pt x="3045365" y="-14656"/>
                  <a:pt x="3383280" y="0"/>
                </a:cubicBezTo>
                <a:cubicBezTo>
                  <a:pt x="3382846" y="7551"/>
                  <a:pt x="3382813" y="9822"/>
                  <a:pt x="3383280" y="18288"/>
                </a:cubicBezTo>
                <a:cubicBezTo>
                  <a:pt x="3053377" y="3328"/>
                  <a:pt x="2851947" y="-13486"/>
                  <a:pt x="2706624" y="18288"/>
                </a:cubicBezTo>
                <a:cubicBezTo>
                  <a:pt x="2561301" y="50062"/>
                  <a:pt x="2276448" y="-4069"/>
                  <a:pt x="2131466" y="18288"/>
                </a:cubicBezTo>
                <a:cubicBezTo>
                  <a:pt x="1986484" y="40645"/>
                  <a:pt x="1793482" y="35971"/>
                  <a:pt x="1488643" y="18288"/>
                </a:cubicBezTo>
                <a:cubicBezTo>
                  <a:pt x="1183804" y="605"/>
                  <a:pt x="1165655" y="13056"/>
                  <a:pt x="845820" y="18288"/>
                </a:cubicBezTo>
                <a:cubicBezTo>
                  <a:pt x="525985" y="23520"/>
                  <a:pt x="359281" y="20906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383280" h="18288" stroke="0" extrusionOk="0">
                <a:moveTo>
                  <a:pt x="0" y="0"/>
                </a:moveTo>
                <a:cubicBezTo>
                  <a:pt x="268344" y="9609"/>
                  <a:pt x="438266" y="25094"/>
                  <a:pt x="608990" y="0"/>
                </a:cubicBezTo>
                <a:cubicBezTo>
                  <a:pt x="779714" y="-25094"/>
                  <a:pt x="1051156" y="12077"/>
                  <a:pt x="1353312" y="0"/>
                </a:cubicBezTo>
                <a:cubicBezTo>
                  <a:pt x="1655468" y="-12077"/>
                  <a:pt x="1744944" y="15185"/>
                  <a:pt x="1928470" y="0"/>
                </a:cubicBezTo>
                <a:cubicBezTo>
                  <a:pt x="2111996" y="-15185"/>
                  <a:pt x="2262421" y="-9753"/>
                  <a:pt x="2503627" y="0"/>
                </a:cubicBezTo>
                <a:cubicBezTo>
                  <a:pt x="2744833" y="9753"/>
                  <a:pt x="3026048" y="-23784"/>
                  <a:pt x="3383280" y="0"/>
                </a:cubicBezTo>
                <a:cubicBezTo>
                  <a:pt x="3383198" y="4406"/>
                  <a:pt x="3383191" y="9982"/>
                  <a:pt x="3383280" y="18288"/>
                </a:cubicBezTo>
                <a:cubicBezTo>
                  <a:pt x="3162586" y="20850"/>
                  <a:pt x="2901132" y="28452"/>
                  <a:pt x="2740457" y="18288"/>
                </a:cubicBezTo>
                <a:cubicBezTo>
                  <a:pt x="2579782" y="8124"/>
                  <a:pt x="2388638" y="-13238"/>
                  <a:pt x="2097634" y="18288"/>
                </a:cubicBezTo>
                <a:cubicBezTo>
                  <a:pt x="1806630" y="49814"/>
                  <a:pt x="1687248" y="-8161"/>
                  <a:pt x="1454810" y="18288"/>
                </a:cubicBezTo>
                <a:cubicBezTo>
                  <a:pt x="1222372" y="44737"/>
                  <a:pt x="872924" y="37554"/>
                  <a:pt x="710489" y="18288"/>
                </a:cubicBezTo>
                <a:cubicBezTo>
                  <a:pt x="548054" y="-978"/>
                  <a:pt x="151263" y="49891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AD84FD-1CF2-5004-BB46-C3ADF0DFFADE}"/>
              </a:ext>
            </a:extLst>
          </p:cNvPr>
          <p:cNvSpPr txBox="1"/>
          <p:nvPr/>
        </p:nvSpPr>
        <p:spPr>
          <a:xfrm>
            <a:off x="3357947" y="2645911"/>
            <a:ext cx="5286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There are 4 stages of Bowlbys theory which are pre – attachment , attachment in the making , clear cut attachment and goal corrected partnership.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3AEB18-4923-D1AE-B27D-DAACE2044847}"/>
              </a:ext>
            </a:extLst>
          </p:cNvPr>
          <p:cNvSpPr txBox="1"/>
          <p:nvPr/>
        </p:nvSpPr>
        <p:spPr>
          <a:xfrm>
            <a:off x="8329708" y="160633"/>
            <a:ext cx="36829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Pre attachment – babies don’t show strong preferences for any particular caregiver.</a:t>
            </a:r>
          </a:p>
          <a:p>
            <a:pPr algn="l"/>
            <a:r>
              <a:rPr lang="en-GB" dirty="0"/>
              <a:t>Example newborns are happy and cuddled by parents or a nurse they don’t become upset when oases between them.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F34B26-4120-D67F-E853-E65AFEBA2C47}"/>
              </a:ext>
            </a:extLst>
          </p:cNvPr>
          <p:cNvSpPr txBox="1"/>
          <p:nvPr/>
        </p:nvSpPr>
        <p:spPr>
          <a:xfrm>
            <a:off x="130189" y="4472714"/>
            <a:ext cx="29701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Attachment in the making – babies begin to recognise familiar caregivers and prefer them over strangers for example a baby smiles more when their mother enters the room.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B99CC3-C137-4398-5F31-0D8CEA7FBF12}"/>
              </a:ext>
            </a:extLst>
          </p:cNvPr>
          <p:cNvSpPr txBox="1"/>
          <p:nvPr/>
        </p:nvSpPr>
        <p:spPr>
          <a:xfrm>
            <a:off x="7343518" y="4589824"/>
            <a:ext cx="46826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Clear cut  - 6/8 months baby cries when.  Other leaves nursery and reaches to be picked up when she returns.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Link to Issac , he becomes distressed when separated from his mother which reflects on characteristics of his age .</a:t>
            </a: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9DB4D8C-EE36-6AE8-E3EB-8D7499C2511B}"/>
              </a:ext>
            </a:extLst>
          </p:cNvPr>
          <p:cNvSpPr txBox="1"/>
          <p:nvPr/>
        </p:nvSpPr>
        <p:spPr>
          <a:xfrm>
            <a:off x="87230" y="861504"/>
            <a:ext cx="246771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Goal corrected partnership – separation and anxiety decreases as the child’s understanding develops. For example the parent leaves for work but understands they will come back .</a:t>
            </a:r>
            <a:endParaRPr lang="en-US" dirty="0"/>
          </a:p>
        </p:txBody>
      </p:sp>
      <p:sp>
        <p:nvSpPr>
          <p:cNvPr id="15" name="Double Brace 14">
            <a:extLst>
              <a:ext uri="{FF2B5EF4-FFF2-40B4-BE49-F238E27FC236}">
                <a16:creationId xmlns:a16="http://schemas.microsoft.com/office/drawing/2014/main" id="{F5902BEE-29D7-63EF-2396-1C5F0975B859}"/>
              </a:ext>
            </a:extLst>
          </p:cNvPr>
          <p:cNvSpPr/>
          <p:nvPr/>
        </p:nvSpPr>
        <p:spPr>
          <a:xfrm>
            <a:off x="2365687" y="2260600"/>
            <a:ext cx="7271372" cy="1945792"/>
          </a:xfrm>
          <a:prstGeom prst="bracePair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338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B2920-B4E1-E21A-AB12-27B4F9D4E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90600"/>
            <a:ext cx="3810000" cy="3849345"/>
          </a:xfrm>
        </p:spPr>
        <p:txBody>
          <a:bodyPr anchor="t">
            <a:normAutofit/>
          </a:bodyPr>
          <a:lstStyle/>
          <a:p>
            <a:r>
              <a:rPr lang="en-GB" sz="4000" u="sng" dirty="0" err="1"/>
              <a:t>Bowlby’s</a:t>
            </a:r>
            <a:r>
              <a:rPr lang="en-GB" sz="4000" u="sng" dirty="0"/>
              <a:t> Theory </a:t>
            </a:r>
            <a:endParaRPr lang="en-US" sz="4000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0F08D1-B682-54B2-94AC-26B768D95F40}"/>
              </a:ext>
            </a:extLst>
          </p:cNvPr>
          <p:cNvSpPr txBox="1"/>
          <p:nvPr/>
        </p:nvSpPr>
        <p:spPr>
          <a:xfrm>
            <a:off x="7508778" y="1177171"/>
            <a:ext cx="40321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/>
              <a:t>Bowlby</a:t>
            </a:r>
            <a:r>
              <a:rPr lang="en-GB" dirty="0"/>
              <a:t> argued that the first and a half years of life are critical for formally attachment, and that discrimination during this period van lead to later problems such as antisocial behaviour and depression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Isaac shows separation anxiety and clingy behaviour, </a:t>
            </a:r>
            <a:r>
              <a:rPr lang="en-GB" dirty="0" err="1"/>
              <a:t>Bowlby</a:t>
            </a:r>
            <a:r>
              <a:rPr lang="en-GB" dirty="0"/>
              <a:t> suggest that these difficulties may be linked to challenged in forming a secure attachment during early childhood.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7B85FC-C6F3-CDEB-87D3-4580942C183A}"/>
              </a:ext>
            </a:extLst>
          </p:cNvPr>
          <p:cNvSpPr txBox="1"/>
          <p:nvPr/>
        </p:nvSpPr>
        <p:spPr>
          <a:xfrm>
            <a:off x="498378" y="1951673"/>
            <a:ext cx="399742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theory relates to  Isaac because he becomes distressed  when he’s separated from his mother and finds it difficult to play independently suggesting he relies heavily on emotional support 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C9EB90-3FE3-82A2-1FC5-384686386684}"/>
              </a:ext>
            </a:extLst>
          </p:cNvPr>
          <p:cNvSpPr txBox="1"/>
          <p:nvPr/>
        </p:nvSpPr>
        <p:spPr>
          <a:xfrm>
            <a:off x="544141" y="4066907"/>
            <a:ext cx="3810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Bowlby</a:t>
            </a: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believed that children naturally form attachments to caregivers which helps them feel safe and explore their surrounding.</a:t>
            </a:r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2D65A7A-BB59-FB4A-13F2-B96657A96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2176" y="990601"/>
            <a:ext cx="2843457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074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B44519-CCBE-73EE-0AB4-88099FA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90600"/>
            <a:ext cx="6702110" cy="3649133"/>
          </a:xfrm>
        </p:spPr>
        <p:txBody>
          <a:bodyPr anchor="t">
            <a:normAutofit/>
          </a:bodyPr>
          <a:lstStyle/>
          <a:p>
            <a:r>
              <a:rPr lang="en-GB" sz="4000" u="sng" dirty="0"/>
              <a:t>Application to Issac  </a:t>
            </a:r>
            <a:endParaRPr lang="en-US" sz="4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4BC80-CD32-02B0-85F2-05ABAED0C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834173"/>
            <a:ext cx="5638796" cy="3505200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Issac becomes over stressed when separated from his mother suggests attachment difficulties.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His mother experienced post natal depression that affects her ability to provide consistent emotional support.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Issac is quiet withdrawn and struggles to join group activities which are behaviours linked insecure attachment. 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Issac’s situation is best explained by nurture as Bowlbys theory emphasises how every caregiving relationships and environmental experiences shape development </a:t>
            </a:r>
          </a:p>
          <a:p>
            <a:endParaRPr lang="en-US" sz="24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68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1C6D4-6846-E240-A9E7-FB4C83E73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41829" y="-113432"/>
            <a:ext cx="10640754" cy="7758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Application to Issac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2317DF-73E5-B2F5-24A5-57D0F2049BC7}"/>
              </a:ext>
            </a:extLst>
          </p:cNvPr>
          <p:cNvSpPr txBox="1"/>
          <p:nvPr/>
        </p:nvSpPr>
        <p:spPr>
          <a:xfrm>
            <a:off x="7543014" y="4123508"/>
            <a:ext cx="4656105" cy="3090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Bowlbys theory helps explain Isaac’s separation anxiety and social withdrawal. However , his language delay is likely to be affected by  additional factors including his environment  , access to learning opportunities snd individual development needs.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A9C09162-37C4-5C27-D242-B0C7F8B1C815}"/>
              </a:ext>
            </a:extLst>
          </p:cNvPr>
          <p:cNvSpPr txBox="1"/>
          <p:nvPr/>
        </p:nvSpPr>
        <p:spPr>
          <a:xfrm>
            <a:off x="5055845" y="204893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806A88-DAC7-1C38-1447-43D42198166A}"/>
              </a:ext>
            </a:extLst>
          </p:cNvPr>
          <p:cNvSpPr txBox="1"/>
          <p:nvPr/>
        </p:nvSpPr>
        <p:spPr>
          <a:xfrm>
            <a:off x="8047928" y="217569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AE1181-34BD-7D53-D301-B790EDE9E2BD}"/>
              </a:ext>
            </a:extLst>
          </p:cNvPr>
          <p:cNvSpPr txBox="1"/>
          <p:nvPr/>
        </p:nvSpPr>
        <p:spPr>
          <a:xfrm>
            <a:off x="0" y="781767"/>
            <a:ext cx="43570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His four stages help Isaac’s behaviour as his experiences of maternal depression, disrupted childcare and separation difficulties may have affected the development of a secure attachment . This might contribute to his clinginess , anxiety, withdrawal from press snd difficulties with independence.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21BAE1-3BBC-E328-CCCB-3A6E55411ABD}"/>
              </a:ext>
            </a:extLst>
          </p:cNvPr>
          <p:cNvSpPr txBox="1"/>
          <p:nvPr/>
        </p:nvSpPr>
        <p:spPr>
          <a:xfrm>
            <a:off x="4357096" y="2722285"/>
            <a:ext cx="38873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This suggests that early attachment experiences influence how children view themselves and others. Isaac’s early experiences may have affected his confidence and ability to interact with peers.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544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9D96E3F-159B-4733-BE61-1AAB43A59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5202B2A-E3B3-4965-8D55-B58E5405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229F87-CD82-74FB-D617-651EA9FB2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881" y="-2199488"/>
            <a:ext cx="10021446" cy="29444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5200" u="sng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Is Isaac’s situation nurture or nature?</a:t>
            </a:r>
            <a:endParaRPr lang="en-US" sz="5200" u="sng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C505F6D-25F2-479B-AEEE-66F34B3FB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298"/>
            <a:ext cx="2514948" cy="2174333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5C49ED7-EC50-4D2C-A945-D4907F08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9A8266C-3886-4618-B2EB-EA7FE32CE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B4610CF-D689-4B1B-A7FB-1CE14209E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A7C44F-B555-41AC-95A7-645015293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C0A542E-DBAB-412E-9F06-247CFE5FB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8304973" y="939510"/>
            <a:ext cx="4826538" cy="2947516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41E2FAC-3A8F-4977-ACC1-92B455FD4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264E774-D8C6-4806-9911-955DD8039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450CBAC-6145-4598-BA48-1EB500923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1451637-F91B-479F-8251-660E22819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B6381D0-3DD5-1160-E3DD-EADCAC0BE668}"/>
              </a:ext>
            </a:extLst>
          </p:cNvPr>
          <p:cNvSpPr txBox="1"/>
          <p:nvPr/>
        </p:nvSpPr>
        <p:spPr>
          <a:xfrm>
            <a:off x="5024717" y="158824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69E3A6-4A83-20A3-EB3E-C9B057BD300A}"/>
              </a:ext>
            </a:extLst>
          </p:cNvPr>
          <p:cNvSpPr txBox="1"/>
          <p:nvPr/>
        </p:nvSpPr>
        <p:spPr>
          <a:xfrm>
            <a:off x="5024717" y="158824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4EC4F7-30EB-0376-F66B-DF7D9DBC2199}"/>
              </a:ext>
            </a:extLst>
          </p:cNvPr>
          <p:cNvSpPr txBox="1"/>
          <p:nvPr/>
        </p:nvSpPr>
        <p:spPr>
          <a:xfrm>
            <a:off x="54338" y="1074581"/>
            <a:ext cx="57076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Isaac’s situation is best explained by nurture as his emotional and social difficulties appear to be influenced by his early caregiving experiences and environment.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734CF3-79AF-8C5B-01F8-5FC32A780EBA}"/>
              </a:ext>
            </a:extLst>
          </p:cNvPr>
          <p:cNvSpPr txBox="1"/>
          <p:nvPr/>
        </p:nvSpPr>
        <p:spPr>
          <a:xfrm>
            <a:off x="13994" y="5279811"/>
            <a:ext cx="44572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Because it focuses on how a child’s environment experiences affect development. Isaac’s mothers post natal depression may have influenced the emotional support he received.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297780-DBF0-A7B3-A948-B6325250D3E4}"/>
              </a:ext>
            </a:extLst>
          </p:cNvPr>
          <p:cNvSpPr txBox="1"/>
          <p:nvPr/>
        </p:nvSpPr>
        <p:spPr>
          <a:xfrm>
            <a:off x="-17881" y="2593105"/>
            <a:ext cx="4365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Theory highlights the importance of early relationships in shaping development.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B37DCC-1A4A-FC27-D460-1C1336B8E633}"/>
              </a:ext>
            </a:extLst>
          </p:cNvPr>
          <p:cNvSpPr txBox="1"/>
          <p:nvPr/>
        </p:nvSpPr>
        <p:spPr>
          <a:xfrm>
            <a:off x="17185" y="3659761"/>
            <a:ext cx="37339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Separation anxiety and clingy behaviour suggests attachment difficulties.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F7D3B8-7EDB-1511-10C7-5F682BE5E48C}"/>
              </a:ext>
            </a:extLst>
          </p:cNvPr>
          <p:cNvSpPr txBox="1"/>
          <p:nvPr/>
        </p:nvSpPr>
        <p:spPr>
          <a:xfrm>
            <a:off x="76042" y="4777411"/>
            <a:ext cx="289795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600" dirty="0"/>
              <a:t>Why nature? </a:t>
            </a:r>
            <a:endParaRPr lang="en-US" sz="26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F62ECBC-2591-66B9-1C7F-8577968F5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987" y="2137949"/>
            <a:ext cx="7409099" cy="376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930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9E14F-E9AE-F965-5D44-4F37678D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77446"/>
            <a:ext cx="6781800" cy="1752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 plan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43C517-1403-716E-9330-C1631EF8F6B6}"/>
              </a:ext>
            </a:extLst>
          </p:cNvPr>
          <p:cNvSpPr txBox="1"/>
          <p:nvPr/>
        </p:nvSpPr>
        <p:spPr>
          <a:xfrm>
            <a:off x="5180354" y="2515845"/>
            <a:ext cx="3510429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804889-3C14-CA49-1F0E-A92A34566E90}"/>
              </a:ext>
            </a:extLst>
          </p:cNvPr>
          <p:cNvSpPr txBox="1"/>
          <p:nvPr/>
        </p:nvSpPr>
        <p:spPr>
          <a:xfrm>
            <a:off x="371475" y="906549"/>
            <a:ext cx="54694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Support strategy – emotional well-being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Assign a key person to build a trusting relationship with Isaac and provide reassurance, and a professional early years practitioner that can help him join activities and conversations  with other children this will eventually make Isaac feel safe and secure in the setting. </a:t>
            </a:r>
          </a:p>
          <a:p>
            <a:pPr algn="l"/>
            <a:endParaRPr lang="en-GB" dirty="0"/>
          </a:p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ABD3FC-7B24-9AEE-377F-C004F3473FD7}"/>
              </a:ext>
            </a:extLst>
          </p:cNvPr>
          <p:cNvSpPr txBox="1"/>
          <p:nvPr/>
        </p:nvSpPr>
        <p:spPr>
          <a:xfrm>
            <a:off x="554942" y="4111155"/>
            <a:ext cx="43968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Sleep and emotional regulation- support the  mother with advice such as  bedtime routines and emotions a regulation  strategy for example a health visitor so her sleep schedule is improved along side her emotional well-being.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BEBC88-24ED-D293-EEB1-3AB9578E8878}"/>
              </a:ext>
            </a:extLst>
          </p:cNvPr>
          <p:cNvSpPr txBox="1"/>
          <p:nvPr/>
        </p:nvSpPr>
        <p:spPr>
          <a:xfrm>
            <a:off x="5755217" y="2397088"/>
            <a:ext cx="48486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Separation anxiety- use a consistent drop off routine a timetable to prepare for Isaac for separation from his mother, Issac can have professional help from the staff and parents which can reduce distress when being separated.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8285B7-2562-B142-1FAB-DCA915013A01}"/>
              </a:ext>
            </a:extLst>
          </p:cNvPr>
          <p:cNvSpPr txBox="1"/>
          <p:nvPr/>
        </p:nvSpPr>
        <p:spPr>
          <a:xfrm>
            <a:off x="7240248" y="4463402"/>
            <a:ext cx="28792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Language and communication/ refer to a speech therapist </a:t>
            </a:r>
          </a:p>
          <a:p>
            <a:r>
              <a:rPr lang="en-GB" sz="1800" dirty="0">
                <a:solidFill>
                  <a:schemeClr val="tx2"/>
                </a:solidFill>
              </a:rPr>
              <a:t>Read stories daily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176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9E14F-E9AE-F965-5D44-4F37678D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77446"/>
            <a:ext cx="6781800" cy="1752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 dirty="0"/>
              <a:t>Negatives </a:t>
            </a:r>
            <a:endParaRPr lang="en-US" sz="6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43C517-1403-716E-9330-C1631EF8F6B6}"/>
              </a:ext>
            </a:extLst>
          </p:cNvPr>
          <p:cNvSpPr txBox="1"/>
          <p:nvPr/>
        </p:nvSpPr>
        <p:spPr>
          <a:xfrm>
            <a:off x="5180354" y="2515845"/>
            <a:ext cx="3510429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B4F29B-B128-5A95-BA0B-78E555EEFD0B}"/>
              </a:ext>
            </a:extLst>
          </p:cNvPr>
          <p:cNvSpPr txBox="1"/>
          <p:nvPr/>
        </p:nvSpPr>
        <p:spPr>
          <a:xfrm>
            <a:off x="6094758" y="2269651"/>
            <a:ext cx="44957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Although </a:t>
            </a:r>
            <a:r>
              <a:rPr lang="en-GB" dirty="0" err="1"/>
              <a:t>Bowlby’s</a:t>
            </a:r>
            <a:r>
              <a:rPr lang="en-GB" dirty="0"/>
              <a:t> theory helps explain Isaac’s  separation anxiety and clingy behaviour , it may oversimplify his situation by focusing mainly on attachment and not fully considering other factors that may have contributed to his language, social and emotional development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19DA7D-C717-0A03-E5D4-2BE0CF205C96}"/>
              </a:ext>
            </a:extLst>
          </p:cNvPr>
          <p:cNvSpPr txBox="1"/>
          <p:nvPr/>
        </p:nvSpPr>
        <p:spPr>
          <a:xfrm>
            <a:off x="457199" y="1992653"/>
            <a:ext cx="449579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His difficulties may also be linked to factors such as moving home, disrupted childcare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Theory places a strong emphasis on the mother but the caregivers can also have a impact on his development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It does not fully explain Isaac’s language delay which can affect his learning opportunities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388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25D64-AAFE-4FA5-06C3-2F8D1DFE1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Evaluation 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940E5-846F-D12A-02C5-CAA174D42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Review the support plan every 6/8 weeks to monitor the progress 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Continue building strong partnership with Issac’s mother to encourage engagement 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Strategies needed if Isaac’s needs change if the targets are not being met 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Ensure the information is shared and work towards the same goal </a:t>
            </a:r>
            <a:endParaRPr lang="en-US" sz="24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45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5C756-A623-0EFE-3A58-D696A0F7C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90600"/>
            <a:ext cx="4293089" cy="85007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1F44A4-380E-FBD8-3090-12391D21ED1B}"/>
              </a:ext>
            </a:extLst>
          </p:cNvPr>
          <p:cNvSpPr txBox="1"/>
          <p:nvPr/>
        </p:nvSpPr>
        <p:spPr>
          <a:xfrm>
            <a:off x="457199" y="1853609"/>
            <a:ext cx="474491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VICEDO, M., 2011. The social nature of the mother's tie to her child: John </a:t>
            </a:r>
            <a:r>
              <a:rPr lang="en-US" dirty="0" err="1">
                <a:hlinkClick r:id="rId2"/>
              </a:rPr>
              <a:t>Bowlby's</a:t>
            </a:r>
            <a:r>
              <a:rPr lang="en-US" dirty="0">
                <a:hlinkClick r:id="rId2"/>
              </a:rPr>
              <a:t> theory of attachment in post-war America. British Journal for the History of Science, 44(3), pp. 401-426.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F9B6BB-995E-47B5-E601-BBFAEF0A5B4B}"/>
              </a:ext>
            </a:extLst>
          </p:cNvPr>
          <p:cNvSpPr txBox="1"/>
          <p:nvPr/>
        </p:nvSpPr>
        <p:spPr>
          <a:xfrm>
            <a:off x="457196" y="4720186"/>
            <a:ext cx="45886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McLeod, S. (n.d.) </a:t>
            </a:r>
            <a:r>
              <a:rPr lang="en-US" dirty="0" err="1">
                <a:hlinkClick r:id="rId3"/>
              </a:rPr>
              <a:t>Bowlby’s</a:t>
            </a:r>
            <a:r>
              <a:rPr lang="en-US" dirty="0">
                <a:hlinkClick r:id="rId3"/>
              </a:rPr>
              <a:t> attachment theory. Simply Psychology. Available at: https://</a:t>
            </a:r>
            <a:r>
              <a:rPr lang="en-US" dirty="0" err="1">
                <a:hlinkClick r:id="rId3"/>
              </a:rPr>
              <a:t>www.simplypsychology.org</a:t>
            </a:r>
            <a:r>
              <a:rPr lang="en-US" dirty="0">
                <a:hlinkClick r:id="rId3"/>
              </a:rPr>
              <a:t>/</a:t>
            </a:r>
            <a:r>
              <a:rPr lang="en-US" dirty="0" err="1">
                <a:hlinkClick r:id="rId3"/>
              </a:rPr>
              <a:t>bowlby.html</a:t>
            </a:r>
            <a:r>
              <a:rPr lang="en-GB" dirty="0">
                <a:hlinkClick r:id="rId3"/>
              </a:rPr>
              <a:t> </a:t>
            </a:r>
            <a:r>
              <a:rPr lang="en-US" dirty="0">
                <a:hlinkClick r:id="rId3"/>
              </a:rPr>
              <a:t> (Accessed: 25 November 2025).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1CE7980-31F3-DA71-7FD7-DB9402F5E724}"/>
              </a:ext>
            </a:extLst>
          </p:cNvPr>
          <p:cNvSpPr txBox="1"/>
          <p:nvPr/>
        </p:nvSpPr>
        <p:spPr>
          <a:xfrm>
            <a:off x="457196" y="3414214"/>
            <a:ext cx="484797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Tutor2u (n.d.) </a:t>
            </a:r>
            <a:r>
              <a:rPr lang="en-US" dirty="0" err="1">
                <a:hlinkClick r:id="rId4"/>
              </a:rPr>
              <a:t>Bowlby</a:t>
            </a:r>
            <a:r>
              <a:rPr lang="en-US" dirty="0">
                <a:hlinkClick r:id="rId4"/>
              </a:rPr>
              <a:t> (Attachment Theory). Available at: https://www.tutor2u.net/</a:t>
            </a:r>
            <a:r>
              <a:rPr lang="en-US" dirty="0" err="1">
                <a:hlinkClick r:id="rId4"/>
              </a:rPr>
              <a:t>hsc</a:t>
            </a:r>
            <a:r>
              <a:rPr lang="en-US" dirty="0">
                <a:hlinkClick r:id="rId4"/>
              </a:rPr>
              <a:t>/topics/</a:t>
            </a:r>
            <a:r>
              <a:rPr lang="en-US" dirty="0" err="1">
                <a:hlinkClick r:id="rId4"/>
              </a:rPr>
              <a:t>bowlb</a:t>
            </a:r>
            <a:r>
              <a:rPr lang="en-GB" dirty="0">
                <a:hlinkClick r:id="rId4"/>
              </a:rPr>
              <a:t> </a:t>
            </a:r>
            <a:r>
              <a:rPr lang="en-US" dirty="0">
                <a:hlinkClick r:id="rId4"/>
              </a:rPr>
              <a:t> (Accessed: 4 June 2026).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BFD9F44-AD57-3CAE-B4BD-45BD0F943105}"/>
              </a:ext>
            </a:extLst>
          </p:cNvPr>
          <p:cNvSpPr txBox="1"/>
          <p:nvPr/>
        </p:nvSpPr>
        <p:spPr>
          <a:xfrm>
            <a:off x="5659314" y="1915148"/>
            <a:ext cx="4744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hlinkClick r:id="rId5"/>
              </a:rPr>
              <a:t>Bowlby</a:t>
            </a:r>
            <a:r>
              <a:rPr lang="en-US" dirty="0">
                <a:hlinkClick r:id="rId5"/>
              </a:rPr>
              <a:t>, J. (1969). Attachment and Loss: Volume 1: Attachment. London: Hogarth Press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BCDD2-1925-1A4C-EF84-3C55010F1FB2}"/>
              </a:ext>
            </a:extLst>
          </p:cNvPr>
          <p:cNvSpPr txBox="1"/>
          <p:nvPr/>
        </p:nvSpPr>
        <p:spPr>
          <a:xfrm>
            <a:off x="5618285" y="3626030"/>
            <a:ext cx="429296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 err="1">
                <a:hlinkClick r:id="rId6"/>
              </a:rPr>
              <a:t>Studocu</a:t>
            </a:r>
            <a:r>
              <a:rPr lang="en-GB" b="1" dirty="0">
                <a:hlinkClick r:id="rId6"/>
              </a:rPr>
              <a:t> (n.d.)</a:t>
            </a:r>
            <a:r>
              <a:rPr lang="en-GB" dirty="0">
                <a:hlinkClick r:id="rId6"/>
              </a:rPr>
              <a:t> </a:t>
            </a:r>
            <a:r>
              <a:rPr lang="en-GB" i="1" dirty="0">
                <a:hlinkClick r:id="rId6"/>
              </a:rPr>
              <a:t>What are the pros and cons of John </a:t>
            </a:r>
            <a:r>
              <a:rPr lang="en-GB" i="1" dirty="0" err="1">
                <a:hlinkClick r:id="rId6"/>
              </a:rPr>
              <a:t>Bowlby’s</a:t>
            </a:r>
            <a:r>
              <a:rPr lang="en-GB" i="1" dirty="0">
                <a:hlinkClick r:id="rId6"/>
              </a:rPr>
              <a:t> research</a:t>
            </a:r>
            <a:r>
              <a:rPr lang="en-GB" dirty="0">
                <a:hlinkClick r:id="rId6"/>
              </a:rPr>
              <a:t>. Available at: https://</a:t>
            </a:r>
            <a:r>
              <a:rPr lang="en-GB" dirty="0" err="1">
                <a:hlinkClick r:id="rId6"/>
              </a:rPr>
              <a:t>www.studocu.com</a:t>
            </a:r>
            <a:r>
              <a:rPr lang="en-GB" dirty="0">
                <a:hlinkClick r:id="rId6"/>
              </a:rPr>
              <a:t>/en-gb/messages/question/5840650/what-are-the-pros-and-</a:t>
            </a:r>
            <a:r>
              <a:rPr lang="en-GB" dirty="0" err="1">
                <a:hlinkClick r:id="rId6"/>
              </a:rPr>
              <a:t>cons-of-john-bowlbys</a:t>
            </a:r>
            <a:r>
              <a:rPr lang="en-GB" dirty="0">
                <a:hlinkClick r:id="rId6"/>
              </a:rPr>
              <a:t>-research (Accessed: 21 June 2026)</a:t>
            </a:r>
            <a:endParaRPr lang="en-GB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219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Introduction  </vt:lpstr>
      <vt:lpstr>Bowlbys theory  </vt:lpstr>
      <vt:lpstr>Bowlby’s Theory </vt:lpstr>
      <vt:lpstr>Application to Issac  </vt:lpstr>
      <vt:lpstr>Application to Issac </vt:lpstr>
      <vt:lpstr>Is Isaac’s situation nurture or nature?</vt:lpstr>
      <vt:lpstr>Support plan </vt:lpstr>
      <vt:lpstr>Negatives </vt:lpstr>
      <vt:lpstr>Evaluation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Jennifer Balazova (2506899)</dc:creator>
  <cp:lastModifiedBy>Jennifer Balazova (2506899)</cp:lastModifiedBy>
  <cp:revision>14</cp:revision>
  <dcterms:created xsi:type="dcterms:W3CDTF">2026-05-30T09:54:20Z</dcterms:created>
  <dcterms:modified xsi:type="dcterms:W3CDTF">2026-06-21T19:00:25Z</dcterms:modified>
</cp:coreProperties>
</file>