
<file path=[Content_Types].xml><?xml version="1.0" encoding="utf-8"?>
<Types xmlns="http://schemas.openxmlformats.org/package/2006/content-types">
  <Default Extension="xml" ContentType="application/xml"/>
  <Default Extension="png" ContentType="image/png"/>
  <Default Extension="jpeg" ContentType="image/jpeg"/>
  <Default Extension="jpg" ContentType="image/jpeg"/>
  <Default Extension="rels" ContentType="application/vnd.openxmlformats-package.relationships+xml"/>
  <Default Extension="vml" ContentType="application/vnd.openxmlformats-officedocument.vmlDrawing"/>
  <Default Extension="bin" ContentType="application/vnd.openxmlformats-officedocument.presentationml.printerSettings"/>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embeddings/oleObject1.bin" ContentType="application/vnd.openxmlformats-officedocument.oleObject"/>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 id="2147483699" r:id="rId2"/>
    <p:sldMasterId id="2147483700" r:id="rId3"/>
    <p:sldMasterId id="2147483701" r:id="rId4"/>
  </p:sldMasterIdLst>
  <p:notesMasterIdLst>
    <p:notesMasterId r:id="rId36"/>
  </p:notesMasterIdLst>
  <p:handoutMasterIdLst>
    <p:handoutMasterId r:id="rId37"/>
  </p:handoutMasterIdLst>
  <p:sldIdLst>
    <p:sldId id="276" r:id="rId5"/>
    <p:sldId id="280" r:id="rId6"/>
    <p:sldId id="279" r:id="rId7"/>
    <p:sldId id="301" r:id="rId8"/>
    <p:sldId id="308" r:id="rId9"/>
    <p:sldId id="299" r:id="rId10"/>
    <p:sldId id="307" r:id="rId11"/>
    <p:sldId id="282" r:id="rId12"/>
    <p:sldId id="302" r:id="rId13"/>
    <p:sldId id="304" r:id="rId14"/>
    <p:sldId id="338" r:id="rId15"/>
    <p:sldId id="309" r:id="rId16"/>
    <p:sldId id="312" r:id="rId17"/>
    <p:sldId id="339" r:id="rId18"/>
    <p:sldId id="313" r:id="rId19"/>
    <p:sldId id="314" r:id="rId20"/>
    <p:sldId id="315" r:id="rId21"/>
    <p:sldId id="316" r:id="rId22"/>
    <p:sldId id="317" r:id="rId23"/>
    <p:sldId id="318" r:id="rId24"/>
    <p:sldId id="319" r:id="rId25"/>
    <p:sldId id="321" r:id="rId26"/>
    <p:sldId id="322" r:id="rId27"/>
    <p:sldId id="324" r:id="rId28"/>
    <p:sldId id="325" r:id="rId29"/>
    <p:sldId id="326" r:id="rId30"/>
    <p:sldId id="327" r:id="rId31"/>
    <p:sldId id="328" r:id="rId32"/>
    <p:sldId id="329" r:id="rId33"/>
    <p:sldId id="330" r:id="rId34"/>
    <p:sldId id="306" r:id="rId35"/>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99" d="100"/>
          <a:sy n="99" d="100"/>
        </p:scale>
        <p:origin x="-152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828"/>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notesMaster" Target="notesMasters/notesMaster1.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handoutMaster" Target="handoutMasters/handoutMaster1.xml"/><Relationship Id="rId38" Type="http://schemas.openxmlformats.org/officeDocument/2006/relationships/printerSettings" Target="printerSettings/printerSettings1.bin"/><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Shape 151"/>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a:headEnd type="none" w="med" len="med"/>
            <a:tailEnd type="none" w="med" len="med"/>
          </a:ln>
        </p:spPr>
      </p:sp>
      <p:sp>
        <p:nvSpPr>
          <p:cNvPr id="152" name="Shape 152"/>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153" name="Shape 153"/>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5</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txBox="1">
            <a:spLocks noGrp="1" noChangeArrowheads="1"/>
          </p:cNvSpPr>
          <p:nvPr/>
        </p:nvSpPr>
        <p:spPr bwMode="auto">
          <a:xfrm>
            <a:off x="3895725" y="9499600"/>
            <a:ext cx="2979738"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442" tIns="48221" rIns="96442" bIns="48221" anchor="b"/>
          <a:lstStyle>
            <a:lvl1pPr defTabSz="965200" eaLnBrk="0" hangingPunct="0">
              <a:defRPr sz="2400">
                <a:solidFill>
                  <a:schemeClr val="tx1"/>
                </a:solidFill>
                <a:latin typeface="Times New Roman" charset="0"/>
                <a:ea typeface="ＭＳ Ｐゴシック" charset="0"/>
              </a:defRPr>
            </a:lvl1pPr>
            <a:lvl2pPr marL="784225" indent="-301625" defTabSz="965200" eaLnBrk="0" hangingPunct="0">
              <a:defRPr sz="2400">
                <a:solidFill>
                  <a:schemeClr val="tx1"/>
                </a:solidFill>
                <a:latin typeface="Times New Roman" charset="0"/>
                <a:ea typeface="ＭＳ Ｐゴシック" charset="0"/>
              </a:defRPr>
            </a:lvl2pPr>
            <a:lvl3pPr marL="1204913" indent="-239713" defTabSz="965200" eaLnBrk="0" hangingPunct="0">
              <a:defRPr sz="2400">
                <a:solidFill>
                  <a:schemeClr val="tx1"/>
                </a:solidFill>
                <a:latin typeface="Times New Roman" charset="0"/>
                <a:ea typeface="ＭＳ Ｐゴシック" charset="0"/>
              </a:defRPr>
            </a:lvl3pPr>
            <a:lvl4pPr marL="1687513" indent="-241300" defTabSz="965200" eaLnBrk="0" hangingPunct="0">
              <a:defRPr sz="2400">
                <a:solidFill>
                  <a:schemeClr val="tx1"/>
                </a:solidFill>
                <a:latin typeface="Times New Roman" charset="0"/>
                <a:ea typeface="ＭＳ Ｐゴシック" charset="0"/>
              </a:defRPr>
            </a:lvl4pPr>
            <a:lvl5pPr marL="2170113" indent="-241300" defTabSz="965200" eaLnBrk="0" hangingPunct="0">
              <a:defRPr sz="2400">
                <a:solidFill>
                  <a:schemeClr val="tx1"/>
                </a:solidFill>
                <a:latin typeface="Times New Roman" charset="0"/>
                <a:ea typeface="ＭＳ Ｐゴシック" charset="0"/>
              </a:defRPr>
            </a:lvl5pPr>
            <a:lvl6pPr marL="2627313" indent="-241300" defTabSz="965200" eaLnBrk="0" fontAlgn="base" hangingPunct="0">
              <a:spcBef>
                <a:spcPct val="0"/>
              </a:spcBef>
              <a:spcAft>
                <a:spcPct val="0"/>
              </a:spcAft>
              <a:defRPr sz="2400">
                <a:solidFill>
                  <a:schemeClr val="tx1"/>
                </a:solidFill>
                <a:latin typeface="Times New Roman" charset="0"/>
                <a:ea typeface="ＭＳ Ｐゴシック" charset="0"/>
              </a:defRPr>
            </a:lvl6pPr>
            <a:lvl7pPr marL="3084513" indent="-241300" defTabSz="965200" eaLnBrk="0" fontAlgn="base" hangingPunct="0">
              <a:spcBef>
                <a:spcPct val="0"/>
              </a:spcBef>
              <a:spcAft>
                <a:spcPct val="0"/>
              </a:spcAft>
              <a:defRPr sz="2400">
                <a:solidFill>
                  <a:schemeClr val="tx1"/>
                </a:solidFill>
                <a:latin typeface="Times New Roman" charset="0"/>
                <a:ea typeface="ＭＳ Ｐゴシック" charset="0"/>
              </a:defRPr>
            </a:lvl7pPr>
            <a:lvl8pPr marL="3541713" indent="-241300" defTabSz="965200" eaLnBrk="0" fontAlgn="base" hangingPunct="0">
              <a:spcBef>
                <a:spcPct val="0"/>
              </a:spcBef>
              <a:spcAft>
                <a:spcPct val="0"/>
              </a:spcAft>
              <a:defRPr sz="2400">
                <a:solidFill>
                  <a:schemeClr val="tx1"/>
                </a:solidFill>
                <a:latin typeface="Times New Roman" charset="0"/>
                <a:ea typeface="ＭＳ Ｐゴシック" charset="0"/>
              </a:defRPr>
            </a:lvl8pPr>
            <a:lvl9pPr marL="3998913" indent="-241300" defTabSz="9652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D0276451-5D7D-6748-B8AC-61D4B641939A}" type="slidenum">
              <a:rPr lang="en-GB" sz="1300">
                <a:latin typeface="Arial" charset="0"/>
                <a:cs typeface="Arial" charset="0"/>
              </a:rPr>
              <a:pPr algn="r" eaLnBrk="1" hangingPunct="1"/>
              <a:t>9</a:t>
            </a:fld>
            <a:endParaRPr lang="en-GB" sz="1300">
              <a:latin typeface="Arial" charset="0"/>
              <a:cs typeface="Arial" charset="0"/>
            </a:endParaRPr>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xfrm>
            <a:off x="820738" y="5151438"/>
            <a:ext cx="5091112" cy="3724275"/>
          </a:xfrm>
        </p:spPr>
        <p:txBody>
          <a:bodyPr/>
          <a:lstStyle/>
          <a:p>
            <a:pPr eaLnBrk="1" hangingPunct="1"/>
            <a:endParaRPr lang="en-US" sz="1600">
              <a:latin typeface="Times New Roman"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xfrm>
            <a:off x="687388" y="4751388"/>
            <a:ext cx="5502275" cy="4500562"/>
          </a:xfrm>
        </p:spPr>
        <p:txBody>
          <a:bodyPr/>
          <a:lstStyle/>
          <a:p>
            <a:endParaRPr lang="en-US">
              <a:latin typeface="Times New Roman" charset="0"/>
            </a:endParaRPr>
          </a:p>
        </p:txBody>
      </p:sp>
      <p:sp>
        <p:nvSpPr>
          <p:cNvPr id="4" name="Slide Number Placeholder 3"/>
          <p:cNvSpPr txBox="1">
            <a:spLocks noGrp="1"/>
          </p:cNvSpPr>
          <p:nvPr/>
        </p:nvSpPr>
        <p:spPr bwMode="auto">
          <a:xfrm>
            <a:off x="3895725" y="9499600"/>
            <a:ext cx="2979738"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442" tIns="48221" rIns="96442" bIns="48221" anchor="b"/>
          <a:lstStyle>
            <a:lvl1pPr defTabSz="965200" eaLnBrk="0" hangingPunct="0">
              <a:defRPr sz="2400">
                <a:solidFill>
                  <a:schemeClr val="tx1"/>
                </a:solidFill>
                <a:latin typeface="Times New Roman" charset="0"/>
                <a:ea typeface="ＭＳ Ｐゴシック" charset="0"/>
              </a:defRPr>
            </a:lvl1pPr>
            <a:lvl2pPr marL="784225" indent="-301625" defTabSz="965200" eaLnBrk="0" hangingPunct="0">
              <a:defRPr sz="2400">
                <a:solidFill>
                  <a:schemeClr val="tx1"/>
                </a:solidFill>
                <a:latin typeface="Times New Roman" charset="0"/>
                <a:ea typeface="ＭＳ Ｐゴシック" charset="0"/>
              </a:defRPr>
            </a:lvl2pPr>
            <a:lvl3pPr marL="1204913" indent="-239713" defTabSz="965200" eaLnBrk="0" hangingPunct="0">
              <a:defRPr sz="2400">
                <a:solidFill>
                  <a:schemeClr val="tx1"/>
                </a:solidFill>
                <a:latin typeface="Times New Roman" charset="0"/>
                <a:ea typeface="ＭＳ Ｐゴシック" charset="0"/>
              </a:defRPr>
            </a:lvl3pPr>
            <a:lvl4pPr marL="1687513" indent="-241300" defTabSz="965200" eaLnBrk="0" hangingPunct="0">
              <a:defRPr sz="2400">
                <a:solidFill>
                  <a:schemeClr val="tx1"/>
                </a:solidFill>
                <a:latin typeface="Times New Roman" charset="0"/>
                <a:ea typeface="ＭＳ Ｐゴシック" charset="0"/>
              </a:defRPr>
            </a:lvl4pPr>
            <a:lvl5pPr marL="2170113" indent="-241300" defTabSz="965200" eaLnBrk="0" hangingPunct="0">
              <a:defRPr sz="2400">
                <a:solidFill>
                  <a:schemeClr val="tx1"/>
                </a:solidFill>
                <a:latin typeface="Times New Roman" charset="0"/>
                <a:ea typeface="ＭＳ Ｐゴシック" charset="0"/>
              </a:defRPr>
            </a:lvl5pPr>
            <a:lvl6pPr marL="2627313" indent="-241300" defTabSz="965200" eaLnBrk="0" fontAlgn="base" hangingPunct="0">
              <a:spcBef>
                <a:spcPct val="0"/>
              </a:spcBef>
              <a:spcAft>
                <a:spcPct val="0"/>
              </a:spcAft>
              <a:defRPr sz="2400">
                <a:solidFill>
                  <a:schemeClr val="tx1"/>
                </a:solidFill>
                <a:latin typeface="Times New Roman" charset="0"/>
                <a:ea typeface="ＭＳ Ｐゴシック" charset="0"/>
              </a:defRPr>
            </a:lvl6pPr>
            <a:lvl7pPr marL="3084513" indent="-241300" defTabSz="965200" eaLnBrk="0" fontAlgn="base" hangingPunct="0">
              <a:spcBef>
                <a:spcPct val="0"/>
              </a:spcBef>
              <a:spcAft>
                <a:spcPct val="0"/>
              </a:spcAft>
              <a:defRPr sz="2400">
                <a:solidFill>
                  <a:schemeClr val="tx1"/>
                </a:solidFill>
                <a:latin typeface="Times New Roman" charset="0"/>
                <a:ea typeface="ＭＳ Ｐゴシック" charset="0"/>
              </a:defRPr>
            </a:lvl7pPr>
            <a:lvl8pPr marL="3541713" indent="-241300" defTabSz="965200" eaLnBrk="0" fontAlgn="base" hangingPunct="0">
              <a:spcBef>
                <a:spcPct val="0"/>
              </a:spcBef>
              <a:spcAft>
                <a:spcPct val="0"/>
              </a:spcAft>
              <a:defRPr sz="2400">
                <a:solidFill>
                  <a:schemeClr val="tx1"/>
                </a:solidFill>
                <a:latin typeface="Times New Roman" charset="0"/>
                <a:ea typeface="ＭＳ Ｐゴシック" charset="0"/>
              </a:defRPr>
            </a:lvl8pPr>
            <a:lvl9pPr marL="3998913" indent="-241300" defTabSz="9652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BACEFE92-213E-9541-9434-8F7E3246848F}" type="slidenum">
              <a:rPr lang="en-GB" sz="1300">
                <a:latin typeface="Calibri" charset="0"/>
                <a:cs typeface="Arial" charset="0"/>
              </a:rPr>
              <a:pPr algn="r" eaLnBrk="1" hangingPunct="1"/>
              <a:t>10</a:t>
            </a:fld>
            <a:endParaRPr lang="en-GB" sz="1300">
              <a:latin typeface="Calibri" charset="0"/>
              <a:cs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xfrm>
            <a:off x="687388" y="4751388"/>
            <a:ext cx="5502275" cy="4500562"/>
          </a:xfrm>
        </p:spPr>
        <p:txBody>
          <a:bodyPr/>
          <a:lstStyle/>
          <a:p>
            <a:endParaRPr lang="en-US">
              <a:latin typeface="Times New Roman" charset="0"/>
            </a:endParaRPr>
          </a:p>
        </p:txBody>
      </p:sp>
      <p:sp>
        <p:nvSpPr>
          <p:cNvPr id="4" name="Slide Number Placeholder 3"/>
          <p:cNvSpPr txBox="1">
            <a:spLocks noGrp="1"/>
          </p:cNvSpPr>
          <p:nvPr/>
        </p:nvSpPr>
        <p:spPr bwMode="auto">
          <a:xfrm>
            <a:off x="3895725" y="9499600"/>
            <a:ext cx="2979738"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442" tIns="48221" rIns="96442" bIns="48221" anchor="b"/>
          <a:lstStyle>
            <a:lvl1pPr defTabSz="965200" eaLnBrk="0" hangingPunct="0">
              <a:defRPr sz="2400">
                <a:solidFill>
                  <a:schemeClr val="tx1"/>
                </a:solidFill>
                <a:latin typeface="Times New Roman" charset="0"/>
                <a:ea typeface="ＭＳ Ｐゴシック" charset="0"/>
              </a:defRPr>
            </a:lvl1pPr>
            <a:lvl2pPr marL="784225" indent="-301625" defTabSz="965200" eaLnBrk="0" hangingPunct="0">
              <a:defRPr sz="2400">
                <a:solidFill>
                  <a:schemeClr val="tx1"/>
                </a:solidFill>
                <a:latin typeface="Times New Roman" charset="0"/>
                <a:ea typeface="ＭＳ Ｐゴシック" charset="0"/>
              </a:defRPr>
            </a:lvl2pPr>
            <a:lvl3pPr marL="1204913" indent="-239713" defTabSz="965200" eaLnBrk="0" hangingPunct="0">
              <a:defRPr sz="2400">
                <a:solidFill>
                  <a:schemeClr val="tx1"/>
                </a:solidFill>
                <a:latin typeface="Times New Roman" charset="0"/>
                <a:ea typeface="ＭＳ Ｐゴシック" charset="0"/>
              </a:defRPr>
            </a:lvl3pPr>
            <a:lvl4pPr marL="1687513" indent="-241300" defTabSz="965200" eaLnBrk="0" hangingPunct="0">
              <a:defRPr sz="2400">
                <a:solidFill>
                  <a:schemeClr val="tx1"/>
                </a:solidFill>
                <a:latin typeface="Times New Roman" charset="0"/>
                <a:ea typeface="ＭＳ Ｐゴシック" charset="0"/>
              </a:defRPr>
            </a:lvl4pPr>
            <a:lvl5pPr marL="2170113" indent="-241300" defTabSz="965200" eaLnBrk="0" hangingPunct="0">
              <a:defRPr sz="2400">
                <a:solidFill>
                  <a:schemeClr val="tx1"/>
                </a:solidFill>
                <a:latin typeface="Times New Roman" charset="0"/>
                <a:ea typeface="ＭＳ Ｐゴシック" charset="0"/>
              </a:defRPr>
            </a:lvl5pPr>
            <a:lvl6pPr marL="2627313" indent="-241300" defTabSz="965200" eaLnBrk="0" fontAlgn="base" hangingPunct="0">
              <a:spcBef>
                <a:spcPct val="0"/>
              </a:spcBef>
              <a:spcAft>
                <a:spcPct val="0"/>
              </a:spcAft>
              <a:defRPr sz="2400">
                <a:solidFill>
                  <a:schemeClr val="tx1"/>
                </a:solidFill>
                <a:latin typeface="Times New Roman" charset="0"/>
                <a:ea typeface="ＭＳ Ｐゴシック" charset="0"/>
              </a:defRPr>
            </a:lvl6pPr>
            <a:lvl7pPr marL="3084513" indent="-241300" defTabSz="965200" eaLnBrk="0" fontAlgn="base" hangingPunct="0">
              <a:spcBef>
                <a:spcPct val="0"/>
              </a:spcBef>
              <a:spcAft>
                <a:spcPct val="0"/>
              </a:spcAft>
              <a:defRPr sz="2400">
                <a:solidFill>
                  <a:schemeClr val="tx1"/>
                </a:solidFill>
                <a:latin typeface="Times New Roman" charset="0"/>
                <a:ea typeface="ＭＳ Ｐゴシック" charset="0"/>
              </a:defRPr>
            </a:lvl7pPr>
            <a:lvl8pPr marL="3541713" indent="-241300" defTabSz="965200" eaLnBrk="0" fontAlgn="base" hangingPunct="0">
              <a:spcBef>
                <a:spcPct val="0"/>
              </a:spcBef>
              <a:spcAft>
                <a:spcPct val="0"/>
              </a:spcAft>
              <a:defRPr sz="2400">
                <a:solidFill>
                  <a:schemeClr val="tx1"/>
                </a:solidFill>
                <a:latin typeface="Times New Roman" charset="0"/>
                <a:ea typeface="ＭＳ Ｐゴシック" charset="0"/>
              </a:defRPr>
            </a:lvl8pPr>
            <a:lvl9pPr marL="3998913" indent="-241300" defTabSz="9652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BACEFE92-213E-9541-9434-8F7E3246848F}" type="slidenum">
              <a:rPr lang="en-GB" sz="1300">
                <a:latin typeface="Calibri" charset="0"/>
                <a:cs typeface="Arial" charset="0"/>
              </a:rPr>
              <a:pPr algn="r" eaLnBrk="1" hangingPunct="1"/>
              <a:t>11</a:t>
            </a:fld>
            <a:endParaRPr lang="en-GB" sz="1300">
              <a:latin typeface="Calibri" charset="0"/>
              <a:cs typeface="Arial"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Shape 85"/>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86" name="Shape 86"/>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87" name="Shape 87"/>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12</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Shape 109"/>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110" name="Shape 110"/>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Shape 109"/>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110" name="Shape 110"/>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Shape 116"/>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117" name="Shape 117"/>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Shape 126"/>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127" name="Shape 127"/>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Shape 138"/>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139" name="Shape 139"/>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Shape 150"/>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151" name="Shape 151"/>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Shape 162"/>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63" name="Shape 163"/>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164" name="Shape 164"/>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19</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Shape 198"/>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20</a:t>
            </a:fld>
            <a:endParaRPr lang="en-US" sz="1300">
              <a:solidFill>
                <a:srgbClr val="000000"/>
              </a:solidFill>
              <a:latin typeface="Calibri"/>
              <a:ea typeface="Calibri"/>
              <a:cs typeface="Calibri"/>
              <a:sym typeface="Calibri"/>
            </a:endParaRPr>
          </a:p>
        </p:txBody>
      </p:sp>
      <p:sp>
        <p:nvSpPr>
          <p:cNvPr id="199" name="Shape 199"/>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00" name="Shape 200"/>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Shape 211"/>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12" name="Shape 212"/>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r>
              <a:rPr lang="en-US" sz="1900"/>
              <a:t>Definitions taken from Concise Oxford Dictionary</a:t>
            </a:r>
          </a:p>
        </p:txBody>
      </p:sp>
      <p:sp>
        <p:nvSpPr>
          <p:cNvPr id="213" name="Shape 213"/>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21</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Shape 245"/>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46" name="Shape 246"/>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247" name="Shape 247"/>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22</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Shape 253"/>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54" name="Shape 254"/>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255" name="Shape 255"/>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23</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Shape 286"/>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87" name="Shape 287"/>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spcAft>
                <a:spcPts val="0"/>
              </a:spcAft>
              <a:buSzPct val="25000"/>
            </a:pPr>
            <a:r>
              <a:rPr lang="en-US" sz="1900"/>
              <a:t>Again skip quickly through the definition slides and use this to present the concept</a:t>
            </a:r>
          </a:p>
          <a:p>
            <a:pPr>
              <a:spcBef>
                <a:spcPts val="0"/>
              </a:spcBef>
              <a:spcAft>
                <a:spcPts val="0"/>
              </a:spcAft>
              <a:buSzPct val="25000"/>
            </a:pPr>
            <a:endParaRPr sz="1900"/>
          </a:p>
          <a:p>
            <a:pPr>
              <a:spcBef>
                <a:spcPts val="0"/>
              </a:spcBef>
              <a:spcAft>
                <a:spcPts val="0"/>
              </a:spcAft>
              <a:buSzPct val="25000"/>
            </a:pPr>
            <a:r>
              <a:rPr lang="en-US" sz="1900"/>
              <a:t>The highlighted text indicate core themes which will be covered by this module.  Note that previously motivation, quality and resources were covered but these subjects are quite large and have been removed to give adequate time to the module core themes</a:t>
            </a:r>
          </a:p>
          <a:p>
            <a:pPr>
              <a:spcBef>
                <a:spcPts val="0"/>
              </a:spcBef>
              <a:spcAft>
                <a:spcPts val="0"/>
              </a:spcAft>
              <a:buSzPct val="25000"/>
            </a:pPr>
            <a:endParaRPr sz="1900"/>
          </a:p>
          <a:p>
            <a:pPr>
              <a:spcBef>
                <a:spcPts val="0"/>
              </a:spcBef>
              <a:buSzPct val="25000"/>
            </a:pPr>
            <a:r>
              <a:rPr lang="en-US" sz="1900"/>
              <a:t>Knowledge and skills are tacitly covered by the module as it facilitates development of both by teaching the tools and techniques</a:t>
            </a:r>
          </a:p>
        </p:txBody>
      </p:sp>
      <p:sp>
        <p:nvSpPr>
          <p:cNvPr id="288" name="Shape 288"/>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24</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Shape 294"/>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95" name="Shape 295"/>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296" name="Shape 296"/>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25</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Shape 302"/>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303" name="Shape 303"/>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Shape 309"/>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310" name="Shape 310"/>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Shape 316"/>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17" name="Shape 317"/>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318" name="Shape 318"/>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28</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Shape 324"/>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25" name="Shape 325"/>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326" name="Shape 326"/>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29</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Shape 332"/>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33" name="Shape 333"/>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334" name="Shape 334"/>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30</a:t>
            </a:fld>
            <a:endParaRPr lang="en-US" sz="1300">
              <a:solidFill>
                <a:srgbClr val="000000"/>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themeOverride" Target="../theme/themeOverride1.xml"/><Relationship Id="rId2"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themeOverride" Target="../theme/themeOverride2.xml"/><Relationship Id="rId2"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themeOverride" Target="../theme/themeOverride3.xml"/><Relationship Id="rId2"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themeOverride" Target="../theme/themeOverride4.xml"/><Relationship Id="rId2" Type="http://schemas.openxmlformats.org/officeDocument/2006/relationships/slideMaster" Target="../slideMasters/slideMaster1.xml"/><Relationship Id="rId3" Type="http://schemas.openxmlformats.org/officeDocument/2006/relationships/image" Target="../media/image1.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extLst/>
          </a:lstStyle>
          <a:p>
            <a:r>
              <a:rPr lang="en-US" smtClean="0"/>
              <a:t>Click to edit Master title style</a:t>
            </a:r>
            <a:endParaRPr lang="en-US"/>
          </a:p>
        </p:txBody>
      </p:sp>
      <p:sp>
        <p:nvSpPr>
          <p:cNvPr id="4" name="Date Placeholder 9"/>
          <p:cNvSpPr>
            <a:spLocks noGrp="1"/>
          </p:cNvSpPr>
          <p:nvPr>
            <p:ph type="dt" sz="half" idx="10"/>
          </p:nvPr>
        </p:nvSpPr>
        <p:spPr>
          <a:xfrm>
            <a:off x="6660232" y="5085184"/>
            <a:ext cx="1919288" cy="365125"/>
          </a:xfrm>
          <a:prstGeom prst="rect">
            <a:avLst/>
          </a:prstGeom>
        </p:spPr>
        <p:txBody>
          <a:bodyPr/>
          <a:lstStyle>
            <a:lvl1pPr>
              <a:defRPr/>
            </a:lvl1pPr>
          </a:lstStyle>
          <a:p>
            <a:fld id="{9BE9B521-C874-AC49-930F-5A4EF7F1131C}" type="datetime1">
              <a:rPr lang="en-GB"/>
              <a:pPr/>
              <a:t>16/07/17</a:t>
            </a:fld>
            <a:endParaRPr lang="en-GB"/>
          </a:p>
        </p:txBody>
      </p:sp>
      <p:sp>
        <p:nvSpPr>
          <p:cNvPr id="5" name="Footer Placeholder 21"/>
          <p:cNvSpPr>
            <a:spLocks noGrp="1"/>
          </p:cNvSpPr>
          <p:nvPr>
            <p:ph type="ftr" sz="quarter" idx="11"/>
          </p:nvPr>
        </p:nvSpPr>
        <p:spPr/>
        <p:txBody>
          <a:bodyPr/>
          <a:lstStyle>
            <a:lvl1pPr>
              <a:defRPr/>
            </a:lvl1pPr>
          </a:lstStyle>
          <a:p>
            <a:endParaRPr lang="en-GB"/>
          </a:p>
        </p:txBody>
      </p:sp>
      <p:sp>
        <p:nvSpPr>
          <p:cNvPr id="6" name="Slide Number Placeholder 17"/>
          <p:cNvSpPr>
            <a:spLocks noGrp="1"/>
          </p:cNvSpPr>
          <p:nvPr>
            <p:ph type="sldNum" sz="quarter" idx="12"/>
          </p:nvPr>
        </p:nvSpPr>
        <p:spPr/>
        <p:txBody>
          <a:bodyPr/>
          <a:lstStyle>
            <a:lvl1pPr>
              <a:defRPr/>
            </a:lvl1pPr>
          </a:lstStyle>
          <a:p>
            <a:fld id="{91BB4397-66D1-7F40-BDFA-E39D1FF6366D}" type="slidenum">
              <a:rPr lang="en-GB"/>
              <a:pPr/>
              <a:t>‹#›</a:t>
            </a:fld>
            <a:endParaRPr lang="en-GB"/>
          </a:p>
        </p:txBody>
      </p:sp>
    </p:spTree>
    <p:extLst>
      <p:ext uri="{BB962C8B-B14F-4D97-AF65-F5344CB8AC3E}">
        <p14:creationId xmlns:p14="http://schemas.microsoft.com/office/powerpoint/2010/main" val="513366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4" name="Chevron 3"/>
          <p:cNvSpPr>
            <a:spLocks noChangeArrowheads="1"/>
          </p:cNvSpPr>
          <p:nvPr/>
        </p:nvSpPr>
        <p:spPr bwMode="auto">
          <a:xfrm>
            <a:off x="3636963" y="3005138"/>
            <a:ext cx="182562" cy="228600"/>
          </a:xfrm>
          <a:prstGeom prst="chevron">
            <a:avLst>
              <a:gd name="adj" fmla="val 50000"/>
            </a:avLst>
          </a:prstGeom>
          <a:gradFill rotWithShape="1">
            <a:gsLst>
              <a:gs pos="0">
                <a:srgbClr val="3265A1"/>
              </a:gs>
              <a:gs pos="72000">
                <a:srgbClr val="6391D5"/>
              </a:gs>
              <a:gs pos="100000">
                <a:srgbClr val="8AA8DA"/>
              </a:gs>
            </a:gsLst>
            <a:lin ang="16200000"/>
          </a:gradFill>
          <a:ln w="3175" cap="rnd">
            <a:solidFill>
              <a:srgbClr val="385D8A"/>
            </a:solidFill>
            <a:miter lim="800000"/>
            <a:headEnd/>
            <a:tailEnd/>
          </a:ln>
          <a:effectLst>
            <a:outerShdw blurRad="63500" dist="26940" dir="5400000" rotWithShape="0">
              <a:srgbClr val="000000">
                <a:alpha val="45999"/>
              </a:srgbClr>
            </a:outerShdw>
          </a:effectLst>
        </p:spPr>
        <p:txBody>
          <a:bodyPr anchor="ctr"/>
          <a:lstStyle>
            <a:extLst/>
          </a:lstStyle>
          <a:p>
            <a:pPr>
              <a:defRPr/>
            </a:pPr>
            <a:endParaRPr lang="en-US">
              <a:solidFill>
                <a:schemeClr val="lt1"/>
              </a:solidFill>
              <a:latin typeface="+mn-lt"/>
              <a:ea typeface="+mn-ea"/>
            </a:endParaRPr>
          </a:p>
        </p:txBody>
      </p:sp>
      <p:sp>
        <p:nvSpPr>
          <p:cNvPr id="5" name="Chevron 4"/>
          <p:cNvSpPr>
            <a:spLocks noChangeArrowheads="1"/>
          </p:cNvSpPr>
          <p:nvPr/>
        </p:nvSpPr>
        <p:spPr bwMode="auto">
          <a:xfrm>
            <a:off x="3449638" y="3005138"/>
            <a:ext cx="184150" cy="228600"/>
          </a:xfrm>
          <a:prstGeom prst="chevron">
            <a:avLst>
              <a:gd name="adj" fmla="val 50000"/>
            </a:avLst>
          </a:prstGeom>
          <a:gradFill rotWithShape="1">
            <a:gsLst>
              <a:gs pos="0">
                <a:srgbClr val="3265A1"/>
              </a:gs>
              <a:gs pos="72000">
                <a:srgbClr val="6391D5"/>
              </a:gs>
              <a:gs pos="100000">
                <a:srgbClr val="8AA8DA"/>
              </a:gs>
            </a:gsLst>
            <a:lin ang="16200000"/>
          </a:gradFill>
          <a:ln w="3175" cap="rnd">
            <a:solidFill>
              <a:srgbClr val="385D8A"/>
            </a:solidFill>
            <a:miter lim="800000"/>
            <a:headEnd/>
            <a:tailEnd/>
          </a:ln>
          <a:effectLst>
            <a:outerShdw blurRad="63500" dist="26940" dir="5400000" rotWithShape="0">
              <a:srgbClr val="000000">
                <a:alpha val="45999"/>
              </a:srgbClr>
            </a:outerShdw>
          </a:effectLst>
        </p:spPr>
        <p:txBody>
          <a:bodyPr anchor="ctr"/>
          <a:lstStyle>
            <a:extLst/>
          </a:lstStyle>
          <a:p>
            <a:pPr>
              <a:defRPr/>
            </a:pPr>
            <a:endParaRPr lang="en-US">
              <a:solidFill>
                <a:schemeClr val="lt1"/>
              </a:solidFill>
              <a:latin typeface="+mn-lt"/>
              <a:ea typeface="+mn-ea"/>
            </a:endParaRPr>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a:xfrm>
            <a:off x="6660232" y="5085184"/>
            <a:ext cx="1919288" cy="365125"/>
          </a:xfrm>
          <a:prstGeom prst="rect">
            <a:avLst/>
          </a:prstGeom>
        </p:spPr>
        <p:txBody>
          <a:bodyPr/>
          <a:lstStyle>
            <a:lvl1pPr>
              <a:defRPr/>
            </a:lvl1pPr>
          </a:lstStyle>
          <a:p>
            <a:fld id="{E953B6AB-0F9C-7A43-8493-269600EB52EF}" type="datetime1">
              <a:rPr lang="en-GB"/>
              <a:pPr/>
              <a:t>16/07/17</a:t>
            </a:fld>
            <a:endParaRPr lang="en-GB"/>
          </a:p>
        </p:txBody>
      </p:sp>
      <p:sp>
        <p:nvSpPr>
          <p:cNvPr id="7" name="Footer Placeholder 4"/>
          <p:cNvSpPr>
            <a:spLocks noGrp="1"/>
          </p:cNvSpPr>
          <p:nvPr>
            <p:ph type="ftr" sz="quarter" idx="11"/>
          </p:nvPr>
        </p:nvSpPr>
        <p:spPr/>
        <p:txBody>
          <a:bodyPr/>
          <a:lstStyle>
            <a:lvl1pPr>
              <a:defRPr/>
            </a:lvl1pPr>
          </a:lstStyle>
          <a:p>
            <a:endParaRPr lang="en-GB"/>
          </a:p>
        </p:txBody>
      </p:sp>
      <p:sp>
        <p:nvSpPr>
          <p:cNvPr id="8" name="Slide Number Placeholder 5"/>
          <p:cNvSpPr>
            <a:spLocks noGrp="1"/>
          </p:cNvSpPr>
          <p:nvPr>
            <p:ph type="sldNum" sz="quarter" idx="12"/>
          </p:nvPr>
        </p:nvSpPr>
        <p:spPr/>
        <p:txBody>
          <a:bodyPr/>
          <a:lstStyle>
            <a:lvl1pPr>
              <a:defRPr/>
            </a:lvl1pPr>
          </a:lstStyle>
          <a:p>
            <a:fld id="{610DA2EC-8B47-6F42-B008-229243419420}" type="slidenum">
              <a:rPr lang="en-GB"/>
              <a:pPr/>
              <a:t>‹#›</a:t>
            </a:fld>
            <a:endParaRPr lang="en-GB"/>
          </a:p>
        </p:txBody>
      </p:sp>
    </p:spTree>
    <p:extLst>
      <p:ext uri="{BB962C8B-B14F-4D97-AF65-F5344CB8AC3E}">
        <p14:creationId xmlns:p14="http://schemas.microsoft.com/office/powerpoint/2010/main" val="3545723517"/>
      </p:ext>
    </p:extLst>
  </p:cSld>
  <p:clrMapOvr>
    <a:overrideClrMapping bg1="dk1" tx1="lt1" bg2="dk2" tx2="lt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extLst/>
          </a:lstStyle>
          <a:p>
            <a:r>
              <a:rPr lang="en-US" smtClean="0"/>
              <a:t>Click to edit Master title style</a:t>
            </a:r>
            <a:endParaRPr lang="en-US"/>
          </a:p>
        </p:txBody>
      </p:sp>
      <p:sp>
        <p:nvSpPr>
          <p:cNvPr id="5" name="Date Placeholder 4"/>
          <p:cNvSpPr>
            <a:spLocks noGrp="1"/>
          </p:cNvSpPr>
          <p:nvPr>
            <p:ph type="dt" sz="half" idx="10"/>
          </p:nvPr>
        </p:nvSpPr>
        <p:spPr>
          <a:xfrm>
            <a:off x="6660232" y="5085184"/>
            <a:ext cx="1919288" cy="365125"/>
          </a:xfrm>
          <a:prstGeom prst="rect">
            <a:avLst/>
          </a:prstGeom>
        </p:spPr>
        <p:txBody>
          <a:bodyPr/>
          <a:lstStyle>
            <a:lvl1pPr>
              <a:defRPr/>
            </a:lvl1pPr>
          </a:lstStyle>
          <a:p>
            <a:fld id="{F01E3AB0-B50E-7949-B0E0-B3477779356D}" type="datetime1">
              <a:rPr lang="en-GB"/>
              <a:pPr/>
              <a:t>16/07/17</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0638E33-B3C5-EF4C-8460-3289AF1246E4}" type="slidenum">
              <a:rPr lang="en-GB"/>
              <a:pPr/>
              <a:t>‹#›</a:t>
            </a:fld>
            <a:endParaRPr lang="en-GB"/>
          </a:p>
        </p:txBody>
      </p:sp>
    </p:spTree>
    <p:extLst>
      <p:ext uri="{BB962C8B-B14F-4D97-AF65-F5344CB8AC3E}">
        <p14:creationId xmlns:p14="http://schemas.microsoft.com/office/powerpoint/2010/main" val="301948129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6660232" y="5085184"/>
            <a:ext cx="1919288" cy="365125"/>
          </a:xfrm>
          <a:prstGeom prst="rect">
            <a:avLst/>
          </a:prstGeom>
        </p:spPr>
        <p:txBody>
          <a:bodyPr/>
          <a:lstStyle>
            <a:lvl1pPr>
              <a:defRPr/>
            </a:lvl1pPr>
          </a:lstStyle>
          <a:p>
            <a:fld id="{5F8755D4-AEB4-CB4F-9001-656647B1FF58}" type="datetime1">
              <a:rPr lang="en-GB"/>
              <a:pPr/>
              <a:t>16/07/17</a:t>
            </a:fld>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C7E6A710-98A5-9844-8CC9-E7F1BEFDBB86}" type="slidenum">
              <a:rPr lang="en-GB"/>
              <a:pPr/>
              <a:t>‹#›</a:t>
            </a:fld>
            <a:endParaRPr lang="en-GB"/>
          </a:p>
        </p:txBody>
      </p:sp>
    </p:spTree>
    <p:extLst>
      <p:ext uri="{BB962C8B-B14F-4D97-AF65-F5344CB8AC3E}">
        <p14:creationId xmlns:p14="http://schemas.microsoft.com/office/powerpoint/2010/main" val="148704757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extLst/>
          </a:lstStyle>
          <a:p>
            <a:r>
              <a:rPr lang="en-US" smtClean="0"/>
              <a:t>Click to edit Master title style</a:t>
            </a:r>
            <a:endParaRPr lang="en-US"/>
          </a:p>
        </p:txBody>
      </p:sp>
      <p:sp>
        <p:nvSpPr>
          <p:cNvPr id="3" name="Date Placeholder 2"/>
          <p:cNvSpPr>
            <a:spLocks noGrp="1"/>
          </p:cNvSpPr>
          <p:nvPr>
            <p:ph type="dt" sz="half" idx="10"/>
          </p:nvPr>
        </p:nvSpPr>
        <p:spPr>
          <a:xfrm>
            <a:off x="6660232" y="5085184"/>
            <a:ext cx="1919288" cy="365125"/>
          </a:xfrm>
          <a:prstGeom prst="rect">
            <a:avLst/>
          </a:prstGeom>
        </p:spPr>
        <p:txBody>
          <a:bodyPr/>
          <a:lstStyle>
            <a:lvl1pPr>
              <a:defRPr/>
            </a:lvl1pPr>
          </a:lstStyle>
          <a:p>
            <a:fld id="{D544CFAF-C640-2244-907F-F7894B4B2932}" type="datetime1">
              <a:rPr lang="en-GB"/>
              <a:pPr/>
              <a:t>16/07/17</a:t>
            </a:fld>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85533417-4380-BF48-9A6D-AC037A1B3B60}" type="slidenum">
              <a:rPr lang="en-GB"/>
              <a:pPr/>
              <a:t>‹#›</a:t>
            </a:fld>
            <a:endParaRPr lang="en-GB"/>
          </a:p>
        </p:txBody>
      </p:sp>
    </p:spTree>
    <p:extLst>
      <p:ext uri="{BB962C8B-B14F-4D97-AF65-F5344CB8AC3E}">
        <p14:creationId xmlns:p14="http://schemas.microsoft.com/office/powerpoint/2010/main" val="4195940731"/>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a:xfrm>
            <a:off x="6660232" y="5085184"/>
            <a:ext cx="1919288" cy="365125"/>
          </a:xfrm>
          <a:prstGeom prst="rect">
            <a:avLst/>
          </a:prstGeom>
        </p:spPr>
        <p:txBody>
          <a:bodyPr/>
          <a:lstStyle>
            <a:lvl1pPr>
              <a:defRPr/>
            </a:lvl1pPr>
          </a:lstStyle>
          <a:p>
            <a:fld id="{0B0191F1-BBE6-C245-BE88-176CC86E93BC}" type="datetime1">
              <a:rPr lang="en-GB"/>
              <a:pPr/>
              <a:t>16/07/17</a:t>
            </a:fld>
            <a:endParaRPr lang="en-GB"/>
          </a:p>
        </p:txBody>
      </p:sp>
      <p:sp>
        <p:nvSpPr>
          <p:cNvPr id="3" name="Footer Placeholder 21"/>
          <p:cNvSpPr>
            <a:spLocks noGrp="1"/>
          </p:cNvSpPr>
          <p:nvPr>
            <p:ph type="ftr" sz="quarter" idx="11"/>
          </p:nvPr>
        </p:nvSpPr>
        <p:spPr/>
        <p:txBody>
          <a:bodyPr/>
          <a:lstStyle>
            <a:lvl1pPr>
              <a:defRPr/>
            </a:lvl1pPr>
          </a:lstStyle>
          <a:p>
            <a:endParaRPr lang="en-GB"/>
          </a:p>
        </p:txBody>
      </p:sp>
      <p:sp>
        <p:nvSpPr>
          <p:cNvPr id="4" name="Slide Number Placeholder 17"/>
          <p:cNvSpPr>
            <a:spLocks noGrp="1"/>
          </p:cNvSpPr>
          <p:nvPr>
            <p:ph type="sldNum" sz="quarter" idx="12"/>
          </p:nvPr>
        </p:nvSpPr>
        <p:spPr/>
        <p:txBody>
          <a:bodyPr/>
          <a:lstStyle>
            <a:lvl1pPr>
              <a:defRPr/>
            </a:lvl1pPr>
          </a:lstStyle>
          <a:p>
            <a:fld id="{DE740D12-C2FD-6444-8D11-4EEFDC31E492}" type="slidenum">
              <a:rPr lang="en-GB"/>
              <a:pPr/>
              <a:t>‹#›</a:t>
            </a:fld>
            <a:endParaRPr lang="en-GB"/>
          </a:p>
        </p:txBody>
      </p:sp>
    </p:spTree>
    <p:extLst>
      <p:ext uri="{BB962C8B-B14F-4D97-AF65-F5344CB8AC3E}">
        <p14:creationId xmlns:p14="http://schemas.microsoft.com/office/powerpoint/2010/main" val="1185427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6660232" y="5085184"/>
            <a:ext cx="1919288" cy="365125"/>
          </a:xfrm>
          <a:prstGeom prst="rect">
            <a:avLst/>
          </a:prstGeom>
        </p:spPr>
        <p:txBody>
          <a:bodyPr/>
          <a:lstStyle>
            <a:lvl1pPr>
              <a:defRPr/>
            </a:lvl1pPr>
          </a:lstStyle>
          <a:p>
            <a:fld id="{F55E3A0A-B159-6744-8A5B-57ED7F4BF4DE}" type="datetime1">
              <a:rPr lang="en-GB"/>
              <a:pPr/>
              <a:t>16/07/17</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7EC5E00-CB0F-7F44-B5FA-1F53063302FE}" type="slidenum">
              <a:rPr lang="en-GB"/>
              <a:pPr/>
              <a:t>‹#›</a:t>
            </a:fld>
            <a:endParaRPr lang="en-GB"/>
          </a:p>
        </p:txBody>
      </p:sp>
    </p:spTree>
    <p:extLst>
      <p:ext uri="{BB962C8B-B14F-4D97-AF65-F5344CB8AC3E}">
        <p14:creationId xmlns:p14="http://schemas.microsoft.com/office/powerpoint/2010/main" val="2928998835"/>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latin typeface="Times New Roman" pitchFamily="18" charset="0"/>
              <a:ea typeface="+mn-ea"/>
            </a:endParaRPr>
          </a:p>
        </p:txBody>
      </p:sp>
      <p:sp>
        <p:nvSpPr>
          <p:cNvPr id="6" name="Freeform 5"/>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extLst/>
          </a:lstStyle>
          <a:p>
            <a:pPr>
              <a:defRPr/>
            </a:pPr>
            <a:endParaRPr lang="en-US">
              <a:latin typeface="Times New Roman" pitchFamily="18" charset="0"/>
              <a:ea typeface="+mn-ea"/>
            </a:endParaRPr>
          </a:p>
        </p:txBody>
      </p:sp>
      <p:sp>
        <p:nvSpPr>
          <p:cNvPr id="7" name="Right Triangle 6"/>
          <p:cNvSpPr>
            <a:spLocks/>
          </p:cNvSpPr>
          <p:nvPr/>
        </p:nvSpPr>
        <p:spPr bwMode="auto">
          <a:xfrm>
            <a:off x="-6042" y="5791253"/>
            <a:ext cx="3402314" cy="1080868"/>
          </a:xfrm>
          <a:prstGeom prst="rtTriangle">
            <a:avLst/>
          </a:prstGeom>
          <a:blipFill>
            <a:blip r:embed="rId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a:spLocks noChangeArrowheads="1"/>
          </p:cNvSpPr>
          <p:nvPr/>
        </p:nvSpPr>
        <p:spPr bwMode="auto">
          <a:xfrm>
            <a:off x="8664575" y="4987925"/>
            <a:ext cx="182563" cy="228600"/>
          </a:xfrm>
          <a:prstGeom prst="chevron">
            <a:avLst>
              <a:gd name="adj" fmla="val 50000"/>
            </a:avLst>
          </a:prstGeom>
          <a:gradFill rotWithShape="1">
            <a:gsLst>
              <a:gs pos="0">
                <a:srgbClr val="3265A1"/>
              </a:gs>
              <a:gs pos="72000">
                <a:srgbClr val="6391D5"/>
              </a:gs>
              <a:gs pos="100000">
                <a:srgbClr val="8AA8DA"/>
              </a:gs>
            </a:gsLst>
            <a:lin ang="16200000"/>
          </a:gradFill>
          <a:ln w="3175" cap="rnd">
            <a:solidFill>
              <a:srgbClr val="385D8A"/>
            </a:solidFill>
            <a:miter lim="800000"/>
            <a:headEnd/>
            <a:tailEnd/>
          </a:ln>
          <a:effectLst>
            <a:outerShdw blurRad="63500" dist="26940" dir="5400000" rotWithShape="0">
              <a:srgbClr val="000000">
                <a:alpha val="45999"/>
              </a:srgbClr>
            </a:outerShdw>
          </a:effectLst>
        </p:spPr>
        <p:txBody>
          <a:bodyPr anchor="ctr"/>
          <a:lstStyle>
            <a:extLst/>
          </a:lstStyle>
          <a:p>
            <a:pPr>
              <a:defRPr/>
            </a:pPr>
            <a:endParaRPr lang="en-US">
              <a:solidFill>
                <a:schemeClr val="lt1"/>
              </a:solidFill>
              <a:latin typeface="+mn-lt"/>
              <a:ea typeface="+mn-ea"/>
            </a:endParaRPr>
          </a:p>
        </p:txBody>
      </p:sp>
      <p:sp>
        <p:nvSpPr>
          <p:cNvPr id="10" name="Chevron 9"/>
          <p:cNvSpPr>
            <a:spLocks noChangeArrowheads="1"/>
          </p:cNvSpPr>
          <p:nvPr/>
        </p:nvSpPr>
        <p:spPr bwMode="auto">
          <a:xfrm>
            <a:off x="8477250" y="4987925"/>
            <a:ext cx="182563" cy="228600"/>
          </a:xfrm>
          <a:prstGeom prst="chevron">
            <a:avLst>
              <a:gd name="adj" fmla="val 50000"/>
            </a:avLst>
          </a:prstGeom>
          <a:gradFill rotWithShape="1">
            <a:gsLst>
              <a:gs pos="0">
                <a:srgbClr val="3265A1"/>
              </a:gs>
              <a:gs pos="72000">
                <a:srgbClr val="6391D5"/>
              </a:gs>
              <a:gs pos="100000">
                <a:srgbClr val="8AA8DA"/>
              </a:gs>
            </a:gsLst>
            <a:lin ang="16200000"/>
          </a:gradFill>
          <a:ln w="3175" cap="rnd">
            <a:solidFill>
              <a:srgbClr val="385D8A"/>
            </a:solidFill>
            <a:miter lim="800000"/>
            <a:headEnd/>
            <a:tailEnd/>
          </a:ln>
          <a:effectLst>
            <a:outerShdw blurRad="63500" dist="26940" dir="5400000" rotWithShape="0">
              <a:srgbClr val="000000">
                <a:alpha val="45999"/>
              </a:srgbClr>
            </a:outerShdw>
          </a:effectLst>
        </p:spPr>
        <p:txBody>
          <a:bodyPr anchor="ctr"/>
          <a:lstStyle>
            <a:extLst/>
          </a:lstStyle>
          <a:p>
            <a:pPr>
              <a:defRPr/>
            </a:pPr>
            <a:endParaRPr lang="en-US">
              <a:solidFill>
                <a:schemeClr val="lt1"/>
              </a:solidFill>
              <a:latin typeface="+mn-lt"/>
              <a:ea typeface="+mn-ea"/>
            </a:endParaRPr>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a:xfrm>
            <a:off x="6660232" y="5085184"/>
            <a:ext cx="1919288" cy="365125"/>
          </a:xfrm>
          <a:prstGeom prst="rect">
            <a:avLst/>
          </a:prstGeom>
        </p:spPr>
        <p:txBody>
          <a:bodyPr/>
          <a:lstStyle>
            <a:lvl1pPr>
              <a:defRPr/>
            </a:lvl1pPr>
          </a:lstStyle>
          <a:p>
            <a:fld id="{A4B6A718-ECBE-0A4D-9D9C-6ECC80246741}" type="datetime1">
              <a:rPr lang="en-GB"/>
              <a:pPr/>
              <a:t>16/07/17</a:t>
            </a:fld>
            <a:endParaRPr lang="en-GB"/>
          </a:p>
        </p:txBody>
      </p:sp>
      <p:sp>
        <p:nvSpPr>
          <p:cNvPr id="12" name="Footer Placeholder 5"/>
          <p:cNvSpPr>
            <a:spLocks noGrp="1"/>
          </p:cNvSpPr>
          <p:nvPr>
            <p:ph type="ftr" sz="quarter" idx="11"/>
          </p:nvPr>
        </p:nvSpPr>
        <p:spPr/>
        <p:txBody>
          <a:bodyPr/>
          <a:lstStyle>
            <a:lvl1pPr>
              <a:defRPr/>
            </a:lvl1pPr>
          </a:lstStyle>
          <a:p>
            <a:endParaRPr lang="en-GB"/>
          </a:p>
        </p:txBody>
      </p:sp>
      <p:sp>
        <p:nvSpPr>
          <p:cNvPr id="13" name="Slide Number Placeholder 6"/>
          <p:cNvSpPr>
            <a:spLocks noGrp="1"/>
          </p:cNvSpPr>
          <p:nvPr>
            <p:ph type="sldNum" sz="quarter" idx="12"/>
          </p:nvPr>
        </p:nvSpPr>
        <p:spPr/>
        <p:txBody>
          <a:bodyPr/>
          <a:lstStyle>
            <a:lvl1pPr>
              <a:defRPr/>
            </a:lvl1pPr>
          </a:lstStyle>
          <a:p>
            <a:fld id="{056C67CC-37AC-DB4C-9526-43EA8EDD095A}" type="slidenum">
              <a:rPr lang="en-GB"/>
              <a:pPr/>
              <a:t>‹#›</a:t>
            </a:fld>
            <a:endParaRPr lang="en-GB"/>
          </a:p>
        </p:txBody>
      </p:sp>
    </p:spTree>
    <p:extLst>
      <p:ext uri="{BB962C8B-B14F-4D97-AF65-F5344CB8AC3E}">
        <p14:creationId xmlns:p14="http://schemas.microsoft.com/office/powerpoint/2010/main" val="1335107594"/>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a:xfrm>
            <a:off x="6660232" y="5085184"/>
            <a:ext cx="1919288" cy="365125"/>
          </a:xfrm>
          <a:prstGeom prst="rect">
            <a:avLst/>
          </a:prstGeom>
        </p:spPr>
        <p:txBody>
          <a:bodyPr/>
          <a:lstStyle>
            <a:lvl1pPr>
              <a:defRPr/>
            </a:lvl1pPr>
          </a:lstStyle>
          <a:p>
            <a:fld id="{216DE99E-8A3C-A249-82E0-1F60DD4CB3CF}" type="datetime1">
              <a:rPr lang="en-GB"/>
              <a:pPr/>
              <a:t>16/07/17</a:t>
            </a:fld>
            <a:endParaRPr lang="en-GB"/>
          </a:p>
        </p:txBody>
      </p:sp>
      <p:sp>
        <p:nvSpPr>
          <p:cNvPr id="5" name="Footer Placeholder 21"/>
          <p:cNvSpPr>
            <a:spLocks noGrp="1"/>
          </p:cNvSpPr>
          <p:nvPr>
            <p:ph type="ftr" sz="quarter" idx="11"/>
          </p:nvPr>
        </p:nvSpPr>
        <p:spPr/>
        <p:txBody>
          <a:bodyPr/>
          <a:lstStyle>
            <a:lvl1pPr>
              <a:defRPr/>
            </a:lvl1pPr>
          </a:lstStyle>
          <a:p>
            <a:endParaRPr lang="en-GB"/>
          </a:p>
        </p:txBody>
      </p:sp>
      <p:sp>
        <p:nvSpPr>
          <p:cNvPr id="6" name="Slide Number Placeholder 17"/>
          <p:cNvSpPr>
            <a:spLocks noGrp="1"/>
          </p:cNvSpPr>
          <p:nvPr>
            <p:ph type="sldNum" sz="quarter" idx="12"/>
          </p:nvPr>
        </p:nvSpPr>
        <p:spPr/>
        <p:txBody>
          <a:bodyPr/>
          <a:lstStyle>
            <a:lvl1pPr>
              <a:defRPr/>
            </a:lvl1pPr>
          </a:lstStyle>
          <a:p>
            <a:fld id="{31F894F6-0343-C54F-BB24-D81626B1D8CF}" type="slidenum">
              <a:rPr lang="en-GB"/>
              <a:pPr/>
              <a:t>‹#›</a:t>
            </a:fld>
            <a:endParaRPr lang="en-GB"/>
          </a:p>
        </p:txBody>
      </p:sp>
    </p:spTree>
    <p:extLst>
      <p:ext uri="{BB962C8B-B14F-4D97-AF65-F5344CB8AC3E}">
        <p14:creationId xmlns:p14="http://schemas.microsoft.com/office/powerpoint/2010/main" val="781486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a:xfrm>
            <a:off x="6660232" y="5085184"/>
            <a:ext cx="1919288" cy="365125"/>
          </a:xfrm>
          <a:prstGeom prst="rect">
            <a:avLst/>
          </a:prstGeom>
        </p:spPr>
        <p:txBody>
          <a:bodyPr/>
          <a:lstStyle>
            <a:lvl1pPr>
              <a:defRPr/>
            </a:lvl1pPr>
          </a:lstStyle>
          <a:p>
            <a:fld id="{B6D6F810-475C-7A4A-8854-D02D0FC6DDAA}" type="datetime1">
              <a:rPr lang="en-GB"/>
              <a:pPr/>
              <a:t>16/07/17</a:t>
            </a:fld>
            <a:endParaRPr lang="en-GB"/>
          </a:p>
        </p:txBody>
      </p:sp>
      <p:sp>
        <p:nvSpPr>
          <p:cNvPr id="5" name="Footer Placeholder 21"/>
          <p:cNvSpPr>
            <a:spLocks noGrp="1"/>
          </p:cNvSpPr>
          <p:nvPr>
            <p:ph type="ftr" sz="quarter" idx="11"/>
          </p:nvPr>
        </p:nvSpPr>
        <p:spPr/>
        <p:txBody>
          <a:bodyPr/>
          <a:lstStyle>
            <a:lvl1pPr>
              <a:defRPr/>
            </a:lvl1pPr>
          </a:lstStyle>
          <a:p>
            <a:endParaRPr lang="en-GB"/>
          </a:p>
        </p:txBody>
      </p:sp>
      <p:sp>
        <p:nvSpPr>
          <p:cNvPr id="6" name="Slide Number Placeholder 17"/>
          <p:cNvSpPr>
            <a:spLocks noGrp="1"/>
          </p:cNvSpPr>
          <p:nvPr>
            <p:ph type="sldNum" sz="quarter" idx="12"/>
          </p:nvPr>
        </p:nvSpPr>
        <p:spPr/>
        <p:txBody>
          <a:bodyPr/>
          <a:lstStyle>
            <a:lvl1pPr>
              <a:defRPr/>
            </a:lvl1pPr>
          </a:lstStyle>
          <a:p>
            <a:fld id="{E85A892B-5EFF-8448-9F2B-9FC07781436C}" type="slidenum">
              <a:rPr lang="en-GB"/>
              <a:pPr/>
              <a:t>‹#›</a:t>
            </a:fld>
            <a:endParaRPr lang="en-GB"/>
          </a:p>
        </p:txBody>
      </p:sp>
    </p:spTree>
    <p:extLst>
      <p:ext uri="{BB962C8B-B14F-4D97-AF65-F5344CB8AC3E}">
        <p14:creationId xmlns:p14="http://schemas.microsoft.com/office/powerpoint/2010/main" val="3623310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Date Placeholder 2"/>
          <p:cNvSpPr>
            <a:spLocks noGrp="1"/>
          </p:cNvSpPr>
          <p:nvPr>
            <p:ph type="dt" sz="half" idx="10"/>
          </p:nvPr>
        </p:nvSpPr>
        <p:spPr>
          <a:xfrm>
            <a:off x="6727825" y="6408738"/>
            <a:ext cx="1919288" cy="365125"/>
          </a:xfrm>
          <a:prstGeom prst="rect">
            <a:avLst/>
          </a:prstGeom>
        </p:spPr>
        <p:txBody>
          <a:bodyPr/>
          <a:lstStyle>
            <a:lvl1pPr>
              <a:defRPr/>
            </a:lvl1pPr>
          </a:lstStyle>
          <a:p>
            <a:fld id="{021BB1A2-2609-A54D-85B8-D0B51DC2834D}" type="datetime1">
              <a:rPr lang="en-GB"/>
              <a:pPr/>
              <a:t>16/07/17</a:t>
            </a:fld>
            <a:endParaRPr lang="en-GB"/>
          </a:p>
        </p:txBody>
      </p:sp>
      <p:sp>
        <p:nvSpPr>
          <p:cNvPr id="4" name="Footer Placeholder 3"/>
          <p:cNvSpPr>
            <a:spLocks noGrp="1"/>
          </p:cNvSpPr>
          <p:nvPr>
            <p:ph type="ftr" sz="quarter" idx="11"/>
          </p:nvPr>
        </p:nvSpPr>
        <p:spPr>
          <a:xfrm>
            <a:off x="4379913" y="6408738"/>
            <a:ext cx="2351087" cy="365125"/>
          </a:xfrm>
        </p:spPr>
        <p:txBody>
          <a:bodyPr/>
          <a:lstStyle>
            <a:lvl1pPr>
              <a:defRPr/>
            </a:lvl1pPr>
          </a:lstStyle>
          <a:p>
            <a:endParaRPr lang="en-GB"/>
          </a:p>
        </p:txBody>
      </p:sp>
      <p:sp>
        <p:nvSpPr>
          <p:cNvPr id="5" name="Slide Number Placeholder 4"/>
          <p:cNvSpPr>
            <a:spLocks noGrp="1"/>
          </p:cNvSpPr>
          <p:nvPr>
            <p:ph type="sldNum" sz="quarter" idx="12"/>
          </p:nvPr>
        </p:nvSpPr>
        <p:spPr>
          <a:xfrm>
            <a:off x="8647113" y="6408738"/>
            <a:ext cx="366712" cy="365125"/>
          </a:xfrm>
        </p:spPr>
        <p:txBody>
          <a:bodyPr/>
          <a:lstStyle>
            <a:lvl1pPr>
              <a:defRPr/>
            </a:lvl1pPr>
          </a:lstStyle>
          <a:p>
            <a:fld id="{9BCDF6D2-C2FC-894F-B4CE-408DAE0BF184}" type="slidenum">
              <a:rPr lang="en-GB"/>
              <a:pPr/>
              <a:t>‹#›</a:t>
            </a:fld>
            <a:endParaRPr lang="en-GB"/>
          </a:p>
        </p:txBody>
      </p:sp>
    </p:spTree>
    <p:extLst>
      <p:ext uri="{BB962C8B-B14F-4D97-AF65-F5344CB8AC3E}">
        <p14:creationId xmlns:p14="http://schemas.microsoft.com/office/powerpoint/2010/main" val="3040850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16/07/17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16/07/17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16/07/17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16/07/17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16/07/17</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16/07/17</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16/07/17</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16/07/17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16/07/17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16/07/17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16/07/17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16/07/17</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16/07/17</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16/07/17</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16/07/17</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16/07/17</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16/07/17</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16/07/17</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16/07/17</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16/07/17</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16/07/17</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16/07/17</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16/07/17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16/07/17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16/07/17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16/07/17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16/07/17</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16/07/17</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16/07/17</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16/07/17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16/07/17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16/07/17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16/07/17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3" Type="http://schemas.openxmlformats.org/officeDocument/2006/relationships/image" Target="../media/image2.jpeg"/><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3.xml"/><Relationship Id="rId12" Type="http://schemas.openxmlformats.org/officeDocument/2006/relationships/theme" Target="../theme/theme3.xml"/><Relationship Id="rId13" Type="http://schemas.openxmlformats.org/officeDocument/2006/relationships/image" Target="../media/image3.jpeg"/><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4.xml"/><Relationship Id="rId12" Type="http://schemas.openxmlformats.org/officeDocument/2006/relationships/theme" Target="../theme/theme4.xml"/><Relationship Id="rId13" Type="http://schemas.openxmlformats.org/officeDocument/2006/relationships/image" Target="../media/image3.jpeg"/><Relationship Id="rId1" Type="http://schemas.openxmlformats.org/officeDocument/2006/relationships/slideLayout" Target="../slideLayouts/slideLayout34.xml"/><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 Id="rId9" Type="http://schemas.openxmlformats.org/officeDocument/2006/relationships/slideLayout" Target="../slideLayouts/slideLayout42.xml"/><Relationship Id="rId10"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latin typeface="Times New Roman" pitchFamily="18" charset="0"/>
              <a:ea typeface="+mn-ea"/>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extLst/>
          </a:lstStyle>
          <a:p>
            <a:pPr>
              <a:defRPr/>
            </a:pPr>
            <a:endParaRPr lang="en-US">
              <a:latin typeface="Times New Roman" pitchFamily="18" charset="0"/>
              <a:ea typeface="+mn-ea"/>
            </a:endParaRPr>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lang="en-US" smtClean="0"/>
              <a:t>Click to edit Master title style</a:t>
            </a:r>
            <a:endParaRPr lang="en-US"/>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Footer Placeholder 21"/>
          <p:cNvSpPr>
            <a:spLocks noGrp="1"/>
          </p:cNvSpPr>
          <p:nvPr>
            <p:ph type="ftr" sz="quarter" idx="3"/>
          </p:nvPr>
        </p:nvSpPr>
        <p:spPr>
          <a:xfrm>
            <a:off x="4379913" y="6408738"/>
            <a:ext cx="2351087" cy="365125"/>
          </a:xfrm>
          <a:prstGeom prst="rect">
            <a:avLst/>
          </a:prstGeom>
        </p:spPr>
        <p:txBody>
          <a:bodyPr vert="horz" wrap="square" lIns="91440" tIns="45720" rIns="91440" bIns="45720" numCol="1" anchor="b" anchorCtr="0" compatLnSpc="1">
            <a:prstTxWarp prst="textNoShape">
              <a:avLst/>
            </a:prstTxWarp>
          </a:bodyPr>
          <a:lstStyle>
            <a:lvl1pPr algn="r">
              <a:defRPr sz="1000"/>
            </a:lvl1pPr>
          </a:lstStyle>
          <a:p>
            <a:endParaRPr lang="en-GB"/>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a:defRPr sz="1000"/>
            </a:lvl1pPr>
          </a:lstStyle>
          <a:p>
            <a:fld id="{B3EA9D28-A0CE-564E-810B-352EC1FC4D05}" type="slidenum">
              <a:rPr lang="en-GB"/>
              <a:pPr/>
              <a:t>‹#›</a:t>
            </a:fld>
            <a:endParaRPr lang="en-GB"/>
          </a:p>
        </p:txBody>
      </p:sp>
      <p:sp>
        <p:nvSpPr>
          <p:cNvPr id="11" name="Slide Number Placeholder 4"/>
          <p:cNvSpPr txBox="1">
            <a:spLocks/>
          </p:cNvSpPr>
          <p:nvPr userDrawn="1"/>
        </p:nvSpPr>
        <p:spPr>
          <a:xfrm>
            <a:off x="7884368" y="5085184"/>
            <a:ext cx="730250" cy="339725"/>
          </a:xfrm>
          <a:prstGeom prst="rect">
            <a:avLst/>
          </a:prstGeom>
        </p:spPr>
        <p:txBody>
          <a:bodyPr/>
          <a:ls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a:lstStyle>
          <a:p>
            <a:fld id="{610CE74C-37FB-A243-B620-B6ACF7561653}"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702" r:id="rId1"/>
    <p:sldLayoutId id="2147483740" r:id="rId2"/>
    <p:sldLayoutId id="2147483741" r:id="rId3"/>
    <p:sldLayoutId id="2147483742" r:id="rId4"/>
    <p:sldLayoutId id="2147483743" r:id="rId5"/>
    <p:sldLayoutId id="2147483703" r:id="rId6"/>
    <p:sldLayoutId id="2147483744" r:id="rId7"/>
    <p:sldLayoutId id="2147483745" r:id="rId8"/>
    <p:sldLayoutId id="2147483704" r:id="rId9"/>
    <p:sldLayoutId id="2147483705" r:id="rId10"/>
    <p:sldLayoutId id="2147483739" r:id="rId11"/>
  </p:sldLayoutIdLst>
  <p:hf hdr="0" ftr="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0"/>
          <a:cs typeface="+mj-cs"/>
        </a:defRPr>
      </a:lvl1pPr>
      <a:lvl2pPr algn="l" rtl="0" eaLnBrk="0" fontAlgn="base" hangingPunct="0">
        <a:spcBef>
          <a:spcPct val="0"/>
        </a:spcBef>
        <a:spcAft>
          <a:spcPct val="0"/>
        </a:spcAft>
        <a:defRPr sz="4100" b="1">
          <a:solidFill>
            <a:schemeClr val="tx2"/>
          </a:solidFill>
          <a:latin typeface="Calibri" pitchFamily="34" charset="0"/>
          <a:ea typeface="ＭＳ Ｐゴシック" charset="0"/>
        </a:defRPr>
      </a:lvl2pPr>
      <a:lvl3pPr algn="l" rtl="0" eaLnBrk="0" fontAlgn="base" hangingPunct="0">
        <a:spcBef>
          <a:spcPct val="0"/>
        </a:spcBef>
        <a:spcAft>
          <a:spcPct val="0"/>
        </a:spcAft>
        <a:defRPr sz="4100" b="1">
          <a:solidFill>
            <a:schemeClr val="tx2"/>
          </a:solidFill>
          <a:latin typeface="Calibri" pitchFamily="34" charset="0"/>
          <a:ea typeface="ＭＳ Ｐゴシック" charset="0"/>
        </a:defRPr>
      </a:lvl3pPr>
      <a:lvl4pPr algn="l" rtl="0" eaLnBrk="0" fontAlgn="base" hangingPunct="0">
        <a:spcBef>
          <a:spcPct val="0"/>
        </a:spcBef>
        <a:spcAft>
          <a:spcPct val="0"/>
        </a:spcAft>
        <a:defRPr sz="4100" b="1">
          <a:solidFill>
            <a:schemeClr val="tx2"/>
          </a:solidFill>
          <a:latin typeface="Calibri" pitchFamily="34" charset="0"/>
          <a:ea typeface="ＭＳ Ｐゴシック" charset="0"/>
        </a:defRPr>
      </a:lvl4pPr>
      <a:lvl5pPr algn="l" rtl="0" eaLnBrk="0" fontAlgn="base" hangingPunct="0">
        <a:spcBef>
          <a:spcPct val="0"/>
        </a:spcBef>
        <a:spcAft>
          <a:spcPct val="0"/>
        </a:spcAft>
        <a:defRPr sz="4100" b="1">
          <a:solidFill>
            <a:schemeClr val="tx2"/>
          </a:solidFill>
          <a:latin typeface="Calibri" pitchFamily="34" charset="0"/>
          <a:ea typeface="ＭＳ Ｐゴシック" charset="0"/>
        </a:defRPr>
      </a:lvl5pPr>
      <a:lvl6pPr marL="457200" algn="l" rtl="0" fontAlgn="base">
        <a:spcBef>
          <a:spcPct val="0"/>
        </a:spcBef>
        <a:spcAft>
          <a:spcPct val="0"/>
        </a:spcAft>
        <a:defRPr sz="4100" b="1">
          <a:solidFill>
            <a:schemeClr val="tx2"/>
          </a:solidFill>
          <a:latin typeface="Calibri" pitchFamily="34" charset="0"/>
        </a:defRPr>
      </a:lvl6pPr>
      <a:lvl7pPr marL="914400" algn="l" rtl="0" fontAlgn="base">
        <a:spcBef>
          <a:spcPct val="0"/>
        </a:spcBef>
        <a:spcAft>
          <a:spcPct val="0"/>
        </a:spcAft>
        <a:defRPr sz="4100" b="1">
          <a:solidFill>
            <a:schemeClr val="tx2"/>
          </a:solidFill>
          <a:latin typeface="Calibri" pitchFamily="34" charset="0"/>
        </a:defRPr>
      </a:lvl7pPr>
      <a:lvl8pPr marL="1371600" algn="l" rtl="0" fontAlgn="base">
        <a:spcBef>
          <a:spcPct val="0"/>
        </a:spcBef>
        <a:spcAft>
          <a:spcPct val="0"/>
        </a:spcAft>
        <a:defRPr sz="4100" b="1">
          <a:solidFill>
            <a:schemeClr val="tx2"/>
          </a:solidFill>
          <a:latin typeface="Calibri" pitchFamily="34" charset="0"/>
        </a:defRPr>
      </a:lvl8pPr>
      <a:lvl9pPr marL="1828800" algn="l" rtl="0" fontAlgn="base">
        <a:spcBef>
          <a:spcPct val="0"/>
        </a:spcBef>
        <a:spcAft>
          <a:spcPct val="0"/>
        </a:spcAft>
        <a:defRPr sz="4100" b="1">
          <a:solidFill>
            <a:schemeClr val="tx2"/>
          </a:solidFill>
          <a:latin typeface="Calibri"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charset="0"/>
        <a:buChar char=""/>
        <a:defRPr sz="2700" kern="1200">
          <a:solidFill>
            <a:schemeClr val="tx1"/>
          </a:solidFill>
          <a:latin typeface="+mn-lt"/>
          <a:ea typeface="ＭＳ Ｐゴシック" charset="0"/>
          <a:cs typeface="+mn-cs"/>
        </a:defRPr>
      </a:lvl1pPr>
      <a:lvl2pPr marL="620713" indent="-228600" algn="l" rtl="0" eaLnBrk="0" fontAlgn="base" hangingPunct="0">
        <a:spcBef>
          <a:spcPts val="325"/>
        </a:spcBef>
        <a:spcAft>
          <a:spcPct val="0"/>
        </a:spcAft>
        <a:buClr>
          <a:schemeClr val="accent1"/>
        </a:buClr>
        <a:buFont typeface="Verdana" charset="0"/>
        <a:buChar char="◦"/>
        <a:defRPr sz="2300" kern="1200">
          <a:solidFill>
            <a:schemeClr val="tx1"/>
          </a:solidFill>
          <a:latin typeface="+mn-lt"/>
          <a:ea typeface="ＭＳ Ｐゴシック" charset="0"/>
          <a:cs typeface="+mn-cs"/>
        </a:defRPr>
      </a:lvl2pPr>
      <a:lvl3pPr marL="858838" indent="-228600" algn="l" rtl="0" eaLnBrk="0" fontAlgn="base" hangingPunct="0">
        <a:spcBef>
          <a:spcPts val="350"/>
        </a:spcBef>
        <a:spcAft>
          <a:spcPct val="0"/>
        </a:spcAft>
        <a:buClr>
          <a:schemeClr val="accent2"/>
        </a:buClr>
        <a:buSzPct val="100000"/>
        <a:buFont typeface="Wingdings 2" charset="0"/>
        <a:buChar char=""/>
        <a:defRPr sz="2100" kern="1200">
          <a:solidFill>
            <a:schemeClr val="tx1"/>
          </a:solidFill>
          <a:latin typeface="+mn-lt"/>
          <a:ea typeface="ＭＳ Ｐゴシック" charset="0"/>
          <a:cs typeface="+mn-cs"/>
        </a:defRPr>
      </a:lvl3pPr>
      <a:lvl4pPr marL="1143000" indent="-228600" algn="l" rtl="0" eaLnBrk="0" fontAlgn="base" hangingPunct="0">
        <a:spcBef>
          <a:spcPts val="350"/>
        </a:spcBef>
        <a:spcAft>
          <a:spcPct val="0"/>
        </a:spcAft>
        <a:buClr>
          <a:schemeClr val="accent2"/>
        </a:buClr>
        <a:buFont typeface="Wingdings 2" charset="0"/>
        <a:buChar char=""/>
        <a:defRPr sz="1900" kern="1200">
          <a:solidFill>
            <a:schemeClr val="tx1"/>
          </a:solidFill>
          <a:latin typeface="+mn-lt"/>
          <a:ea typeface="ＭＳ Ｐゴシック" charset="0"/>
          <a:cs typeface="+mn-cs"/>
        </a:defRPr>
      </a:lvl4pPr>
      <a:lvl5pPr marL="1371600" indent="-228600" algn="l" rtl="0" eaLnBrk="0" fontAlgn="base" hangingPunct="0">
        <a:spcBef>
          <a:spcPts val="350"/>
        </a:spcBef>
        <a:spcAft>
          <a:spcPct val="0"/>
        </a:spcAft>
        <a:buClr>
          <a:schemeClr val="accent2"/>
        </a:buClr>
        <a:buFont typeface="Wingdings 2" charset="0"/>
        <a:buChar char=""/>
        <a:defRPr kern="1200">
          <a:solidFill>
            <a:schemeClr val="tx1"/>
          </a:solidFill>
          <a:latin typeface="+mn-lt"/>
          <a:ea typeface="ＭＳ Ｐゴシック" charset="0"/>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16/07/17</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16/07/17</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16/07/17</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hyperlink" Target="http://www.apm.org.uk/" TargetMode="External"/><Relationship Id="rId4" Type="http://schemas.openxmlformats.org/officeDocument/2006/relationships/hyperlink" Target="http://www.cabinetoffice.gov.uk/resource-library/best-practiceand-methodology-projects-programmes-and-portfolios" TargetMode="External"/><Relationship Id="rId5" Type="http://schemas.openxmlformats.org/officeDocument/2006/relationships/hyperlink" Target="http://www.projectsmart.co.uk/" TargetMode="External"/><Relationship Id="rId1" Type="http://schemas.openxmlformats.org/officeDocument/2006/relationships/slideLayout" Target="../slideLayouts/slideLayout1.xml"/><Relationship Id="rId2" Type="http://schemas.openxmlformats.org/officeDocument/2006/relationships/hyperlink" Target="https://owc.lamp.ac.uk/OWA/redir.aspx?C=5188ab325f3148c39cfccba1d92288b9&amp;URL=http://www.apm.org.uk"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4" Type="http://schemas.openxmlformats.org/officeDocument/2006/relationships/oleObject" Target="../embeddings/oleObject1.bin"/><Relationship Id="rId5" Type="http://schemas.openxmlformats.org/officeDocument/2006/relationships/image" Target="../media/image4.wmf"/><Relationship Id="rId1" Type="http://schemas.openxmlformats.org/officeDocument/2006/relationships/vmlDrawing" Target="../drawings/vmlDrawing1.vml"/><Relationship Id="rId2"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5.xml"/><Relationship Id="rId3" Type="http://schemas.openxmlformats.org/officeDocument/2006/relationships/hyperlink" Target="http://en.wikipedia.org/wiki/Harper_&amp;_Row"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4" Type="http://schemas.openxmlformats.org/officeDocument/2006/relationships/image" Target="../media/image6.jpg"/><Relationship Id="rId1" Type="http://schemas.openxmlformats.org/officeDocument/2006/relationships/slideLayout" Target="../slideLayouts/slideLayout24.xml"/><Relationship Id="rId2"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9.xml"/><Relationship Id="rId3"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0.xml"/><Relationship Id="rId3"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1.xml"/><Relationship Id="rId3"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image" Target="../media/image10.png"/><Relationship Id="rId1" Type="http://schemas.openxmlformats.org/officeDocument/2006/relationships/slideLayout" Target="../slideLayouts/slideLayout24.xml"/><Relationship Id="rId2" Type="http://schemas.openxmlformats.org/officeDocument/2006/relationships/notesSlide" Target="../notesSlides/notesSlide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3.xml"/><Relationship Id="rId3" Type="http://schemas.openxmlformats.org/officeDocument/2006/relationships/image" Target="../media/image1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4.xml"/><Relationship Id="rId3" Type="http://schemas.openxmlformats.org/officeDocument/2006/relationships/image" Target="../media/image1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5.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jpg"/><Relationship Id="rId1" Type="http://schemas.openxmlformats.org/officeDocument/2006/relationships/slideLayout" Target="../slideLayouts/slideLayout24.xml"/><Relationship Id="rId2" Type="http://schemas.openxmlformats.org/officeDocument/2006/relationships/notesSlide" Target="../notesSlides/notesSlide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DA5131B5-44FB-454F-8380-CABAED76AAF3}" type="datetime1">
              <a:rPr lang="en-GB"/>
              <a:pPr/>
              <a:t>16/07/17</a:t>
            </a:fld>
            <a:endParaRPr lang="en-GB"/>
          </a:p>
        </p:txBody>
      </p:sp>
      <p:sp>
        <p:nvSpPr>
          <p:cNvPr id="5" name="Slide Number Placeholder 4"/>
          <p:cNvSpPr>
            <a:spLocks noGrp="1"/>
          </p:cNvSpPr>
          <p:nvPr>
            <p:ph type="sldNum" sz="quarter" idx="11"/>
          </p:nvPr>
        </p:nvSpPr>
        <p:spPr/>
        <p:txBody>
          <a:bodyPr/>
          <a:lstStyle/>
          <a:p>
            <a:fld id="{B9CC9495-B8C0-EA40-BD2B-630086D0EFC6}" type="slidenum">
              <a:rPr lang="en-GB"/>
              <a:pPr/>
              <a:t>1</a:t>
            </a:fld>
            <a:endParaRPr lang="en-GB"/>
          </a:p>
        </p:txBody>
      </p:sp>
      <p:sp>
        <p:nvSpPr>
          <p:cNvPr id="43010" name="Rectangle 2"/>
          <p:cNvSpPr>
            <a:spLocks noGrp="1"/>
          </p:cNvSpPr>
          <p:nvPr>
            <p:ph type="ctrTitle"/>
          </p:nvPr>
        </p:nvSpPr>
        <p:spPr>
          <a:xfrm>
            <a:off x="683568" y="1196752"/>
            <a:ext cx="7774632" cy="1730623"/>
          </a:xfrm>
        </p:spPr>
        <p:txBody>
          <a:bodyPr/>
          <a:lstStyle/>
          <a:p>
            <a:r>
              <a:rPr lang="en-GB" sz="4000" b="1" dirty="0"/>
              <a:t>EMPL4009	</a:t>
            </a:r>
            <a:br>
              <a:rPr lang="en-GB" sz="4000" b="1" dirty="0"/>
            </a:br>
            <a:r>
              <a:rPr lang="en-GB" sz="4000" b="1" dirty="0"/>
              <a:t>Project Planning</a:t>
            </a:r>
            <a:br>
              <a:rPr lang="en-GB" sz="4000" b="1" dirty="0"/>
            </a:br>
            <a:r>
              <a:rPr lang="en-GB" sz="4000" b="1" dirty="0" smtClean="0"/>
              <a:t>topic 5</a:t>
            </a:r>
            <a:br>
              <a:rPr lang="en-GB" sz="4000" b="1" dirty="0" smtClean="0"/>
            </a:br>
            <a:r>
              <a:rPr lang="en-GB" sz="4000" b="1" dirty="0" smtClean="0"/>
              <a:t>project schedules, PIDs</a:t>
            </a:r>
            <a:r>
              <a:rPr lang="en-GB" sz="4000" dirty="0" smtClean="0"/>
              <a:t> </a:t>
            </a:r>
            <a:endParaRPr lang="en-GB" sz="4000" dirty="0"/>
          </a:p>
        </p:txBody>
      </p:sp>
      <p:sp>
        <p:nvSpPr>
          <p:cNvPr id="43011" name="Rectangle 3"/>
          <p:cNvSpPr>
            <a:spLocks noGrp="1"/>
          </p:cNvSpPr>
          <p:nvPr>
            <p:ph type="subTitle" idx="1"/>
          </p:nvPr>
        </p:nvSpPr>
        <p:spPr/>
        <p:txBody>
          <a:bodyPr/>
          <a:lstStyle/>
          <a:p>
            <a:r>
              <a:rPr lang="en-GB" sz="2400" dirty="0" smtClean="0"/>
              <a:t>Gregory Cowan</a:t>
            </a:r>
            <a:br>
              <a:rPr lang="en-GB" sz="2400" dirty="0" smtClean="0"/>
            </a:br>
            <a:r>
              <a:rPr lang="en-GB" sz="2400" dirty="0" err="1" smtClean="0"/>
              <a:t>Ejindu</a:t>
            </a:r>
            <a:r>
              <a:rPr lang="en-GB" sz="2400" dirty="0"/>
              <a:t> </a:t>
            </a:r>
            <a:r>
              <a:rPr lang="en-GB" sz="2400" dirty="0" err="1" smtClean="0"/>
              <a:t>Morah</a:t>
            </a:r>
            <a:r>
              <a:rPr lang="en-GB" sz="2400" dirty="0" smtClean="0"/>
              <a:t/>
            </a:r>
            <a:br>
              <a:rPr lang="en-GB" sz="2400" dirty="0" smtClean="0"/>
            </a:br>
            <a:r>
              <a:rPr lang="en-GB" sz="2400" dirty="0" smtClean="0"/>
              <a:t>Mary March</a:t>
            </a:r>
            <a:endParaRPr lang="en-GB"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264FA1DB-9C7E-2242-B668-E1E95AB78E68}" type="slidenum">
              <a:rPr lang="en-GB"/>
              <a:pPr/>
              <a:t>2</a:t>
            </a:fld>
            <a:endParaRPr lang="en-GB"/>
          </a:p>
        </p:txBody>
      </p:sp>
      <p:sp>
        <p:nvSpPr>
          <p:cNvPr id="47109" name="Rectangle 5"/>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normAutofit fontScale="90000"/>
          </a:bodyPr>
          <a:lstStyle/>
          <a:p>
            <a:r>
              <a:rPr lang="en-GB">
                <a:effectLst/>
                <a:latin typeface="Calibri" charset="0"/>
              </a:rPr>
              <a:t/>
            </a:r>
            <a:br>
              <a:rPr lang="en-GB">
                <a:effectLst/>
                <a:latin typeface="Calibri" charset="0"/>
              </a:rPr>
            </a:br>
            <a:r>
              <a:rPr lang="en-GB">
                <a:effectLst/>
                <a:latin typeface="Calibri" charset="0"/>
              </a:rPr>
              <a:t/>
            </a:r>
            <a:br>
              <a:rPr lang="en-GB">
                <a:effectLst/>
                <a:latin typeface="Calibri" charset="0"/>
              </a:rPr>
            </a:br>
            <a:r>
              <a:rPr lang="en-GB">
                <a:effectLst/>
                <a:latin typeface="Calibri" charset="0"/>
              </a:rPr>
              <a:t/>
            </a:r>
            <a:br>
              <a:rPr lang="en-GB">
                <a:effectLst/>
                <a:latin typeface="Calibri" charset="0"/>
              </a:rPr>
            </a:br>
            <a:r>
              <a:rPr lang="en-GB">
                <a:effectLst/>
                <a:latin typeface="Calibri" charset="0"/>
              </a:rPr>
              <a:t/>
            </a:r>
            <a:br>
              <a:rPr lang="en-GB">
                <a:effectLst/>
                <a:latin typeface="Calibri" charset="0"/>
              </a:rPr>
            </a:br>
            <a:r>
              <a:rPr lang="en-GB">
                <a:effectLst/>
                <a:latin typeface="Calibri" charset="0"/>
              </a:rPr>
              <a:t/>
            </a:r>
            <a:br>
              <a:rPr lang="en-GB">
                <a:effectLst/>
                <a:latin typeface="Calibri" charset="0"/>
              </a:rPr>
            </a:br>
            <a:r>
              <a:rPr lang="en-GB">
                <a:effectLst/>
                <a:latin typeface="Calibri" charset="0"/>
              </a:rPr>
              <a:t/>
            </a:r>
            <a:br>
              <a:rPr lang="en-GB">
                <a:effectLst/>
                <a:latin typeface="Calibri" charset="0"/>
              </a:rPr>
            </a:br>
            <a:r>
              <a:rPr lang="en-GB">
                <a:effectLst/>
                <a:latin typeface="Calibri" charset="0"/>
              </a:rPr>
              <a:t/>
            </a:r>
            <a:br>
              <a:rPr lang="en-GB">
                <a:effectLst/>
                <a:latin typeface="Calibri" charset="0"/>
              </a:rPr>
            </a:br>
            <a:r>
              <a:rPr lang="en-GB">
                <a:solidFill>
                  <a:schemeClr val="tx1"/>
                </a:solidFill>
                <a:effectLst/>
                <a:latin typeface="Calibri" charset="0"/>
              </a:rPr>
              <a:t>Module Aim</a:t>
            </a:r>
            <a:br>
              <a:rPr lang="en-GB">
                <a:solidFill>
                  <a:schemeClr val="tx1"/>
                </a:solidFill>
                <a:effectLst/>
                <a:latin typeface="Calibri" charset="0"/>
              </a:rPr>
            </a:br>
            <a:r>
              <a:rPr lang="en-GB">
                <a:solidFill>
                  <a:schemeClr val="tx1"/>
                </a:solidFill>
                <a:effectLst/>
                <a:latin typeface="Calibri" charset="0"/>
              </a:rPr>
              <a:t/>
            </a:r>
            <a:br>
              <a:rPr lang="en-GB">
                <a:solidFill>
                  <a:schemeClr val="tx1"/>
                </a:solidFill>
                <a:effectLst/>
                <a:latin typeface="Calibri" charset="0"/>
              </a:rPr>
            </a:br>
            <a:r>
              <a:rPr lang="en-GB">
                <a:solidFill>
                  <a:schemeClr val="tx1"/>
                </a:solidFill>
                <a:effectLst/>
                <a:latin typeface="Calibri" charset="0"/>
              </a:rPr>
              <a:t/>
            </a:r>
            <a:br>
              <a:rPr lang="en-GB">
                <a:solidFill>
                  <a:schemeClr val="tx1"/>
                </a:solidFill>
                <a:effectLst/>
                <a:latin typeface="Calibri" charset="0"/>
              </a:rPr>
            </a:br>
            <a:r>
              <a:rPr lang="en-GB">
                <a:solidFill>
                  <a:schemeClr val="tx1"/>
                </a:solidFill>
                <a:effectLst/>
                <a:latin typeface="Calibri" charset="0"/>
              </a:rPr>
              <a:t>To introduce students to project planning methods through practical exploration.</a:t>
            </a:r>
            <a:r>
              <a:rPr lang="en-GB">
                <a:effectLst/>
                <a:latin typeface="Calibri" charset="0"/>
              </a:rPr>
              <a:t> </a:t>
            </a:r>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p:cNvSpPr>
            <a:spLocks noGrp="1"/>
          </p:cNvSpPr>
          <p:nvPr>
            <p:ph type="dt" sz="half" idx="10"/>
          </p:nvPr>
        </p:nvSpPr>
        <p:spPr/>
        <p:txBody>
          <a:bodyPr/>
          <a:lstStyle/>
          <a:p>
            <a:fld id="{772BEDED-96CE-294F-B39C-49E10D8313AE}" type="datetime1">
              <a:rPr lang="en-GB"/>
              <a:pPr/>
              <a:t>16/07/17</a:t>
            </a:fld>
            <a:endParaRPr lang="en-GB"/>
          </a:p>
        </p:txBody>
      </p:sp>
      <p:sp>
        <p:nvSpPr>
          <p:cNvPr id="5" name="Slide Number Placeholder 2"/>
          <p:cNvSpPr>
            <a:spLocks noGrp="1"/>
          </p:cNvSpPr>
          <p:nvPr>
            <p:ph type="sldNum" sz="quarter" idx="11"/>
          </p:nvPr>
        </p:nvSpPr>
        <p:spPr/>
        <p:txBody>
          <a:bodyPr/>
          <a:lstStyle/>
          <a:p>
            <a:fld id="{28069C8B-E535-5C45-93EE-341FE5F67CE7}" type="slidenum">
              <a:rPr lang="en-GB"/>
              <a:pPr/>
              <a:t>3</a:t>
            </a:fld>
            <a:endParaRPr lang="en-GB"/>
          </a:p>
        </p:txBody>
      </p:sp>
      <p:sp>
        <p:nvSpPr>
          <p:cNvPr id="46082" name="Rectangle 1027"/>
          <p:cNvSpPr>
            <a:spLocks noGrp="1" noChangeArrowheads="1"/>
          </p:cNvSpPr>
          <p:nvPr>
            <p:ph idx="4294967295"/>
          </p:nvPr>
        </p:nvSpPr>
        <p:spPr>
          <a:xfrm>
            <a:off x="468313" y="1484313"/>
            <a:ext cx="7704137" cy="5761037"/>
          </a:xfrm>
        </p:spPr>
        <p:txBody>
          <a:bodyPr/>
          <a:lstStyle/>
          <a:p>
            <a:pPr eaLnBrk="1" hangingPunct="1"/>
            <a:r>
              <a:rPr lang="en-GB" sz="2800" dirty="0"/>
              <a:t>Attendance </a:t>
            </a:r>
            <a:r>
              <a:rPr lang="en-GB" sz="2800" dirty="0" smtClean="0"/>
              <a:t>register </a:t>
            </a:r>
            <a:r>
              <a:rPr lang="en-GB" sz="2800" dirty="0"/>
              <a:t>– 2 </a:t>
            </a:r>
            <a:r>
              <a:rPr lang="en-GB" sz="2800" dirty="0" err="1"/>
              <a:t>lates</a:t>
            </a:r>
            <a:r>
              <a:rPr lang="en-GB" sz="2800" dirty="0"/>
              <a:t> = 1 absence</a:t>
            </a:r>
          </a:p>
          <a:p>
            <a:pPr eaLnBrk="1" hangingPunct="1"/>
            <a:r>
              <a:rPr lang="en-GB" sz="2800" dirty="0" smtClean="0"/>
              <a:t>Late attendance </a:t>
            </a:r>
            <a:r>
              <a:rPr lang="en-GB" sz="2800" dirty="0"/>
              <a:t>recorded </a:t>
            </a:r>
            <a:r>
              <a:rPr lang="en-GB" sz="2800" dirty="0" smtClean="0"/>
              <a:t>until</a:t>
            </a:r>
            <a:r>
              <a:rPr lang="en-GB" sz="2800" dirty="0" smtClean="0"/>
              <a:t> </a:t>
            </a:r>
            <a:r>
              <a:rPr lang="en-GB" sz="2800" dirty="0"/>
              <a:t>40 minutes</a:t>
            </a:r>
          </a:p>
          <a:p>
            <a:pPr eaLnBrk="1" hangingPunct="1"/>
            <a:r>
              <a:rPr lang="en-GB" sz="2800" dirty="0"/>
              <a:t>m</a:t>
            </a:r>
            <a:r>
              <a:rPr lang="en-GB" sz="2800" dirty="0" smtClean="0"/>
              <a:t>obile </a:t>
            </a:r>
            <a:r>
              <a:rPr lang="en-GB" sz="2800" dirty="0"/>
              <a:t>phones – </a:t>
            </a:r>
            <a:r>
              <a:rPr lang="en-GB" sz="2800" dirty="0" smtClean="0"/>
              <a:t>switch off please</a:t>
            </a:r>
            <a:endParaRPr lang="en-GB" sz="2800" dirty="0"/>
          </a:p>
          <a:p>
            <a:pPr eaLnBrk="1" hangingPunct="1"/>
            <a:r>
              <a:rPr lang="en-GB" sz="2800" dirty="0"/>
              <a:t>Correspondence – name, student number, module – make sure you check your TSD email frequently</a:t>
            </a:r>
          </a:p>
        </p:txBody>
      </p:sp>
      <p:sp>
        <p:nvSpPr>
          <p:cNvPr id="11266" name="Rectangle 1026"/>
          <p:cNvSpPr>
            <a:spLocks noGrp="1" noChangeArrowheads="1"/>
          </p:cNvSpPr>
          <p:nvPr>
            <p:ph type="title" idx="4294967295"/>
          </p:nvPr>
        </p:nvSpPr>
        <p:spPr>
          <a:noFill/>
        </p:spPr>
        <p:txBody>
          <a:bodyPr rtlCol="0">
            <a:normAutofit/>
            <a:scene3d>
              <a:camera prst="orthographicFront"/>
              <a:lightRig rig="soft" dir="t"/>
            </a:scene3d>
            <a:sp3d prstMaterial="softEdge">
              <a:bevelT w="25400" h="25400"/>
            </a:sp3d>
          </a:bodyPr>
          <a:lstStyle/>
          <a:p>
            <a:pPr algn="l" eaLnBrk="1" fontAlgn="auto" hangingPunct="1">
              <a:spcAft>
                <a:spcPts val="0"/>
              </a:spcAft>
              <a:defRPr/>
            </a:pPr>
            <a:r>
              <a:rPr lang="en-GB" sz="4100" b="1" kern="1200">
                <a:solidFill>
                  <a:schemeClr val="tx2"/>
                </a:solidFill>
                <a:effectLst>
                  <a:outerShdw blurRad="31750" dist="25400" dir="5400000" algn="tl" rotWithShape="0">
                    <a:srgbClr val="000000">
                      <a:alpha val="25000"/>
                    </a:srgbClr>
                  </a:outerShdw>
                </a:effectLst>
                <a:latin typeface="+mj-lt"/>
                <a:ea typeface="+mj-ea"/>
                <a:cs typeface="+mj-cs"/>
              </a:rPr>
              <a:t>Important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0F7C044B-43EB-3940-926A-6E91DB177F52}" type="datetime1">
              <a:rPr lang="en-GB"/>
              <a:pPr/>
              <a:t>16/07/17</a:t>
            </a:fld>
            <a:endParaRPr lang="en-GB"/>
          </a:p>
        </p:txBody>
      </p:sp>
      <p:sp>
        <p:nvSpPr>
          <p:cNvPr id="5" name="Slide Number Placeholder 4"/>
          <p:cNvSpPr>
            <a:spLocks noGrp="1"/>
          </p:cNvSpPr>
          <p:nvPr>
            <p:ph type="sldNum" sz="quarter" idx="11"/>
          </p:nvPr>
        </p:nvSpPr>
        <p:spPr/>
        <p:txBody>
          <a:bodyPr/>
          <a:lstStyle/>
          <a:p>
            <a:fld id="{2D0EEF60-22C0-614E-A3DB-9A5B510D1E42}" type="slidenum">
              <a:rPr lang="en-GB"/>
              <a:pPr/>
              <a:t>4</a:t>
            </a:fld>
            <a:endParaRPr lang="en-GB"/>
          </a:p>
        </p:txBody>
      </p:sp>
      <p:sp>
        <p:nvSpPr>
          <p:cNvPr id="96258" name="Rectangle 2"/>
          <p:cNvSpPr>
            <a:spLocks noGrp="1"/>
          </p:cNvSpPr>
          <p:nvPr>
            <p:ph type="title"/>
          </p:nvPr>
        </p:nvSpPr>
        <p:spPr/>
        <p:txBody>
          <a:bodyPr/>
          <a:lstStyle/>
          <a:p>
            <a:r>
              <a:rPr lang="en-GB"/>
              <a:t>Lesson Aims</a:t>
            </a:r>
          </a:p>
        </p:txBody>
      </p:sp>
      <p:sp>
        <p:nvSpPr>
          <p:cNvPr id="96259" name="Rectangle 3"/>
          <p:cNvSpPr>
            <a:spLocks noGrp="1"/>
          </p:cNvSpPr>
          <p:nvPr>
            <p:ph type="body" idx="1"/>
          </p:nvPr>
        </p:nvSpPr>
        <p:spPr/>
        <p:txBody>
          <a:bodyPr/>
          <a:lstStyle/>
          <a:p>
            <a:pPr>
              <a:buFont typeface="Arial" charset="0"/>
              <a:buNone/>
            </a:pPr>
            <a:r>
              <a:rPr lang="en-GB" sz="2400" dirty="0" smtClean="0"/>
              <a:t>Topic 5 (31 slides) </a:t>
            </a:r>
            <a:r>
              <a:rPr lang="en-GB" sz="2400" dirty="0" smtClean="0"/>
              <a:t>:</a:t>
            </a:r>
            <a:br>
              <a:rPr lang="en-GB" sz="2400" dirty="0" smtClean="0"/>
            </a:br>
            <a:r>
              <a:rPr lang="en-GB" sz="2400" dirty="0" smtClean="0"/>
              <a:t>At end </a:t>
            </a:r>
            <a:r>
              <a:rPr lang="en-GB" sz="2400" dirty="0"/>
              <a:t>of </a:t>
            </a:r>
            <a:r>
              <a:rPr lang="en-GB" sz="2400" dirty="0" smtClean="0"/>
              <a:t>session </a:t>
            </a:r>
            <a:r>
              <a:rPr lang="en-GB" sz="2400" dirty="0"/>
              <a:t>you should be aware </a:t>
            </a:r>
            <a:r>
              <a:rPr lang="en-GB" sz="2400" dirty="0" smtClean="0"/>
              <a:t>of:</a:t>
            </a:r>
            <a:endParaRPr lang="en-GB" sz="2400" dirty="0"/>
          </a:p>
          <a:p>
            <a:r>
              <a:rPr lang="en-GB" sz="2400" dirty="0" smtClean="0"/>
              <a:t>Definitions of </a:t>
            </a:r>
            <a:r>
              <a:rPr lang="ja-JP" altLang="en-GB" sz="2400" dirty="0"/>
              <a:t>“</a:t>
            </a:r>
            <a:r>
              <a:rPr lang="en-GB" sz="2400" dirty="0"/>
              <a:t>project </a:t>
            </a:r>
            <a:r>
              <a:rPr lang="en-GB" sz="2400" dirty="0" smtClean="0"/>
              <a:t>schedule</a:t>
            </a:r>
            <a:r>
              <a:rPr lang="ja-JP" altLang="en-GB" sz="2400" dirty="0" smtClean="0"/>
              <a:t>”</a:t>
            </a:r>
            <a:endParaRPr lang="en-GB" altLang="ja-JP" sz="2400" dirty="0"/>
          </a:p>
          <a:p>
            <a:r>
              <a:rPr lang="en-GB" sz="2400" dirty="0" smtClean="0"/>
              <a:t>Project Schedule (task 5.1)</a:t>
            </a:r>
          </a:p>
          <a:p>
            <a:r>
              <a:rPr lang="en-GB" sz="2400" dirty="0" smtClean="0"/>
              <a:t>Project Management Definitions (task 5.2)</a:t>
            </a:r>
            <a:endParaRPr lang="en-GB" sz="2400" dirty="0"/>
          </a:p>
          <a:p>
            <a:pPr marL="0" indent="0">
              <a:buNone/>
            </a:pPr>
            <a:r>
              <a:rPr lang="en-GB" sz="2400" dirty="0" smtClean="0"/>
              <a:t/>
            </a:r>
            <a:br>
              <a:rPr lang="en-GB" sz="2400" dirty="0" smtClean="0"/>
            </a:br>
            <a:r>
              <a:rPr lang="en-GB" sz="2400" dirty="0" smtClean="0"/>
              <a:t>Topic</a:t>
            </a:r>
            <a:r>
              <a:rPr lang="en-GB" sz="2400" dirty="0" smtClean="0"/>
              <a:t> </a:t>
            </a:r>
            <a:r>
              <a:rPr lang="en-GB" sz="2400" dirty="0" smtClean="0"/>
              <a:t>6 </a:t>
            </a:r>
            <a:r>
              <a:rPr lang="en-GB" sz="2400" dirty="0" smtClean="0"/>
              <a:t>(32 </a:t>
            </a:r>
            <a:r>
              <a:rPr lang="en-GB" sz="2400" dirty="0" smtClean="0"/>
              <a:t>slides): see Moodle</a:t>
            </a:r>
            <a:endParaRPr lang="en-GB" sz="2400" dirty="0"/>
          </a:p>
          <a:p>
            <a:r>
              <a:rPr lang="en-GB" sz="2400" dirty="0"/>
              <a:t>Review a short case study “using planning…”</a:t>
            </a:r>
          </a:p>
          <a:p>
            <a:r>
              <a:rPr lang="en-GB" sz="2400" dirty="0" smtClean="0"/>
              <a:t>Moodle review / quiz (tasks </a:t>
            </a:r>
            <a:r>
              <a:rPr lang="en-GB" sz="2400" dirty="0" smtClean="0"/>
              <a:t>6.1 </a:t>
            </a:r>
            <a:r>
              <a:rPr lang="en-GB" sz="2400" dirty="0" smtClean="0"/>
              <a:t>and </a:t>
            </a:r>
            <a:r>
              <a:rPr lang="en-GB" sz="2400" dirty="0" smtClean="0"/>
              <a:t>6.2</a:t>
            </a:r>
            <a:r>
              <a:rPr lang="en-GB" sz="2400" dirty="0" smtClean="0"/>
              <a:t>)</a:t>
            </a:r>
            <a:endParaRPr lang="en-GB" sz="2400" dirty="0"/>
          </a:p>
          <a:p>
            <a:endParaRPr lang="en-GB" sz="2800" dirty="0"/>
          </a:p>
          <a:p>
            <a:endParaRPr lang="en-GB"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Shape 155"/>
          <p:cNvSpPr txBox="1">
            <a:spLocks noGrp="1"/>
          </p:cNvSpPr>
          <p:nvPr>
            <p:ph type="title"/>
          </p:nvPr>
        </p:nvSpPr>
        <p:spPr>
          <a:xfrm>
            <a:off x="457200" y="115886"/>
            <a:ext cx="8229600" cy="77946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95B3D7"/>
              </a:buClr>
              <a:buSzPct val="25000"/>
              <a:buFont typeface="Calibri"/>
              <a:buNone/>
            </a:pPr>
            <a:r>
              <a:rPr lang="en-US" sz="3600" b="1" i="1" u="none" strike="noStrike" cap="none" dirty="0">
                <a:solidFill>
                  <a:srgbClr val="95B3D7"/>
                </a:solidFill>
                <a:latin typeface="Calibri"/>
                <a:ea typeface="Calibri"/>
                <a:cs typeface="Calibri"/>
                <a:sym typeface="Calibri"/>
              </a:rPr>
              <a:t>Recap </a:t>
            </a:r>
            <a:r>
              <a:rPr lang="en-US" sz="3600" b="1" i="1" u="none" strike="noStrike" cap="none" dirty="0" smtClean="0">
                <a:solidFill>
                  <a:srgbClr val="95B3D7"/>
                </a:solidFill>
                <a:latin typeface="Calibri"/>
                <a:ea typeface="Calibri"/>
                <a:cs typeface="Calibri"/>
                <a:sym typeface="Calibri"/>
              </a:rPr>
              <a:t>from Week 3</a:t>
            </a:r>
            <a:endParaRPr lang="en-US" sz="3600" b="1" i="1" u="none" strike="noStrike" cap="none" dirty="0">
              <a:solidFill>
                <a:srgbClr val="95B3D7"/>
              </a:solidFill>
              <a:latin typeface="Calibri"/>
              <a:ea typeface="Calibri"/>
              <a:cs typeface="Calibri"/>
              <a:sym typeface="Calibri"/>
            </a:endParaRPr>
          </a:p>
        </p:txBody>
      </p:sp>
      <p:sp>
        <p:nvSpPr>
          <p:cNvPr id="156" name="Shape 156"/>
          <p:cNvSpPr txBox="1">
            <a:spLocks noGrp="1"/>
          </p:cNvSpPr>
          <p:nvPr>
            <p:ph type="body" idx="1"/>
          </p:nvPr>
        </p:nvSpPr>
        <p:spPr>
          <a:xfrm>
            <a:off x="457200" y="1350962"/>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400" b="0" i="0" u="none" dirty="0" smtClean="0">
                <a:solidFill>
                  <a:schemeClr val="dk1"/>
                </a:solidFill>
                <a:latin typeface="Calibri"/>
                <a:ea typeface="Calibri"/>
                <a:cs typeface="Calibri"/>
                <a:sym typeface="Calibri"/>
              </a:rPr>
              <a:t>Project Managers require </a:t>
            </a:r>
            <a:r>
              <a:rPr lang="en-US" sz="2400" b="0" i="0" u="none" dirty="0">
                <a:solidFill>
                  <a:schemeClr val="dk1"/>
                </a:solidFill>
                <a:latin typeface="Calibri"/>
                <a:ea typeface="Calibri"/>
                <a:cs typeface="Calibri"/>
                <a:sym typeface="Calibri"/>
              </a:rPr>
              <a:t>a range of skills, </a:t>
            </a:r>
            <a:r>
              <a:rPr lang="en-US" sz="2400" b="0" i="0" u="none" dirty="0" smtClean="0">
                <a:solidFill>
                  <a:schemeClr val="dk1"/>
                </a:solidFill>
                <a:latin typeface="Calibri"/>
                <a:ea typeface="Calibri"/>
                <a:cs typeface="Calibri"/>
                <a:sym typeface="Calibri"/>
              </a:rPr>
              <a:t>are always </a:t>
            </a:r>
            <a:r>
              <a:rPr lang="en-US" sz="2400" b="0" i="0" u="none" dirty="0">
                <a:solidFill>
                  <a:schemeClr val="dk1"/>
                </a:solidFill>
                <a:latin typeface="Calibri"/>
                <a:ea typeface="Calibri"/>
                <a:cs typeface="Calibri"/>
                <a:sym typeface="Calibri"/>
              </a:rPr>
              <a:t>in demand &amp; usually well paid.</a:t>
            </a:r>
          </a:p>
          <a:p>
            <a:pPr marL="457200" marR="0" lvl="1" indent="0" algn="l" rtl="0">
              <a:lnSpc>
                <a:spcPct val="100000"/>
              </a:lnSpc>
              <a:spcBef>
                <a:spcPts val="560"/>
              </a:spcBef>
              <a:spcAft>
                <a:spcPts val="0"/>
              </a:spcAft>
              <a:buClr>
                <a:schemeClr val="dk1"/>
              </a:buClr>
              <a:buSzPct val="100000"/>
              <a:buNone/>
            </a:pPr>
            <a:r>
              <a:rPr lang="en-US" sz="2400" b="0" i="0" u="none" strike="noStrike" cap="none" dirty="0" smtClean="0">
                <a:solidFill>
                  <a:schemeClr val="dk1"/>
                </a:solidFill>
                <a:latin typeface="Calibri"/>
                <a:ea typeface="Calibri"/>
                <a:cs typeface="Calibri"/>
                <a:sym typeface="Calibri"/>
              </a:rPr>
              <a:t>Discuss TASK </a:t>
            </a:r>
            <a:r>
              <a:rPr lang="en-US" sz="2400" b="0" i="0" u="none" strike="noStrike" cap="none" dirty="0">
                <a:solidFill>
                  <a:schemeClr val="dk1"/>
                </a:solidFill>
                <a:latin typeface="Calibri"/>
                <a:ea typeface="Calibri"/>
                <a:cs typeface="Calibri"/>
                <a:sym typeface="Calibri"/>
              </a:rPr>
              <a:t>2.1: </a:t>
            </a:r>
            <a:r>
              <a:rPr lang="en-US" sz="2400" b="0" i="0" u="none" strike="noStrike" cap="none" dirty="0" smtClean="0">
                <a:solidFill>
                  <a:schemeClr val="dk1"/>
                </a:solidFill>
                <a:latin typeface="Calibri"/>
                <a:ea typeface="Calibri"/>
                <a:cs typeface="Calibri"/>
                <a:sym typeface="Calibri"/>
              </a:rPr>
              <a:t>project manager </a:t>
            </a:r>
            <a:r>
              <a:rPr lang="en-US" sz="2400" b="0" i="0" u="none" strike="noStrike" cap="none" dirty="0">
                <a:solidFill>
                  <a:schemeClr val="dk1"/>
                </a:solidFill>
                <a:latin typeface="Calibri"/>
                <a:ea typeface="Calibri"/>
                <a:cs typeface="Calibri"/>
                <a:sym typeface="Calibri"/>
              </a:rPr>
              <a:t>job description and </a:t>
            </a:r>
            <a:r>
              <a:rPr lang="en-US" sz="2400" b="0" i="0" u="none" strike="noStrike" cap="none" dirty="0" smtClean="0">
                <a:solidFill>
                  <a:schemeClr val="dk1"/>
                </a:solidFill>
                <a:latin typeface="Calibri"/>
                <a:ea typeface="Calibri"/>
                <a:cs typeface="Calibri"/>
                <a:sym typeface="Calibri"/>
              </a:rPr>
              <a:t>salary</a:t>
            </a:r>
            <a:r>
              <a:rPr lang="en-US" sz="2400" dirty="0">
                <a:solidFill>
                  <a:schemeClr val="dk1"/>
                </a:solidFill>
                <a:latin typeface="Calibri"/>
                <a:ea typeface="Calibri"/>
                <a:cs typeface="Calibri"/>
                <a:sym typeface="Calibri"/>
              </a:rPr>
              <a:t/>
            </a:r>
            <a:br>
              <a:rPr lang="en-US" sz="2400" dirty="0">
                <a:solidFill>
                  <a:schemeClr val="dk1"/>
                </a:solidFill>
                <a:latin typeface="Calibri"/>
                <a:ea typeface="Calibri"/>
                <a:cs typeface="Calibri"/>
                <a:sym typeface="Calibri"/>
              </a:rPr>
            </a:br>
            <a:r>
              <a:rPr lang="en-US" sz="2400" dirty="0" smtClean="0">
                <a:solidFill>
                  <a:schemeClr val="dk1"/>
                </a:solidFill>
                <a:latin typeface="Calibri"/>
                <a:ea typeface="Calibri"/>
                <a:cs typeface="Calibri"/>
                <a:sym typeface="Calibri"/>
              </a:rPr>
              <a:t>Discuss </a:t>
            </a:r>
            <a:r>
              <a:rPr lang="en-US" sz="2400" b="0" i="0" u="none" strike="noStrike" cap="none" dirty="0" smtClean="0">
                <a:solidFill>
                  <a:schemeClr val="dk1"/>
                </a:solidFill>
                <a:latin typeface="Calibri"/>
                <a:ea typeface="Calibri"/>
                <a:cs typeface="Calibri"/>
                <a:sym typeface="Calibri"/>
              </a:rPr>
              <a:t>TASK </a:t>
            </a:r>
            <a:r>
              <a:rPr lang="en-US" sz="2400" b="0" i="0" u="none" strike="noStrike" cap="none" dirty="0">
                <a:solidFill>
                  <a:schemeClr val="dk1"/>
                </a:solidFill>
                <a:latin typeface="Calibri"/>
                <a:ea typeface="Calibri"/>
                <a:cs typeface="Calibri"/>
                <a:sym typeface="Calibri"/>
              </a:rPr>
              <a:t>2.2: </a:t>
            </a:r>
            <a:r>
              <a:rPr lang="en-US" sz="2400" b="0" i="0" u="none" strike="noStrike" cap="none" dirty="0" smtClean="0">
                <a:solidFill>
                  <a:schemeClr val="dk1"/>
                </a:solidFill>
                <a:latin typeface="Calibri"/>
                <a:ea typeface="Calibri"/>
                <a:cs typeface="Calibri"/>
                <a:sym typeface="Calibri"/>
              </a:rPr>
              <a:t>Definitions </a:t>
            </a:r>
            <a:r>
              <a:rPr lang="en-US" sz="2400" b="0" i="0" u="none" strike="noStrike" cap="none" dirty="0">
                <a:solidFill>
                  <a:schemeClr val="dk1"/>
                </a:solidFill>
                <a:latin typeface="Calibri"/>
                <a:ea typeface="Calibri"/>
                <a:cs typeface="Calibri"/>
                <a:sym typeface="Calibri"/>
              </a:rPr>
              <a:t>of project management </a:t>
            </a:r>
            <a:r>
              <a:rPr lang="en-US" sz="2400" b="0" i="0" u="none" strike="noStrike" cap="none" dirty="0" smtClean="0">
                <a:solidFill>
                  <a:schemeClr val="dk1"/>
                </a:solidFill>
                <a:latin typeface="Calibri"/>
                <a:ea typeface="Calibri"/>
                <a:cs typeface="Calibri"/>
                <a:sym typeface="Calibri"/>
              </a:rPr>
              <a:t>we discussed </a:t>
            </a:r>
            <a:r>
              <a:rPr lang="en-US" sz="2400" b="0" i="0" u="none" strike="noStrike" cap="none" dirty="0">
                <a:solidFill>
                  <a:schemeClr val="dk1"/>
                </a:solidFill>
                <a:latin typeface="Calibri"/>
                <a:ea typeface="Calibri"/>
                <a:cs typeface="Calibri"/>
                <a:sym typeface="Calibri"/>
              </a:rPr>
              <a:t>in </a:t>
            </a:r>
            <a:r>
              <a:rPr lang="en-US" sz="2400" b="0" i="0" u="none" strike="noStrike" cap="none" dirty="0" smtClean="0">
                <a:solidFill>
                  <a:schemeClr val="dk1"/>
                </a:solidFill>
                <a:latin typeface="Calibri"/>
                <a:ea typeface="Calibri"/>
                <a:cs typeface="Calibri"/>
                <a:sym typeface="Calibri"/>
              </a:rPr>
              <a:t>class in week 3. What were they?</a:t>
            </a:r>
            <a:endParaRPr lang="en-US" sz="2400" b="0" i="0" u="none" strike="noStrike" cap="none" dirty="0">
              <a:solidFill>
                <a:schemeClr val="dk1"/>
              </a:solidFill>
              <a:latin typeface="Calibri"/>
              <a:ea typeface="Calibri"/>
              <a:cs typeface="Calibri"/>
              <a:sym typeface="Calibri"/>
            </a:endParaRPr>
          </a:p>
          <a:p>
            <a:pPr marL="342900" marR="0" lvl="0" indent="-342900" algn="l" rtl="0">
              <a:lnSpc>
                <a:spcPct val="100000"/>
              </a:lnSpc>
              <a:spcBef>
                <a:spcPts val="160"/>
              </a:spcBef>
              <a:spcAft>
                <a:spcPts val="0"/>
              </a:spcAft>
              <a:buClr>
                <a:schemeClr val="dk1"/>
              </a:buClr>
              <a:buSzPct val="100000"/>
              <a:buFont typeface="Arial"/>
              <a:buNone/>
            </a:pPr>
            <a:endParaRPr sz="700" b="0" i="0" u="none" dirty="0">
              <a:solidFill>
                <a:schemeClr val="dk1"/>
              </a:solidFill>
              <a:latin typeface="Calibri"/>
              <a:ea typeface="Calibri"/>
              <a:cs typeface="Calibri"/>
              <a:sym typeface="Calibri"/>
            </a:endParaRPr>
          </a:p>
          <a:p>
            <a:pPr marL="342900" marR="0" lvl="0" indent="-342900" algn="l" rtl="0">
              <a:lnSpc>
                <a:spcPct val="100000"/>
              </a:lnSpc>
              <a:spcBef>
                <a:spcPts val="560"/>
              </a:spcBef>
              <a:spcAft>
                <a:spcPts val="0"/>
              </a:spcAft>
              <a:buClr>
                <a:schemeClr val="dk1"/>
              </a:buClr>
              <a:buSzPct val="100000"/>
              <a:buFont typeface="Arial"/>
              <a:buChar char="•"/>
            </a:pPr>
            <a:r>
              <a:rPr lang="en-US" sz="2400" dirty="0"/>
              <a:t>Next</a:t>
            </a:r>
            <a:r>
              <a:rPr lang="en-US" sz="2400" b="0" i="0" u="none" dirty="0">
                <a:solidFill>
                  <a:schemeClr val="dk1"/>
                </a:solidFill>
                <a:latin typeface="Calibri"/>
                <a:ea typeface="Calibri"/>
                <a:cs typeface="Calibri"/>
                <a:sym typeface="Calibri"/>
              </a:rPr>
              <a:t> sessions, </a:t>
            </a:r>
            <a:r>
              <a:rPr lang="en-US" sz="2400" b="0" i="0" u="none" dirty="0" smtClean="0">
                <a:solidFill>
                  <a:schemeClr val="dk1"/>
                </a:solidFill>
                <a:latin typeface="Calibri"/>
                <a:ea typeface="Calibri"/>
                <a:cs typeface="Calibri"/>
                <a:sym typeface="Calibri"/>
              </a:rPr>
              <a:t>topics 5 and 6: Schedules, PIDs Risk Management</a:t>
            </a:r>
            <a:br>
              <a:rPr lang="en-US" sz="2400" b="0" i="0" u="none" dirty="0" smtClean="0">
                <a:solidFill>
                  <a:schemeClr val="dk1"/>
                </a:solidFill>
                <a:latin typeface="Calibri"/>
                <a:ea typeface="Calibri"/>
                <a:cs typeface="Calibri"/>
                <a:sym typeface="Calibri"/>
              </a:rPr>
            </a:br>
            <a:r>
              <a:rPr lang="en-US" sz="2400" b="0" i="0" u="none" dirty="0" smtClean="0">
                <a:solidFill>
                  <a:schemeClr val="dk1"/>
                </a:solidFill>
                <a:latin typeface="Calibri"/>
                <a:ea typeface="Calibri"/>
                <a:cs typeface="Calibri"/>
                <a:sym typeface="Calibri"/>
              </a:rPr>
              <a:t>Topics 7,8,9 </a:t>
            </a:r>
            <a:r>
              <a:rPr lang="en-US" sz="2400" dirty="0" smtClean="0"/>
              <a:t>–</a:t>
            </a:r>
            <a:r>
              <a:rPr lang="en-US" sz="2400" b="0" i="0" u="none" dirty="0" smtClean="0">
                <a:solidFill>
                  <a:schemeClr val="dk1"/>
                </a:solidFill>
                <a:latin typeface="Calibri"/>
                <a:ea typeface="Calibri"/>
                <a:cs typeface="Calibri"/>
                <a:sym typeface="Calibri"/>
              </a:rPr>
              <a:t> more from the range </a:t>
            </a:r>
            <a:r>
              <a:rPr lang="en-US" sz="2400" b="0" i="0" u="none" dirty="0">
                <a:solidFill>
                  <a:schemeClr val="dk1"/>
                </a:solidFill>
                <a:latin typeface="Calibri"/>
                <a:ea typeface="Calibri"/>
                <a:cs typeface="Calibri"/>
                <a:sym typeface="Calibri"/>
              </a:rPr>
              <a:t>of Project Management Principles</a:t>
            </a:r>
            <a:r>
              <a:rPr lang="en-US" sz="2400" dirty="0"/>
              <a:t>,</a:t>
            </a:r>
            <a:r>
              <a:rPr lang="en-US" sz="2400" b="0" i="0" u="none" dirty="0">
                <a:solidFill>
                  <a:schemeClr val="dk1"/>
                </a:solidFill>
                <a:latin typeface="Calibri"/>
                <a:ea typeface="Calibri"/>
                <a:cs typeface="Calibri"/>
                <a:sym typeface="Calibri"/>
              </a:rPr>
              <a:t> tools and techniques</a:t>
            </a:r>
            <a:r>
              <a:rPr lang="en-US" sz="2400" b="0" i="0" u="none" dirty="0" smtClean="0">
                <a:solidFill>
                  <a:schemeClr val="dk1"/>
                </a:solidFill>
                <a:latin typeface="Calibri"/>
                <a:ea typeface="Calibri"/>
                <a:cs typeface="Calibri"/>
                <a:sym typeface="Calibri"/>
              </a:rPr>
              <a:t>. </a:t>
            </a:r>
            <a:endParaRPr lang="en-US" sz="2400" b="0" i="0" u="none" dirty="0" smtClean="0">
              <a:solidFill>
                <a:schemeClr val="dk1"/>
              </a:solidFill>
              <a:latin typeface="Calibri"/>
              <a:ea typeface="Calibri"/>
              <a:cs typeface="Calibri"/>
              <a:sym typeface="Calibri"/>
            </a:endParaRPr>
          </a:p>
          <a:p>
            <a:pPr marL="342900" marR="0" lvl="0" indent="-342900" algn="l" rtl="0">
              <a:lnSpc>
                <a:spcPct val="100000"/>
              </a:lnSpc>
              <a:spcBef>
                <a:spcPts val="560"/>
              </a:spcBef>
              <a:spcAft>
                <a:spcPts val="0"/>
              </a:spcAft>
              <a:buClr>
                <a:schemeClr val="dk1"/>
              </a:buClr>
              <a:buSzPct val="100000"/>
              <a:buFont typeface="Arial"/>
              <a:buChar char="•"/>
            </a:pPr>
            <a:r>
              <a:rPr lang="en-US" sz="2400" b="0" i="0" u="none" dirty="0" smtClean="0">
                <a:solidFill>
                  <a:schemeClr val="dk1"/>
                </a:solidFill>
                <a:latin typeface="Calibri"/>
                <a:ea typeface="Calibri"/>
                <a:cs typeface="Calibri"/>
                <a:sym typeface="Calibri"/>
              </a:rPr>
              <a:t>Presentation </a:t>
            </a:r>
            <a:r>
              <a:rPr lang="en-US" sz="2400" b="0" i="0" u="none" dirty="0" smtClean="0">
                <a:solidFill>
                  <a:schemeClr val="dk1"/>
                </a:solidFill>
                <a:latin typeface="Calibri"/>
                <a:ea typeface="Calibri"/>
                <a:cs typeface="Calibri"/>
                <a:sym typeface="Calibri"/>
              </a:rPr>
              <a:t>week 10</a:t>
            </a:r>
            <a:endParaRPr lang="en-US" sz="2400" b="0" i="0" u="none" dirty="0">
              <a:solidFill>
                <a:schemeClr val="dk1"/>
              </a:solidFill>
              <a:latin typeface="Calibri"/>
              <a:ea typeface="Calibri"/>
              <a:cs typeface="Calibri"/>
              <a:sym typeface="Calibri"/>
            </a:endParaRPr>
          </a:p>
        </p:txBody>
      </p:sp>
      <p:sp>
        <p:nvSpPr>
          <p:cNvPr id="157" name="Shape 157"/>
          <p:cNvSpPr txBox="1"/>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lnSpc>
                <a:spcPct val="100000"/>
              </a:lnSpc>
              <a:spcBef>
                <a:spcPts val="0"/>
              </a:spcBef>
              <a:spcAft>
                <a:spcPts val="0"/>
              </a:spcAft>
              <a:buClr>
                <a:srgbClr val="898989"/>
              </a:buClr>
              <a:buSzPct val="25000"/>
              <a:buFont typeface="Calibri"/>
              <a:buNone/>
            </a:pPr>
            <a:fld id="{00000000-1234-1234-1234-123412341234}" type="slidenum">
              <a:rPr lang="en-US" sz="1200" b="0" i="0" u="none" strike="noStrike" cap="none">
                <a:solidFill>
                  <a:srgbClr val="898989"/>
                </a:solidFill>
                <a:latin typeface="Calibri"/>
                <a:ea typeface="Calibri"/>
                <a:cs typeface="Calibri"/>
                <a:sym typeface="Calibri"/>
              </a:rPr>
              <a:t>5</a:t>
            </a:fld>
            <a:endParaRPr lang="en-US" sz="1200" b="0" i="0" u="none" strike="noStrike" cap="none">
              <a:solidFill>
                <a:srgbClr val="898989"/>
              </a:solidFill>
              <a:latin typeface="Calibri"/>
              <a:ea typeface="Calibri"/>
              <a:cs typeface="Calibri"/>
              <a:sym typeface="Calibri"/>
            </a:endParaRPr>
          </a:p>
        </p:txBody>
      </p:sp>
    </p:spTree>
    <p:extLst>
      <p:ext uri="{BB962C8B-B14F-4D97-AF65-F5344CB8AC3E}">
        <p14:creationId xmlns:p14="http://schemas.microsoft.com/office/powerpoint/2010/main" val="2869755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39586A3-8AA7-A449-BB1D-1249D34A13EF}" type="datetime1">
              <a:rPr lang="en-GB"/>
              <a:pPr/>
              <a:t>16/07/17</a:t>
            </a:fld>
            <a:endParaRPr lang="en-GB"/>
          </a:p>
        </p:txBody>
      </p:sp>
      <p:sp>
        <p:nvSpPr>
          <p:cNvPr id="5" name="Slide Number Placeholder 4"/>
          <p:cNvSpPr>
            <a:spLocks noGrp="1"/>
          </p:cNvSpPr>
          <p:nvPr>
            <p:ph type="sldNum" sz="quarter" idx="11"/>
          </p:nvPr>
        </p:nvSpPr>
        <p:spPr/>
        <p:txBody>
          <a:bodyPr/>
          <a:lstStyle/>
          <a:p>
            <a:fld id="{34E09586-54A8-7044-9B05-854E8B35D494}" type="slidenum">
              <a:rPr lang="en-GB"/>
              <a:pPr/>
              <a:t>6</a:t>
            </a:fld>
            <a:endParaRPr lang="en-GB"/>
          </a:p>
        </p:txBody>
      </p:sp>
      <p:sp>
        <p:nvSpPr>
          <p:cNvPr id="93186" name="Rectangle 2"/>
          <p:cNvSpPr>
            <a:spLocks noGrp="1"/>
          </p:cNvSpPr>
          <p:nvPr>
            <p:ph type="title"/>
          </p:nvPr>
        </p:nvSpPr>
        <p:spPr/>
        <p:txBody>
          <a:bodyPr/>
          <a:lstStyle/>
          <a:p>
            <a:r>
              <a:rPr lang="en-GB" dirty="0" smtClean="0"/>
              <a:t>Reminder</a:t>
            </a:r>
            <a:endParaRPr lang="en-GB" dirty="0"/>
          </a:p>
        </p:txBody>
      </p:sp>
      <p:sp>
        <p:nvSpPr>
          <p:cNvPr id="93187" name="Rectangle 3"/>
          <p:cNvSpPr>
            <a:spLocks noGrp="1"/>
          </p:cNvSpPr>
          <p:nvPr>
            <p:ph type="body" idx="1"/>
          </p:nvPr>
        </p:nvSpPr>
        <p:spPr/>
        <p:txBody>
          <a:bodyPr/>
          <a:lstStyle/>
          <a:p>
            <a:pPr eaLnBrk="1" hangingPunct="1"/>
            <a:endParaRPr lang="en-GB" sz="2800"/>
          </a:p>
          <a:p>
            <a:pPr eaLnBrk="1" hangingPunct="1"/>
            <a:r>
              <a:rPr lang="en-GB" sz="2800"/>
              <a:t>All resources available on Moodle</a:t>
            </a:r>
          </a:p>
          <a:p>
            <a:pPr eaLnBrk="1" hangingPunct="1"/>
            <a:r>
              <a:rPr lang="en-GB" sz="2800"/>
              <a:t>Reading and research</a:t>
            </a:r>
          </a:p>
          <a:p>
            <a:pPr eaLnBrk="1" hangingPunct="1"/>
            <a:r>
              <a:rPr lang="en-GB" sz="2800"/>
              <a:t>Discussion</a:t>
            </a:r>
          </a:p>
          <a:p>
            <a:pPr eaLnBrk="1" hangingPunct="1"/>
            <a:r>
              <a:rPr lang="en-GB" sz="2800"/>
              <a:t>Time management</a:t>
            </a:r>
          </a:p>
          <a:p>
            <a:pPr eaLnBrk="1" hangingPunct="1"/>
            <a:r>
              <a:rPr lang="en-GB" sz="2800"/>
              <a:t>Peer learning – study groups</a:t>
            </a:r>
          </a:p>
          <a:p>
            <a:pPr eaLnBrk="1" hangingPunct="1"/>
            <a:r>
              <a:rPr lang="en-GB" sz="2800"/>
              <a:t>Feedback</a:t>
            </a:r>
          </a:p>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17"/>
          <p:cNvSpPr>
            <a:spLocks noGrp="1"/>
          </p:cNvSpPr>
          <p:nvPr>
            <p:ph type="sldNum" sz="quarter" idx="12"/>
          </p:nvPr>
        </p:nvSpPr>
        <p:spPr/>
        <p:txBody>
          <a:bodyPr/>
          <a:lstStyle/>
          <a:p>
            <a:fld id="{361C7DA0-841C-F042-B08D-DAB5F1BFAFBC}" type="slidenum">
              <a:rPr lang="en-GB"/>
              <a:pPr/>
              <a:t>7</a:t>
            </a:fld>
            <a:endParaRPr lang="en-GB"/>
          </a:p>
        </p:txBody>
      </p:sp>
      <p:sp>
        <p:nvSpPr>
          <p:cNvPr id="107522" name="Rectangle 2"/>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r>
              <a:rPr lang="en-GB">
                <a:effectLst/>
                <a:latin typeface="Calibri" charset="0"/>
              </a:rPr>
              <a:t>Useful Resources</a:t>
            </a:r>
          </a:p>
        </p:txBody>
      </p:sp>
      <p:sp>
        <p:nvSpPr>
          <p:cNvPr id="107523" name="Rectangle 3"/>
          <p:cNvSpPr>
            <a:spLocks noGrp="1"/>
          </p:cNvSpPr>
          <p:nvPr>
            <p:ph type="body" idx="1"/>
          </p:nvPr>
        </p:nvSpPr>
        <p:spPr/>
        <p:txBody>
          <a:bodyPr/>
          <a:lstStyle/>
          <a:p>
            <a:r>
              <a:rPr lang="en-GB" sz="2400" dirty="0">
                <a:latin typeface="Calibri" charset="0"/>
              </a:rPr>
              <a:t>Association for Project </a:t>
            </a:r>
            <a:r>
              <a:rPr lang="en-GB" sz="2400" dirty="0" err="1">
                <a:latin typeface="Calibri" charset="0"/>
              </a:rPr>
              <a:t>Management</a:t>
            </a:r>
            <a:r>
              <a:rPr lang="en-GB" sz="2400" dirty="0" err="1" smtClean="0">
                <a:latin typeface="Calibri" charset="0"/>
                <a:hlinkClick r:id="rId2"/>
              </a:rPr>
              <a:t>http</a:t>
            </a:r>
            <a:r>
              <a:rPr lang="en-GB" sz="2400" dirty="0">
                <a:latin typeface="Calibri" charset="0"/>
                <a:hlinkClick r:id="rId2"/>
              </a:rPr>
              <a:t>://www.apm.org.uk</a:t>
            </a:r>
            <a:r>
              <a:rPr lang="en-GB" sz="2400" dirty="0">
                <a:latin typeface="Calibri" charset="0"/>
              </a:rPr>
              <a:t>  </a:t>
            </a:r>
            <a:r>
              <a:rPr lang="en-GB" sz="2400" dirty="0" smtClean="0">
                <a:latin typeface="Calibri" charset="0"/>
              </a:rPr>
              <a:t/>
            </a:r>
            <a:br>
              <a:rPr lang="en-GB" sz="2400" dirty="0" smtClean="0">
                <a:latin typeface="Calibri" charset="0"/>
              </a:rPr>
            </a:br>
            <a:endParaRPr lang="en-GB" sz="2400" dirty="0">
              <a:latin typeface="Calibri" charset="0"/>
              <a:hlinkClick r:id="rId3"/>
            </a:endParaRPr>
          </a:p>
          <a:p>
            <a:r>
              <a:rPr lang="en-GB" sz="2400" dirty="0">
                <a:latin typeface="Calibri" charset="0"/>
              </a:rPr>
              <a:t>Project Management </a:t>
            </a:r>
            <a:r>
              <a:rPr lang="en-GB" sz="2400" dirty="0" smtClean="0">
                <a:latin typeface="Calibri" charset="0"/>
              </a:rPr>
              <a:t>Today </a:t>
            </a:r>
            <a:r>
              <a:rPr lang="en-GB" sz="2400" dirty="0" smtClean="0">
                <a:latin typeface="Calibri" charset="0"/>
                <a:hlinkClick r:id="rId3"/>
              </a:rPr>
              <a:t>http</a:t>
            </a:r>
            <a:r>
              <a:rPr lang="en-GB" sz="2400" dirty="0">
                <a:latin typeface="Calibri" charset="0"/>
                <a:hlinkClick r:id="rId3"/>
              </a:rPr>
              <a:t>://</a:t>
            </a:r>
            <a:r>
              <a:rPr lang="en-GB" sz="2400" dirty="0" smtClean="0">
                <a:latin typeface="Calibri" charset="0"/>
                <a:hlinkClick r:id="rId3"/>
              </a:rPr>
              <a:t>www.apm.org.uk</a:t>
            </a:r>
            <a:r>
              <a:rPr lang="en-GB" sz="2400" dirty="0" smtClean="0">
                <a:latin typeface="Calibri" charset="0"/>
              </a:rPr>
              <a:t/>
            </a:r>
            <a:br>
              <a:rPr lang="en-GB" sz="2400" dirty="0" smtClean="0">
                <a:latin typeface="Calibri" charset="0"/>
              </a:rPr>
            </a:br>
            <a:endParaRPr lang="en-GB" sz="2400" dirty="0">
              <a:latin typeface="Calibri" charset="0"/>
              <a:hlinkClick r:id="rId4"/>
            </a:endParaRPr>
          </a:p>
          <a:p>
            <a:r>
              <a:rPr lang="en-GB" sz="2400" dirty="0">
                <a:latin typeface="Calibri" charset="0"/>
              </a:rPr>
              <a:t>HM Government Cabinet Office</a:t>
            </a:r>
            <a:r>
              <a:rPr lang="en-GB" sz="2400" dirty="0" smtClean="0">
                <a:latin typeface="Calibri" charset="0"/>
                <a:hlinkClick r:id="rId4"/>
              </a:rPr>
              <a:t/>
            </a:r>
            <a:br>
              <a:rPr lang="en-GB" sz="2400" dirty="0" smtClean="0">
                <a:latin typeface="Calibri" charset="0"/>
                <a:hlinkClick r:id="rId4"/>
              </a:rPr>
            </a:br>
            <a:r>
              <a:rPr lang="en-GB" sz="2400" dirty="0" smtClean="0">
                <a:latin typeface="Calibri" charset="0"/>
                <a:hlinkClick r:id="rId4"/>
              </a:rPr>
              <a:t>http</a:t>
            </a:r>
            <a:r>
              <a:rPr lang="en-GB" sz="2400" dirty="0">
                <a:latin typeface="Calibri" charset="0"/>
                <a:hlinkClick r:id="rId4"/>
              </a:rPr>
              <a:t>://www.cabinetoffice.gov.uk/resource-library/best-practiceand-methodology-projects-programmes-and-</a:t>
            </a:r>
            <a:r>
              <a:rPr lang="en-GB" sz="2400" dirty="0" smtClean="0">
                <a:latin typeface="Calibri" charset="0"/>
                <a:hlinkClick r:id="rId4"/>
              </a:rPr>
              <a:t>portfolios</a:t>
            </a:r>
            <a:r>
              <a:rPr lang="en-GB" sz="2400" dirty="0" smtClean="0">
                <a:latin typeface="Calibri" charset="0"/>
              </a:rPr>
              <a:t/>
            </a:r>
            <a:br>
              <a:rPr lang="en-GB" sz="2400" dirty="0" smtClean="0">
                <a:latin typeface="Calibri" charset="0"/>
              </a:rPr>
            </a:br>
            <a:endParaRPr lang="en-GB" sz="2400" dirty="0">
              <a:latin typeface="Calibri" charset="0"/>
              <a:hlinkClick r:id="rId5"/>
            </a:endParaRPr>
          </a:p>
          <a:p>
            <a:r>
              <a:rPr lang="en-GB" sz="2400" dirty="0" smtClean="0">
                <a:latin typeface="Calibri" charset="0"/>
                <a:hlinkClick r:id="rId5"/>
              </a:rPr>
              <a:t>http</a:t>
            </a:r>
            <a:r>
              <a:rPr lang="en-GB" sz="2400" dirty="0">
                <a:latin typeface="Calibri" charset="0"/>
                <a:hlinkClick r:id="rId5"/>
              </a:rPr>
              <a:t>://www.projectsmart.co.uk</a:t>
            </a:r>
            <a:r>
              <a:rPr lang="en-GB" sz="2400" dirty="0">
                <a:latin typeface="Calibri" charset="0"/>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3"/>
          <p:cNvSpPr>
            <a:spLocks noGrp="1"/>
          </p:cNvSpPr>
          <p:nvPr>
            <p:ph type="body" idx="1"/>
          </p:nvPr>
        </p:nvSpPr>
        <p:spPr/>
        <p:txBody>
          <a:bodyPr/>
          <a:lstStyle/>
          <a:p>
            <a:r>
              <a:rPr lang="en-GB" b="1" dirty="0">
                <a:latin typeface="Calibri" charset="0"/>
              </a:rPr>
              <a:t>Coursework  Assignment </a:t>
            </a:r>
            <a:r>
              <a:rPr lang="en-GB" b="1" dirty="0" smtClean="0">
                <a:latin typeface="Calibri" charset="0"/>
              </a:rPr>
              <a:t>– Relocation </a:t>
            </a:r>
            <a:r>
              <a:rPr lang="en-GB" b="1" dirty="0">
                <a:latin typeface="Calibri" charset="0"/>
              </a:rPr>
              <a:t>			</a:t>
            </a:r>
            <a:endParaRPr lang="en-GB" b="1" dirty="0" smtClean="0">
              <a:latin typeface="Calibri" charset="0"/>
            </a:endParaRPr>
          </a:p>
          <a:p>
            <a:endParaRPr lang="en-GB" b="1" dirty="0">
              <a:latin typeface="Calibri" charset="0"/>
            </a:endParaRPr>
          </a:p>
          <a:p>
            <a:r>
              <a:rPr lang="en-GB" b="1" dirty="0">
                <a:latin typeface="Calibri" charset="0"/>
              </a:rPr>
              <a:t>1</a:t>
            </a:r>
            <a:r>
              <a:rPr lang="en-GB" b="1" dirty="0" smtClean="0">
                <a:latin typeface="Calibri" charset="0"/>
              </a:rPr>
              <a:t>0% Presentation </a:t>
            </a:r>
            <a:endParaRPr lang="en-GB" b="1" dirty="0">
              <a:latin typeface="Calibri" charset="0"/>
            </a:endParaRPr>
          </a:p>
          <a:p>
            <a:r>
              <a:rPr lang="en-GB" b="1" dirty="0" smtClean="0">
                <a:latin typeface="Calibri" charset="0"/>
              </a:rPr>
              <a:t>20% Report</a:t>
            </a:r>
            <a:endParaRPr lang="en-GB" dirty="0">
              <a:latin typeface="Calibri" charset="0"/>
            </a:endParaRPr>
          </a:p>
          <a:p>
            <a:pPr marL="109537" indent="0">
              <a:buNone/>
            </a:pPr>
            <a:endParaRPr lang="en-GB" dirty="0">
              <a:latin typeface="Calibri" charset="0"/>
            </a:endParaRPr>
          </a:p>
          <a:p>
            <a:r>
              <a:rPr lang="en-GB" dirty="0" smtClean="0">
                <a:latin typeface="Calibri" charset="0"/>
              </a:rPr>
              <a:t>Students </a:t>
            </a:r>
            <a:r>
              <a:rPr lang="en-GB" dirty="0">
                <a:latin typeface="Calibri" charset="0"/>
              </a:rPr>
              <a:t>work in </a:t>
            </a:r>
            <a:r>
              <a:rPr lang="en-GB" dirty="0" smtClean="0">
                <a:latin typeface="Calibri" charset="0"/>
              </a:rPr>
              <a:t>self-allocated groups </a:t>
            </a:r>
            <a:r>
              <a:rPr lang="en-GB" dirty="0">
                <a:latin typeface="Calibri" charset="0"/>
              </a:rPr>
              <a:t>to prepare </a:t>
            </a:r>
            <a:r>
              <a:rPr lang="en-GB" dirty="0" smtClean="0">
                <a:latin typeface="Calibri" charset="0"/>
              </a:rPr>
              <a:t>the </a:t>
            </a:r>
            <a:r>
              <a:rPr lang="en-GB" dirty="0">
                <a:latin typeface="Calibri" charset="0"/>
              </a:rPr>
              <a:t>project plan including its various phases, preparing </a:t>
            </a:r>
            <a:r>
              <a:rPr lang="en-GB" dirty="0" smtClean="0">
                <a:latin typeface="Calibri" charset="0"/>
              </a:rPr>
              <a:t>the required schedules </a:t>
            </a:r>
            <a:r>
              <a:rPr lang="en-GB" dirty="0">
                <a:latin typeface="Calibri" charset="0"/>
              </a:rPr>
              <a:t>and risk assessments.</a:t>
            </a:r>
          </a:p>
        </p:txBody>
      </p:sp>
      <p:sp>
        <p:nvSpPr>
          <p:cNvPr id="5" name="Slide Number Placeholder 17"/>
          <p:cNvSpPr>
            <a:spLocks noGrp="1"/>
          </p:cNvSpPr>
          <p:nvPr>
            <p:ph type="sldNum" sz="quarter" idx="12"/>
          </p:nvPr>
        </p:nvSpPr>
        <p:spPr/>
        <p:txBody>
          <a:bodyPr/>
          <a:lstStyle/>
          <a:p>
            <a:fld id="{9A4FA0A4-EDE5-0143-936F-878D87351612}" type="slidenum">
              <a:rPr lang="en-GB"/>
              <a:pPr/>
              <a:t>8</a:t>
            </a:fld>
            <a:endParaRPr lang="en-GB"/>
          </a:p>
        </p:txBody>
      </p:sp>
      <p:sp>
        <p:nvSpPr>
          <p:cNvPr id="49154" name="Rectangle 2"/>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r>
              <a:rPr lang="en-GB">
                <a:effectLst/>
                <a:latin typeface="Calibri" charset="0"/>
              </a:rPr>
              <a:t>Assessment</a:t>
            </a:r>
          </a:p>
        </p:txBody>
      </p:sp>
      <p:sp>
        <p:nvSpPr>
          <p:cNvPr id="6" name="Slide Number Placeholder 4"/>
          <p:cNvSpPr txBox="1">
            <a:spLocks noGrp="1"/>
          </p:cNvSpPr>
          <p:nvPr/>
        </p:nvSpPr>
        <p:spPr>
          <a:xfrm>
            <a:off x="6553200" y="6356350"/>
            <a:ext cx="2133600" cy="365125"/>
          </a:xfrm>
          <a:prstGeom prst="rect">
            <a:avLst/>
          </a:prstGeom>
          <a:noFill/>
        </p:spPr>
        <p:txBody>
          <a:bodyPr anchor="ct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690700AD-DB1F-5844-914E-C3F596CD72ED}" type="slidenum">
              <a:rPr lang="en-GB" sz="1200">
                <a:solidFill>
                  <a:srgbClr val="898989"/>
                </a:solidFill>
                <a:latin typeface="Calibri" charset="0"/>
                <a:cs typeface="Arial" charset="0"/>
              </a:rPr>
              <a:pPr algn="r" eaLnBrk="1" hangingPunct="1"/>
              <a:t>8</a:t>
            </a:fld>
            <a:endParaRPr lang="en-GB" sz="1200">
              <a:solidFill>
                <a:srgbClr val="898989"/>
              </a:solidFill>
              <a:latin typeface="Calibri" charset="0"/>
              <a:cs typeface="Arial"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3B052C5-AE65-3940-B5A4-9EA06DF169D7}" type="datetime1">
              <a:rPr lang="en-GB"/>
              <a:pPr/>
              <a:t>16/07/17</a:t>
            </a:fld>
            <a:endParaRPr lang="en-GB"/>
          </a:p>
        </p:txBody>
      </p:sp>
      <p:sp>
        <p:nvSpPr>
          <p:cNvPr id="8" name="Slide Number Placeholder 2"/>
          <p:cNvSpPr>
            <a:spLocks noGrp="1"/>
          </p:cNvSpPr>
          <p:nvPr>
            <p:ph type="sldNum" sz="quarter" idx="11"/>
          </p:nvPr>
        </p:nvSpPr>
        <p:spPr/>
        <p:txBody>
          <a:bodyPr/>
          <a:lstStyle/>
          <a:p>
            <a:fld id="{8606BF60-35D9-B744-BEF5-F79D0D922957}" type="slidenum">
              <a:rPr lang="en-GB"/>
              <a:pPr/>
              <a:t>9</a:t>
            </a:fld>
            <a:endParaRPr lang="en-GB"/>
          </a:p>
        </p:txBody>
      </p:sp>
      <p:sp>
        <p:nvSpPr>
          <p:cNvPr id="16386" name="Rectangle 1026"/>
          <p:cNvSpPr>
            <a:spLocks noGrp="1" noChangeArrowheads="1"/>
          </p:cNvSpPr>
          <p:nvPr>
            <p:ph type="title" idx="4294967295"/>
          </p:nvPr>
        </p:nvSpPr>
        <p:spPr>
          <a:xfrm>
            <a:off x="1042988" y="44450"/>
            <a:ext cx="7086600" cy="863600"/>
          </a:xfrm>
        </p:spPr>
        <p:txBody>
          <a:bodyPr lIns="92075" tIns="46038" rIns="92075" bIns="46038"/>
          <a:lstStyle/>
          <a:p>
            <a:pPr eaLnBrk="1" hangingPunct="1"/>
            <a:r>
              <a:rPr lang="en-GB" b="1" i="1" dirty="0">
                <a:solidFill>
                  <a:srgbClr val="72BFC5"/>
                </a:solidFill>
                <a:effectLst>
                  <a:outerShdw blurRad="38100" dist="38100" dir="2700000" algn="tl">
                    <a:srgbClr val="DDDDDD"/>
                  </a:outerShdw>
                </a:effectLst>
              </a:rPr>
              <a:t>W</a:t>
            </a:r>
            <a:r>
              <a:rPr lang="en-GB" b="1" i="1" dirty="0" smtClean="0">
                <a:solidFill>
                  <a:srgbClr val="72BFC5"/>
                </a:solidFill>
                <a:effectLst>
                  <a:outerShdw blurRad="38100" dist="38100" dir="2700000" algn="tl">
                    <a:srgbClr val="DDDDDD"/>
                  </a:outerShdw>
                </a:effectLst>
              </a:rPr>
              <a:t>hat </a:t>
            </a:r>
            <a:r>
              <a:rPr lang="en-GB" b="1" i="1" dirty="0">
                <a:solidFill>
                  <a:srgbClr val="72BFC5"/>
                </a:solidFill>
                <a:effectLst>
                  <a:outerShdw blurRad="38100" dist="38100" dir="2700000" algn="tl">
                    <a:srgbClr val="DDDDDD"/>
                  </a:outerShdw>
                </a:effectLst>
              </a:rPr>
              <a:t>is a Project?</a:t>
            </a:r>
            <a:endParaRPr lang="en-GB" dirty="0">
              <a:solidFill>
                <a:srgbClr val="72BFC5"/>
              </a:solidFill>
            </a:endParaRPr>
          </a:p>
        </p:txBody>
      </p:sp>
      <p:sp>
        <p:nvSpPr>
          <p:cNvPr id="97283" name="Rectangle 1027"/>
          <p:cNvSpPr>
            <a:spLocks noGrp="1" noChangeArrowheads="1"/>
          </p:cNvSpPr>
          <p:nvPr>
            <p:ph type="body" idx="4294967295"/>
          </p:nvPr>
        </p:nvSpPr>
        <p:spPr>
          <a:xfrm>
            <a:off x="684213" y="1625600"/>
            <a:ext cx="4535487" cy="3613150"/>
          </a:xfrm>
        </p:spPr>
        <p:txBody>
          <a:bodyPr lIns="92075" tIns="46038" rIns="92075" bIns="46038"/>
          <a:lstStyle/>
          <a:p>
            <a:pPr marL="0" indent="0" eaLnBrk="1" hangingPunct="1">
              <a:buSzPct val="45000"/>
              <a:buFont typeface="Monotype Sorts" charset="0"/>
              <a:buNone/>
            </a:pPr>
            <a:r>
              <a:rPr lang="en-GB" b="1" i="1"/>
              <a:t>A project is a series of interrelated activities undertaken to achieve a specific end result within a set time frame and budget.</a:t>
            </a:r>
          </a:p>
          <a:p>
            <a:pPr marL="0" indent="0" eaLnBrk="1" hangingPunct="1">
              <a:buSzPct val="45000"/>
              <a:buFont typeface="Monotype Sorts" charset="0"/>
              <a:buNone/>
            </a:pPr>
            <a:endParaRPr lang="en-GB" sz="900" b="1" i="1" u="sng"/>
          </a:p>
        </p:txBody>
      </p:sp>
      <p:graphicFrame>
        <p:nvGraphicFramePr>
          <p:cNvPr id="97284" name="Object 2"/>
          <p:cNvGraphicFramePr>
            <a:graphicFrameLocks noChangeAspect="1"/>
          </p:cNvGraphicFramePr>
          <p:nvPr/>
        </p:nvGraphicFramePr>
        <p:xfrm>
          <a:off x="5321300" y="1989138"/>
          <a:ext cx="3424238" cy="3527425"/>
        </p:xfrm>
        <a:graphic>
          <a:graphicData uri="http://schemas.openxmlformats.org/presentationml/2006/ole">
            <mc:AlternateContent xmlns:mc="http://schemas.openxmlformats.org/markup-compatibility/2006">
              <mc:Choice xmlns:v="urn:schemas-microsoft-com:vml" Requires="v">
                <p:oleObj spid="_x0000_s97306" name="Clip" r:id="rId4" imgW="3709988" imgH="2963863" progId="">
                  <p:embed/>
                </p:oleObj>
              </mc:Choice>
              <mc:Fallback>
                <p:oleObj name="Clip" r:id="rId4" imgW="3709988" imgH="2963863" progId="">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21300" y="1989138"/>
                        <a:ext cx="3424238" cy="35274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Slide Number Placeholder 4"/>
          <p:cNvSpPr txBox="1">
            <a:spLocks noGrp="1"/>
          </p:cNvSpPr>
          <p:nvPr/>
        </p:nvSpPr>
        <p:spPr>
          <a:xfrm>
            <a:off x="6553200" y="6356350"/>
            <a:ext cx="2133600" cy="365125"/>
          </a:xfrm>
          <a:prstGeom prst="rect">
            <a:avLst/>
          </a:prstGeom>
          <a:noFill/>
        </p:spPr>
        <p:txBody>
          <a:bodyPr anchor="ct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690700AD-DB1F-5844-914E-C3F596CD72ED}" type="slidenum">
              <a:rPr lang="en-GB" sz="1200">
                <a:solidFill>
                  <a:srgbClr val="898989"/>
                </a:solidFill>
                <a:latin typeface="Calibri" charset="0"/>
                <a:cs typeface="Arial" charset="0"/>
              </a:rPr>
              <a:pPr algn="r" eaLnBrk="1" hangingPunct="1"/>
              <a:t>9</a:t>
            </a:fld>
            <a:endParaRPr lang="en-GB" sz="1200">
              <a:solidFill>
                <a:srgbClr val="898989"/>
              </a:solidFill>
              <a:latin typeface="Calibri" charset="0"/>
              <a:cs typeface="Arial" charset="0"/>
            </a:endParaRPr>
          </a:p>
        </p:txBody>
      </p:sp>
      <p:sp>
        <p:nvSpPr>
          <p:cNvPr id="6" name="Footer Placeholder 5"/>
          <p:cNvSpPr txBox="1">
            <a:spLocks noGrp="1"/>
          </p:cNvSpPr>
          <p:nvPr/>
        </p:nvSpPr>
        <p:spPr>
          <a:xfrm>
            <a:off x="899592" y="5013176"/>
            <a:ext cx="2895600" cy="365125"/>
          </a:xfrm>
          <a:prstGeom prst="rect">
            <a:avLst/>
          </a:prstGeom>
          <a:noFill/>
        </p:spPr>
        <p:txBody>
          <a:bodyPr anchor="ctr"/>
          <a:lstStyle/>
          <a:p>
            <a:pPr algn="ctr" fontAlgn="auto">
              <a:spcBef>
                <a:spcPts val="0"/>
              </a:spcBef>
              <a:spcAft>
                <a:spcPts val="0"/>
              </a:spcAft>
              <a:defRPr/>
            </a:pPr>
            <a:r>
              <a:rPr lang="en-GB" sz="1200" dirty="0">
                <a:solidFill>
                  <a:schemeClr val="tx1">
                    <a:tint val="75000"/>
                  </a:schemeClr>
                </a:solidFill>
                <a:latin typeface="+mn-lt"/>
                <a:ea typeface="+mn-ea"/>
              </a:rPr>
              <a:t>Glenn </a:t>
            </a:r>
            <a:r>
              <a:rPr lang="en-GB" sz="1200" dirty="0" err="1">
                <a:solidFill>
                  <a:schemeClr val="tx1">
                    <a:tint val="75000"/>
                  </a:schemeClr>
                </a:solidFill>
                <a:latin typeface="+mn-lt"/>
                <a:ea typeface="+mn-ea"/>
              </a:rPr>
              <a:t>Behenna</a:t>
            </a:r>
            <a:r>
              <a:rPr lang="en-GB" sz="1200" dirty="0">
                <a:solidFill>
                  <a:schemeClr val="tx1">
                    <a:tint val="75000"/>
                  </a:schemeClr>
                </a:solidFill>
                <a:latin typeface="+mn-lt"/>
                <a:ea typeface="+mn-ea"/>
              </a:rPr>
              <a:t> MBA: Project Management Overview</a:t>
            </a:r>
          </a:p>
        </p:txBody>
      </p:sp>
    </p:spTree>
  </p:cSld>
  <p:clrMapOvr>
    <a:masterClrMapping/>
  </p:clrMapOvr>
  <p:transition xmlns:p14="http://schemas.microsoft.com/office/powerpoint/2010/main" spd="med">
    <p:cover/>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half" idx="10"/>
          </p:nvPr>
        </p:nvSpPr>
        <p:spPr/>
        <p:txBody>
          <a:bodyPr/>
          <a:lstStyle/>
          <a:p>
            <a:fld id="{552EB562-747B-1343-999F-007F181DC690}" type="datetime1">
              <a:rPr lang="en-GB"/>
              <a:pPr/>
              <a:t>16/07/17</a:t>
            </a:fld>
            <a:endParaRPr lang="en-GB"/>
          </a:p>
        </p:txBody>
      </p:sp>
      <p:sp>
        <p:nvSpPr>
          <p:cNvPr id="7" name="Slide Number Placeholder 2"/>
          <p:cNvSpPr>
            <a:spLocks noGrp="1"/>
          </p:cNvSpPr>
          <p:nvPr>
            <p:ph type="sldNum" sz="quarter" idx="11"/>
          </p:nvPr>
        </p:nvSpPr>
        <p:spPr/>
        <p:txBody>
          <a:bodyPr/>
          <a:lstStyle/>
          <a:p>
            <a:fld id="{BC954875-47B0-7E4B-B642-2B15061A6590}" type="slidenum">
              <a:rPr lang="en-GB"/>
              <a:pPr/>
              <a:t>10</a:t>
            </a:fld>
            <a:endParaRPr lang="en-GB"/>
          </a:p>
        </p:txBody>
      </p:sp>
      <p:sp>
        <p:nvSpPr>
          <p:cNvPr id="2" name="Title 1"/>
          <p:cNvSpPr>
            <a:spLocks noGrp="1"/>
          </p:cNvSpPr>
          <p:nvPr>
            <p:ph type="title" idx="4294967295"/>
          </p:nvPr>
        </p:nvSpPr>
        <p:spPr/>
        <p:txBody>
          <a:bodyPr/>
          <a:lstStyle/>
          <a:p>
            <a:r>
              <a:rPr lang="en-GB" b="1" i="1" dirty="0" smtClean="0">
                <a:solidFill>
                  <a:srgbClr val="72BFC5"/>
                </a:solidFill>
                <a:effectLst>
                  <a:outerShdw blurRad="38100" dist="38100" dir="2700000" algn="tl">
                    <a:srgbClr val="DDDDDD"/>
                  </a:outerShdw>
                </a:effectLst>
              </a:rPr>
              <a:t>Project Schedule 5.1</a:t>
            </a:r>
            <a:endParaRPr lang="en-GB" dirty="0"/>
          </a:p>
        </p:txBody>
      </p:sp>
      <p:sp>
        <p:nvSpPr>
          <p:cNvPr id="101379" name="Content Placeholder 2"/>
          <p:cNvSpPr>
            <a:spLocks noGrp="1"/>
          </p:cNvSpPr>
          <p:nvPr>
            <p:ph idx="4294967295"/>
          </p:nvPr>
        </p:nvSpPr>
        <p:spPr>
          <a:xfrm>
            <a:off x="457200" y="1873250"/>
            <a:ext cx="8229600" cy="3140075"/>
          </a:xfrm>
        </p:spPr>
        <p:txBody>
          <a:bodyPr/>
          <a:lstStyle/>
          <a:p>
            <a:r>
              <a:rPr lang="en-GB" dirty="0"/>
              <a:t>Working in small groups </a:t>
            </a:r>
            <a:r>
              <a:rPr lang="en-GB" dirty="0" smtClean="0"/>
              <a:t>allocated </a:t>
            </a:r>
            <a:r>
              <a:rPr lang="en-GB" dirty="0"/>
              <a:t>(</a:t>
            </a:r>
            <a:r>
              <a:rPr lang="en-GB" dirty="0" smtClean="0"/>
              <a:t>5-10 </a:t>
            </a:r>
            <a:r>
              <a:rPr lang="en-GB" dirty="0"/>
              <a:t>minutes</a:t>
            </a:r>
            <a:r>
              <a:rPr lang="en-GB" dirty="0" smtClean="0"/>
              <a:t>) discuss a project schedule</a:t>
            </a:r>
            <a:endParaRPr lang="en-GB" dirty="0"/>
          </a:p>
          <a:p>
            <a:pPr lvl="1" eaLnBrk="1" hangingPunct="1"/>
            <a:r>
              <a:rPr lang="en-GB" dirty="0"/>
              <a:t>Please record your </a:t>
            </a:r>
            <a:r>
              <a:rPr lang="en-GB" dirty="0" smtClean="0"/>
              <a:t>views.</a:t>
            </a:r>
            <a:endParaRPr lang="en-GB" dirty="0"/>
          </a:p>
          <a:p>
            <a:pPr lvl="1" eaLnBrk="1" hangingPunct="1"/>
            <a:r>
              <a:rPr lang="en-GB" dirty="0"/>
              <a:t>Make a note of them for yourself</a:t>
            </a:r>
            <a:r>
              <a:rPr lang="en-GB" dirty="0" smtClean="0"/>
              <a:t>.</a:t>
            </a:r>
            <a:endParaRPr lang="en-GB" sz="800" dirty="0"/>
          </a:p>
          <a:p>
            <a:r>
              <a:rPr lang="en-GB" dirty="0"/>
              <a:t>Share your views with the class</a:t>
            </a:r>
            <a:r>
              <a:rPr lang="en-GB" dirty="0" smtClean="0"/>
              <a:t>.</a:t>
            </a:r>
            <a:endParaRPr lang="en-GB" sz="800" dirty="0"/>
          </a:p>
          <a:p>
            <a:r>
              <a:rPr lang="en-GB" dirty="0"/>
              <a:t>Did we have similar or different views?</a:t>
            </a:r>
          </a:p>
        </p:txBody>
      </p:sp>
      <p:sp>
        <p:nvSpPr>
          <p:cNvPr id="4" name="Slide Number Placeholder 3"/>
          <p:cNvSpPr txBox="1">
            <a:spLocks noGrp="1"/>
          </p:cNvSpPr>
          <p:nvPr/>
        </p:nvSpPr>
        <p:spPr>
          <a:xfrm>
            <a:off x="6553200" y="6356350"/>
            <a:ext cx="2133600" cy="365125"/>
          </a:xfrm>
          <a:prstGeom prst="rect">
            <a:avLst/>
          </a:prstGeom>
          <a:noFill/>
        </p:spPr>
        <p:txBody>
          <a:bodyPr anchor="ct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407D527D-A4F7-9544-9BB5-0A1322EF99F1}" type="slidenum">
              <a:rPr lang="en-GB" sz="1200">
                <a:solidFill>
                  <a:srgbClr val="898989"/>
                </a:solidFill>
                <a:latin typeface="Calibri" charset="0"/>
                <a:cs typeface="Arial" charset="0"/>
              </a:rPr>
              <a:pPr algn="r" eaLnBrk="1" hangingPunct="1"/>
              <a:t>10</a:t>
            </a:fld>
            <a:endParaRPr lang="en-GB" sz="1200">
              <a:solidFill>
                <a:srgbClr val="898989"/>
              </a:solidFill>
              <a:latin typeface="Calibri" charset="0"/>
              <a:cs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half" idx="10"/>
          </p:nvPr>
        </p:nvSpPr>
        <p:spPr/>
        <p:txBody>
          <a:bodyPr/>
          <a:lstStyle/>
          <a:p>
            <a:fld id="{552EB562-747B-1343-999F-007F181DC690}" type="datetime1">
              <a:rPr lang="en-GB"/>
              <a:pPr/>
              <a:t>16/07/17</a:t>
            </a:fld>
            <a:endParaRPr lang="en-GB"/>
          </a:p>
        </p:txBody>
      </p:sp>
      <p:sp>
        <p:nvSpPr>
          <p:cNvPr id="7" name="Slide Number Placeholder 2"/>
          <p:cNvSpPr>
            <a:spLocks noGrp="1"/>
          </p:cNvSpPr>
          <p:nvPr>
            <p:ph type="sldNum" sz="quarter" idx="11"/>
          </p:nvPr>
        </p:nvSpPr>
        <p:spPr/>
        <p:txBody>
          <a:bodyPr/>
          <a:lstStyle/>
          <a:p>
            <a:fld id="{BC954875-47B0-7E4B-B642-2B15061A6590}" type="slidenum">
              <a:rPr lang="en-GB"/>
              <a:pPr/>
              <a:t>11</a:t>
            </a:fld>
            <a:endParaRPr lang="en-GB"/>
          </a:p>
        </p:txBody>
      </p:sp>
      <p:sp>
        <p:nvSpPr>
          <p:cNvPr id="2" name="Title 1"/>
          <p:cNvSpPr>
            <a:spLocks noGrp="1"/>
          </p:cNvSpPr>
          <p:nvPr>
            <p:ph type="title" idx="4294967295"/>
          </p:nvPr>
        </p:nvSpPr>
        <p:spPr/>
        <p:txBody>
          <a:bodyPr/>
          <a:lstStyle/>
          <a:p>
            <a:r>
              <a:rPr lang="en-GB" b="1" i="1" dirty="0" smtClean="0">
                <a:solidFill>
                  <a:srgbClr val="72BFC5"/>
                </a:solidFill>
                <a:effectLst>
                  <a:outerShdw blurRad="38100" dist="38100" dir="2700000" algn="tl">
                    <a:srgbClr val="DDDDDD"/>
                  </a:outerShdw>
                </a:effectLst>
              </a:rPr>
              <a:t>Project Risk 5.2</a:t>
            </a:r>
            <a:endParaRPr lang="en-GB" dirty="0"/>
          </a:p>
        </p:txBody>
      </p:sp>
      <p:sp>
        <p:nvSpPr>
          <p:cNvPr id="101379" name="Content Placeholder 2"/>
          <p:cNvSpPr>
            <a:spLocks noGrp="1"/>
          </p:cNvSpPr>
          <p:nvPr>
            <p:ph idx="4294967295"/>
          </p:nvPr>
        </p:nvSpPr>
        <p:spPr>
          <a:xfrm>
            <a:off x="457200" y="1873250"/>
            <a:ext cx="8229600" cy="3140075"/>
          </a:xfrm>
        </p:spPr>
        <p:txBody>
          <a:bodyPr/>
          <a:lstStyle/>
          <a:p>
            <a:r>
              <a:rPr lang="en-GB" dirty="0"/>
              <a:t>Working in small groups </a:t>
            </a:r>
            <a:r>
              <a:rPr lang="en-GB" dirty="0" smtClean="0"/>
              <a:t>allocated </a:t>
            </a:r>
            <a:r>
              <a:rPr lang="en-GB" dirty="0"/>
              <a:t>(</a:t>
            </a:r>
            <a:r>
              <a:rPr lang="en-GB" dirty="0" smtClean="0"/>
              <a:t>5-10 </a:t>
            </a:r>
            <a:r>
              <a:rPr lang="en-GB" dirty="0"/>
              <a:t>minutes</a:t>
            </a:r>
            <a:r>
              <a:rPr lang="en-GB" dirty="0" smtClean="0"/>
              <a:t>) discuss risk management</a:t>
            </a:r>
            <a:endParaRPr lang="en-GB" dirty="0"/>
          </a:p>
          <a:p>
            <a:pPr lvl="1" eaLnBrk="1" hangingPunct="1"/>
            <a:r>
              <a:rPr lang="en-GB" dirty="0"/>
              <a:t>Please record your </a:t>
            </a:r>
            <a:r>
              <a:rPr lang="en-GB" dirty="0" smtClean="0"/>
              <a:t>views.</a:t>
            </a:r>
            <a:endParaRPr lang="en-GB" dirty="0"/>
          </a:p>
          <a:p>
            <a:pPr lvl="1" eaLnBrk="1" hangingPunct="1"/>
            <a:r>
              <a:rPr lang="en-GB" dirty="0"/>
              <a:t>Make a note of them for yourself</a:t>
            </a:r>
            <a:r>
              <a:rPr lang="en-GB" dirty="0" smtClean="0"/>
              <a:t>.</a:t>
            </a:r>
            <a:endParaRPr lang="en-GB" sz="800" dirty="0"/>
          </a:p>
          <a:p>
            <a:r>
              <a:rPr lang="en-GB" dirty="0"/>
              <a:t>Share your views with the class</a:t>
            </a:r>
            <a:r>
              <a:rPr lang="en-GB" dirty="0" smtClean="0"/>
              <a:t>.</a:t>
            </a:r>
            <a:endParaRPr lang="en-GB" sz="800" dirty="0"/>
          </a:p>
          <a:p>
            <a:r>
              <a:rPr lang="en-GB" dirty="0"/>
              <a:t>Did we have similar or different views?</a:t>
            </a:r>
          </a:p>
        </p:txBody>
      </p:sp>
      <p:sp>
        <p:nvSpPr>
          <p:cNvPr id="4" name="Slide Number Placeholder 3"/>
          <p:cNvSpPr txBox="1">
            <a:spLocks noGrp="1"/>
          </p:cNvSpPr>
          <p:nvPr/>
        </p:nvSpPr>
        <p:spPr>
          <a:xfrm>
            <a:off x="6553200" y="6356350"/>
            <a:ext cx="2133600" cy="365125"/>
          </a:xfrm>
          <a:prstGeom prst="rect">
            <a:avLst/>
          </a:prstGeom>
          <a:noFill/>
        </p:spPr>
        <p:txBody>
          <a:bodyPr anchor="ct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407D527D-A4F7-9544-9BB5-0A1322EF99F1}" type="slidenum">
              <a:rPr lang="en-GB" sz="1200">
                <a:solidFill>
                  <a:srgbClr val="898989"/>
                </a:solidFill>
                <a:latin typeface="Calibri" charset="0"/>
                <a:cs typeface="Arial" charset="0"/>
              </a:rPr>
              <a:pPr algn="r" eaLnBrk="1" hangingPunct="1"/>
              <a:t>11</a:t>
            </a:fld>
            <a:endParaRPr lang="en-GB" sz="1200">
              <a:solidFill>
                <a:srgbClr val="898989"/>
              </a:solidFill>
              <a:latin typeface="Calibri" charset="0"/>
              <a:cs typeface="Arial" charset="0"/>
            </a:endParaRPr>
          </a:p>
        </p:txBody>
      </p:sp>
    </p:spTree>
    <p:extLst>
      <p:ext uri="{BB962C8B-B14F-4D97-AF65-F5344CB8AC3E}">
        <p14:creationId xmlns:p14="http://schemas.microsoft.com/office/powerpoint/2010/main" val="625411834"/>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Shape 89"/>
          <p:cNvSpPr txBox="1">
            <a:spLocks noGrp="1"/>
          </p:cNvSpPr>
          <p:nvPr>
            <p:ph type="ctrTitle"/>
          </p:nvPr>
        </p:nvSpPr>
        <p:spPr>
          <a:xfrm>
            <a:off x="685800" y="2130425"/>
            <a:ext cx="7772400" cy="1470024"/>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3600" b="0" i="0" u="none" strike="noStrike" cap="none" dirty="0" smtClean="0">
                <a:solidFill>
                  <a:srgbClr val="347FD8"/>
                </a:solidFill>
                <a:latin typeface="Calibri"/>
                <a:ea typeface="Calibri"/>
                <a:cs typeface="Calibri"/>
                <a:sym typeface="Calibri"/>
              </a:rPr>
              <a:t>REVIEW: Project Planning</a:t>
            </a:r>
            <a:r>
              <a:rPr lang="en-US" sz="3600" b="0" i="0" u="none" strike="noStrike" cap="none" dirty="0">
                <a:solidFill>
                  <a:srgbClr val="347FD8"/>
                </a:solidFill>
                <a:latin typeface="Calibri"/>
                <a:ea typeface="Calibri"/>
                <a:cs typeface="Calibri"/>
                <a:sym typeface="Calibri"/>
              </a:rPr>
              <a:t/>
            </a:r>
            <a:br>
              <a:rPr lang="en-US" sz="3600" b="0" i="0" u="none" strike="noStrike" cap="none" dirty="0">
                <a:solidFill>
                  <a:srgbClr val="347FD8"/>
                </a:solidFill>
                <a:latin typeface="Calibri"/>
                <a:ea typeface="Calibri"/>
                <a:cs typeface="Calibri"/>
                <a:sym typeface="Calibri"/>
              </a:rPr>
            </a:br>
            <a:r>
              <a:rPr lang="en-US" sz="3600" b="0" i="0" u="none" strike="noStrike" cap="none" dirty="0">
                <a:solidFill>
                  <a:srgbClr val="347FD8"/>
                </a:solidFill>
                <a:latin typeface="Calibri"/>
                <a:ea typeface="Calibri"/>
                <a:cs typeface="Calibri"/>
                <a:sym typeface="Calibri"/>
              </a:rPr>
              <a:t>Tools and Techniques</a:t>
            </a:r>
            <a:br>
              <a:rPr lang="en-US" sz="3600" b="0" i="0" u="none" strike="noStrike" cap="none" dirty="0">
                <a:solidFill>
                  <a:srgbClr val="347FD8"/>
                </a:solidFill>
                <a:latin typeface="Calibri"/>
                <a:ea typeface="Calibri"/>
                <a:cs typeface="Calibri"/>
                <a:sym typeface="Calibri"/>
              </a:rPr>
            </a:br>
            <a:endParaRPr lang="en-US" sz="3600" b="0" i="0" u="none" strike="noStrike" cap="none" dirty="0">
              <a:solidFill>
                <a:srgbClr val="347FD8"/>
              </a:solidFill>
              <a:latin typeface="Calibri"/>
              <a:ea typeface="Calibri"/>
              <a:cs typeface="Calibri"/>
              <a:sym typeface="Calibri"/>
            </a:endParaRPr>
          </a:p>
        </p:txBody>
      </p:sp>
      <p:sp>
        <p:nvSpPr>
          <p:cNvPr id="90" name="Shape 90"/>
          <p:cNvSpPr txBox="1">
            <a:spLocks noGrp="1"/>
          </p:cNvSpPr>
          <p:nvPr>
            <p:ph type="subTitle" idx="1"/>
          </p:nvPr>
        </p:nvSpPr>
        <p:spPr>
          <a:xfrm>
            <a:off x="1547664" y="3789040"/>
            <a:ext cx="5662612" cy="642936"/>
          </a:xfrm>
          <a:prstGeom prst="rect">
            <a:avLst/>
          </a:prstGeom>
          <a:noFill/>
          <a:ln>
            <a:noFill/>
          </a:ln>
        </p:spPr>
        <p:txBody>
          <a:bodyPr lIns="91425" tIns="45700" rIns="91425" bIns="45700" anchor="t" anchorCtr="0">
            <a:noAutofit/>
          </a:bodyPr>
          <a:lstStyle/>
          <a:p>
            <a:pPr marL="0" marR="0" lvl="0" indent="0" algn="ctr" rtl="0">
              <a:lnSpc>
                <a:spcPct val="80000"/>
              </a:lnSpc>
              <a:spcBef>
                <a:spcPts val="0"/>
              </a:spcBef>
              <a:spcAft>
                <a:spcPts val="0"/>
              </a:spcAft>
              <a:buClr>
                <a:srgbClr val="898989"/>
              </a:buClr>
              <a:buSzPct val="25000"/>
              <a:buFont typeface="Arial"/>
              <a:buNone/>
            </a:pPr>
            <a:r>
              <a:rPr lang="en-US" sz="1500" b="1" i="1" u="none" strike="noStrike" cap="none" dirty="0">
                <a:solidFill>
                  <a:srgbClr val="898989"/>
                </a:solidFill>
                <a:latin typeface="Calibri"/>
                <a:ea typeface="Calibri"/>
                <a:cs typeface="Calibri"/>
                <a:sym typeface="Calibri"/>
              </a:rPr>
              <a:t>"I suppose it is tempting, if the only tool you have is a hammer, to treat everything as if it were a nail." </a:t>
            </a:r>
            <a:r>
              <a:rPr lang="en-US" sz="1500" b="0" i="0" u="none" strike="noStrike" cap="none" dirty="0">
                <a:solidFill>
                  <a:srgbClr val="898989"/>
                </a:solidFill>
                <a:latin typeface="Calibri"/>
                <a:ea typeface="Calibri"/>
                <a:cs typeface="Calibri"/>
                <a:sym typeface="Calibri"/>
              </a:rPr>
              <a:t> </a:t>
            </a:r>
            <a:br>
              <a:rPr lang="en-US" sz="1500" b="0" i="0" u="none" strike="noStrike" cap="none" dirty="0">
                <a:solidFill>
                  <a:srgbClr val="898989"/>
                </a:solidFill>
                <a:latin typeface="Calibri"/>
                <a:ea typeface="Calibri"/>
                <a:cs typeface="Calibri"/>
                <a:sym typeface="Calibri"/>
              </a:rPr>
            </a:br>
            <a:endParaRPr lang="en-US" sz="1500" b="0" i="0" u="none" strike="noStrike" cap="none" dirty="0">
              <a:solidFill>
                <a:srgbClr val="898989"/>
              </a:solidFill>
              <a:latin typeface="Calibri"/>
              <a:ea typeface="Calibri"/>
              <a:cs typeface="Calibri"/>
              <a:sym typeface="Calibri"/>
            </a:endParaRPr>
          </a:p>
        </p:txBody>
      </p:sp>
      <p:sp>
        <p:nvSpPr>
          <p:cNvPr id="91" name="Shape 91"/>
          <p:cNvSpPr txBox="1"/>
          <p:nvPr/>
        </p:nvSpPr>
        <p:spPr>
          <a:xfrm>
            <a:off x="4286250" y="4725144"/>
            <a:ext cx="4857750" cy="430212"/>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100" b="0" i="0" u="none" strike="noStrike" cap="none" dirty="0">
                <a:solidFill>
                  <a:schemeClr val="dk1"/>
                </a:solidFill>
                <a:latin typeface="Calibri"/>
                <a:ea typeface="Calibri"/>
                <a:cs typeface="Calibri"/>
                <a:sym typeface="Calibri"/>
              </a:rPr>
              <a:t>Maslow, Abraham, </a:t>
            </a:r>
            <a:r>
              <a:rPr lang="en-US" sz="1100" b="0" i="1" u="none" strike="noStrike" cap="none" dirty="0">
                <a:solidFill>
                  <a:schemeClr val="dk1"/>
                </a:solidFill>
                <a:latin typeface="Calibri"/>
                <a:ea typeface="Calibri"/>
                <a:cs typeface="Calibri"/>
                <a:sym typeface="Calibri"/>
              </a:rPr>
              <a:t>The Psychology of Science: A Reconnaissance</a:t>
            </a:r>
            <a:r>
              <a:rPr lang="en-US" sz="1100" b="0" i="0" u="none" strike="noStrike" cap="none" dirty="0">
                <a:solidFill>
                  <a:schemeClr val="dk1"/>
                </a:solidFill>
                <a:latin typeface="Calibri"/>
                <a:ea typeface="Calibri"/>
                <a:cs typeface="Calibri"/>
                <a:sym typeface="Calibri"/>
              </a:rPr>
              <a:t>, </a:t>
            </a:r>
            <a:r>
              <a:rPr lang="en-US" sz="1100" b="0" i="0" u="none" strike="noStrike" cap="none" dirty="0" err="1">
                <a:solidFill>
                  <a:schemeClr val="dk1"/>
                </a:solidFill>
                <a:latin typeface="Calibri"/>
                <a:ea typeface="Calibri"/>
                <a:cs typeface="Calibri"/>
                <a:sym typeface="Calibri"/>
              </a:rPr>
              <a:t>pp</a:t>
            </a:r>
            <a:r>
              <a:rPr lang="en-US" sz="1100" b="0" i="0" u="none" strike="noStrike" cap="none" dirty="0">
                <a:solidFill>
                  <a:schemeClr val="dk1"/>
                </a:solidFill>
                <a:latin typeface="Calibri"/>
                <a:ea typeface="Calibri"/>
                <a:cs typeface="Calibri"/>
                <a:sym typeface="Calibri"/>
              </a:rPr>
              <a:t> 15, New York: </a:t>
            </a:r>
            <a:r>
              <a:rPr lang="en-US" sz="1100" b="0" i="0" u="sng" strike="noStrike" cap="none" dirty="0">
                <a:solidFill>
                  <a:schemeClr val="hlink"/>
                </a:solidFill>
                <a:latin typeface="Calibri"/>
                <a:ea typeface="Calibri"/>
                <a:cs typeface="Calibri"/>
                <a:sym typeface="Calibri"/>
                <a:hlinkClick r:id="rId3"/>
              </a:rPr>
              <a:t>Harper &amp; Row</a:t>
            </a:r>
            <a:r>
              <a:rPr lang="en-US" sz="1100" b="0" i="0" u="none" strike="noStrike" cap="none" dirty="0">
                <a:solidFill>
                  <a:schemeClr val="dk1"/>
                </a:solidFill>
                <a:latin typeface="Calibri"/>
                <a:ea typeface="Calibri"/>
                <a:cs typeface="Calibri"/>
                <a:sym typeface="Calibri"/>
              </a:rPr>
              <a:t>, 1966; Chapel Hill: Maurice Bassett, 2002. </a:t>
            </a:r>
          </a:p>
        </p:txBody>
      </p:sp>
      <p:sp>
        <p:nvSpPr>
          <p:cNvPr id="92" name="Shape 92"/>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12</a:t>
            </a:fld>
            <a:endParaRPr lang="en-US"/>
          </a:p>
        </p:txBody>
      </p:sp>
    </p:spTree>
    <p:extLst>
      <p:ext uri="{BB962C8B-B14F-4D97-AF65-F5344CB8AC3E}">
        <p14:creationId xmlns:p14="http://schemas.microsoft.com/office/powerpoint/2010/main" val="203851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Shape 112"/>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dirty="0" smtClean="0">
                <a:solidFill>
                  <a:srgbClr val="347FD8"/>
                </a:solidFill>
                <a:latin typeface="Calibri"/>
                <a:ea typeface="Calibri"/>
                <a:cs typeface="Calibri"/>
                <a:sym typeface="Calibri"/>
              </a:rPr>
              <a:t>Terms</a:t>
            </a:r>
            <a:endParaRPr lang="en-US" sz="4400" b="0" i="0" u="none" strike="noStrike" cap="none" dirty="0">
              <a:solidFill>
                <a:srgbClr val="347FD8"/>
              </a:solidFill>
              <a:latin typeface="Calibri"/>
              <a:ea typeface="Calibri"/>
              <a:cs typeface="Calibri"/>
              <a:sym typeface="Calibri"/>
            </a:endParaRPr>
          </a:p>
        </p:txBody>
      </p:sp>
      <p:sp>
        <p:nvSpPr>
          <p:cNvPr id="113" name="Shape 113"/>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dirty="0" smtClean="0">
                <a:solidFill>
                  <a:schemeClr val="dk1"/>
                </a:solidFill>
                <a:latin typeface="Calibri"/>
                <a:ea typeface="Calibri"/>
                <a:cs typeface="Calibri"/>
                <a:sym typeface="Calibri"/>
              </a:rPr>
              <a:t>Quiz:</a:t>
            </a:r>
            <a:r>
              <a:rPr lang="en-US" sz="2800" dirty="0">
                <a:solidFill>
                  <a:schemeClr val="dk1"/>
                </a:solidFill>
                <a:latin typeface="Calibri"/>
                <a:ea typeface="Calibri"/>
                <a:cs typeface="Calibri"/>
                <a:sym typeface="Calibri"/>
              </a:rPr>
              <a:t> </a:t>
            </a:r>
            <a:r>
              <a:rPr lang="en-US" sz="2800" dirty="0" smtClean="0">
                <a:solidFill>
                  <a:schemeClr val="dk1"/>
                </a:solidFill>
                <a:latin typeface="Calibri"/>
                <a:ea typeface="Calibri"/>
                <a:cs typeface="Calibri"/>
                <a:sym typeface="Calibri"/>
              </a:rPr>
              <a:t>(from Week 3)</a:t>
            </a:r>
            <a:br>
              <a:rPr lang="en-US" sz="2800" dirty="0" smtClean="0">
                <a:solidFill>
                  <a:schemeClr val="dk1"/>
                </a:solidFill>
                <a:latin typeface="Calibri"/>
                <a:ea typeface="Calibri"/>
                <a:cs typeface="Calibri"/>
                <a:sym typeface="Calibri"/>
              </a:rPr>
            </a:br>
            <a:r>
              <a:rPr lang="en-US" sz="2800" b="0" i="0" u="none" dirty="0" smtClean="0">
                <a:solidFill>
                  <a:schemeClr val="dk1"/>
                </a:solidFill>
                <a:latin typeface="Calibri"/>
                <a:ea typeface="Calibri"/>
                <a:cs typeface="Calibri"/>
                <a:sym typeface="Calibri"/>
              </a:rPr>
              <a:t>In </a:t>
            </a:r>
            <a:r>
              <a:rPr lang="en-US" sz="2800" b="0" i="0" u="none" dirty="0">
                <a:solidFill>
                  <a:schemeClr val="dk1"/>
                </a:solidFill>
                <a:latin typeface="Calibri"/>
                <a:ea typeface="Calibri"/>
                <a:cs typeface="Calibri"/>
                <a:sym typeface="Calibri"/>
              </a:rPr>
              <a:t>your own words,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Define the following terms;</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Project</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Lifecycle</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Plan</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Stakeholder</a:t>
            </a:r>
          </a:p>
          <a:p>
            <a:pPr marL="742950" marR="0" lvl="1" indent="-285750" algn="l" rtl="0">
              <a:lnSpc>
                <a:spcPct val="100000"/>
              </a:lnSpc>
              <a:spcBef>
                <a:spcPts val="48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Explain the difference between a ‘Power and Interest Graph’ and a ‘Communications Plan’</a:t>
            </a:r>
          </a:p>
          <a:p>
            <a:pPr marL="742950" marR="0" lvl="1" indent="-285750" algn="l" rtl="0">
              <a:lnSpc>
                <a:spcPct val="100000"/>
              </a:lnSpc>
              <a:spcBef>
                <a:spcPts val="480"/>
              </a:spcBef>
              <a:spcAft>
                <a:spcPts val="0"/>
              </a:spcAft>
              <a:buClr>
                <a:schemeClr val="dk1"/>
              </a:buClr>
              <a:buSzPct val="100000"/>
              <a:buFont typeface="Arial"/>
              <a:buChar char="–"/>
            </a:pPr>
            <a:r>
              <a:rPr lang="en-US" sz="2000" b="0" i="0" u="none" strike="noStrike" cap="none" dirty="0">
                <a:solidFill>
                  <a:schemeClr val="dk1"/>
                </a:solidFill>
                <a:latin typeface="Calibri"/>
                <a:ea typeface="Calibri"/>
                <a:cs typeface="Calibri"/>
                <a:sym typeface="Calibri"/>
              </a:rPr>
              <a:t>List four key considerations when building a Communications </a:t>
            </a:r>
            <a:r>
              <a:rPr lang="en-US" sz="2000" b="0" i="0" u="none" strike="noStrike" cap="none" dirty="0" smtClean="0">
                <a:solidFill>
                  <a:schemeClr val="dk1"/>
                </a:solidFill>
                <a:latin typeface="Calibri"/>
                <a:ea typeface="Calibri"/>
                <a:cs typeface="Calibri"/>
                <a:sym typeface="Calibri"/>
              </a:rPr>
              <a:t>Plan</a:t>
            </a:r>
            <a:endParaRPr sz="2400" b="0" i="0" u="none" strike="noStrike" cap="none" dirty="0">
              <a:solidFill>
                <a:schemeClr val="dk1"/>
              </a:solidFill>
              <a:latin typeface="Calibri"/>
              <a:ea typeface="Calibri"/>
              <a:cs typeface="Calibri"/>
              <a:sym typeface="Calibri"/>
            </a:endParaRPr>
          </a:p>
          <a:p>
            <a:pPr marL="342900" marR="0" lvl="0" indent="-342900" algn="l" rtl="0">
              <a:spcBef>
                <a:spcPts val="480"/>
              </a:spcBef>
              <a:buClr>
                <a:schemeClr val="dk1"/>
              </a:buClr>
              <a:buSzPct val="100000"/>
              <a:buFont typeface="Arial"/>
              <a:buNone/>
            </a:pPr>
            <a:endParaRPr sz="2400" b="0" i="0" u="none" strike="noStrike" cap="none" dirty="0">
              <a:solidFill>
                <a:schemeClr val="dk1"/>
              </a:solidFill>
              <a:latin typeface="Calibri"/>
              <a:ea typeface="Calibri"/>
              <a:cs typeface="Calibri"/>
              <a:sym typeface="Calibri"/>
            </a:endParaRPr>
          </a:p>
        </p:txBody>
      </p:sp>
      <p:sp>
        <p:nvSpPr>
          <p:cNvPr id="114" name="Shape 114"/>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13</a:t>
            </a:fld>
            <a:endParaRPr lang="en-US"/>
          </a:p>
        </p:txBody>
      </p:sp>
    </p:spTree>
    <p:extLst>
      <p:ext uri="{BB962C8B-B14F-4D97-AF65-F5344CB8AC3E}">
        <p14:creationId xmlns:p14="http://schemas.microsoft.com/office/powerpoint/2010/main" val="3258475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Shape 112"/>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dirty="0" smtClean="0">
                <a:solidFill>
                  <a:srgbClr val="347FD8"/>
                </a:solidFill>
                <a:latin typeface="Calibri"/>
                <a:ea typeface="Calibri"/>
                <a:cs typeface="Calibri"/>
                <a:sym typeface="Calibri"/>
              </a:rPr>
              <a:t>Skip </a:t>
            </a:r>
            <a:r>
              <a:rPr lang="en-US" smtClean="0">
                <a:solidFill>
                  <a:srgbClr val="347FD8"/>
                </a:solidFill>
                <a:latin typeface="Calibri"/>
                <a:ea typeface="Calibri"/>
                <a:cs typeface="Calibri"/>
                <a:sym typeface="Calibri"/>
              </a:rPr>
              <a:t>to 30.</a:t>
            </a:r>
            <a:r>
              <a:rPr lang="en-US" dirty="0" smtClean="0">
                <a:solidFill>
                  <a:srgbClr val="347FD8"/>
                </a:solidFill>
                <a:latin typeface="Calibri"/>
                <a:ea typeface="Calibri"/>
                <a:cs typeface="Calibri"/>
                <a:sym typeface="Calibri"/>
              </a:rPr>
              <a:t>.</a:t>
            </a:r>
            <a:endParaRPr lang="en-US" sz="4400" b="0" i="0" u="none" strike="noStrike" cap="none" dirty="0">
              <a:solidFill>
                <a:srgbClr val="347FD8"/>
              </a:solidFill>
              <a:latin typeface="Calibri"/>
              <a:ea typeface="Calibri"/>
              <a:cs typeface="Calibri"/>
              <a:sym typeface="Calibri"/>
            </a:endParaRPr>
          </a:p>
        </p:txBody>
      </p:sp>
      <p:sp>
        <p:nvSpPr>
          <p:cNvPr id="113" name="Shape 113"/>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spcBef>
                <a:spcPts val="480"/>
              </a:spcBef>
              <a:buClr>
                <a:schemeClr val="dk1"/>
              </a:buClr>
              <a:buSzPct val="100000"/>
              <a:buFont typeface="Arial"/>
              <a:buNone/>
            </a:pPr>
            <a:endParaRPr sz="2400" b="0" i="0" u="none" strike="noStrike" cap="none" dirty="0">
              <a:solidFill>
                <a:schemeClr val="dk1"/>
              </a:solidFill>
              <a:latin typeface="Calibri"/>
              <a:ea typeface="Calibri"/>
              <a:cs typeface="Calibri"/>
              <a:sym typeface="Calibri"/>
            </a:endParaRPr>
          </a:p>
        </p:txBody>
      </p:sp>
      <p:sp>
        <p:nvSpPr>
          <p:cNvPr id="114" name="Shape 114"/>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14</a:t>
            </a:fld>
            <a:endParaRPr lang="en-US"/>
          </a:p>
        </p:txBody>
      </p:sp>
    </p:spTree>
    <p:extLst>
      <p:ext uri="{BB962C8B-B14F-4D97-AF65-F5344CB8AC3E}">
        <p14:creationId xmlns:p14="http://schemas.microsoft.com/office/powerpoint/2010/main" val="158962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Shape 119"/>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Tool or Technique?</a:t>
            </a:r>
          </a:p>
        </p:txBody>
      </p:sp>
      <p:sp>
        <p:nvSpPr>
          <p:cNvPr id="120" name="Shape 120"/>
          <p:cNvSpPr txBox="1">
            <a:spLocks noGrp="1"/>
          </p:cNvSpPr>
          <p:nvPr>
            <p:ph type="body" idx="1"/>
          </p:nvPr>
        </p:nvSpPr>
        <p:spPr>
          <a:xfrm>
            <a:off x="457200" y="1600200"/>
            <a:ext cx="8229600" cy="3186112"/>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A Tool</a:t>
            </a:r>
          </a:p>
          <a:p>
            <a:pPr marL="971550" marR="0" lvl="1" indent="-514350" algn="l" rtl="0">
              <a:lnSpc>
                <a:spcPct val="100000"/>
              </a:lnSpc>
              <a:spcBef>
                <a:spcPts val="480"/>
              </a:spcBef>
              <a:spcAft>
                <a:spcPts val="0"/>
              </a:spcAft>
              <a:buClr>
                <a:schemeClr val="dk1"/>
              </a:buClr>
              <a:buSzPct val="100000"/>
              <a:buFont typeface="Arial"/>
              <a:buAutoNum type="arabicPeriod"/>
            </a:pPr>
            <a:r>
              <a:rPr lang="en-US" sz="2400" b="0" i="0" u="none" strike="noStrike" cap="none">
                <a:solidFill>
                  <a:schemeClr val="dk1"/>
                </a:solidFill>
                <a:latin typeface="Calibri"/>
                <a:ea typeface="Calibri"/>
                <a:cs typeface="Calibri"/>
                <a:sym typeface="Calibri"/>
              </a:rPr>
              <a:t>Mechanical implement</a:t>
            </a:r>
          </a:p>
          <a:p>
            <a:pPr marL="971550" marR="0" lvl="1" indent="-514350" algn="l" rtl="0">
              <a:lnSpc>
                <a:spcPct val="100000"/>
              </a:lnSpc>
              <a:spcBef>
                <a:spcPts val="480"/>
              </a:spcBef>
              <a:spcAft>
                <a:spcPts val="0"/>
              </a:spcAft>
              <a:buClr>
                <a:schemeClr val="dk1"/>
              </a:buClr>
              <a:buSzPct val="100000"/>
              <a:buFont typeface="Arial"/>
              <a:buAutoNum type="arabicPeriod"/>
            </a:pPr>
            <a:r>
              <a:rPr lang="en-US" sz="2400" b="0" i="0" u="none" strike="noStrike" cap="none">
                <a:solidFill>
                  <a:schemeClr val="dk1"/>
                </a:solidFill>
                <a:latin typeface="Calibri"/>
                <a:ea typeface="Calibri"/>
                <a:cs typeface="Calibri"/>
                <a:sym typeface="Calibri"/>
              </a:rPr>
              <a:t>Thing used in an occupation or pursuit</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A Technique</a:t>
            </a:r>
          </a:p>
          <a:p>
            <a:pPr marL="971550" marR="0" lvl="1" indent="-5143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Mode of artistic execution in music, painting etc.; mechanical skill in art</a:t>
            </a:r>
          </a:p>
        </p:txBody>
      </p:sp>
      <p:sp>
        <p:nvSpPr>
          <p:cNvPr id="121" name="Shape 121"/>
          <p:cNvSpPr txBox="1"/>
          <p:nvPr/>
        </p:nvSpPr>
        <p:spPr>
          <a:xfrm>
            <a:off x="899592" y="4365104"/>
            <a:ext cx="4516436" cy="1296144"/>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2400" b="0" i="0" u="none" strike="noStrike" cap="none" dirty="0">
                <a:solidFill>
                  <a:schemeClr val="dk1"/>
                </a:solidFill>
                <a:latin typeface="Calibri"/>
                <a:ea typeface="Calibri"/>
                <a:cs typeface="Calibri"/>
                <a:sym typeface="Calibri"/>
              </a:rPr>
              <a:t>A ‘thing’ you use ….</a:t>
            </a:r>
            <a:r>
              <a:rPr lang="en-US" sz="2400" b="0" i="0" u="none" strike="noStrike" cap="none" dirty="0" smtClean="0">
                <a:solidFill>
                  <a:schemeClr val="dk1"/>
                </a:solidFill>
                <a:latin typeface="Calibri"/>
                <a:ea typeface="Calibri"/>
                <a:cs typeface="Calibri"/>
                <a:sym typeface="Calibri"/>
              </a:rPr>
              <a:t>.</a:t>
            </a:r>
            <a:endParaRPr sz="2400" b="0" i="0" u="none" strike="noStrike" cap="none"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2400" b="0" i="0" u="none" strike="noStrike" cap="none"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ct val="25000"/>
              <a:buFont typeface="Calibri"/>
              <a:buNone/>
            </a:pPr>
            <a:r>
              <a:rPr lang="en-US" sz="2400" b="0" i="0" u="none" strike="noStrike" cap="none" dirty="0">
                <a:solidFill>
                  <a:schemeClr val="dk1"/>
                </a:solidFill>
                <a:latin typeface="Calibri"/>
                <a:ea typeface="Calibri"/>
                <a:cs typeface="Calibri"/>
                <a:sym typeface="Calibri"/>
              </a:rPr>
              <a:t>        How you ‘use’ the thing ….</a:t>
            </a:r>
          </a:p>
        </p:txBody>
      </p:sp>
      <p:pic>
        <p:nvPicPr>
          <p:cNvPr id="122" name="Shape 122" descr="C:\Documents and Settings\Dave\Local Settings\Temporary Internet Files\Content.IE5\2D70L07U\MPj03028280000[1].jpg"/>
          <p:cNvPicPr preferRelativeResize="0"/>
          <p:nvPr/>
        </p:nvPicPr>
        <p:blipFill rotWithShape="1">
          <a:blip r:embed="rId3">
            <a:alphaModFix/>
          </a:blip>
          <a:srcRect/>
          <a:stretch/>
        </p:blipFill>
        <p:spPr>
          <a:xfrm>
            <a:off x="6300192" y="4509120"/>
            <a:ext cx="866774" cy="1214437"/>
          </a:xfrm>
          <a:prstGeom prst="rect">
            <a:avLst/>
          </a:prstGeom>
          <a:noFill/>
          <a:ln>
            <a:noFill/>
          </a:ln>
        </p:spPr>
      </p:pic>
      <p:pic>
        <p:nvPicPr>
          <p:cNvPr id="123" name="Shape 123" descr="C:\Documents and Settings\Dave\Local Settings\Temporary Internet Files\Content.IE5\ZFDJBX4W\MPj03028290000[1].jpg"/>
          <p:cNvPicPr preferRelativeResize="0"/>
          <p:nvPr/>
        </p:nvPicPr>
        <p:blipFill rotWithShape="1">
          <a:blip r:embed="rId4">
            <a:alphaModFix/>
          </a:blip>
          <a:srcRect/>
          <a:stretch/>
        </p:blipFill>
        <p:spPr>
          <a:xfrm>
            <a:off x="5076056" y="3933056"/>
            <a:ext cx="846136" cy="1185862"/>
          </a:xfrm>
          <a:prstGeom prst="rect">
            <a:avLst/>
          </a:prstGeom>
          <a:noFill/>
          <a:ln>
            <a:noFill/>
          </a:ln>
        </p:spPr>
      </p:pic>
      <p:sp>
        <p:nvSpPr>
          <p:cNvPr id="124" name="Shape 124"/>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15</a:t>
            </a:fld>
            <a:endParaRPr lang="en-US"/>
          </a:p>
        </p:txBody>
      </p:sp>
    </p:spTree>
    <p:extLst>
      <p:ext uri="{BB962C8B-B14F-4D97-AF65-F5344CB8AC3E}">
        <p14:creationId xmlns:p14="http://schemas.microsoft.com/office/powerpoint/2010/main" val="1975619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Shape 129"/>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Project</a:t>
            </a:r>
          </a:p>
        </p:txBody>
      </p:sp>
      <p:sp>
        <p:nvSpPr>
          <p:cNvPr id="130" name="Shape 130"/>
          <p:cNvSpPr txBox="1">
            <a:spLocks noGrp="1"/>
          </p:cNvSpPr>
          <p:nvPr>
            <p:ph type="body" idx="1"/>
          </p:nvPr>
        </p:nvSpPr>
        <p:spPr>
          <a:xfrm>
            <a:off x="571500" y="1600200"/>
            <a:ext cx="8001000" cy="4525961"/>
          </a:xfrm>
          <a:prstGeom prst="rect">
            <a:avLst/>
          </a:prstGeom>
          <a:noFill/>
          <a:ln>
            <a:noFill/>
          </a:ln>
        </p:spPr>
        <p:txBody>
          <a:bodyPr lIns="91425" tIns="45700" rIns="91425" bIns="45700" anchor="t" anchorCtr="0">
            <a:noAutofit/>
          </a:bodyPr>
          <a:lstStyle/>
          <a:p>
            <a:pPr marL="342900" marR="0" lvl="0" indent="-342900" algn="just" rtl="0">
              <a:lnSpc>
                <a:spcPct val="100000"/>
              </a:lnSpc>
              <a:spcBef>
                <a:spcPts val="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a:t>
            </a:r>
            <a:r>
              <a:rPr lang="en-US" sz="2400" b="0" i="1" u="none" dirty="0" smtClean="0">
                <a:solidFill>
                  <a:schemeClr val="dk1"/>
                </a:solidFill>
                <a:latin typeface="Calibri"/>
                <a:ea typeface="Calibri"/>
                <a:cs typeface="Calibri"/>
                <a:sym typeface="Calibri"/>
              </a:rPr>
              <a:t> </a:t>
            </a:r>
            <a:r>
              <a:rPr lang="en-US" sz="2400" b="0" i="1" u="none" dirty="0">
                <a:solidFill>
                  <a:schemeClr val="dk1"/>
                </a:solidFill>
                <a:latin typeface="Calibri"/>
                <a:ea typeface="Calibri"/>
                <a:cs typeface="Calibri"/>
                <a:sym typeface="Calibri"/>
              </a:rPr>
              <a:t>“A management environment that is created for the purpose of delivering one or more business products according to a specified business case ….. A temporary </a:t>
            </a:r>
            <a:r>
              <a:rPr lang="en-US" sz="2400" b="0" i="1" u="none" dirty="0" err="1">
                <a:solidFill>
                  <a:schemeClr val="dk1"/>
                </a:solidFill>
                <a:latin typeface="Calibri"/>
                <a:ea typeface="Calibri"/>
                <a:cs typeface="Calibri"/>
                <a:sym typeface="Calibri"/>
              </a:rPr>
              <a:t>organisation</a:t>
            </a:r>
            <a:r>
              <a:rPr lang="en-US" sz="2400" b="0" i="1" u="none" dirty="0">
                <a:solidFill>
                  <a:schemeClr val="dk1"/>
                </a:solidFill>
                <a:latin typeface="Calibri"/>
                <a:ea typeface="Calibri"/>
                <a:cs typeface="Calibri"/>
                <a:sym typeface="Calibri"/>
              </a:rPr>
              <a:t> that is needed to produce a unique and predefined outcome or result at a </a:t>
            </a:r>
            <a:r>
              <a:rPr lang="en-US" sz="2400" b="0" i="1" u="none" dirty="0" err="1">
                <a:solidFill>
                  <a:schemeClr val="dk1"/>
                </a:solidFill>
                <a:latin typeface="Calibri"/>
                <a:ea typeface="Calibri"/>
                <a:cs typeface="Calibri"/>
                <a:sym typeface="Calibri"/>
              </a:rPr>
              <a:t>prespecified</a:t>
            </a:r>
            <a:r>
              <a:rPr lang="en-US" sz="2400" b="0" i="1" u="none" dirty="0">
                <a:solidFill>
                  <a:schemeClr val="dk1"/>
                </a:solidFill>
                <a:latin typeface="Calibri"/>
                <a:ea typeface="Calibri"/>
                <a:cs typeface="Calibri"/>
                <a:sym typeface="Calibri"/>
              </a:rPr>
              <a:t> time using predetermined resources</a:t>
            </a:r>
            <a:r>
              <a:rPr lang="en-US" sz="2400" b="0" i="1" u="none" dirty="0" smtClean="0">
                <a:solidFill>
                  <a:schemeClr val="dk1"/>
                </a:solidFill>
                <a:latin typeface="Calibri"/>
                <a:ea typeface="Calibri"/>
                <a:cs typeface="Calibri"/>
                <a:sym typeface="Calibri"/>
              </a:rPr>
              <a:t>”</a:t>
            </a:r>
            <a:endParaRPr lang="en-US" sz="2400" i="1" dirty="0">
              <a:solidFill>
                <a:schemeClr val="dk1"/>
              </a:solidFill>
              <a:latin typeface="Calibri"/>
              <a:ea typeface="Calibri"/>
              <a:cs typeface="Calibri"/>
              <a:sym typeface="Calibri"/>
            </a:endParaRPr>
          </a:p>
          <a:p>
            <a:pPr marL="342900" marR="0" lvl="0" indent="-342900" algn="l" rtl="0">
              <a:lnSpc>
                <a:spcPct val="100000"/>
              </a:lnSpc>
              <a:spcBef>
                <a:spcPts val="480"/>
              </a:spcBef>
              <a:spcAft>
                <a:spcPts val="0"/>
              </a:spcAft>
              <a:buClr>
                <a:schemeClr val="dk1"/>
              </a:buClr>
              <a:buSzPct val="25000"/>
              <a:buFont typeface="Arial"/>
              <a:buNone/>
            </a:pPr>
            <a:r>
              <a:rPr lang="en-US" sz="2400" b="0" i="1" u="none" dirty="0" smtClean="0">
                <a:solidFill>
                  <a:schemeClr val="dk1"/>
                </a:solidFill>
                <a:latin typeface="Calibri"/>
                <a:ea typeface="Calibri"/>
                <a:cs typeface="Calibri"/>
                <a:sym typeface="Calibri"/>
              </a:rPr>
              <a:t> </a:t>
            </a:r>
          </a:p>
          <a:p>
            <a:pPr marL="342900" marR="0" lvl="0" indent="-342900" algn="l" rtl="0">
              <a:lnSpc>
                <a:spcPct val="100000"/>
              </a:lnSpc>
              <a:spcBef>
                <a:spcPts val="480"/>
              </a:spcBef>
              <a:spcAft>
                <a:spcPts val="0"/>
              </a:spcAft>
              <a:buClr>
                <a:schemeClr val="dk1"/>
              </a:buClr>
              <a:buSzPct val="25000"/>
              <a:buFont typeface="Arial"/>
              <a:buNone/>
            </a:pPr>
            <a:r>
              <a:rPr lang="en-US" sz="2400" b="0" i="1" u="none" dirty="0" smtClean="0">
                <a:solidFill>
                  <a:schemeClr val="dk1"/>
                </a:solidFill>
                <a:latin typeface="Calibri"/>
                <a:ea typeface="Calibri"/>
                <a:cs typeface="Calibri"/>
                <a:sym typeface="Calibri"/>
              </a:rPr>
              <a:t>“</a:t>
            </a:r>
            <a:r>
              <a:rPr lang="en-US" sz="2400" b="0" i="1" u="none" dirty="0">
                <a:solidFill>
                  <a:schemeClr val="dk1"/>
                </a:solidFill>
                <a:latin typeface="Calibri"/>
                <a:ea typeface="Calibri"/>
                <a:cs typeface="Calibri"/>
                <a:sym typeface="Calibri"/>
              </a:rPr>
              <a:t>A temporary </a:t>
            </a:r>
            <a:r>
              <a:rPr lang="en-US" sz="2400" b="0" i="1" u="none" dirty="0" err="1">
                <a:solidFill>
                  <a:schemeClr val="dk1"/>
                </a:solidFill>
                <a:latin typeface="Calibri"/>
                <a:ea typeface="Calibri"/>
                <a:cs typeface="Calibri"/>
                <a:sym typeface="Calibri"/>
              </a:rPr>
              <a:t>endeavour</a:t>
            </a:r>
            <a:r>
              <a:rPr lang="en-US" sz="2400" b="0" i="1" u="none" dirty="0">
                <a:solidFill>
                  <a:schemeClr val="dk1"/>
                </a:solidFill>
                <a:latin typeface="Calibri"/>
                <a:ea typeface="Calibri"/>
                <a:cs typeface="Calibri"/>
                <a:sym typeface="Calibri"/>
              </a:rPr>
              <a:t> undertaken to create a unique product, service, or result”</a:t>
            </a:r>
          </a:p>
        </p:txBody>
      </p:sp>
      <p:sp>
        <p:nvSpPr>
          <p:cNvPr id="131" name="Shape 131"/>
          <p:cNvSpPr txBox="1"/>
          <p:nvPr/>
        </p:nvSpPr>
        <p:spPr>
          <a:xfrm>
            <a:off x="6012160" y="3573016"/>
            <a:ext cx="1865312"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a:solidFill>
                  <a:schemeClr val="dk1"/>
                </a:solidFill>
                <a:latin typeface="Calibri"/>
                <a:ea typeface="Calibri"/>
                <a:cs typeface="Calibri"/>
                <a:sym typeface="Calibri"/>
              </a:rPr>
              <a:t>OGC, 2006, p. 7</a:t>
            </a:r>
          </a:p>
        </p:txBody>
      </p:sp>
      <p:sp>
        <p:nvSpPr>
          <p:cNvPr id="132" name="Shape 132"/>
          <p:cNvSpPr txBox="1"/>
          <p:nvPr/>
        </p:nvSpPr>
        <p:spPr>
          <a:xfrm>
            <a:off x="5940152" y="4653136"/>
            <a:ext cx="2005012"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dirty="0">
                <a:solidFill>
                  <a:schemeClr val="dk1"/>
                </a:solidFill>
                <a:latin typeface="Calibri"/>
                <a:ea typeface="Calibri"/>
                <a:cs typeface="Calibri"/>
                <a:sym typeface="Calibri"/>
              </a:rPr>
              <a:t>PMI, 2006, p. 383</a:t>
            </a:r>
          </a:p>
        </p:txBody>
      </p:sp>
      <p:grpSp>
        <p:nvGrpSpPr>
          <p:cNvPr id="133" name="Shape 133"/>
          <p:cNvGrpSpPr/>
          <p:nvPr/>
        </p:nvGrpSpPr>
        <p:grpSpPr>
          <a:xfrm>
            <a:off x="7613650" y="182561"/>
            <a:ext cx="1341437" cy="1066799"/>
            <a:chOff x="7613650" y="182561"/>
            <a:chExt cx="1341437" cy="1066799"/>
          </a:xfrm>
        </p:grpSpPr>
        <p:pic>
          <p:nvPicPr>
            <p:cNvPr id="134" name="Shape 134"/>
            <p:cNvPicPr preferRelativeResize="0"/>
            <p:nvPr/>
          </p:nvPicPr>
          <p:blipFill rotWithShape="1">
            <a:blip r:embed="rId3">
              <a:alphaModFix/>
            </a:blip>
            <a:srcRect/>
            <a:stretch/>
          </p:blipFill>
          <p:spPr>
            <a:xfrm>
              <a:off x="7613650" y="182561"/>
              <a:ext cx="1341437" cy="1066799"/>
            </a:xfrm>
            <a:prstGeom prst="rect">
              <a:avLst/>
            </a:prstGeom>
            <a:noFill/>
            <a:ln>
              <a:noFill/>
            </a:ln>
          </p:spPr>
        </p:pic>
        <p:sp>
          <p:nvSpPr>
            <p:cNvPr id="135" name="Shape 135"/>
            <p:cNvSpPr txBox="1"/>
            <p:nvPr/>
          </p:nvSpPr>
          <p:spPr>
            <a:xfrm>
              <a:off x="7681911" y="252412"/>
              <a:ext cx="1209675" cy="70961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1" i="1" u="none" strike="noStrike" cap="none">
                  <a:solidFill>
                    <a:schemeClr val="dk1"/>
                  </a:solidFill>
                  <a:latin typeface="Calibri"/>
                  <a:ea typeface="Calibri"/>
                  <a:cs typeface="Calibri"/>
                  <a:sym typeface="Calibri"/>
                </a:rPr>
                <a:t>Definition</a:t>
              </a:r>
            </a:p>
          </p:txBody>
        </p:sp>
      </p:grpSp>
      <p:sp>
        <p:nvSpPr>
          <p:cNvPr id="136" name="Shape 136"/>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16</a:t>
            </a:fld>
            <a:endParaRPr lang="en-US"/>
          </a:p>
        </p:txBody>
      </p:sp>
    </p:spTree>
    <p:extLst>
      <p:ext uri="{BB962C8B-B14F-4D97-AF65-F5344CB8AC3E}">
        <p14:creationId xmlns:p14="http://schemas.microsoft.com/office/powerpoint/2010/main" val="2423017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Shape 141"/>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Lifecycle</a:t>
            </a:r>
          </a:p>
        </p:txBody>
      </p:sp>
      <p:sp>
        <p:nvSpPr>
          <p:cNvPr id="142" name="Shape 142"/>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25000"/>
              <a:buFont typeface="Arial"/>
              <a:buNone/>
            </a:pPr>
            <a:r>
              <a:rPr lang="en-US" sz="2400" b="0" i="0" u="none" dirty="0">
                <a:solidFill>
                  <a:schemeClr val="dk1"/>
                </a:solidFill>
                <a:latin typeface="Calibri"/>
                <a:ea typeface="Calibri"/>
                <a:cs typeface="Calibri"/>
                <a:sym typeface="Calibri"/>
              </a:rPr>
              <a:t>    </a:t>
            </a:r>
            <a:r>
              <a:rPr lang="en-US" sz="2000" b="0" i="0" u="none" dirty="0">
                <a:solidFill>
                  <a:schemeClr val="dk1"/>
                </a:solidFill>
                <a:latin typeface="Calibri"/>
                <a:ea typeface="Calibri"/>
                <a:cs typeface="Calibri"/>
                <a:sym typeface="Calibri"/>
              </a:rPr>
              <a:t>“</a:t>
            </a:r>
            <a:r>
              <a:rPr lang="en-US" sz="2000" b="0" i="1" u="none" dirty="0">
                <a:solidFill>
                  <a:schemeClr val="dk1"/>
                </a:solidFill>
                <a:latin typeface="Calibri"/>
                <a:ea typeface="Calibri"/>
                <a:cs typeface="Calibri"/>
                <a:sym typeface="Calibri"/>
              </a:rPr>
              <a:t>A project has a life cycle which is the path and sequence through the various activities to produce the final product….The project lifecycle covers the tasks of specifying and designing the product, through to its testing and handover into operational use</a:t>
            </a:r>
            <a:r>
              <a:rPr lang="en-US" sz="2000" b="0" i="0" u="none" dirty="0">
                <a:solidFill>
                  <a:schemeClr val="dk1"/>
                </a:solidFill>
                <a:latin typeface="Calibri"/>
                <a:ea typeface="Calibri"/>
                <a:cs typeface="Calibri"/>
                <a:sym typeface="Calibri"/>
              </a:rPr>
              <a:t>.”</a:t>
            </a:r>
          </a:p>
          <a:p>
            <a:pPr marL="342900" marR="0" lvl="0" indent="-342900" algn="l" rtl="0">
              <a:lnSpc>
                <a:spcPct val="100000"/>
              </a:lnSpc>
              <a:spcBef>
                <a:spcPts val="480"/>
              </a:spcBef>
              <a:spcAft>
                <a:spcPts val="0"/>
              </a:spcAft>
              <a:buClr>
                <a:schemeClr val="dk1"/>
              </a:buClr>
              <a:buSzPct val="25000"/>
              <a:buFont typeface="Arial"/>
              <a:buNone/>
            </a:pPr>
            <a:r>
              <a:rPr lang="en-US" sz="2000" b="0" i="0" u="none" dirty="0">
                <a:solidFill>
                  <a:schemeClr val="dk1"/>
                </a:solidFill>
                <a:latin typeface="Calibri"/>
                <a:ea typeface="Calibri"/>
                <a:cs typeface="Calibri"/>
                <a:sym typeface="Calibri"/>
              </a:rPr>
              <a:t>   </a:t>
            </a:r>
          </a:p>
          <a:p>
            <a:pPr marL="342900" marR="0" lvl="0" indent="-342900" algn="l" rtl="0">
              <a:lnSpc>
                <a:spcPct val="100000"/>
              </a:lnSpc>
              <a:spcBef>
                <a:spcPts val="480"/>
              </a:spcBef>
              <a:spcAft>
                <a:spcPts val="0"/>
              </a:spcAft>
              <a:buClr>
                <a:schemeClr val="dk1"/>
              </a:buClr>
              <a:buSzPct val="25000"/>
              <a:buFont typeface="Arial"/>
              <a:buNone/>
            </a:pPr>
            <a:r>
              <a:rPr lang="en-US" sz="2000" b="0" i="0" u="none" dirty="0">
                <a:solidFill>
                  <a:schemeClr val="dk1"/>
                </a:solidFill>
                <a:latin typeface="Calibri"/>
                <a:ea typeface="Calibri"/>
                <a:cs typeface="Calibri"/>
                <a:sym typeface="Calibri"/>
              </a:rPr>
              <a:t>    “</a:t>
            </a:r>
            <a:r>
              <a:rPr lang="en-US" sz="2000" b="0" i="1" u="none" dirty="0">
                <a:solidFill>
                  <a:schemeClr val="dk1"/>
                </a:solidFill>
                <a:latin typeface="Calibri"/>
                <a:ea typeface="Calibri"/>
                <a:cs typeface="Calibri"/>
                <a:sym typeface="Calibri"/>
              </a:rPr>
              <a:t>Project managers or the </a:t>
            </a:r>
            <a:r>
              <a:rPr lang="en-US" sz="2000" b="0" i="1" u="none" dirty="0" err="1">
                <a:solidFill>
                  <a:schemeClr val="dk1"/>
                </a:solidFill>
                <a:latin typeface="Calibri"/>
                <a:ea typeface="Calibri"/>
                <a:cs typeface="Calibri"/>
                <a:sym typeface="Calibri"/>
              </a:rPr>
              <a:t>organisation</a:t>
            </a:r>
            <a:r>
              <a:rPr lang="en-US" sz="2000" b="0" i="1" u="none" dirty="0">
                <a:solidFill>
                  <a:schemeClr val="dk1"/>
                </a:solidFill>
                <a:latin typeface="Calibri"/>
                <a:ea typeface="Calibri"/>
                <a:cs typeface="Calibri"/>
                <a:sym typeface="Calibri"/>
              </a:rPr>
              <a:t> can divide projects into phases to provide better management control with appropriate links to the ongoing operations of the performing </a:t>
            </a:r>
            <a:r>
              <a:rPr lang="en-US" sz="2000" b="0" i="1" u="none" dirty="0" err="1">
                <a:solidFill>
                  <a:schemeClr val="dk1"/>
                </a:solidFill>
                <a:latin typeface="Calibri"/>
                <a:ea typeface="Calibri"/>
                <a:cs typeface="Calibri"/>
                <a:sym typeface="Calibri"/>
              </a:rPr>
              <a:t>organisation</a:t>
            </a:r>
            <a:r>
              <a:rPr lang="en-US" sz="2000" b="0" i="1" u="none" dirty="0">
                <a:solidFill>
                  <a:schemeClr val="dk1"/>
                </a:solidFill>
                <a:latin typeface="Calibri"/>
                <a:ea typeface="Calibri"/>
                <a:cs typeface="Calibri"/>
                <a:sym typeface="Calibri"/>
              </a:rPr>
              <a:t>.  Collectively these phases are known as the project life cycle”</a:t>
            </a:r>
            <a:r>
              <a:rPr lang="en-US" sz="2000" b="0" i="0" u="none" dirty="0">
                <a:solidFill>
                  <a:schemeClr val="dk1"/>
                </a:solidFill>
                <a:latin typeface="Calibri"/>
                <a:ea typeface="Calibri"/>
                <a:cs typeface="Calibri"/>
                <a:sym typeface="Calibri"/>
              </a:rPr>
              <a:t>. </a:t>
            </a:r>
          </a:p>
        </p:txBody>
      </p:sp>
      <p:sp>
        <p:nvSpPr>
          <p:cNvPr id="143" name="Shape 143"/>
          <p:cNvSpPr txBox="1"/>
          <p:nvPr/>
        </p:nvSpPr>
        <p:spPr>
          <a:xfrm>
            <a:off x="6372200" y="2924944"/>
            <a:ext cx="1865312"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dirty="0">
                <a:solidFill>
                  <a:schemeClr val="dk1"/>
                </a:solidFill>
                <a:latin typeface="Calibri"/>
                <a:ea typeface="Calibri"/>
                <a:cs typeface="Calibri"/>
                <a:sym typeface="Calibri"/>
              </a:rPr>
              <a:t>OGC, 2006, p. 7</a:t>
            </a:r>
          </a:p>
        </p:txBody>
      </p:sp>
      <p:sp>
        <p:nvSpPr>
          <p:cNvPr id="144" name="Shape 144"/>
          <p:cNvSpPr txBox="1"/>
          <p:nvPr/>
        </p:nvSpPr>
        <p:spPr>
          <a:xfrm>
            <a:off x="6372200" y="4581128"/>
            <a:ext cx="1878011"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dirty="0">
                <a:solidFill>
                  <a:schemeClr val="dk1"/>
                </a:solidFill>
                <a:latin typeface="Calibri"/>
                <a:ea typeface="Calibri"/>
                <a:cs typeface="Calibri"/>
                <a:sym typeface="Calibri"/>
              </a:rPr>
              <a:t>PMI, 2006, p. 34</a:t>
            </a:r>
          </a:p>
        </p:txBody>
      </p:sp>
      <p:grpSp>
        <p:nvGrpSpPr>
          <p:cNvPr id="145" name="Shape 145"/>
          <p:cNvGrpSpPr/>
          <p:nvPr/>
        </p:nvGrpSpPr>
        <p:grpSpPr>
          <a:xfrm>
            <a:off x="7613650" y="182561"/>
            <a:ext cx="1341437" cy="1066799"/>
            <a:chOff x="7613650" y="182561"/>
            <a:chExt cx="1341437" cy="1066799"/>
          </a:xfrm>
        </p:grpSpPr>
        <p:pic>
          <p:nvPicPr>
            <p:cNvPr id="146" name="Shape 146"/>
            <p:cNvPicPr preferRelativeResize="0"/>
            <p:nvPr/>
          </p:nvPicPr>
          <p:blipFill rotWithShape="1">
            <a:blip r:embed="rId3">
              <a:alphaModFix/>
            </a:blip>
            <a:srcRect/>
            <a:stretch/>
          </p:blipFill>
          <p:spPr>
            <a:xfrm>
              <a:off x="7613650" y="182561"/>
              <a:ext cx="1341437" cy="1066799"/>
            </a:xfrm>
            <a:prstGeom prst="rect">
              <a:avLst/>
            </a:prstGeom>
            <a:noFill/>
            <a:ln>
              <a:noFill/>
            </a:ln>
          </p:spPr>
        </p:pic>
        <p:sp>
          <p:nvSpPr>
            <p:cNvPr id="147" name="Shape 147"/>
            <p:cNvSpPr txBox="1"/>
            <p:nvPr/>
          </p:nvSpPr>
          <p:spPr>
            <a:xfrm>
              <a:off x="7681911" y="252412"/>
              <a:ext cx="1209675" cy="70961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1" i="1" u="none" strike="noStrike" cap="none">
                  <a:solidFill>
                    <a:schemeClr val="dk1"/>
                  </a:solidFill>
                  <a:latin typeface="Calibri"/>
                  <a:ea typeface="Calibri"/>
                  <a:cs typeface="Calibri"/>
                  <a:sym typeface="Calibri"/>
                </a:rPr>
                <a:t>Definition</a:t>
              </a:r>
            </a:p>
          </p:txBody>
        </p:sp>
      </p:grpSp>
      <p:sp>
        <p:nvSpPr>
          <p:cNvPr id="148" name="Shape 148"/>
          <p:cNvSpPr txBox="1">
            <a:spLocks noGrp="1"/>
          </p:cNvSpPr>
          <p:nvPr>
            <p:ph type="sldNum" idx="4294967295"/>
          </p:nvPr>
        </p:nvSpPr>
        <p:spPr>
          <a:xfrm>
            <a:off x="6588224" y="5229200"/>
            <a:ext cx="2133600" cy="365100"/>
          </a:xfrm>
          <a:prstGeom prst="rect">
            <a:avLst/>
          </a:prstGeom>
        </p:spPr>
        <p:txBody>
          <a:bodyPr lIns="91425" tIns="45700" rIns="91425" bIns="45700" anchor="ctr" anchorCtr="0">
            <a:noAutofit/>
          </a:bodyPr>
          <a:lstStyle/>
          <a:p>
            <a:pPr lvl="0" algn="r">
              <a:spcBef>
                <a:spcPts val="0"/>
              </a:spcBef>
              <a:buClr>
                <a:srgbClr val="898989"/>
              </a:buClr>
              <a:buSzPct val="25000"/>
              <a:buFont typeface="Calibri"/>
              <a:buNone/>
            </a:pPr>
            <a:fld id="{00000000-1234-1234-1234-123412341234}" type="slidenum">
              <a:rPr lang="en-US"/>
              <a:pPr lvl="0" algn="r">
                <a:spcBef>
                  <a:spcPts val="0"/>
                </a:spcBef>
                <a:buClr>
                  <a:srgbClr val="898989"/>
                </a:buClr>
                <a:buSzPct val="25000"/>
                <a:buFont typeface="Calibri"/>
                <a:buNone/>
              </a:pPr>
              <a:t>17</a:t>
            </a:fld>
            <a:endParaRPr lang="en-US" dirty="0"/>
          </a:p>
        </p:txBody>
      </p:sp>
    </p:spTree>
    <p:extLst>
      <p:ext uri="{BB962C8B-B14F-4D97-AF65-F5344CB8AC3E}">
        <p14:creationId xmlns:p14="http://schemas.microsoft.com/office/powerpoint/2010/main" val="12022706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Shape 153"/>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Stakeholder</a:t>
            </a:r>
          </a:p>
        </p:txBody>
      </p:sp>
      <p:sp>
        <p:nvSpPr>
          <p:cNvPr id="154" name="Shape 154"/>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“Parties with an interest in the execution and outcome of a project.  They would include business streams affected by or dependent on the outcome”</a:t>
            </a:r>
          </a:p>
          <a:p>
            <a:pPr marL="342900" marR="0" lvl="0" indent="-342900" algn="l" rtl="0">
              <a:lnSpc>
                <a:spcPct val="100000"/>
              </a:lnSpc>
              <a:spcBef>
                <a:spcPts val="48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a:t>
            </a:r>
          </a:p>
          <a:p>
            <a:pPr marL="342900" marR="0" lvl="0" indent="-342900" algn="l" rtl="0">
              <a:lnSpc>
                <a:spcPct val="100000"/>
              </a:lnSpc>
              <a:spcBef>
                <a:spcPts val="48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a:t>
            </a:r>
            <a:r>
              <a:rPr lang="en-US" sz="2400" i="1" dirty="0">
                <a:solidFill>
                  <a:schemeClr val="dk1"/>
                </a:solidFill>
                <a:latin typeface="Calibri"/>
                <a:ea typeface="Calibri"/>
                <a:cs typeface="Calibri"/>
                <a:sym typeface="Calibri"/>
              </a:rPr>
              <a:t> </a:t>
            </a:r>
            <a:r>
              <a:rPr lang="en-US" sz="2400" i="1" dirty="0" smtClean="0">
                <a:solidFill>
                  <a:schemeClr val="dk1"/>
                </a:solidFill>
                <a:latin typeface="Calibri"/>
                <a:ea typeface="Calibri"/>
                <a:cs typeface="Calibri"/>
                <a:sym typeface="Calibri"/>
              </a:rPr>
              <a:t>  </a:t>
            </a:r>
            <a:r>
              <a:rPr lang="en-US" sz="2400" b="0" i="1" u="none" dirty="0" smtClean="0">
                <a:solidFill>
                  <a:schemeClr val="dk1"/>
                </a:solidFill>
                <a:latin typeface="Calibri"/>
                <a:ea typeface="Calibri"/>
                <a:cs typeface="Calibri"/>
                <a:sym typeface="Calibri"/>
              </a:rPr>
              <a:t>“</a:t>
            </a:r>
            <a:r>
              <a:rPr lang="en-US" sz="2400" b="0" i="1" u="none" dirty="0">
                <a:solidFill>
                  <a:schemeClr val="dk1"/>
                </a:solidFill>
                <a:latin typeface="Calibri"/>
                <a:ea typeface="Calibri"/>
                <a:cs typeface="Calibri"/>
                <a:sym typeface="Calibri"/>
              </a:rPr>
              <a:t>Persons and </a:t>
            </a:r>
            <a:r>
              <a:rPr lang="en-US" sz="2400" b="0" i="1" u="none" dirty="0" err="1">
                <a:solidFill>
                  <a:schemeClr val="dk1"/>
                </a:solidFill>
                <a:latin typeface="Calibri"/>
                <a:ea typeface="Calibri"/>
                <a:cs typeface="Calibri"/>
                <a:sym typeface="Calibri"/>
              </a:rPr>
              <a:t>organisations</a:t>
            </a:r>
            <a:r>
              <a:rPr lang="en-US" sz="2400" b="0" i="1" u="none" dirty="0">
                <a:solidFill>
                  <a:schemeClr val="dk1"/>
                </a:solidFill>
                <a:latin typeface="Calibri"/>
                <a:ea typeface="Calibri"/>
                <a:cs typeface="Calibri"/>
                <a:sym typeface="Calibri"/>
              </a:rPr>
              <a:t> such as customers, sponsors, performing organization and the public, that are actively involved in the project or whose interests may be positively or negatively affected by execution or completion of the project.  They may also exert influence over the project and its deliverables”</a:t>
            </a:r>
          </a:p>
        </p:txBody>
      </p:sp>
      <p:sp>
        <p:nvSpPr>
          <p:cNvPr id="155" name="Shape 155"/>
          <p:cNvSpPr txBox="1"/>
          <p:nvPr/>
        </p:nvSpPr>
        <p:spPr>
          <a:xfrm>
            <a:off x="6215062" y="2714625"/>
            <a:ext cx="2120899"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a:solidFill>
                  <a:schemeClr val="dk1"/>
                </a:solidFill>
                <a:latin typeface="Calibri"/>
                <a:ea typeface="Calibri"/>
                <a:cs typeface="Calibri"/>
                <a:sym typeface="Calibri"/>
              </a:rPr>
              <a:t>OGC, 2006, p. 339</a:t>
            </a:r>
          </a:p>
        </p:txBody>
      </p:sp>
      <p:sp>
        <p:nvSpPr>
          <p:cNvPr id="156" name="Shape 156"/>
          <p:cNvSpPr txBox="1"/>
          <p:nvPr/>
        </p:nvSpPr>
        <p:spPr>
          <a:xfrm>
            <a:off x="6300192" y="5157192"/>
            <a:ext cx="2005012"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dirty="0">
                <a:solidFill>
                  <a:schemeClr val="dk1"/>
                </a:solidFill>
                <a:latin typeface="Calibri"/>
                <a:ea typeface="Calibri"/>
                <a:cs typeface="Calibri"/>
                <a:sym typeface="Calibri"/>
              </a:rPr>
              <a:t>PMI, 2006, p. 391</a:t>
            </a:r>
          </a:p>
        </p:txBody>
      </p:sp>
      <p:grpSp>
        <p:nvGrpSpPr>
          <p:cNvPr id="157" name="Shape 157"/>
          <p:cNvGrpSpPr/>
          <p:nvPr/>
        </p:nvGrpSpPr>
        <p:grpSpPr>
          <a:xfrm>
            <a:off x="7613650" y="182561"/>
            <a:ext cx="1341437" cy="1066799"/>
            <a:chOff x="7613650" y="182561"/>
            <a:chExt cx="1341437" cy="1066799"/>
          </a:xfrm>
        </p:grpSpPr>
        <p:pic>
          <p:nvPicPr>
            <p:cNvPr id="158" name="Shape 158"/>
            <p:cNvPicPr preferRelativeResize="0"/>
            <p:nvPr/>
          </p:nvPicPr>
          <p:blipFill rotWithShape="1">
            <a:blip r:embed="rId3">
              <a:alphaModFix/>
            </a:blip>
            <a:srcRect/>
            <a:stretch/>
          </p:blipFill>
          <p:spPr>
            <a:xfrm>
              <a:off x="7613650" y="182561"/>
              <a:ext cx="1341437" cy="1066799"/>
            </a:xfrm>
            <a:prstGeom prst="rect">
              <a:avLst/>
            </a:prstGeom>
            <a:noFill/>
            <a:ln>
              <a:noFill/>
            </a:ln>
          </p:spPr>
        </p:pic>
        <p:sp>
          <p:nvSpPr>
            <p:cNvPr id="159" name="Shape 159"/>
            <p:cNvSpPr txBox="1"/>
            <p:nvPr/>
          </p:nvSpPr>
          <p:spPr>
            <a:xfrm>
              <a:off x="7681911" y="252412"/>
              <a:ext cx="1209675" cy="70961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1" i="1" u="none" strike="noStrike" cap="none">
                  <a:solidFill>
                    <a:schemeClr val="dk1"/>
                  </a:solidFill>
                  <a:latin typeface="Calibri"/>
                  <a:ea typeface="Calibri"/>
                  <a:cs typeface="Calibri"/>
                  <a:sym typeface="Calibri"/>
                </a:rPr>
                <a:t>Definition</a:t>
              </a:r>
            </a:p>
          </p:txBody>
        </p:sp>
      </p:grpSp>
      <p:sp>
        <p:nvSpPr>
          <p:cNvPr id="160" name="Shape 160"/>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lgn="r">
              <a:spcBef>
                <a:spcPts val="0"/>
              </a:spcBef>
              <a:buClr>
                <a:srgbClr val="898989"/>
              </a:buClr>
              <a:buSzPct val="25000"/>
              <a:buFont typeface="Calibri"/>
              <a:buNone/>
            </a:pPr>
            <a:fld id="{00000000-1234-1234-1234-123412341234}" type="slidenum">
              <a:rPr lang="en-US"/>
              <a:pPr lvl="0" algn="r">
                <a:spcBef>
                  <a:spcPts val="0"/>
                </a:spcBef>
                <a:buClr>
                  <a:srgbClr val="898989"/>
                </a:buClr>
                <a:buSzPct val="25000"/>
                <a:buFont typeface="Calibri"/>
                <a:buNone/>
              </a:pPr>
              <a:t>18</a:t>
            </a:fld>
            <a:endParaRPr lang="en-US"/>
          </a:p>
        </p:txBody>
      </p:sp>
    </p:spTree>
    <p:extLst>
      <p:ext uri="{BB962C8B-B14F-4D97-AF65-F5344CB8AC3E}">
        <p14:creationId xmlns:p14="http://schemas.microsoft.com/office/powerpoint/2010/main" val="1249926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Shape 166"/>
          <p:cNvSpPr/>
          <p:nvPr/>
        </p:nvSpPr>
        <p:spPr>
          <a:xfrm>
            <a:off x="7900467" y="1713184"/>
            <a:ext cx="1071561" cy="1912936"/>
          </a:xfrm>
          <a:prstGeom prst="roundRect">
            <a:avLst>
              <a:gd name="adj" fmla="val 16667"/>
            </a:avLst>
          </a:prstGeom>
          <a:gradFill>
            <a:gsLst>
              <a:gs pos="0">
                <a:srgbClr val="5E9EFF"/>
              </a:gs>
              <a:gs pos="39999">
                <a:srgbClr val="85C2FF"/>
              </a:gs>
              <a:gs pos="69999">
                <a:srgbClr val="C4D6EB"/>
              </a:gs>
              <a:gs pos="100000">
                <a:srgbClr val="FFEBFA"/>
              </a:gs>
            </a:gsLst>
            <a:lin ang="2700000" scaled="0"/>
          </a:gra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pic>
        <p:nvPicPr>
          <p:cNvPr id="168" name="Shape 168" descr="C:\Documents and Settings\Dave\Local Settings\Temporary Internet Files\Content.IE5\WTGP6FKT\MCj02544040000[1].wmf"/>
          <p:cNvPicPr preferRelativeResize="0"/>
          <p:nvPr/>
        </p:nvPicPr>
        <p:blipFill rotWithShape="1">
          <a:blip r:embed="rId3">
            <a:alphaModFix/>
          </a:blip>
          <a:srcRect/>
          <a:stretch/>
        </p:blipFill>
        <p:spPr>
          <a:xfrm>
            <a:off x="6328842" y="1917973"/>
            <a:ext cx="958850" cy="1249361"/>
          </a:xfrm>
          <a:prstGeom prst="rect">
            <a:avLst/>
          </a:prstGeom>
          <a:noFill/>
          <a:ln>
            <a:noFill/>
          </a:ln>
        </p:spPr>
      </p:pic>
      <p:pic>
        <p:nvPicPr>
          <p:cNvPr id="169" name="Shape 169" descr="C:\Documents and Settings\Dave\Local Settings\Temporary Internet Files\Content.IE5\WTGP6FKT\MCj02544040000[1].wmf"/>
          <p:cNvPicPr preferRelativeResize="0"/>
          <p:nvPr/>
        </p:nvPicPr>
        <p:blipFill rotWithShape="1">
          <a:blip r:embed="rId3">
            <a:alphaModFix/>
          </a:blip>
          <a:srcRect/>
          <a:stretch/>
        </p:blipFill>
        <p:spPr>
          <a:xfrm>
            <a:off x="899592" y="2060848"/>
            <a:ext cx="958850" cy="1249361"/>
          </a:xfrm>
          <a:prstGeom prst="rect">
            <a:avLst/>
          </a:prstGeom>
          <a:noFill/>
          <a:ln>
            <a:noFill/>
          </a:ln>
        </p:spPr>
      </p:pic>
      <p:sp>
        <p:nvSpPr>
          <p:cNvPr id="170" name="Shape 170"/>
          <p:cNvSpPr/>
          <p:nvPr/>
        </p:nvSpPr>
        <p:spPr>
          <a:xfrm rot="5400000">
            <a:off x="3603897" y="1686991"/>
            <a:ext cx="1020762" cy="5857875"/>
          </a:xfrm>
          <a:prstGeom prst="rightBrace">
            <a:avLst>
              <a:gd name="adj1" fmla="val 314"/>
              <a:gd name="adj2" fmla="val 50000"/>
            </a:avLst>
          </a:prstGeom>
          <a:no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71" name="Shape 171"/>
          <p:cNvSpPr txBox="1"/>
          <p:nvPr/>
        </p:nvSpPr>
        <p:spPr>
          <a:xfrm>
            <a:off x="3614217" y="5094560"/>
            <a:ext cx="1082675"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Lifecycle</a:t>
            </a:r>
          </a:p>
        </p:txBody>
      </p:sp>
      <p:sp>
        <p:nvSpPr>
          <p:cNvPr id="172" name="Shape 172"/>
          <p:cNvSpPr/>
          <p:nvPr/>
        </p:nvSpPr>
        <p:spPr>
          <a:xfrm rot="5400000">
            <a:off x="2102122" y="3271316"/>
            <a:ext cx="509586" cy="914400"/>
          </a:xfrm>
          <a:prstGeom prst="rightBrace">
            <a:avLst>
              <a:gd name="adj1" fmla="val 1003"/>
              <a:gd name="adj2" fmla="val 50000"/>
            </a:avLst>
          </a:prstGeom>
          <a:no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73" name="Shape 173"/>
          <p:cNvSpPr txBox="1"/>
          <p:nvPr/>
        </p:nvSpPr>
        <p:spPr>
          <a:xfrm>
            <a:off x="2042592" y="3951560"/>
            <a:ext cx="646112"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Plan</a:t>
            </a:r>
          </a:p>
        </p:txBody>
      </p:sp>
      <p:sp>
        <p:nvSpPr>
          <p:cNvPr id="174" name="Shape 174"/>
          <p:cNvSpPr/>
          <p:nvPr/>
        </p:nvSpPr>
        <p:spPr>
          <a:xfrm rot="5400000">
            <a:off x="3173684" y="3271316"/>
            <a:ext cx="509586" cy="914400"/>
          </a:xfrm>
          <a:prstGeom prst="rightBrace">
            <a:avLst>
              <a:gd name="adj1" fmla="val 1003"/>
              <a:gd name="adj2" fmla="val 50000"/>
            </a:avLst>
          </a:prstGeom>
          <a:no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75" name="Shape 175"/>
          <p:cNvSpPr txBox="1"/>
          <p:nvPr/>
        </p:nvSpPr>
        <p:spPr>
          <a:xfrm>
            <a:off x="2899842" y="3981723"/>
            <a:ext cx="1004887" cy="646112"/>
          </a:xfrm>
          <a:prstGeom prst="rect">
            <a:avLst/>
          </a:prstGeom>
          <a:noFill/>
          <a:ln>
            <a:noFill/>
          </a:ln>
        </p:spPr>
        <p:txBody>
          <a:bodyPr lIns="91425" tIns="45700" rIns="91425" bIns="45700" anchor="t"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Analyse</a:t>
            </a:r>
          </a:p>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Design</a:t>
            </a:r>
          </a:p>
        </p:txBody>
      </p:sp>
      <p:sp>
        <p:nvSpPr>
          <p:cNvPr id="176" name="Shape 176"/>
          <p:cNvSpPr/>
          <p:nvPr/>
        </p:nvSpPr>
        <p:spPr>
          <a:xfrm rot="5400000">
            <a:off x="4245248" y="3271316"/>
            <a:ext cx="509586" cy="914400"/>
          </a:xfrm>
          <a:prstGeom prst="rightBrace">
            <a:avLst>
              <a:gd name="adj1" fmla="val 1003"/>
              <a:gd name="adj2" fmla="val 50000"/>
            </a:avLst>
          </a:prstGeom>
          <a:no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77" name="Shape 177"/>
          <p:cNvSpPr txBox="1"/>
          <p:nvPr/>
        </p:nvSpPr>
        <p:spPr>
          <a:xfrm>
            <a:off x="4185717" y="3981723"/>
            <a:ext cx="696912" cy="646112"/>
          </a:xfrm>
          <a:prstGeom prst="rect">
            <a:avLst/>
          </a:prstGeom>
          <a:noFill/>
          <a:ln>
            <a:noFill/>
          </a:ln>
        </p:spPr>
        <p:txBody>
          <a:bodyPr lIns="91425" tIns="45700" rIns="91425" bIns="45700" anchor="t"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Build</a:t>
            </a:r>
          </a:p>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Test</a:t>
            </a:r>
          </a:p>
        </p:txBody>
      </p:sp>
      <p:sp>
        <p:nvSpPr>
          <p:cNvPr id="178" name="Shape 178"/>
          <p:cNvSpPr/>
          <p:nvPr/>
        </p:nvSpPr>
        <p:spPr>
          <a:xfrm rot="5400000">
            <a:off x="5388248" y="3271316"/>
            <a:ext cx="509586" cy="914400"/>
          </a:xfrm>
          <a:prstGeom prst="rightBrace">
            <a:avLst>
              <a:gd name="adj1" fmla="val 1003"/>
              <a:gd name="adj2" fmla="val 50000"/>
            </a:avLst>
          </a:prstGeom>
          <a:no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79" name="Shape 179"/>
          <p:cNvSpPr txBox="1"/>
          <p:nvPr/>
        </p:nvSpPr>
        <p:spPr>
          <a:xfrm>
            <a:off x="5042967" y="3951560"/>
            <a:ext cx="1262062"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Implement</a:t>
            </a:r>
          </a:p>
        </p:txBody>
      </p:sp>
      <p:sp>
        <p:nvSpPr>
          <p:cNvPr id="180" name="Shape 180"/>
          <p:cNvSpPr txBox="1"/>
          <p:nvPr/>
        </p:nvSpPr>
        <p:spPr>
          <a:xfrm>
            <a:off x="399529" y="2594248"/>
            <a:ext cx="671511"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Start</a:t>
            </a:r>
          </a:p>
        </p:txBody>
      </p:sp>
      <p:sp>
        <p:nvSpPr>
          <p:cNvPr id="181" name="Shape 181"/>
          <p:cNvSpPr txBox="1"/>
          <p:nvPr/>
        </p:nvSpPr>
        <p:spPr>
          <a:xfrm>
            <a:off x="7043217" y="2451373"/>
            <a:ext cx="595311"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End</a:t>
            </a:r>
          </a:p>
        </p:txBody>
      </p:sp>
      <p:pic>
        <p:nvPicPr>
          <p:cNvPr id="182" name="Shape 182" descr="C:\Documents and Settings\Dave\Local Settings\Temporary Internet Files\Content.IE5\WTGP6FKT\MCj02902900000[1].wmf"/>
          <p:cNvPicPr preferRelativeResize="0"/>
          <p:nvPr/>
        </p:nvPicPr>
        <p:blipFill rotWithShape="1">
          <a:blip r:embed="rId4">
            <a:alphaModFix/>
          </a:blip>
          <a:srcRect/>
          <a:stretch/>
        </p:blipFill>
        <p:spPr>
          <a:xfrm>
            <a:off x="470967" y="3060973"/>
            <a:ext cx="788986" cy="650874"/>
          </a:xfrm>
          <a:prstGeom prst="rect">
            <a:avLst/>
          </a:prstGeom>
          <a:noFill/>
          <a:ln>
            <a:noFill/>
          </a:ln>
        </p:spPr>
      </p:pic>
      <p:pic>
        <p:nvPicPr>
          <p:cNvPr id="183" name="Shape 183" descr="C:\Documents and Settings\Dave\Local Settings\Temporary Internet Files\Content.IE5\WTGP6FKT\MCj02902900000[1].wmf"/>
          <p:cNvPicPr preferRelativeResize="0"/>
          <p:nvPr/>
        </p:nvPicPr>
        <p:blipFill rotWithShape="1">
          <a:blip r:embed="rId4">
            <a:alphaModFix/>
          </a:blip>
          <a:srcRect/>
          <a:stretch/>
        </p:blipFill>
        <p:spPr>
          <a:xfrm>
            <a:off x="7043217" y="2918098"/>
            <a:ext cx="788986" cy="650874"/>
          </a:xfrm>
          <a:prstGeom prst="rect">
            <a:avLst/>
          </a:prstGeom>
          <a:noFill/>
          <a:ln>
            <a:noFill/>
          </a:ln>
        </p:spPr>
      </p:pic>
      <p:cxnSp>
        <p:nvCxnSpPr>
          <p:cNvPr id="184" name="Shape 184"/>
          <p:cNvCxnSpPr/>
          <p:nvPr/>
        </p:nvCxnSpPr>
        <p:spPr>
          <a:xfrm>
            <a:off x="2256903" y="2697435"/>
            <a:ext cx="3571874" cy="1587"/>
          </a:xfrm>
          <a:prstGeom prst="straightConnector1">
            <a:avLst/>
          </a:prstGeom>
          <a:noFill/>
          <a:ln w="34925" cap="flat" cmpd="sng">
            <a:solidFill>
              <a:schemeClr val="dk1"/>
            </a:solidFill>
            <a:prstDash val="solid"/>
            <a:miter/>
            <a:headEnd type="none" w="med" len="med"/>
            <a:tailEnd type="stealth" w="lg" len="lg"/>
          </a:ln>
        </p:spPr>
      </p:cxnSp>
      <p:pic>
        <p:nvPicPr>
          <p:cNvPr id="185" name="Shape 185" descr="C:\Documents and Settings\Dave\Local Settings\Temporary Internet Files\Content.IE5\0PCVKNKV\MCj00787080000[1].wmf"/>
          <p:cNvPicPr preferRelativeResize="0"/>
          <p:nvPr/>
        </p:nvPicPr>
        <p:blipFill rotWithShape="1">
          <a:blip r:embed="rId5">
            <a:alphaModFix/>
          </a:blip>
          <a:srcRect/>
          <a:stretch/>
        </p:blipFill>
        <p:spPr>
          <a:xfrm>
            <a:off x="2256903" y="840059"/>
            <a:ext cx="785811" cy="658812"/>
          </a:xfrm>
          <a:prstGeom prst="rect">
            <a:avLst/>
          </a:prstGeom>
          <a:noFill/>
          <a:ln>
            <a:noFill/>
          </a:ln>
        </p:spPr>
      </p:pic>
      <p:pic>
        <p:nvPicPr>
          <p:cNvPr id="186" name="Shape 186" descr="C:\Documents and Settings\Dave\Local Settings\Temporary Internet Files\Content.IE5\0PCVKNKV\MCj00787080000[1].wmf"/>
          <p:cNvPicPr preferRelativeResize="0"/>
          <p:nvPr/>
        </p:nvPicPr>
        <p:blipFill rotWithShape="1">
          <a:blip r:embed="rId5">
            <a:alphaModFix/>
          </a:blip>
          <a:srcRect/>
          <a:stretch/>
        </p:blipFill>
        <p:spPr>
          <a:xfrm>
            <a:off x="3614217" y="840059"/>
            <a:ext cx="785811" cy="658812"/>
          </a:xfrm>
          <a:prstGeom prst="rect">
            <a:avLst/>
          </a:prstGeom>
          <a:noFill/>
          <a:ln>
            <a:noFill/>
          </a:ln>
        </p:spPr>
      </p:pic>
      <p:pic>
        <p:nvPicPr>
          <p:cNvPr id="187" name="Shape 187" descr="C:\Documents and Settings\Dave\Local Settings\Temporary Internet Files\Content.IE5\0PCVKNKV\MCj00787080000[1].wmf"/>
          <p:cNvPicPr preferRelativeResize="0"/>
          <p:nvPr/>
        </p:nvPicPr>
        <p:blipFill rotWithShape="1">
          <a:blip r:embed="rId5">
            <a:alphaModFix/>
          </a:blip>
          <a:srcRect/>
          <a:stretch/>
        </p:blipFill>
        <p:spPr>
          <a:xfrm>
            <a:off x="4900092" y="840059"/>
            <a:ext cx="785811" cy="658812"/>
          </a:xfrm>
          <a:prstGeom prst="rect">
            <a:avLst/>
          </a:prstGeom>
          <a:noFill/>
          <a:ln>
            <a:noFill/>
          </a:ln>
        </p:spPr>
      </p:pic>
      <p:sp>
        <p:nvSpPr>
          <p:cNvPr id="188" name="Shape 188"/>
          <p:cNvSpPr txBox="1"/>
          <p:nvPr/>
        </p:nvSpPr>
        <p:spPr>
          <a:xfrm>
            <a:off x="3542779" y="2737123"/>
            <a:ext cx="954086"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Phases</a:t>
            </a:r>
          </a:p>
        </p:txBody>
      </p:sp>
      <p:sp>
        <p:nvSpPr>
          <p:cNvPr id="189" name="Shape 189"/>
          <p:cNvSpPr txBox="1"/>
          <p:nvPr/>
        </p:nvSpPr>
        <p:spPr>
          <a:xfrm>
            <a:off x="3257028" y="1657623"/>
            <a:ext cx="1531937"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Stakeholders</a:t>
            </a:r>
          </a:p>
        </p:txBody>
      </p:sp>
      <p:sp>
        <p:nvSpPr>
          <p:cNvPr id="190" name="Shape 190"/>
          <p:cNvSpPr txBox="1"/>
          <p:nvPr/>
        </p:nvSpPr>
        <p:spPr>
          <a:xfrm>
            <a:off x="7876653" y="2224360"/>
            <a:ext cx="1095375" cy="923924"/>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Products</a:t>
            </a: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Services</a:t>
            </a:r>
          </a:p>
        </p:txBody>
      </p:sp>
      <p:cxnSp>
        <p:nvCxnSpPr>
          <p:cNvPr id="191" name="Shape 191"/>
          <p:cNvCxnSpPr/>
          <p:nvPr/>
        </p:nvCxnSpPr>
        <p:spPr>
          <a:xfrm rot="10800000" flipH="1">
            <a:off x="7614717" y="2340248"/>
            <a:ext cx="261936" cy="255587"/>
          </a:xfrm>
          <a:prstGeom prst="straightConnector1">
            <a:avLst/>
          </a:prstGeom>
          <a:noFill/>
          <a:ln w="12700" cap="flat" cmpd="sng">
            <a:solidFill>
              <a:schemeClr val="dk1"/>
            </a:solidFill>
            <a:prstDash val="solid"/>
            <a:miter/>
            <a:headEnd type="none" w="med" len="med"/>
            <a:tailEnd type="stealth" w="lg" len="lg"/>
          </a:ln>
        </p:spPr>
      </p:cxnSp>
      <p:cxnSp>
        <p:nvCxnSpPr>
          <p:cNvPr id="192" name="Shape 192"/>
          <p:cNvCxnSpPr/>
          <p:nvPr/>
        </p:nvCxnSpPr>
        <p:spPr>
          <a:xfrm>
            <a:off x="7614717" y="2595835"/>
            <a:ext cx="261936" cy="244474"/>
          </a:xfrm>
          <a:prstGeom prst="straightConnector1">
            <a:avLst/>
          </a:prstGeom>
          <a:noFill/>
          <a:ln w="12700" cap="flat" cmpd="sng">
            <a:solidFill>
              <a:schemeClr val="dk1"/>
            </a:solidFill>
            <a:prstDash val="solid"/>
            <a:miter/>
            <a:headEnd type="none" w="med" len="med"/>
            <a:tailEnd type="stealth" w="lg" len="lg"/>
          </a:ln>
        </p:spPr>
      </p:cxnSp>
      <p:sp>
        <p:nvSpPr>
          <p:cNvPr id="193" name="Shape 193"/>
          <p:cNvSpPr txBox="1"/>
          <p:nvPr/>
        </p:nvSpPr>
        <p:spPr>
          <a:xfrm>
            <a:off x="7900467" y="1768748"/>
            <a:ext cx="1030286"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1" i="0" u="sng">
                <a:solidFill>
                  <a:schemeClr val="dk1"/>
                </a:solidFill>
                <a:latin typeface="Calibri"/>
                <a:ea typeface="Calibri"/>
                <a:cs typeface="Calibri"/>
                <a:sym typeface="Calibri"/>
              </a:rPr>
              <a:t> Unique</a:t>
            </a:r>
          </a:p>
        </p:txBody>
      </p:sp>
      <p:sp>
        <p:nvSpPr>
          <p:cNvPr id="194" name="Shape 194"/>
          <p:cNvSpPr/>
          <p:nvPr/>
        </p:nvSpPr>
        <p:spPr>
          <a:xfrm>
            <a:off x="1399654" y="554309"/>
            <a:ext cx="5857875" cy="1785937"/>
          </a:xfrm>
          <a:custGeom>
            <a:avLst/>
            <a:gdLst/>
            <a:ahLst/>
            <a:cxnLst/>
            <a:rect l="0" t="0" r="0" b="0"/>
            <a:pathLst>
              <a:path w="120000" h="120000" extrusionOk="0">
                <a:moveTo>
                  <a:pt x="10833" y="39916"/>
                </a:moveTo>
                <a:lnTo>
                  <a:pt x="10833" y="39916"/>
                </a:lnTo>
                <a:cubicBezTo>
                  <a:pt x="10355" y="35172"/>
                  <a:pt x="10872" y="30341"/>
                  <a:pt x="12319" y="25977"/>
                </a:cubicBezTo>
                <a:cubicBezTo>
                  <a:pt x="13766" y="21611"/>
                  <a:pt x="16086" y="17888"/>
                  <a:pt x="19013" y="15233"/>
                </a:cubicBezTo>
                <a:cubicBezTo>
                  <a:pt x="21938" y="12577"/>
                  <a:pt x="25358" y="11094"/>
                  <a:pt x="28875" y="10955"/>
                </a:cubicBezTo>
                <a:cubicBezTo>
                  <a:pt x="32391" y="10816"/>
                  <a:pt x="35866" y="12027"/>
                  <a:pt x="38902" y="14447"/>
                </a:cubicBezTo>
                <a:lnTo>
                  <a:pt x="38902" y="14450"/>
                </a:lnTo>
                <a:cubicBezTo>
                  <a:pt x="39983" y="11672"/>
                  <a:pt x="41527" y="9280"/>
                  <a:pt x="43408" y="7461"/>
                </a:cubicBezTo>
                <a:cubicBezTo>
                  <a:pt x="45288" y="5641"/>
                  <a:pt x="47455" y="4444"/>
                  <a:pt x="49733" y="3966"/>
                </a:cubicBezTo>
                <a:cubicBezTo>
                  <a:pt x="52013" y="3488"/>
                  <a:pt x="54344" y="3744"/>
                  <a:pt x="56538" y="4708"/>
                </a:cubicBezTo>
                <a:cubicBezTo>
                  <a:pt x="58733" y="5675"/>
                  <a:pt x="60733" y="7327"/>
                  <a:pt x="62377" y="9530"/>
                </a:cubicBezTo>
                <a:lnTo>
                  <a:pt x="62377" y="9533"/>
                </a:lnTo>
                <a:cubicBezTo>
                  <a:pt x="63297" y="7022"/>
                  <a:pt x="64669" y="4872"/>
                  <a:pt x="66366" y="3286"/>
                </a:cubicBezTo>
                <a:cubicBezTo>
                  <a:pt x="68066" y="1700"/>
                  <a:pt x="70033" y="727"/>
                  <a:pt x="72083" y="463"/>
                </a:cubicBezTo>
                <a:cubicBezTo>
                  <a:pt x="74133" y="200"/>
                  <a:pt x="76200" y="650"/>
                  <a:pt x="78086" y="1775"/>
                </a:cubicBezTo>
                <a:cubicBezTo>
                  <a:pt x="79972" y="2900"/>
                  <a:pt x="81619" y="4661"/>
                  <a:pt x="82866" y="6891"/>
                </a:cubicBezTo>
                <a:lnTo>
                  <a:pt x="82869" y="6891"/>
                </a:lnTo>
                <a:cubicBezTo>
                  <a:pt x="84522" y="4238"/>
                  <a:pt x="86697" y="2283"/>
                  <a:pt x="89138" y="1247"/>
                </a:cubicBezTo>
                <a:cubicBezTo>
                  <a:pt x="91580" y="213"/>
                  <a:pt x="94188" y="141"/>
                  <a:pt x="96661" y="1041"/>
                </a:cubicBezTo>
                <a:cubicBezTo>
                  <a:pt x="99130" y="1944"/>
                  <a:pt x="101361" y="3780"/>
                  <a:pt x="103091" y="6338"/>
                </a:cubicBezTo>
                <a:cubicBezTo>
                  <a:pt x="104825" y="8894"/>
                  <a:pt x="105983" y="12069"/>
                  <a:pt x="106438" y="15486"/>
                </a:cubicBezTo>
                <a:lnTo>
                  <a:pt x="106438" y="15488"/>
                </a:lnTo>
                <a:cubicBezTo>
                  <a:pt x="108480" y="16247"/>
                  <a:pt x="110383" y="17597"/>
                  <a:pt x="112013" y="19444"/>
                </a:cubicBezTo>
                <a:cubicBezTo>
                  <a:pt x="113644" y="21291"/>
                  <a:pt x="114963" y="23591"/>
                  <a:pt x="115886" y="26194"/>
                </a:cubicBezTo>
                <a:cubicBezTo>
                  <a:pt x="116805" y="28797"/>
                  <a:pt x="117308" y="31638"/>
                  <a:pt x="117355" y="34527"/>
                </a:cubicBezTo>
                <a:cubicBezTo>
                  <a:pt x="117402" y="37416"/>
                  <a:pt x="116997" y="40288"/>
                  <a:pt x="116161" y="42944"/>
                </a:cubicBezTo>
                <a:lnTo>
                  <a:pt x="116161" y="42944"/>
                </a:lnTo>
                <a:cubicBezTo>
                  <a:pt x="118161" y="46488"/>
                  <a:pt x="119447" y="50688"/>
                  <a:pt x="119886" y="55122"/>
                </a:cubicBezTo>
                <a:cubicBezTo>
                  <a:pt x="120325" y="59552"/>
                  <a:pt x="119902" y="64063"/>
                  <a:pt x="118663" y="68205"/>
                </a:cubicBezTo>
                <a:cubicBezTo>
                  <a:pt x="117422" y="72347"/>
                  <a:pt x="115408" y="75977"/>
                  <a:pt x="112816" y="78727"/>
                </a:cubicBezTo>
                <a:cubicBezTo>
                  <a:pt x="110227" y="81480"/>
                  <a:pt x="107152" y="83263"/>
                  <a:pt x="103900" y="83897"/>
                </a:cubicBezTo>
                <a:lnTo>
                  <a:pt x="103900" y="83897"/>
                </a:lnTo>
                <a:cubicBezTo>
                  <a:pt x="103875" y="87780"/>
                  <a:pt x="103091" y="91586"/>
                  <a:pt x="101627" y="94922"/>
                </a:cubicBezTo>
                <a:cubicBezTo>
                  <a:pt x="100163" y="98258"/>
                  <a:pt x="98069" y="101002"/>
                  <a:pt x="95566" y="102872"/>
                </a:cubicBezTo>
                <a:cubicBezTo>
                  <a:pt x="93063" y="104744"/>
                  <a:pt x="90238" y="105672"/>
                  <a:pt x="87383" y="105563"/>
                </a:cubicBezTo>
                <a:cubicBezTo>
                  <a:pt x="84527" y="105458"/>
                  <a:pt x="81744" y="104316"/>
                  <a:pt x="79319" y="102258"/>
                </a:cubicBezTo>
                <a:lnTo>
                  <a:pt x="79322" y="102258"/>
                </a:lnTo>
                <a:cubicBezTo>
                  <a:pt x="78291" y="106897"/>
                  <a:pt x="76316" y="111047"/>
                  <a:pt x="73627" y="114216"/>
                </a:cubicBezTo>
                <a:cubicBezTo>
                  <a:pt x="70938" y="117383"/>
                  <a:pt x="67644" y="119447"/>
                  <a:pt x="64130" y="120158"/>
                </a:cubicBezTo>
                <a:cubicBezTo>
                  <a:pt x="60613" y="120872"/>
                  <a:pt x="57022" y="120208"/>
                  <a:pt x="53775" y="118244"/>
                </a:cubicBezTo>
                <a:cubicBezTo>
                  <a:pt x="50525" y="116280"/>
                  <a:pt x="47752" y="113094"/>
                  <a:pt x="45777" y="109063"/>
                </a:cubicBezTo>
                <a:lnTo>
                  <a:pt x="45777" y="109066"/>
                </a:lnTo>
                <a:cubicBezTo>
                  <a:pt x="43330" y="111075"/>
                  <a:pt x="40616" y="112394"/>
                  <a:pt x="37791" y="112950"/>
                </a:cubicBezTo>
                <a:cubicBezTo>
                  <a:pt x="34966" y="113508"/>
                  <a:pt x="32088" y="113288"/>
                  <a:pt x="29327" y="112308"/>
                </a:cubicBezTo>
                <a:cubicBezTo>
                  <a:pt x="26566" y="111325"/>
                  <a:pt x="23975" y="109600"/>
                  <a:pt x="21708" y="107233"/>
                </a:cubicBezTo>
                <a:cubicBezTo>
                  <a:pt x="19438" y="104866"/>
                  <a:pt x="17541" y="101905"/>
                  <a:pt x="16122" y="98525"/>
                </a:cubicBezTo>
                <a:lnTo>
                  <a:pt x="16122" y="98527"/>
                </a:lnTo>
                <a:cubicBezTo>
                  <a:pt x="13655" y="98916"/>
                  <a:pt x="11161" y="98272"/>
                  <a:pt x="8975" y="96677"/>
                </a:cubicBezTo>
                <a:cubicBezTo>
                  <a:pt x="6788" y="95083"/>
                  <a:pt x="5016" y="92613"/>
                  <a:pt x="3900" y="89608"/>
                </a:cubicBezTo>
                <a:cubicBezTo>
                  <a:pt x="2780" y="86602"/>
                  <a:pt x="2369" y="83200"/>
                  <a:pt x="2722" y="79866"/>
                </a:cubicBezTo>
                <a:cubicBezTo>
                  <a:pt x="3072" y="76530"/>
                  <a:pt x="4172" y="73425"/>
                  <a:pt x="5866" y="70963"/>
                </a:cubicBezTo>
                <a:lnTo>
                  <a:pt x="5869" y="70966"/>
                </a:lnTo>
                <a:cubicBezTo>
                  <a:pt x="3672" y="69205"/>
                  <a:pt x="1938" y="66541"/>
                  <a:pt x="916" y="63355"/>
                </a:cubicBezTo>
                <a:cubicBezTo>
                  <a:pt x="-102" y="60166"/>
                  <a:pt x="-363" y="56616"/>
                  <a:pt x="172" y="53216"/>
                </a:cubicBezTo>
                <a:cubicBezTo>
                  <a:pt x="711" y="49813"/>
                  <a:pt x="2022" y="46730"/>
                  <a:pt x="3919" y="44411"/>
                </a:cubicBezTo>
                <a:cubicBezTo>
                  <a:pt x="5813" y="42088"/>
                  <a:pt x="8200" y="40647"/>
                  <a:pt x="10730" y="40288"/>
                </a:cubicBezTo>
                <a:close/>
              </a:path>
              <a:path w="120000" h="120000" fill="none" extrusionOk="0">
                <a:moveTo>
                  <a:pt x="13036" y="72713"/>
                </a:moveTo>
                <a:lnTo>
                  <a:pt x="13036" y="72713"/>
                </a:lnTo>
                <a:cubicBezTo>
                  <a:pt x="12425" y="72777"/>
                  <a:pt x="11813" y="72777"/>
                  <a:pt x="11202" y="72716"/>
                </a:cubicBezTo>
                <a:cubicBezTo>
                  <a:pt x="10594" y="72655"/>
                  <a:pt x="9988" y="72530"/>
                  <a:pt x="9391" y="72341"/>
                </a:cubicBezTo>
                <a:cubicBezTo>
                  <a:pt x="8797" y="72155"/>
                  <a:pt x="8213" y="71905"/>
                  <a:pt x="7644" y="71597"/>
                </a:cubicBezTo>
                <a:cubicBezTo>
                  <a:pt x="7077" y="71288"/>
                  <a:pt x="6525" y="70922"/>
                  <a:pt x="6000" y="70497"/>
                </a:cubicBezTo>
                <a:moveTo>
                  <a:pt x="19244" y="96941"/>
                </a:moveTo>
                <a:lnTo>
                  <a:pt x="19244" y="96941"/>
                </a:lnTo>
                <a:cubicBezTo>
                  <a:pt x="18997" y="97075"/>
                  <a:pt x="18747" y="97197"/>
                  <a:pt x="18494" y="97308"/>
                </a:cubicBezTo>
                <a:cubicBezTo>
                  <a:pt x="18241" y="97419"/>
                  <a:pt x="17986" y="97519"/>
                  <a:pt x="17730" y="97608"/>
                </a:cubicBezTo>
                <a:cubicBezTo>
                  <a:pt x="17472" y="97697"/>
                  <a:pt x="17213" y="97772"/>
                  <a:pt x="16952" y="97838"/>
                </a:cubicBezTo>
                <a:cubicBezTo>
                  <a:pt x="16691" y="97905"/>
                  <a:pt x="16427" y="97958"/>
                  <a:pt x="16166" y="98000"/>
                </a:cubicBezTo>
                <a:moveTo>
                  <a:pt x="45772" y="108583"/>
                </a:moveTo>
                <a:lnTo>
                  <a:pt x="45772" y="108583"/>
                </a:lnTo>
                <a:cubicBezTo>
                  <a:pt x="45583" y="108202"/>
                  <a:pt x="45405" y="107819"/>
                  <a:pt x="45236" y="107427"/>
                </a:cubicBezTo>
                <a:cubicBezTo>
                  <a:pt x="45066" y="107036"/>
                  <a:pt x="44902" y="106636"/>
                  <a:pt x="44747" y="106233"/>
                </a:cubicBezTo>
                <a:cubicBezTo>
                  <a:pt x="44591" y="105830"/>
                  <a:pt x="44447" y="105419"/>
                  <a:pt x="44308" y="105005"/>
                </a:cubicBezTo>
                <a:cubicBezTo>
                  <a:pt x="44169" y="104591"/>
                  <a:pt x="44036" y="104172"/>
                  <a:pt x="43913" y="103750"/>
                </a:cubicBezTo>
                <a:moveTo>
                  <a:pt x="80075" y="96530"/>
                </a:moveTo>
                <a:lnTo>
                  <a:pt x="80075" y="96530"/>
                </a:lnTo>
                <a:cubicBezTo>
                  <a:pt x="80047" y="96977"/>
                  <a:pt x="80011" y="97427"/>
                  <a:pt x="79966" y="97872"/>
                </a:cubicBezTo>
                <a:cubicBezTo>
                  <a:pt x="79922" y="98319"/>
                  <a:pt x="79866" y="98763"/>
                  <a:pt x="79805" y="99208"/>
                </a:cubicBezTo>
                <a:cubicBezTo>
                  <a:pt x="79744" y="99650"/>
                  <a:pt x="79675" y="100091"/>
                  <a:pt x="79594" y="100527"/>
                </a:cubicBezTo>
                <a:cubicBezTo>
                  <a:pt x="79516" y="100966"/>
                  <a:pt x="79427" y="101400"/>
                  <a:pt x="79333" y="101833"/>
                </a:cubicBezTo>
                <a:moveTo>
                  <a:pt x="94802" y="63761"/>
                </a:moveTo>
                <a:lnTo>
                  <a:pt x="94802" y="63761"/>
                </a:lnTo>
                <a:cubicBezTo>
                  <a:pt x="96158" y="64658"/>
                  <a:pt x="97416" y="65813"/>
                  <a:pt x="98536" y="67188"/>
                </a:cubicBezTo>
                <a:cubicBezTo>
                  <a:pt x="99655" y="68566"/>
                  <a:pt x="100627" y="70150"/>
                  <a:pt x="101425" y="71894"/>
                </a:cubicBezTo>
                <a:cubicBezTo>
                  <a:pt x="102219" y="73641"/>
                  <a:pt x="102830" y="75530"/>
                  <a:pt x="103238" y="77505"/>
                </a:cubicBezTo>
                <a:cubicBezTo>
                  <a:pt x="103644" y="79483"/>
                  <a:pt x="103847" y="81527"/>
                  <a:pt x="103833" y="83583"/>
                </a:cubicBezTo>
                <a:moveTo>
                  <a:pt x="116105" y="42650"/>
                </a:moveTo>
                <a:lnTo>
                  <a:pt x="116105" y="42650"/>
                </a:lnTo>
                <a:cubicBezTo>
                  <a:pt x="115880" y="43363"/>
                  <a:pt x="115625" y="44058"/>
                  <a:pt x="115341" y="44733"/>
                </a:cubicBezTo>
                <a:cubicBezTo>
                  <a:pt x="115058" y="45408"/>
                  <a:pt x="114747" y="46058"/>
                  <a:pt x="114408" y="46683"/>
                </a:cubicBezTo>
                <a:cubicBezTo>
                  <a:pt x="114072" y="47308"/>
                  <a:pt x="113705" y="47908"/>
                  <a:pt x="113319" y="48475"/>
                </a:cubicBezTo>
                <a:cubicBezTo>
                  <a:pt x="112930" y="49041"/>
                  <a:pt x="112516" y="49580"/>
                  <a:pt x="112083" y="50083"/>
                </a:cubicBezTo>
                <a:moveTo>
                  <a:pt x="106455" y="15072"/>
                </a:moveTo>
                <a:lnTo>
                  <a:pt x="106455" y="15072"/>
                </a:lnTo>
                <a:cubicBezTo>
                  <a:pt x="106491" y="15361"/>
                  <a:pt x="106525" y="15650"/>
                  <a:pt x="106552" y="15941"/>
                </a:cubicBezTo>
                <a:cubicBezTo>
                  <a:pt x="106583" y="16233"/>
                  <a:pt x="106605" y="16525"/>
                  <a:pt x="106622" y="16819"/>
                </a:cubicBezTo>
                <a:cubicBezTo>
                  <a:pt x="106641" y="17111"/>
                  <a:pt x="106652" y="17405"/>
                  <a:pt x="106661" y="17700"/>
                </a:cubicBezTo>
                <a:cubicBezTo>
                  <a:pt x="106666" y="17994"/>
                  <a:pt x="106669" y="18288"/>
                  <a:pt x="106666" y="18583"/>
                </a:cubicBezTo>
                <a:moveTo>
                  <a:pt x="80772" y="10977"/>
                </a:moveTo>
                <a:lnTo>
                  <a:pt x="80772" y="10977"/>
                </a:lnTo>
                <a:cubicBezTo>
                  <a:pt x="80902" y="10572"/>
                  <a:pt x="81044" y="10175"/>
                  <a:pt x="81197" y="9783"/>
                </a:cubicBezTo>
                <a:cubicBezTo>
                  <a:pt x="81347" y="9394"/>
                  <a:pt x="81511" y="9011"/>
                  <a:pt x="81683" y="8636"/>
                </a:cubicBezTo>
                <a:cubicBezTo>
                  <a:pt x="81855" y="8261"/>
                  <a:pt x="82036" y="7897"/>
                  <a:pt x="82227" y="7538"/>
                </a:cubicBezTo>
                <a:cubicBezTo>
                  <a:pt x="82422" y="7183"/>
                  <a:pt x="82622" y="6836"/>
                  <a:pt x="82833" y="6500"/>
                </a:cubicBezTo>
                <a:moveTo>
                  <a:pt x="61502" y="13111"/>
                </a:moveTo>
                <a:lnTo>
                  <a:pt x="61502" y="13111"/>
                </a:lnTo>
                <a:cubicBezTo>
                  <a:pt x="61555" y="12775"/>
                  <a:pt x="61613" y="12444"/>
                  <a:pt x="61683" y="12113"/>
                </a:cubicBezTo>
                <a:cubicBezTo>
                  <a:pt x="61752" y="11786"/>
                  <a:pt x="61827" y="11458"/>
                  <a:pt x="61911" y="11136"/>
                </a:cubicBezTo>
                <a:cubicBezTo>
                  <a:pt x="61994" y="10813"/>
                  <a:pt x="62086" y="10494"/>
                  <a:pt x="62183" y="10180"/>
                </a:cubicBezTo>
                <a:cubicBezTo>
                  <a:pt x="62280" y="9866"/>
                  <a:pt x="62386" y="9555"/>
                  <a:pt x="62500" y="9250"/>
                </a:cubicBezTo>
                <a:moveTo>
                  <a:pt x="38888" y="14422"/>
                </a:moveTo>
                <a:lnTo>
                  <a:pt x="38888" y="14422"/>
                </a:lnTo>
                <a:cubicBezTo>
                  <a:pt x="39213" y="14680"/>
                  <a:pt x="39536" y="14955"/>
                  <a:pt x="39850" y="15244"/>
                </a:cubicBezTo>
                <a:cubicBezTo>
                  <a:pt x="40166" y="15530"/>
                  <a:pt x="40475" y="15830"/>
                  <a:pt x="40775" y="16144"/>
                </a:cubicBezTo>
                <a:cubicBezTo>
                  <a:pt x="41077" y="16458"/>
                  <a:pt x="41372" y="16783"/>
                  <a:pt x="41658" y="17119"/>
                </a:cubicBezTo>
                <a:cubicBezTo>
                  <a:pt x="41947" y="17455"/>
                  <a:pt x="42227" y="17805"/>
                  <a:pt x="42497" y="18166"/>
                </a:cubicBezTo>
                <a:moveTo>
                  <a:pt x="11463" y="43858"/>
                </a:moveTo>
                <a:lnTo>
                  <a:pt x="11463" y="43858"/>
                </a:lnTo>
                <a:cubicBezTo>
                  <a:pt x="11391" y="43533"/>
                  <a:pt x="11325" y="43211"/>
                  <a:pt x="11263" y="42883"/>
                </a:cubicBezTo>
                <a:cubicBezTo>
                  <a:pt x="11200" y="42558"/>
                  <a:pt x="11144" y="42230"/>
                  <a:pt x="11091" y="41902"/>
                </a:cubicBezTo>
                <a:cubicBezTo>
                  <a:pt x="11038" y="41575"/>
                  <a:pt x="10991" y="41244"/>
                  <a:pt x="10947" y="40911"/>
                </a:cubicBezTo>
                <a:cubicBezTo>
                  <a:pt x="10905" y="40580"/>
                  <a:pt x="10866" y="40247"/>
                  <a:pt x="10833" y="39913"/>
                </a:cubicBezTo>
              </a:path>
            </a:pathLst>
          </a:custGeom>
          <a:no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95" name="Shape 195"/>
          <p:cNvSpPr txBox="1"/>
          <p:nvPr/>
        </p:nvSpPr>
        <p:spPr>
          <a:xfrm>
            <a:off x="328092" y="339998"/>
            <a:ext cx="2557461"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dirty="0">
                <a:solidFill>
                  <a:schemeClr val="dk1"/>
                </a:solidFill>
                <a:latin typeface="Calibri"/>
                <a:ea typeface="Calibri"/>
                <a:cs typeface="Calibri"/>
                <a:sym typeface="Calibri"/>
              </a:rPr>
              <a:t>A Project consists of …</a:t>
            </a:r>
          </a:p>
        </p:txBody>
      </p:sp>
      <p:sp>
        <p:nvSpPr>
          <p:cNvPr id="196" name="Shape 196"/>
          <p:cNvSpPr txBox="1">
            <a:spLocks noGrp="1"/>
          </p:cNvSpPr>
          <p:nvPr>
            <p:ph type="sldNum" idx="4294967295"/>
          </p:nvPr>
        </p:nvSpPr>
        <p:spPr>
          <a:xfrm>
            <a:off x="6595542" y="5124723"/>
            <a:ext cx="2133600" cy="365100"/>
          </a:xfrm>
          <a:prstGeom prst="rect">
            <a:avLst/>
          </a:prstGeom>
        </p:spPr>
        <p:txBody>
          <a:bodyPr lIns="91425" tIns="45700" rIns="91425" bIns="45700" anchor="ctr" anchorCtr="0">
            <a:noAutofit/>
          </a:bodyPr>
          <a:lstStyle/>
          <a:p>
            <a:pPr lvl="0" algn="r">
              <a:spcBef>
                <a:spcPts val="0"/>
              </a:spcBef>
              <a:buClr>
                <a:srgbClr val="898989"/>
              </a:buClr>
              <a:buSzPct val="25000"/>
              <a:buFont typeface="Calibri"/>
              <a:buNone/>
            </a:pPr>
            <a:fld id="{00000000-1234-1234-1234-123412341234}" type="slidenum">
              <a:rPr lang="en-US"/>
              <a:pPr lvl="0" algn="r">
                <a:spcBef>
                  <a:spcPts val="0"/>
                </a:spcBef>
                <a:buClr>
                  <a:srgbClr val="898989"/>
                </a:buClr>
                <a:buSzPct val="25000"/>
                <a:buFont typeface="Calibri"/>
                <a:buNone/>
              </a:pPr>
              <a:t>19</a:t>
            </a:fld>
            <a:endParaRPr lang="en-US" dirty="0"/>
          </a:p>
        </p:txBody>
      </p:sp>
    </p:spTree>
    <p:extLst>
      <p:ext uri="{BB962C8B-B14F-4D97-AF65-F5344CB8AC3E}">
        <p14:creationId xmlns:p14="http://schemas.microsoft.com/office/powerpoint/2010/main" val="4138973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Shape 202"/>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Project Management</a:t>
            </a:r>
          </a:p>
        </p:txBody>
      </p:sp>
      <p:sp>
        <p:nvSpPr>
          <p:cNvPr id="203" name="Shape 203"/>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“The planning, monitoring and control of all aspects of a project and the motivation of all those involved in it to achieve the project objectives on time and to the specified cost, quality and performance”</a:t>
            </a:r>
          </a:p>
          <a:p>
            <a:pPr marL="342900" marR="0" lvl="0" indent="-342900" algn="l" rtl="0">
              <a:lnSpc>
                <a:spcPct val="100000"/>
              </a:lnSpc>
              <a:spcBef>
                <a:spcPts val="48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a:t>
            </a:r>
            <a:r>
              <a:rPr lang="en-US" sz="2400" b="0" i="1" u="none" dirty="0" smtClean="0">
                <a:solidFill>
                  <a:schemeClr val="dk1"/>
                </a:solidFill>
                <a:latin typeface="Calibri"/>
                <a:ea typeface="Calibri"/>
                <a:cs typeface="Calibri"/>
                <a:sym typeface="Calibri"/>
              </a:rPr>
              <a:t>“</a:t>
            </a:r>
            <a:r>
              <a:rPr lang="en-US" sz="2400" b="0" i="1" u="none" dirty="0">
                <a:solidFill>
                  <a:schemeClr val="dk1"/>
                </a:solidFill>
                <a:latin typeface="Calibri"/>
                <a:ea typeface="Calibri"/>
                <a:cs typeface="Calibri"/>
                <a:sym typeface="Calibri"/>
              </a:rPr>
              <a:t>The application of knowledge, skills, tools and techniques to project activities to meet project requirements.  Project management is accomplished through processes, using project management knowledge, skills, tools, and techniques that receive inputs and generate outputs”</a:t>
            </a:r>
          </a:p>
        </p:txBody>
      </p:sp>
      <p:sp>
        <p:nvSpPr>
          <p:cNvPr id="204" name="Shape 204"/>
          <p:cNvSpPr txBox="1"/>
          <p:nvPr/>
        </p:nvSpPr>
        <p:spPr>
          <a:xfrm>
            <a:off x="6012160" y="2852936"/>
            <a:ext cx="2120899"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dirty="0">
                <a:solidFill>
                  <a:schemeClr val="dk1"/>
                </a:solidFill>
                <a:latin typeface="Calibri"/>
                <a:ea typeface="Calibri"/>
                <a:cs typeface="Calibri"/>
                <a:sym typeface="Calibri"/>
              </a:rPr>
              <a:t>OGC, 2006, p. 336</a:t>
            </a:r>
          </a:p>
        </p:txBody>
      </p:sp>
      <p:sp>
        <p:nvSpPr>
          <p:cNvPr id="205" name="Shape 205"/>
          <p:cNvSpPr txBox="1"/>
          <p:nvPr/>
        </p:nvSpPr>
        <p:spPr>
          <a:xfrm>
            <a:off x="6012160" y="4797152"/>
            <a:ext cx="1878011"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dirty="0">
                <a:solidFill>
                  <a:schemeClr val="dk1"/>
                </a:solidFill>
                <a:latin typeface="Calibri"/>
                <a:ea typeface="Calibri"/>
                <a:cs typeface="Calibri"/>
                <a:sym typeface="Calibri"/>
              </a:rPr>
              <a:t>PMI, 2006, p. 23</a:t>
            </a:r>
          </a:p>
        </p:txBody>
      </p:sp>
      <p:grpSp>
        <p:nvGrpSpPr>
          <p:cNvPr id="206" name="Shape 206"/>
          <p:cNvGrpSpPr/>
          <p:nvPr/>
        </p:nvGrpSpPr>
        <p:grpSpPr>
          <a:xfrm>
            <a:off x="7540625" y="182561"/>
            <a:ext cx="1341437" cy="1066799"/>
            <a:chOff x="7540625" y="182561"/>
            <a:chExt cx="1341437" cy="1066799"/>
          </a:xfrm>
        </p:grpSpPr>
        <p:pic>
          <p:nvPicPr>
            <p:cNvPr id="207" name="Shape 207"/>
            <p:cNvPicPr preferRelativeResize="0"/>
            <p:nvPr/>
          </p:nvPicPr>
          <p:blipFill rotWithShape="1">
            <a:blip r:embed="rId3">
              <a:alphaModFix/>
            </a:blip>
            <a:srcRect/>
            <a:stretch/>
          </p:blipFill>
          <p:spPr>
            <a:xfrm>
              <a:off x="7540625" y="182561"/>
              <a:ext cx="1341437" cy="1066799"/>
            </a:xfrm>
            <a:prstGeom prst="rect">
              <a:avLst/>
            </a:prstGeom>
            <a:noFill/>
            <a:ln>
              <a:noFill/>
            </a:ln>
          </p:spPr>
        </p:pic>
        <p:sp>
          <p:nvSpPr>
            <p:cNvPr id="208" name="Shape 208"/>
            <p:cNvSpPr txBox="1"/>
            <p:nvPr/>
          </p:nvSpPr>
          <p:spPr>
            <a:xfrm>
              <a:off x="7610475" y="252412"/>
              <a:ext cx="1209675" cy="70961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1" i="1" u="none">
                  <a:solidFill>
                    <a:schemeClr val="dk1"/>
                  </a:solidFill>
                  <a:latin typeface="Calibri"/>
                  <a:ea typeface="Calibri"/>
                  <a:cs typeface="Calibri"/>
                  <a:sym typeface="Calibri"/>
                </a:rPr>
                <a:t>Definition</a:t>
              </a:r>
            </a:p>
          </p:txBody>
        </p:sp>
      </p:grpSp>
      <p:sp>
        <p:nvSpPr>
          <p:cNvPr id="209" name="Shape 209"/>
          <p:cNvSpPr txBox="1">
            <a:spLocks noGrp="1"/>
          </p:cNvSpPr>
          <p:nvPr>
            <p:ph type="sldNum" idx="4294967295"/>
          </p:nvPr>
        </p:nvSpPr>
        <p:spPr>
          <a:xfrm>
            <a:off x="6660232" y="5157192"/>
            <a:ext cx="2133600" cy="365100"/>
          </a:xfrm>
          <a:prstGeom prst="rect">
            <a:avLst/>
          </a:prstGeom>
        </p:spPr>
        <p:txBody>
          <a:bodyPr lIns="91425" tIns="45700" rIns="91425" bIns="45700" anchor="ctr" anchorCtr="0">
            <a:noAutofit/>
          </a:bodyPr>
          <a:lstStyle/>
          <a:p>
            <a:pPr lvl="0" algn="r">
              <a:spcBef>
                <a:spcPts val="0"/>
              </a:spcBef>
              <a:buClr>
                <a:srgbClr val="898989"/>
              </a:buClr>
              <a:buSzPct val="25000"/>
              <a:buFont typeface="Calibri"/>
              <a:buNone/>
            </a:pPr>
            <a:fld id="{00000000-1234-1234-1234-123412341234}" type="slidenum">
              <a:rPr lang="en-US"/>
              <a:pPr lvl="0" algn="r">
                <a:spcBef>
                  <a:spcPts val="0"/>
                </a:spcBef>
                <a:buClr>
                  <a:srgbClr val="898989"/>
                </a:buClr>
                <a:buSzPct val="25000"/>
                <a:buFont typeface="Calibri"/>
                <a:buNone/>
              </a:pPr>
              <a:t>20</a:t>
            </a:fld>
            <a:endParaRPr lang="en-US" dirty="0"/>
          </a:p>
        </p:txBody>
      </p:sp>
    </p:spTree>
    <p:extLst>
      <p:ext uri="{BB962C8B-B14F-4D97-AF65-F5344CB8AC3E}">
        <p14:creationId xmlns:p14="http://schemas.microsoft.com/office/powerpoint/2010/main" val="7980538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Shape 215"/>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Project Plan</a:t>
            </a:r>
          </a:p>
        </p:txBody>
      </p:sp>
      <p:sp>
        <p:nvSpPr>
          <p:cNvPr id="216" name="Shape 216"/>
          <p:cNvSpPr txBox="1">
            <a:spLocks noGrp="1"/>
          </p:cNvSpPr>
          <p:nvPr>
            <p:ph type="body" idx="1"/>
          </p:nvPr>
        </p:nvSpPr>
        <p:spPr>
          <a:xfrm>
            <a:off x="457200" y="1623925"/>
            <a:ext cx="8229600" cy="4526100"/>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a:t>
            </a:r>
            <a:r>
              <a:rPr lang="en-US" sz="2000" b="0" i="1" u="none" dirty="0">
                <a:solidFill>
                  <a:schemeClr val="dk1"/>
                </a:solidFill>
                <a:latin typeface="Calibri"/>
                <a:ea typeface="Calibri"/>
                <a:cs typeface="Calibri"/>
                <a:sym typeface="Calibri"/>
              </a:rPr>
              <a:t> “A high-level plan showing the major products of the project, when they will be delivered and at what cost.  An initial Project Plan is presented as part of the project initiation document.  This is revised as information on actual progress appears.”</a:t>
            </a:r>
          </a:p>
          <a:p>
            <a:pPr marL="342900" marR="0" lvl="0" indent="-342900" algn="l" rtl="0">
              <a:lnSpc>
                <a:spcPct val="100000"/>
              </a:lnSpc>
              <a:spcBef>
                <a:spcPts val="480"/>
              </a:spcBef>
              <a:spcAft>
                <a:spcPts val="0"/>
              </a:spcAft>
              <a:buClr>
                <a:schemeClr val="dk1"/>
              </a:buClr>
              <a:buSzPct val="25000"/>
              <a:buFont typeface="Arial"/>
              <a:buNone/>
            </a:pPr>
            <a:endParaRPr sz="2000" b="0" i="1" u="none" dirty="0">
              <a:solidFill>
                <a:schemeClr val="dk1"/>
              </a:solidFill>
              <a:latin typeface="Calibri"/>
              <a:ea typeface="Calibri"/>
              <a:cs typeface="Calibri"/>
              <a:sym typeface="Calibri"/>
            </a:endParaRPr>
          </a:p>
          <a:p>
            <a:pPr marL="342900" marR="0" lvl="0" indent="-342900" algn="l" rtl="0">
              <a:lnSpc>
                <a:spcPct val="100000"/>
              </a:lnSpc>
              <a:spcBef>
                <a:spcPts val="480"/>
              </a:spcBef>
              <a:spcAft>
                <a:spcPts val="0"/>
              </a:spcAft>
              <a:buClr>
                <a:schemeClr val="dk1"/>
              </a:buClr>
              <a:buSzPct val="25000"/>
              <a:buFont typeface="Arial"/>
              <a:buNone/>
            </a:pPr>
            <a:r>
              <a:rPr lang="en-US" sz="2000" b="0" i="1" u="none" dirty="0">
                <a:solidFill>
                  <a:schemeClr val="dk1"/>
                </a:solidFill>
                <a:latin typeface="Calibri"/>
                <a:ea typeface="Calibri"/>
                <a:cs typeface="Calibri"/>
                <a:sym typeface="Calibri"/>
              </a:rPr>
              <a:t>    </a:t>
            </a:r>
            <a:r>
              <a:rPr lang="en-US" sz="2000" b="0" i="1" u="none" dirty="0" smtClean="0">
                <a:solidFill>
                  <a:schemeClr val="dk1"/>
                </a:solidFill>
                <a:latin typeface="Calibri"/>
                <a:ea typeface="Calibri"/>
                <a:cs typeface="Calibri"/>
                <a:sym typeface="Calibri"/>
              </a:rPr>
              <a:t>“</a:t>
            </a:r>
            <a:r>
              <a:rPr lang="en-US" sz="2000" b="0" i="1" u="none" dirty="0">
                <a:solidFill>
                  <a:schemeClr val="dk1"/>
                </a:solidFill>
                <a:latin typeface="Calibri"/>
                <a:ea typeface="Calibri"/>
                <a:cs typeface="Calibri"/>
                <a:sym typeface="Calibri"/>
              </a:rPr>
              <a:t>A formal approved document that defines how a project is executed, monitored and controlled.  It may be summary or detailed and may be composed of one or more subsidiary management plans and other planning documents”</a:t>
            </a:r>
          </a:p>
        </p:txBody>
      </p:sp>
      <p:sp>
        <p:nvSpPr>
          <p:cNvPr id="217" name="Shape 217"/>
          <p:cNvSpPr txBox="1"/>
          <p:nvPr/>
        </p:nvSpPr>
        <p:spPr>
          <a:xfrm>
            <a:off x="6084168" y="2924944"/>
            <a:ext cx="2120899"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dirty="0">
                <a:solidFill>
                  <a:schemeClr val="dk1"/>
                </a:solidFill>
                <a:latin typeface="Calibri"/>
                <a:ea typeface="Calibri"/>
                <a:cs typeface="Calibri"/>
                <a:sym typeface="Calibri"/>
              </a:rPr>
              <a:t>OGC, 2006, p. 336</a:t>
            </a:r>
          </a:p>
        </p:txBody>
      </p:sp>
      <p:sp>
        <p:nvSpPr>
          <p:cNvPr id="218" name="Shape 218"/>
          <p:cNvSpPr txBox="1"/>
          <p:nvPr/>
        </p:nvSpPr>
        <p:spPr>
          <a:xfrm>
            <a:off x="6156176" y="4437112"/>
            <a:ext cx="2004899" cy="369900"/>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dirty="0">
                <a:solidFill>
                  <a:schemeClr val="dk1"/>
                </a:solidFill>
                <a:latin typeface="Calibri"/>
                <a:ea typeface="Calibri"/>
                <a:cs typeface="Calibri"/>
                <a:sym typeface="Calibri"/>
              </a:rPr>
              <a:t>PMI, 2006, p. 384</a:t>
            </a:r>
          </a:p>
        </p:txBody>
      </p:sp>
      <p:grpSp>
        <p:nvGrpSpPr>
          <p:cNvPr id="219" name="Shape 219"/>
          <p:cNvGrpSpPr/>
          <p:nvPr/>
        </p:nvGrpSpPr>
        <p:grpSpPr>
          <a:xfrm>
            <a:off x="7540625" y="182561"/>
            <a:ext cx="1341437" cy="1066799"/>
            <a:chOff x="7540625" y="182561"/>
            <a:chExt cx="1341437" cy="1066799"/>
          </a:xfrm>
        </p:grpSpPr>
        <p:pic>
          <p:nvPicPr>
            <p:cNvPr id="220" name="Shape 220"/>
            <p:cNvPicPr preferRelativeResize="0"/>
            <p:nvPr/>
          </p:nvPicPr>
          <p:blipFill rotWithShape="1">
            <a:blip r:embed="rId3">
              <a:alphaModFix/>
            </a:blip>
            <a:srcRect/>
            <a:stretch/>
          </p:blipFill>
          <p:spPr>
            <a:xfrm>
              <a:off x="7540625" y="182561"/>
              <a:ext cx="1341437" cy="1066799"/>
            </a:xfrm>
            <a:prstGeom prst="rect">
              <a:avLst/>
            </a:prstGeom>
            <a:noFill/>
            <a:ln>
              <a:noFill/>
            </a:ln>
          </p:spPr>
        </p:pic>
        <p:sp>
          <p:nvSpPr>
            <p:cNvPr id="221" name="Shape 221"/>
            <p:cNvSpPr txBox="1"/>
            <p:nvPr/>
          </p:nvSpPr>
          <p:spPr>
            <a:xfrm>
              <a:off x="7610475" y="252412"/>
              <a:ext cx="1209675" cy="70961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1" i="1" u="none">
                  <a:solidFill>
                    <a:schemeClr val="dk1"/>
                  </a:solidFill>
                  <a:latin typeface="Calibri"/>
                  <a:ea typeface="Calibri"/>
                  <a:cs typeface="Calibri"/>
                  <a:sym typeface="Calibri"/>
                </a:rPr>
                <a:t>Definition</a:t>
              </a:r>
            </a:p>
          </p:txBody>
        </p:sp>
      </p:grpSp>
      <p:sp>
        <p:nvSpPr>
          <p:cNvPr id="222" name="Shape 222"/>
          <p:cNvSpPr txBox="1">
            <a:spLocks noGrp="1"/>
          </p:cNvSpPr>
          <p:nvPr>
            <p:ph type="sldNum" idx="4294967295"/>
          </p:nvPr>
        </p:nvSpPr>
        <p:spPr>
          <a:xfrm>
            <a:off x="6516216" y="5013176"/>
            <a:ext cx="2133600" cy="365100"/>
          </a:xfrm>
          <a:prstGeom prst="rect">
            <a:avLst/>
          </a:prstGeom>
        </p:spPr>
        <p:txBody>
          <a:bodyPr lIns="91425" tIns="45700" rIns="91425" bIns="45700" anchor="ctr" anchorCtr="0">
            <a:noAutofit/>
          </a:bodyPr>
          <a:lstStyle/>
          <a:p>
            <a:pPr lvl="0" algn="r">
              <a:spcBef>
                <a:spcPts val="0"/>
              </a:spcBef>
              <a:buClr>
                <a:srgbClr val="898989"/>
              </a:buClr>
              <a:buSzPct val="25000"/>
              <a:buFont typeface="Calibri"/>
              <a:buNone/>
            </a:pPr>
            <a:fld id="{00000000-1234-1234-1234-123412341234}" type="slidenum">
              <a:rPr lang="en-US"/>
              <a:pPr lvl="0" algn="r">
                <a:spcBef>
                  <a:spcPts val="0"/>
                </a:spcBef>
                <a:buClr>
                  <a:srgbClr val="898989"/>
                </a:buClr>
                <a:buSzPct val="25000"/>
                <a:buFont typeface="Calibri"/>
                <a:buNone/>
              </a:pPr>
              <a:t>21</a:t>
            </a:fld>
            <a:endParaRPr lang="en-US" dirty="0"/>
          </a:p>
        </p:txBody>
      </p:sp>
    </p:spTree>
    <p:extLst>
      <p:ext uri="{BB962C8B-B14F-4D97-AF65-F5344CB8AC3E}">
        <p14:creationId xmlns:p14="http://schemas.microsoft.com/office/powerpoint/2010/main" val="3627645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Shape 249"/>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Managing Stakeholders</a:t>
            </a:r>
          </a:p>
        </p:txBody>
      </p:sp>
      <p:sp>
        <p:nvSpPr>
          <p:cNvPr id="250" name="Shape 250"/>
          <p:cNvSpPr txBox="1">
            <a:spLocks noGrp="1"/>
          </p:cNvSpPr>
          <p:nvPr>
            <p:ph type="body" idx="1"/>
          </p:nvPr>
        </p:nvSpPr>
        <p:spPr>
          <a:xfrm>
            <a:off x="467544" y="1340768"/>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Stakeholder management consists of:</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Analysis:</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identify key impacted individuals and groups stakeholders</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assess areas of power, influence and interest </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define information needs and requirements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Planning:</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management strategies</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communications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Management:</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implement communications plan</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Communicate!</a:t>
            </a:r>
          </a:p>
        </p:txBody>
      </p:sp>
      <p:sp>
        <p:nvSpPr>
          <p:cNvPr id="251" name="Shape 251"/>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22</a:t>
            </a:fld>
            <a:endParaRPr lang="en-US"/>
          </a:p>
        </p:txBody>
      </p:sp>
    </p:spTree>
    <p:extLst>
      <p:ext uri="{BB962C8B-B14F-4D97-AF65-F5344CB8AC3E}">
        <p14:creationId xmlns:p14="http://schemas.microsoft.com/office/powerpoint/2010/main" val="138175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Shape 257"/>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Power and Interest</a:t>
            </a:r>
          </a:p>
        </p:txBody>
      </p:sp>
      <p:sp>
        <p:nvSpPr>
          <p:cNvPr id="258" name="Shape 258"/>
          <p:cNvSpPr txBox="1">
            <a:spLocks noGrp="1"/>
          </p:cNvSpPr>
          <p:nvPr>
            <p:ph type="body" idx="1"/>
          </p:nvPr>
        </p:nvSpPr>
        <p:spPr>
          <a:xfrm>
            <a:off x="457200" y="1600200"/>
            <a:ext cx="3610744"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dirty="0">
                <a:solidFill>
                  <a:schemeClr val="dk1"/>
                </a:solidFill>
                <a:latin typeface="Calibri"/>
                <a:ea typeface="Calibri"/>
                <a:cs typeface="Calibri"/>
                <a:sym typeface="Calibri"/>
              </a:rPr>
              <a:t>How much …</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Power to affect the project outcome</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Interest in the project </a:t>
            </a:r>
            <a:r>
              <a:rPr lang="en-US" sz="2400" b="0" i="0" u="none" strike="noStrike" cap="none" dirty="0" smtClean="0">
                <a:solidFill>
                  <a:schemeClr val="dk1"/>
                </a:solidFill>
                <a:latin typeface="Calibri"/>
                <a:ea typeface="Calibri"/>
                <a:cs typeface="Calibri"/>
                <a:sym typeface="Calibri"/>
              </a:rPr>
              <a:t>outcome </a:t>
            </a:r>
            <a:r>
              <a:rPr lang="en-US" sz="2400" b="0" i="0" u="none" dirty="0" smtClean="0">
                <a:solidFill>
                  <a:schemeClr val="dk1"/>
                </a:solidFill>
                <a:latin typeface="Calibri"/>
                <a:ea typeface="Calibri"/>
                <a:cs typeface="Calibri"/>
                <a:sym typeface="Calibri"/>
              </a:rPr>
              <a:t>… </a:t>
            </a:r>
            <a:r>
              <a:rPr lang="en-US" sz="2400" b="0" i="0" u="none" dirty="0">
                <a:solidFill>
                  <a:schemeClr val="dk1"/>
                </a:solidFill>
                <a:latin typeface="Calibri"/>
                <a:ea typeface="Calibri"/>
                <a:cs typeface="Calibri"/>
                <a:sym typeface="Calibri"/>
              </a:rPr>
              <a:t>does each stakeholder have?</a:t>
            </a:r>
          </a:p>
        </p:txBody>
      </p:sp>
      <p:pic>
        <p:nvPicPr>
          <p:cNvPr id="259" name="Shape 259" descr="C:\Documents and Settings\Dave\Local Settings\Temporary Internet Files\Content.IE5\UTTAJMDC\MCj03631680000[1].wmf"/>
          <p:cNvPicPr preferRelativeResize="0"/>
          <p:nvPr/>
        </p:nvPicPr>
        <p:blipFill rotWithShape="1">
          <a:blip r:embed="rId3">
            <a:alphaModFix/>
          </a:blip>
          <a:srcRect/>
          <a:stretch/>
        </p:blipFill>
        <p:spPr>
          <a:xfrm>
            <a:off x="428625" y="1714500"/>
            <a:ext cx="485775" cy="639762"/>
          </a:xfrm>
          <a:prstGeom prst="rect">
            <a:avLst/>
          </a:prstGeom>
          <a:noFill/>
          <a:ln>
            <a:noFill/>
          </a:ln>
        </p:spPr>
      </p:pic>
      <p:sp>
        <p:nvSpPr>
          <p:cNvPr id="260" name="Shape 260"/>
          <p:cNvSpPr txBox="1"/>
          <p:nvPr/>
        </p:nvSpPr>
        <p:spPr>
          <a:xfrm>
            <a:off x="5148064" y="2276872"/>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dirty="0">
                <a:solidFill>
                  <a:schemeClr val="dk1"/>
                </a:solidFill>
                <a:latin typeface="Calibri"/>
                <a:ea typeface="Calibri"/>
                <a:cs typeface="Calibri"/>
                <a:sym typeface="Calibri"/>
              </a:rPr>
              <a:t>Keep Satisfied</a:t>
            </a:r>
          </a:p>
        </p:txBody>
      </p:sp>
      <p:sp>
        <p:nvSpPr>
          <p:cNvPr id="261" name="Shape 261"/>
          <p:cNvSpPr txBox="1"/>
          <p:nvPr/>
        </p:nvSpPr>
        <p:spPr>
          <a:xfrm>
            <a:off x="5148064" y="3562747"/>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Monitor</a:t>
            </a:r>
          </a:p>
        </p:txBody>
      </p:sp>
      <p:sp>
        <p:nvSpPr>
          <p:cNvPr id="262" name="Shape 262"/>
          <p:cNvSpPr txBox="1"/>
          <p:nvPr/>
        </p:nvSpPr>
        <p:spPr>
          <a:xfrm>
            <a:off x="6719689" y="3562747"/>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Keep Informed</a:t>
            </a:r>
          </a:p>
        </p:txBody>
      </p:sp>
      <p:sp>
        <p:nvSpPr>
          <p:cNvPr id="263" name="Shape 263"/>
          <p:cNvSpPr txBox="1"/>
          <p:nvPr/>
        </p:nvSpPr>
        <p:spPr>
          <a:xfrm>
            <a:off x="6719689" y="2276872"/>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Manage Closely</a:t>
            </a:r>
          </a:p>
        </p:txBody>
      </p:sp>
      <p:sp>
        <p:nvSpPr>
          <p:cNvPr id="264" name="Shape 264"/>
          <p:cNvSpPr txBox="1"/>
          <p:nvPr/>
        </p:nvSpPr>
        <p:spPr>
          <a:xfrm>
            <a:off x="5148064" y="4848622"/>
            <a:ext cx="3143249"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Low           </a:t>
            </a:r>
            <a:r>
              <a:rPr lang="en-US" sz="1800" b="1" i="0" u="none">
                <a:solidFill>
                  <a:schemeClr val="dk1"/>
                </a:solidFill>
                <a:latin typeface="Calibri"/>
                <a:ea typeface="Calibri"/>
                <a:cs typeface="Calibri"/>
                <a:sym typeface="Calibri"/>
              </a:rPr>
              <a:t>Interest </a:t>
            </a:r>
            <a:r>
              <a:rPr lang="en-US" sz="1800" b="0" i="0" u="none">
                <a:solidFill>
                  <a:schemeClr val="dk1"/>
                </a:solidFill>
                <a:latin typeface="Calibri"/>
                <a:ea typeface="Calibri"/>
                <a:cs typeface="Calibri"/>
                <a:sym typeface="Calibri"/>
              </a:rPr>
              <a:t>       High</a:t>
            </a:r>
          </a:p>
        </p:txBody>
      </p:sp>
      <p:sp>
        <p:nvSpPr>
          <p:cNvPr id="265" name="Shape 265"/>
          <p:cNvSpPr txBox="1"/>
          <p:nvPr/>
        </p:nvSpPr>
        <p:spPr>
          <a:xfrm>
            <a:off x="4219375" y="2276872"/>
            <a:ext cx="877887" cy="258603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High</a:t>
            </a: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Power</a:t>
            </a: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Low</a:t>
            </a:r>
          </a:p>
        </p:txBody>
      </p:sp>
      <p:pic>
        <p:nvPicPr>
          <p:cNvPr id="266" name="Shape 266" descr="C:\Documents and Settings\Dave\Local Settings\Temporary Internet Files\Content.IE5\UFMVEX2R\MPj04330630000[1].jpg"/>
          <p:cNvPicPr preferRelativeResize="0"/>
          <p:nvPr/>
        </p:nvPicPr>
        <p:blipFill rotWithShape="1">
          <a:blip r:embed="rId4">
            <a:alphaModFix/>
          </a:blip>
          <a:srcRect/>
          <a:stretch/>
        </p:blipFill>
        <p:spPr>
          <a:xfrm>
            <a:off x="7572375" y="214312"/>
            <a:ext cx="1357312" cy="1071561"/>
          </a:xfrm>
          <a:prstGeom prst="rect">
            <a:avLst/>
          </a:prstGeom>
          <a:noFill/>
          <a:ln>
            <a:noFill/>
          </a:ln>
        </p:spPr>
      </p:pic>
      <p:sp>
        <p:nvSpPr>
          <p:cNvPr id="267" name="Shape 267"/>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23</a:t>
            </a:fld>
            <a:endParaRPr lang="en-US"/>
          </a:p>
        </p:txBody>
      </p:sp>
    </p:spTree>
    <p:extLst>
      <p:ext uri="{BB962C8B-B14F-4D97-AF65-F5344CB8AC3E}">
        <p14:creationId xmlns:p14="http://schemas.microsoft.com/office/powerpoint/2010/main" val="42508668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Shape 290"/>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Further Tools and Techniques</a:t>
            </a:r>
          </a:p>
        </p:txBody>
      </p:sp>
      <p:sp>
        <p:nvSpPr>
          <p:cNvPr id="291" name="Shape 291"/>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Other stakeholder analysis/management  tools include;</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Stakeholder ‘Salience’ model</a:t>
            </a:r>
          </a:p>
          <a:p>
            <a:pPr marL="2057400" marR="0" lvl="4" indent="-228600" algn="l" rtl="0">
              <a:lnSpc>
                <a:spcPct val="100000"/>
              </a:lnSpc>
              <a:spcBef>
                <a:spcPts val="320"/>
              </a:spcBef>
              <a:spcAft>
                <a:spcPts val="0"/>
              </a:spcAft>
              <a:buClr>
                <a:schemeClr val="dk1"/>
              </a:buClr>
              <a:buSzPct val="25000"/>
              <a:buFont typeface="Arial"/>
              <a:buNone/>
            </a:pPr>
            <a:r>
              <a:rPr lang="en-US" sz="1600" b="0" i="0" u="none" strike="noStrike" cap="none">
                <a:solidFill>
                  <a:schemeClr val="dk1"/>
                </a:solidFill>
                <a:latin typeface="Calibri"/>
                <a:ea typeface="Calibri"/>
                <a:cs typeface="Calibri"/>
                <a:sym typeface="Calibri"/>
              </a:rPr>
              <a:t>			Mitchel, Agle, Wood, 1997</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The Stakeholder Circle</a:t>
            </a:r>
          </a:p>
          <a:p>
            <a:pPr marL="2057400" marR="0" lvl="4" indent="-228600" algn="l" rtl="0">
              <a:lnSpc>
                <a:spcPct val="100000"/>
              </a:lnSpc>
              <a:spcBef>
                <a:spcPts val="320"/>
              </a:spcBef>
              <a:spcAft>
                <a:spcPts val="0"/>
              </a:spcAft>
              <a:buClr>
                <a:schemeClr val="dk1"/>
              </a:buClr>
              <a:buSzPct val="25000"/>
              <a:buFont typeface="Arial"/>
              <a:buNone/>
            </a:pPr>
            <a:r>
              <a:rPr lang="en-US" sz="1600" b="0" i="0" u="none" strike="noStrike" cap="none">
                <a:solidFill>
                  <a:schemeClr val="dk1"/>
                </a:solidFill>
                <a:latin typeface="Calibri"/>
                <a:ea typeface="Calibri"/>
                <a:cs typeface="Calibri"/>
                <a:sym typeface="Calibri"/>
              </a:rPr>
              <a:t>			Bourne, 2005</a:t>
            </a:r>
          </a:p>
        </p:txBody>
      </p:sp>
      <p:sp>
        <p:nvSpPr>
          <p:cNvPr id="292" name="Shape 292"/>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24</a:t>
            </a:fld>
            <a:endParaRPr lang="en-US"/>
          </a:p>
        </p:txBody>
      </p:sp>
    </p:spTree>
    <p:extLst>
      <p:ext uri="{BB962C8B-B14F-4D97-AF65-F5344CB8AC3E}">
        <p14:creationId xmlns:p14="http://schemas.microsoft.com/office/powerpoint/2010/main" val="6404558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Shape 298"/>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Communications Planning</a:t>
            </a:r>
          </a:p>
        </p:txBody>
      </p:sp>
      <p:sp>
        <p:nvSpPr>
          <p:cNvPr id="299" name="Shape 299"/>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All projects have information to communicate</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‘What’ information and ‘How’ to communicate that information varies from project to project</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Communications planning identifies: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The information requirements of project stakeholders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The type and format of the information to be communicated</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The delivery mechanism or communications media to be used</a:t>
            </a:r>
          </a:p>
        </p:txBody>
      </p:sp>
      <p:sp>
        <p:nvSpPr>
          <p:cNvPr id="300" name="Shape 300"/>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25</a:t>
            </a:fld>
            <a:endParaRPr lang="en-US"/>
          </a:p>
        </p:txBody>
      </p:sp>
    </p:spTree>
    <p:extLst>
      <p:ext uri="{BB962C8B-B14F-4D97-AF65-F5344CB8AC3E}">
        <p14:creationId xmlns:p14="http://schemas.microsoft.com/office/powerpoint/2010/main" val="3001756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Shape 305"/>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The Communications Plan</a:t>
            </a:r>
          </a:p>
        </p:txBody>
      </p:sp>
      <p:sp>
        <p:nvSpPr>
          <p:cNvPr id="306" name="Shape 306"/>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The Communications Plan</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Is a subsidiary of the Project Plan</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Maps information available from the project to the information requirements of the project stakeholders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Defines the communications media and frequency</a:t>
            </a:r>
          </a:p>
        </p:txBody>
      </p:sp>
      <p:sp>
        <p:nvSpPr>
          <p:cNvPr id="307" name="Shape 307"/>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26</a:t>
            </a:fld>
            <a:endParaRPr lang="en-US" dirty="0"/>
          </a:p>
        </p:txBody>
      </p:sp>
    </p:spTree>
    <p:extLst>
      <p:ext uri="{BB962C8B-B14F-4D97-AF65-F5344CB8AC3E}">
        <p14:creationId xmlns:p14="http://schemas.microsoft.com/office/powerpoint/2010/main" val="1265667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Shape 312"/>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000" b="0" i="0" u="none" strike="noStrike" cap="none">
                <a:solidFill>
                  <a:srgbClr val="347FD8"/>
                </a:solidFill>
                <a:latin typeface="Calibri"/>
                <a:ea typeface="Calibri"/>
                <a:cs typeface="Calibri"/>
                <a:sym typeface="Calibri"/>
              </a:rPr>
              <a:t>Communications Planning Considerations 1</a:t>
            </a:r>
          </a:p>
        </p:txBody>
      </p:sp>
      <p:sp>
        <p:nvSpPr>
          <p:cNvPr id="313" name="Shape 313"/>
          <p:cNvSpPr txBox="1">
            <a:spLocks noGrp="1"/>
          </p:cNvSpPr>
          <p:nvPr>
            <p:ph type="body" idx="1"/>
          </p:nvPr>
        </p:nvSpPr>
        <p:spPr>
          <a:xfrm>
            <a:off x="457200" y="1600200"/>
            <a:ext cx="8472486" cy="5257799"/>
          </a:xfrm>
          <a:prstGeom prst="rect">
            <a:avLst/>
          </a:prstGeom>
          <a:noFill/>
          <a:ln>
            <a:noFill/>
          </a:ln>
        </p:spPr>
        <p:txBody>
          <a:bodyPr lIns="91425" tIns="45700" rIns="91425" bIns="45700" anchor="t" anchorCtr="0">
            <a:noAutofit/>
          </a:bodyPr>
          <a:lstStyle/>
          <a:p>
            <a:pPr marL="438150" marR="0" lvl="0" indent="-323850" algn="l" rtl="0">
              <a:lnSpc>
                <a:spcPct val="100000"/>
              </a:lnSpc>
              <a:spcBef>
                <a:spcPts val="0"/>
              </a:spcBef>
              <a:spcAft>
                <a:spcPts val="0"/>
              </a:spcAft>
              <a:buClr>
                <a:schemeClr val="dk1"/>
              </a:buClr>
              <a:buSzPct val="100000"/>
              <a:buFont typeface="Noto Sans Symbols"/>
              <a:buChar char="◼"/>
            </a:pPr>
            <a:r>
              <a:rPr lang="en-US" sz="2000" b="0" i="0" u="none" dirty="0">
                <a:solidFill>
                  <a:schemeClr val="dk1"/>
                </a:solidFill>
                <a:latin typeface="Calibri"/>
                <a:ea typeface="Calibri"/>
                <a:cs typeface="Calibri"/>
                <a:sym typeface="Calibri"/>
              </a:rPr>
              <a:t>Information demographics</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0" i="0" u="none" strike="noStrike" cap="none" dirty="0">
                <a:solidFill>
                  <a:schemeClr val="dk1"/>
                </a:solidFill>
                <a:latin typeface="Calibri"/>
                <a:ea typeface="Calibri"/>
                <a:cs typeface="Calibri"/>
                <a:sym typeface="Calibri"/>
              </a:rPr>
              <a:t>What information is available to the project?</a:t>
            </a:r>
          </a:p>
          <a:p>
            <a:pPr marL="995362" marR="0" lvl="2" indent="-233362" algn="l" rtl="0">
              <a:lnSpc>
                <a:spcPct val="100000"/>
              </a:lnSpc>
              <a:spcBef>
                <a:spcPts val="400"/>
              </a:spcBef>
              <a:spcAft>
                <a:spcPts val="0"/>
              </a:spcAft>
              <a:buClr>
                <a:srgbClr val="9BBB59"/>
              </a:buClr>
              <a:buSzPct val="100000"/>
              <a:buFont typeface="Arial"/>
              <a:buChar char="▪"/>
            </a:pPr>
            <a:r>
              <a:rPr lang="en-US" sz="1600" b="0" i="0" u="none" strike="noStrike" cap="none" dirty="0">
                <a:solidFill>
                  <a:schemeClr val="dk1"/>
                </a:solidFill>
                <a:latin typeface="Calibri"/>
                <a:ea typeface="Calibri"/>
                <a:cs typeface="Calibri"/>
                <a:sym typeface="Calibri"/>
              </a:rPr>
              <a:t>From which sources?</a:t>
            </a:r>
          </a:p>
          <a:p>
            <a:pPr marL="995362" marR="0" lvl="2" indent="-233362" algn="l" rtl="0">
              <a:lnSpc>
                <a:spcPct val="100000"/>
              </a:lnSpc>
              <a:spcBef>
                <a:spcPts val="400"/>
              </a:spcBef>
              <a:spcAft>
                <a:spcPts val="0"/>
              </a:spcAft>
              <a:buClr>
                <a:srgbClr val="9BBB59"/>
              </a:buClr>
              <a:buSzPct val="100000"/>
              <a:buFont typeface="Arial"/>
              <a:buChar char="▪"/>
            </a:pPr>
            <a:r>
              <a:rPr lang="en-US" sz="1600" b="0" i="0" u="none" strike="noStrike" cap="none" dirty="0">
                <a:solidFill>
                  <a:schemeClr val="dk1"/>
                </a:solidFill>
                <a:latin typeface="Calibri"/>
                <a:ea typeface="Calibri"/>
                <a:cs typeface="Calibri"/>
                <a:sym typeface="Calibri"/>
              </a:rPr>
              <a:t>In what format?</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0" i="0" u="none" strike="noStrike" cap="none" dirty="0">
                <a:solidFill>
                  <a:schemeClr val="dk1"/>
                </a:solidFill>
                <a:latin typeface="Calibri"/>
                <a:ea typeface="Calibri"/>
                <a:cs typeface="Calibri"/>
                <a:sym typeface="Calibri"/>
              </a:rPr>
              <a:t>Who are the stakeholders?</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0" i="0" u="none" strike="noStrike" cap="none" dirty="0">
                <a:solidFill>
                  <a:schemeClr val="dk1"/>
                </a:solidFill>
                <a:latin typeface="Calibri"/>
                <a:ea typeface="Calibri"/>
                <a:cs typeface="Calibri"/>
                <a:sym typeface="Calibri"/>
              </a:rPr>
              <a:t>What are the information requirements of the stakeholders?</a:t>
            </a:r>
          </a:p>
          <a:p>
            <a:pPr marL="995362" marR="0" lvl="2" indent="-233362" algn="l" rtl="0">
              <a:lnSpc>
                <a:spcPct val="100000"/>
              </a:lnSpc>
              <a:spcBef>
                <a:spcPts val="400"/>
              </a:spcBef>
              <a:spcAft>
                <a:spcPts val="0"/>
              </a:spcAft>
              <a:buClr>
                <a:srgbClr val="9BBB59"/>
              </a:buClr>
              <a:buSzPct val="100000"/>
              <a:buFont typeface="Arial"/>
              <a:buChar char="▪"/>
            </a:pPr>
            <a:r>
              <a:rPr lang="en-US" sz="1600" b="0" i="0" u="none" strike="noStrike" cap="none" dirty="0">
                <a:solidFill>
                  <a:schemeClr val="dk1"/>
                </a:solidFill>
                <a:latin typeface="Calibri"/>
                <a:ea typeface="Calibri"/>
                <a:cs typeface="Calibri"/>
                <a:sym typeface="Calibri"/>
              </a:rPr>
              <a:t>What level of detail or precision?</a:t>
            </a:r>
          </a:p>
          <a:p>
            <a:pPr marL="995362" marR="0" lvl="2" indent="-233362" algn="l" rtl="0">
              <a:lnSpc>
                <a:spcPct val="100000"/>
              </a:lnSpc>
              <a:spcBef>
                <a:spcPts val="400"/>
              </a:spcBef>
              <a:spcAft>
                <a:spcPts val="0"/>
              </a:spcAft>
              <a:buClr>
                <a:srgbClr val="9BBB59"/>
              </a:buClr>
              <a:buSzPct val="100000"/>
              <a:buFont typeface="Arial"/>
              <a:buChar char="▪"/>
            </a:pPr>
            <a:r>
              <a:rPr lang="en-US" sz="1600" b="0" i="0" u="none" strike="noStrike" cap="none" dirty="0">
                <a:solidFill>
                  <a:schemeClr val="dk1"/>
                </a:solidFill>
                <a:latin typeface="Calibri"/>
                <a:ea typeface="Calibri"/>
                <a:cs typeface="Calibri"/>
                <a:sym typeface="Calibri"/>
              </a:rPr>
              <a:t>In what format?</a:t>
            </a:r>
          </a:p>
          <a:p>
            <a:pPr marL="995362" marR="0" lvl="2" indent="-233362" algn="l" rtl="0">
              <a:lnSpc>
                <a:spcPct val="100000"/>
              </a:lnSpc>
              <a:spcBef>
                <a:spcPts val="400"/>
              </a:spcBef>
              <a:spcAft>
                <a:spcPts val="0"/>
              </a:spcAft>
              <a:buClr>
                <a:srgbClr val="9BBB59"/>
              </a:buClr>
              <a:buSzPct val="100000"/>
              <a:buFont typeface="Arial"/>
              <a:buChar char="▪"/>
            </a:pPr>
            <a:r>
              <a:rPr lang="en-US" sz="1600" b="0" i="0" u="none" strike="noStrike" cap="none" dirty="0">
                <a:solidFill>
                  <a:schemeClr val="dk1"/>
                </a:solidFill>
                <a:latin typeface="Calibri"/>
                <a:ea typeface="Calibri"/>
                <a:cs typeface="Calibri"/>
                <a:sym typeface="Calibri"/>
              </a:rPr>
              <a:t>Are there any group or shared requirements?</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0" i="0" u="none" strike="noStrike" cap="none" dirty="0">
                <a:solidFill>
                  <a:schemeClr val="dk1"/>
                </a:solidFill>
                <a:latin typeface="Calibri"/>
                <a:ea typeface="Calibri"/>
                <a:cs typeface="Calibri"/>
                <a:sym typeface="Calibri"/>
              </a:rPr>
              <a:t>How will the information be used?</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0" i="0" u="none" strike="noStrike" cap="none" dirty="0">
                <a:solidFill>
                  <a:schemeClr val="dk1"/>
                </a:solidFill>
                <a:latin typeface="Calibri"/>
                <a:ea typeface="Calibri"/>
                <a:cs typeface="Calibri"/>
                <a:sym typeface="Calibri"/>
              </a:rPr>
              <a:t>What are the overheads to the project of gathering, recording, formatting and communicating the information?</a:t>
            </a:r>
          </a:p>
        </p:txBody>
      </p:sp>
      <p:sp>
        <p:nvSpPr>
          <p:cNvPr id="314" name="Shape 314"/>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27</a:t>
            </a:fld>
            <a:endParaRPr lang="en-US"/>
          </a:p>
        </p:txBody>
      </p:sp>
    </p:spTree>
    <p:extLst>
      <p:ext uri="{BB962C8B-B14F-4D97-AF65-F5344CB8AC3E}">
        <p14:creationId xmlns:p14="http://schemas.microsoft.com/office/powerpoint/2010/main" val="3768492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Shape 320"/>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000" b="0" i="0" u="none" strike="noStrike" cap="none">
                <a:solidFill>
                  <a:srgbClr val="347FD8"/>
                </a:solidFill>
                <a:latin typeface="Calibri"/>
                <a:ea typeface="Calibri"/>
                <a:cs typeface="Calibri"/>
                <a:sym typeface="Calibri"/>
              </a:rPr>
              <a:t>Communications Planning Considerations 2</a:t>
            </a:r>
          </a:p>
        </p:txBody>
      </p:sp>
      <p:sp>
        <p:nvSpPr>
          <p:cNvPr id="321" name="Shape 321"/>
          <p:cNvSpPr txBox="1">
            <a:spLocks noGrp="1"/>
          </p:cNvSpPr>
          <p:nvPr>
            <p:ph type="body" idx="1"/>
          </p:nvPr>
        </p:nvSpPr>
        <p:spPr>
          <a:xfrm>
            <a:off x="457200" y="1600200"/>
            <a:ext cx="8401049" cy="5257799"/>
          </a:xfrm>
          <a:prstGeom prst="rect">
            <a:avLst/>
          </a:prstGeom>
          <a:noFill/>
          <a:ln>
            <a:noFill/>
          </a:ln>
        </p:spPr>
        <p:txBody>
          <a:bodyPr lIns="91425" tIns="45700" rIns="91425" bIns="45700" anchor="t" anchorCtr="0">
            <a:noAutofit/>
          </a:bodyPr>
          <a:lstStyle/>
          <a:p>
            <a:pPr marL="438150" marR="0" lvl="0" indent="-323850" algn="l" rtl="0">
              <a:lnSpc>
                <a:spcPct val="100000"/>
              </a:lnSpc>
              <a:spcBef>
                <a:spcPts val="0"/>
              </a:spcBef>
              <a:spcAft>
                <a:spcPts val="0"/>
              </a:spcAft>
              <a:buClr>
                <a:schemeClr val="dk1"/>
              </a:buClr>
              <a:buSzPct val="100000"/>
              <a:buFont typeface="Noto Sans Symbols"/>
              <a:buChar char="◼"/>
            </a:pPr>
            <a:r>
              <a:rPr lang="en-US" sz="2000" b="0" i="0" u="none" dirty="0">
                <a:solidFill>
                  <a:schemeClr val="dk1"/>
                </a:solidFill>
                <a:latin typeface="Calibri"/>
                <a:ea typeface="Calibri"/>
                <a:cs typeface="Calibri"/>
                <a:sym typeface="Calibri"/>
              </a:rPr>
              <a:t>Media and Technology</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Written</a:t>
            </a:r>
            <a:r>
              <a:rPr lang="en-US" sz="1800" b="0" i="0" u="none" strike="noStrike" cap="none" dirty="0">
                <a:solidFill>
                  <a:schemeClr val="dk1"/>
                </a:solidFill>
                <a:latin typeface="Calibri"/>
                <a:ea typeface="Calibri"/>
                <a:cs typeface="Calibri"/>
                <a:sym typeface="Calibri"/>
              </a:rPr>
              <a:t>;  report, e-mail, web site, memo, press-release</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Oral</a:t>
            </a:r>
            <a:r>
              <a:rPr lang="en-US" sz="1800" b="0" i="0" u="none" strike="noStrike" cap="none" dirty="0">
                <a:solidFill>
                  <a:schemeClr val="dk1"/>
                </a:solidFill>
                <a:latin typeface="Calibri"/>
                <a:ea typeface="Calibri"/>
                <a:cs typeface="Calibri"/>
                <a:sym typeface="Calibri"/>
              </a:rPr>
              <a:t>; face-to-face, presentation, meeting</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Technology</a:t>
            </a:r>
            <a:r>
              <a:rPr lang="en-US" sz="1800" b="0" i="0" u="none" strike="noStrike" cap="none" dirty="0">
                <a:solidFill>
                  <a:schemeClr val="dk1"/>
                </a:solidFill>
                <a:latin typeface="Calibri"/>
                <a:ea typeface="Calibri"/>
                <a:cs typeface="Calibri"/>
                <a:sym typeface="Calibri"/>
              </a:rPr>
              <a:t>; paper, electronic document, video, telecommunications, ‘in-person’</a:t>
            </a:r>
          </a:p>
          <a:p>
            <a:pPr marL="438150" marR="0" lvl="0" indent="-323850" algn="l" rtl="0">
              <a:lnSpc>
                <a:spcPct val="100000"/>
              </a:lnSpc>
              <a:spcBef>
                <a:spcPts val="0"/>
              </a:spcBef>
              <a:spcAft>
                <a:spcPts val="0"/>
              </a:spcAft>
              <a:buClr>
                <a:schemeClr val="dk1"/>
              </a:buClr>
              <a:buSzPct val="100000"/>
              <a:buFont typeface="Noto Sans Symbols"/>
              <a:buChar char="◼"/>
            </a:pPr>
            <a:r>
              <a:rPr lang="en-US" sz="2000" b="0" i="0" u="none" dirty="0">
                <a:solidFill>
                  <a:schemeClr val="dk1"/>
                </a:solidFill>
                <a:latin typeface="Calibri"/>
                <a:ea typeface="Calibri"/>
                <a:cs typeface="Calibri"/>
                <a:sym typeface="Calibri"/>
              </a:rPr>
              <a:t>Distribution</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Public</a:t>
            </a:r>
            <a:r>
              <a:rPr lang="en-US" sz="1800" b="0" i="0" u="none" strike="noStrike" cap="none" dirty="0">
                <a:solidFill>
                  <a:schemeClr val="dk1"/>
                </a:solidFill>
                <a:latin typeface="Calibri"/>
                <a:ea typeface="Calibri"/>
                <a:cs typeface="Calibri"/>
                <a:sym typeface="Calibri"/>
              </a:rPr>
              <a:t> (broadcast); for all interested parties</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Private</a:t>
            </a:r>
            <a:r>
              <a:rPr lang="en-US" sz="1800" b="0" i="0" u="none" strike="noStrike" cap="none" dirty="0">
                <a:solidFill>
                  <a:schemeClr val="dk1"/>
                </a:solidFill>
                <a:latin typeface="Calibri"/>
                <a:ea typeface="Calibri"/>
                <a:cs typeface="Calibri"/>
                <a:sym typeface="Calibri"/>
              </a:rPr>
              <a:t>; one-to-one, select group</a:t>
            </a:r>
          </a:p>
          <a:p>
            <a:pPr marL="438150" marR="0" lvl="0" indent="-323850" algn="l" rtl="0">
              <a:lnSpc>
                <a:spcPct val="100000"/>
              </a:lnSpc>
              <a:spcBef>
                <a:spcPts val="0"/>
              </a:spcBef>
              <a:spcAft>
                <a:spcPts val="0"/>
              </a:spcAft>
              <a:buClr>
                <a:schemeClr val="dk1"/>
              </a:buClr>
              <a:buSzPct val="100000"/>
              <a:buFont typeface="Noto Sans Symbols"/>
              <a:buChar char="◼"/>
            </a:pPr>
            <a:r>
              <a:rPr lang="en-US" sz="2000" b="0" i="0" u="none" dirty="0">
                <a:solidFill>
                  <a:schemeClr val="dk1"/>
                </a:solidFill>
                <a:latin typeface="Calibri"/>
                <a:ea typeface="Calibri"/>
                <a:cs typeface="Calibri"/>
                <a:sym typeface="Calibri"/>
              </a:rPr>
              <a:t>Frequency/Urgency</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Periodic</a:t>
            </a:r>
            <a:r>
              <a:rPr lang="en-US" sz="1800" b="0" i="0" u="none" strike="noStrike" cap="none" dirty="0">
                <a:solidFill>
                  <a:schemeClr val="dk1"/>
                </a:solidFill>
                <a:latin typeface="Calibri"/>
                <a:ea typeface="Calibri"/>
                <a:cs typeface="Calibri"/>
                <a:sym typeface="Calibri"/>
              </a:rPr>
              <a:t>; weekly, monthly</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Ad-hoc</a:t>
            </a:r>
            <a:r>
              <a:rPr lang="en-US" sz="1800" b="0" i="0" u="none" strike="noStrike" cap="none" dirty="0">
                <a:solidFill>
                  <a:schemeClr val="dk1"/>
                </a:solidFill>
                <a:latin typeface="Calibri"/>
                <a:ea typeface="Calibri"/>
                <a:cs typeface="Calibri"/>
                <a:sym typeface="Calibri"/>
              </a:rPr>
              <a:t>; only when needed</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ASAP</a:t>
            </a:r>
            <a:r>
              <a:rPr lang="en-US" sz="1800" b="0" i="0" u="none" strike="noStrike" cap="none" dirty="0">
                <a:solidFill>
                  <a:schemeClr val="dk1"/>
                </a:solidFill>
                <a:latin typeface="Calibri"/>
                <a:ea typeface="Calibri"/>
                <a:cs typeface="Calibri"/>
                <a:sym typeface="Calibri"/>
              </a:rPr>
              <a:t>; As Soon As Possible!</a:t>
            </a:r>
          </a:p>
        </p:txBody>
      </p:sp>
      <p:sp>
        <p:nvSpPr>
          <p:cNvPr id="322" name="Shape 322"/>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28</a:t>
            </a:fld>
            <a:endParaRPr lang="en-US"/>
          </a:p>
        </p:txBody>
      </p:sp>
    </p:spTree>
    <p:extLst>
      <p:ext uri="{BB962C8B-B14F-4D97-AF65-F5344CB8AC3E}">
        <p14:creationId xmlns:p14="http://schemas.microsoft.com/office/powerpoint/2010/main" val="13629201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Shape 328"/>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000" b="0" i="0" u="none" strike="noStrike" cap="none">
                <a:solidFill>
                  <a:srgbClr val="347FD8"/>
                </a:solidFill>
                <a:latin typeface="Calibri"/>
                <a:ea typeface="Calibri"/>
                <a:cs typeface="Calibri"/>
                <a:sym typeface="Calibri"/>
              </a:rPr>
              <a:t>Communications Planning</a:t>
            </a:r>
            <a:br>
              <a:rPr lang="en-US" sz="4000" b="0" i="0" u="none" strike="noStrike" cap="none">
                <a:solidFill>
                  <a:srgbClr val="347FD8"/>
                </a:solidFill>
                <a:latin typeface="Calibri"/>
                <a:ea typeface="Calibri"/>
                <a:cs typeface="Calibri"/>
                <a:sym typeface="Calibri"/>
              </a:rPr>
            </a:br>
            <a:r>
              <a:rPr lang="en-US" sz="4000" b="0" i="0" u="none" strike="noStrike" cap="none">
                <a:solidFill>
                  <a:srgbClr val="347FD8"/>
                </a:solidFill>
                <a:latin typeface="Calibri"/>
                <a:ea typeface="Calibri"/>
                <a:cs typeface="Calibri"/>
                <a:sym typeface="Calibri"/>
              </a:rPr>
              <a:t>Rationale</a:t>
            </a:r>
          </a:p>
        </p:txBody>
      </p:sp>
      <p:sp>
        <p:nvSpPr>
          <p:cNvPr id="329" name="Shape 329"/>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dirty="0">
                <a:solidFill>
                  <a:schemeClr val="dk1"/>
                </a:solidFill>
                <a:latin typeface="Calibri"/>
                <a:ea typeface="Calibri"/>
                <a:cs typeface="Calibri"/>
                <a:sym typeface="Calibri"/>
              </a:rPr>
              <a:t>To Inform those who need to be informed</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 to the extent to which they need to be informed </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at the time they need to be informed</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in a way they can receive the information</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dirty="0">
                <a:solidFill>
                  <a:schemeClr val="dk1"/>
                </a:solidFill>
                <a:latin typeface="Calibri"/>
                <a:ea typeface="Calibri"/>
                <a:cs typeface="Calibri"/>
                <a:sym typeface="Calibri"/>
              </a:rPr>
              <a:t>To facilitate decision making</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accurate information is key</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dirty="0">
                <a:solidFill>
                  <a:schemeClr val="dk1"/>
                </a:solidFill>
                <a:latin typeface="Calibri"/>
                <a:ea typeface="Calibri"/>
                <a:cs typeface="Calibri"/>
                <a:sym typeface="Calibri"/>
              </a:rPr>
              <a:t>To gain/retain stakeholder interest (buy-in)</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dirty="0">
                <a:solidFill>
                  <a:schemeClr val="dk1"/>
                </a:solidFill>
                <a:latin typeface="Calibri"/>
                <a:ea typeface="Calibri"/>
                <a:cs typeface="Calibri"/>
                <a:sym typeface="Calibri"/>
              </a:rPr>
              <a:t>To reduce negative communications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smtClean="0">
                <a:solidFill>
                  <a:schemeClr val="dk1"/>
                </a:solidFill>
                <a:latin typeface="Calibri"/>
                <a:ea typeface="Calibri"/>
                <a:cs typeface="Calibri"/>
                <a:sym typeface="Calibri"/>
              </a:rPr>
              <a:t>(</a:t>
            </a:r>
            <a:r>
              <a:rPr lang="en-US" sz="2400" b="0" i="0" u="none" strike="noStrike" cap="none" dirty="0" err="1" smtClean="0">
                <a:solidFill>
                  <a:schemeClr val="dk1"/>
                </a:solidFill>
                <a:latin typeface="Calibri"/>
                <a:ea typeface="Calibri"/>
                <a:cs typeface="Calibri"/>
                <a:sym typeface="Calibri"/>
              </a:rPr>
              <a:t>rumour</a:t>
            </a:r>
            <a:r>
              <a:rPr lang="en-US" sz="2400" b="0" i="0" u="none" strike="noStrike" cap="none" dirty="0">
                <a:solidFill>
                  <a:schemeClr val="dk1"/>
                </a:solidFill>
                <a:latin typeface="Calibri"/>
                <a:ea typeface="Calibri"/>
                <a:cs typeface="Calibri"/>
                <a:sym typeface="Calibri"/>
              </a:rPr>
              <a:t>, </a:t>
            </a:r>
            <a:r>
              <a:rPr lang="en-US" sz="2400" b="0" i="0" u="none" strike="noStrike" cap="none" dirty="0" smtClean="0">
                <a:solidFill>
                  <a:schemeClr val="dk1"/>
                </a:solidFill>
                <a:latin typeface="Calibri"/>
                <a:ea typeface="Calibri"/>
                <a:cs typeface="Calibri"/>
                <a:sym typeface="Calibri"/>
              </a:rPr>
              <a:t>gossip)</a:t>
            </a:r>
            <a:endParaRPr lang="en-US" sz="2400" b="0" i="0" u="none" strike="noStrike" cap="none" dirty="0">
              <a:solidFill>
                <a:schemeClr val="dk1"/>
              </a:solidFill>
              <a:latin typeface="Calibri"/>
              <a:ea typeface="Calibri"/>
              <a:cs typeface="Calibri"/>
              <a:sym typeface="Calibri"/>
            </a:endParaRPr>
          </a:p>
          <a:p>
            <a:pPr marL="342900" marR="0" lvl="0" indent="-342900" algn="l" rtl="0">
              <a:spcBef>
                <a:spcPts val="560"/>
              </a:spcBef>
              <a:buClr>
                <a:schemeClr val="dk1"/>
              </a:buClr>
              <a:buSzPct val="100000"/>
              <a:buFont typeface="Arial"/>
              <a:buNone/>
            </a:pPr>
            <a:endParaRPr sz="2800" b="0" i="0" u="none" strike="noStrike" cap="none" dirty="0">
              <a:solidFill>
                <a:schemeClr val="dk1"/>
              </a:solidFill>
              <a:latin typeface="Calibri"/>
              <a:ea typeface="Calibri"/>
              <a:cs typeface="Calibri"/>
              <a:sym typeface="Calibri"/>
            </a:endParaRPr>
          </a:p>
        </p:txBody>
      </p:sp>
      <p:sp>
        <p:nvSpPr>
          <p:cNvPr id="330" name="Shape 330"/>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29</a:t>
            </a:fld>
            <a:endParaRPr lang="en-US"/>
          </a:p>
        </p:txBody>
      </p:sp>
    </p:spTree>
    <p:extLst>
      <p:ext uri="{BB962C8B-B14F-4D97-AF65-F5344CB8AC3E}">
        <p14:creationId xmlns:p14="http://schemas.microsoft.com/office/powerpoint/2010/main" val="40222500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Shape 336"/>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Session Recap</a:t>
            </a:r>
          </a:p>
        </p:txBody>
      </p:sp>
      <p:sp>
        <p:nvSpPr>
          <p:cNvPr id="337" name="Shape 337"/>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dirty="0" smtClean="0">
                <a:solidFill>
                  <a:schemeClr val="dk1"/>
                </a:solidFill>
                <a:latin typeface="Calibri"/>
                <a:ea typeface="Calibri"/>
                <a:cs typeface="Calibri"/>
                <a:sym typeface="Calibri"/>
              </a:rPr>
              <a:t>You should </a:t>
            </a:r>
            <a:r>
              <a:rPr lang="en-US" sz="2800" b="0" i="0" u="none" dirty="0">
                <a:solidFill>
                  <a:schemeClr val="dk1"/>
                </a:solidFill>
                <a:latin typeface="Calibri"/>
                <a:ea typeface="Calibri"/>
                <a:cs typeface="Calibri"/>
                <a:sym typeface="Calibri"/>
              </a:rPr>
              <a:t>now </a:t>
            </a:r>
            <a:r>
              <a:rPr lang="en-US" sz="2800" b="0" i="0" u="none" dirty="0" smtClean="0">
                <a:solidFill>
                  <a:schemeClr val="dk1"/>
                </a:solidFill>
                <a:latin typeface="Calibri"/>
                <a:ea typeface="Calibri"/>
                <a:cs typeface="Calibri"/>
                <a:sym typeface="Calibri"/>
              </a:rPr>
              <a:t>be able </a:t>
            </a:r>
            <a:r>
              <a:rPr lang="en-US" sz="2800" b="0" i="0" u="none" dirty="0">
                <a:solidFill>
                  <a:schemeClr val="dk1"/>
                </a:solidFill>
                <a:latin typeface="Calibri"/>
                <a:ea typeface="Calibri"/>
                <a:cs typeface="Calibri"/>
                <a:sym typeface="Calibri"/>
              </a:rPr>
              <a:t>to;</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smtClean="0">
                <a:solidFill>
                  <a:schemeClr val="dk1"/>
                </a:solidFill>
                <a:latin typeface="Calibri"/>
                <a:ea typeface="Calibri"/>
                <a:cs typeface="Calibri"/>
                <a:sym typeface="Calibri"/>
              </a:rPr>
              <a:t>Define </a:t>
            </a:r>
            <a:r>
              <a:rPr lang="en-US" sz="2400" b="0" i="0" u="none" strike="noStrike" cap="none" dirty="0">
                <a:solidFill>
                  <a:schemeClr val="dk1"/>
                </a:solidFill>
                <a:latin typeface="Calibri"/>
                <a:ea typeface="Calibri"/>
                <a:cs typeface="Calibri"/>
                <a:sym typeface="Calibri"/>
              </a:rPr>
              <a:t>key Project Management </a:t>
            </a:r>
            <a:r>
              <a:rPr lang="en-US" sz="2400" b="0" i="0" u="none" strike="noStrike" cap="none" dirty="0" smtClean="0">
                <a:solidFill>
                  <a:schemeClr val="dk1"/>
                </a:solidFill>
                <a:latin typeface="Calibri"/>
                <a:ea typeface="Calibri"/>
                <a:cs typeface="Calibri"/>
                <a:sym typeface="Calibri"/>
              </a:rPr>
              <a:t>terms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smtClean="0">
                <a:solidFill>
                  <a:schemeClr val="dk1"/>
                </a:solidFill>
                <a:latin typeface="Calibri"/>
                <a:ea typeface="Calibri"/>
                <a:cs typeface="Calibri"/>
                <a:sym typeface="Calibri"/>
              </a:rPr>
              <a:t>Describe considerations in a Communications Plan</a:t>
            </a:r>
            <a:endParaRPr lang="en-US" sz="2400" dirty="0">
              <a:solidFill>
                <a:schemeClr val="dk1"/>
              </a:solidFill>
              <a:latin typeface="Calibri"/>
              <a:ea typeface="Calibri"/>
              <a:cs typeface="Calibri"/>
              <a:sym typeface="Calibri"/>
            </a:endParaRP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smtClean="0">
                <a:solidFill>
                  <a:schemeClr val="dk1"/>
                </a:solidFill>
                <a:latin typeface="Calibri"/>
                <a:ea typeface="Calibri"/>
                <a:cs typeface="Calibri"/>
                <a:sym typeface="Calibri"/>
              </a:rPr>
              <a:t>Identify key tools</a:t>
            </a:r>
          </a:p>
          <a:p>
            <a:pPr lvl="1">
              <a:spcBef>
                <a:spcPts val="480"/>
              </a:spcBef>
              <a:spcAft>
                <a:spcPts val="0"/>
              </a:spcAft>
              <a:buClr>
                <a:schemeClr val="dk1"/>
              </a:buClr>
              <a:buSzPct val="100000"/>
              <a:buFont typeface="Arial"/>
              <a:buChar char="–"/>
            </a:pPr>
            <a:r>
              <a:rPr lang="en-US" sz="2400" dirty="0">
                <a:solidFill>
                  <a:schemeClr val="dk1"/>
                </a:solidFill>
                <a:latin typeface="Calibri"/>
                <a:ea typeface="Calibri"/>
                <a:cs typeface="Calibri"/>
                <a:sym typeface="Calibri"/>
              </a:rPr>
              <a:t>NEW</a:t>
            </a:r>
          </a:p>
          <a:p>
            <a:pPr marL="742950" marR="0" lvl="1" indent="-285750" algn="l" rtl="0">
              <a:lnSpc>
                <a:spcPct val="100000"/>
              </a:lnSpc>
              <a:spcBef>
                <a:spcPts val="480"/>
              </a:spcBef>
              <a:spcAft>
                <a:spcPts val="0"/>
              </a:spcAft>
              <a:buClr>
                <a:schemeClr val="dk1"/>
              </a:buClr>
              <a:buSzPct val="100000"/>
              <a:buFont typeface="Arial"/>
              <a:buChar char="–"/>
            </a:pPr>
            <a:r>
              <a:rPr lang="en-US" sz="2400" dirty="0" smtClean="0">
                <a:solidFill>
                  <a:schemeClr val="dk1"/>
                </a:solidFill>
                <a:latin typeface="Calibri"/>
                <a:ea typeface="Calibri"/>
                <a:cs typeface="Calibri"/>
                <a:sym typeface="Calibri"/>
              </a:rPr>
              <a:t>Understand a Project Schedule</a:t>
            </a:r>
            <a:endParaRPr lang="en-US" sz="2400" b="0" i="0" u="none" strike="noStrike" cap="none" dirty="0">
              <a:solidFill>
                <a:schemeClr val="dk1"/>
              </a:solidFill>
              <a:latin typeface="Calibri"/>
              <a:ea typeface="Calibri"/>
              <a:cs typeface="Calibri"/>
              <a:sym typeface="Calibri"/>
            </a:endParaRP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smtClean="0">
                <a:solidFill>
                  <a:schemeClr val="dk1"/>
                </a:solidFill>
                <a:latin typeface="Calibri"/>
                <a:ea typeface="Calibri"/>
                <a:cs typeface="Calibri"/>
                <a:sym typeface="Calibri"/>
              </a:rPr>
              <a:t>PID Project Implementation Documentation</a:t>
            </a:r>
            <a:endParaRPr lang="en-US" sz="2400" dirty="0">
              <a:solidFill>
                <a:schemeClr val="dk1"/>
              </a:solidFill>
              <a:latin typeface="Calibri"/>
              <a:ea typeface="Calibri"/>
              <a:cs typeface="Calibri"/>
              <a:sym typeface="Calibri"/>
            </a:endParaRPr>
          </a:p>
          <a:p>
            <a:pPr marL="342900" marR="0" lvl="0" indent="-342900" algn="l" rtl="0">
              <a:lnSpc>
                <a:spcPct val="100000"/>
              </a:lnSpc>
              <a:spcBef>
                <a:spcPts val="0"/>
              </a:spcBef>
              <a:spcAft>
                <a:spcPts val="0"/>
              </a:spcAft>
              <a:buClr>
                <a:schemeClr val="dk1"/>
              </a:buClr>
              <a:buSzPct val="100000"/>
              <a:buFont typeface="Arial"/>
              <a:buChar char="•"/>
            </a:pPr>
            <a:r>
              <a:rPr lang="en-US" sz="2800" b="0" i="0" u="none" dirty="0" smtClean="0">
                <a:solidFill>
                  <a:schemeClr val="dk1"/>
                </a:solidFill>
                <a:latin typeface="Calibri"/>
                <a:ea typeface="Calibri"/>
                <a:cs typeface="Calibri"/>
                <a:sym typeface="Calibri"/>
              </a:rPr>
              <a:t>Next:</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smtClean="0">
                <a:solidFill>
                  <a:schemeClr val="dk1"/>
                </a:solidFill>
                <a:latin typeface="Calibri"/>
                <a:ea typeface="Calibri"/>
                <a:cs typeface="Calibri"/>
                <a:sym typeface="Calibri"/>
              </a:rPr>
              <a:t>Risk Management</a:t>
            </a:r>
          </a:p>
          <a:p>
            <a:pPr marL="742950" marR="0" lvl="1" indent="-285750" algn="l" rtl="0">
              <a:lnSpc>
                <a:spcPct val="100000"/>
              </a:lnSpc>
              <a:spcBef>
                <a:spcPts val="480"/>
              </a:spcBef>
              <a:spcAft>
                <a:spcPts val="0"/>
              </a:spcAft>
              <a:buClr>
                <a:schemeClr val="dk1"/>
              </a:buClr>
              <a:buSzPct val="100000"/>
              <a:buFont typeface="Arial"/>
              <a:buChar char="–"/>
            </a:pPr>
            <a:endParaRPr lang="en-US" sz="2400" b="0" i="0" u="none" strike="noStrike" cap="none" dirty="0">
              <a:solidFill>
                <a:schemeClr val="dk1"/>
              </a:solidFill>
              <a:latin typeface="Calibri"/>
              <a:ea typeface="Calibri"/>
              <a:cs typeface="Calibri"/>
              <a:sym typeface="Calibri"/>
            </a:endParaRPr>
          </a:p>
        </p:txBody>
      </p:sp>
      <p:sp>
        <p:nvSpPr>
          <p:cNvPr id="338" name="Shape 338"/>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30</a:t>
            </a:fld>
            <a:endParaRPr lang="en-US"/>
          </a:p>
        </p:txBody>
      </p:sp>
    </p:spTree>
    <p:extLst>
      <p:ext uri="{BB962C8B-B14F-4D97-AF65-F5344CB8AC3E}">
        <p14:creationId xmlns:p14="http://schemas.microsoft.com/office/powerpoint/2010/main" val="4741026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9494386-8C99-C645-94ED-08550FD96E75}" type="datetime1">
              <a:rPr lang="en-GB"/>
              <a:pPr/>
              <a:t>16/07/17</a:t>
            </a:fld>
            <a:endParaRPr lang="en-GB"/>
          </a:p>
        </p:txBody>
      </p:sp>
      <p:sp>
        <p:nvSpPr>
          <p:cNvPr id="5" name="Slide Number Placeholder 4"/>
          <p:cNvSpPr>
            <a:spLocks noGrp="1"/>
          </p:cNvSpPr>
          <p:nvPr>
            <p:ph type="sldNum" sz="quarter" idx="11"/>
          </p:nvPr>
        </p:nvSpPr>
        <p:spPr/>
        <p:txBody>
          <a:bodyPr/>
          <a:lstStyle/>
          <a:p>
            <a:fld id="{610CE74C-37FB-A243-B620-B6ACF7561653}" type="slidenum">
              <a:rPr lang="en-GB"/>
              <a:pPr/>
              <a:t>31</a:t>
            </a:fld>
            <a:endParaRPr lang="en-GB" dirty="0"/>
          </a:p>
        </p:txBody>
      </p:sp>
      <p:sp>
        <p:nvSpPr>
          <p:cNvPr id="106498" name="Rectangle 2"/>
          <p:cNvSpPr>
            <a:spLocks noGrp="1"/>
          </p:cNvSpPr>
          <p:nvPr>
            <p:ph type="title"/>
          </p:nvPr>
        </p:nvSpPr>
        <p:spPr/>
        <p:txBody>
          <a:bodyPr/>
          <a:lstStyle/>
          <a:p>
            <a:r>
              <a:rPr lang="en-GB"/>
              <a:t>Learning Outcomes</a:t>
            </a:r>
          </a:p>
        </p:txBody>
      </p:sp>
      <p:sp>
        <p:nvSpPr>
          <p:cNvPr id="106499" name="Rectangle 3"/>
          <p:cNvSpPr>
            <a:spLocks noGrp="1"/>
          </p:cNvSpPr>
          <p:nvPr>
            <p:ph type="body" idx="1"/>
          </p:nvPr>
        </p:nvSpPr>
        <p:spPr/>
        <p:txBody>
          <a:bodyPr/>
          <a:lstStyle/>
          <a:p>
            <a:r>
              <a:rPr lang="en-GB" dirty="0"/>
              <a:t>By the end </a:t>
            </a:r>
            <a:r>
              <a:rPr lang="en-GB" dirty="0" smtClean="0"/>
              <a:t>of topic </a:t>
            </a:r>
            <a:r>
              <a:rPr lang="en-GB" dirty="0" smtClean="0"/>
              <a:t>5 </a:t>
            </a:r>
            <a:r>
              <a:rPr lang="en-GB" dirty="0"/>
              <a:t>you should know:</a:t>
            </a:r>
          </a:p>
          <a:p>
            <a:r>
              <a:rPr lang="en-GB" dirty="0" smtClean="0"/>
              <a:t>key terms</a:t>
            </a:r>
          </a:p>
          <a:p>
            <a:r>
              <a:rPr lang="en-GB" dirty="0" smtClean="0"/>
              <a:t>What is a project schedule?</a:t>
            </a:r>
          </a:p>
          <a:p>
            <a:r>
              <a:rPr lang="en-GB" dirty="0" smtClean="0"/>
              <a:t>What is a PID</a:t>
            </a:r>
            <a:r>
              <a:rPr lang="en-GB" dirty="0" smtClean="0"/>
              <a:t>?</a:t>
            </a:r>
            <a:br>
              <a:rPr lang="en-GB" dirty="0" smtClean="0"/>
            </a:br>
            <a:endParaRPr lang="en-GB" dirty="0" smtClean="0"/>
          </a:p>
          <a:p>
            <a:r>
              <a:rPr lang="en-GB" dirty="0" smtClean="0"/>
              <a:t>(Next topic:</a:t>
            </a:r>
            <a:r>
              <a:rPr lang="en-GB" dirty="0"/>
              <a:t> </a:t>
            </a:r>
            <a:r>
              <a:rPr lang="en-GB" dirty="0" smtClean="0"/>
              <a:t>Risk Management)</a:t>
            </a:r>
            <a:endParaRPr lang="en-GB" dirty="0"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Concourse</Template>
  <TotalTime>2357</TotalTime>
  <Words>1506</Words>
  <Application>Microsoft Macintosh PowerPoint</Application>
  <PresentationFormat>On-screen Show (4:3)</PresentationFormat>
  <Paragraphs>291</Paragraphs>
  <Slides>31</Slides>
  <Notes>23</Notes>
  <HiddenSlides>0</HiddenSlides>
  <MMClips>0</MMClips>
  <ScaleCrop>false</ScaleCrop>
  <HeadingPairs>
    <vt:vector size="6" baseType="variant">
      <vt:variant>
        <vt:lpstr>Theme</vt:lpstr>
      </vt:variant>
      <vt:variant>
        <vt:i4>4</vt:i4>
      </vt:variant>
      <vt:variant>
        <vt:lpstr>Embedded OLE Servers</vt:lpstr>
      </vt:variant>
      <vt:variant>
        <vt:i4>1</vt:i4>
      </vt:variant>
      <vt:variant>
        <vt:lpstr>Slide Titles</vt:lpstr>
      </vt:variant>
      <vt:variant>
        <vt:i4>31</vt:i4>
      </vt:variant>
    </vt:vector>
  </HeadingPairs>
  <TitlesOfParts>
    <vt:vector size="36" baseType="lpstr">
      <vt:lpstr>Concourse</vt:lpstr>
      <vt:lpstr>20140311PresentationUWTSDTemplate</vt:lpstr>
      <vt:lpstr>1_20140311PresentationUWTSDTemplate</vt:lpstr>
      <vt:lpstr>2_20140311PresentationUWTSDTemplate</vt:lpstr>
      <vt:lpstr>Clip</vt:lpstr>
      <vt:lpstr>EMPL4009  Project Planning topic 5 project schedules, PIDs </vt:lpstr>
      <vt:lpstr>       Module Aim   To introduce students to project planning methods through practical exploration. </vt:lpstr>
      <vt:lpstr>Important </vt:lpstr>
      <vt:lpstr>Lesson Aims</vt:lpstr>
      <vt:lpstr>Recap from Week 3</vt:lpstr>
      <vt:lpstr>Reminder</vt:lpstr>
      <vt:lpstr>Useful Resources</vt:lpstr>
      <vt:lpstr>Assessment</vt:lpstr>
      <vt:lpstr>What is a Project?</vt:lpstr>
      <vt:lpstr>Project Schedule 5.1</vt:lpstr>
      <vt:lpstr>Project Risk 5.2</vt:lpstr>
      <vt:lpstr>REVIEW: Project Planning Tools and Techniques </vt:lpstr>
      <vt:lpstr>Terms</vt:lpstr>
      <vt:lpstr>Skip to 30..</vt:lpstr>
      <vt:lpstr>Tool or Technique?</vt:lpstr>
      <vt:lpstr>Project</vt:lpstr>
      <vt:lpstr>Lifecycle</vt:lpstr>
      <vt:lpstr>Stakeholder</vt:lpstr>
      <vt:lpstr>PowerPoint Presentation</vt:lpstr>
      <vt:lpstr>Project Management</vt:lpstr>
      <vt:lpstr>Project Plan</vt:lpstr>
      <vt:lpstr>Managing Stakeholders</vt:lpstr>
      <vt:lpstr>Power and Interest</vt:lpstr>
      <vt:lpstr>Further Tools and Techniques</vt:lpstr>
      <vt:lpstr>Communications Planning</vt:lpstr>
      <vt:lpstr>The Communications Plan</vt:lpstr>
      <vt:lpstr>Communications Planning Considerations 1</vt:lpstr>
      <vt:lpstr>Communications Planning Considerations 2</vt:lpstr>
      <vt:lpstr>Communications Planning Rationale</vt:lpstr>
      <vt:lpstr>Session Recap</vt:lpstr>
      <vt:lpstr>Learning Outcomes</vt:lpstr>
    </vt:vector>
  </TitlesOfParts>
  <Company>Artaffairs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Gregory</cp:lastModifiedBy>
  <cp:revision>38</cp:revision>
  <dcterms:created xsi:type="dcterms:W3CDTF">2000-07-11T10:51:26Z</dcterms:created>
  <dcterms:modified xsi:type="dcterms:W3CDTF">2017-07-16T18:14:44Z</dcterms:modified>
</cp:coreProperties>
</file>