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1" r:id="rId2"/>
    <p:sldMasterId id="2147483654" r:id="rId3"/>
  </p:sldMasterIdLst>
  <p:handoutMasterIdLst>
    <p:handoutMasterId r:id="rId15"/>
  </p:handoutMasterIdLst>
  <p:sldIdLst>
    <p:sldId id="279" r:id="rId4"/>
    <p:sldId id="258" r:id="rId5"/>
    <p:sldId id="314" r:id="rId6"/>
    <p:sldId id="321" r:id="rId7"/>
    <p:sldId id="287" r:id="rId8"/>
    <p:sldId id="312" r:id="rId9"/>
    <p:sldId id="294" r:id="rId10"/>
    <p:sldId id="320" r:id="rId11"/>
    <p:sldId id="303" r:id="rId12"/>
    <p:sldId id="295" r:id="rId13"/>
    <p:sldId id="31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76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106D"/>
    <a:srgbClr val="2C2C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490" autoAdjust="0"/>
    <p:restoredTop sz="94660"/>
  </p:normalViewPr>
  <p:slideViewPr>
    <p:cSldViewPr snapToGrid="0" showGuides="1">
      <p:cViewPr varScale="1">
        <p:scale>
          <a:sx n="72" d="100"/>
          <a:sy n="72" d="100"/>
        </p:scale>
        <p:origin x="432" y="78"/>
      </p:cViewPr>
      <p:guideLst>
        <p:guide orient="horz" pos="2376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3" d="100"/>
          <a:sy n="83" d="100"/>
        </p:scale>
        <p:origin x="5040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44A7886-CBD5-4679-9A19-5F9D0158047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4496C0-8A95-4E0D-A152-F4298AC3CB2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9CF014-DC08-4922-BCEE-BD88DE8FE7C1}" type="datetimeFigureOut">
              <a:rPr lang="en-US" smtClean="0"/>
              <a:t>11/29/2021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CA34BA-7065-4020-B11C-774585B1298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173A1E-D118-4043-9B37-B1D55726B47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A49321-4EC0-43AE-9F03-B3EE854C1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575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E64D314-A710-48DE-8187-89FFC063AEFE}"/>
              </a:ext>
            </a:extLst>
          </p:cNvPr>
          <p:cNvSpPr/>
          <p:nvPr userDrawn="1"/>
        </p:nvSpPr>
        <p:spPr>
          <a:xfrm>
            <a:off x="0" y="5073741"/>
            <a:ext cx="12192000" cy="178425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69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 layou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4621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accent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40102CF-3DC1-4FBF-A6B6-7990E98E434C}"/>
              </a:ext>
            </a:extLst>
          </p:cNvPr>
          <p:cNvSpPr/>
          <p:nvPr userDrawn="1"/>
        </p:nvSpPr>
        <p:spPr>
          <a:xfrm>
            <a:off x="0" y="6605081"/>
            <a:ext cx="12192000" cy="276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14E7073-04D6-4156-BAD6-03D7742E4277}"/>
              </a:ext>
            </a:extLst>
          </p:cNvPr>
          <p:cNvSpPr/>
          <p:nvPr userDrawn="1"/>
        </p:nvSpPr>
        <p:spPr>
          <a:xfrm>
            <a:off x="0" y="0"/>
            <a:ext cx="12192000" cy="778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605B5919-1260-4929-BF92-B5876842C4C1}"/>
              </a:ext>
            </a:extLst>
          </p:cNvPr>
          <p:cNvSpPr/>
          <p:nvPr userDrawn="1"/>
        </p:nvSpPr>
        <p:spPr>
          <a:xfrm rot="10800000">
            <a:off x="5920902" y="0"/>
            <a:ext cx="350196" cy="30189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863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accent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C16D358-38D5-4BFB-AC73-E794FB27720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68410" y="4207471"/>
            <a:ext cx="863147" cy="2425033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1906CD0-196C-4FC7-8872-5383668D4DBD}"/>
              </a:ext>
            </a:extLst>
          </p:cNvPr>
          <p:cNvCxnSpPr>
            <a:cxnSpLocks/>
          </p:cNvCxnSpPr>
          <p:nvPr userDrawn="1"/>
        </p:nvCxnSpPr>
        <p:spPr>
          <a:xfrm flipH="1">
            <a:off x="1" y="6624450"/>
            <a:ext cx="1219199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37ED3AE3-3013-4678-B766-8D5D6FF87822}"/>
              </a:ext>
            </a:extLst>
          </p:cNvPr>
          <p:cNvSpPr/>
          <p:nvPr userDrawn="1"/>
        </p:nvSpPr>
        <p:spPr>
          <a:xfrm>
            <a:off x="0" y="0"/>
            <a:ext cx="12192000" cy="778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53361A3F-6E74-4E9B-BD80-119E81BF9950}"/>
              </a:ext>
            </a:extLst>
          </p:cNvPr>
          <p:cNvSpPr/>
          <p:nvPr userDrawn="1"/>
        </p:nvSpPr>
        <p:spPr>
          <a:xfrm rot="10800000">
            <a:off x="5920902" y="0"/>
            <a:ext cx="350196" cy="30189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425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accent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C16D358-38D5-4BFB-AC73-E794FB27720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68410" y="4207471"/>
            <a:ext cx="863147" cy="242503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6BB385D-8C47-4005-9822-A2A7BF9BE78D}"/>
              </a:ext>
            </a:extLst>
          </p:cNvPr>
          <p:cNvSpPr/>
          <p:nvPr userDrawn="1"/>
        </p:nvSpPr>
        <p:spPr>
          <a:xfrm>
            <a:off x="0" y="6605081"/>
            <a:ext cx="12192000" cy="276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0F10182-1458-4BD9-85CC-A0AF172DCC3F}"/>
              </a:ext>
            </a:extLst>
          </p:cNvPr>
          <p:cNvSpPr/>
          <p:nvPr userDrawn="1"/>
        </p:nvSpPr>
        <p:spPr>
          <a:xfrm>
            <a:off x="0" y="0"/>
            <a:ext cx="12192000" cy="778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9ACF6F13-89E5-476D-994C-CFF762A28737}"/>
              </a:ext>
            </a:extLst>
          </p:cNvPr>
          <p:cNvSpPr/>
          <p:nvPr userDrawn="1"/>
        </p:nvSpPr>
        <p:spPr>
          <a:xfrm rot="10800000">
            <a:off x="5920902" y="0"/>
            <a:ext cx="350196" cy="30189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06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21">
            <a:extLst>
              <a:ext uri="{FF2B5EF4-FFF2-40B4-BE49-F238E27FC236}">
                <a16:creationId xmlns:a16="http://schemas.microsoft.com/office/drawing/2014/main" id="{DF0E7D4B-AC33-4A8C-8204-4FE282F7F8F5}"/>
              </a:ext>
            </a:extLst>
          </p:cNvPr>
          <p:cNvSpPr>
            <a:spLocks noChangeAspect="1"/>
          </p:cNvSpPr>
          <p:nvPr userDrawn="1"/>
        </p:nvSpPr>
        <p:spPr>
          <a:xfrm>
            <a:off x="817094" y="405520"/>
            <a:ext cx="3605776" cy="3657538"/>
          </a:xfrm>
          <a:custGeom>
            <a:avLst/>
            <a:gdLst>
              <a:gd name="connsiteX0" fmla="*/ 898689 w 1652142"/>
              <a:gd name="connsiteY0" fmla="*/ 548008 h 1665940"/>
              <a:gd name="connsiteX1" fmla="*/ 529661 w 1652142"/>
              <a:gd name="connsiteY1" fmla="*/ 761066 h 1665940"/>
              <a:gd name="connsiteX2" fmla="*/ 742719 w 1652142"/>
              <a:gd name="connsiteY2" fmla="*/ 1130094 h 1665940"/>
              <a:gd name="connsiteX3" fmla="*/ 1111747 w 1652142"/>
              <a:gd name="connsiteY3" fmla="*/ 917036 h 1665940"/>
              <a:gd name="connsiteX4" fmla="*/ 898689 w 1652142"/>
              <a:gd name="connsiteY4" fmla="*/ 548008 h 1665940"/>
              <a:gd name="connsiteX5" fmla="*/ 952303 w 1652142"/>
              <a:gd name="connsiteY5" fmla="*/ 347916 h 1665940"/>
              <a:gd name="connsiteX6" fmla="*/ 1311839 w 1652142"/>
              <a:gd name="connsiteY6" fmla="*/ 970650 h 1665940"/>
              <a:gd name="connsiteX7" fmla="*/ 689105 w 1652142"/>
              <a:gd name="connsiteY7" fmla="*/ 1330186 h 1665940"/>
              <a:gd name="connsiteX8" fmla="*/ 329569 w 1652142"/>
              <a:gd name="connsiteY8" fmla="*/ 707451 h 1665940"/>
              <a:gd name="connsiteX9" fmla="*/ 952303 w 1652142"/>
              <a:gd name="connsiteY9" fmla="*/ 347916 h 1665940"/>
              <a:gd name="connsiteX10" fmla="*/ 971799 w 1652142"/>
              <a:gd name="connsiteY10" fmla="*/ 275155 h 1665940"/>
              <a:gd name="connsiteX11" fmla="*/ 256808 w 1652142"/>
              <a:gd name="connsiteY11" fmla="*/ 687955 h 1665940"/>
              <a:gd name="connsiteX12" fmla="*/ 669609 w 1652142"/>
              <a:gd name="connsiteY12" fmla="*/ 1402947 h 1665940"/>
              <a:gd name="connsiteX13" fmla="*/ 1384600 w 1652142"/>
              <a:gd name="connsiteY13" fmla="*/ 990146 h 1665940"/>
              <a:gd name="connsiteX14" fmla="*/ 971799 w 1652142"/>
              <a:gd name="connsiteY14" fmla="*/ 275155 h 1665940"/>
              <a:gd name="connsiteX15" fmla="*/ 1652142 w 1652142"/>
              <a:gd name="connsiteY15" fmla="*/ 394531 h 1665940"/>
              <a:gd name="connsiteX16" fmla="*/ 1649662 w 1652142"/>
              <a:gd name="connsiteY16" fmla="*/ 403784 h 1665940"/>
              <a:gd name="connsiteX17" fmla="*/ 1647140 w 1652142"/>
              <a:gd name="connsiteY17" fmla="*/ 399895 h 1665940"/>
              <a:gd name="connsiteX18" fmla="*/ 1652142 w 1652142"/>
              <a:gd name="connsiteY18" fmla="*/ 394531 h 1665940"/>
              <a:gd name="connsiteX19" fmla="*/ 1158157 w 1652142"/>
              <a:gd name="connsiteY19" fmla="*/ 65026 h 1665940"/>
              <a:gd name="connsiteX20" fmla="*/ 1154679 w 1652142"/>
              <a:gd name="connsiteY20" fmla="*/ 271718 h 1665940"/>
              <a:gd name="connsiteX21" fmla="*/ 1148331 w 1652142"/>
              <a:gd name="connsiteY21" fmla="*/ 270017 h 1665940"/>
              <a:gd name="connsiteX22" fmla="*/ 1286346 w 1652142"/>
              <a:gd name="connsiteY22" fmla="*/ 377149 h 1665940"/>
              <a:gd name="connsiteX23" fmla="*/ 1470353 w 1652142"/>
              <a:gd name="connsiteY23" fmla="*/ 331395 h 1665940"/>
              <a:gd name="connsiteX24" fmla="*/ 1588305 w 1652142"/>
              <a:gd name="connsiteY24" fmla="*/ 553229 h 1665940"/>
              <a:gd name="connsiteX25" fmla="*/ 1457194 w 1652142"/>
              <a:gd name="connsiteY25" fmla="*/ 671432 h 1665940"/>
              <a:gd name="connsiteX26" fmla="*/ 1478595 w 1652142"/>
              <a:gd name="connsiteY26" fmla="*/ 857704 h 1665940"/>
              <a:gd name="connsiteX27" fmla="*/ 1642362 w 1652142"/>
              <a:gd name="connsiteY27" fmla="*/ 948616 h 1665940"/>
              <a:gd name="connsiteX28" fmla="*/ 1577335 w 1652142"/>
              <a:gd name="connsiteY28" fmla="*/ 1191298 h 1665940"/>
              <a:gd name="connsiteX29" fmla="*/ 1378614 w 1652142"/>
              <a:gd name="connsiteY29" fmla="*/ 1187955 h 1665940"/>
              <a:gd name="connsiteX30" fmla="*/ 1288939 w 1652142"/>
              <a:gd name="connsiteY30" fmla="*/ 1301599 h 1665940"/>
              <a:gd name="connsiteX31" fmla="*/ 1354201 w 1652142"/>
              <a:gd name="connsiteY31" fmla="*/ 1471932 h 1665940"/>
              <a:gd name="connsiteX32" fmla="*/ 1148396 w 1652142"/>
              <a:gd name="connsiteY32" fmla="*/ 1616039 h 1665940"/>
              <a:gd name="connsiteX33" fmla="*/ 992294 w 1652142"/>
              <a:gd name="connsiteY33" fmla="*/ 1480516 h 1665940"/>
              <a:gd name="connsiteX34" fmla="*/ 823805 w 1652142"/>
              <a:gd name="connsiteY34" fmla="*/ 1495510 h 1665940"/>
              <a:gd name="connsiteX35" fmla="*/ 729193 w 1652142"/>
              <a:gd name="connsiteY35" fmla="*/ 1665940 h 1665940"/>
              <a:gd name="connsiteX36" fmla="*/ 486511 w 1652142"/>
              <a:gd name="connsiteY36" fmla="*/ 1600914 h 1665940"/>
              <a:gd name="connsiteX37" fmla="*/ 489790 w 1652142"/>
              <a:gd name="connsiteY37" fmla="*/ 1406012 h 1665940"/>
              <a:gd name="connsiteX38" fmla="*/ 352658 w 1652142"/>
              <a:gd name="connsiteY38" fmla="*/ 1298452 h 1665940"/>
              <a:gd name="connsiteX39" fmla="*/ 355803 w 1652142"/>
              <a:gd name="connsiteY39" fmla="*/ 1305197 h 1665940"/>
              <a:gd name="connsiteX40" fmla="*/ 152856 w 1652142"/>
              <a:gd name="connsiteY40" fmla="*/ 1344512 h 1665940"/>
              <a:gd name="connsiteX41" fmla="*/ 46675 w 1652142"/>
              <a:gd name="connsiteY41" fmla="*/ 1116809 h 1665940"/>
              <a:gd name="connsiteX42" fmla="*/ 183929 w 1652142"/>
              <a:gd name="connsiteY42" fmla="*/ 1005520 h 1665940"/>
              <a:gd name="connsiteX43" fmla="*/ 161615 w 1652142"/>
              <a:gd name="connsiteY43" fmla="*/ 838915 h 1665940"/>
              <a:gd name="connsiteX44" fmla="*/ 0 w 1652142"/>
              <a:gd name="connsiteY44" fmla="*/ 749197 h 1665940"/>
              <a:gd name="connsiteX45" fmla="*/ 65026 w 1652142"/>
              <a:gd name="connsiteY45" fmla="*/ 506515 h 1665940"/>
              <a:gd name="connsiteX46" fmla="*/ 250227 w 1652142"/>
              <a:gd name="connsiteY46" fmla="*/ 509630 h 1665940"/>
              <a:gd name="connsiteX47" fmla="*/ 340015 w 1652142"/>
              <a:gd name="connsiteY47" fmla="*/ 388679 h 1665940"/>
              <a:gd name="connsiteX48" fmla="*/ 277984 w 1652142"/>
              <a:gd name="connsiteY48" fmla="*/ 197357 h 1665940"/>
              <a:gd name="connsiteX49" fmla="*/ 491050 w 1652142"/>
              <a:gd name="connsiteY49" fmla="*/ 64219 h 1665940"/>
              <a:gd name="connsiteX50" fmla="*/ 639843 w 1652142"/>
              <a:gd name="connsiteY50" fmla="*/ 207726 h 1665940"/>
              <a:gd name="connsiteX51" fmla="*/ 638348 w 1652142"/>
              <a:gd name="connsiteY51" fmla="*/ 208660 h 1665940"/>
              <a:gd name="connsiteX52" fmla="*/ 821488 w 1652142"/>
              <a:gd name="connsiteY52" fmla="*/ 182440 h 1665940"/>
              <a:gd name="connsiteX53" fmla="*/ 815140 w 1652142"/>
              <a:gd name="connsiteY53" fmla="*/ 180739 h 1665940"/>
              <a:gd name="connsiteX54" fmla="*/ 915476 w 1652142"/>
              <a:gd name="connsiteY54" fmla="*/ 0 h 1665940"/>
              <a:gd name="connsiteX55" fmla="*/ 1158157 w 1652142"/>
              <a:gd name="connsiteY55" fmla="*/ 65026 h 1665940"/>
              <a:gd name="connsiteX0" fmla="*/ 898689 w 1652142"/>
              <a:gd name="connsiteY0" fmla="*/ 548008 h 1665940"/>
              <a:gd name="connsiteX1" fmla="*/ 529661 w 1652142"/>
              <a:gd name="connsiteY1" fmla="*/ 761066 h 1665940"/>
              <a:gd name="connsiteX2" fmla="*/ 742719 w 1652142"/>
              <a:gd name="connsiteY2" fmla="*/ 1130094 h 1665940"/>
              <a:gd name="connsiteX3" fmla="*/ 1111747 w 1652142"/>
              <a:gd name="connsiteY3" fmla="*/ 917036 h 1665940"/>
              <a:gd name="connsiteX4" fmla="*/ 898689 w 1652142"/>
              <a:gd name="connsiteY4" fmla="*/ 548008 h 1665940"/>
              <a:gd name="connsiteX5" fmla="*/ 952303 w 1652142"/>
              <a:gd name="connsiteY5" fmla="*/ 347916 h 1665940"/>
              <a:gd name="connsiteX6" fmla="*/ 1311839 w 1652142"/>
              <a:gd name="connsiteY6" fmla="*/ 970650 h 1665940"/>
              <a:gd name="connsiteX7" fmla="*/ 689105 w 1652142"/>
              <a:gd name="connsiteY7" fmla="*/ 1330186 h 1665940"/>
              <a:gd name="connsiteX8" fmla="*/ 329569 w 1652142"/>
              <a:gd name="connsiteY8" fmla="*/ 707451 h 1665940"/>
              <a:gd name="connsiteX9" fmla="*/ 952303 w 1652142"/>
              <a:gd name="connsiteY9" fmla="*/ 347916 h 1665940"/>
              <a:gd name="connsiteX10" fmla="*/ 971799 w 1652142"/>
              <a:gd name="connsiteY10" fmla="*/ 275155 h 1665940"/>
              <a:gd name="connsiteX11" fmla="*/ 256808 w 1652142"/>
              <a:gd name="connsiteY11" fmla="*/ 687955 h 1665940"/>
              <a:gd name="connsiteX12" fmla="*/ 669609 w 1652142"/>
              <a:gd name="connsiteY12" fmla="*/ 1402947 h 1665940"/>
              <a:gd name="connsiteX13" fmla="*/ 1384600 w 1652142"/>
              <a:gd name="connsiteY13" fmla="*/ 990146 h 1665940"/>
              <a:gd name="connsiteX14" fmla="*/ 971799 w 1652142"/>
              <a:gd name="connsiteY14" fmla="*/ 275155 h 1665940"/>
              <a:gd name="connsiteX15" fmla="*/ 1652142 w 1652142"/>
              <a:gd name="connsiteY15" fmla="*/ 394531 h 1665940"/>
              <a:gd name="connsiteX16" fmla="*/ 1649662 w 1652142"/>
              <a:gd name="connsiteY16" fmla="*/ 403784 h 1665940"/>
              <a:gd name="connsiteX17" fmla="*/ 1647140 w 1652142"/>
              <a:gd name="connsiteY17" fmla="*/ 399895 h 1665940"/>
              <a:gd name="connsiteX18" fmla="*/ 1652142 w 1652142"/>
              <a:gd name="connsiteY18" fmla="*/ 394531 h 1665940"/>
              <a:gd name="connsiteX19" fmla="*/ 1158157 w 1652142"/>
              <a:gd name="connsiteY19" fmla="*/ 65026 h 1665940"/>
              <a:gd name="connsiteX20" fmla="*/ 1154679 w 1652142"/>
              <a:gd name="connsiteY20" fmla="*/ 271718 h 1665940"/>
              <a:gd name="connsiteX21" fmla="*/ 1148331 w 1652142"/>
              <a:gd name="connsiteY21" fmla="*/ 270017 h 1665940"/>
              <a:gd name="connsiteX22" fmla="*/ 1286346 w 1652142"/>
              <a:gd name="connsiteY22" fmla="*/ 377149 h 1665940"/>
              <a:gd name="connsiteX23" fmla="*/ 1470353 w 1652142"/>
              <a:gd name="connsiteY23" fmla="*/ 331395 h 1665940"/>
              <a:gd name="connsiteX24" fmla="*/ 1588305 w 1652142"/>
              <a:gd name="connsiteY24" fmla="*/ 553229 h 1665940"/>
              <a:gd name="connsiteX25" fmla="*/ 1457194 w 1652142"/>
              <a:gd name="connsiteY25" fmla="*/ 671432 h 1665940"/>
              <a:gd name="connsiteX26" fmla="*/ 1478595 w 1652142"/>
              <a:gd name="connsiteY26" fmla="*/ 857704 h 1665940"/>
              <a:gd name="connsiteX27" fmla="*/ 1642362 w 1652142"/>
              <a:gd name="connsiteY27" fmla="*/ 948616 h 1665940"/>
              <a:gd name="connsiteX28" fmla="*/ 1577335 w 1652142"/>
              <a:gd name="connsiteY28" fmla="*/ 1191298 h 1665940"/>
              <a:gd name="connsiteX29" fmla="*/ 1378614 w 1652142"/>
              <a:gd name="connsiteY29" fmla="*/ 1187955 h 1665940"/>
              <a:gd name="connsiteX30" fmla="*/ 1288939 w 1652142"/>
              <a:gd name="connsiteY30" fmla="*/ 1301599 h 1665940"/>
              <a:gd name="connsiteX31" fmla="*/ 1354201 w 1652142"/>
              <a:gd name="connsiteY31" fmla="*/ 1471932 h 1665940"/>
              <a:gd name="connsiteX32" fmla="*/ 1148396 w 1652142"/>
              <a:gd name="connsiteY32" fmla="*/ 1616039 h 1665940"/>
              <a:gd name="connsiteX33" fmla="*/ 992294 w 1652142"/>
              <a:gd name="connsiteY33" fmla="*/ 1480516 h 1665940"/>
              <a:gd name="connsiteX34" fmla="*/ 823805 w 1652142"/>
              <a:gd name="connsiteY34" fmla="*/ 1495510 h 1665940"/>
              <a:gd name="connsiteX35" fmla="*/ 729193 w 1652142"/>
              <a:gd name="connsiteY35" fmla="*/ 1665940 h 1665940"/>
              <a:gd name="connsiteX36" fmla="*/ 486511 w 1652142"/>
              <a:gd name="connsiteY36" fmla="*/ 1600914 h 1665940"/>
              <a:gd name="connsiteX37" fmla="*/ 489790 w 1652142"/>
              <a:gd name="connsiteY37" fmla="*/ 1406012 h 1665940"/>
              <a:gd name="connsiteX38" fmla="*/ 352658 w 1652142"/>
              <a:gd name="connsiteY38" fmla="*/ 1298452 h 1665940"/>
              <a:gd name="connsiteX39" fmla="*/ 152856 w 1652142"/>
              <a:gd name="connsiteY39" fmla="*/ 1344512 h 1665940"/>
              <a:gd name="connsiteX40" fmla="*/ 46675 w 1652142"/>
              <a:gd name="connsiteY40" fmla="*/ 1116809 h 1665940"/>
              <a:gd name="connsiteX41" fmla="*/ 183929 w 1652142"/>
              <a:gd name="connsiteY41" fmla="*/ 1005520 h 1665940"/>
              <a:gd name="connsiteX42" fmla="*/ 161615 w 1652142"/>
              <a:gd name="connsiteY42" fmla="*/ 838915 h 1665940"/>
              <a:gd name="connsiteX43" fmla="*/ 0 w 1652142"/>
              <a:gd name="connsiteY43" fmla="*/ 749197 h 1665940"/>
              <a:gd name="connsiteX44" fmla="*/ 65026 w 1652142"/>
              <a:gd name="connsiteY44" fmla="*/ 506515 h 1665940"/>
              <a:gd name="connsiteX45" fmla="*/ 250227 w 1652142"/>
              <a:gd name="connsiteY45" fmla="*/ 509630 h 1665940"/>
              <a:gd name="connsiteX46" fmla="*/ 340015 w 1652142"/>
              <a:gd name="connsiteY46" fmla="*/ 388679 h 1665940"/>
              <a:gd name="connsiteX47" fmla="*/ 277984 w 1652142"/>
              <a:gd name="connsiteY47" fmla="*/ 197357 h 1665940"/>
              <a:gd name="connsiteX48" fmla="*/ 491050 w 1652142"/>
              <a:gd name="connsiteY48" fmla="*/ 64219 h 1665940"/>
              <a:gd name="connsiteX49" fmla="*/ 639843 w 1652142"/>
              <a:gd name="connsiteY49" fmla="*/ 207726 h 1665940"/>
              <a:gd name="connsiteX50" fmla="*/ 638348 w 1652142"/>
              <a:gd name="connsiteY50" fmla="*/ 208660 h 1665940"/>
              <a:gd name="connsiteX51" fmla="*/ 821488 w 1652142"/>
              <a:gd name="connsiteY51" fmla="*/ 182440 h 1665940"/>
              <a:gd name="connsiteX52" fmla="*/ 815140 w 1652142"/>
              <a:gd name="connsiteY52" fmla="*/ 180739 h 1665940"/>
              <a:gd name="connsiteX53" fmla="*/ 915476 w 1652142"/>
              <a:gd name="connsiteY53" fmla="*/ 0 h 1665940"/>
              <a:gd name="connsiteX54" fmla="*/ 1158157 w 1652142"/>
              <a:gd name="connsiteY54" fmla="*/ 65026 h 1665940"/>
              <a:gd name="connsiteX0" fmla="*/ 898689 w 1652142"/>
              <a:gd name="connsiteY0" fmla="*/ 548008 h 1665940"/>
              <a:gd name="connsiteX1" fmla="*/ 529661 w 1652142"/>
              <a:gd name="connsiteY1" fmla="*/ 761066 h 1665940"/>
              <a:gd name="connsiteX2" fmla="*/ 742719 w 1652142"/>
              <a:gd name="connsiteY2" fmla="*/ 1130094 h 1665940"/>
              <a:gd name="connsiteX3" fmla="*/ 1111747 w 1652142"/>
              <a:gd name="connsiteY3" fmla="*/ 917036 h 1665940"/>
              <a:gd name="connsiteX4" fmla="*/ 898689 w 1652142"/>
              <a:gd name="connsiteY4" fmla="*/ 548008 h 1665940"/>
              <a:gd name="connsiteX5" fmla="*/ 952303 w 1652142"/>
              <a:gd name="connsiteY5" fmla="*/ 347916 h 1665940"/>
              <a:gd name="connsiteX6" fmla="*/ 1311839 w 1652142"/>
              <a:gd name="connsiteY6" fmla="*/ 970650 h 1665940"/>
              <a:gd name="connsiteX7" fmla="*/ 689105 w 1652142"/>
              <a:gd name="connsiteY7" fmla="*/ 1330186 h 1665940"/>
              <a:gd name="connsiteX8" fmla="*/ 329569 w 1652142"/>
              <a:gd name="connsiteY8" fmla="*/ 707451 h 1665940"/>
              <a:gd name="connsiteX9" fmla="*/ 952303 w 1652142"/>
              <a:gd name="connsiteY9" fmla="*/ 347916 h 1665940"/>
              <a:gd name="connsiteX10" fmla="*/ 971799 w 1652142"/>
              <a:gd name="connsiteY10" fmla="*/ 275155 h 1665940"/>
              <a:gd name="connsiteX11" fmla="*/ 256808 w 1652142"/>
              <a:gd name="connsiteY11" fmla="*/ 687955 h 1665940"/>
              <a:gd name="connsiteX12" fmla="*/ 669609 w 1652142"/>
              <a:gd name="connsiteY12" fmla="*/ 1402947 h 1665940"/>
              <a:gd name="connsiteX13" fmla="*/ 1384600 w 1652142"/>
              <a:gd name="connsiteY13" fmla="*/ 990146 h 1665940"/>
              <a:gd name="connsiteX14" fmla="*/ 971799 w 1652142"/>
              <a:gd name="connsiteY14" fmla="*/ 275155 h 1665940"/>
              <a:gd name="connsiteX15" fmla="*/ 1652142 w 1652142"/>
              <a:gd name="connsiteY15" fmla="*/ 394531 h 1665940"/>
              <a:gd name="connsiteX16" fmla="*/ 1649662 w 1652142"/>
              <a:gd name="connsiteY16" fmla="*/ 403784 h 1665940"/>
              <a:gd name="connsiteX17" fmla="*/ 1647140 w 1652142"/>
              <a:gd name="connsiteY17" fmla="*/ 399895 h 1665940"/>
              <a:gd name="connsiteX18" fmla="*/ 1652142 w 1652142"/>
              <a:gd name="connsiteY18" fmla="*/ 394531 h 1665940"/>
              <a:gd name="connsiteX19" fmla="*/ 1158157 w 1652142"/>
              <a:gd name="connsiteY19" fmla="*/ 65026 h 1665940"/>
              <a:gd name="connsiteX20" fmla="*/ 1154679 w 1652142"/>
              <a:gd name="connsiteY20" fmla="*/ 271718 h 1665940"/>
              <a:gd name="connsiteX21" fmla="*/ 1148331 w 1652142"/>
              <a:gd name="connsiteY21" fmla="*/ 270017 h 1665940"/>
              <a:gd name="connsiteX22" fmla="*/ 1286346 w 1652142"/>
              <a:gd name="connsiteY22" fmla="*/ 377149 h 1665940"/>
              <a:gd name="connsiteX23" fmla="*/ 1470353 w 1652142"/>
              <a:gd name="connsiteY23" fmla="*/ 331395 h 1665940"/>
              <a:gd name="connsiteX24" fmla="*/ 1588305 w 1652142"/>
              <a:gd name="connsiteY24" fmla="*/ 553229 h 1665940"/>
              <a:gd name="connsiteX25" fmla="*/ 1457194 w 1652142"/>
              <a:gd name="connsiteY25" fmla="*/ 671432 h 1665940"/>
              <a:gd name="connsiteX26" fmla="*/ 1478595 w 1652142"/>
              <a:gd name="connsiteY26" fmla="*/ 857704 h 1665940"/>
              <a:gd name="connsiteX27" fmla="*/ 1642362 w 1652142"/>
              <a:gd name="connsiteY27" fmla="*/ 948616 h 1665940"/>
              <a:gd name="connsiteX28" fmla="*/ 1577335 w 1652142"/>
              <a:gd name="connsiteY28" fmla="*/ 1191298 h 1665940"/>
              <a:gd name="connsiteX29" fmla="*/ 1378614 w 1652142"/>
              <a:gd name="connsiteY29" fmla="*/ 1187955 h 1665940"/>
              <a:gd name="connsiteX30" fmla="*/ 1288939 w 1652142"/>
              <a:gd name="connsiteY30" fmla="*/ 1301599 h 1665940"/>
              <a:gd name="connsiteX31" fmla="*/ 1354201 w 1652142"/>
              <a:gd name="connsiteY31" fmla="*/ 1471932 h 1665940"/>
              <a:gd name="connsiteX32" fmla="*/ 1148396 w 1652142"/>
              <a:gd name="connsiteY32" fmla="*/ 1616039 h 1665940"/>
              <a:gd name="connsiteX33" fmla="*/ 992294 w 1652142"/>
              <a:gd name="connsiteY33" fmla="*/ 1480516 h 1665940"/>
              <a:gd name="connsiteX34" fmla="*/ 823805 w 1652142"/>
              <a:gd name="connsiteY34" fmla="*/ 1495510 h 1665940"/>
              <a:gd name="connsiteX35" fmla="*/ 729193 w 1652142"/>
              <a:gd name="connsiteY35" fmla="*/ 1665940 h 1665940"/>
              <a:gd name="connsiteX36" fmla="*/ 486511 w 1652142"/>
              <a:gd name="connsiteY36" fmla="*/ 1600914 h 1665940"/>
              <a:gd name="connsiteX37" fmla="*/ 489790 w 1652142"/>
              <a:gd name="connsiteY37" fmla="*/ 1406012 h 1665940"/>
              <a:gd name="connsiteX38" fmla="*/ 352658 w 1652142"/>
              <a:gd name="connsiteY38" fmla="*/ 1298452 h 1665940"/>
              <a:gd name="connsiteX39" fmla="*/ 152856 w 1652142"/>
              <a:gd name="connsiteY39" fmla="*/ 1344512 h 1665940"/>
              <a:gd name="connsiteX40" fmla="*/ 46675 w 1652142"/>
              <a:gd name="connsiteY40" fmla="*/ 1116809 h 1665940"/>
              <a:gd name="connsiteX41" fmla="*/ 183929 w 1652142"/>
              <a:gd name="connsiteY41" fmla="*/ 1005520 h 1665940"/>
              <a:gd name="connsiteX42" fmla="*/ 161615 w 1652142"/>
              <a:gd name="connsiteY42" fmla="*/ 838915 h 1665940"/>
              <a:gd name="connsiteX43" fmla="*/ 0 w 1652142"/>
              <a:gd name="connsiteY43" fmla="*/ 749197 h 1665940"/>
              <a:gd name="connsiteX44" fmla="*/ 65026 w 1652142"/>
              <a:gd name="connsiteY44" fmla="*/ 506515 h 1665940"/>
              <a:gd name="connsiteX45" fmla="*/ 250227 w 1652142"/>
              <a:gd name="connsiteY45" fmla="*/ 509630 h 1665940"/>
              <a:gd name="connsiteX46" fmla="*/ 340015 w 1652142"/>
              <a:gd name="connsiteY46" fmla="*/ 388679 h 1665940"/>
              <a:gd name="connsiteX47" fmla="*/ 277984 w 1652142"/>
              <a:gd name="connsiteY47" fmla="*/ 197357 h 1665940"/>
              <a:gd name="connsiteX48" fmla="*/ 491050 w 1652142"/>
              <a:gd name="connsiteY48" fmla="*/ 64219 h 1665940"/>
              <a:gd name="connsiteX49" fmla="*/ 639843 w 1652142"/>
              <a:gd name="connsiteY49" fmla="*/ 207726 h 1665940"/>
              <a:gd name="connsiteX50" fmla="*/ 638348 w 1652142"/>
              <a:gd name="connsiteY50" fmla="*/ 208660 h 1665940"/>
              <a:gd name="connsiteX51" fmla="*/ 821488 w 1652142"/>
              <a:gd name="connsiteY51" fmla="*/ 182440 h 1665940"/>
              <a:gd name="connsiteX52" fmla="*/ 915476 w 1652142"/>
              <a:gd name="connsiteY52" fmla="*/ 0 h 1665940"/>
              <a:gd name="connsiteX53" fmla="*/ 1158157 w 1652142"/>
              <a:gd name="connsiteY53" fmla="*/ 65026 h 1665940"/>
              <a:gd name="connsiteX0" fmla="*/ 898689 w 1652142"/>
              <a:gd name="connsiteY0" fmla="*/ 548008 h 1665940"/>
              <a:gd name="connsiteX1" fmla="*/ 529661 w 1652142"/>
              <a:gd name="connsiteY1" fmla="*/ 761066 h 1665940"/>
              <a:gd name="connsiteX2" fmla="*/ 742719 w 1652142"/>
              <a:gd name="connsiteY2" fmla="*/ 1130094 h 1665940"/>
              <a:gd name="connsiteX3" fmla="*/ 1111747 w 1652142"/>
              <a:gd name="connsiteY3" fmla="*/ 917036 h 1665940"/>
              <a:gd name="connsiteX4" fmla="*/ 898689 w 1652142"/>
              <a:gd name="connsiteY4" fmla="*/ 548008 h 1665940"/>
              <a:gd name="connsiteX5" fmla="*/ 952303 w 1652142"/>
              <a:gd name="connsiteY5" fmla="*/ 347916 h 1665940"/>
              <a:gd name="connsiteX6" fmla="*/ 1311839 w 1652142"/>
              <a:gd name="connsiteY6" fmla="*/ 970650 h 1665940"/>
              <a:gd name="connsiteX7" fmla="*/ 689105 w 1652142"/>
              <a:gd name="connsiteY7" fmla="*/ 1330186 h 1665940"/>
              <a:gd name="connsiteX8" fmla="*/ 329569 w 1652142"/>
              <a:gd name="connsiteY8" fmla="*/ 707451 h 1665940"/>
              <a:gd name="connsiteX9" fmla="*/ 952303 w 1652142"/>
              <a:gd name="connsiteY9" fmla="*/ 347916 h 1665940"/>
              <a:gd name="connsiteX10" fmla="*/ 971799 w 1652142"/>
              <a:gd name="connsiteY10" fmla="*/ 275155 h 1665940"/>
              <a:gd name="connsiteX11" fmla="*/ 256808 w 1652142"/>
              <a:gd name="connsiteY11" fmla="*/ 687955 h 1665940"/>
              <a:gd name="connsiteX12" fmla="*/ 669609 w 1652142"/>
              <a:gd name="connsiteY12" fmla="*/ 1402947 h 1665940"/>
              <a:gd name="connsiteX13" fmla="*/ 1384600 w 1652142"/>
              <a:gd name="connsiteY13" fmla="*/ 990146 h 1665940"/>
              <a:gd name="connsiteX14" fmla="*/ 971799 w 1652142"/>
              <a:gd name="connsiteY14" fmla="*/ 275155 h 1665940"/>
              <a:gd name="connsiteX15" fmla="*/ 1652142 w 1652142"/>
              <a:gd name="connsiteY15" fmla="*/ 394531 h 1665940"/>
              <a:gd name="connsiteX16" fmla="*/ 1649662 w 1652142"/>
              <a:gd name="connsiteY16" fmla="*/ 403784 h 1665940"/>
              <a:gd name="connsiteX17" fmla="*/ 1647140 w 1652142"/>
              <a:gd name="connsiteY17" fmla="*/ 399895 h 1665940"/>
              <a:gd name="connsiteX18" fmla="*/ 1652142 w 1652142"/>
              <a:gd name="connsiteY18" fmla="*/ 394531 h 1665940"/>
              <a:gd name="connsiteX19" fmla="*/ 1158157 w 1652142"/>
              <a:gd name="connsiteY19" fmla="*/ 65026 h 1665940"/>
              <a:gd name="connsiteX20" fmla="*/ 1154679 w 1652142"/>
              <a:gd name="connsiteY20" fmla="*/ 271718 h 1665940"/>
              <a:gd name="connsiteX21" fmla="*/ 1148331 w 1652142"/>
              <a:gd name="connsiteY21" fmla="*/ 270017 h 1665940"/>
              <a:gd name="connsiteX22" fmla="*/ 1286346 w 1652142"/>
              <a:gd name="connsiteY22" fmla="*/ 377149 h 1665940"/>
              <a:gd name="connsiteX23" fmla="*/ 1470353 w 1652142"/>
              <a:gd name="connsiteY23" fmla="*/ 331395 h 1665940"/>
              <a:gd name="connsiteX24" fmla="*/ 1588305 w 1652142"/>
              <a:gd name="connsiteY24" fmla="*/ 553229 h 1665940"/>
              <a:gd name="connsiteX25" fmla="*/ 1457194 w 1652142"/>
              <a:gd name="connsiteY25" fmla="*/ 671432 h 1665940"/>
              <a:gd name="connsiteX26" fmla="*/ 1478595 w 1652142"/>
              <a:gd name="connsiteY26" fmla="*/ 857704 h 1665940"/>
              <a:gd name="connsiteX27" fmla="*/ 1642362 w 1652142"/>
              <a:gd name="connsiteY27" fmla="*/ 948616 h 1665940"/>
              <a:gd name="connsiteX28" fmla="*/ 1577335 w 1652142"/>
              <a:gd name="connsiteY28" fmla="*/ 1191298 h 1665940"/>
              <a:gd name="connsiteX29" fmla="*/ 1378614 w 1652142"/>
              <a:gd name="connsiteY29" fmla="*/ 1187955 h 1665940"/>
              <a:gd name="connsiteX30" fmla="*/ 1288939 w 1652142"/>
              <a:gd name="connsiteY30" fmla="*/ 1301599 h 1665940"/>
              <a:gd name="connsiteX31" fmla="*/ 1354201 w 1652142"/>
              <a:gd name="connsiteY31" fmla="*/ 1471932 h 1665940"/>
              <a:gd name="connsiteX32" fmla="*/ 1148396 w 1652142"/>
              <a:gd name="connsiteY32" fmla="*/ 1616039 h 1665940"/>
              <a:gd name="connsiteX33" fmla="*/ 992294 w 1652142"/>
              <a:gd name="connsiteY33" fmla="*/ 1480516 h 1665940"/>
              <a:gd name="connsiteX34" fmla="*/ 823805 w 1652142"/>
              <a:gd name="connsiteY34" fmla="*/ 1495510 h 1665940"/>
              <a:gd name="connsiteX35" fmla="*/ 729193 w 1652142"/>
              <a:gd name="connsiteY35" fmla="*/ 1665940 h 1665940"/>
              <a:gd name="connsiteX36" fmla="*/ 486511 w 1652142"/>
              <a:gd name="connsiteY36" fmla="*/ 1600914 h 1665940"/>
              <a:gd name="connsiteX37" fmla="*/ 489790 w 1652142"/>
              <a:gd name="connsiteY37" fmla="*/ 1406012 h 1665940"/>
              <a:gd name="connsiteX38" fmla="*/ 352658 w 1652142"/>
              <a:gd name="connsiteY38" fmla="*/ 1298452 h 1665940"/>
              <a:gd name="connsiteX39" fmla="*/ 152856 w 1652142"/>
              <a:gd name="connsiteY39" fmla="*/ 1344512 h 1665940"/>
              <a:gd name="connsiteX40" fmla="*/ 46675 w 1652142"/>
              <a:gd name="connsiteY40" fmla="*/ 1116809 h 1665940"/>
              <a:gd name="connsiteX41" fmla="*/ 183929 w 1652142"/>
              <a:gd name="connsiteY41" fmla="*/ 1005520 h 1665940"/>
              <a:gd name="connsiteX42" fmla="*/ 161615 w 1652142"/>
              <a:gd name="connsiteY42" fmla="*/ 838915 h 1665940"/>
              <a:gd name="connsiteX43" fmla="*/ 0 w 1652142"/>
              <a:gd name="connsiteY43" fmla="*/ 749197 h 1665940"/>
              <a:gd name="connsiteX44" fmla="*/ 65026 w 1652142"/>
              <a:gd name="connsiteY44" fmla="*/ 506515 h 1665940"/>
              <a:gd name="connsiteX45" fmla="*/ 250227 w 1652142"/>
              <a:gd name="connsiteY45" fmla="*/ 509630 h 1665940"/>
              <a:gd name="connsiteX46" fmla="*/ 340015 w 1652142"/>
              <a:gd name="connsiteY46" fmla="*/ 388679 h 1665940"/>
              <a:gd name="connsiteX47" fmla="*/ 277984 w 1652142"/>
              <a:gd name="connsiteY47" fmla="*/ 197357 h 1665940"/>
              <a:gd name="connsiteX48" fmla="*/ 491050 w 1652142"/>
              <a:gd name="connsiteY48" fmla="*/ 64219 h 1665940"/>
              <a:gd name="connsiteX49" fmla="*/ 639843 w 1652142"/>
              <a:gd name="connsiteY49" fmla="*/ 207726 h 1665940"/>
              <a:gd name="connsiteX50" fmla="*/ 821488 w 1652142"/>
              <a:gd name="connsiteY50" fmla="*/ 182440 h 1665940"/>
              <a:gd name="connsiteX51" fmla="*/ 915476 w 1652142"/>
              <a:gd name="connsiteY51" fmla="*/ 0 h 1665940"/>
              <a:gd name="connsiteX52" fmla="*/ 1158157 w 1652142"/>
              <a:gd name="connsiteY52" fmla="*/ 65026 h 1665940"/>
              <a:gd name="connsiteX0" fmla="*/ 898689 w 1652142"/>
              <a:gd name="connsiteY0" fmla="*/ 548008 h 1665940"/>
              <a:gd name="connsiteX1" fmla="*/ 529661 w 1652142"/>
              <a:gd name="connsiteY1" fmla="*/ 761066 h 1665940"/>
              <a:gd name="connsiteX2" fmla="*/ 742719 w 1652142"/>
              <a:gd name="connsiteY2" fmla="*/ 1130094 h 1665940"/>
              <a:gd name="connsiteX3" fmla="*/ 1111747 w 1652142"/>
              <a:gd name="connsiteY3" fmla="*/ 917036 h 1665940"/>
              <a:gd name="connsiteX4" fmla="*/ 898689 w 1652142"/>
              <a:gd name="connsiteY4" fmla="*/ 548008 h 1665940"/>
              <a:gd name="connsiteX5" fmla="*/ 952303 w 1652142"/>
              <a:gd name="connsiteY5" fmla="*/ 347916 h 1665940"/>
              <a:gd name="connsiteX6" fmla="*/ 1311839 w 1652142"/>
              <a:gd name="connsiteY6" fmla="*/ 970650 h 1665940"/>
              <a:gd name="connsiteX7" fmla="*/ 689105 w 1652142"/>
              <a:gd name="connsiteY7" fmla="*/ 1330186 h 1665940"/>
              <a:gd name="connsiteX8" fmla="*/ 329569 w 1652142"/>
              <a:gd name="connsiteY8" fmla="*/ 707451 h 1665940"/>
              <a:gd name="connsiteX9" fmla="*/ 952303 w 1652142"/>
              <a:gd name="connsiteY9" fmla="*/ 347916 h 1665940"/>
              <a:gd name="connsiteX10" fmla="*/ 971799 w 1652142"/>
              <a:gd name="connsiteY10" fmla="*/ 275155 h 1665940"/>
              <a:gd name="connsiteX11" fmla="*/ 256808 w 1652142"/>
              <a:gd name="connsiteY11" fmla="*/ 687955 h 1665940"/>
              <a:gd name="connsiteX12" fmla="*/ 669609 w 1652142"/>
              <a:gd name="connsiteY12" fmla="*/ 1402947 h 1665940"/>
              <a:gd name="connsiteX13" fmla="*/ 1384600 w 1652142"/>
              <a:gd name="connsiteY13" fmla="*/ 990146 h 1665940"/>
              <a:gd name="connsiteX14" fmla="*/ 971799 w 1652142"/>
              <a:gd name="connsiteY14" fmla="*/ 275155 h 1665940"/>
              <a:gd name="connsiteX15" fmla="*/ 1652142 w 1652142"/>
              <a:gd name="connsiteY15" fmla="*/ 394531 h 1665940"/>
              <a:gd name="connsiteX16" fmla="*/ 1649662 w 1652142"/>
              <a:gd name="connsiteY16" fmla="*/ 403784 h 1665940"/>
              <a:gd name="connsiteX17" fmla="*/ 1647140 w 1652142"/>
              <a:gd name="connsiteY17" fmla="*/ 399895 h 1665940"/>
              <a:gd name="connsiteX18" fmla="*/ 1652142 w 1652142"/>
              <a:gd name="connsiteY18" fmla="*/ 394531 h 1665940"/>
              <a:gd name="connsiteX19" fmla="*/ 1158157 w 1652142"/>
              <a:gd name="connsiteY19" fmla="*/ 65026 h 1665940"/>
              <a:gd name="connsiteX20" fmla="*/ 1154679 w 1652142"/>
              <a:gd name="connsiteY20" fmla="*/ 271718 h 1665940"/>
              <a:gd name="connsiteX21" fmla="*/ 1286346 w 1652142"/>
              <a:gd name="connsiteY21" fmla="*/ 377149 h 1665940"/>
              <a:gd name="connsiteX22" fmla="*/ 1470353 w 1652142"/>
              <a:gd name="connsiteY22" fmla="*/ 331395 h 1665940"/>
              <a:gd name="connsiteX23" fmla="*/ 1588305 w 1652142"/>
              <a:gd name="connsiteY23" fmla="*/ 553229 h 1665940"/>
              <a:gd name="connsiteX24" fmla="*/ 1457194 w 1652142"/>
              <a:gd name="connsiteY24" fmla="*/ 671432 h 1665940"/>
              <a:gd name="connsiteX25" fmla="*/ 1478595 w 1652142"/>
              <a:gd name="connsiteY25" fmla="*/ 857704 h 1665940"/>
              <a:gd name="connsiteX26" fmla="*/ 1642362 w 1652142"/>
              <a:gd name="connsiteY26" fmla="*/ 948616 h 1665940"/>
              <a:gd name="connsiteX27" fmla="*/ 1577335 w 1652142"/>
              <a:gd name="connsiteY27" fmla="*/ 1191298 h 1665940"/>
              <a:gd name="connsiteX28" fmla="*/ 1378614 w 1652142"/>
              <a:gd name="connsiteY28" fmla="*/ 1187955 h 1665940"/>
              <a:gd name="connsiteX29" fmla="*/ 1288939 w 1652142"/>
              <a:gd name="connsiteY29" fmla="*/ 1301599 h 1665940"/>
              <a:gd name="connsiteX30" fmla="*/ 1354201 w 1652142"/>
              <a:gd name="connsiteY30" fmla="*/ 1471932 h 1665940"/>
              <a:gd name="connsiteX31" fmla="*/ 1148396 w 1652142"/>
              <a:gd name="connsiteY31" fmla="*/ 1616039 h 1665940"/>
              <a:gd name="connsiteX32" fmla="*/ 992294 w 1652142"/>
              <a:gd name="connsiteY32" fmla="*/ 1480516 h 1665940"/>
              <a:gd name="connsiteX33" fmla="*/ 823805 w 1652142"/>
              <a:gd name="connsiteY33" fmla="*/ 1495510 h 1665940"/>
              <a:gd name="connsiteX34" fmla="*/ 729193 w 1652142"/>
              <a:gd name="connsiteY34" fmla="*/ 1665940 h 1665940"/>
              <a:gd name="connsiteX35" fmla="*/ 486511 w 1652142"/>
              <a:gd name="connsiteY35" fmla="*/ 1600914 h 1665940"/>
              <a:gd name="connsiteX36" fmla="*/ 489790 w 1652142"/>
              <a:gd name="connsiteY36" fmla="*/ 1406012 h 1665940"/>
              <a:gd name="connsiteX37" fmla="*/ 352658 w 1652142"/>
              <a:gd name="connsiteY37" fmla="*/ 1298452 h 1665940"/>
              <a:gd name="connsiteX38" fmla="*/ 152856 w 1652142"/>
              <a:gd name="connsiteY38" fmla="*/ 1344512 h 1665940"/>
              <a:gd name="connsiteX39" fmla="*/ 46675 w 1652142"/>
              <a:gd name="connsiteY39" fmla="*/ 1116809 h 1665940"/>
              <a:gd name="connsiteX40" fmla="*/ 183929 w 1652142"/>
              <a:gd name="connsiteY40" fmla="*/ 1005520 h 1665940"/>
              <a:gd name="connsiteX41" fmla="*/ 161615 w 1652142"/>
              <a:gd name="connsiteY41" fmla="*/ 838915 h 1665940"/>
              <a:gd name="connsiteX42" fmla="*/ 0 w 1652142"/>
              <a:gd name="connsiteY42" fmla="*/ 749197 h 1665940"/>
              <a:gd name="connsiteX43" fmla="*/ 65026 w 1652142"/>
              <a:gd name="connsiteY43" fmla="*/ 506515 h 1665940"/>
              <a:gd name="connsiteX44" fmla="*/ 250227 w 1652142"/>
              <a:gd name="connsiteY44" fmla="*/ 509630 h 1665940"/>
              <a:gd name="connsiteX45" fmla="*/ 340015 w 1652142"/>
              <a:gd name="connsiteY45" fmla="*/ 388679 h 1665940"/>
              <a:gd name="connsiteX46" fmla="*/ 277984 w 1652142"/>
              <a:gd name="connsiteY46" fmla="*/ 197357 h 1665940"/>
              <a:gd name="connsiteX47" fmla="*/ 491050 w 1652142"/>
              <a:gd name="connsiteY47" fmla="*/ 64219 h 1665940"/>
              <a:gd name="connsiteX48" fmla="*/ 639843 w 1652142"/>
              <a:gd name="connsiteY48" fmla="*/ 207726 h 1665940"/>
              <a:gd name="connsiteX49" fmla="*/ 821488 w 1652142"/>
              <a:gd name="connsiteY49" fmla="*/ 182440 h 1665940"/>
              <a:gd name="connsiteX50" fmla="*/ 915476 w 1652142"/>
              <a:gd name="connsiteY50" fmla="*/ 0 h 1665940"/>
              <a:gd name="connsiteX51" fmla="*/ 1158157 w 1652142"/>
              <a:gd name="connsiteY51" fmla="*/ 65026 h 1665940"/>
              <a:gd name="connsiteX0" fmla="*/ 898689 w 1649662"/>
              <a:gd name="connsiteY0" fmla="*/ 548008 h 1665940"/>
              <a:gd name="connsiteX1" fmla="*/ 529661 w 1649662"/>
              <a:gd name="connsiteY1" fmla="*/ 761066 h 1665940"/>
              <a:gd name="connsiteX2" fmla="*/ 742719 w 1649662"/>
              <a:gd name="connsiteY2" fmla="*/ 1130094 h 1665940"/>
              <a:gd name="connsiteX3" fmla="*/ 1111747 w 1649662"/>
              <a:gd name="connsiteY3" fmla="*/ 917036 h 1665940"/>
              <a:gd name="connsiteX4" fmla="*/ 898689 w 1649662"/>
              <a:gd name="connsiteY4" fmla="*/ 548008 h 1665940"/>
              <a:gd name="connsiteX5" fmla="*/ 952303 w 1649662"/>
              <a:gd name="connsiteY5" fmla="*/ 347916 h 1665940"/>
              <a:gd name="connsiteX6" fmla="*/ 1311839 w 1649662"/>
              <a:gd name="connsiteY6" fmla="*/ 970650 h 1665940"/>
              <a:gd name="connsiteX7" fmla="*/ 689105 w 1649662"/>
              <a:gd name="connsiteY7" fmla="*/ 1330186 h 1665940"/>
              <a:gd name="connsiteX8" fmla="*/ 329569 w 1649662"/>
              <a:gd name="connsiteY8" fmla="*/ 707451 h 1665940"/>
              <a:gd name="connsiteX9" fmla="*/ 952303 w 1649662"/>
              <a:gd name="connsiteY9" fmla="*/ 347916 h 1665940"/>
              <a:gd name="connsiteX10" fmla="*/ 971799 w 1649662"/>
              <a:gd name="connsiteY10" fmla="*/ 275155 h 1665940"/>
              <a:gd name="connsiteX11" fmla="*/ 256808 w 1649662"/>
              <a:gd name="connsiteY11" fmla="*/ 687955 h 1665940"/>
              <a:gd name="connsiteX12" fmla="*/ 669609 w 1649662"/>
              <a:gd name="connsiteY12" fmla="*/ 1402947 h 1665940"/>
              <a:gd name="connsiteX13" fmla="*/ 1384600 w 1649662"/>
              <a:gd name="connsiteY13" fmla="*/ 990146 h 1665940"/>
              <a:gd name="connsiteX14" fmla="*/ 971799 w 1649662"/>
              <a:gd name="connsiteY14" fmla="*/ 275155 h 1665940"/>
              <a:gd name="connsiteX15" fmla="*/ 1647140 w 1649662"/>
              <a:gd name="connsiteY15" fmla="*/ 399895 h 1665940"/>
              <a:gd name="connsiteX16" fmla="*/ 1649662 w 1649662"/>
              <a:gd name="connsiteY16" fmla="*/ 403784 h 1665940"/>
              <a:gd name="connsiteX17" fmla="*/ 1647140 w 1649662"/>
              <a:gd name="connsiteY17" fmla="*/ 399895 h 1665940"/>
              <a:gd name="connsiteX18" fmla="*/ 1158157 w 1649662"/>
              <a:gd name="connsiteY18" fmla="*/ 65026 h 1665940"/>
              <a:gd name="connsiteX19" fmla="*/ 1154679 w 1649662"/>
              <a:gd name="connsiteY19" fmla="*/ 271718 h 1665940"/>
              <a:gd name="connsiteX20" fmla="*/ 1286346 w 1649662"/>
              <a:gd name="connsiteY20" fmla="*/ 377149 h 1665940"/>
              <a:gd name="connsiteX21" fmla="*/ 1470353 w 1649662"/>
              <a:gd name="connsiteY21" fmla="*/ 331395 h 1665940"/>
              <a:gd name="connsiteX22" fmla="*/ 1588305 w 1649662"/>
              <a:gd name="connsiteY22" fmla="*/ 553229 h 1665940"/>
              <a:gd name="connsiteX23" fmla="*/ 1457194 w 1649662"/>
              <a:gd name="connsiteY23" fmla="*/ 671432 h 1665940"/>
              <a:gd name="connsiteX24" fmla="*/ 1478595 w 1649662"/>
              <a:gd name="connsiteY24" fmla="*/ 857704 h 1665940"/>
              <a:gd name="connsiteX25" fmla="*/ 1642362 w 1649662"/>
              <a:gd name="connsiteY25" fmla="*/ 948616 h 1665940"/>
              <a:gd name="connsiteX26" fmla="*/ 1577335 w 1649662"/>
              <a:gd name="connsiteY26" fmla="*/ 1191298 h 1665940"/>
              <a:gd name="connsiteX27" fmla="*/ 1378614 w 1649662"/>
              <a:gd name="connsiteY27" fmla="*/ 1187955 h 1665940"/>
              <a:gd name="connsiteX28" fmla="*/ 1288939 w 1649662"/>
              <a:gd name="connsiteY28" fmla="*/ 1301599 h 1665940"/>
              <a:gd name="connsiteX29" fmla="*/ 1354201 w 1649662"/>
              <a:gd name="connsiteY29" fmla="*/ 1471932 h 1665940"/>
              <a:gd name="connsiteX30" fmla="*/ 1148396 w 1649662"/>
              <a:gd name="connsiteY30" fmla="*/ 1616039 h 1665940"/>
              <a:gd name="connsiteX31" fmla="*/ 992294 w 1649662"/>
              <a:gd name="connsiteY31" fmla="*/ 1480516 h 1665940"/>
              <a:gd name="connsiteX32" fmla="*/ 823805 w 1649662"/>
              <a:gd name="connsiteY32" fmla="*/ 1495510 h 1665940"/>
              <a:gd name="connsiteX33" fmla="*/ 729193 w 1649662"/>
              <a:gd name="connsiteY33" fmla="*/ 1665940 h 1665940"/>
              <a:gd name="connsiteX34" fmla="*/ 486511 w 1649662"/>
              <a:gd name="connsiteY34" fmla="*/ 1600914 h 1665940"/>
              <a:gd name="connsiteX35" fmla="*/ 489790 w 1649662"/>
              <a:gd name="connsiteY35" fmla="*/ 1406012 h 1665940"/>
              <a:gd name="connsiteX36" fmla="*/ 352658 w 1649662"/>
              <a:gd name="connsiteY36" fmla="*/ 1298452 h 1665940"/>
              <a:gd name="connsiteX37" fmla="*/ 152856 w 1649662"/>
              <a:gd name="connsiteY37" fmla="*/ 1344512 h 1665940"/>
              <a:gd name="connsiteX38" fmla="*/ 46675 w 1649662"/>
              <a:gd name="connsiteY38" fmla="*/ 1116809 h 1665940"/>
              <a:gd name="connsiteX39" fmla="*/ 183929 w 1649662"/>
              <a:gd name="connsiteY39" fmla="*/ 1005520 h 1665940"/>
              <a:gd name="connsiteX40" fmla="*/ 161615 w 1649662"/>
              <a:gd name="connsiteY40" fmla="*/ 838915 h 1665940"/>
              <a:gd name="connsiteX41" fmla="*/ 0 w 1649662"/>
              <a:gd name="connsiteY41" fmla="*/ 749197 h 1665940"/>
              <a:gd name="connsiteX42" fmla="*/ 65026 w 1649662"/>
              <a:gd name="connsiteY42" fmla="*/ 506515 h 1665940"/>
              <a:gd name="connsiteX43" fmla="*/ 250227 w 1649662"/>
              <a:gd name="connsiteY43" fmla="*/ 509630 h 1665940"/>
              <a:gd name="connsiteX44" fmla="*/ 340015 w 1649662"/>
              <a:gd name="connsiteY44" fmla="*/ 388679 h 1665940"/>
              <a:gd name="connsiteX45" fmla="*/ 277984 w 1649662"/>
              <a:gd name="connsiteY45" fmla="*/ 197357 h 1665940"/>
              <a:gd name="connsiteX46" fmla="*/ 491050 w 1649662"/>
              <a:gd name="connsiteY46" fmla="*/ 64219 h 1665940"/>
              <a:gd name="connsiteX47" fmla="*/ 639843 w 1649662"/>
              <a:gd name="connsiteY47" fmla="*/ 207726 h 1665940"/>
              <a:gd name="connsiteX48" fmla="*/ 821488 w 1649662"/>
              <a:gd name="connsiteY48" fmla="*/ 182440 h 1665940"/>
              <a:gd name="connsiteX49" fmla="*/ 915476 w 1649662"/>
              <a:gd name="connsiteY49" fmla="*/ 0 h 1665940"/>
              <a:gd name="connsiteX50" fmla="*/ 1158157 w 1649662"/>
              <a:gd name="connsiteY50" fmla="*/ 65026 h 1665940"/>
              <a:gd name="connsiteX0" fmla="*/ 898689 w 1642362"/>
              <a:gd name="connsiteY0" fmla="*/ 548008 h 1665940"/>
              <a:gd name="connsiteX1" fmla="*/ 529661 w 1642362"/>
              <a:gd name="connsiteY1" fmla="*/ 761066 h 1665940"/>
              <a:gd name="connsiteX2" fmla="*/ 742719 w 1642362"/>
              <a:gd name="connsiteY2" fmla="*/ 1130094 h 1665940"/>
              <a:gd name="connsiteX3" fmla="*/ 1111747 w 1642362"/>
              <a:gd name="connsiteY3" fmla="*/ 917036 h 1665940"/>
              <a:gd name="connsiteX4" fmla="*/ 898689 w 1642362"/>
              <a:gd name="connsiteY4" fmla="*/ 548008 h 1665940"/>
              <a:gd name="connsiteX5" fmla="*/ 952303 w 1642362"/>
              <a:gd name="connsiteY5" fmla="*/ 347916 h 1665940"/>
              <a:gd name="connsiteX6" fmla="*/ 1311839 w 1642362"/>
              <a:gd name="connsiteY6" fmla="*/ 970650 h 1665940"/>
              <a:gd name="connsiteX7" fmla="*/ 689105 w 1642362"/>
              <a:gd name="connsiteY7" fmla="*/ 1330186 h 1665940"/>
              <a:gd name="connsiteX8" fmla="*/ 329569 w 1642362"/>
              <a:gd name="connsiteY8" fmla="*/ 707451 h 1665940"/>
              <a:gd name="connsiteX9" fmla="*/ 952303 w 1642362"/>
              <a:gd name="connsiteY9" fmla="*/ 347916 h 1665940"/>
              <a:gd name="connsiteX10" fmla="*/ 971799 w 1642362"/>
              <a:gd name="connsiteY10" fmla="*/ 275155 h 1665940"/>
              <a:gd name="connsiteX11" fmla="*/ 256808 w 1642362"/>
              <a:gd name="connsiteY11" fmla="*/ 687955 h 1665940"/>
              <a:gd name="connsiteX12" fmla="*/ 669609 w 1642362"/>
              <a:gd name="connsiteY12" fmla="*/ 1402947 h 1665940"/>
              <a:gd name="connsiteX13" fmla="*/ 1384600 w 1642362"/>
              <a:gd name="connsiteY13" fmla="*/ 990146 h 1665940"/>
              <a:gd name="connsiteX14" fmla="*/ 971799 w 1642362"/>
              <a:gd name="connsiteY14" fmla="*/ 275155 h 1665940"/>
              <a:gd name="connsiteX15" fmla="*/ 1158157 w 1642362"/>
              <a:gd name="connsiteY15" fmla="*/ 65026 h 1665940"/>
              <a:gd name="connsiteX16" fmla="*/ 1154679 w 1642362"/>
              <a:gd name="connsiteY16" fmla="*/ 271718 h 1665940"/>
              <a:gd name="connsiteX17" fmla="*/ 1286346 w 1642362"/>
              <a:gd name="connsiteY17" fmla="*/ 377149 h 1665940"/>
              <a:gd name="connsiteX18" fmla="*/ 1470353 w 1642362"/>
              <a:gd name="connsiteY18" fmla="*/ 331395 h 1665940"/>
              <a:gd name="connsiteX19" fmla="*/ 1588305 w 1642362"/>
              <a:gd name="connsiteY19" fmla="*/ 553229 h 1665940"/>
              <a:gd name="connsiteX20" fmla="*/ 1457194 w 1642362"/>
              <a:gd name="connsiteY20" fmla="*/ 671432 h 1665940"/>
              <a:gd name="connsiteX21" fmla="*/ 1478595 w 1642362"/>
              <a:gd name="connsiteY21" fmla="*/ 857704 h 1665940"/>
              <a:gd name="connsiteX22" fmla="*/ 1642362 w 1642362"/>
              <a:gd name="connsiteY22" fmla="*/ 948616 h 1665940"/>
              <a:gd name="connsiteX23" fmla="*/ 1577335 w 1642362"/>
              <a:gd name="connsiteY23" fmla="*/ 1191298 h 1665940"/>
              <a:gd name="connsiteX24" fmla="*/ 1378614 w 1642362"/>
              <a:gd name="connsiteY24" fmla="*/ 1187955 h 1665940"/>
              <a:gd name="connsiteX25" fmla="*/ 1288939 w 1642362"/>
              <a:gd name="connsiteY25" fmla="*/ 1301599 h 1665940"/>
              <a:gd name="connsiteX26" fmla="*/ 1354201 w 1642362"/>
              <a:gd name="connsiteY26" fmla="*/ 1471932 h 1665940"/>
              <a:gd name="connsiteX27" fmla="*/ 1148396 w 1642362"/>
              <a:gd name="connsiteY27" fmla="*/ 1616039 h 1665940"/>
              <a:gd name="connsiteX28" fmla="*/ 992294 w 1642362"/>
              <a:gd name="connsiteY28" fmla="*/ 1480516 h 1665940"/>
              <a:gd name="connsiteX29" fmla="*/ 823805 w 1642362"/>
              <a:gd name="connsiteY29" fmla="*/ 1495510 h 1665940"/>
              <a:gd name="connsiteX30" fmla="*/ 729193 w 1642362"/>
              <a:gd name="connsiteY30" fmla="*/ 1665940 h 1665940"/>
              <a:gd name="connsiteX31" fmla="*/ 486511 w 1642362"/>
              <a:gd name="connsiteY31" fmla="*/ 1600914 h 1665940"/>
              <a:gd name="connsiteX32" fmla="*/ 489790 w 1642362"/>
              <a:gd name="connsiteY32" fmla="*/ 1406012 h 1665940"/>
              <a:gd name="connsiteX33" fmla="*/ 352658 w 1642362"/>
              <a:gd name="connsiteY33" fmla="*/ 1298452 h 1665940"/>
              <a:gd name="connsiteX34" fmla="*/ 152856 w 1642362"/>
              <a:gd name="connsiteY34" fmla="*/ 1344512 h 1665940"/>
              <a:gd name="connsiteX35" fmla="*/ 46675 w 1642362"/>
              <a:gd name="connsiteY35" fmla="*/ 1116809 h 1665940"/>
              <a:gd name="connsiteX36" fmla="*/ 183929 w 1642362"/>
              <a:gd name="connsiteY36" fmla="*/ 1005520 h 1665940"/>
              <a:gd name="connsiteX37" fmla="*/ 161615 w 1642362"/>
              <a:gd name="connsiteY37" fmla="*/ 838915 h 1665940"/>
              <a:gd name="connsiteX38" fmla="*/ 0 w 1642362"/>
              <a:gd name="connsiteY38" fmla="*/ 749197 h 1665940"/>
              <a:gd name="connsiteX39" fmla="*/ 65026 w 1642362"/>
              <a:gd name="connsiteY39" fmla="*/ 506515 h 1665940"/>
              <a:gd name="connsiteX40" fmla="*/ 250227 w 1642362"/>
              <a:gd name="connsiteY40" fmla="*/ 509630 h 1665940"/>
              <a:gd name="connsiteX41" fmla="*/ 340015 w 1642362"/>
              <a:gd name="connsiteY41" fmla="*/ 388679 h 1665940"/>
              <a:gd name="connsiteX42" fmla="*/ 277984 w 1642362"/>
              <a:gd name="connsiteY42" fmla="*/ 197357 h 1665940"/>
              <a:gd name="connsiteX43" fmla="*/ 491050 w 1642362"/>
              <a:gd name="connsiteY43" fmla="*/ 64219 h 1665940"/>
              <a:gd name="connsiteX44" fmla="*/ 639843 w 1642362"/>
              <a:gd name="connsiteY44" fmla="*/ 207726 h 1665940"/>
              <a:gd name="connsiteX45" fmla="*/ 821488 w 1642362"/>
              <a:gd name="connsiteY45" fmla="*/ 182440 h 1665940"/>
              <a:gd name="connsiteX46" fmla="*/ 915476 w 1642362"/>
              <a:gd name="connsiteY46" fmla="*/ 0 h 1665940"/>
              <a:gd name="connsiteX47" fmla="*/ 1158157 w 1642362"/>
              <a:gd name="connsiteY47" fmla="*/ 65026 h 1665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642362" h="1665940">
                <a:moveTo>
                  <a:pt x="898689" y="548008"/>
                </a:moveTo>
                <a:cubicBezTo>
                  <a:pt x="737950" y="504938"/>
                  <a:pt x="572731" y="600328"/>
                  <a:pt x="529661" y="761066"/>
                </a:cubicBezTo>
                <a:cubicBezTo>
                  <a:pt x="486591" y="921805"/>
                  <a:pt x="581980" y="1087025"/>
                  <a:pt x="742719" y="1130094"/>
                </a:cubicBezTo>
                <a:cubicBezTo>
                  <a:pt x="903458" y="1173164"/>
                  <a:pt x="1068677" y="1077775"/>
                  <a:pt x="1111747" y="917036"/>
                </a:cubicBezTo>
                <a:cubicBezTo>
                  <a:pt x="1154817" y="756297"/>
                  <a:pt x="1059428" y="591077"/>
                  <a:pt x="898689" y="548008"/>
                </a:cubicBezTo>
                <a:close/>
                <a:moveTo>
                  <a:pt x="952303" y="347916"/>
                </a:moveTo>
                <a:cubicBezTo>
                  <a:pt x="1223549" y="420596"/>
                  <a:pt x="1384519" y="699404"/>
                  <a:pt x="1311839" y="970650"/>
                </a:cubicBezTo>
                <a:cubicBezTo>
                  <a:pt x="1239159" y="1241896"/>
                  <a:pt x="960351" y="1402866"/>
                  <a:pt x="689105" y="1330186"/>
                </a:cubicBezTo>
                <a:cubicBezTo>
                  <a:pt x="417859" y="1257506"/>
                  <a:pt x="256889" y="978698"/>
                  <a:pt x="329569" y="707451"/>
                </a:cubicBezTo>
                <a:cubicBezTo>
                  <a:pt x="402249" y="436205"/>
                  <a:pt x="681057" y="275235"/>
                  <a:pt x="952303" y="347916"/>
                </a:cubicBezTo>
                <a:close/>
                <a:moveTo>
                  <a:pt x="971799" y="275155"/>
                </a:moveTo>
                <a:cubicBezTo>
                  <a:pt x="660368" y="191707"/>
                  <a:pt x="340256" y="376524"/>
                  <a:pt x="256808" y="687955"/>
                </a:cubicBezTo>
                <a:cubicBezTo>
                  <a:pt x="173361" y="999387"/>
                  <a:pt x="358178" y="1319499"/>
                  <a:pt x="669609" y="1402947"/>
                </a:cubicBezTo>
                <a:cubicBezTo>
                  <a:pt x="981040" y="1486395"/>
                  <a:pt x="1301152" y="1301577"/>
                  <a:pt x="1384600" y="990146"/>
                </a:cubicBezTo>
                <a:cubicBezTo>
                  <a:pt x="1468047" y="678715"/>
                  <a:pt x="1283230" y="358603"/>
                  <a:pt x="971799" y="275155"/>
                </a:cubicBezTo>
                <a:close/>
                <a:moveTo>
                  <a:pt x="1158157" y="65026"/>
                </a:moveTo>
                <a:cubicBezTo>
                  <a:pt x="1156998" y="133923"/>
                  <a:pt x="1155838" y="202821"/>
                  <a:pt x="1154679" y="271718"/>
                </a:cubicBezTo>
                <a:lnTo>
                  <a:pt x="1286346" y="377149"/>
                </a:lnTo>
                <a:lnTo>
                  <a:pt x="1470353" y="331395"/>
                </a:lnTo>
                <a:lnTo>
                  <a:pt x="1588305" y="553229"/>
                </a:lnTo>
                <a:lnTo>
                  <a:pt x="1457194" y="671432"/>
                </a:lnTo>
                <a:cubicBezTo>
                  <a:pt x="1473630" y="731297"/>
                  <a:pt x="1481376" y="793983"/>
                  <a:pt x="1478595" y="857704"/>
                </a:cubicBezTo>
                <a:lnTo>
                  <a:pt x="1642362" y="948616"/>
                </a:lnTo>
                <a:lnTo>
                  <a:pt x="1577335" y="1191298"/>
                </a:lnTo>
                <a:lnTo>
                  <a:pt x="1378614" y="1187955"/>
                </a:lnTo>
                <a:cubicBezTo>
                  <a:pt x="1353489" y="1229936"/>
                  <a:pt x="1323048" y="1267799"/>
                  <a:pt x="1288939" y="1301599"/>
                </a:cubicBezTo>
                <a:lnTo>
                  <a:pt x="1354201" y="1471932"/>
                </a:lnTo>
                <a:lnTo>
                  <a:pt x="1148396" y="1616039"/>
                </a:lnTo>
                <a:lnTo>
                  <a:pt x="992294" y="1480516"/>
                </a:lnTo>
                <a:lnTo>
                  <a:pt x="823805" y="1495510"/>
                </a:lnTo>
                <a:lnTo>
                  <a:pt x="729193" y="1665940"/>
                </a:lnTo>
                <a:lnTo>
                  <a:pt x="486511" y="1600914"/>
                </a:lnTo>
                <a:lnTo>
                  <a:pt x="489790" y="1406012"/>
                </a:lnTo>
                <a:cubicBezTo>
                  <a:pt x="438364" y="1376702"/>
                  <a:pt x="391917" y="1340859"/>
                  <a:pt x="352658" y="1298452"/>
                </a:cubicBezTo>
                <a:lnTo>
                  <a:pt x="152856" y="1344512"/>
                </a:lnTo>
                <a:lnTo>
                  <a:pt x="46675" y="1116809"/>
                </a:lnTo>
                <a:lnTo>
                  <a:pt x="183929" y="1005520"/>
                </a:lnTo>
                <a:cubicBezTo>
                  <a:pt x="169279" y="951824"/>
                  <a:pt x="161626" y="895865"/>
                  <a:pt x="161615" y="838915"/>
                </a:cubicBezTo>
                <a:lnTo>
                  <a:pt x="0" y="749197"/>
                </a:lnTo>
                <a:lnTo>
                  <a:pt x="65026" y="506515"/>
                </a:lnTo>
                <a:lnTo>
                  <a:pt x="250227" y="509630"/>
                </a:lnTo>
                <a:cubicBezTo>
                  <a:pt x="275353" y="465291"/>
                  <a:pt x="305693" y="424864"/>
                  <a:pt x="340015" y="388679"/>
                </a:cubicBezTo>
                <a:lnTo>
                  <a:pt x="277984" y="197357"/>
                </a:lnTo>
                <a:lnTo>
                  <a:pt x="491050" y="64219"/>
                </a:lnTo>
                <a:lnTo>
                  <a:pt x="639843" y="207726"/>
                </a:lnTo>
                <a:lnTo>
                  <a:pt x="821488" y="182440"/>
                </a:lnTo>
                <a:lnTo>
                  <a:pt x="915476" y="0"/>
                </a:lnTo>
                <a:lnTo>
                  <a:pt x="1158157" y="65026"/>
                </a:lnTo>
                <a:close/>
              </a:path>
            </a:pathLst>
          </a:custGeom>
          <a:solidFill>
            <a:schemeClr val="bg1"/>
          </a:solidFill>
          <a:ln w="31750">
            <a:noFill/>
          </a:ln>
          <a:effectLst>
            <a:innerShdw blurRad="114300">
              <a:schemeClr val="bg1">
                <a:lumMod val="75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7" name="Oval 21">
            <a:extLst>
              <a:ext uri="{FF2B5EF4-FFF2-40B4-BE49-F238E27FC236}">
                <a16:creationId xmlns:a16="http://schemas.microsoft.com/office/drawing/2014/main" id="{208A355B-288B-46AC-8F6D-C8E1883AEEBD}"/>
              </a:ext>
            </a:extLst>
          </p:cNvPr>
          <p:cNvSpPr>
            <a:spLocks noChangeAspect="1"/>
          </p:cNvSpPr>
          <p:nvPr userDrawn="1"/>
        </p:nvSpPr>
        <p:spPr>
          <a:xfrm rot="21317264">
            <a:off x="4317855" y="1291151"/>
            <a:ext cx="5263890" cy="5339456"/>
          </a:xfrm>
          <a:custGeom>
            <a:avLst/>
            <a:gdLst>
              <a:gd name="connsiteX0" fmla="*/ 898689 w 1652142"/>
              <a:gd name="connsiteY0" fmla="*/ 548008 h 1665940"/>
              <a:gd name="connsiteX1" fmla="*/ 529661 w 1652142"/>
              <a:gd name="connsiteY1" fmla="*/ 761066 h 1665940"/>
              <a:gd name="connsiteX2" fmla="*/ 742719 w 1652142"/>
              <a:gd name="connsiteY2" fmla="*/ 1130094 h 1665940"/>
              <a:gd name="connsiteX3" fmla="*/ 1111747 w 1652142"/>
              <a:gd name="connsiteY3" fmla="*/ 917036 h 1665940"/>
              <a:gd name="connsiteX4" fmla="*/ 898689 w 1652142"/>
              <a:gd name="connsiteY4" fmla="*/ 548008 h 1665940"/>
              <a:gd name="connsiteX5" fmla="*/ 952303 w 1652142"/>
              <a:gd name="connsiteY5" fmla="*/ 347916 h 1665940"/>
              <a:gd name="connsiteX6" fmla="*/ 1311839 w 1652142"/>
              <a:gd name="connsiteY6" fmla="*/ 970650 h 1665940"/>
              <a:gd name="connsiteX7" fmla="*/ 689105 w 1652142"/>
              <a:gd name="connsiteY7" fmla="*/ 1330186 h 1665940"/>
              <a:gd name="connsiteX8" fmla="*/ 329569 w 1652142"/>
              <a:gd name="connsiteY8" fmla="*/ 707451 h 1665940"/>
              <a:gd name="connsiteX9" fmla="*/ 952303 w 1652142"/>
              <a:gd name="connsiteY9" fmla="*/ 347916 h 1665940"/>
              <a:gd name="connsiteX10" fmla="*/ 971799 w 1652142"/>
              <a:gd name="connsiteY10" fmla="*/ 275155 h 1665940"/>
              <a:gd name="connsiteX11" fmla="*/ 256808 w 1652142"/>
              <a:gd name="connsiteY11" fmla="*/ 687955 h 1665940"/>
              <a:gd name="connsiteX12" fmla="*/ 669609 w 1652142"/>
              <a:gd name="connsiteY12" fmla="*/ 1402947 h 1665940"/>
              <a:gd name="connsiteX13" fmla="*/ 1384600 w 1652142"/>
              <a:gd name="connsiteY13" fmla="*/ 990146 h 1665940"/>
              <a:gd name="connsiteX14" fmla="*/ 971799 w 1652142"/>
              <a:gd name="connsiteY14" fmla="*/ 275155 h 1665940"/>
              <a:gd name="connsiteX15" fmla="*/ 1652142 w 1652142"/>
              <a:gd name="connsiteY15" fmla="*/ 394531 h 1665940"/>
              <a:gd name="connsiteX16" fmla="*/ 1649662 w 1652142"/>
              <a:gd name="connsiteY16" fmla="*/ 403784 h 1665940"/>
              <a:gd name="connsiteX17" fmla="*/ 1647140 w 1652142"/>
              <a:gd name="connsiteY17" fmla="*/ 399895 h 1665940"/>
              <a:gd name="connsiteX18" fmla="*/ 1652142 w 1652142"/>
              <a:gd name="connsiteY18" fmla="*/ 394531 h 1665940"/>
              <a:gd name="connsiteX19" fmla="*/ 1158157 w 1652142"/>
              <a:gd name="connsiteY19" fmla="*/ 65026 h 1665940"/>
              <a:gd name="connsiteX20" fmla="*/ 1154679 w 1652142"/>
              <a:gd name="connsiteY20" fmla="*/ 271718 h 1665940"/>
              <a:gd name="connsiteX21" fmla="*/ 1148331 w 1652142"/>
              <a:gd name="connsiteY21" fmla="*/ 270017 h 1665940"/>
              <a:gd name="connsiteX22" fmla="*/ 1286346 w 1652142"/>
              <a:gd name="connsiteY22" fmla="*/ 377149 h 1665940"/>
              <a:gd name="connsiteX23" fmla="*/ 1470353 w 1652142"/>
              <a:gd name="connsiteY23" fmla="*/ 331395 h 1665940"/>
              <a:gd name="connsiteX24" fmla="*/ 1588305 w 1652142"/>
              <a:gd name="connsiteY24" fmla="*/ 553229 h 1665940"/>
              <a:gd name="connsiteX25" fmla="*/ 1457194 w 1652142"/>
              <a:gd name="connsiteY25" fmla="*/ 671432 h 1665940"/>
              <a:gd name="connsiteX26" fmla="*/ 1478595 w 1652142"/>
              <a:gd name="connsiteY26" fmla="*/ 857704 h 1665940"/>
              <a:gd name="connsiteX27" fmla="*/ 1642362 w 1652142"/>
              <a:gd name="connsiteY27" fmla="*/ 948616 h 1665940"/>
              <a:gd name="connsiteX28" fmla="*/ 1577335 w 1652142"/>
              <a:gd name="connsiteY28" fmla="*/ 1191298 h 1665940"/>
              <a:gd name="connsiteX29" fmla="*/ 1378614 w 1652142"/>
              <a:gd name="connsiteY29" fmla="*/ 1187955 h 1665940"/>
              <a:gd name="connsiteX30" fmla="*/ 1288939 w 1652142"/>
              <a:gd name="connsiteY30" fmla="*/ 1301599 h 1665940"/>
              <a:gd name="connsiteX31" fmla="*/ 1354201 w 1652142"/>
              <a:gd name="connsiteY31" fmla="*/ 1471932 h 1665940"/>
              <a:gd name="connsiteX32" fmla="*/ 1148396 w 1652142"/>
              <a:gd name="connsiteY32" fmla="*/ 1616039 h 1665940"/>
              <a:gd name="connsiteX33" fmla="*/ 992294 w 1652142"/>
              <a:gd name="connsiteY33" fmla="*/ 1480516 h 1665940"/>
              <a:gd name="connsiteX34" fmla="*/ 823805 w 1652142"/>
              <a:gd name="connsiteY34" fmla="*/ 1495510 h 1665940"/>
              <a:gd name="connsiteX35" fmla="*/ 729193 w 1652142"/>
              <a:gd name="connsiteY35" fmla="*/ 1665940 h 1665940"/>
              <a:gd name="connsiteX36" fmla="*/ 486511 w 1652142"/>
              <a:gd name="connsiteY36" fmla="*/ 1600914 h 1665940"/>
              <a:gd name="connsiteX37" fmla="*/ 489790 w 1652142"/>
              <a:gd name="connsiteY37" fmla="*/ 1406012 h 1665940"/>
              <a:gd name="connsiteX38" fmla="*/ 352658 w 1652142"/>
              <a:gd name="connsiteY38" fmla="*/ 1298452 h 1665940"/>
              <a:gd name="connsiteX39" fmla="*/ 355803 w 1652142"/>
              <a:gd name="connsiteY39" fmla="*/ 1305197 h 1665940"/>
              <a:gd name="connsiteX40" fmla="*/ 152856 w 1652142"/>
              <a:gd name="connsiteY40" fmla="*/ 1344512 h 1665940"/>
              <a:gd name="connsiteX41" fmla="*/ 46675 w 1652142"/>
              <a:gd name="connsiteY41" fmla="*/ 1116809 h 1665940"/>
              <a:gd name="connsiteX42" fmla="*/ 183929 w 1652142"/>
              <a:gd name="connsiteY42" fmla="*/ 1005520 h 1665940"/>
              <a:gd name="connsiteX43" fmla="*/ 161615 w 1652142"/>
              <a:gd name="connsiteY43" fmla="*/ 838915 h 1665940"/>
              <a:gd name="connsiteX44" fmla="*/ 0 w 1652142"/>
              <a:gd name="connsiteY44" fmla="*/ 749197 h 1665940"/>
              <a:gd name="connsiteX45" fmla="*/ 65026 w 1652142"/>
              <a:gd name="connsiteY45" fmla="*/ 506515 h 1665940"/>
              <a:gd name="connsiteX46" fmla="*/ 250227 w 1652142"/>
              <a:gd name="connsiteY46" fmla="*/ 509630 h 1665940"/>
              <a:gd name="connsiteX47" fmla="*/ 340015 w 1652142"/>
              <a:gd name="connsiteY47" fmla="*/ 388679 h 1665940"/>
              <a:gd name="connsiteX48" fmla="*/ 277984 w 1652142"/>
              <a:gd name="connsiteY48" fmla="*/ 197357 h 1665940"/>
              <a:gd name="connsiteX49" fmla="*/ 491050 w 1652142"/>
              <a:gd name="connsiteY49" fmla="*/ 64219 h 1665940"/>
              <a:gd name="connsiteX50" fmla="*/ 639843 w 1652142"/>
              <a:gd name="connsiteY50" fmla="*/ 207726 h 1665940"/>
              <a:gd name="connsiteX51" fmla="*/ 638348 w 1652142"/>
              <a:gd name="connsiteY51" fmla="*/ 208660 h 1665940"/>
              <a:gd name="connsiteX52" fmla="*/ 821488 w 1652142"/>
              <a:gd name="connsiteY52" fmla="*/ 182440 h 1665940"/>
              <a:gd name="connsiteX53" fmla="*/ 815140 w 1652142"/>
              <a:gd name="connsiteY53" fmla="*/ 180739 h 1665940"/>
              <a:gd name="connsiteX54" fmla="*/ 915476 w 1652142"/>
              <a:gd name="connsiteY54" fmla="*/ 0 h 1665940"/>
              <a:gd name="connsiteX55" fmla="*/ 1158157 w 1652142"/>
              <a:gd name="connsiteY55" fmla="*/ 65026 h 1665940"/>
              <a:gd name="connsiteX0" fmla="*/ 898689 w 1652142"/>
              <a:gd name="connsiteY0" fmla="*/ 548008 h 1665940"/>
              <a:gd name="connsiteX1" fmla="*/ 529661 w 1652142"/>
              <a:gd name="connsiteY1" fmla="*/ 761066 h 1665940"/>
              <a:gd name="connsiteX2" fmla="*/ 742719 w 1652142"/>
              <a:gd name="connsiteY2" fmla="*/ 1130094 h 1665940"/>
              <a:gd name="connsiteX3" fmla="*/ 1111747 w 1652142"/>
              <a:gd name="connsiteY3" fmla="*/ 917036 h 1665940"/>
              <a:gd name="connsiteX4" fmla="*/ 898689 w 1652142"/>
              <a:gd name="connsiteY4" fmla="*/ 548008 h 1665940"/>
              <a:gd name="connsiteX5" fmla="*/ 952303 w 1652142"/>
              <a:gd name="connsiteY5" fmla="*/ 347916 h 1665940"/>
              <a:gd name="connsiteX6" fmla="*/ 1311839 w 1652142"/>
              <a:gd name="connsiteY6" fmla="*/ 970650 h 1665940"/>
              <a:gd name="connsiteX7" fmla="*/ 689105 w 1652142"/>
              <a:gd name="connsiteY7" fmla="*/ 1330186 h 1665940"/>
              <a:gd name="connsiteX8" fmla="*/ 329569 w 1652142"/>
              <a:gd name="connsiteY8" fmla="*/ 707451 h 1665940"/>
              <a:gd name="connsiteX9" fmla="*/ 952303 w 1652142"/>
              <a:gd name="connsiteY9" fmla="*/ 347916 h 1665940"/>
              <a:gd name="connsiteX10" fmla="*/ 971799 w 1652142"/>
              <a:gd name="connsiteY10" fmla="*/ 275155 h 1665940"/>
              <a:gd name="connsiteX11" fmla="*/ 256808 w 1652142"/>
              <a:gd name="connsiteY11" fmla="*/ 687955 h 1665940"/>
              <a:gd name="connsiteX12" fmla="*/ 669609 w 1652142"/>
              <a:gd name="connsiteY12" fmla="*/ 1402947 h 1665940"/>
              <a:gd name="connsiteX13" fmla="*/ 1384600 w 1652142"/>
              <a:gd name="connsiteY13" fmla="*/ 990146 h 1665940"/>
              <a:gd name="connsiteX14" fmla="*/ 971799 w 1652142"/>
              <a:gd name="connsiteY14" fmla="*/ 275155 h 1665940"/>
              <a:gd name="connsiteX15" fmla="*/ 1652142 w 1652142"/>
              <a:gd name="connsiteY15" fmla="*/ 394531 h 1665940"/>
              <a:gd name="connsiteX16" fmla="*/ 1649662 w 1652142"/>
              <a:gd name="connsiteY16" fmla="*/ 403784 h 1665940"/>
              <a:gd name="connsiteX17" fmla="*/ 1647140 w 1652142"/>
              <a:gd name="connsiteY17" fmla="*/ 399895 h 1665940"/>
              <a:gd name="connsiteX18" fmla="*/ 1652142 w 1652142"/>
              <a:gd name="connsiteY18" fmla="*/ 394531 h 1665940"/>
              <a:gd name="connsiteX19" fmla="*/ 1158157 w 1652142"/>
              <a:gd name="connsiteY19" fmla="*/ 65026 h 1665940"/>
              <a:gd name="connsiteX20" fmla="*/ 1154679 w 1652142"/>
              <a:gd name="connsiteY20" fmla="*/ 271718 h 1665940"/>
              <a:gd name="connsiteX21" fmla="*/ 1148331 w 1652142"/>
              <a:gd name="connsiteY21" fmla="*/ 270017 h 1665940"/>
              <a:gd name="connsiteX22" fmla="*/ 1286346 w 1652142"/>
              <a:gd name="connsiteY22" fmla="*/ 377149 h 1665940"/>
              <a:gd name="connsiteX23" fmla="*/ 1470353 w 1652142"/>
              <a:gd name="connsiteY23" fmla="*/ 331395 h 1665940"/>
              <a:gd name="connsiteX24" fmla="*/ 1588305 w 1652142"/>
              <a:gd name="connsiteY24" fmla="*/ 553229 h 1665940"/>
              <a:gd name="connsiteX25" fmla="*/ 1457194 w 1652142"/>
              <a:gd name="connsiteY25" fmla="*/ 671432 h 1665940"/>
              <a:gd name="connsiteX26" fmla="*/ 1478595 w 1652142"/>
              <a:gd name="connsiteY26" fmla="*/ 857704 h 1665940"/>
              <a:gd name="connsiteX27" fmla="*/ 1642362 w 1652142"/>
              <a:gd name="connsiteY27" fmla="*/ 948616 h 1665940"/>
              <a:gd name="connsiteX28" fmla="*/ 1577335 w 1652142"/>
              <a:gd name="connsiteY28" fmla="*/ 1191298 h 1665940"/>
              <a:gd name="connsiteX29" fmla="*/ 1378614 w 1652142"/>
              <a:gd name="connsiteY29" fmla="*/ 1187955 h 1665940"/>
              <a:gd name="connsiteX30" fmla="*/ 1288939 w 1652142"/>
              <a:gd name="connsiteY30" fmla="*/ 1301599 h 1665940"/>
              <a:gd name="connsiteX31" fmla="*/ 1354201 w 1652142"/>
              <a:gd name="connsiteY31" fmla="*/ 1471932 h 1665940"/>
              <a:gd name="connsiteX32" fmla="*/ 1148396 w 1652142"/>
              <a:gd name="connsiteY32" fmla="*/ 1616039 h 1665940"/>
              <a:gd name="connsiteX33" fmla="*/ 992294 w 1652142"/>
              <a:gd name="connsiteY33" fmla="*/ 1480516 h 1665940"/>
              <a:gd name="connsiteX34" fmla="*/ 823805 w 1652142"/>
              <a:gd name="connsiteY34" fmla="*/ 1495510 h 1665940"/>
              <a:gd name="connsiteX35" fmla="*/ 729193 w 1652142"/>
              <a:gd name="connsiteY35" fmla="*/ 1665940 h 1665940"/>
              <a:gd name="connsiteX36" fmla="*/ 486511 w 1652142"/>
              <a:gd name="connsiteY36" fmla="*/ 1600914 h 1665940"/>
              <a:gd name="connsiteX37" fmla="*/ 489790 w 1652142"/>
              <a:gd name="connsiteY37" fmla="*/ 1406012 h 1665940"/>
              <a:gd name="connsiteX38" fmla="*/ 352658 w 1652142"/>
              <a:gd name="connsiteY38" fmla="*/ 1298452 h 1665940"/>
              <a:gd name="connsiteX39" fmla="*/ 152856 w 1652142"/>
              <a:gd name="connsiteY39" fmla="*/ 1344512 h 1665940"/>
              <a:gd name="connsiteX40" fmla="*/ 46675 w 1652142"/>
              <a:gd name="connsiteY40" fmla="*/ 1116809 h 1665940"/>
              <a:gd name="connsiteX41" fmla="*/ 183929 w 1652142"/>
              <a:gd name="connsiteY41" fmla="*/ 1005520 h 1665940"/>
              <a:gd name="connsiteX42" fmla="*/ 161615 w 1652142"/>
              <a:gd name="connsiteY42" fmla="*/ 838915 h 1665940"/>
              <a:gd name="connsiteX43" fmla="*/ 0 w 1652142"/>
              <a:gd name="connsiteY43" fmla="*/ 749197 h 1665940"/>
              <a:gd name="connsiteX44" fmla="*/ 65026 w 1652142"/>
              <a:gd name="connsiteY44" fmla="*/ 506515 h 1665940"/>
              <a:gd name="connsiteX45" fmla="*/ 250227 w 1652142"/>
              <a:gd name="connsiteY45" fmla="*/ 509630 h 1665940"/>
              <a:gd name="connsiteX46" fmla="*/ 340015 w 1652142"/>
              <a:gd name="connsiteY46" fmla="*/ 388679 h 1665940"/>
              <a:gd name="connsiteX47" fmla="*/ 277984 w 1652142"/>
              <a:gd name="connsiteY47" fmla="*/ 197357 h 1665940"/>
              <a:gd name="connsiteX48" fmla="*/ 491050 w 1652142"/>
              <a:gd name="connsiteY48" fmla="*/ 64219 h 1665940"/>
              <a:gd name="connsiteX49" fmla="*/ 639843 w 1652142"/>
              <a:gd name="connsiteY49" fmla="*/ 207726 h 1665940"/>
              <a:gd name="connsiteX50" fmla="*/ 638348 w 1652142"/>
              <a:gd name="connsiteY50" fmla="*/ 208660 h 1665940"/>
              <a:gd name="connsiteX51" fmla="*/ 821488 w 1652142"/>
              <a:gd name="connsiteY51" fmla="*/ 182440 h 1665940"/>
              <a:gd name="connsiteX52" fmla="*/ 815140 w 1652142"/>
              <a:gd name="connsiteY52" fmla="*/ 180739 h 1665940"/>
              <a:gd name="connsiteX53" fmla="*/ 915476 w 1652142"/>
              <a:gd name="connsiteY53" fmla="*/ 0 h 1665940"/>
              <a:gd name="connsiteX54" fmla="*/ 1158157 w 1652142"/>
              <a:gd name="connsiteY54" fmla="*/ 65026 h 1665940"/>
              <a:gd name="connsiteX0" fmla="*/ 898689 w 1652142"/>
              <a:gd name="connsiteY0" fmla="*/ 548008 h 1665940"/>
              <a:gd name="connsiteX1" fmla="*/ 529661 w 1652142"/>
              <a:gd name="connsiteY1" fmla="*/ 761066 h 1665940"/>
              <a:gd name="connsiteX2" fmla="*/ 742719 w 1652142"/>
              <a:gd name="connsiteY2" fmla="*/ 1130094 h 1665940"/>
              <a:gd name="connsiteX3" fmla="*/ 1111747 w 1652142"/>
              <a:gd name="connsiteY3" fmla="*/ 917036 h 1665940"/>
              <a:gd name="connsiteX4" fmla="*/ 898689 w 1652142"/>
              <a:gd name="connsiteY4" fmla="*/ 548008 h 1665940"/>
              <a:gd name="connsiteX5" fmla="*/ 952303 w 1652142"/>
              <a:gd name="connsiteY5" fmla="*/ 347916 h 1665940"/>
              <a:gd name="connsiteX6" fmla="*/ 1311839 w 1652142"/>
              <a:gd name="connsiteY6" fmla="*/ 970650 h 1665940"/>
              <a:gd name="connsiteX7" fmla="*/ 689105 w 1652142"/>
              <a:gd name="connsiteY7" fmla="*/ 1330186 h 1665940"/>
              <a:gd name="connsiteX8" fmla="*/ 329569 w 1652142"/>
              <a:gd name="connsiteY8" fmla="*/ 707451 h 1665940"/>
              <a:gd name="connsiteX9" fmla="*/ 952303 w 1652142"/>
              <a:gd name="connsiteY9" fmla="*/ 347916 h 1665940"/>
              <a:gd name="connsiteX10" fmla="*/ 971799 w 1652142"/>
              <a:gd name="connsiteY10" fmla="*/ 275155 h 1665940"/>
              <a:gd name="connsiteX11" fmla="*/ 256808 w 1652142"/>
              <a:gd name="connsiteY11" fmla="*/ 687955 h 1665940"/>
              <a:gd name="connsiteX12" fmla="*/ 669609 w 1652142"/>
              <a:gd name="connsiteY12" fmla="*/ 1402947 h 1665940"/>
              <a:gd name="connsiteX13" fmla="*/ 1384600 w 1652142"/>
              <a:gd name="connsiteY13" fmla="*/ 990146 h 1665940"/>
              <a:gd name="connsiteX14" fmla="*/ 971799 w 1652142"/>
              <a:gd name="connsiteY14" fmla="*/ 275155 h 1665940"/>
              <a:gd name="connsiteX15" fmla="*/ 1652142 w 1652142"/>
              <a:gd name="connsiteY15" fmla="*/ 394531 h 1665940"/>
              <a:gd name="connsiteX16" fmla="*/ 1649662 w 1652142"/>
              <a:gd name="connsiteY16" fmla="*/ 403784 h 1665940"/>
              <a:gd name="connsiteX17" fmla="*/ 1647140 w 1652142"/>
              <a:gd name="connsiteY17" fmla="*/ 399895 h 1665940"/>
              <a:gd name="connsiteX18" fmla="*/ 1652142 w 1652142"/>
              <a:gd name="connsiteY18" fmla="*/ 394531 h 1665940"/>
              <a:gd name="connsiteX19" fmla="*/ 1158157 w 1652142"/>
              <a:gd name="connsiteY19" fmla="*/ 65026 h 1665940"/>
              <a:gd name="connsiteX20" fmla="*/ 1154679 w 1652142"/>
              <a:gd name="connsiteY20" fmla="*/ 271718 h 1665940"/>
              <a:gd name="connsiteX21" fmla="*/ 1148331 w 1652142"/>
              <a:gd name="connsiteY21" fmla="*/ 270017 h 1665940"/>
              <a:gd name="connsiteX22" fmla="*/ 1286346 w 1652142"/>
              <a:gd name="connsiteY22" fmla="*/ 377149 h 1665940"/>
              <a:gd name="connsiteX23" fmla="*/ 1470353 w 1652142"/>
              <a:gd name="connsiteY23" fmla="*/ 331395 h 1665940"/>
              <a:gd name="connsiteX24" fmla="*/ 1588305 w 1652142"/>
              <a:gd name="connsiteY24" fmla="*/ 553229 h 1665940"/>
              <a:gd name="connsiteX25" fmla="*/ 1457194 w 1652142"/>
              <a:gd name="connsiteY25" fmla="*/ 671432 h 1665940"/>
              <a:gd name="connsiteX26" fmla="*/ 1478595 w 1652142"/>
              <a:gd name="connsiteY26" fmla="*/ 857704 h 1665940"/>
              <a:gd name="connsiteX27" fmla="*/ 1642362 w 1652142"/>
              <a:gd name="connsiteY27" fmla="*/ 948616 h 1665940"/>
              <a:gd name="connsiteX28" fmla="*/ 1577335 w 1652142"/>
              <a:gd name="connsiteY28" fmla="*/ 1191298 h 1665940"/>
              <a:gd name="connsiteX29" fmla="*/ 1378614 w 1652142"/>
              <a:gd name="connsiteY29" fmla="*/ 1187955 h 1665940"/>
              <a:gd name="connsiteX30" fmla="*/ 1288939 w 1652142"/>
              <a:gd name="connsiteY30" fmla="*/ 1301599 h 1665940"/>
              <a:gd name="connsiteX31" fmla="*/ 1354201 w 1652142"/>
              <a:gd name="connsiteY31" fmla="*/ 1471932 h 1665940"/>
              <a:gd name="connsiteX32" fmla="*/ 1148396 w 1652142"/>
              <a:gd name="connsiteY32" fmla="*/ 1616039 h 1665940"/>
              <a:gd name="connsiteX33" fmla="*/ 992294 w 1652142"/>
              <a:gd name="connsiteY33" fmla="*/ 1480516 h 1665940"/>
              <a:gd name="connsiteX34" fmla="*/ 823805 w 1652142"/>
              <a:gd name="connsiteY34" fmla="*/ 1495510 h 1665940"/>
              <a:gd name="connsiteX35" fmla="*/ 729193 w 1652142"/>
              <a:gd name="connsiteY35" fmla="*/ 1665940 h 1665940"/>
              <a:gd name="connsiteX36" fmla="*/ 486511 w 1652142"/>
              <a:gd name="connsiteY36" fmla="*/ 1600914 h 1665940"/>
              <a:gd name="connsiteX37" fmla="*/ 489790 w 1652142"/>
              <a:gd name="connsiteY37" fmla="*/ 1406012 h 1665940"/>
              <a:gd name="connsiteX38" fmla="*/ 352658 w 1652142"/>
              <a:gd name="connsiteY38" fmla="*/ 1298452 h 1665940"/>
              <a:gd name="connsiteX39" fmla="*/ 152856 w 1652142"/>
              <a:gd name="connsiteY39" fmla="*/ 1344512 h 1665940"/>
              <a:gd name="connsiteX40" fmla="*/ 46675 w 1652142"/>
              <a:gd name="connsiteY40" fmla="*/ 1116809 h 1665940"/>
              <a:gd name="connsiteX41" fmla="*/ 183929 w 1652142"/>
              <a:gd name="connsiteY41" fmla="*/ 1005520 h 1665940"/>
              <a:gd name="connsiteX42" fmla="*/ 161615 w 1652142"/>
              <a:gd name="connsiteY42" fmla="*/ 838915 h 1665940"/>
              <a:gd name="connsiteX43" fmla="*/ 0 w 1652142"/>
              <a:gd name="connsiteY43" fmla="*/ 749197 h 1665940"/>
              <a:gd name="connsiteX44" fmla="*/ 65026 w 1652142"/>
              <a:gd name="connsiteY44" fmla="*/ 506515 h 1665940"/>
              <a:gd name="connsiteX45" fmla="*/ 250227 w 1652142"/>
              <a:gd name="connsiteY45" fmla="*/ 509630 h 1665940"/>
              <a:gd name="connsiteX46" fmla="*/ 340015 w 1652142"/>
              <a:gd name="connsiteY46" fmla="*/ 388679 h 1665940"/>
              <a:gd name="connsiteX47" fmla="*/ 277984 w 1652142"/>
              <a:gd name="connsiteY47" fmla="*/ 197357 h 1665940"/>
              <a:gd name="connsiteX48" fmla="*/ 491050 w 1652142"/>
              <a:gd name="connsiteY48" fmla="*/ 64219 h 1665940"/>
              <a:gd name="connsiteX49" fmla="*/ 639843 w 1652142"/>
              <a:gd name="connsiteY49" fmla="*/ 207726 h 1665940"/>
              <a:gd name="connsiteX50" fmla="*/ 638348 w 1652142"/>
              <a:gd name="connsiteY50" fmla="*/ 208660 h 1665940"/>
              <a:gd name="connsiteX51" fmla="*/ 821488 w 1652142"/>
              <a:gd name="connsiteY51" fmla="*/ 182440 h 1665940"/>
              <a:gd name="connsiteX52" fmla="*/ 915476 w 1652142"/>
              <a:gd name="connsiteY52" fmla="*/ 0 h 1665940"/>
              <a:gd name="connsiteX53" fmla="*/ 1158157 w 1652142"/>
              <a:gd name="connsiteY53" fmla="*/ 65026 h 1665940"/>
              <a:gd name="connsiteX0" fmla="*/ 898689 w 1652142"/>
              <a:gd name="connsiteY0" fmla="*/ 548008 h 1665940"/>
              <a:gd name="connsiteX1" fmla="*/ 529661 w 1652142"/>
              <a:gd name="connsiteY1" fmla="*/ 761066 h 1665940"/>
              <a:gd name="connsiteX2" fmla="*/ 742719 w 1652142"/>
              <a:gd name="connsiteY2" fmla="*/ 1130094 h 1665940"/>
              <a:gd name="connsiteX3" fmla="*/ 1111747 w 1652142"/>
              <a:gd name="connsiteY3" fmla="*/ 917036 h 1665940"/>
              <a:gd name="connsiteX4" fmla="*/ 898689 w 1652142"/>
              <a:gd name="connsiteY4" fmla="*/ 548008 h 1665940"/>
              <a:gd name="connsiteX5" fmla="*/ 952303 w 1652142"/>
              <a:gd name="connsiteY5" fmla="*/ 347916 h 1665940"/>
              <a:gd name="connsiteX6" fmla="*/ 1311839 w 1652142"/>
              <a:gd name="connsiteY6" fmla="*/ 970650 h 1665940"/>
              <a:gd name="connsiteX7" fmla="*/ 689105 w 1652142"/>
              <a:gd name="connsiteY7" fmla="*/ 1330186 h 1665940"/>
              <a:gd name="connsiteX8" fmla="*/ 329569 w 1652142"/>
              <a:gd name="connsiteY8" fmla="*/ 707451 h 1665940"/>
              <a:gd name="connsiteX9" fmla="*/ 952303 w 1652142"/>
              <a:gd name="connsiteY9" fmla="*/ 347916 h 1665940"/>
              <a:gd name="connsiteX10" fmla="*/ 971799 w 1652142"/>
              <a:gd name="connsiteY10" fmla="*/ 275155 h 1665940"/>
              <a:gd name="connsiteX11" fmla="*/ 256808 w 1652142"/>
              <a:gd name="connsiteY11" fmla="*/ 687955 h 1665940"/>
              <a:gd name="connsiteX12" fmla="*/ 669609 w 1652142"/>
              <a:gd name="connsiteY12" fmla="*/ 1402947 h 1665940"/>
              <a:gd name="connsiteX13" fmla="*/ 1384600 w 1652142"/>
              <a:gd name="connsiteY13" fmla="*/ 990146 h 1665940"/>
              <a:gd name="connsiteX14" fmla="*/ 971799 w 1652142"/>
              <a:gd name="connsiteY14" fmla="*/ 275155 h 1665940"/>
              <a:gd name="connsiteX15" fmla="*/ 1652142 w 1652142"/>
              <a:gd name="connsiteY15" fmla="*/ 394531 h 1665940"/>
              <a:gd name="connsiteX16" fmla="*/ 1649662 w 1652142"/>
              <a:gd name="connsiteY16" fmla="*/ 403784 h 1665940"/>
              <a:gd name="connsiteX17" fmla="*/ 1647140 w 1652142"/>
              <a:gd name="connsiteY17" fmla="*/ 399895 h 1665940"/>
              <a:gd name="connsiteX18" fmla="*/ 1652142 w 1652142"/>
              <a:gd name="connsiteY18" fmla="*/ 394531 h 1665940"/>
              <a:gd name="connsiteX19" fmla="*/ 1158157 w 1652142"/>
              <a:gd name="connsiteY19" fmla="*/ 65026 h 1665940"/>
              <a:gd name="connsiteX20" fmla="*/ 1154679 w 1652142"/>
              <a:gd name="connsiteY20" fmla="*/ 271718 h 1665940"/>
              <a:gd name="connsiteX21" fmla="*/ 1148331 w 1652142"/>
              <a:gd name="connsiteY21" fmla="*/ 270017 h 1665940"/>
              <a:gd name="connsiteX22" fmla="*/ 1286346 w 1652142"/>
              <a:gd name="connsiteY22" fmla="*/ 377149 h 1665940"/>
              <a:gd name="connsiteX23" fmla="*/ 1470353 w 1652142"/>
              <a:gd name="connsiteY23" fmla="*/ 331395 h 1665940"/>
              <a:gd name="connsiteX24" fmla="*/ 1588305 w 1652142"/>
              <a:gd name="connsiteY24" fmla="*/ 553229 h 1665940"/>
              <a:gd name="connsiteX25" fmla="*/ 1457194 w 1652142"/>
              <a:gd name="connsiteY25" fmla="*/ 671432 h 1665940"/>
              <a:gd name="connsiteX26" fmla="*/ 1478595 w 1652142"/>
              <a:gd name="connsiteY26" fmla="*/ 857704 h 1665940"/>
              <a:gd name="connsiteX27" fmla="*/ 1642362 w 1652142"/>
              <a:gd name="connsiteY27" fmla="*/ 948616 h 1665940"/>
              <a:gd name="connsiteX28" fmla="*/ 1577335 w 1652142"/>
              <a:gd name="connsiteY28" fmla="*/ 1191298 h 1665940"/>
              <a:gd name="connsiteX29" fmla="*/ 1378614 w 1652142"/>
              <a:gd name="connsiteY29" fmla="*/ 1187955 h 1665940"/>
              <a:gd name="connsiteX30" fmla="*/ 1288939 w 1652142"/>
              <a:gd name="connsiteY30" fmla="*/ 1301599 h 1665940"/>
              <a:gd name="connsiteX31" fmla="*/ 1354201 w 1652142"/>
              <a:gd name="connsiteY31" fmla="*/ 1471932 h 1665940"/>
              <a:gd name="connsiteX32" fmla="*/ 1148396 w 1652142"/>
              <a:gd name="connsiteY32" fmla="*/ 1616039 h 1665940"/>
              <a:gd name="connsiteX33" fmla="*/ 992294 w 1652142"/>
              <a:gd name="connsiteY33" fmla="*/ 1480516 h 1665940"/>
              <a:gd name="connsiteX34" fmla="*/ 823805 w 1652142"/>
              <a:gd name="connsiteY34" fmla="*/ 1495510 h 1665940"/>
              <a:gd name="connsiteX35" fmla="*/ 729193 w 1652142"/>
              <a:gd name="connsiteY35" fmla="*/ 1665940 h 1665940"/>
              <a:gd name="connsiteX36" fmla="*/ 486511 w 1652142"/>
              <a:gd name="connsiteY36" fmla="*/ 1600914 h 1665940"/>
              <a:gd name="connsiteX37" fmla="*/ 489790 w 1652142"/>
              <a:gd name="connsiteY37" fmla="*/ 1406012 h 1665940"/>
              <a:gd name="connsiteX38" fmla="*/ 352658 w 1652142"/>
              <a:gd name="connsiteY38" fmla="*/ 1298452 h 1665940"/>
              <a:gd name="connsiteX39" fmla="*/ 152856 w 1652142"/>
              <a:gd name="connsiteY39" fmla="*/ 1344512 h 1665940"/>
              <a:gd name="connsiteX40" fmla="*/ 46675 w 1652142"/>
              <a:gd name="connsiteY40" fmla="*/ 1116809 h 1665940"/>
              <a:gd name="connsiteX41" fmla="*/ 183929 w 1652142"/>
              <a:gd name="connsiteY41" fmla="*/ 1005520 h 1665940"/>
              <a:gd name="connsiteX42" fmla="*/ 161615 w 1652142"/>
              <a:gd name="connsiteY42" fmla="*/ 838915 h 1665940"/>
              <a:gd name="connsiteX43" fmla="*/ 0 w 1652142"/>
              <a:gd name="connsiteY43" fmla="*/ 749197 h 1665940"/>
              <a:gd name="connsiteX44" fmla="*/ 65026 w 1652142"/>
              <a:gd name="connsiteY44" fmla="*/ 506515 h 1665940"/>
              <a:gd name="connsiteX45" fmla="*/ 250227 w 1652142"/>
              <a:gd name="connsiteY45" fmla="*/ 509630 h 1665940"/>
              <a:gd name="connsiteX46" fmla="*/ 340015 w 1652142"/>
              <a:gd name="connsiteY46" fmla="*/ 388679 h 1665940"/>
              <a:gd name="connsiteX47" fmla="*/ 277984 w 1652142"/>
              <a:gd name="connsiteY47" fmla="*/ 197357 h 1665940"/>
              <a:gd name="connsiteX48" fmla="*/ 491050 w 1652142"/>
              <a:gd name="connsiteY48" fmla="*/ 64219 h 1665940"/>
              <a:gd name="connsiteX49" fmla="*/ 639843 w 1652142"/>
              <a:gd name="connsiteY49" fmla="*/ 207726 h 1665940"/>
              <a:gd name="connsiteX50" fmla="*/ 821488 w 1652142"/>
              <a:gd name="connsiteY50" fmla="*/ 182440 h 1665940"/>
              <a:gd name="connsiteX51" fmla="*/ 915476 w 1652142"/>
              <a:gd name="connsiteY51" fmla="*/ 0 h 1665940"/>
              <a:gd name="connsiteX52" fmla="*/ 1158157 w 1652142"/>
              <a:gd name="connsiteY52" fmla="*/ 65026 h 1665940"/>
              <a:gd name="connsiteX0" fmla="*/ 898689 w 1652142"/>
              <a:gd name="connsiteY0" fmla="*/ 548008 h 1665940"/>
              <a:gd name="connsiteX1" fmla="*/ 529661 w 1652142"/>
              <a:gd name="connsiteY1" fmla="*/ 761066 h 1665940"/>
              <a:gd name="connsiteX2" fmla="*/ 742719 w 1652142"/>
              <a:gd name="connsiteY2" fmla="*/ 1130094 h 1665940"/>
              <a:gd name="connsiteX3" fmla="*/ 1111747 w 1652142"/>
              <a:gd name="connsiteY3" fmla="*/ 917036 h 1665940"/>
              <a:gd name="connsiteX4" fmla="*/ 898689 w 1652142"/>
              <a:gd name="connsiteY4" fmla="*/ 548008 h 1665940"/>
              <a:gd name="connsiteX5" fmla="*/ 952303 w 1652142"/>
              <a:gd name="connsiteY5" fmla="*/ 347916 h 1665940"/>
              <a:gd name="connsiteX6" fmla="*/ 1311839 w 1652142"/>
              <a:gd name="connsiteY6" fmla="*/ 970650 h 1665940"/>
              <a:gd name="connsiteX7" fmla="*/ 689105 w 1652142"/>
              <a:gd name="connsiteY7" fmla="*/ 1330186 h 1665940"/>
              <a:gd name="connsiteX8" fmla="*/ 329569 w 1652142"/>
              <a:gd name="connsiteY8" fmla="*/ 707451 h 1665940"/>
              <a:gd name="connsiteX9" fmla="*/ 952303 w 1652142"/>
              <a:gd name="connsiteY9" fmla="*/ 347916 h 1665940"/>
              <a:gd name="connsiteX10" fmla="*/ 971799 w 1652142"/>
              <a:gd name="connsiteY10" fmla="*/ 275155 h 1665940"/>
              <a:gd name="connsiteX11" fmla="*/ 256808 w 1652142"/>
              <a:gd name="connsiteY11" fmla="*/ 687955 h 1665940"/>
              <a:gd name="connsiteX12" fmla="*/ 669609 w 1652142"/>
              <a:gd name="connsiteY12" fmla="*/ 1402947 h 1665940"/>
              <a:gd name="connsiteX13" fmla="*/ 1384600 w 1652142"/>
              <a:gd name="connsiteY13" fmla="*/ 990146 h 1665940"/>
              <a:gd name="connsiteX14" fmla="*/ 971799 w 1652142"/>
              <a:gd name="connsiteY14" fmla="*/ 275155 h 1665940"/>
              <a:gd name="connsiteX15" fmla="*/ 1652142 w 1652142"/>
              <a:gd name="connsiteY15" fmla="*/ 394531 h 1665940"/>
              <a:gd name="connsiteX16" fmla="*/ 1649662 w 1652142"/>
              <a:gd name="connsiteY16" fmla="*/ 403784 h 1665940"/>
              <a:gd name="connsiteX17" fmla="*/ 1647140 w 1652142"/>
              <a:gd name="connsiteY17" fmla="*/ 399895 h 1665940"/>
              <a:gd name="connsiteX18" fmla="*/ 1652142 w 1652142"/>
              <a:gd name="connsiteY18" fmla="*/ 394531 h 1665940"/>
              <a:gd name="connsiteX19" fmla="*/ 1158157 w 1652142"/>
              <a:gd name="connsiteY19" fmla="*/ 65026 h 1665940"/>
              <a:gd name="connsiteX20" fmla="*/ 1154679 w 1652142"/>
              <a:gd name="connsiteY20" fmla="*/ 271718 h 1665940"/>
              <a:gd name="connsiteX21" fmla="*/ 1286346 w 1652142"/>
              <a:gd name="connsiteY21" fmla="*/ 377149 h 1665940"/>
              <a:gd name="connsiteX22" fmla="*/ 1470353 w 1652142"/>
              <a:gd name="connsiteY22" fmla="*/ 331395 h 1665940"/>
              <a:gd name="connsiteX23" fmla="*/ 1588305 w 1652142"/>
              <a:gd name="connsiteY23" fmla="*/ 553229 h 1665940"/>
              <a:gd name="connsiteX24" fmla="*/ 1457194 w 1652142"/>
              <a:gd name="connsiteY24" fmla="*/ 671432 h 1665940"/>
              <a:gd name="connsiteX25" fmla="*/ 1478595 w 1652142"/>
              <a:gd name="connsiteY25" fmla="*/ 857704 h 1665940"/>
              <a:gd name="connsiteX26" fmla="*/ 1642362 w 1652142"/>
              <a:gd name="connsiteY26" fmla="*/ 948616 h 1665940"/>
              <a:gd name="connsiteX27" fmla="*/ 1577335 w 1652142"/>
              <a:gd name="connsiteY27" fmla="*/ 1191298 h 1665940"/>
              <a:gd name="connsiteX28" fmla="*/ 1378614 w 1652142"/>
              <a:gd name="connsiteY28" fmla="*/ 1187955 h 1665940"/>
              <a:gd name="connsiteX29" fmla="*/ 1288939 w 1652142"/>
              <a:gd name="connsiteY29" fmla="*/ 1301599 h 1665940"/>
              <a:gd name="connsiteX30" fmla="*/ 1354201 w 1652142"/>
              <a:gd name="connsiteY30" fmla="*/ 1471932 h 1665940"/>
              <a:gd name="connsiteX31" fmla="*/ 1148396 w 1652142"/>
              <a:gd name="connsiteY31" fmla="*/ 1616039 h 1665940"/>
              <a:gd name="connsiteX32" fmla="*/ 992294 w 1652142"/>
              <a:gd name="connsiteY32" fmla="*/ 1480516 h 1665940"/>
              <a:gd name="connsiteX33" fmla="*/ 823805 w 1652142"/>
              <a:gd name="connsiteY33" fmla="*/ 1495510 h 1665940"/>
              <a:gd name="connsiteX34" fmla="*/ 729193 w 1652142"/>
              <a:gd name="connsiteY34" fmla="*/ 1665940 h 1665940"/>
              <a:gd name="connsiteX35" fmla="*/ 486511 w 1652142"/>
              <a:gd name="connsiteY35" fmla="*/ 1600914 h 1665940"/>
              <a:gd name="connsiteX36" fmla="*/ 489790 w 1652142"/>
              <a:gd name="connsiteY36" fmla="*/ 1406012 h 1665940"/>
              <a:gd name="connsiteX37" fmla="*/ 352658 w 1652142"/>
              <a:gd name="connsiteY37" fmla="*/ 1298452 h 1665940"/>
              <a:gd name="connsiteX38" fmla="*/ 152856 w 1652142"/>
              <a:gd name="connsiteY38" fmla="*/ 1344512 h 1665940"/>
              <a:gd name="connsiteX39" fmla="*/ 46675 w 1652142"/>
              <a:gd name="connsiteY39" fmla="*/ 1116809 h 1665940"/>
              <a:gd name="connsiteX40" fmla="*/ 183929 w 1652142"/>
              <a:gd name="connsiteY40" fmla="*/ 1005520 h 1665940"/>
              <a:gd name="connsiteX41" fmla="*/ 161615 w 1652142"/>
              <a:gd name="connsiteY41" fmla="*/ 838915 h 1665940"/>
              <a:gd name="connsiteX42" fmla="*/ 0 w 1652142"/>
              <a:gd name="connsiteY42" fmla="*/ 749197 h 1665940"/>
              <a:gd name="connsiteX43" fmla="*/ 65026 w 1652142"/>
              <a:gd name="connsiteY43" fmla="*/ 506515 h 1665940"/>
              <a:gd name="connsiteX44" fmla="*/ 250227 w 1652142"/>
              <a:gd name="connsiteY44" fmla="*/ 509630 h 1665940"/>
              <a:gd name="connsiteX45" fmla="*/ 340015 w 1652142"/>
              <a:gd name="connsiteY45" fmla="*/ 388679 h 1665940"/>
              <a:gd name="connsiteX46" fmla="*/ 277984 w 1652142"/>
              <a:gd name="connsiteY46" fmla="*/ 197357 h 1665940"/>
              <a:gd name="connsiteX47" fmla="*/ 491050 w 1652142"/>
              <a:gd name="connsiteY47" fmla="*/ 64219 h 1665940"/>
              <a:gd name="connsiteX48" fmla="*/ 639843 w 1652142"/>
              <a:gd name="connsiteY48" fmla="*/ 207726 h 1665940"/>
              <a:gd name="connsiteX49" fmla="*/ 821488 w 1652142"/>
              <a:gd name="connsiteY49" fmla="*/ 182440 h 1665940"/>
              <a:gd name="connsiteX50" fmla="*/ 915476 w 1652142"/>
              <a:gd name="connsiteY50" fmla="*/ 0 h 1665940"/>
              <a:gd name="connsiteX51" fmla="*/ 1158157 w 1652142"/>
              <a:gd name="connsiteY51" fmla="*/ 65026 h 1665940"/>
              <a:gd name="connsiteX0" fmla="*/ 898689 w 1649662"/>
              <a:gd name="connsiteY0" fmla="*/ 548008 h 1665940"/>
              <a:gd name="connsiteX1" fmla="*/ 529661 w 1649662"/>
              <a:gd name="connsiteY1" fmla="*/ 761066 h 1665940"/>
              <a:gd name="connsiteX2" fmla="*/ 742719 w 1649662"/>
              <a:gd name="connsiteY2" fmla="*/ 1130094 h 1665940"/>
              <a:gd name="connsiteX3" fmla="*/ 1111747 w 1649662"/>
              <a:gd name="connsiteY3" fmla="*/ 917036 h 1665940"/>
              <a:gd name="connsiteX4" fmla="*/ 898689 w 1649662"/>
              <a:gd name="connsiteY4" fmla="*/ 548008 h 1665940"/>
              <a:gd name="connsiteX5" fmla="*/ 952303 w 1649662"/>
              <a:gd name="connsiteY5" fmla="*/ 347916 h 1665940"/>
              <a:gd name="connsiteX6" fmla="*/ 1311839 w 1649662"/>
              <a:gd name="connsiteY6" fmla="*/ 970650 h 1665940"/>
              <a:gd name="connsiteX7" fmla="*/ 689105 w 1649662"/>
              <a:gd name="connsiteY7" fmla="*/ 1330186 h 1665940"/>
              <a:gd name="connsiteX8" fmla="*/ 329569 w 1649662"/>
              <a:gd name="connsiteY8" fmla="*/ 707451 h 1665940"/>
              <a:gd name="connsiteX9" fmla="*/ 952303 w 1649662"/>
              <a:gd name="connsiteY9" fmla="*/ 347916 h 1665940"/>
              <a:gd name="connsiteX10" fmla="*/ 971799 w 1649662"/>
              <a:gd name="connsiteY10" fmla="*/ 275155 h 1665940"/>
              <a:gd name="connsiteX11" fmla="*/ 256808 w 1649662"/>
              <a:gd name="connsiteY11" fmla="*/ 687955 h 1665940"/>
              <a:gd name="connsiteX12" fmla="*/ 669609 w 1649662"/>
              <a:gd name="connsiteY12" fmla="*/ 1402947 h 1665940"/>
              <a:gd name="connsiteX13" fmla="*/ 1384600 w 1649662"/>
              <a:gd name="connsiteY13" fmla="*/ 990146 h 1665940"/>
              <a:gd name="connsiteX14" fmla="*/ 971799 w 1649662"/>
              <a:gd name="connsiteY14" fmla="*/ 275155 h 1665940"/>
              <a:gd name="connsiteX15" fmla="*/ 1647140 w 1649662"/>
              <a:gd name="connsiteY15" fmla="*/ 399895 h 1665940"/>
              <a:gd name="connsiteX16" fmla="*/ 1649662 w 1649662"/>
              <a:gd name="connsiteY16" fmla="*/ 403784 h 1665940"/>
              <a:gd name="connsiteX17" fmla="*/ 1647140 w 1649662"/>
              <a:gd name="connsiteY17" fmla="*/ 399895 h 1665940"/>
              <a:gd name="connsiteX18" fmla="*/ 1158157 w 1649662"/>
              <a:gd name="connsiteY18" fmla="*/ 65026 h 1665940"/>
              <a:gd name="connsiteX19" fmla="*/ 1154679 w 1649662"/>
              <a:gd name="connsiteY19" fmla="*/ 271718 h 1665940"/>
              <a:gd name="connsiteX20" fmla="*/ 1286346 w 1649662"/>
              <a:gd name="connsiteY20" fmla="*/ 377149 h 1665940"/>
              <a:gd name="connsiteX21" fmla="*/ 1470353 w 1649662"/>
              <a:gd name="connsiteY21" fmla="*/ 331395 h 1665940"/>
              <a:gd name="connsiteX22" fmla="*/ 1588305 w 1649662"/>
              <a:gd name="connsiteY22" fmla="*/ 553229 h 1665940"/>
              <a:gd name="connsiteX23" fmla="*/ 1457194 w 1649662"/>
              <a:gd name="connsiteY23" fmla="*/ 671432 h 1665940"/>
              <a:gd name="connsiteX24" fmla="*/ 1478595 w 1649662"/>
              <a:gd name="connsiteY24" fmla="*/ 857704 h 1665940"/>
              <a:gd name="connsiteX25" fmla="*/ 1642362 w 1649662"/>
              <a:gd name="connsiteY25" fmla="*/ 948616 h 1665940"/>
              <a:gd name="connsiteX26" fmla="*/ 1577335 w 1649662"/>
              <a:gd name="connsiteY26" fmla="*/ 1191298 h 1665940"/>
              <a:gd name="connsiteX27" fmla="*/ 1378614 w 1649662"/>
              <a:gd name="connsiteY27" fmla="*/ 1187955 h 1665940"/>
              <a:gd name="connsiteX28" fmla="*/ 1288939 w 1649662"/>
              <a:gd name="connsiteY28" fmla="*/ 1301599 h 1665940"/>
              <a:gd name="connsiteX29" fmla="*/ 1354201 w 1649662"/>
              <a:gd name="connsiteY29" fmla="*/ 1471932 h 1665940"/>
              <a:gd name="connsiteX30" fmla="*/ 1148396 w 1649662"/>
              <a:gd name="connsiteY30" fmla="*/ 1616039 h 1665940"/>
              <a:gd name="connsiteX31" fmla="*/ 992294 w 1649662"/>
              <a:gd name="connsiteY31" fmla="*/ 1480516 h 1665940"/>
              <a:gd name="connsiteX32" fmla="*/ 823805 w 1649662"/>
              <a:gd name="connsiteY32" fmla="*/ 1495510 h 1665940"/>
              <a:gd name="connsiteX33" fmla="*/ 729193 w 1649662"/>
              <a:gd name="connsiteY33" fmla="*/ 1665940 h 1665940"/>
              <a:gd name="connsiteX34" fmla="*/ 486511 w 1649662"/>
              <a:gd name="connsiteY34" fmla="*/ 1600914 h 1665940"/>
              <a:gd name="connsiteX35" fmla="*/ 489790 w 1649662"/>
              <a:gd name="connsiteY35" fmla="*/ 1406012 h 1665940"/>
              <a:gd name="connsiteX36" fmla="*/ 352658 w 1649662"/>
              <a:gd name="connsiteY36" fmla="*/ 1298452 h 1665940"/>
              <a:gd name="connsiteX37" fmla="*/ 152856 w 1649662"/>
              <a:gd name="connsiteY37" fmla="*/ 1344512 h 1665940"/>
              <a:gd name="connsiteX38" fmla="*/ 46675 w 1649662"/>
              <a:gd name="connsiteY38" fmla="*/ 1116809 h 1665940"/>
              <a:gd name="connsiteX39" fmla="*/ 183929 w 1649662"/>
              <a:gd name="connsiteY39" fmla="*/ 1005520 h 1665940"/>
              <a:gd name="connsiteX40" fmla="*/ 161615 w 1649662"/>
              <a:gd name="connsiteY40" fmla="*/ 838915 h 1665940"/>
              <a:gd name="connsiteX41" fmla="*/ 0 w 1649662"/>
              <a:gd name="connsiteY41" fmla="*/ 749197 h 1665940"/>
              <a:gd name="connsiteX42" fmla="*/ 65026 w 1649662"/>
              <a:gd name="connsiteY42" fmla="*/ 506515 h 1665940"/>
              <a:gd name="connsiteX43" fmla="*/ 250227 w 1649662"/>
              <a:gd name="connsiteY43" fmla="*/ 509630 h 1665940"/>
              <a:gd name="connsiteX44" fmla="*/ 340015 w 1649662"/>
              <a:gd name="connsiteY44" fmla="*/ 388679 h 1665940"/>
              <a:gd name="connsiteX45" fmla="*/ 277984 w 1649662"/>
              <a:gd name="connsiteY45" fmla="*/ 197357 h 1665940"/>
              <a:gd name="connsiteX46" fmla="*/ 491050 w 1649662"/>
              <a:gd name="connsiteY46" fmla="*/ 64219 h 1665940"/>
              <a:gd name="connsiteX47" fmla="*/ 639843 w 1649662"/>
              <a:gd name="connsiteY47" fmla="*/ 207726 h 1665940"/>
              <a:gd name="connsiteX48" fmla="*/ 821488 w 1649662"/>
              <a:gd name="connsiteY48" fmla="*/ 182440 h 1665940"/>
              <a:gd name="connsiteX49" fmla="*/ 915476 w 1649662"/>
              <a:gd name="connsiteY49" fmla="*/ 0 h 1665940"/>
              <a:gd name="connsiteX50" fmla="*/ 1158157 w 1649662"/>
              <a:gd name="connsiteY50" fmla="*/ 65026 h 1665940"/>
              <a:gd name="connsiteX0" fmla="*/ 898689 w 1642362"/>
              <a:gd name="connsiteY0" fmla="*/ 548008 h 1665940"/>
              <a:gd name="connsiteX1" fmla="*/ 529661 w 1642362"/>
              <a:gd name="connsiteY1" fmla="*/ 761066 h 1665940"/>
              <a:gd name="connsiteX2" fmla="*/ 742719 w 1642362"/>
              <a:gd name="connsiteY2" fmla="*/ 1130094 h 1665940"/>
              <a:gd name="connsiteX3" fmla="*/ 1111747 w 1642362"/>
              <a:gd name="connsiteY3" fmla="*/ 917036 h 1665940"/>
              <a:gd name="connsiteX4" fmla="*/ 898689 w 1642362"/>
              <a:gd name="connsiteY4" fmla="*/ 548008 h 1665940"/>
              <a:gd name="connsiteX5" fmla="*/ 952303 w 1642362"/>
              <a:gd name="connsiteY5" fmla="*/ 347916 h 1665940"/>
              <a:gd name="connsiteX6" fmla="*/ 1311839 w 1642362"/>
              <a:gd name="connsiteY6" fmla="*/ 970650 h 1665940"/>
              <a:gd name="connsiteX7" fmla="*/ 689105 w 1642362"/>
              <a:gd name="connsiteY7" fmla="*/ 1330186 h 1665940"/>
              <a:gd name="connsiteX8" fmla="*/ 329569 w 1642362"/>
              <a:gd name="connsiteY8" fmla="*/ 707451 h 1665940"/>
              <a:gd name="connsiteX9" fmla="*/ 952303 w 1642362"/>
              <a:gd name="connsiteY9" fmla="*/ 347916 h 1665940"/>
              <a:gd name="connsiteX10" fmla="*/ 971799 w 1642362"/>
              <a:gd name="connsiteY10" fmla="*/ 275155 h 1665940"/>
              <a:gd name="connsiteX11" fmla="*/ 256808 w 1642362"/>
              <a:gd name="connsiteY11" fmla="*/ 687955 h 1665940"/>
              <a:gd name="connsiteX12" fmla="*/ 669609 w 1642362"/>
              <a:gd name="connsiteY12" fmla="*/ 1402947 h 1665940"/>
              <a:gd name="connsiteX13" fmla="*/ 1384600 w 1642362"/>
              <a:gd name="connsiteY13" fmla="*/ 990146 h 1665940"/>
              <a:gd name="connsiteX14" fmla="*/ 971799 w 1642362"/>
              <a:gd name="connsiteY14" fmla="*/ 275155 h 1665940"/>
              <a:gd name="connsiteX15" fmla="*/ 1158157 w 1642362"/>
              <a:gd name="connsiteY15" fmla="*/ 65026 h 1665940"/>
              <a:gd name="connsiteX16" fmla="*/ 1154679 w 1642362"/>
              <a:gd name="connsiteY16" fmla="*/ 271718 h 1665940"/>
              <a:gd name="connsiteX17" fmla="*/ 1286346 w 1642362"/>
              <a:gd name="connsiteY17" fmla="*/ 377149 h 1665940"/>
              <a:gd name="connsiteX18" fmla="*/ 1470353 w 1642362"/>
              <a:gd name="connsiteY18" fmla="*/ 331395 h 1665940"/>
              <a:gd name="connsiteX19" fmla="*/ 1588305 w 1642362"/>
              <a:gd name="connsiteY19" fmla="*/ 553229 h 1665940"/>
              <a:gd name="connsiteX20" fmla="*/ 1457194 w 1642362"/>
              <a:gd name="connsiteY20" fmla="*/ 671432 h 1665940"/>
              <a:gd name="connsiteX21" fmla="*/ 1478595 w 1642362"/>
              <a:gd name="connsiteY21" fmla="*/ 857704 h 1665940"/>
              <a:gd name="connsiteX22" fmla="*/ 1642362 w 1642362"/>
              <a:gd name="connsiteY22" fmla="*/ 948616 h 1665940"/>
              <a:gd name="connsiteX23" fmla="*/ 1577335 w 1642362"/>
              <a:gd name="connsiteY23" fmla="*/ 1191298 h 1665940"/>
              <a:gd name="connsiteX24" fmla="*/ 1378614 w 1642362"/>
              <a:gd name="connsiteY24" fmla="*/ 1187955 h 1665940"/>
              <a:gd name="connsiteX25" fmla="*/ 1288939 w 1642362"/>
              <a:gd name="connsiteY25" fmla="*/ 1301599 h 1665940"/>
              <a:gd name="connsiteX26" fmla="*/ 1354201 w 1642362"/>
              <a:gd name="connsiteY26" fmla="*/ 1471932 h 1665940"/>
              <a:gd name="connsiteX27" fmla="*/ 1148396 w 1642362"/>
              <a:gd name="connsiteY27" fmla="*/ 1616039 h 1665940"/>
              <a:gd name="connsiteX28" fmla="*/ 992294 w 1642362"/>
              <a:gd name="connsiteY28" fmla="*/ 1480516 h 1665940"/>
              <a:gd name="connsiteX29" fmla="*/ 823805 w 1642362"/>
              <a:gd name="connsiteY29" fmla="*/ 1495510 h 1665940"/>
              <a:gd name="connsiteX30" fmla="*/ 729193 w 1642362"/>
              <a:gd name="connsiteY30" fmla="*/ 1665940 h 1665940"/>
              <a:gd name="connsiteX31" fmla="*/ 486511 w 1642362"/>
              <a:gd name="connsiteY31" fmla="*/ 1600914 h 1665940"/>
              <a:gd name="connsiteX32" fmla="*/ 489790 w 1642362"/>
              <a:gd name="connsiteY32" fmla="*/ 1406012 h 1665940"/>
              <a:gd name="connsiteX33" fmla="*/ 352658 w 1642362"/>
              <a:gd name="connsiteY33" fmla="*/ 1298452 h 1665940"/>
              <a:gd name="connsiteX34" fmla="*/ 152856 w 1642362"/>
              <a:gd name="connsiteY34" fmla="*/ 1344512 h 1665940"/>
              <a:gd name="connsiteX35" fmla="*/ 46675 w 1642362"/>
              <a:gd name="connsiteY35" fmla="*/ 1116809 h 1665940"/>
              <a:gd name="connsiteX36" fmla="*/ 183929 w 1642362"/>
              <a:gd name="connsiteY36" fmla="*/ 1005520 h 1665940"/>
              <a:gd name="connsiteX37" fmla="*/ 161615 w 1642362"/>
              <a:gd name="connsiteY37" fmla="*/ 838915 h 1665940"/>
              <a:gd name="connsiteX38" fmla="*/ 0 w 1642362"/>
              <a:gd name="connsiteY38" fmla="*/ 749197 h 1665940"/>
              <a:gd name="connsiteX39" fmla="*/ 65026 w 1642362"/>
              <a:gd name="connsiteY39" fmla="*/ 506515 h 1665940"/>
              <a:gd name="connsiteX40" fmla="*/ 250227 w 1642362"/>
              <a:gd name="connsiteY40" fmla="*/ 509630 h 1665940"/>
              <a:gd name="connsiteX41" fmla="*/ 340015 w 1642362"/>
              <a:gd name="connsiteY41" fmla="*/ 388679 h 1665940"/>
              <a:gd name="connsiteX42" fmla="*/ 277984 w 1642362"/>
              <a:gd name="connsiteY42" fmla="*/ 197357 h 1665940"/>
              <a:gd name="connsiteX43" fmla="*/ 491050 w 1642362"/>
              <a:gd name="connsiteY43" fmla="*/ 64219 h 1665940"/>
              <a:gd name="connsiteX44" fmla="*/ 639843 w 1642362"/>
              <a:gd name="connsiteY44" fmla="*/ 207726 h 1665940"/>
              <a:gd name="connsiteX45" fmla="*/ 821488 w 1642362"/>
              <a:gd name="connsiteY45" fmla="*/ 182440 h 1665940"/>
              <a:gd name="connsiteX46" fmla="*/ 915476 w 1642362"/>
              <a:gd name="connsiteY46" fmla="*/ 0 h 1665940"/>
              <a:gd name="connsiteX47" fmla="*/ 1158157 w 1642362"/>
              <a:gd name="connsiteY47" fmla="*/ 65026 h 1665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642362" h="1665940">
                <a:moveTo>
                  <a:pt x="898689" y="548008"/>
                </a:moveTo>
                <a:cubicBezTo>
                  <a:pt x="737950" y="504938"/>
                  <a:pt x="572731" y="600328"/>
                  <a:pt x="529661" y="761066"/>
                </a:cubicBezTo>
                <a:cubicBezTo>
                  <a:pt x="486591" y="921805"/>
                  <a:pt x="581980" y="1087025"/>
                  <a:pt x="742719" y="1130094"/>
                </a:cubicBezTo>
                <a:cubicBezTo>
                  <a:pt x="903458" y="1173164"/>
                  <a:pt x="1068677" y="1077775"/>
                  <a:pt x="1111747" y="917036"/>
                </a:cubicBezTo>
                <a:cubicBezTo>
                  <a:pt x="1154817" y="756297"/>
                  <a:pt x="1059428" y="591077"/>
                  <a:pt x="898689" y="548008"/>
                </a:cubicBezTo>
                <a:close/>
                <a:moveTo>
                  <a:pt x="952303" y="347916"/>
                </a:moveTo>
                <a:cubicBezTo>
                  <a:pt x="1223549" y="420596"/>
                  <a:pt x="1384519" y="699404"/>
                  <a:pt x="1311839" y="970650"/>
                </a:cubicBezTo>
                <a:cubicBezTo>
                  <a:pt x="1239159" y="1241896"/>
                  <a:pt x="960351" y="1402866"/>
                  <a:pt x="689105" y="1330186"/>
                </a:cubicBezTo>
                <a:cubicBezTo>
                  <a:pt x="417859" y="1257506"/>
                  <a:pt x="256889" y="978698"/>
                  <a:pt x="329569" y="707451"/>
                </a:cubicBezTo>
                <a:cubicBezTo>
                  <a:pt x="402249" y="436205"/>
                  <a:pt x="681057" y="275235"/>
                  <a:pt x="952303" y="347916"/>
                </a:cubicBezTo>
                <a:close/>
                <a:moveTo>
                  <a:pt x="971799" y="275155"/>
                </a:moveTo>
                <a:cubicBezTo>
                  <a:pt x="660368" y="191707"/>
                  <a:pt x="340256" y="376524"/>
                  <a:pt x="256808" y="687955"/>
                </a:cubicBezTo>
                <a:cubicBezTo>
                  <a:pt x="173361" y="999387"/>
                  <a:pt x="358178" y="1319499"/>
                  <a:pt x="669609" y="1402947"/>
                </a:cubicBezTo>
                <a:cubicBezTo>
                  <a:pt x="981040" y="1486395"/>
                  <a:pt x="1301152" y="1301577"/>
                  <a:pt x="1384600" y="990146"/>
                </a:cubicBezTo>
                <a:cubicBezTo>
                  <a:pt x="1468047" y="678715"/>
                  <a:pt x="1283230" y="358603"/>
                  <a:pt x="971799" y="275155"/>
                </a:cubicBezTo>
                <a:close/>
                <a:moveTo>
                  <a:pt x="1158157" y="65026"/>
                </a:moveTo>
                <a:cubicBezTo>
                  <a:pt x="1156998" y="133923"/>
                  <a:pt x="1155838" y="202821"/>
                  <a:pt x="1154679" y="271718"/>
                </a:cubicBezTo>
                <a:lnTo>
                  <a:pt x="1286346" y="377149"/>
                </a:lnTo>
                <a:lnTo>
                  <a:pt x="1470353" y="331395"/>
                </a:lnTo>
                <a:lnTo>
                  <a:pt x="1588305" y="553229"/>
                </a:lnTo>
                <a:lnTo>
                  <a:pt x="1457194" y="671432"/>
                </a:lnTo>
                <a:cubicBezTo>
                  <a:pt x="1473630" y="731297"/>
                  <a:pt x="1481376" y="793983"/>
                  <a:pt x="1478595" y="857704"/>
                </a:cubicBezTo>
                <a:lnTo>
                  <a:pt x="1642362" y="948616"/>
                </a:lnTo>
                <a:lnTo>
                  <a:pt x="1577335" y="1191298"/>
                </a:lnTo>
                <a:lnTo>
                  <a:pt x="1378614" y="1187955"/>
                </a:lnTo>
                <a:cubicBezTo>
                  <a:pt x="1353489" y="1229936"/>
                  <a:pt x="1323048" y="1267799"/>
                  <a:pt x="1288939" y="1301599"/>
                </a:cubicBezTo>
                <a:lnTo>
                  <a:pt x="1354201" y="1471932"/>
                </a:lnTo>
                <a:lnTo>
                  <a:pt x="1148396" y="1616039"/>
                </a:lnTo>
                <a:lnTo>
                  <a:pt x="992294" y="1480516"/>
                </a:lnTo>
                <a:lnTo>
                  <a:pt x="823805" y="1495510"/>
                </a:lnTo>
                <a:lnTo>
                  <a:pt x="729193" y="1665940"/>
                </a:lnTo>
                <a:lnTo>
                  <a:pt x="486511" y="1600914"/>
                </a:lnTo>
                <a:lnTo>
                  <a:pt x="489790" y="1406012"/>
                </a:lnTo>
                <a:cubicBezTo>
                  <a:pt x="438364" y="1376702"/>
                  <a:pt x="391917" y="1340859"/>
                  <a:pt x="352658" y="1298452"/>
                </a:cubicBezTo>
                <a:lnTo>
                  <a:pt x="152856" y="1344512"/>
                </a:lnTo>
                <a:lnTo>
                  <a:pt x="46675" y="1116809"/>
                </a:lnTo>
                <a:lnTo>
                  <a:pt x="183929" y="1005520"/>
                </a:lnTo>
                <a:cubicBezTo>
                  <a:pt x="169279" y="951824"/>
                  <a:pt x="161626" y="895865"/>
                  <a:pt x="161615" y="838915"/>
                </a:cubicBezTo>
                <a:lnTo>
                  <a:pt x="0" y="749197"/>
                </a:lnTo>
                <a:lnTo>
                  <a:pt x="65026" y="506515"/>
                </a:lnTo>
                <a:lnTo>
                  <a:pt x="250227" y="509630"/>
                </a:lnTo>
                <a:cubicBezTo>
                  <a:pt x="275353" y="465291"/>
                  <a:pt x="305693" y="424864"/>
                  <a:pt x="340015" y="388679"/>
                </a:cubicBezTo>
                <a:lnTo>
                  <a:pt x="277984" y="197357"/>
                </a:lnTo>
                <a:lnTo>
                  <a:pt x="491050" y="64219"/>
                </a:lnTo>
                <a:lnTo>
                  <a:pt x="639843" y="207726"/>
                </a:lnTo>
                <a:lnTo>
                  <a:pt x="821488" y="182440"/>
                </a:lnTo>
                <a:lnTo>
                  <a:pt x="915476" y="0"/>
                </a:lnTo>
                <a:lnTo>
                  <a:pt x="1158157" y="65026"/>
                </a:lnTo>
                <a:close/>
              </a:path>
            </a:pathLst>
          </a:custGeom>
          <a:solidFill>
            <a:schemeClr val="bg1"/>
          </a:solidFill>
          <a:ln w="31750">
            <a:noFill/>
          </a:ln>
          <a:effectLst>
            <a:innerShdw blurRad="114300">
              <a:schemeClr val="bg1">
                <a:lumMod val="75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E21FA63-AC15-4DE7-9AE2-3208C793519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accent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40102CF-3DC1-4FBF-A6B6-7990E98E434C}"/>
              </a:ext>
            </a:extLst>
          </p:cNvPr>
          <p:cNvSpPr/>
          <p:nvPr userDrawn="1"/>
        </p:nvSpPr>
        <p:spPr>
          <a:xfrm>
            <a:off x="0" y="6605081"/>
            <a:ext cx="12192000" cy="276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14E7073-04D6-4156-BAD6-03D7742E4277}"/>
              </a:ext>
            </a:extLst>
          </p:cNvPr>
          <p:cNvSpPr/>
          <p:nvPr userDrawn="1"/>
        </p:nvSpPr>
        <p:spPr>
          <a:xfrm>
            <a:off x="0" y="0"/>
            <a:ext cx="12192000" cy="778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605B5919-1260-4929-BF92-B5876842C4C1}"/>
              </a:ext>
            </a:extLst>
          </p:cNvPr>
          <p:cNvSpPr/>
          <p:nvPr userDrawn="1"/>
        </p:nvSpPr>
        <p:spPr>
          <a:xfrm rot="10800000">
            <a:off x="5920902" y="0"/>
            <a:ext cx="350196" cy="30189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545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659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856387" y="925918"/>
            <a:ext cx="6957387" cy="724247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b="0" baseline="0">
                <a:solidFill>
                  <a:schemeClr val="accent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sp>
        <p:nvSpPr>
          <p:cNvPr id="6" name="Graphic 2">
            <a:extLst>
              <a:ext uri="{FF2B5EF4-FFF2-40B4-BE49-F238E27FC236}">
                <a16:creationId xmlns:a16="http://schemas.microsoft.com/office/drawing/2014/main" id="{1DD60E7E-E490-46D9-AB9B-87D9364A77D2}"/>
              </a:ext>
            </a:extLst>
          </p:cNvPr>
          <p:cNvSpPr/>
          <p:nvPr userDrawn="1"/>
        </p:nvSpPr>
        <p:spPr>
          <a:xfrm rot="2869724" flipH="1">
            <a:off x="-802604" y="1334467"/>
            <a:ext cx="5051336" cy="4369711"/>
          </a:xfrm>
          <a:custGeom>
            <a:avLst/>
            <a:gdLst>
              <a:gd name="connsiteX0" fmla="*/ 3953474 w 3952875"/>
              <a:gd name="connsiteY0" fmla="*/ 419576 h 3419475"/>
              <a:gd name="connsiteX1" fmla="*/ 3905849 w 3952875"/>
              <a:gd name="connsiteY1" fmla="*/ 547211 h 3419475"/>
              <a:gd name="connsiteX2" fmla="*/ 3792502 w 3952875"/>
              <a:gd name="connsiteY2" fmla="*/ 660559 h 3419475"/>
              <a:gd name="connsiteX3" fmla="*/ 3790597 w 3952875"/>
              <a:gd name="connsiteY3" fmla="*/ 681514 h 3419475"/>
              <a:gd name="connsiteX4" fmla="*/ 3926804 w 3952875"/>
              <a:gd name="connsiteY4" fmla="*/ 951071 h 3419475"/>
              <a:gd name="connsiteX5" fmla="*/ 3666772 w 3952875"/>
              <a:gd name="connsiteY5" fmla="*/ 1351121 h 3419475"/>
              <a:gd name="connsiteX6" fmla="*/ 3287677 w 3952875"/>
              <a:gd name="connsiteY6" fmla="*/ 1288256 h 3419475"/>
              <a:gd name="connsiteX7" fmla="*/ 3139087 w 3952875"/>
              <a:gd name="connsiteY7" fmla="*/ 980599 h 3419475"/>
              <a:gd name="connsiteX8" fmla="*/ 3139087 w 3952875"/>
              <a:gd name="connsiteY8" fmla="*/ 971074 h 3419475"/>
              <a:gd name="connsiteX9" fmla="*/ 3138134 w 3952875"/>
              <a:gd name="connsiteY9" fmla="*/ 968216 h 3419475"/>
              <a:gd name="connsiteX10" fmla="*/ 3120989 w 3952875"/>
              <a:gd name="connsiteY10" fmla="*/ 1003459 h 3419475"/>
              <a:gd name="connsiteX11" fmla="*/ 3085747 w 3952875"/>
              <a:gd name="connsiteY11" fmla="*/ 1100614 h 3419475"/>
              <a:gd name="connsiteX12" fmla="*/ 3064792 w 3952875"/>
              <a:gd name="connsiteY12" fmla="*/ 1115854 h 3419475"/>
              <a:gd name="connsiteX13" fmla="*/ 2966684 w 3952875"/>
              <a:gd name="connsiteY13" fmla="*/ 1120616 h 3419475"/>
              <a:gd name="connsiteX14" fmla="*/ 2990497 w 3952875"/>
              <a:gd name="connsiteY14" fmla="*/ 1170146 h 3419475"/>
              <a:gd name="connsiteX15" fmla="*/ 2941919 w 3952875"/>
              <a:gd name="connsiteY15" fmla="*/ 1277779 h 3419475"/>
              <a:gd name="connsiteX16" fmla="*/ 2824762 w 3952875"/>
              <a:gd name="connsiteY16" fmla="*/ 1266349 h 3419475"/>
              <a:gd name="connsiteX17" fmla="*/ 2794282 w 3952875"/>
              <a:gd name="connsiteY17" fmla="*/ 1266349 h 3419475"/>
              <a:gd name="connsiteX18" fmla="*/ 2549489 w 3952875"/>
              <a:gd name="connsiteY18" fmla="*/ 1492091 h 3419475"/>
              <a:gd name="connsiteX19" fmla="*/ 2170394 w 3952875"/>
              <a:gd name="connsiteY19" fmla="*/ 1841659 h 3419475"/>
              <a:gd name="connsiteX20" fmla="*/ 1886549 w 3952875"/>
              <a:gd name="connsiteY20" fmla="*/ 2103596 h 3419475"/>
              <a:gd name="connsiteX21" fmla="*/ 1505549 w 3952875"/>
              <a:gd name="connsiteY21" fmla="*/ 2454116 h 3419475"/>
              <a:gd name="connsiteX22" fmla="*/ 1221704 w 3952875"/>
              <a:gd name="connsiteY22" fmla="*/ 2716054 h 3419475"/>
              <a:gd name="connsiteX23" fmla="*/ 839752 w 3952875"/>
              <a:gd name="connsiteY23" fmla="*/ 3067526 h 3419475"/>
              <a:gd name="connsiteX24" fmla="*/ 621629 w 3952875"/>
              <a:gd name="connsiteY24" fmla="*/ 3269456 h 3419475"/>
              <a:gd name="connsiteX25" fmla="*/ 592102 w 3952875"/>
              <a:gd name="connsiteY25" fmla="*/ 3268504 h 3419475"/>
              <a:gd name="connsiteX26" fmla="*/ 572099 w 3952875"/>
              <a:gd name="connsiteY26" fmla="*/ 3254216 h 3419475"/>
              <a:gd name="connsiteX27" fmla="*/ 563527 w 3952875"/>
              <a:gd name="connsiteY27" fmla="*/ 3281839 h 3419475"/>
              <a:gd name="connsiteX28" fmla="*/ 458752 w 3952875"/>
              <a:gd name="connsiteY28" fmla="*/ 3411379 h 3419475"/>
              <a:gd name="connsiteX29" fmla="*/ 316829 w 3952875"/>
              <a:gd name="connsiteY29" fmla="*/ 3314224 h 3419475"/>
              <a:gd name="connsiteX30" fmla="*/ 461609 w 3952875"/>
              <a:gd name="connsiteY30" fmla="*/ 3164681 h 3419475"/>
              <a:gd name="connsiteX31" fmla="*/ 476849 w 3952875"/>
              <a:gd name="connsiteY31" fmla="*/ 3164681 h 3419475"/>
              <a:gd name="connsiteX32" fmla="*/ 479707 w 3952875"/>
              <a:gd name="connsiteY32" fmla="*/ 3146584 h 3419475"/>
              <a:gd name="connsiteX33" fmla="*/ 481612 w 3952875"/>
              <a:gd name="connsiteY33" fmla="*/ 3098006 h 3419475"/>
              <a:gd name="connsiteX34" fmla="*/ 644489 w 3952875"/>
              <a:gd name="connsiteY34" fmla="*/ 2950369 h 3419475"/>
              <a:gd name="connsiteX35" fmla="*/ 645442 w 3952875"/>
              <a:gd name="connsiteY35" fmla="*/ 2923699 h 3419475"/>
              <a:gd name="connsiteX36" fmla="*/ 614962 w 3952875"/>
              <a:gd name="connsiteY36" fmla="*/ 2890361 h 3419475"/>
              <a:gd name="connsiteX37" fmla="*/ 590197 w 3952875"/>
              <a:gd name="connsiteY37" fmla="*/ 2889409 h 3419475"/>
              <a:gd name="connsiteX38" fmla="*/ 465419 w 3952875"/>
              <a:gd name="connsiteY38" fmla="*/ 3003709 h 3419475"/>
              <a:gd name="connsiteX39" fmla="*/ 401602 w 3952875"/>
              <a:gd name="connsiteY39" fmla="*/ 3061811 h 3419475"/>
              <a:gd name="connsiteX40" fmla="*/ 382552 w 3952875"/>
              <a:gd name="connsiteY40" fmla="*/ 3060859 h 3419475"/>
              <a:gd name="connsiteX41" fmla="*/ 302542 w 3952875"/>
              <a:gd name="connsiteY41" fmla="*/ 2973229 h 3419475"/>
              <a:gd name="connsiteX42" fmla="*/ 299684 w 3952875"/>
              <a:gd name="connsiteY42" fmla="*/ 2953226 h 3419475"/>
              <a:gd name="connsiteX43" fmla="*/ 327307 w 3952875"/>
              <a:gd name="connsiteY43" fmla="*/ 2903696 h 3419475"/>
              <a:gd name="connsiteX44" fmla="*/ 325402 w 3952875"/>
              <a:gd name="connsiteY44" fmla="*/ 2884646 h 3419475"/>
              <a:gd name="connsiteX45" fmla="*/ 260632 w 3952875"/>
              <a:gd name="connsiteY45" fmla="*/ 2868454 h 3419475"/>
              <a:gd name="connsiteX46" fmla="*/ 192052 w 3952875"/>
              <a:gd name="connsiteY46" fmla="*/ 2854166 h 3419475"/>
              <a:gd name="connsiteX47" fmla="*/ 14887 w 3952875"/>
              <a:gd name="connsiteY47" fmla="*/ 2661761 h 3419475"/>
              <a:gd name="connsiteX48" fmla="*/ 15839 w 3952875"/>
              <a:gd name="connsiteY48" fmla="*/ 2631281 h 3419475"/>
              <a:gd name="connsiteX49" fmla="*/ 174907 w 3952875"/>
              <a:gd name="connsiteY49" fmla="*/ 2485549 h 3419475"/>
              <a:gd name="connsiteX50" fmla="*/ 198719 w 3952875"/>
              <a:gd name="connsiteY50" fmla="*/ 2486501 h 3419475"/>
              <a:gd name="connsiteX51" fmla="*/ 335879 w 3952875"/>
              <a:gd name="connsiteY51" fmla="*/ 2636996 h 3419475"/>
              <a:gd name="connsiteX52" fmla="*/ 354929 w 3952875"/>
              <a:gd name="connsiteY52" fmla="*/ 2637949 h 3419475"/>
              <a:gd name="connsiteX53" fmla="*/ 418747 w 3952875"/>
              <a:gd name="connsiteY53" fmla="*/ 2579846 h 3419475"/>
              <a:gd name="connsiteX54" fmla="*/ 419699 w 3952875"/>
              <a:gd name="connsiteY54" fmla="*/ 2563654 h 3419475"/>
              <a:gd name="connsiteX55" fmla="*/ 280634 w 3952875"/>
              <a:gd name="connsiteY55" fmla="*/ 2413159 h 3419475"/>
              <a:gd name="connsiteX56" fmla="*/ 280634 w 3952875"/>
              <a:gd name="connsiteY56" fmla="*/ 2388394 h 3419475"/>
              <a:gd name="connsiteX57" fmla="*/ 408269 w 3952875"/>
              <a:gd name="connsiteY57" fmla="*/ 2272189 h 3419475"/>
              <a:gd name="connsiteX58" fmla="*/ 429224 w 3952875"/>
              <a:gd name="connsiteY58" fmla="*/ 2273141 h 3419475"/>
              <a:gd name="connsiteX59" fmla="*/ 567337 w 3952875"/>
              <a:gd name="connsiteY59" fmla="*/ 2424589 h 3419475"/>
              <a:gd name="connsiteX60" fmla="*/ 587339 w 3952875"/>
              <a:gd name="connsiteY60" fmla="*/ 2425541 h 3419475"/>
              <a:gd name="connsiteX61" fmla="*/ 651157 w 3952875"/>
              <a:gd name="connsiteY61" fmla="*/ 2367439 h 3419475"/>
              <a:gd name="connsiteX62" fmla="*/ 651157 w 3952875"/>
              <a:gd name="connsiteY62" fmla="*/ 2351246 h 3419475"/>
              <a:gd name="connsiteX63" fmla="*/ 512092 w 3952875"/>
              <a:gd name="connsiteY63" fmla="*/ 2200751 h 3419475"/>
              <a:gd name="connsiteX64" fmla="*/ 513044 w 3952875"/>
              <a:gd name="connsiteY64" fmla="*/ 2176939 h 3419475"/>
              <a:gd name="connsiteX65" fmla="*/ 674017 w 3952875"/>
              <a:gd name="connsiteY65" fmla="*/ 2029301 h 3419475"/>
              <a:gd name="connsiteX66" fmla="*/ 698782 w 3952875"/>
              <a:gd name="connsiteY66" fmla="*/ 2030254 h 3419475"/>
              <a:gd name="connsiteX67" fmla="*/ 895949 w 3952875"/>
              <a:gd name="connsiteY67" fmla="*/ 2244566 h 3419475"/>
              <a:gd name="connsiteX68" fmla="*/ 899759 w 3952875"/>
              <a:gd name="connsiteY68" fmla="*/ 2275046 h 3419475"/>
              <a:gd name="connsiteX69" fmla="*/ 874994 w 3952875"/>
              <a:gd name="connsiteY69" fmla="*/ 2317909 h 3419475"/>
              <a:gd name="connsiteX70" fmla="*/ 876899 w 3952875"/>
              <a:gd name="connsiteY70" fmla="*/ 2339816 h 3419475"/>
              <a:gd name="connsiteX71" fmla="*/ 941669 w 3952875"/>
              <a:gd name="connsiteY71" fmla="*/ 2354104 h 3419475"/>
              <a:gd name="connsiteX72" fmla="*/ 1009297 w 3952875"/>
              <a:gd name="connsiteY72" fmla="*/ 2368391 h 3419475"/>
              <a:gd name="connsiteX73" fmla="*/ 1069304 w 3952875"/>
              <a:gd name="connsiteY73" fmla="*/ 2433161 h 3419475"/>
              <a:gd name="connsiteX74" fmla="*/ 1068352 w 3952875"/>
              <a:gd name="connsiteY74" fmla="*/ 2453164 h 3419475"/>
              <a:gd name="connsiteX75" fmla="*/ 889282 w 3952875"/>
              <a:gd name="connsiteY75" fmla="*/ 2617946 h 3419475"/>
              <a:gd name="connsiteX76" fmla="*/ 875947 w 3952875"/>
              <a:gd name="connsiteY76" fmla="*/ 2630329 h 3419475"/>
              <a:gd name="connsiteX77" fmla="*/ 875947 w 3952875"/>
              <a:gd name="connsiteY77" fmla="*/ 2645569 h 3419475"/>
              <a:gd name="connsiteX78" fmla="*/ 915952 w 3952875"/>
              <a:gd name="connsiteY78" fmla="*/ 2688431 h 3419475"/>
              <a:gd name="connsiteX79" fmla="*/ 932144 w 3952875"/>
              <a:gd name="connsiteY79" fmla="*/ 2689384 h 3419475"/>
              <a:gd name="connsiteX80" fmla="*/ 1186462 w 3952875"/>
              <a:gd name="connsiteY80" fmla="*/ 2456974 h 3419475"/>
              <a:gd name="connsiteX81" fmla="*/ 1533172 w 3952875"/>
              <a:gd name="connsiteY81" fmla="*/ 2140744 h 3419475"/>
              <a:gd name="connsiteX82" fmla="*/ 1787489 w 3952875"/>
              <a:gd name="connsiteY82" fmla="*/ 1908334 h 3419475"/>
              <a:gd name="connsiteX83" fmla="*/ 2137057 w 3952875"/>
              <a:gd name="connsiteY83" fmla="*/ 1589246 h 3419475"/>
              <a:gd name="connsiteX84" fmla="*/ 2388517 w 3952875"/>
              <a:gd name="connsiteY84" fmla="*/ 1359694 h 3419475"/>
              <a:gd name="connsiteX85" fmla="*/ 2658074 w 3952875"/>
              <a:gd name="connsiteY85" fmla="*/ 1113949 h 3419475"/>
              <a:gd name="connsiteX86" fmla="*/ 2659979 w 3952875"/>
              <a:gd name="connsiteY86" fmla="*/ 1091089 h 3419475"/>
              <a:gd name="connsiteX87" fmla="*/ 2667599 w 3952875"/>
              <a:gd name="connsiteY87" fmla="*/ 954881 h 3419475"/>
              <a:gd name="connsiteX88" fmla="*/ 2802854 w 3952875"/>
              <a:gd name="connsiteY88" fmla="*/ 948214 h 3419475"/>
              <a:gd name="connsiteX89" fmla="*/ 2813332 w 3952875"/>
              <a:gd name="connsiteY89" fmla="*/ 953929 h 3419475"/>
              <a:gd name="connsiteX90" fmla="*/ 2818094 w 3952875"/>
              <a:gd name="connsiteY90" fmla="*/ 941546 h 3419475"/>
              <a:gd name="connsiteX91" fmla="*/ 2828572 w 3952875"/>
              <a:gd name="connsiteY91" fmla="*/ 862489 h 3419475"/>
              <a:gd name="connsiteX92" fmla="*/ 2848574 w 3952875"/>
              <a:gd name="connsiteY92" fmla="*/ 839629 h 3419475"/>
              <a:gd name="connsiteX93" fmla="*/ 2970494 w 3952875"/>
              <a:gd name="connsiteY93" fmla="*/ 806291 h 3419475"/>
              <a:gd name="connsiteX94" fmla="*/ 2986687 w 3952875"/>
              <a:gd name="connsiteY94" fmla="*/ 800576 h 3419475"/>
              <a:gd name="connsiteX95" fmla="*/ 2919059 w 3952875"/>
              <a:gd name="connsiteY95" fmla="*/ 790099 h 3419475"/>
              <a:gd name="connsiteX96" fmla="*/ 2610449 w 3952875"/>
              <a:gd name="connsiteY96" fmla="*/ 453866 h 3419475"/>
              <a:gd name="connsiteX97" fmla="*/ 2931442 w 3952875"/>
              <a:gd name="connsiteY97" fmla="*/ 11906 h 3419475"/>
              <a:gd name="connsiteX98" fmla="*/ 2952397 w 3952875"/>
              <a:gd name="connsiteY98" fmla="*/ 7144 h 3419475"/>
              <a:gd name="connsiteX99" fmla="*/ 3047647 w 3952875"/>
              <a:gd name="connsiteY99" fmla="*/ 7144 h 3419475"/>
              <a:gd name="connsiteX100" fmla="*/ 3056219 w 3952875"/>
              <a:gd name="connsiteY100" fmla="*/ 9049 h 3419475"/>
              <a:gd name="connsiteX101" fmla="*/ 3319109 w 3952875"/>
              <a:gd name="connsiteY101" fmla="*/ 168116 h 3419475"/>
              <a:gd name="connsiteX102" fmla="*/ 3341017 w 3952875"/>
              <a:gd name="connsiteY102" fmla="*/ 168116 h 3419475"/>
              <a:gd name="connsiteX103" fmla="*/ 3918232 w 3952875"/>
              <a:gd name="connsiteY103" fmla="*/ 218599 h 3419475"/>
              <a:gd name="connsiteX104" fmla="*/ 3952522 w 3952875"/>
              <a:gd name="connsiteY104" fmla="*/ 325279 h 3419475"/>
              <a:gd name="connsiteX105" fmla="*/ 3953474 w 3952875"/>
              <a:gd name="connsiteY105" fmla="*/ 419576 h 3419475"/>
              <a:gd name="connsiteX106" fmla="*/ 3534374 w 3952875"/>
              <a:gd name="connsiteY106" fmla="*/ 1227296 h 3419475"/>
              <a:gd name="connsiteX107" fmla="*/ 3572474 w 3952875"/>
              <a:gd name="connsiteY107" fmla="*/ 1224439 h 3419475"/>
              <a:gd name="connsiteX108" fmla="*/ 3769642 w 3952875"/>
              <a:gd name="connsiteY108" fmla="*/ 1054894 h 3419475"/>
              <a:gd name="connsiteX109" fmla="*/ 3705824 w 3952875"/>
              <a:gd name="connsiteY109" fmla="*/ 800576 h 3419475"/>
              <a:gd name="connsiteX110" fmla="*/ 3554377 w 3952875"/>
              <a:gd name="connsiteY110" fmla="*/ 732949 h 3419475"/>
              <a:gd name="connsiteX111" fmla="*/ 3537232 w 3952875"/>
              <a:gd name="connsiteY111" fmla="*/ 710089 h 3419475"/>
              <a:gd name="connsiteX112" fmla="*/ 3552472 w 3952875"/>
              <a:gd name="connsiteY112" fmla="*/ 575786 h 3419475"/>
              <a:gd name="connsiteX113" fmla="*/ 3580094 w 3952875"/>
              <a:gd name="connsiteY113" fmla="*/ 554831 h 3419475"/>
              <a:gd name="connsiteX114" fmla="*/ 3682964 w 3952875"/>
              <a:gd name="connsiteY114" fmla="*/ 545306 h 3419475"/>
              <a:gd name="connsiteX115" fmla="*/ 3791549 w 3952875"/>
              <a:gd name="connsiteY115" fmla="*/ 306229 h 3419475"/>
              <a:gd name="connsiteX116" fmla="*/ 3554377 w 3952875"/>
              <a:gd name="connsiteY116" fmla="*/ 192881 h 3419475"/>
              <a:gd name="connsiteX117" fmla="*/ 3428647 w 3952875"/>
              <a:gd name="connsiteY117" fmla="*/ 395764 h 3419475"/>
              <a:gd name="connsiteX118" fmla="*/ 3413407 w 3952875"/>
              <a:gd name="connsiteY118" fmla="*/ 413861 h 3419475"/>
              <a:gd name="connsiteX119" fmla="*/ 3281009 w 3952875"/>
              <a:gd name="connsiteY119" fmla="*/ 416719 h 3419475"/>
              <a:gd name="connsiteX120" fmla="*/ 3248624 w 3952875"/>
              <a:gd name="connsiteY120" fmla="*/ 385286 h 3419475"/>
              <a:gd name="connsiteX121" fmla="*/ 2966684 w 3952875"/>
              <a:gd name="connsiteY121" fmla="*/ 152876 h 3419475"/>
              <a:gd name="connsiteX122" fmla="*/ 2757134 w 3952875"/>
              <a:gd name="connsiteY122" fmla="*/ 437674 h 3419475"/>
              <a:gd name="connsiteX123" fmla="*/ 2995259 w 3952875"/>
              <a:gd name="connsiteY123" fmla="*/ 645319 h 3419475"/>
              <a:gd name="connsiteX124" fmla="*/ 3135277 w 3952875"/>
              <a:gd name="connsiteY124" fmla="*/ 606266 h 3419475"/>
              <a:gd name="connsiteX125" fmla="*/ 3163852 w 3952875"/>
              <a:gd name="connsiteY125" fmla="*/ 611029 h 3419475"/>
              <a:gd name="connsiteX126" fmla="*/ 3185759 w 3952875"/>
              <a:gd name="connsiteY126" fmla="*/ 634841 h 3419475"/>
              <a:gd name="connsiteX127" fmla="*/ 3197189 w 3952875"/>
              <a:gd name="connsiteY127" fmla="*/ 639604 h 3419475"/>
              <a:gd name="connsiteX128" fmla="*/ 3204809 w 3952875"/>
              <a:gd name="connsiteY128" fmla="*/ 627221 h 3419475"/>
              <a:gd name="connsiteX129" fmla="*/ 3202904 w 3952875"/>
              <a:gd name="connsiteY129" fmla="*/ 614839 h 3419475"/>
              <a:gd name="connsiteX130" fmla="*/ 3307679 w 3952875"/>
              <a:gd name="connsiteY130" fmla="*/ 513874 h 3419475"/>
              <a:gd name="connsiteX131" fmla="*/ 3445792 w 3952875"/>
              <a:gd name="connsiteY131" fmla="*/ 670084 h 3419475"/>
              <a:gd name="connsiteX132" fmla="*/ 3383879 w 3952875"/>
              <a:gd name="connsiteY132" fmla="*/ 757714 h 3419475"/>
              <a:gd name="connsiteX133" fmla="*/ 3332444 w 3952875"/>
              <a:gd name="connsiteY133" fmla="*/ 758666 h 3419475"/>
              <a:gd name="connsiteX134" fmla="*/ 3309584 w 3952875"/>
              <a:gd name="connsiteY134" fmla="*/ 764381 h 3419475"/>
              <a:gd name="connsiteX135" fmla="*/ 3319109 w 3952875"/>
              <a:gd name="connsiteY135" fmla="*/ 781526 h 3419475"/>
              <a:gd name="connsiteX136" fmla="*/ 3335302 w 3952875"/>
              <a:gd name="connsiteY136" fmla="*/ 798671 h 3419475"/>
              <a:gd name="connsiteX137" fmla="*/ 3337207 w 3952875"/>
              <a:gd name="connsiteY137" fmla="*/ 831056 h 3419475"/>
              <a:gd name="connsiteX138" fmla="*/ 3287677 w 3952875"/>
              <a:gd name="connsiteY138" fmla="*/ 963454 h 3419475"/>
              <a:gd name="connsiteX139" fmla="*/ 3534374 w 3952875"/>
              <a:gd name="connsiteY139" fmla="*/ 1227296 h 3419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</a:cxnLst>
            <a:rect l="l" t="t" r="r" b="b"/>
            <a:pathLst>
              <a:path w="3952875" h="3419475">
                <a:moveTo>
                  <a:pt x="3953474" y="419576"/>
                </a:moveTo>
                <a:cubicBezTo>
                  <a:pt x="3942997" y="464344"/>
                  <a:pt x="3930614" y="508159"/>
                  <a:pt x="3905849" y="547211"/>
                </a:cubicBezTo>
                <a:cubicBezTo>
                  <a:pt x="3877274" y="593884"/>
                  <a:pt x="3840127" y="631984"/>
                  <a:pt x="3792502" y="660559"/>
                </a:cubicBezTo>
                <a:cubicBezTo>
                  <a:pt x="3777262" y="670084"/>
                  <a:pt x="3777262" y="670084"/>
                  <a:pt x="3790597" y="681514"/>
                </a:cubicBezTo>
                <a:cubicBezTo>
                  <a:pt x="3871559" y="752951"/>
                  <a:pt x="3917279" y="842486"/>
                  <a:pt x="3926804" y="951071"/>
                </a:cubicBezTo>
                <a:cubicBezTo>
                  <a:pt x="3941092" y="1127284"/>
                  <a:pt x="3835364" y="1293019"/>
                  <a:pt x="3666772" y="1351121"/>
                </a:cubicBezTo>
                <a:cubicBezTo>
                  <a:pt x="3530564" y="1398746"/>
                  <a:pt x="3401977" y="1377791"/>
                  <a:pt x="3287677" y="1288256"/>
                </a:cubicBezTo>
                <a:cubicBezTo>
                  <a:pt x="3188617" y="1210151"/>
                  <a:pt x="3140992" y="1105376"/>
                  <a:pt x="3139087" y="980599"/>
                </a:cubicBezTo>
                <a:cubicBezTo>
                  <a:pt x="3139087" y="977741"/>
                  <a:pt x="3139087" y="974884"/>
                  <a:pt x="3139087" y="971074"/>
                </a:cubicBezTo>
                <a:cubicBezTo>
                  <a:pt x="3139087" y="970121"/>
                  <a:pt x="3139087" y="970121"/>
                  <a:pt x="3138134" y="968216"/>
                </a:cubicBezTo>
                <a:cubicBezTo>
                  <a:pt x="3129562" y="978694"/>
                  <a:pt x="3124799" y="991076"/>
                  <a:pt x="3120989" y="1003459"/>
                </a:cubicBezTo>
                <a:cubicBezTo>
                  <a:pt x="3108607" y="1035844"/>
                  <a:pt x="3097177" y="1068229"/>
                  <a:pt x="3085747" y="1100614"/>
                </a:cubicBezTo>
                <a:cubicBezTo>
                  <a:pt x="3081937" y="1112044"/>
                  <a:pt x="3076222" y="1115854"/>
                  <a:pt x="3064792" y="1115854"/>
                </a:cubicBezTo>
                <a:cubicBezTo>
                  <a:pt x="3033359" y="1116806"/>
                  <a:pt x="3000974" y="1118711"/>
                  <a:pt x="2966684" y="1120616"/>
                </a:cubicBezTo>
                <a:cubicBezTo>
                  <a:pt x="2978114" y="1137761"/>
                  <a:pt x="2986687" y="1153001"/>
                  <a:pt x="2990497" y="1170146"/>
                </a:cubicBezTo>
                <a:cubicBezTo>
                  <a:pt x="2999069" y="1211104"/>
                  <a:pt x="2979067" y="1255871"/>
                  <a:pt x="2941919" y="1277779"/>
                </a:cubicBezTo>
                <a:cubicBezTo>
                  <a:pt x="2903819" y="1299686"/>
                  <a:pt x="2854289" y="1295876"/>
                  <a:pt x="2824762" y="1266349"/>
                </a:cubicBezTo>
                <a:cubicBezTo>
                  <a:pt x="2812379" y="1253966"/>
                  <a:pt x="2805712" y="1255871"/>
                  <a:pt x="2794282" y="1266349"/>
                </a:cubicBezTo>
                <a:cubicBezTo>
                  <a:pt x="2713319" y="1341596"/>
                  <a:pt x="2631404" y="1416844"/>
                  <a:pt x="2549489" y="1492091"/>
                </a:cubicBezTo>
                <a:cubicBezTo>
                  <a:pt x="2422807" y="1608296"/>
                  <a:pt x="2296124" y="1725454"/>
                  <a:pt x="2170394" y="1841659"/>
                </a:cubicBezTo>
                <a:cubicBezTo>
                  <a:pt x="2076097" y="1929289"/>
                  <a:pt x="1980847" y="2015966"/>
                  <a:pt x="1886549" y="2103596"/>
                </a:cubicBezTo>
                <a:cubicBezTo>
                  <a:pt x="1759867" y="2220754"/>
                  <a:pt x="1633184" y="2336959"/>
                  <a:pt x="1505549" y="2454116"/>
                </a:cubicBezTo>
                <a:cubicBezTo>
                  <a:pt x="1411252" y="2541746"/>
                  <a:pt x="1316002" y="2628424"/>
                  <a:pt x="1221704" y="2716054"/>
                </a:cubicBezTo>
                <a:cubicBezTo>
                  <a:pt x="1094069" y="2833211"/>
                  <a:pt x="967387" y="2950369"/>
                  <a:pt x="839752" y="3067526"/>
                </a:cubicBezTo>
                <a:cubicBezTo>
                  <a:pt x="767362" y="3134201"/>
                  <a:pt x="694019" y="3201829"/>
                  <a:pt x="621629" y="3269456"/>
                </a:cubicBezTo>
                <a:cubicBezTo>
                  <a:pt x="605437" y="3283744"/>
                  <a:pt x="606389" y="3283744"/>
                  <a:pt x="592102" y="3268504"/>
                </a:cubicBezTo>
                <a:cubicBezTo>
                  <a:pt x="586387" y="3262789"/>
                  <a:pt x="582577" y="3249454"/>
                  <a:pt x="572099" y="3254216"/>
                </a:cubicBezTo>
                <a:cubicBezTo>
                  <a:pt x="560669" y="3258979"/>
                  <a:pt x="563527" y="3271361"/>
                  <a:pt x="563527" y="3281839"/>
                </a:cubicBezTo>
                <a:cubicBezTo>
                  <a:pt x="565432" y="3346609"/>
                  <a:pt x="518759" y="3402806"/>
                  <a:pt x="458752" y="3411379"/>
                </a:cubicBezTo>
                <a:cubicBezTo>
                  <a:pt x="391124" y="3419951"/>
                  <a:pt x="331117" y="3379946"/>
                  <a:pt x="316829" y="3314224"/>
                </a:cubicBezTo>
                <a:cubicBezTo>
                  <a:pt x="296827" y="3227546"/>
                  <a:pt x="373027" y="3150394"/>
                  <a:pt x="461609" y="3164681"/>
                </a:cubicBezTo>
                <a:cubicBezTo>
                  <a:pt x="466372" y="3165634"/>
                  <a:pt x="471134" y="3167539"/>
                  <a:pt x="476849" y="3164681"/>
                </a:cubicBezTo>
                <a:cubicBezTo>
                  <a:pt x="483517" y="3159919"/>
                  <a:pt x="488279" y="3156109"/>
                  <a:pt x="479707" y="3146584"/>
                </a:cubicBezTo>
                <a:cubicBezTo>
                  <a:pt x="456847" y="3121819"/>
                  <a:pt x="456847" y="3120866"/>
                  <a:pt x="481612" y="3098006"/>
                </a:cubicBezTo>
                <a:cubicBezTo>
                  <a:pt x="535904" y="3048476"/>
                  <a:pt x="590197" y="2998946"/>
                  <a:pt x="644489" y="2950369"/>
                </a:cubicBezTo>
                <a:cubicBezTo>
                  <a:pt x="655919" y="2939891"/>
                  <a:pt x="656872" y="2934176"/>
                  <a:pt x="645442" y="2923699"/>
                </a:cubicBezTo>
                <a:cubicBezTo>
                  <a:pt x="634012" y="2914174"/>
                  <a:pt x="624487" y="2902744"/>
                  <a:pt x="614962" y="2890361"/>
                </a:cubicBezTo>
                <a:cubicBezTo>
                  <a:pt x="606389" y="2878931"/>
                  <a:pt x="599722" y="2880836"/>
                  <a:pt x="590197" y="2889409"/>
                </a:cubicBezTo>
                <a:cubicBezTo>
                  <a:pt x="549239" y="2927509"/>
                  <a:pt x="507329" y="2965609"/>
                  <a:pt x="465419" y="3003709"/>
                </a:cubicBezTo>
                <a:cubicBezTo>
                  <a:pt x="444464" y="3022759"/>
                  <a:pt x="422557" y="3041809"/>
                  <a:pt x="401602" y="3061811"/>
                </a:cubicBezTo>
                <a:cubicBezTo>
                  <a:pt x="393982" y="3068479"/>
                  <a:pt x="389219" y="3068479"/>
                  <a:pt x="382552" y="3060859"/>
                </a:cubicBezTo>
                <a:cubicBezTo>
                  <a:pt x="355882" y="3031331"/>
                  <a:pt x="329212" y="3001804"/>
                  <a:pt x="302542" y="2973229"/>
                </a:cubicBezTo>
                <a:cubicBezTo>
                  <a:pt x="295874" y="2966561"/>
                  <a:pt x="295874" y="2960846"/>
                  <a:pt x="299684" y="2953226"/>
                </a:cubicBezTo>
                <a:cubicBezTo>
                  <a:pt x="309209" y="2937034"/>
                  <a:pt x="317782" y="2919889"/>
                  <a:pt x="327307" y="2903696"/>
                </a:cubicBezTo>
                <a:cubicBezTo>
                  <a:pt x="331117" y="2896076"/>
                  <a:pt x="331117" y="2891314"/>
                  <a:pt x="325402" y="2884646"/>
                </a:cubicBezTo>
                <a:cubicBezTo>
                  <a:pt x="299684" y="2851309"/>
                  <a:pt x="299684" y="2851309"/>
                  <a:pt x="260632" y="2868454"/>
                </a:cubicBezTo>
                <a:cubicBezTo>
                  <a:pt x="221579" y="2885599"/>
                  <a:pt x="221579" y="2885599"/>
                  <a:pt x="192052" y="2854166"/>
                </a:cubicBezTo>
                <a:cubicBezTo>
                  <a:pt x="132997" y="2790349"/>
                  <a:pt x="73942" y="2725579"/>
                  <a:pt x="14887" y="2661761"/>
                </a:cubicBezTo>
                <a:cubicBezTo>
                  <a:pt x="4409" y="2650331"/>
                  <a:pt x="4409" y="2641759"/>
                  <a:pt x="15839" y="2631281"/>
                </a:cubicBezTo>
                <a:cubicBezTo>
                  <a:pt x="69179" y="2582704"/>
                  <a:pt x="121567" y="2534126"/>
                  <a:pt x="174907" y="2485549"/>
                </a:cubicBezTo>
                <a:cubicBezTo>
                  <a:pt x="184432" y="2476976"/>
                  <a:pt x="190147" y="2476976"/>
                  <a:pt x="198719" y="2486501"/>
                </a:cubicBezTo>
                <a:cubicBezTo>
                  <a:pt x="244439" y="2536984"/>
                  <a:pt x="290159" y="2586514"/>
                  <a:pt x="335879" y="2636996"/>
                </a:cubicBezTo>
                <a:cubicBezTo>
                  <a:pt x="343499" y="2644616"/>
                  <a:pt x="347309" y="2645569"/>
                  <a:pt x="354929" y="2637949"/>
                </a:cubicBezTo>
                <a:cubicBezTo>
                  <a:pt x="375884" y="2617946"/>
                  <a:pt x="396839" y="2598896"/>
                  <a:pt x="418747" y="2579846"/>
                </a:cubicBezTo>
                <a:cubicBezTo>
                  <a:pt x="425414" y="2574131"/>
                  <a:pt x="425414" y="2570321"/>
                  <a:pt x="419699" y="2563654"/>
                </a:cubicBezTo>
                <a:cubicBezTo>
                  <a:pt x="373027" y="2513171"/>
                  <a:pt x="327307" y="2462689"/>
                  <a:pt x="280634" y="2413159"/>
                </a:cubicBezTo>
                <a:cubicBezTo>
                  <a:pt x="272062" y="2403634"/>
                  <a:pt x="270157" y="2397919"/>
                  <a:pt x="280634" y="2388394"/>
                </a:cubicBezTo>
                <a:cubicBezTo>
                  <a:pt x="323497" y="2350294"/>
                  <a:pt x="366359" y="2311241"/>
                  <a:pt x="408269" y="2272189"/>
                </a:cubicBezTo>
                <a:cubicBezTo>
                  <a:pt x="416842" y="2263616"/>
                  <a:pt x="421604" y="2265521"/>
                  <a:pt x="429224" y="2273141"/>
                </a:cubicBezTo>
                <a:cubicBezTo>
                  <a:pt x="474944" y="2323624"/>
                  <a:pt x="521617" y="2374106"/>
                  <a:pt x="567337" y="2424589"/>
                </a:cubicBezTo>
                <a:cubicBezTo>
                  <a:pt x="574957" y="2433161"/>
                  <a:pt x="579719" y="2432209"/>
                  <a:pt x="587339" y="2425541"/>
                </a:cubicBezTo>
                <a:cubicBezTo>
                  <a:pt x="608294" y="2405539"/>
                  <a:pt x="629249" y="2386489"/>
                  <a:pt x="651157" y="2367439"/>
                </a:cubicBezTo>
                <a:cubicBezTo>
                  <a:pt x="657824" y="2361724"/>
                  <a:pt x="656872" y="2357914"/>
                  <a:pt x="651157" y="2351246"/>
                </a:cubicBezTo>
                <a:cubicBezTo>
                  <a:pt x="604484" y="2300764"/>
                  <a:pt x="558764" y="2250281"/>
                  <a:pt x="512092" y="2200751"/>
                </a:cubicBezTo>
                <a:cubicBezTo>
                  <a:pt x="502567" y="2191226"/>
                  <a:pt x="502567" y="2185511"/>
                  <a:pt x="513044" y="2176939"/>
                </a:cubicBezTo>
                <a:cubicBezTo>
                  <a:pt x="567337" y="2128361"/>
                  <a:pt x="620677" y="2078831"/>
                  <a:pt x="674017" y="2029301"/>
                </a:cubicBezTo>
                <a:cubicBezTo>
                  <a:pt x="683542" y="2019776"/>
                  <a:pt x="689257" y="2019776"/>
                  <a:pt x="698782" y="2030254"/>
                </a:cubicBezTo>
                <a:cubicBezTo>
                  <a:pt x="764504" y="2101691"/>
                  <a:pt x="830227" y="2173129"/>
                  <a:pt x="895949" y="2244566"/>
                </a:cubicBezTo>
                <a:cubicBezTo>
                  <a:pt x="905474" y="2255044"/>
                  <a:pt x="907379" y="2262664"/>
                  <a:pt x="899759" y="2275046"/>
                </a:cubicBezTo>
                <a:cubicBezTo>
                  <a:pt x="890234" y="2288381"/>
                  <a:pt x="883567" y="2303621"/>
                  <a:pt x="874994" y="2317909"/>
                </a:cubicBezTo>
                <a:cubicBezTo>
                  <a:pt x="870232" y="2326481"/>
                  <a:pt x="870232" y="2332196"/>
                  <a:pt x="876899" y="2339816"/>
                </a:cubicBezTo>
                <a:cubicBezTo>
                  <a:pt x="903569" y="2371249"/>
                  <a:pt x="903569" y="2371249"/>
                  <a:pt x="941669" y="2354104"/>
                </a:cubicBezTo>
                <a:cubicBezTo>
                  <a:pt x="980722" y="2336959"/>
                  <a:pt x="980722" y="2336959"/>
                  <a:pt x="1009297" y="2368391"/>
                </a:cubicBezTo>
                <a:cubicBezTo>
                  <a:pt x="1029299" y="2390299"/>
                  <a:pt x="1048349" y="2411254"/>
                  <a:pt x="1069304" y="2433161"/>
                </a:cubicBezTo>
                <a:cubicBezTo>
                  <a:pt x="1076924" y="2440781"/>
                  <a:pt x="1075972" y="2445544"/>
                  <a:pt x="1068352" y="2453164"/>
                </a:cubicBezTo>
                <a:cubicBezTo>
                  <a:pt x="1008344" y="2507456"/>
                  <a:pt x="948337" y="2562701"/>
                  <a:pt x="889282" y="2617946"/>
                </a:cubicBezTo>
                <a:cubicBezTo>
                  <a:pt x="884519" y="2621756"/>
                  <a:pt x="880709" y="2626519"/>
                  <a:pt x="875947" y="2630329"/>
                </a:cubicBezTo>
                <a:cubicBezTo>
                  <a:pt x="869279" y="2635091"/>
                  <a:pt x="870232" y="2639854"/>
                  <a:pt x="875947" y="2645569"/>
                </a:cubicBezTo>
                <a:cubicBezTo>
                  <a:pt x="889282" y="2659856"/>
                  <a:pt x="902617" y="2674144"/>
                  <a:pt x="915952" y="2688431"/>
                </a:cubicBezTo>
                <a:cubicBezTo>
                  <a:pt x="921667" y="2694146"/>
                  <a:pt x="925477" y="2696051"/>
                  <a:pt x="932144" y="2689384"/>
                </a:cubicBezTo>
                <a:cubicBezTo>
                  <a:pt x="1016917" y="2611279"/>
                  <a:pt x="1101689" y="2534126"/>
                  <a:pt x="1186462" y="2456974"/>
                </a:cubicBezTo>
                <a:cubicBezTo>
                  <a:pt x="1301714" y="2351246"/>
                  <a:pt x="1417919" y="2245519"/>
                  <a:pt x="1533172" y="2140744"/>
                </a:cubicBezTo>
                <a:cubicBezTo>
                  <a:pt x="1617944" y="2063591"/>
                  <a:pt x="1702717" y="1985486"/>
                  <a:pt x="1787489" y="1908334"/>
                </a:cubicBezTo>
                <a:cubicBezTo>
                  <a:pt x="1903694" y="1801654"/>
                  <a:pt x="2019899" y="1695926"/>
                  <a:pt x="2137057" y="1589246"/>
                </a:cubicBezTo>
                <a:cubicBezTo>
                  <a:pt x="2220877" y="1513046"/>
                  <a:pt x="2304697" y="1435894"/>
                  <a:pt x="2388517" y="1359694"/>
                </a:cubicBezTo>
                <a:cubicBezTo>
                  <a:pt x="2478052" y="1277779"/>
                  <a:pt x="2567587" y="1194911"/>
                  <a:pt x="2658074" y="1113949"/>
                </a:cubicBezTo>
                <a:cubicBezTo>
                  <a:pt x="2667599" y="1105376"/>
                  <a:pt x="2667599" y="1100614"/>
                  <a:pt x="2659979" y="1091089"/>
                </a:cubicBezTo>
                <a:cubicBezTo>
                  <a:pt x="2626642" y="1049179"/>
                  <a:pt x="2630452" y="992029"/>
                  <a:pt x="2667599" y="954881"/>
                </a:cubicBezTo>
                <a:cubicBezTo>
                  <a:pt x="2703794" y="918686"/>
                  <a:pt x="2760944" y="915829"/>
                  <a:pt x="2802854" y="948214"/>
                </a:cubicBezTo>
                <a:cubicBezTo>
                  <a:pt x="2805712" y="951071"/>
                  <a:pt x="2808569" y="955834"/>
                  <a:pt x="2813332" y="953929"/>
                </a:cubicBezTo>
                <a:cubicBezTo>
                  <a:pt x="2819047" y="952024"/>
                  <a:pt x="2817142" y="946309"/>
                  <a:pt x="2818094" y="941546"/>
                </a:cubicBezTo>
                <a:cubicBezTo>
                  <a:pt x="2821904" y="914876"/>
                  <a:pt x="2825714" y="889159"/>
                  <a:pt x="2828572" y="862489"/>
                </a:cubicBezTo>
                <a:cubicBezTo>
                  <a:pt x="2829524" y="849154"/>
                  <a:pt x="2835239" y="843439"/>
                  <a:pt x="2848574" y="839629"/>
                </a:cubicBezTo>
                <a:cubicBezTo>
                  <a:pt x="2889532" y="829151"/>
                  <a:pt x="2930489" y="819626"/>
                  <a:pt x="2970494" y="806291"/>
                </a:cubicBezTo>
                <a:cubicBezTo>
                  <a:pt x="2975257" y="804386"/>
                  <a:pt x="2980019" y="802481"/>
                  <a:pt x="2986687" y="800576"/>
                </a:cubicBezTo>
                <a:cubicBezTo>
                  <a:pt x="2962874" y="796766"/>
                  <a:pt x="2940967" y="793909"/>
                  <a:pt x="2919059" y="790099"/>
                </a:cubicBezTo>
                <a:cubicBezTo>
                  <a:pt x="2756182" y="750094"/>
                  <a:pt x="2633309" y="616744"/>
                  <a:pt x="2610449" y="453866"/>
                </a:cubicBezTo>
                <a:cubicBezTo>
                  <a:pt x="2580922" y="245269"/>
                  <a:pt x="2723797" y="48101"/>
                  <a:pt x="2931442" y="11906"/>
                </a:cubicBezTo>
                <a:cubicBezTo>
                  <a:pt x="2938109" y="10954"/>
                  <a:pt x="2945729" y="9049"/>
                  <a:pt x="2952397" y="7144"/>
                </a:cubicBezTo>
                <a:cubicBezTo>
                  <a:pt x="2983829" y="7144"/>
                  <a:pt x="3016214" y="7144"/>
                  <a:pt x="3047647" y="7144"/>
                </a:cubicBezTo>
                <a:cubicBezTo>
                  <a:pt x="3050504" y="8096"/>
                  <a:pt x="3053362" y="9049"/>
                  <a:pt x="3056219" y="9049"/>
                </a:cubicBezTo>
                <a:cubicBezTo>
                  <a:pt x="3164804" y="27146"/>
                  <a:pt x="3253387" y="79534"/>
                  <a:pt x="3319109" y="168116"/>
                </a:cubicBezTo>
                <a:cubicBezTo>
                  <a:pt x="3330539" y="183356"/>
                  <a:pt x="3330539" y="183356"/>
                  <a:pt x="3341017" y="168116"/>
                </a:cubicBezTo>
                <a:cubicBezTo>
                  <a:pt x="3490559" y="-33814"/>
                  <a:pt x="3804884" y="-6191"/>
                  <a:pt x="3918232" y="218599"/>
                </a:cubicBezTo>
                <a:cubicBezTo>
                  <a:pt x="3935377" y="252889"/>
                  <a:pt x="3943949" y="289084"/>
                  <a:pt x="3952522" y="325279"/>
                </a:cubicBezTo>
                <a:cubicBezTo>
                  <a:pt x="3953474" y="356711"/>
                  <a:pt x="3953474" y="388144"/>
                  <a:pt x="3953474" y="419576"/>
                </a:cubicBezTo>
                <a:close/>
                <a:moveTo>
                  <a:pt x="3534374" y="1227296"/>
                </a:moveTo>
                <a:cubicBezTo>
                  <a:pt x="3546757" y="1226344"/>
                  <a:pt x="3560092" y="1227296"/>
                  <a:pt x="3572474" y="1224439"/>
                </a:cubicBezTo>
                <a:cubicBezTo>
                  <a:pt x="3670582" y="1206341"/>
                  <a:pt x="3740114" y="1150144"/>
                  <a:pt x="3769642" y="1054894"/>
                </a:cubicBezTo>
                <a:cubicBezTo>
                  <a:pt x="3800122" y="958691"/>
                  <a:pt x="3777262" y="872014"/>
                  <a:pt x="3705824" y="800576"/>
                </a:cubicBezTo>
                <a:cubicBezTo>
                  <a:pt x="3664867" y="759619"/>
                  <a:pt x="3612479" y="737711"/>
                  <a:pt x="3554377" y="732949"/>
                </a:cubicBezTo>
                <a:cubicBezTo>
                  <a:pt x="3538184" y="731996"/>
                  <a:pt x="3535327" y="724376"/>
                  <a:pt x="3537232" y="710089"/>
                </a:cubicBezTo>
                <a:cubicBezTo>
                  <a:pt x="3542947" y="665321"/>
                  <a:pt x="3547709" y="620554"/>
                  <a:pt x="3552472" y="575786"/>
                </a:cubicBezTo>
                <a:cubicBezTo>
                  <a:pt x="3555329" y="551974"/>
                  <a:pt x="3556282" y="551021"/>
                  <a:pt x="3580094" y="554831"/>
                </a:cubicBezTo>
                <a:cubicBezTo>
                  <a:pt x="3615337" y="560546"/>
                  <a:pt x="3649627" y="558641"/>
                  <a:pt x="3682964" y="545306"/>
                </a:cubicBezTo>
                <a:cubicBezTo>
                  <a:pt x="3778214" y="508159"/>
                  <a:pt x="3825839" y="401479"/>
                  <a:pt x="3791549" y="306229"/>
                </a:cubicBezTo>
                <a:cubicBezTo>
                  <a:pt x="3756307" y="210979"/>
                  <a:pt x="3651532" y="160496"/>
                  <a:pt x="3554377" y="192881"/>
                </a:cubicBezTo>
                <a:cubicBezTo>
                  <a:pt x="3481034" y="217646"/>
                  <a:pt x="3418169" y="290989"/>
                  <a:pt x="3428647" y="395764"/>
                </a:cubicBezTo>
                <a:cubicBezTo>
                  <a:pt x="3429599" y="409099"/>
                  <a:pt x="3426742" y="412909"/>
                  <a:pt x="3413407" y="413861"/>
                </a:cubicBezTo>
                <a:cubicBezTo>
                  <a:pt x="3369592" y="415766"/>
                  <a:pt x="3324824" y="415766"/>
                  <a:pt x="3281009" y="416719"/>
                </a:cubicBezTo>
                <a:cubicBezTo>
                  <a:pt x="3248624" y="417671"/>
                  <a:pt x="3249577" y="417671"/>
                  <a:pt x="3248624" y="385286"/>
                </a:cubicBezTo>
                <a:cubicBezTo>
                  <a:pt x="3244814" y="250984"/>
                  <a:pt x="3123847" y="130016"/>
                  <a:pt x="2966684" y="152876"/>
                </a:cubicBezTo>
                <a:cubicBezTo>
                  <a:pt x="2825714" y="172879"/>
                  <a:pt x="2737132" y="297656"/>
                  <a:pt x="2757134" y="437674"/>
                </a:cubicBezTo>
                <a:cubicBezTo>
                  <a:pt x="2774279" y="553879"/>
                  <a:pt x="2878102" y="644366"/>
                  <a:pt x="2995259" y="645319"/>
                </a:cubicBezTo>
                <a:cubicBezTo>
                  <a:pt x="3045742" y="646271"/>
                  <a:pt x="3092414" y="633889"/>
                  <a:pt x="3135277" y="606266"/>
                </a:cubicBezTo>
                <a:cubicBezTo>
                  <a:pt x="3147659" y="598646"/>
                  <a:pt x="3155279" y="599599"/>
                  <a:pt x="3163852" y="611029"/>
                </a:cubicBezTo>
                <a:cubicBezTo>
                  <a:pt x="3170519" y="619601"/>
                  <a:pt x="3178139" y="627221"/>
                  <a:pt x="3185759" y="634841"/>
                </a:cubicBezTo>
                <a:cubicBezTo>
                  <a:pt x="3188617" y="637699"/>
                  <a:pt x="3191474" y="642461"/>
                  <a:pt x="3197189" y="639604"/>
                </a:cubicBezTo>
                <a:cubicBezTo>
                  <a:pt x="3201952" y="636746"/>
                  <a:pt x="3205762" y="632936"/>
                  <a:pt x="3204809" y="627221"/>
                </a:cubicBezTo>
                <a:cubicBezTo>
                  <a:pt x="3204809" y="623411"/>
                  <a:pt x="3203857" y="618649"/>
                  <a:pt x="3202904" y="614839"/>
                </a:cubicBezTo>
                <a:cubicBezTo>
                  <a:pt x="3193379" y="551974"/>
                  <a:pt x="3244814" y="502444"/>
                  <a:pt x="3307679" y="513874"/>
                </a:cubicBezTo>
                <a:cubicBezTo>
                  <a:pt x="3383879" y="527209"/>
                  <a:pt x="3441982" y="592931"/>
                  <a:pt x="3445792" y="670084"/>
                </a:cubicBezTo>
                <a:cubicBezTo>
                  <a:pt x="3447697" y="710089"/>
                  <a:pt x="3422932" y="746284"/>
                  <a:pt x="3383879" y="757714"/>
                </a:cubicBezTo>
                <a:cubicBezTo>
                  <a:pt x="3366734" y="762476"/>
                  <a:pt x="3349589" y="763429"/>
                  <a:pt x="3332444" y="758666"/>
                </a:cubicBezTo>
                <a:cubicBezTo>
                  <a:pt x="3323872" y="756761"/>
                  <a:pt x="3314347" y="754856"/>
                  <a:pt x="3309584" y="764381"/>
                </a:cubicBezTo>
                <a:cubicBezTo>
                  <a:pt x="3304822" y="773906"/>
                  <a:pt x="3315299" y="775811"/>
                  <a:pt x="3319109" y="781526"/>
                </a:cubicBezTo>
                <a:cubicBezTo>
                  <a:pt x="3323872" y="787241"/>
                  <a:pt x="3328634" y="792956"/>
                  <a:pt x="3335302" y="798671"/>
                </a:cubicBezTo>
                <a:cubicBezTo>
                  <a:pt x="3347684" y="809149"/>
                  <a:pt x="3347684" y="817721"/>
                  <a:pt x="3337207" y="831056"/>
                </a:cubicBezTo>
                <a:cubicBezTo>
                  <a:pt x="3306727" y="869156"/>
                  <a:pt x="3290534" y="914876"/>
                  <a:pt x="3287677" y="963454"/>
                </a:cubicBezTo>
                <a:cubicBezTo>
                  <a:pt x="3277199" y="1108234"/>
                  <a:pt x="3389594" y="1227296"/>
                  <a:pt x="3534374" y="1227296"/>
                </a:cubicBezTo>
                <a:close/>
              </a:path>
            </a:pathLst>
          </a:custGeom>
          <a:noFill/>
          <a:ln w="34925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2F6D567-C060-4D2B-B097-8C3176DB8302}"/>
              </a:ext>
            </a:extLst>
          </p:cNvPr>
          <p:cNvCxnSpPr>
            <a:cxnSpLocks/>
          </p:cNvCxnSpPr>
          <p:nvPr userDrawn="1"/>
        </p:nvCxnSpPr>
        <p:spPr>
          <a:xfrm flipH="1">
            <a:off x="2872409" y="477136"/>
            <a:ext cx="8670698" cy="0"/>
          </a:xfrm>
          <a:prstGeom prst="line">
            <a:avLst/>
          </a:prstGeom>
          <a:ln w="444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4193E77-7AFA-45E8-B176-B8D26B37835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543107" y="477136"/>
            <a:ext cx="0" cy="5935130"/>
          </a:xfrm>
          <a:prstGeom prst="line">
            <a:avLst/>
          </a:prstGeom>
          <a:ln w="444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8A31E12-92B8-44BE-9F73-32CC46810BBB}"/>
              </a:ext>
            </a:extLst>
          </p:cNvPr>
          <p:cNvCxnSpPr>
            <a:cxnSpLocks/>
          </p:cNvCxnSpPr>
          <p:nvPr userDrawn="1"/>
        </p:nvCxnSpPr>
        <p:spPr>
          <a:xfrm flipH="1">
            <a:off x="2976596" y="6392850"/>
            <a:ext cx="8566511" cy="13272"/>
          </a:xfrm>
          <a:prstGeom prst="line">
            <a:avLst/>
          </a:prstGeom>
          <a:ln w="444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7874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623393" y="701527"/>
            <a:ext cx="6957387" cy="724247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b="0" baseline="0">
                <a:solidFill>
                  <a:schemeClr val="accent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sp>
        <p:nvSpPr>
          <p:cNvPr id="6" name="Graphic 2">
            <a:extLst>
              <a:ext uri="{FF2B5EF4-FFF2-40B4-BE49-F238E27FC236}">
                <a16:creationId xmlns:a16="http://schemas.microsoft.com/office/drawing/2014/main" id="{1DD60E7E-E490-46D9-AB9B-87D9364A77D2}"/>
              </a:ext>
            </a:extLst>
          </p:cNvPr>
          <p:cNvSpPr/>
          <p:nvPr userDrawn="1"/>
        </p:nvSpPr>
        <p:spPr>
          <a:xfrm rot="2816880" flipH="1">
            <a:off x="211958" y="4192650"/>
            <a:ext cx="2181863" cy="1887443"/>
          </a:xfrm>
          <a:custGeom>
            <a:avLst/>
            <a:gdLst>
              <a:gd name="connsiteX0" fmla="*/ 3953474 w 3952875"/>
              <a:gd name="connsiteY0" fmla="*/ 419576 h 3419475"/>
              <a:gd name="connsiteX1" fmla="*/ 3905849 w 3952875"/>
              <a:gd name="connsiteY1" fmla="*/ 547211 h 3419475"/>
              <a:gd name="connsiteX2" fmla="*/ 3792502 w 3952875"/>
              <a:gd name="connsiteY2" fmla="*/ 660559 h 3419475"/>
              <a:gd name="connsiteX3" fmla="*/ 3790597 w 3952875"/>
              <a:gd name="connsiteY3" fmla="*/ 681514 h 3419475"/>
              <a:gd name="connsiteX4" fmla="*/ 3926804 w 3952875"/>
              <a:gd name="connsiteY4" fmla="*/ 951071 h 3419475"/>
              <a:gd name="connsiteX5" fmla="*/ 3666772 w 3952875"/>
              <a:gd name="connsiteY5" fmla="*/ 1351121 h 3419475"/>
              <a:gd name="connsiteX6" fmla="*/ 3287677 w 3952875"/>
              <a:gd name="connsiteY6" fmla="*/ 1288256 h 3419475"/>
              <a:gd name="connsiteX7" fmla="*/ 3139087 w 3952875"/>
              <a:gd name="connsiteY7" fmla="*/ 980599 h 3419475"/>
              <a:gd name="connsiteX8" fmla="*/ 3139087 w 3952875"/>
              <a:gd name="connsiteY8" fmla="*/ 971074 h 3419475"/>
              <a:gd name="connsiteX9" fmla="*/ 3138134 w 3952875"/>
              <a:gd name="connsiteY9" fmla="*/ 968216 h 3419475"/>
              <a:gd name="connsiteX10" fmla="*/ 3120989 w 3952875"/>
              <a:gd name="connsiteY10" fmla="*/ 1003459 h 3419475"/>
              <a:gd name="connsiteX11" fmla="*/ 3085747 w 3952875"/>
              <a:gd name="connsiteY11" fmla="*/ 1100614 h 3419475"/>
              <a:gd name="connsiteX12" fmla="*/ 3064792 w 3952875"/>
              <a:gd name="connsiteY12" fmla="*/ 1115854 h 3419475"/>
              <a:gd name="connsiteX13" fmla="*/ 2966684 w 3952875"/>
              <a:gd name="connsiteY13" fmla="*/ 1120616 h 3419475"/>
              <a:gd name="connsiteX14" fmla="*/ 2990497 w 3952875"/>
              <a:gd name="connsiteY14" fmla="*/ 1170146 h 3419475"/>
              <a:gd name="connsiteX15" fmla="*/ 2941919 w 3952875"/>
              <a:gd name="connsiteY15" fmla="*/ 1277779 h 3419475"/>
              <a:gd name="connsiteX16" fmla="*/ 2824762 w 3952875"/>
              <a:gd name="connsiteY16" fmla="*/ 1266349 h 3419475"/>
              <a:gd name="connsiteX17" fmla="*/ 2794282 w 3952875"/>
              <a:gd name="connsiteY17" fmla="*/ 1266349 h 3419475"/>
              <a:gd name="connsiteX18" fmla="*/ 2549489 w 3952875"/>
              <a:gd name="connsiteY18" fmla="*/ 1492091 h 3419475"/>
              <a:gd name="connsiteX19" fmla="*/ 2170394 w 3952875"/>
              <a:gd name="connsiteY19" fmla="*/ 1841659 h 3419475"/>
              <a:gd name="connsiteX20" fmla="*/ 1886549 w 3952875"/>
              <a:gd name="connsiteY20" fmla="*/ 2103596 h 3419475"/>
              <a:gd name="connsiteX21" fmla="*/ 1505549 w 3952875"/>
              <a:gd name="connsiteY21" fmla="*/ 2454116 h 3419475"/>
              <a:gd name="connsiteX22" fmla="*/ 1221704 w 3952875"/>
              <a:gd name="connsiteY22" fmla="*/ 2716054 h 3419475"/>
              <a:gd name="connsiteX23" fmla="*/ 839752 w 3952875"/>
              <a:gd name="connsiteY23" fmla="*/ 3067526 h 3419475"/>
              <a:gd name="connsiteX24" fmla="*/ 621629 w 3952875"/>
              <a:gd name="connsiteY24" fmla="*/ 3269456 h 3419475"/>
              <a:gd name="connsiteX25" fmla="*/ 592102 w 3952875"/>
              <a:gd name="connsiteY25" fmla="*/ 3268504 h 3419475"/>
              <a:gd name="connsiteX26" fmla="*/ 572099 w 3952875"/>
              <a:gd name="connsiteY26" fmla="*/ 3254216 h 3419475"/>
              <a:gd name="connsiteX27" fmla="*/ 563527 w 3952875"/>
              <a:gd name="connsiteY27" fmla="*/ 3281839 h 3419475"/>
              <a:gd name="connsiteX28" fmla="*/ 458752 w 3952875"/>
              <a:gd name="connsiteY28" fmla="*/ 3411379 h 3419475"/>
              <a:gd name="connsiteX29" fmla="*/ 316829 w 3952875"/>
              <a:gd name="connsiteY29" fmla="*/ 3314224 h 3419475"/>
              <a:gd name="connsiteX30" fmla="*/ 461609 w 3952875"/>
              <a:gd name="connsiteY30" fmla="*/ 3164681 h 3419475"/>
              <a:gd name="connsiteX31" fmla="*/ 476849 w 3952875"/>
              <a:gd name="connsiteY31" fmla="*/ 3164681 h 3419475"/>
              <a:gd name="connsiteX32" fmla="*/ 479707 w 3952875"/>
              <a:gd name="connsiteY32" fmla="*/ 3146584 h 3419475"/>
              <a:gd name="connsiteX33" fmla="*/ 481612 w 3952875"/>
              <a:gd name="connsiteY33" fmla="*/ 3098006 h 3419475"/>
              <a:gd name="connsiteX34" fmla="*/ 644489 w 3952875"/>
              <a:gd name="connsiteY34" fmla="*/ 2950369 h 3419475"/>
              <a:gd name="connsiteX35" fmla="*/ 645442 w 3952875"/>
              <a:gd name="connsiteY35" fmla="*/ 2923699 h 3419475"/>
              <a:gd name="connsiteX36" fmla="*/ 614962 w 3952875"/>
              <a:gd name="connsiteY36" fmla="*/ 2890361 h 3419475"/>
              <a:gd name="connsiteX37" fmla="*/ 590197 w 3952875"/>
              <a:gd name="connsiteY37" fmla="*/ 2889409 h 3419475"/>
              <a:gd name="connsiteX38" fmla="*/ 465419 w 3952875"/>
              <a:gd name="connsiteY38" fmla="*/ 3003709 h 3419475"/>
              <a:gd name="connsiteX39" fmla="*/ 401602 w 3952875"/>
              <a:gd name="connsiteY39" fmla="*/ 3061811 h 3419475"/>
              <a:gd name="connsiteX40" fmla="*/ 382552 w 3952875"/>
              <a:gd name="connsiteY40" fmla="*/ 3060859 h 3419475"/>
              <a:gd name="connsiteX41" fmla="*/ 302542 w 3952875"/>
              <a:gd name="connsiteY41" fmla="*/ 2973229 h 3419475"/>
              <a:gd name="connsiteX42" fmla="*/ 299684 w 3952875"/>
              <a:gd name="connsiteY42" fmla="*/ 2953226 h 3419475"/>
              <a:gd name="connsiteX43" fmla="*/ 327307 w 3952875"/>
              <a:gd name="connsiteY43" fmla="*/ 2903696 h 3419475"/>
              <a:gd name="connsiteX44" fmla="*/ 325402 w 3952875"/>
              <a:gd name="connsiteY44" fmla="*/ 2884646 h 3419475"/>
              <a:gd name="connsiteX45" fmla="*/ 260632 w 3952875"/>
              <a:gd name="connsiteY45" fmla="*/ 2868454 h 3419475"/>
              <a:gd name="connsiteX46" fmla="*/ 192052 w 3952875"/>
              <a:gd name="connsiteY46" fmla="*/ 2854166 h 3419475"/>
              <a:gd name="connsiteX47" fmla="*/ 14887 w 3952875"/>
              <a:gd name="connsiteY47" fmla="*/ 2661761 h 3419475"/>
              <a:gd name="connsiteX48" fmla="*/ 15839 w 3952875"/>
              <a:gd name="connsiteY48" fmla="*/ 2631281 h 3419475"/>
              <a:gd name="connsiteX49" fmla="*/ 174907 w 3952875"/>
              <a:gd name="connsiteY49" fmla="*/ 2485549 h 3419475"/>
              <a:gd name="connsiteX50" fmla="*/ 198719 w 3952875"/>
              <a:gd name="connsiteY50" fmla="*/ 2486501 h 3419475"/>
              <a:gd name="connsiteX51" fmla="*/ 335879 w 3952875"/>
              <a:gd name="connsiteY51" fmla="*/ 2636996 h 3419475"/>
              <a:gd name="connsiteX52" fmla="*/ 354929 w 3952875"/>
              <a:gd name="connsiteY52" fmla="*/ 2637949 h 3419475"/>
              <a:gd name="connsiteX53" fmla="*/ 418747 w 3952875"/>
              <a:gd name="connsiteY53" fmla="*/ 2579846 h 3419475"/>
              <a:gd name="connsiteX54" fmla="*/ 419699 w 3952875"/>
              <a:gd name="connsiteY54" fmla="*/ 2563654 h 3419475"/>
              <a:gd name="connsiteX55" fmla="*/ 280634 w 3952875"/>
              <a:gd name="connsiteY55" fmla="*/ 2413159 h 3419475"/>
              <a:gd name="connsiteX56" fmla="*/ 280634 w 3952875"/>
              <a:gd name="connsiteY56" fmla="*/ 2388394 h 3419475"/>
              <a:gd name="connsiteX57" fmla="*/ 408269 w 3952875"/>
              <a:gd name="connsiteY57" fmla="*/ 2272189 h 3419475"/>
              <a:gd name="connsiteX58" fmla="*/ 429224 w 3952875"/>
              <a:gd name="connsiteY58" fmla="*/ 2273141 h 3419475"/>
              <a:gd name="connsiteX59" fmla="*/ 567337 w 3952875"/>
              <a:gd name="connsiteY59" fmla="*/ 2424589 h 3419475"/>
              <a:gd name="connsiteX60" fmla="*/ 587339 w 3952875"/>
              <a:gd name="connsiteY60" fmla="*/ 2425541 h 3419475"/>
              <a:gd name="connsiteX61" fmla="*/ 651157 w 3952875"/>
              <a:gd name="connsiteY61" fmla="*/ 2367439 h 3419475"/>
              <a:gd name="connsiteX62" fmla="*/ 651157 w 3952875"/>
              <a:gd name="connsiteY62" fmla="*/ 2351246 h 3419475"/>
              <a:gd name="connsiteX63" fmla="*/ 512092 w 3952875"/>
              <a:gd name="connsiteY63" fmla="*/ 2200751 h 3419475"/>
              <a:gd name="connsiteX64" fmla="*/ 513044 w 3952875"/>
              <a:gd name="connsiteY64" fmla="*/ 2176939 h 3419475"/>
              <a:gd name="connsiteX65" fmla="*/ 674017 w 3952875"/>
              <a:gd name="connsiteY65" fmla="*/ 2029301 h 3419475"/>
              <a:gd name="connsiteX66" fmla="*/ 698782 w 3952875"/>
              <a:gd name="connsiteY66" fmla="*/ 2030254 h 3419475"/>
              <a:gd name="connsiteX67" fmla="*/ 895949 w 3952875"/>
              <a:gd name="connsiteY67" fmla="*/ 2244566 h 3419475"/>
              <a:gd name="connsiteX68" fmla="*/ 899759 w 3952875"/>
              <a:gd name="connsiteY68" fmla="*/ 2275046 h 3419475"/>
              <a:gd name="connsiteX69" fmla="*/ 874994 w 3952875"/>
              <a:gd name="connsiteY69" fmla="*/ 2317909 h 3419475"/>
              <a:gd name="connsiteX70" fmla="*/ 876899 w 3952875"/>
              <a:gd name="connsiteY70" fmla="*/ 2339816 h 3419475"/>
              <a:gd name="connsiteX71" fmla="*/ 941669 w 3952875"/>
              <a:gd name="connsiteY71" fmla="*/ 2354104 h 3419475"/>
              <a:gd name="connsiteX72" fmla="*/ 1009297 w 3952875"/>
              <a:gd name="connsiteY72" fmla="*/ 2368391 h 3419475"/>
              <a:gd name="connsiteX73" fmla="*/ 1069304 w 3952875"/>
              <a:gd name="connsiteY73" fmla="*/ 2433161 h 3419475"/>
              <a:gd name="connsiteX74" fmla="*/ 1068352 w 3952875"/>
              <a:gd name="connsiteY74" fmla="*/ 2453164 h 3419475"/>
              <a:gd name="connsiteX75" fmla="*/ 889282 w 3952875"/>
              <a:gd name="connsiteY75" fmla="*/ 2617946 h 3419475"/>
              <a:gd name="connsiteX76" fmla="*/ 875947 w 3952875"/>
              <a:gd name="connsiteY76" fmla="*/ 2630329 h 3419475"/>
              <a:gd name="connsiteX77" fmla="*/ 875947 w 3952875"/>
              <a:gd name="connsiteY77" fmla="*/ 2645569 h 3419475"/>
              <a:gd name="connsiteX78" fmla="*/ 915952 w 3952875"/>
              <a:gd name="connsiteY78" fmla="*/ 2688431 h 3419475"/>
              <a:gd name="connsiteX79" fmla="*/ 932144 w 3952875"/>
              <a:gd name="connsiteY79" fmla="*/ 2689384 h 3419475"/>
              <a:gd name="connsiteX80" fmla="*/ 1186462 w 3952875"/>
              <a:gd name="connsiteY80" fmla="*/ 2456974 h 3419475"/>
              <a:gd name="connsiteX81" fmla="*/ 1533172 w 3952875"/>
              <a:gd name="connsiteY81" fmla="*/ 2140744 h 3419475"/>
              <a:gd name="connsiteX82" fmla="*/ 1787489 w 3952875"/>
              <a:gd name="connsiteY82" fmla="*/ 1908334 h 3419475"/>
              <a:gd name="connsiteX83" fmla="*/ 2137057 w 3952875"/>
              <a:gd name="connsiteY83" fmla="*/ 1589246 h 3419475"/>
              <a:gd name="connsiteX84" fmla="*/ 2388517 w 3952875"/>
              <a:gd name="connsiteY84" fmla="*/ 1359694 h 3419475"/>
              <a:gd name="connsiteX85" fmla="*/ 2658074 w 3952875"/>
              <a:gd name="connsiteY85" fmla="*/ 1113949 h 3419475"/>
              <a:gd name="connsiteX86" fmla="*/ 2659979 w 3952875"/>
              <a:gd name="connsiteY86" fmla="*/ 1091089 h 3419475"/>
              <a:gd name="connsiteX87" fmla="*/ 2667599 w 3952875"/>
              <a:gd name="connsiteY87" fmla="*/ 954881 h 3419475"/>
              <a:gd name="connsiteX88" fmla="*/ 2802854 w 3952875"/>
              <a:gd name="connsiteY88" fmla="*/ 948214 h 3419475"/>
              <a:gd name="connsiteX89" fmla="*/ 2813332 w 3952875"/>
              <a:gd name="connsiteY89" fmla="*/ 953929 h 3419475"/>
              <a:gd name="connsiteX90" fmla="*/ 2818094 w 3952875"/>
              <a:gd name="connsiteY90" fmla="*/ 941546 h 3419475"/>
              <a:gd name="connsiteX91" fmla="*/ 2828572 w 3952875"/>
              <a:gd name="connsiteY91" fmla="*/ 862489 h 3419475"/>
              <a:gd name="connsiteX92" fmla="*/ 2848574 w 3952875"/>
              <a:gd name="connsiteY92" fmla="*/ 839629 h 3419475"/>
              <a:gd name="connsiteX93" fmla="*/ 2970494 w 3952875"/>
              <a:gd name="connsiteY93" fmla="*/ 806291 h 3419475"/>
              <a:gd name="connsiteX94" fmla="*/ 2986687 w 3952875"/>
              <a:gd name="connsiteY94" fmla="*/ 800576 h 3419475"/>
              <a:gd name="connsiteX95" fmla="*/ 2919059 w 3952875"/>
              <a:gd name="connsiteY95" fmla="*/ 790099 h 3419475"/>
              <a:gd name="connsiteX96" fmla="*/ 2610449 w 3952875"/>
              <a:gd name="connsiteY96" fmla="*/ 453866 h 3419475"/>
              <a:gd name="connsiteX97" fmla="*/ 2931442 w 3952875"/>
              <a:gd name="connsiteY97" fmla="*/ 11906 h 3419475"/>
              <a:gd name="connsiteX98" fmla="*/ 2952397 w 3952875"/>
              <a:gd name="connsiteY98" fmla="*/ 7144 h 3419475"/>
              <a:gd name="connsiteX99" fmla="*/ 3047647 w 3952875"/>
              <a:gd name="connsiteY99" fmla="*/ 7144 h 3419475"/>
              <a:gd name="connsiteX100" fmla="*/ 3056219 w 3952875"/>
              <a:gd name="connsiteY100" fmla="*/ 9049 h 3419475"/>
              <a:gd name="connsiteX101" fmla="*/ 3319109 w 3952875"/>
              <a:gd name="connsiteY101" fmla="*/ 168116 h 3419475"/>
              <a:gd name="connsiteX102" fmla="*/ 3341017 w 3952875"/>
              <a:gd name="connsiteY102" fmla="*/ 168116 h 3419475"/>
              <a:gd name="connsiteX103" fmla="*/ 3918232 w 3952875"/>
              <a:gd name="connsiteY103" fmla="*/ 218599 h 3419475"/>
              <a:gd name="connsiteX104" fmla="*/ 3952522 w 3952875"/>
              <a:gd name="connsiteY104" fmla="*/ 325279 h 3419475"/>
              <a:gd name="connsiteX105" fmla="*/ 3953474 w 3952875"/>
              <a:gd name="connsiteY105" fmla="*/ 419576 h 3419475"/>
              <a:gd name="connsiteX106" fmla="*/ 3534374 w 3952875"/>
              <a:gd name="connsiteY106" fmla="*/ 1227296 h 3419475"/>
              <a:gd name="connsiteX107" fmla="*/ 3572474 w 3952875"/>
              <a:gd name="connsiteY107" fmla="*/ 1224439 h 3419475"/>
              <a:gd name="connsiteX108" fmla="*/ 3769642 w 3952875"/>
              <a:gd name="connsiteY108" fmla="*/ 1054894 h 3419475"/>
              <a:gd name="connsiteX109" fmla="*/ 3705824 w 3952875"/>
              <a:gd name="connsiteY109" fmla="*/ 800576 h 3419475"/>
              <a:gd name="connsiteX110" fmla="*/ 3554377 w 3952875"/>
              <a:gd name="connsiteY110" fmla="*/ 732949 h 3419475"/>
              <a:gd name="connsiteX111" fmla="*/ 3537232 w 3952875"/>
              <a:gd name="connsiteY111" fmla="*/ 710089 h 3419475"/>
              <a:gd name="connsiteX112" fmla="*/ 3552472 w 3952875"/>
              <a:gd name="connsiteY112" fmla="*/ 575786 h 3419475"/>
              <a:gd name="connsiteX113" fmla="*/ 3580094 w 3952875"/>
              <a:gd name="connsiteY113" fmla="*/ 554831 h 3419475"/>
              <a:gd name="connsiteX114" fmla="*/ 3682964 w 3952875"/>
              <a:gd name="connsiteY114" fmla="*/ 545306 h 3419475"/>
              <a:gd name="connsiteX115" fmla="*/ 3791549 w 3952875"/>
              <a:gd name="connsiteY115" fmla="*/ 306229 h 3419475"/>
              <a:gd name="connsiteX116" fmla="*/ 3554377 w 3952875"/>
              <a:gd name="connsiteY116" fmla="*/ 192881 h 3419475"/>
              <a:gd name="connsiteX117" fmla="*/ 3428647 w 3952875"/>
              <a:gd name="connsiteY117" fmla="*/ 395764 h 3419475"/>
              <a:gd name="connsiteX118" fmla="*/ 3413407 w 3952875"/>
              <a:gd name="connsiteY118" fmla="*/ 413861 h 3419475"/>
              <a:gd name="connsiteX119" fmla="*/ 3281009 w 3952875"/>
              <a:gd name="connsiteY119" fmla="*/ 416719 h 3419475"/>
              <a:gd name="connsiteX120" fmla="*/ 3248624 w 3952875"/>
              <a:gd name="connsiteY120" fmla="*/ 385286 h 3419475"/>
              <a:gd name="connsiteX121" fmla="*/ 2966684 w 3952875"/>
              <a:gd name="connsiteY121" fmla="*/ 152876 h 3419475"/>
              <a:gd name="connsiteX122" fmla="*/ 2757134 w 3952875"/>
              <a:gd name="connsiteY122" fmla="*/ 437674 h 3419475"/>
              <a:gd name="connsiteX123" fmla="*/ 2995259 w 3952875"/>
              <a:gd name="connsiteY123" fmla="*/ 645319 h 3419475"/>
              <a:gd name="connsiteX124" fmla="*/ 3135277 w 3952875"/>
              <a:gd name="connsiteY124" fmla="*/ 606266 h 3419475"/>
              <a:gd name="connsiteX125" fmla="*/ 3163852 w 3952875"/>
              <a:gd name="connsiteY125" fmla="*/ 611029 h 3419475"/>
              <a:gd name="connsiteX126" fmla="*/ 3185759 w 3952875"/>
              <a:gd name="connsiteY126" fmla="*/ 634841 h 3419475"/>
              <a:gd name="connsiteX127" fmla="*/ 3197189 w 3952875"/>
              <a:gd name="connsiteY127" fmla="*/ 639604 h 3419475"/>
              <a:gd name="connsiteX128" fmla="*/ 3204809 w 3952875"/>
              <a:gd name="connsiteY128" fmla="*/ 627221 h 3419475"/>
              <a:gd name="connsiteX129" fmla="*/ 3202904 w 3952875"/>
              <a:gd name="connsiteY129" fmla="*/ 614839 h 3419475"/>
              <a:gd name="connsiteX130" fmla="*/ 3307679 w 3952875"/>
              <a:gd name="connsiteY130" fmla="*/ 513874 h 3419475"/>
              <a:gd name="connsiteX131" fmla="*/ 3445792 w 3952875"/>
              <a:gd name="connsiteY131" fmla="*/ 670084 h 3419475"/>
              <a:gd name="connsiteX132" fmla="*/ 3383879 w 3952875"/>
              <a:gd name="connsiteY132" fmla="*/ 757714 h 3419475"/>
              <a:gd name="connsiteX133" fmla="*/ 3332444 w 3952875"/>
              <a:gd name="connsiteY133" fmla="*/ 758666 h 3419475"/>
              <a:gd name="connsiteX134" fmla="*/ 3309584 w 3952875"/>
              <a:gd name="connsiteY134" fmla="*/ 764381 h 3419475"/>
              <a:gd name="connsiteX135" fmla="*/ 3319109 w 3952875"/>
              <a:gd name="connsiteY135" fmla="*/ 781526 h 3419475"/>
              <a:gd name="connsiteX136" fmla="*/ 3335302 w 3952875"/>
              <a:gd name="connsiteY136" fmla="*/ 798671 h 3419475"/>
              <a:gd name="connsiteX137" fmla="*/ 3337207 w 3952875"/>
              <a:gd name="connsiteY137" fmla="*/ 831056 h 3419475"/>
              <a:gd name="connsiteX138" fmla="*/ 3287677 w 3952875"/>
              <a:gd name="connsiteY138" fmla="*/ 963454 h 3419475"/>
              <a:gd name="connsiteX139" fmla="*/ 3534374 w 3952875"/>
              <a:gd name="connsiteY139" fmla="*/ 1227296 h 3419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</a:cxnLst>
            <a:rect l="l" t="t" r="r" b="b"/>
            <a:pathLst>
              <a:path w="3952875" h="3419475">
                <a:moveTo>
                  <a:pt x="3953474" y="419576"/>
                </a:moveTo>
                <a:cubicBezTo>
                  <a:pt x="3942997" y="464344"/>
                  <a:pt x="3930614" y="508159"/>
                  <a:pt x="3905849" y="547211"/>
                </a:cubicBezTo>
                <a:cubicBezTo>
                  <a:pt x="3877274" y="593884"/>
                  <a:pt x="3840127" y="631984"/>
                  <a:pt x="3792502" y="660559"/>
                </a:cubicBezTo>
                <a:cubicBezTo>
                  <a:pt x="3777262" y="670084"/>
                  <a:pt x="3777262" y="670084"/>
                  <a:pt x="3790597" y="681514"/>
                </a:cubicBezTo>
                <a:cubicBezTo>
                  <a:pt x="3871559" y="752951"/>
                  <a:pt x="3917279" y="842486"/>
                  <a:pt x="3926804" y="951071"/>
                </a:cubicBezTo>
                <a:cubicBezTo>
                  <a:pt x="3941092" y="1127284"/>
                  <a:pt x="3835364" y="1293019"/>
                  <a:pt x="3666772" y="1351121"/>
                </a:cubicBezTo>
                <a:cubicBezTo>
                  <a:pt x="3530564" y="1398746"/>
                  <a:pt x="3401977" y="1377791"/>
                  <a:pt x="3287677" y="1288256"/>
                </a:cubicBezTo>
                <a:cubicBezTo>
                  <a:pt x="3188617" y="1210151"/>
                  <a:pt x="3140992" y="1105376"/>
                  <a:pt x="3139087" y="980599"/>
                </a:cubicBezTo>
                <a:cubicBezTo>
                  <a:pt x="3139087" y="977741"/>
                  <a:pt x="3139087" y="974884"/>
                  <a:pt x="3139087" y="971074"/>
                </a:cubicBezTo>
                <a:cubicBezTo>
                  <a:pt x="3139087" y="970121"/>
                  <a:pt x="3139087" y="970121"/>
                  <a:pt x="3138134" y="968216"/>
                </a:cubicBezTo>
                <a:cubicBezTo>
                  <a:pt x="3129562" y="978694"/>
                  <a:pt x="3124799" y="991076"/>
                  <a:pt x="3120989" y="1003459"/>
                </a:cubicBezTo>
                <a:cubicBezTo>
                  <a:pt x="3108607" y="1035844"/>
                  <a:pt x="3097177" y="1068229"/>
                  <a:pt x="3085747" y="1100614"/>
                </a:cubicBezTo>
                <a:cubicBezTo>
                  <a:pt x="3081937" y="1112044"/>
                  <a:pt x="3076222" y="1115854"/>
                  <a:pt x="3064792" y="1115854"/>
                </a:cubicBezTo>
                <a:cubicBezTo>
                  <a:pt x="3033359" y="1116806"/>
                  <a:pt x="3000974" y="1118711"/>
                  <a:pt x="2966684" y="1120616"/>
                </a:cubicBezTo>
                <a:cubicBezTo>
                  <a:pt x="2978114" y="1137761"/>
                  <a:pt x="2986687" y="1153001"/>
                  <a:pt x="2990497" y="1170146"/>
                </a:cubicBezTo>
                <a:cubicBezTo>
                  <a:pt x="2999069" y="1211104"/>
                  <a:pt x="2979067" y="1255871"/>
                  <a:pt x="2941919" y="1277779"/>
                </a:cubicBezTo>
                <a:cubicBezTo>
                  <a:pt x="2903819" y="1299686"/>
                  <a:pt x="2854289" y="1295876"/>
                  <a:pt x="2824762" y="1266349"/>
                </a:cubicBezTo>
                <a:cubicBezTo>
                  <a:pt x="2812379" y="1253966"/>
                  <a:pt x="2805712" y="1255871"/>
                  <a:pt x="2794282" y="1266349"/>
                </a:cubicBezTo>
                <a:cubicBezTo>
                  <a:pt x="2713319" y="1341596"/>
                  <a:pt x="2631404" y="1416844"/>
                  <a:pt x="2549489" y="1492091"/>
                </a:cubicBezTo>
                <a:cubicBezTo>
                  <a:pt x="2422807" y="1608296"/>
                  <a:pt x="2296124" y="1725454"/>
                  <a:pt x="2170394" y="1841659"/>
                </a:cubicBezTo>
                <a:cubicBezTo>
                  <a:pt x="2076097" y="1929289"/>
                  <a:pt x="1980847" y="2015966"/>
                  <a:pt x="1886549" y="2103596"/>
                </a:cubicBezTo>
                <a:cubicBezTo>
                  <a:pt x="1759867" y="2220754"/>
                  <a:pt x="1633184" y="2336959"/>
                  <a:pt x="1505549" y="2454116"/>
                </a:cubicBezTo>
                <a:cubicBezTo>
                  <a:pt x="1411252" y="2541746"/>
                  <a:pt x="1316002" y="2628424"/>
                  <a:pt x="1221704" y="2716054"/>
                </a:cubicBezTo>
                <a:cubicBezTo>
                  <a:pt x="1094069" y="2833211"/>
                  <a:pt x="967387" y="2950369"/>
                  <a:pt x="839752" y="3067526"/>
                </a:cubicBezTo>
                <a:cubicBezTo>
                  <a:pt x="767362" y="3134201"/>
                  <a:pt x="694019" y="3201829"/>
                  <a:pt x="621629" y="3269456"/>
                </a:cubicBezTo>
                <a:cubicBezTo>
                  <a:pt x="605437" y="3283744"/>
                  <a:pt x="606389" y="3283744"/>
                  <a:pt x="592102" y="3268504"/>
                </a:cubicBezTo>
                <a:cubicBezTo>
                  <a:pt x="586387" y="3262789"/>
                  <a:pt x="582577" y="3249454"/>
                  <a:pt x="572099" y="3254216"/>
                </a:cubicBezTo>
                <a:cubicBezTo>
                  <a:pt x="560669" y="3258979"/>
                  <a:pt x="563527" y="3271361"/>
                  <a:pt x="563527" y="3281839"/>
                </a:cubicBezTo>
                <a:cubicBezTo>
                  <a:pt x="565432" y="3346609"/>
                  <a:pt x="518759" y="3402806"/>
                  <a:pt x="458752" y="3411379"/>
                </a:cubicBezTo>
                <a:cubicBezTo>
                  <a:pt x="391124" y="3419951"/>
                  <a:pt x="331117" y="3379946"/>
                  <a:pt x="316829" y="3314224"/>
                </a:cubicBezTo>
                <a:cubicBezTo>
                  <a:pt x="296827" y="3227546"/>
                  <a:pt x="373027" y="3150394"/>
                  <a:pt x="461609" y="3164681"/>
                </a:cubicBezTo>
                <a:cubicBezTo>
                  <a:pt x="466372" y="3165634"/>
                  <a:pt x="471134" y="3167539"/>
                  <a:pt x="476849" y="3164681"/>
                </a:cubicBezTo>
                <a:cubicBezTo>
                  <a:pt x="483517" y="3159919"/>
                  <a:pt x="488279" y="3156109"/>
                  <a:pt x="479707" y="3146584"/>
                </a:cubicBezTo>
                <a:cubicBezTo>
                  <a:pt x="456847" y="3121819"/>
                  <a:pt x="456847" y="3120866"/>
                  <a:pt x="481612" y="3098006"/>
                </a:cubicBezTo>
                <a:cubicBezTo>
                  <a:pt x="535904" y="3048476"/>
                  <a:pt x="590197" y="2998946"/>
                  <a:pt x="644489" y="2950369"/>
                </a:cubicBezTo>
                <a:cubicBezTo>
                  <a:pt x="655919" y="2939891"/>
                  <a:pt x="656872" y="2934176"/>
                  <a:pt x="645442" y="2923699"/>
                </a:cubicBezTo>
                <a:cubicBezTo>
                  <a:pt x="634012" y="2914174"/>
                  <a:pt x="624487" y="2902744"/>
                  <a:pt x="614962" y="2890361"/>
                </a:cubicBezTo>
                <a:cubicBezTo>
                  <a:pt x="606389" y="2878931"/>
                  <a:pt x="599722" y="2880836"/>
                  <a:pt x="590197" y="2889409"/>
                </a:cubicBezTo>
                <a:cubicBezTo>
                  <a:pt x="549239" y="2927509"/>
                  <a:pt x="507329" y="2965609"/>
                  <a:pt x="465419" y="3003709"/>
                </a:cubicBezTo>
                <a:cubicBezTo>
                  <a:pt x="444464" y="3022759"/>
                  <a:pt x="422557" y="3041809"/>
                  <a:pt x="401602" y="3061811"/>
                </a:cubicBezTo>
                <a:cubicBezTo>
                  <a:pt x="393982" y="3068479"/>
                  <a:pt x="389219" y="3068479"/>
                  <a:pt x="382552" y="3060859"/>
                </a:cubicBezTo>
                <a:cubicBezTo>
                  <a:pt x="355882" y="3031331"/>
                  <a:pt x="329212" y="3001804"/>
                  <a:pt x="302542" y="2973229"/>
                </a:cubicBezTo>
                <a:cubicBezTo>
                  <a:pt x="295874" y="2966561"/>
                  <a:pt x="295874" y="2960846"/>
                  <a:pt x="299684" y="2953226"/>
                </a:cubicBezTo>
                <a:cubicBezTo>
                  <a:pt x="309209" y="2937034"/>
                  <a:pt x="317782" y="2919889"/>
                  <a:pt x="327307" y="2903696"/>
                </a:cubicBezTo>
                <a:cubicBezTo>
                  <a:pt x="331117" y="2896076"/>
                  <a:pt x="331117" y="2891314"/>
                  <a:pt x="325402" y="2884646"/>
                </a:cubicBezTo>
                <a:cubicBezTo>
                  <a:pt x="299684" y="2851309"/>
                  <a:pt x="299684" y="2851309"/>
                  <a:pt x="260632" y="2868454"/>
                </a:cubicBezTo>
                <a:cubicBezTo>
                  <a:pt x="221579" y="2885599"/>
                  <a:pt x="221579" y="2885599"/>
                  <a:pt x="192052" y="2854166"/>
                </a:cubicBezTo>
                <a:cubicBezTo>
                  <a:pt x="132997" y="2790349"/>
                  <a:pt x="73942" y="2725579"/>
                  <a:pt x="14887" y="2661761"/>
                </a:cubicBezTo>
                <a:cubicBezTo>
                  <a:pt x="4409" y="2650331"/>
                  <a:pt x="4409" y="2641759"/>
                  <a:pt x="15839" y="2631281"/>
                </a:cubicBezTo>
                <a:cubicBezTo>
                  <a:pt x="69179" y="2582704"/>
                  <a:pt x="121567" y="2534126"/>
                  <a:pt x="174907" y="2485549"/>
                </a:cubicBezTo>
                <a:cubicBezTo>
                  <a:pt x="184432" y="2476976"/>
                  <a:pt x="190147" y="2476976"/>
                  <a:pt x="198719" y="2486501"/>
                </a:cubicBezTo>
                <a:cubicBezTo>
                  <a:pt x="244439" y="2536984"/>
                  <a:pt x="290159" y="2586514"/>
                  <a:pt x="335879" y="2636996"/>
                </a:cubicBezTo>
                <a:cubicBezTo>
                  <a:pt x="343499" y="2644616"/>
                  <a:pt x="347309" y="2645569"/>
                  <a:pt x="354929" y="2637949"/>
                </a:cubicBezTo>
                <a:cubicBezTo>
                  <a:pt x="375884" y="2617946"/>
                  <a:pt x="396839" y="2598896"/>
                  <a:pt x="418747" y="2579846"/>
                </a:cubicBezTo>
                <a:cubicBezTo>
                  <a:pt x="425414" y="2574131"/>
                  <a:pt x="425414" y="2570321"/>
                  <a:pt x="419699" y="2563654"/>
                </a:cubicBezTo>
                <a:cubicBezTo>
                  <a:pt x="373027" y="2513171"/>
                  <a:pt x="327307" y="2462689"/>
                  <a:pt x="280634" y="2413159"/>
                </a:cubicBezTo>
                <a:cubicBezTo>
                  <a:pt x="272062" y="2403634"/>
                  <a:pt x="270157" y="2397919"/>
                  <a:pt x="280634" y="2388394"/>
                </a:cubicBezTo>
                <a:cubicBezTo>
                  <a:pt x="323497" y="2350294"/>
                  <a:pt x="366359" y="2311241"/>
                  <a:pt x="408269" y="2272189"/>
                </a:cubicBezTo>
                <a:cubicBezTo>
                  <a:pt x="416842" y="2263616"/>
                  <a:pt x="421604" y="2265521"/>
                  <a:pt x="429224" y="2273141"/>
                </a:cubicBezTo>
                <a:cubicBezTo>
                  <a:pt x="474944" y="2323624"/>
                  <a:pt x="521617" y="2374106"/>
                  <a:pt x="567337" y="2424589"/>
                </a:cubicBezTo>
                <a:cubicBezTo>
                  <a:pt x="574957" y="2433161"/>
                  <a:pt x="579719" y="2432209"/>
                  <a:pt x="587339" y="2425541"/>
                </a:cubicBezTo>
                <a:cubicBezTo>
                  <a:pt x="608294" y="2405539"/>
                  <a:pt x="629249" y="2386489"/>
                  <a:pt x="651157" y="2367439"/>
                </a:cubicBezTo>
                <a:cubicBezTo>
                  <a:pt x="657824" y="2361724"/>
                  <a:pt x="656872" y="2357914"/>
                  <a:pt x="651157" y="2351246"/>
                </a:cubicBezTo>
                <a:cubicBezTo>
                  <a:pt x="604484" y="2300764"/>
                  <a:pt x="558764" y="2250281"/>
                  <a:pt x="512092" y="2200751"/>
                </a:cubicBezTo>
                <a:cubicBezTo>
                  <a:pt x="502567" y="2191226"/>
                  <a:pt x="502567" y="2185511"/>
                  <a:pt x="513044" y="2176939"/>
                </a:cubicBezTo>
                <a:cubicBezTo>
                  <a:pt x="567337" y="2128361"/>
                  <a:pt x="620677" y="2078831"/>
                  <a:pt x="674017" y="2029301"/>
                </a:cubicBezTo>
                <a:cubicBezTo>
                  <a:pt x="683542" y="2019776"/>
                  <a:pt x="689257" y="2019776"/>
                  <a:pt x="698782" y="2030254"/>
                </a:cubicBezTo>
                <a:cubicBezTo>
                  <a:pt x="764504" y="2101691"/>
                  <a:pt x="830227" y="2173129"/>
                  <a:pt x="895949" y="2244566"/>
                </a:cubicBezTo>
                <a:cubicBezTo>
                  <a:pt x="905474" y="2255044"/>
                  <a:pt x="907379" y="2262664"/>
                  <a:pt x="899759" y="2275046"/>
                </a:cubicBezTo>
                <a:cubicBezTo>
                  <a:pt x="890234" y="2288381"/>
                  <a:pt x="883567" y="2303621"/>
                  <a:pt x="874994" y="2317909"/>
                </a:cubicBezTo>
                <a:cubicBezTo>
                  <a:pt x="870232" y="2326481"/>
                  <a:pt x="870232" y="2332196"/>
                  <a:pt x="876899" y="2339816"/>
                </a:cubicBezTo>
                <a:cubicBezTo>
                  <a:pt x="903569" y="2371249"/>
                  <a:pt x="903569" y="2371249"/>
                  <a:pt x="941669" y="2354104"/>
                </a:cubicBezTo>
                <a:cubicBezTo>
                  <a:pt x="980722" y="2336959"/>
                  <a:pt x="980722" y="2336959"/>
                  <a:pt x="1009297" y="2368391"/>
                </a:cubicBezTo>
                <a:cubicBezTo>
                  <a:pt x="1029299" y="2390299"/>
                  <a:pt x="1048349" y="2411254"/>
                  <a:pt x="1069304" y="2433161"/>
                </a:cubicBezTo>
                <a:cubicBezTo>
                  <a:pt x="1076924" y="2440781"/>
                  <a:pt x="1075972" y="2445544"/>
                  <a:pt x="1068352" y="2453164"/>
                </a:cubicBezTo>
                <a:cubicBezTo>
                  <a:pt x="1008344" y="2507456"/>
                  <a:pt x="948337" y="2562701"/>
                  <a:pt x="889282" y="2617946"/>
                </a:cubicBezTo>
                <a:cubicBezTo>
                  <a:pt x="884519" y="2621756"/>
                  <a:pt x="880709" y="2626519"/>
                  <a:pt x="875947" y="2630329"/>
                </a:cubicBezTo>
                <a:cubicBezTo>
                  <a:pt x="869279" y="2635091"/>
                  <a:pt x="870232" y="2639854"/>
                  <a:pt x="875947" y="2645569"/>
                </a:cubicBezTo>
                <a:cubicBezTo>
                  <a:pt x="889282" y="2659856"/>
                  <a:pt x="902617" y="2674144"/>
                  <a:pt x="915952" y="2688431"/>
                </a:cubicBezTo>
                <a:cubicBezTo>
                  <a:pt x="921667" y="2694146"/>
                  <a:pt x="925477" y="2696051"/>
                  <a:pt x="932144" y="2689384"/>
                </a:cubicBezTo>
                <a:cubicBezTo>
                  <a:pt x="1016917" y="2611279"/>
                  <a:pt x="1101689" y="2534126"/>
                  <a:pt x="1186462" y="2456974"/>
                </a:cubicBezTo>
                <a:cubicBezTo>
                  <a:pt x="1301714" y="2351246"/>
                  <a:pt x="1417919" y="2245519"/>
                  <a:pt x="1533172" y="2140744"/>
                </a:cubicBezTo>
                <a:cubicBezTo>
                  <a:pt x="1617944" y="2063591"/>
                  <a:pt x="1702717" y="1985486"/>
                  <a:pt x="1787489" y="1908334"/>
                </a:cubicBezTo>
                <a:cubicBezTo>
                  <a:pt x="1903694" y="1801654"/>
                  <a:pt x="2019899" y="1695926"/>
                  <a:pt x="2137057" y="1589246"/>
                </a:cubicBezTo>
                <a:cubicBezTo>
                  <a:pt x="2220877" y="1513046"/>
                  <a:pt x="2304697" y="1435894"/>
                  <a:pt x="2388517" y="1359694"/>
                </a:cubicBezTo>
                <a:cubicBezTo>
                  <a:pt x="2478052" y="1277779"/>
                  <a:pt x="2567587" y="1194911"/>
                  <a:pt x="2658074" y="1113949"/>
                </a:cubicBezTo>
                <a:cubicBezTo>
                  <a:pt x="2667599" y="1105376"/>
                  <a:pt x="2667599" y="1100614"/>
                  <a:pt x="2659979" y="1091089"/>
                </a:cubicBezTo>
                <a:cubicBezTo>
                  <a:pt x="2626642" y="1049179"/>
                  <a:pt x="2630452" y="992029"/>
                  <a:pt x="2667599" y="954881"/>
                </a:cubicBezTo>
                <a:cubicBezTo>
                  <a:pt x="2703794" y="918686"/>
                  <a:pt x="2760944" y="915829"/>
                  <a:pt x="2802854" y="948214"/>
                </a:cubicBezTo>
                <a:cubicBezTo>
                  <a:pt x="2805712" y="951071"/>
                  <a:pt x="2808569" y="955834"/>
                  <a:pt x="2813332" y="953929"/>
                </a:cubicBezTo>
                <a:cubicBezTo>
                  <a:pt x="2819047" y="952024"/>
                  <a:pt x="2817142" y="946309"/>
                  <a:pt x="2818094" y="941546"/>
                </a:cubicBezTo>
                <a:cubicBezTo>
                  <a:pt x="2821904" y="914876"/>
                  <a:pt x="2825714" y="889159"/>
                  <a:pt x="2828572" y="862489"/>
                </a:cubicBezTo>
                <a:cubicBezTo>
                  <a:pt x="2829524" y="849154"/>
                  <a:pt x="2835239" y="843439"/>
                  <a:pt x="2848574" y="839629"/>
                </a:cubicBezTo>
                <a:cubicBezTo>
                  <a:pt x="2889532" y="829151"/>
                  <a:pt x="2930489" y="819626"/>
                  <a:pt x="2970494" y="806291"/>
                </a:cubicBezTo>
                <a:cubicBezTo>
                  <a:pt x="2975257" y="804386"/>
                  <a:pt x="2980019" y="802481"/>
                  <a:pt x="2986687" y="800576"/>
                </a:cubicBezTo>
                <a:cubicBezTo>
                  <a:pt x="2962874" y="796766"/>
                  <a:pt x="2940967" y="793909"/>
                  <a:pt x="2919059" y="790099"/>
                </a:cubicBezTo>
                <a:cubicBezTo>
                  <a:pt x="2756182" y="750094"/>
                  <a:pt x="2633309" y="616744"/>
                  <a:pt x="2610449" y="453866"/>
                </a:cubicBezTo>
                <a:cubicBezTo>
                  <a:pt x="2580922" y="245269"/>
                  <a:pt x="2723797" y="48101"/>
                  <a:pt x="2931442" y="11906"/>
                </a:cubicBezTo>
                <a:cubicBezTo>
                  <a:pt x="2938109" y="10954"/>
                  <a:pt x="2945729" y="9049"/>
                  <a:pt x="2952397" y="7144"/>
                </a:cubicBezTo>
                <a:cubicBezTo>
                  <a:pt x="2983829" y="7144"/>
                  <a:pt x="3016214" y="7144"/>
                  <a:pt x="3047647" y="7144"/>
                </a:cubicBezTo>
                <a:cubicBezTo>
                  <a:pt x="3050504" y="8096"/>
                  <a:pt x="3053362" y="9049"/>
                  <a:pt x="3056219" y="9049"/>
                </a:cubicBezTo>
                <a:cubicBezTo>
                  <a:pt x="3164804" y="27146"/>
                  <a:pt x="3253387" y="79534"/>
                  <a:pt x="3319109" y="168116"/>
                </a:cubicBezTo>
                <a:cubicBezTo>
                  <a:pt x="3330539" y="183356"/>
                  <a:pt x="3330539" y="183356"/>
                  <a:pt x="3341017" y="168116"/>
                </a:cubicBezTo>
                <a:cubicBezTo>
                  <a:pt x="3490559" y="-33814"/>
                  <a:pt x="3804884" y="-6191"/>
                  <a:pt x="3918232" y="218599"/>
                </a:cubicBezTo>
                <a:cubicBezTo>
                  <a:pt x="3935377" y="252889"/>
                  <a:pt x="3943949" y="289084"/>
                  <a:pt x="3952522" y="325279"/>
                </a:cubicBezTo>
                <a:cubicBezTo>
                  <a:pt x="3953474" y="356711"/>
                  <a:pt x="3953474" y="388144"/>
                  <a:pt x="3953474" y="419576"/>
                </a:cubicBezTo>
                <a:close/>
                <a:moveTo>
                  <a:pt x="3534374" y="1227296"/>
                </a:moveTo>
                <a:cubicBezTo>
                  <a:pt x="3546757" y="1226344"/>
                  <a:pt x="3560092" y="1227296"/>
                  <a:pt x="3572474" y="1224439"/>
                </a:cubicBezTo>
                <a:cubicBezTo>
                  <a:pt x="3670582" y="1206341"/>
                  <a:pt x="3740114" y="1150144"/>
                  <a:pt x="3769642" y="1054894"/>
                </a:cubicBezTo>
                <a:cubicBezTo>
                  <a:pt x="3800122" y="958691"/>
                  <a:pt x="3777262" y="872014"/>
                  <a:pt x="3705824" y="800576"/>
                </a:cubicBezTo>
                <a:cubicBezTo>
                  <a:pt x="3664867" y="759619"/>
                  <a:pt x="3612479" y="737711"/>
                  <a:pt x="3554377" y="732949"/>
                </a:cubicBezTo>
                <a:cubicBezTo>
                  <a:pt x="3538184" y="731996"/>
                  <a:pt x="3535327" y="724376"/>
                  <a:pt x="3537232" y="710089"/>
                </a:cubicBezTo>
                <a:cubicBezTo>
                  <a:pt x="3542947" y="665321"/>
                  <a:pt x="3547709" y="620554"/>
                  <a:pt x="3552472" y="575786"/>
                </a:cubicBezTo>
                <a:cubicBezTo>
                  <a:pt x="3555329" y="551974"/>
                  <a:pt x="3556282" y="551021"/>
                  <a:pt x="3580094" y="554831"/>
                </a:cubicBezTo>
                <a:cubicBezTo>
                  <a:pt x="3615337" y="560546"/>
                  <a:pt x="3649627" y="558641"/>
                  <a:pt x="3682964" y="545306"/>
                </a:cubicBezTo>
                <a:cubicBezTo>
                  <a:pt x="3778214" y="508159"/>
                  <a:pt x="3825839" y="401479"/>
                  <a:pt x="3791549" y="306229"/>
                </a:cubicBezTo>
                <a:cubicBezTo>
                  <a:pt x="3756307" y="210979"/>
                  <a:pt x="3651532" y="160496"/>
                  <a:pt x="3554377" y="192881"/>
                </a:cubicBezTo>
                <a:cubicBezTo>
                  <a:pt x="3481034" y="217646"/>
                  <a:pt x="3418169" y="290989"/>
                  <a:pt x="3428647" y="395764"/>
                </a:cubicBezTo>
                <a:cubicBezTo>
                  <a:pt x="3429599" y="409099"/>
                  <a:pt x="3426742" y="412909"/>
                  <a:pt x="3413407" y="413861"/>
                </a:cubicBezTo>
                <a:cubicBezTo>
                  <a:pt x="3369592" y="415766"/>
                  <a:pt x="3324824" y="415766"/>
                  <a:pt x="3281009" y="416719"/>
                </a:cubicBezTo>
                <a:cubicBezTo>
                  <a:pt x="3248624" y="417671"/>
                  <a:pt x="3249577" y="417671"/>
                  <a:pt x="3248624" y="385286"/>
                </a:cubicBezTo>
                <a:cubicBezTo>
                  <a:pt x="3244814" y="250984"/>
                  <a:pt x="3123847" y="130016"/>
                  <a:pt x="2966684" y="152876"/>
                </a:cubicBezTo>
                <a:cubicBezTo>
                  <a:pt x="2825714" y="172879"/>
                  <a:pt x="2737132" y="297656"/>
                  <a:pt x="2757134" y="437674"/>
                </a:cubicBezTo>
                <a:cubicBezTo>
                  <a:pt x="2774279" y="553879"/>
                  <a:pt x="2878102" y="644366"/>
                  <a:pt x="2995259" y="645319"/>
                </a:cubicBezTo>
                <a:cubicBezTo>
                  <a:pt x="3045742" y="646271"/>
                  <a:pt x="3092414" y="633889"/>
                  <a:pt x="3135277" y="606266"/>
                </a:cubicBezTo>
                <a:cubicBezTo>
                  <a:pt x="3147659" y="598646"/>
                  <a:pt x="3155279" y="599599"/>
                  <a:pt x="3163852" y="611029"/>
                </a:cubicBezTo>
                <a:cubicBezTo>
                  <a:pt x="3170519" y="619601"/>
                  <a:pt x="3178139" y="627221"/>
                  <a:pt x="3185759" y="634841"/>
                </a:cubicBezTo>
                <a:cubicBezTo>
                  <a:pt x="3188617" y="637699"/>
                  <a:pt x="3191474" y="642461"/>
                  <a:pt x="3197189" y="639604"/>
                </a:cubicBezTo>
                <a:cubicBezTo>
                  <a:pt x="3201952" y="636746"/>
                  <a:pt x="3205762" y="632936"/>
                  <a:pt x="3204809" y="627221"/>
                </a:cubicBezTo>
                <a:cubicBezTo>
                  <a:pt x="3204809" y="623411"/>
                  <a:pt x="3203857" y="618649"/>
                  <a:pt x="3202904" y="614839"/>
                </a:cubicBezTo>
                <a:cubicBezTo>
                  <a:pt x="3193379" y="551974"/>
                  <a:pt x="3244814" y="502444"/>
                  <a:pt x="3307679" y="513874"/>
                </a:cubicBezTo>
                <a:cubicBezTo>
                  <a:pt x="3383879" y="527209"/>
                  <a:pt x="3441982" y="592931"/>
                  <a:pt x="3445792" y="670084"/>
                </a:cubicBezTo>
                <a:cubicBezTo>
                  <a:pt x="3447697" y="710089"/>
                  <a:pt x="3422932" y="746284"/>
                  <a:pt x="3383879" y="757714"/>
                </a:cubicBezTo>
                <a:cubicBezTo>
                  <a:pt x="3366734" y="762476"/>
                  <a:pt x="3349589" y="763429"/>
                  <a:pt x="3332444" y="758666"/>
                </a:cubicBezTo>
                <a:cubicBezTo>
                  <a:pt x="3323872" y="756761"/>
                  <a:pt x="3314347" y="754856"/>
                  <a:pt x="3309584" y="764381"/>
                </a:cubicBezTo>
                <a:cubicBezTo>
                  <a:pt x="3304822" y="773906"/>
                  <a:pt x="3315299" y="775811"/>
                  <a:pt x="3319109" y="781526"/>
                </a:cubicBezTo>
                <a:cubicBezTo>
                  <a:pt x="3323872" y="787241"/>
                  <a:pt x="3328634" y="792956"/>
                  <a:pt x="3335302" y="798671"/>
                </a:cubicBezTo>
                <a:cubicBezTo>
                  <a:pt x="3347684" y="809149"/>
                  <a:pt x="3347684" y="817721"/>
                  <a:pt x="3337207" y="831056"/>
                </a:cubicBezTo>
                <a:cubicBezTo>
                  <a:pt x="3306727" y="869156"/>
                  <a:pt x="3290534" y="914876"/>
                  <a:pt x="3287677" y="963454"/>
                </a:cubicBezTo>
                <a:cubicBezTo>
                  <a:pt x="3277199" y="1108234"/>
                  <a:pt x="3389594" y="1227296"/>
                  <a:pt x="3534374" y="1227296"/>
                </a:cubicBezTo>
                <a:close/>
              </a:path>
            </a:pathLst>
          </a:custGeom>
          <a:noFill/>
          <a:ln w="34925" cap="flat">
            <a:solidFill>
              <a:schemeClr val="accent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2F6D567-C060-4D2B-B097-8C3176DB8302}"/>
              </a:ext>
            </a:extLst>
          </p:cNvPr>
          <p:cNvCxnSpPr>
            <a:cxnSpLocks/>
          </p:cNvCxnSpPr>
          <p:nvPr userDrawn="1"/>
        </p:nvCxnSpPr>
        <p:spPr>
          <a:xfrm flipH="1">
            <a:off x="1281085" y="477136"/>
            <a:ext cx="10262022" cy="0"/>
          </a:xfrm>
          <a:prstGeom prst="line">
            <a:avLst/>
          </a:prstGeom>
          <a:ln w="444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4193E77-7AFA-45E8-B176-B8D26B37835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543107" y="477136"/>
            <a:ext cx="0" cy="5935130"/>
          </a:xfrm>
          <a:prstGeom prst="line">
            <a:avLst/>
          </a:prstGeom>
          <a:ln w="444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8A31E12-92B8-44BE-9F73-32CC46810BBB}"/>
              </a:ext>
            </a:extLst>
          </p:cNvPr>
          <p:cNvCxnSpPr>
            <a:cxnSpLocks/>
          </p:cNvCxnSpPr>
          <p:nvPr userDrawn="1"/>
        </p:nvCxnSpPr>
        <p:spPr>
          <a:xfrm flipH="1">
            <a:off x="1281085" y="6392850"/>
            <a:ext cx="10262024" cy="17495"/>
          </a:xfrm>
          <a:prstGeom prst="line">
            <a:avLst/>
          </a:prstGeom>
          <a:ln w="444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FCEB618-9DF6-4F92-9895-C3F16A28D107}"/>
              </a:ext>
            </a:extLst>
          </p:cNvPr>
          <p:cNvCxnSpPr>
            <a:cxnSpLocks/>
          </p:cNvCxnSpPr>
          <p:nvPr userDrawn="1"/>
        </p:nvCxnSpPr>
        <p:spPr>
          <a:xfrm flipV="1">
            <a:off x="1281085" y="477136"/>
            <a:ext cx="0" cy="1173029"/>
          </a:xfrm>
          <a:prstGeom prst="line">
            <a:avLst/>
          </a:prstGeom>
          <a:ln w="44450">
            <a:solidFill>
              <a:schemeClr val="accent1"/>
            </a:solidFill>
            <a:head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3405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그림 개체 틀 2">
            <a:extLst>
              <a:ext uri="{FF2B5EF4-FFF2-40B4-BE49-F238E27FC236}">
                <a16:creationId xmlns:a16="http://schemas.microsoft.com/office/drawing/2014/main" id="{09EB6ADC-6B44-49DF-82E3-AB3A22E5DE2B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7628714" y="496198"/>
            <a:ext cx="3930307" cy="283464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5" name="그림 개체 틀 2">
            <a:extLst>
              <a:ext uri="{FF2B5EF4-FFF2-40B4-BE49-F238E27FC236}">
                <a16:creationId xmlns:a16="http://schemas.microsoft.com/office/drawing/2014/main" id="{2B7FFA71-E8E7-4BA8-AD43-D1DE14F120D0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4846324" y="3513718"/>
            <a:ext cx="2608213" cy="283464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9045593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2">
            <a:extLst>
              <a:ext uri="{FF2B5EF4-FFF2-40B4-BE49-F238E27FC236}">
                <a16:creationId xmlns:a16="http://schemas.microsoft.com/office/drawing/2014/main" id="{1563307B-4B6F-4D4D-AB66-99288A7B7613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5334000" y="0"/>
            <a:ext cx="6858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0607242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2">
            <a:extLst>
              <a:ext uri="{FF2B5EF4-FFF2-40B4-BE49-F238E27FC236}">
                <a16:creationId xmlns:a16="http://schemas.microsoft.com/office/drawing/2014/main" id="{25CCC988-11E6-43E3-B86B-C909FFF498C6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6952106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2">
            <a:extLst>
              <a:ext uri="{FF2B5EF4-FFF2-40B4-BE49-F238E27FC236}">
                <a16:creationId xmlns:a16="http://schemas.microsoft.com/office/drawing/2014/main" id="{25CCC988-11E6-43E3-B86B-C909FFF498C6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0" y="0"/>
            <a:ext cx="4689695" cy="685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4312925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12FC24-B0BB-43AE-AB6F-2F8A6318C976}"/>
              </a:ext>
            </a:extLst>
          </p:cNvPr>
          <p:cNvGrpSpPr/>
          <p:nvPr userDrawn="1"/>
        </p:nvGrpSpPr>
        <p:grpSpPr>
          <a:xfrm flipH="1">
            <a:off x="486250" y="477136"/>
            <a:ext cx="11704320" cy="5935130"/>
            <a:chOff x="-161213" y="477136"/>
            <a:chExt cx="11704320" cy="593513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202B0099-32CD-4A9E-A010-EB75F1B7ADBC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-161213" y="477136"/>
              <a:ext cx="11704320" cy="0"/>
            </a:xfrm>
            <a:prstGeom prst="line">
              <a:avLst/>
            </a:prstGeom>
            <a:ln w="444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6FFECB2-D63A-4DED-B565-1B5EC1C6DBCE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1543107" y="477136"/>
              <a:ext cx="0" cy="5935130"/>
            </a:xfrm>
            <a:prstGeom prst="line">
              <a:avLst/>
            </a:prstGeom>
            <a:ln w="444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23856D-6F4B-428C-8039-92BC2469A811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-161213" y="6392850"/>
              <a:ext cx="11704320" cy="13272"/>
            </a:xfrm>
            <a:prstGeom prst="line">
              <a:avLst/>
            </a:prstGeom>
            <a:ln w="444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913480D-83E6-465D-B9EC-FA0799699FB0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5268686" y="0"/>
            <a:ext cx="6923314" cy="6858000"/>
          </a:xfrm>
          <a:custGeom>
            <a:avLst/>
            <a:gdLst>
              <a:gd name="connsiteX0" fmla="*/ 1714500 w 6923314"/>
              <a:gd name="connsiteY0" fmla="*/ 0 h 6858000"/>
              <a:gd name="connsiteX1" fmla="*/ 6923314 w 6923314"/>
              <a:gd name="connsiteY1" fmla="*/ 0 h 6858000"/>
              <a:gd name="connsiteX2" fmla="*/ 6923314 w 6923314"/>
              <a:gd name="connsiteY2" fmla="*/ 1637212 h 6858000"/>
              <a:gd name="connsiteX3" fmla="*/ 5618117 w 6923314"/>
              <a:gd name="connsiteY3" fmla="*/ 6858000 h 6858000"/>
              <a:gd name="connsiteX4" fmla="*/ 0 w 6923314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3314" h="6858000">
                <a:moveTo>
                  <a:pt x="1714500" y="0"/>
                </a:moveTo>
                <a:lnTo>
                  <a:pt x="6923314" y="0"/>
                </a:lnTo>
                <a:lnTo>
                  <a:pt x="6923314" y="1637212"/>
                </a:lnTo>
                <a:lnTo>
                  <a:pt x="561811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930020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F11EEFC-446C-47E4-B2EA-DE7ED313E7C9}"/>
              </a:ext>
            </a:extLst>
          </p:cNvPr>
          <p:cNvSpPr/>
          <p:nvPr userDrawn="1"/>
        </p:nvSpPr>
        <p:spPr>
          <a:xfrm>
            <a:off x="4028659" y="0"/>
            <a:ext cx="8163341" cy="6858000"/>
          </a:xfrm>
          <a:custGeom>
            <a:avLst/>
            <a:gdLst>
              <a:gd name="connsiteX0" fmla="*/ 555736 w 8163341"/>
              <a:gd name="connsiteY0" fmla="*/ 0 h 6858000"/>
              <a:gd name="connsiteX1" fmla="*/ 8163341 w 8163341"/>
              <a:gd name="connsiteY1" fmla="*/ 0 h 6858000"/>
              <a:gd name="connsiteX2" fmla="*/ 8163341 w 8163341"/>
              <a:gd name="connsiteY2" fmla="*/ 6858000 h 6858000"/>
              <a:gd name="connsiteX3" fmla="*/ 1386403 w 8163341"/>
              <a:gd name="connsiteY3" fmla="*/ 6858000 h 6858000"/>
              <a:gd name="connsiteX4" fmla="*/ 1368696 w 8163341"/>
              <a:gd name="connsiteY4" fmla="*/ 6835467 h 6858000"/>
              <a:gd name="connsiteX5" fmla="*/ 0 w 8163341"/>
              <a:gd name="connsiteY5" fmla="*/ 2713384 h 6858000"/>
              <a:gd name="connsiteX6" fmla="*/ 541410 w 8163341"/>
              <a:gd name="connsiteY6" fmla="*/ 3168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63341" h="6858000">
                <a:moveTo>
                  <a:pt x="555736" y="0"/>
                </a:moveTo>
                <a:lnTo>
                  <a:pt x="8163341" y="0"/>
                </a:lnTo>
                <a:lnTo>
                  <a:pt x="8163341" y="6858000"/>
                </a:lnTo>
                <a:lnTo>
                  <a:pt x="1386403" y="6858000"/>
                </a:lnTo>
                <a:lnTo>
                  <a:pt x="1368696" y="6835467"/>
                </a:lnTo>
                <a:cubicBezTo>
                  <a:pt x="509067" y="5686009"/>
                  <a:pt x="0" y="4259146"/>
                  <a:pt x="0" y="2713384"/>
                </a:cubicBezTo>
                <a:cubicBezTo>
                  <a:pt x="0" y="1762146"/>
                  <a:pt x="192783" y="855935"/>
                  <a:pt x="541410" y="3168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697FC26-F258-4DC5-8D4C-92A80119685B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4131362" y="0"/>
            <a:ext cx="8060638" cy="6858000"/>
          </a:xfrm>
          <a:custGeom>
            <a:avLst/>
            <a:gdLst>
              <a:gd name="connsiteX0" fmla="*/ 555736 w 8060638"/>
              <a:gd name="connsiteY0" fmla="*/ 0 h 6858000"/>
              <a:gd name="connsiteX1" fmla="*/ 8060638 w 8060638"/>
              <a:gd name="connsiteY1" fmla="*/ 0 h 6858000"/>
              <a:gd name="connsiteX2" fmla="*/ 8060638 w 8060638"/>
              <a:gd name="connsiteY2" fmla="*/ 6858000 h 6858000"/>
              <a:gd name="connsiteX3" fmla="*/ 1386404 w 8060638"/>
              <a:gd name="connsiteY3" fmla="*/ 6858000 h 6858000"/>
              <a:gd name="connsiteX4" fmla="*/ 1368697 w 8060638"/>
              <a:gd name="connsiteY4" fmla="*/ 6835467 h 6858000"/>
              <a:gd name="connsiteX5" fmla="*/ 0 w 8060638"/>
              <a:gd name="connsiteY5" fmla="*/ 2713384 h 6858000"/>
              <a:gd name="connsiteX6" fmla="*/ 541410 w 8060638"/>
              <a:gd name="connsiteY6" fmla="*/ 3168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060638" h="6858000">
                <a:moveTo>
                  <a:pt x="555736" y="0"/>
                </a:moveTo>
                <a:lnTo>
                  <a:pt x="8060638" y="0"/>
                </a:lnTo>
                <a:lnTo>
                  <a:pt x="8060638" y="6858000"/>
                </a:lnTo>
                <a:lnTo>
                  <a:pt x="1386404" y="6858000"/>
                </a:lnTo>
                <a:lnTo>
                  <a:pt x="1368697" y="6835467"/>
                </a:lnTo>
                <a:cubicBezTo>
                  <a:pt x="509067" y="5686009"/>
                  <a:pt x="0" y="4259146"/>
                  <a:pt x="0" y="2713384"/>
                </a:cubicBezTo>
                <a:cubicBezTo>
                  <a:pt x="0" y="1762146"/>
                  <a:pt x="192784" y="855935"/>
                  <a:pt x="541410" y="31689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/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3819023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7">
            <a:extLst>
              <a:ext uri="{FF2B5EF4-FFF2-40B4-BE49-F238E27FC236}">
                <a16:creationId xmlns:a16="http://schemas.microsoft.com/office/drawing/2014/main" id="{81307760-051C-4C15-A332-4E9693E15B43}"/>
              </a:ext>
            </a:extLst>
          </p:cNvPr>
          <p:cNvSpPr/>
          <p:nvPr userDrawn="1"/>
        </p:nvSpPr>
        <p:spPr>
          <a:xfrm>
            <a:off x="627017" y="2679826"/>
            <a:ext cx="11037601" cy="165874"/>
          </a:xfrm>
          <a:custGeom>
            <a:avLst/>
            <a:gdLst/>
            <a:ahLst/>
            <a:cxnLst/>
            <a:rect l="l" t="t" r="r" b="b"/>
            <a:pathLst>
              <a:path w="8352928" h="576064">
                <a:moveTo>
                  <a:pt x="0" y="0"/>
                </a:moveTo>
                <a:lnTo>
                  <a:pt x="7704856" y="0"/>
                </a:lnTo>
                <a:lnTo>
                  <a:pt x="7776864" y="0"/>
                </a:lnTo>
                <a:lnTo>
                  <a:pt x="8208912" y="0"/>
                </a:lnTo>
                <a:lnTo>
                  <a:pt x="8352928" y="288032"/>
                </a:lnTo>
                <a:lnTo>
                  <a:pt x="8208912" y="576064"/>
                </a:lnTo>
                <a:lnTo>
                  <a:pt x="7776864" y="576064"/>
                </a:lnTo>
                <a:lnTo>
                  <a:pt x="7704856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4" name="그림 개체 틀 2">
            <a:extLst>
              <a:ext uri="{FF2B5EF4-FFF2-40B4-BE49-F238E27FC236}">
                <a16:creationId xmlns:a16="http://schemas.microsoft.com/office/drawing/2014/main" id="{840A11CA-422C-4A04-8A4D-FAF2E080A4B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06725" y="1826763"/>
            <a:ext cx="1872000" cy="1872000"/>
          </a:xfrm>
          <a:prstGeom prst="ellipse">
            <a:avLst/>
          </a:prstGeom>
          <a:solidFill>
            <a:schemeClr val="bg1"/>
          </a:solidFill>
          <a:ln w="50800">
            <a:solidFill>
              <a:schemeClr val="accent1"/>
            </a:solidFill>
          </a:ln>
          <a:effectLst>
            <a:innerShdw blurRad="114300">
              <a:schemeClr val="bg1"/>
            </a:innerShdw>
          </a:effectLst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5" name="그림 개체 틀 2">
            <a:extLst>
              <a:ext uri="{FF2B5EF4-FFF2-40B4-BE49-F238E27FC236}">
                <a16:creationId xmlns:a16="http://schemas.microsoft.com/office/drawing/2014/main" id="{B4671F09-6A0A-4146-B1B8-FDD75C385BD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9193031" y="1826763"/>
            <a:ext cx="1872000" cy="1872000"/>
          </a:xfrm>
          <a:prstGeom prst="ellipse">
            <a:avLst/>
          </a:prstGeom>
          <a:solidFill>
            <a:schemeClr val="bg1"/>
          </a:solidFill>
          <a:ln w="50800">
            <a:solidFill>
              <a:schemeClr val="accent4"/>
            </a:solidFill>
          </a:ln>
          <a:effectLst>
            <a:innerShdw blurRad="114300">
              <a:schemeClr val="bg1"/>
            </a:innerShdw>
          </a:effectLst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6" name="그림 개체 틀 2">
            <a:extLst>
              <a:ext uri="{FF2B5EF4-FFF2-40B4-BE49-F238E27FC236}">
                <a16:creationId xmlns:a16="http://schemas.microsoft.com/office/drawing/2014/main" id="{1D8A55DD-EC4E-441F-81AD-8EA8BB43D18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497595" y="1826763"/>
            <a:ext cx="1872000" cy="1872000"/>
          </a:xfrm>
          <a:prstGeom prst="ellipse">
            <a:avLst/>
          </a:prstGeom>
          <a:solidFill>
            <a:schemeClr val="bg1"/>
          </a:solidFill>
          <a:ln w="50800">
            <a:solidFill>
              <a:schemeClr val="accent3"/>
            </a:solidFill>
          </a:ln>
          <a:effectLst>
            <a:innerShdw blurRad="114300">
              <a:schemeClr val="bg1"/>
            </a:innerShdw>
          </a:effectLst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7" name="그림 개체 틀 2">
            <a:extLst>
              <a:ext uri="{FF2B5EF4-FFF2-40B4-BE49-F238E27FC236}">
                <a16:creationId xmlns:a16="http://schemas.microsoft.com/office/drawing/2014/main" id="{4C0EFF93-9B49-4BDB-8D8F-A9173DC17B60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802160" y="1826763"/>
            <a:ext cx="1872000" cy="1872000"/>
          </a:xfrm>
          <a:prstGeom prst="ellipse">
            <a:avLst/>
          </a:prstGeom>
          <a:solidFill>
            <a:schemeClr val="bg1"/>
          </a:solidFill>
          <a:ln w="50800">
            <a:solidFill>
              <a:schemeClr val="accent2"/>
            </a:solidFill>
          </a:ln>
          <a:effectLst>
            <a:innerShdw blurRad="114300">
              <a:schemeClr val="bg1"/>
            </a:innerShdw>
          </a:effectLst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727EEFC-6B81-4FCF-8608-B01244E803FE}"/>
              </a:ext>
            </a:extLst>
          </p:cNvPr>
          <p:cNvSpPr/>
          <p:nvPr userDrawn="1"/>
        </p:nvSpPr>
        <p:spPr>
          <a:xfrm>
            <a:off x="3694160" y="4207989"/>
            <a:ext cx="2088000" cy="3600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ko-KR" altLang="en-US" sz="1800" dirty="0">
              <a:solidFill>
                <a:srgbClr val="262626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610D67-A5B6-4309-B89A-8A1072CFBDFF}"/>
              </a:ext>
            </a:extLst>
          </p:cNvPr>
          <p:cNvSpPr/>
          <p:nvPr userDrawn="1"/>
        </p:nvSpPr>
        <p:spPr>
          <a:xfrm>
            <a:off x="6389595" y="4207989"/>
            <a:ext cx="2088000" cy="36004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ko-KR" altLang="en-US" sz="1800" dirty="0">
              <a:solidFill>
                <a:srgbClr val="262626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71F3DA-CDBA-42D2-8E22-75B555233C19}"/>
              </a:ext>
            </a:extLst>
          </p:cNvPr>
          <p:cNvSpPr/>
          <p:nvPr userDrawn="1"/>
        </p:nvSpPr>
        <p:spPr>
          <a:xfrm>
            <a:off x="9085031" y="4207989"/>
            <a:ext cx="2088000" cy="36004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ko-KR" altLang="en-US" sz="1800" dirty="0">
              <a:solidFill>
                <a:srgbClr val="262626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160E14D-DED8-4BDC-9BA4-11EC795C536A}"/>
              </a:ext>
            </a:extLst>
          </p:cNvPr>
          <p:cNvSpPr/>
          <p:nvPr userDrawn="1"/>
        </p:nvSpPr>
        <p:spPr>
          <a:xfrm>
            <a:off x="998725" y="4207989"/>
            <a:ext cx="2088000" cy="3600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ko-KR" altLang="en-US" sz="1800" dirty="0">
              <a:solidFill>
                <a:srgbClr val="262626"/>
              </a:solidFill>
            </a:endParaRP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CF0494C1-45DC-4230-8D7B-EDFD8F3C40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accent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83D185-DFB2-42F1-9BBA-3E1F4BB1E702}"/>
              </a:ext>
            </a:extLst>
          </p:cNvPr>
          <p:cNvSpPr/>
          <p:nvPr userDrawn="1"/>
        </p:nvSpPr>
        <p:spPr>
          <a:xfrm>
            <a:off x="0" y="6605081"/>
            <a:ext cx="12192000" cy="276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B6B6611-3E7E-499A-814C-DC0D6919B6FB}"/>
              </a:ext>
            </a:extLst>
          </p:cNvPr>
          <p:cNvSpPr/>
          <p:nvPr userDrawn="1"/>
        </p:nvSpPr>
        <p:spPr>
          <a:xfrm>
            <a:off x="0" y="0"/>
            <a:ext cx="12192000" cy="778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624EA248-E326-48AF-AA36-DAF279AEC15F}"/>
              </a:ext>
            </a:extLst>
          </p:cNvPr>
          <p:cNvSpPr/>
          <p:nvPr userDrawn="1"/>
        </p:nvSpPr>
        <p:spPr>
          <a:xfrm rot="10800000">
            <a:off x="5920902" y="0"/>
            <a:ext cx="350196" cy="30189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2332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1906CD0-196C-4FC7-8872-5383668D4DBD}"/>
              </a:ext>
            </a:extLst>
          </p:cNvPr>
          <p:cNvCxnSpPr>
            <a:cxnSpLocks/>
          </p:cNvCxnSpPr>
          <p:nvPr userDrawn="1"/>
        </p:nvCxnSpPr>
        <p:spPr>
          <a:xfrm flipH="1">
            <a:off x="1" y="6624450"/>
            <a:ext cx="1219199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3" descr="E:\002-KIMS BUSINESS\007-02-MaxPPT-Contents\150902-com-Global-Laptop\mo900.png">
            <a:extLst>
              <a:ext uri="{FF2B5EF4-FFF2-40B4-BE49-F238E27FC236}">
                <a16:creationId xmlns:a16="http://schemas.microsoft.com/office/drawing/2014/main" id="{A0D68BEC-81CA-49DB-B5DB-32E86BC56049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53"/>
          <a:stretch/>
        </p:blipFill>
        <p:spPr bwMode="auto">
          <a:xfrm>
            <a:off x="0" y="2348880"/>
            <a:ext cx="3683812" cy="45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accent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C16D358-38D5-4BFB-AC73-E794FB27720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868410" y="4207471"/>
            <a:ext cx="863147" cy="242503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7ED3AE3-3013-4678-B766-8D5D6FF87822}"/>
              </a:ext>
            </a:extLst>
          </p:cNvPr>
          <p:cNvSpPr/>
          <p:nvPr userDrawn="1"/>
        </p:nvSpPr>
        <p:spPr>
          <a:xfrm>
            <a:off x="0" y="0"/>
            <a:ext cx="12192000" cy="778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53361A3F-6E74-4E9B-BD80-119E81BF9950}"/>
              </a:ext>
            </a:extLst>
          </p:cNvPr>
          <p:cNvSpPr/>
          <p:nvPr userDrawn="1"/>
        </p:nvSpPr>
        <p:spPr>
          <a:xfrm rot="10800000">
            <a:off x="5920902" y="0"/>
            <a:ext cx="350196" cy="30189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4D6FA72B-64F2-4946-B4AF-2E2AD3ABD15C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1620092" y="2699240"/>
            <a:ext cx="1684418" cy="2650546"/>
          </a:xfrm>
          <a:custGeom>
            <a:avLst/>
            <a:gdLst>
              <a:gd name="connsiteX0" fmla="*/ 0 w 1296000"/>
              <a:gd name="connsiteY0" fmla="*/ 0 h 2700000"/>
              <a:gd name="connsiteX1" fmla="*/ 1296000 w 1296000"/>
              <a:gd name="connsiteY1" fmla="*/ 0 h 2700000"/>
              <a:gd name="connsiteX2" fmla="*/ 1296000 w 1296000"/>
              <a:gd name="connsiteY2" fmla="*/ 2700000 h 2700000"/>
              <a:gd name="connsiteX3" fmla="*/ 0 w 1296000"/>
              <a:gd name="connsiteY3" fmla="*/ 2700000 h 2700000"/>
              <a:gd name="connsiteX4" fmla="*/ 0 w 1296000"/>
              <a:gd name="connsiteY4" fmla="*/ 0 h 2700000"/>
              <a:gd name="connsiteX0" fmla="*/ 0 w 1436677"/>
              <a:gd name="connsiteY0" fmla="*/ 0 h 2745513"/>
              <a:gd name="connsiteX1" fmla="*/ 1436677 w 1436677"/>
              <a:gd name="connsiteY1" fmla="*/ 45513 h 2745513"/>
              <a:gd name="connsiteX2" fmla="*/ 1436677 w 1436677"/>
              <a:gd name="connsiteY2" fmla="*/ 2745513 h 2745513"/>
              <a:gd name="connsiteX3" fmla="*/ 140677 w 1436677"/>
              <a:gd name="connsiteY3" fmla="*/ 2745513 h 2745513"/>
              <a:gd name="connsiteX4" fmla="*/ 0 w 1436677"/>
              <a:gd name="connsiteY4" fmla="*/ 0 h 2745513"/>
              <a:gd name="connsiteX0" fmla="*/ 0 w 1453227"/>
              <a:gd name="connsiteY0" fmla="*/ 0 h 2745513"/>
              <a:gd name="connsiteX1" fmla="*/ 1453227 w 1453227"/>
              <a:gd name="connsiteY1" fmla="*/ 45513 h 2745513"/>
              <a:gd name="connsiteX2" fmla="*/ 1453227 w 1453227"/>
              <a:gd name="connsiteY2" fmla="*/ 2745513 h 2745513"/>
              <a:gd name="connsiteX3" fmla="*/ 157227 w 1453227"/>
              <a:gd name="connsiteY3" fmla="*/ 2745513 h 2745513"/>
              <a:gd name="connsiteX4" fmla="*/ 0 w 1453227"/>
              <a:gd name="connsiteY4" fmla="*/ 0 h 2745513"/>
              <a:gd name="connsiteX0" fmla="*/ 0 w 1523565"/>
              <a:gd name="connsiteY0" fmla="*/ 0 h 2745513"/>
              <a:gd name="connsiteX1" fmla="*/ 1523565 w 1523565"/>
              <a:gd name="connsiteY1" fmla="*/ 16550 h 2745513"/>
              <a:gd name="connsiteX2" fmla="*/ 1453227 w 1523565"/>
              <a:gd name="connsiteY2" fmla="*/ 2745513 h 2745513"/>
              <a:gd name="connsiteX3" fmla="*/ 157227 w 1523565"/>
              <a:gd name="connsiteY3" fmla="*/ 2745513 h 2745513"/>
              <a:gd name="connsiteX4" fmla="*/ 0 w 1523565"/>
              <a:gd name="connsiteY4" fmla="*/ 0 h 2745513"/>
              <a:gd name="connsiteX0" fmla="*/ 0 w 1672517"/>
              <a:gd name="connsiteY0" fmla="*/ 0 h 2745513"/>
              <a:gd name="connsiteX1" fmla="*/ 1523565 w 1672517"/>
              <a:gd name="connsiteY1" fmla="*/ 16550 h 2745513"/>
              <a:gd name="connsiteX2" fmla="*/ 1672517 w 1672517"/>
              <a:gd name="connsiteY2" fmla="*/ 2580011 h 2745513"/>
              <a:gd name="connsiteX3" fmla="*/ 157227 w 1672517"/>
              <a:gd name="connsiteY3" fmla="*/ 2745513 h 2745513"/>
              <a:gd name="connsiteX4" fmla="*/ 0 w 1672517"/>
              <a:gd name="connsiteY4" fmla="*/ 0 h 2745513"/>
              <a:gd name="connsiteX0" fmla="*/ 0 w 1672517"/>
              <a:gd name="connsiteY0" fmla="*/ 0 h 2580011"/>
              <a:gd name="connsiteX1" fmla="*/ 1523565 w 1672517"/>
              <a:gd name="connsiteY1" fmla="*/ 16550 h 2580011"/>
              <a:gd name="connsiteX2" fmla="*/ 1672517 w 1672517"/>
              <a:gd name="connsiteY2" fmla="*/ 2580011 h 2580011"/>
              <a:gd name="connsiteX3" fmla="*/ 165502 w 1672517"/>
              <a:gd name="connsiteY3" fmla="*/ 2563460 h 2580011"/>
              <a:gd name="connsiteX4" fmla="*/ 0 w 1672517"/>
              <a:gd name="connsiteY4" fmla="*/ 0 h 2580011"/>
              <a:gd name="connsiteX0" fmla="*/ 0 w 1672517"/>
              <a:gd name="connsiteY0" fmla="*/ 0 h 2604835"/>
              <a:gd name="connsiteX1" fmla="*/ 1523565 w 1672517"/>
              <a:gd name="connsiteY1" fmla="*/ 16550 h 2604835"/>
              <a:gd name="connsiteX2" fmla="*/ 1672517 w 1672517"/>
              <a:gd name="connsiteY2" fmla="*/ 2580011 h 2604835"/>
              <a:gd name="connsiteX3" fmla="*/ 161364 w 1672517"/>
              <a:gd name="connsiteY3" fmla="*/ 2604835 h 2604835"/>
              <a:gd name="connsiteX4" fmla="*/ 0 w 1672517"/>
              <a:gd name="connsiteY4" fmla="*/ 0 h 2604835"/>
              <a:gd name="connsiteX0" fmla="*/ 0 w 1672517"/>
              <a:gd name="connsiteY0" fmla="*/ 0 h 2613110"/>
              <a:gd name="connsiteX1" fmla="*/ 1523565 w 1672517"/>
              <a:gd name="connsiteY1" fmla="*/ 16550 h 2613110"/>
              <a:gd name="connsiteX2" fmla="*/ 1672517 w 1672517"/>
              <a:gd name="connsiteY2" fmla="*/ 2580011 h 2613110"/>
              <a:gd name="connsiteX3" fmla="*/ 161364 w 1672517"/>
              <a:gd name="connsiteY3" fmla="*/ 2613110 h 2613110"/>
              <a:gd name="connsiteX4" fmla="*/ 0 w 1672517"/>
              <a:gd name="connsiteY4" fmla="*/ 0 h 2613110"/>
              <a:gd name="connsiteX0" fmla="*/ 0 w 1707351"/>
              <a:gd name="connsiteY0" fmla="*/ 867 h 2596560"/>
              <a:gd name="connsiteX1" fmla="*/ 1558399 w 1707351"/>
              <a:gd name="connsiteY1" fmla="*/ 0 h 2596560"/>
              <a:gd name="connsiteX2" fmla="*/ 1707351 w 1707351"/>
              <a:gd name="connsiteY2" fmla="*/ 2563461 h 2596560"/>
              <a:gd name="connsiteX3" fmla="*/ 196198 w 1707351"/>
              <a:gd name="connsiteY3" fmla="*/ 2596560 h 2596560"/>
              <a:gd name="connsiteX4" fmla="*/ 0 w 1707351"/>
              <a:gd name="connsiteY4" fmla="*/ 867 h 2596560"/>
              <a:gd name="connsiteX0" fmla="*/ 186979 w 1894330"/>
              <a:gd name="connsiteY0" fmla="*/ 867 h 2596560"/>
              <a:gd name="connsiteX1" fmla="*/ 1745378 w 1894330"/>
              <a:gd name="connsiteY1" fmla="*/ 0 h 2596560"/>
              <a:gd name="connsiteX2" fmla="*/ 1894330 w 1894330"/>
              <a:gd name="connsiteY2" fmla="*/ 2563461 h 2596560"/>
              <a:gd name="connsiteX3" fmla="*/ 0 w 1894330"/>
              <a:gd name="connsiteY3" fmla="*/ 2596560 h 2596560"/>
              <a:gd name="connsiteX4" fmla="*/ 186979 w 1894330"/>
              <a:gd name="connsiteY4" fmla="*/ 867 h 2596560"/>
              <a:gd name="connsiteX0" fmla="*/ 186979 w 1745378"/>
              <a:gd name="connsiteY0" fmla="*/ 867 h 2615713"/>
              <a:gd name="connsiteX1" fmla="*/ 1745378 w 1745378"/>
              <a:gd name="connsiteY1" fmla="*/ 0 h 2615713"/>
              <a:gd name="connsiteX2" fmla="*/ 1528570 w 1745378"/>
              <a:gd name="connsiteY2" fmla="*/ 2615713 h 2615713"/>
              <a:gd name="connsiteX3" fmla="*/ 0 w 1745378"/>
              <a:gd name="connsiteY3" fmla="*/ 2596560 h 2615713"/>
              <a:gd name="connsiteX4" fmla="*/ 186979 w 1745378"/>
              <a:gd name="connsiteY4" fmla="*/ 867 h 2615713"/>
              <a:gd name="connsiteX0" fmla="*/ 186979 w 1658293"/>
              <a:gd name="connsiteY0" fmla="*/ 0 h 2614846"/>
              <a:gd name="connsiteX1" fmla="*/ 1658293 w 1658293"/>
              <a:gd name="connsiteY1" fmla="*/ 16551 h 2614846"/>
              <a:gd name="connsiteX2" fmla="*/ 1528570 w 1658293"/>
              <a:gd name="connsiteY2" fmla="*/ 2614846 h 2614846"/>
              <a:gd name="connsiteX3" fmla="*/ 0 w 1658293"/>
              <a:gd name="connsiteY3" fmla="*/ 2595693 h 2614846"/>
              <a:gd name="connsiteX4" fmla="*/ 186979 w 1658293"/>
              <a:gd name="connsiteY4" fmla="*/ 0 h 2614846"/>
              <a:gd name="connsiteX0" fmla="*/ 186979 w 1545081"/>
              <a:gd name="connsiteY0" fmla="*/ 0 h 2614846"/>
              <a:gd name="connsiteX1" fmla="*/ 1545081 w 1545081"/>
              <a:gd name="connsiteY1" fmla="*/ 16551 h 2614846"/>
              <a:gd name="connsiteX2" fmla="*/ 1528570 w 1545081"/>
              <a:gd name="connsiteY2" fmla="*/ 2614846 h 2614846"/>
              <a:gd name="connsiteX3" fmla="*/ 0 w 1545081"/>
              <a:gd name="connsiteY3" fmla="*/ 2595693 h 2614846"/>
              <a:gd name="connsiteX4" fmla="*/ 186979 w 1545081"/>
              <a:gd name="connsiteY4" fmla="*/ 0 h 2614846"/>
              <a:gd name="connsiteX0" fmla="*/ 186979 w 1675709"/>
              <a:gd name="connsiteY0" fmla="*/ 866 h 2615712"/>
              <a:gd name="connsiteX1" fmla="*/ 1675709 w 1675709"/>
              <a:gd name="connsiteY1" fmla="*/ 0 h 2615712"/>
              <a:gd name="connsiteX2" fmla="*/ 1528570 w 1675709"/>
              <a:gd name="connsiteY2" fmla="*/ 2615712 h 2615712"/>
              <a:gd name="connsiteX3" fmla="*/ 0 w 1675709"/>
              <a:gd name="connsiteY3" fmla="*/ 2596559 h 2615712"/>
              <a:gd name="connsiteX4" fmla="*/ 186979 w 1675709"/>
              <a:gd name="connsiteY4" fmla="*/ 866 h 2615712"/>
              <a:gd name="connsiteX0" fmla="*/ 169562 w 1675709"/>
              <a:gd name="connsiteY0" fmla="*/ 18283 h 2615712"/>
              <a:gd name="connsiteX1" fmla="*/ 1675709 w 1675709"/>
              <a:gd name="connsiteY1" fmla="*/ 0 h 2615712"/>
              <a:gd name="connsiteX2" fmla="*/ 1528570 w 1675709"/>
              <a:gd name="connsiteY2" fmla="*/ 2615712 h 2615712"/>
              <a:gd name="connsiteX3" fmla="*/ 0 w 1675709"/>
              <a:gd name="connsiteY3" fmla="*/ 2596559 h 2615712"/>
              <a:gd name="connsiteX4" fmla="*/ 169562 w 1675709"/>
              <a:gd name="connsiteY4" fmla="*/ 18283 h 2615712"/>
              <a:gd name="connsiteX0" fmla="*/ 169562 w 1667000"/>
              <a:gd name="connsiteY0" fmla="*/ 18283 h 2615712"/>
              <a:gd name="connsiteX1" fmla="*/ 1667000 w 1667000"/>
              <a:gd name="connsiteY1" fmla="*/ 0 h 2615712"/>
              <a:gd name="connsiteX2" fmla="*/ 1528570 w 1667000"/>
              <a:gd name="connsiteY2" fmla="*/ 2615712 h 2615712"/>
              <a:gd name="connsiteX3" fmla="*/ 0 w 1667000"/>
              <a:gd name="connsiteY3" fmla="*/ 2596559 h 2615712"/>
              <a:gd name="connsiteX4" fmla="*/ 169562 w 1667000"/>
              <a:gd name="connsiteY4" fmla="*/ 18283 h 2615712"/>
              <a:gd name="connsiteX0" fmla="*/ 169562 w 1667000"/>
              <a:gd name="connsiteY0" fmla="*/ 866 h 2615712"/>
              <a:gd name="connsiteX1" fmla="*/ 1667000 w 1667000"/>
              <a:gd name="connsiteY1" fmla="*/ 0 h 2615712"/>
              <a:gd name="connsiteX2" fmla="*/ 1528570 w 1667000"/>
              <a:gd name="connsiteY2" fmla="*/ 2615712 h 2615712"/>
              <a:gd name="connsiteX3" fmla="*/ 0 w 1667000"/>
              <a:gd name="connsiteY3" fmla="*/ 2596559 h 2615712"/>
              <a:gd name="connsiteX4" fmla="*/ 169562 w 1667000"/>
              <a:gd name="connsiteY4" fmla="*/ 866 h 2615712"/>
              <a:gd name="connsiteX0" fmla="*/ 169562 w 1667000"/>
              <a:gd name="connsiteY0" fmla="*/ 26991 h 2641837"/>
              <a:gd name="connsiteX1" fmla="*/ 1667000 w 1667000"/>
              <a:gd name="connsiteY1" fmla="*/ 0 h 2641837"/>
              <a:gd name="connsiteX2" fmla="*/ 1528570 w 1667000"/>
              <a:gd name="connsiteY2" fmla="*/ 2641837 h 2641837"/>
              <a:gd name="connsiteX3" fmla="*/ 0 w 1667000"/>
              <a:gd name="connsiteY3" fmla="*/ 2622684 h 2641837"/>
              <a:gd name="connsiteX4" fmla="*/ 169562 w 1667000"/>
              <a:gd name="connsiteY4" fmla="*/ 26991 h 2641837"/>
              <a:gd name="connsiteX0" fmla="*/ 169562 w 1667000"/>
              <a:gd name="connsiteY0" fmla="*/ 26991 h 2641837"/>
              <a:gd name="connsiteX1" fmla="*/ 1667000 w 1667000"/>
              <a:gd name="connsiteY1" fmla="*/ 0 h 2641837"/>
              <a:gd name="connsiteX2" fmla="*/ 1528570 w 1667000"/>
              <a:gd name="connsiteY2" fmla="*/ 2641837 h 2641837"/>
              <a:gd name="connsiteX3" fmla="*/ 0 w 1667000"/>
              <a:gd name="connsiteY3" fmla="*/ 2622684 h 2641837"/>
              <a:gd name="connsiteX4" fmla="*/ 169562 w 1667000"/>
              <a:gd name="connsiteY4" fmla="*/ 26991 h 2641837"/>
              <a:gd name="connsiteX0" fmla="*/ 169562 w 1667000"/>
              <a:gd name="connsiteY0" fmla="*/ 26991 h 2641837"/>
              <a:gd name="connsiteX1" fmla="*/ 1667000 w 1667000"/>
              <a:gd name="connsiteY1" fmla="*/ 0 h 2641837"/>
              <a:gd name="connsiteX2" fmla="*/ 1528570 w 1667000"/>
              <a:gd name="connsiteY2" fmla="*/ 2641837 h 2641837"/>
              <a:gd name="connsiteX3" fmla="*/ 0 w 1667000"/>
              <a:gd name="connsiteY3" fmla="*/ 2613976 h 2641837"/>
              <a:gd name="connsiteX4" fmla="*/ 169562 w 1667000"/>
              <a:gd name="connsiteY4" fmla="*/ 26991 h 2641837"/>
              <a:gd name="connsiteX0" fmla="*/ 169562 w 1667000"/>
              <a:gd name="connsiteY0" fmla="*/ 26991 h 2650546"/>
              <a:gd name="connsiteX1" fmla="*/ 1667000 w 1667000"/>
              <a:gd name="connsiteY1" fmla="*/ 0 h 2650546"/>
              <a:gd name="connsiteX2" fmla="*/ 1528570 w 1667000"/>
              <a:gd name="connsiteY2" fmla="*/ 2650546 h 2650546"/>
              <a:gd name="connsiteX3" fmla="*/ 0 w 1667000"/>
              <a:gd name="connsiteY3" fmla="*/ 2613976 h 2650546"/>
              <a:gd name="connsiteX4" fmla="*/ 169562 w 1667000"/>
              <a:gd name="connsiteY4" fmla="*/ 26991 h 2650546"/>
              <a:gd name="connsiteX0" fmla="*/ 169562 w 1684418"/>
              <a:gd name="connsiteY0" fmla="*/ 26991 h 2650546"/>
              <a:gd name="connsiteX1" fmla="*/ 1684418 w 1684418"/>
              <a:gd name="connsiteY1" fmla="*/ 0 h 2650546"/>
              <a:gd name="connsiteX2" fmla="*/ 1528570 w 1684418"/>
              <a:gd name="connsiteY2" fmla="*/ 2650546 h 2650546"/>
              <a:gd name="connsiteX3" fmla="*/ 0 w 1684418"/>
              <a:gd name="connsiteY3" fmla="*/ 2613976 h 2650546"/>
              <a:gd name="connsiteX4" fmla="*/ 169562 w 1684418"/>
              <a:gd name="connsiteY4" fmla="*/ 26991 h 2650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4418" h="2650546">
                <a:moveTo>
                  <a:pt x="169562" y="26991"/>
                </a:moveTo>
                <a:lnTo>
                  <a:pt x="1684418" y="0"/>
                </a:lnTo>
                <a:lnTo>
                  <a:pt x="1528570" y="2650546"/>
                </a:lnTo>
                <a:lnTo>
                  <a:pt x="0" y="2613976"/>
                </a:lnTo>
                <a:lnTo>
                  <a:pt x="169562" y="269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600">
                <a:latin typeface="Arial" pitchFamily="34" charset="0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6875467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69B1A541-96AC-491F-A4C3-A87E563723CA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756172" y="4696914"/>
            <a:ext cx="1371600" cy="13716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483ECD2A-B2C9-421D-A8D2-32E383E518AD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4480350" y="4696914"/>
            <a:ext cx="1371600" cy="13716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3A93B8D7-9580-4A09-9DAC-42E66631F61C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8257279" y="4696914"/>
            <a:ext cx="1371600" cy="13716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6D13416-37E2-47AB-A01D-21EAD8DDE15A}"/>
              </a:ext>
            </a:extLst>
          </p:cNvPr>
          <p:cNvSpPr/>
          <p:nvPr userDrawn="1"/>
        </p:nvSpPr>
        <p:spPr>
          <a:xfrm>
            <a:off x="8165839" y="4605474"/>
            <a:ext cx="1554480" cy="1554480"/>
          </a:xfrm>
          <a:prstGeom prst="ellips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9E6CFF5B-D9AE-4106-8445-EBB74E8C1D93}"/>
              </a:ext>
            </a:extLst>
          </p:cNvPr>
          <p:cNvSpPr/>
          <p:nvPr userDrawn="1"/>
        </p:nvSpPr>
        <p:spPr>
          <a:xfrm>
            <a:off x="664732" y="4605474"/>
            <a:ext cx="1554480" cy="155448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A954ABF2-964B-4695-9125-6F6F0AAE886D}"/>
              </a:ext>
            </a:extLst>
          </p:cNvPr>
          <p:cNvSpPr/>
          <p:nvPr userDrawn="1"/>
        </p:nvSpPr>
        <p:spPr>
          <a:xfrm>
            <a:off x="4388910" y="4605474"/>
            <a:ext cx="1554480" cy="1554480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E86BD326-A0F4-4536-BFA3-9946312E409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accent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A8B23D-E5B8-4CD0-8EC1-A3AB2E3F9089}"/>
              </a:ext>
            </a:extLst>
          </p:cNvPr>
          <p:cNvSpPr/>
          <p:nvPr userDrawn="1"/>
        </p:nvSpPr>
        <p:spPr>
          <a:xfrm>
            <a:off x="0" y="6605081"/>
            <a:ext cx="12192000" cy="276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A5F741-3ADB-40A1-93F3-257F05B4C5F7}"/>
              </a:ext>
            </a:extLst>
          </p:cNvPr>
          <p:cNvSpPr/>
          <p:nvPr userDrawn="1"/>
        </p:nvSpPr>
        <p:spPr>
          <a:xfrm>
            <a:off x="0" y="0"/>
            <a:ext cx="12192000" cy="778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69476099-B6CF-4F49-B704-F82E3664514A}"/>
              </a:ext>
            </a:extLst>
          </p:cNvPr>
          <p:cNvSpPr/>
          <p:nvPr userDrawn="1"/>
        </p:nvSpPr>
        <p:spPr>
          <a:xfrm rot="10800000">
            <a:off x="5920902" y="0"/>
            <a:ext cx="350196" cy="30189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03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4_Images &amp; 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2">
            <a:extLst>
              <a:ext uri="{FF2B5EF4-FFF2-40B4-BE49-F238E27FC236}">
                <a16:creationId xmlns:a16="http://schemas.microsoft.com/office/drawing/2014/main" id="{B1200484-72B4-43EB-A307-AC173EECE210}"/>
              </a:ext>
            </a:extLst>
          </p:cNvPr>
          <p:cNvSpPr/>
          <p:nvPr/>
        </p:nvSpPr>
        <p:spPr>
          <a:xfrm rot="2700000">
            <a:off x="7613275" y="909332"/>
            <a:ext cx="2073280" cy="5107827"/>
          </a:xfrm>
          <a:prstGeom prst="rect">
            <a:avLst/>
          </a:prstGeom>
          <a:noFill/>
          <a:ln w="889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5" name="Rectangle 33">
            <a:extLst>
              <a:ext uri="{FF2B5EF4-FFF2-40B4-BE49-F238E27FC236}">
                <a16:creationId xmlns:a16="http://schemas.microsoft.com/office/drawing/2014/main" id="{746E5197-E35A-4AF6-8BB9-724E846289AD}"/>
              </a:ext>
            </a:extLst>
          </p:cNvPr>
          <p:cNvSpPr/>
          <p:nvPr/>
        </p:nvSpPr>
        <p:spPr>
          <a:xfrm rot="18900000">
            <a:off x="7613278" y="875086"/>
            <a:ext cx="2073279" cy="5107830"/>
          </a:xfrm>
          <a:prstGeom prst="rect">
            <a:avLst/>
          </a:prstGeom>
          <a:noFill/>
          <a:ln w="889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8" name="자유형: 도형 17">
            <a:extLst>
              <a:ext uri="{FF2B5EF4-FFF2-40B4-BE49-F238E27FC236}">
                <a16:creationId xmlns:a16="http://schemas.microsoft.com/office/drawing/2014/main" id="{5C6A544B-DEF5-42CF-B81D-EA204CF5C296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969923" y="2050576"/>
            <a:ext cx="2565552" cy="2565552"/>
          </a:xfrm>
          <a:custGeom>
            <a:avLst/>
            <a:gdLst>
              <a:gd name="connsiteX0" fmla="*/ 1282776 w 2565552"/>
              <a:gd name="connsiteY0" fmla="*/ 0 h 2565552"/>
              <a:gd name="connsiteX1" fmla="*/ 2565552 w 2565552"/>
              <a:gd name="connsiteY1" fmla="*/ 1282777 h 2565552"/>
              <a:gd name="connsiteX2" fmla="*/ 1282776 w 2565552"/>
              <a:gd name="connsiteY2" fmla="*/ 2565552 h 2565552"/>
              <a:gd name="connsiteX3" fmla="*/ 0 w 2565552"/>
              <a:gd name="connsiteY3" fmla="*/ 1282776 h 2565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5552" h="2565552">
                <a:moveTo>
                  <a:pt x="1282776" y="0"/>
                </a:moveTo>
                <a:lnTo>
                  <a:pt x="2565552" y="1282777"/>
                </a:lnTo>
                <a:lnTo>
                  <a:pt x="1282776" y="2565552"/>
                </a:lnTo>
                <a:lnTo>
                  <a:pt x="0" y="12827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effectLst/>
        </p:spPr>
        <p:txBody>
          <a:bodyPr wrap="square" anchor="ctr">
            <a:noAutofit/>
          </a:bodyPr>
          <a:lstStyle>
            <a:lvl1pPr marL="0" marR="0" indent="0" algn="ctr" defTabSz="914446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/>
            </a:lvl1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7" name="자유형: 도형 16">
            <a:extLst>
              <a:ext uri="{FF2B5EF4-FFF2-40B4-BE49-F238E27FC236}">
                <a16:creationId xmlns:a16="http://schemas.microsoft.com/office/drawing/2014/main" id="{C02AE221-A9B0-4F37-A129-07368400CD5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370697" y="3451350"/>
            <a:ext cx="2565552" cy="2565552"/>
          </a:xfrm>
          <a:custGeom>
            <a:avLst/>
            <a:gdLst>
              <a:gd name="connsiteX0" fmla="*/ 1282775 w 2565552"/>
              <a:gd name="connsiteY0" fmla="*/ 0 h 2565552"/>
              <a:gd name="connsiteX1" fmla="*/ 2565552 w 2565552"/>
              <a:gd name="connsiteY1" fmla="*/ 1282776 h 2565552"/>
              <a:gd name="connsiteX2" fmla="*/ 1282776 w 2565552"/>
              <a:gd name="connsiteY2" fmla="*/ 2565552 h 2565552"/>
              <a:gd name="connsiteX3" fmla="*/ 0 w 2565552"/>
              <a:gd name="connsiteY3" fmla="*/ 1282776 h 2565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5552" h="2565552">
                <a:moveTo>
                  <a:pt x="1282775" y="0"/>
                </a:moveTo>
                <a:lnTo>
                  <a:pt x="2565552" y="1282776"/>
                </a:lnTo>
                <a:lnTo>
                  <a:pt x="1282776" y="2565552"/>
                </a:lnTo>
                <a:lnTo>
                  <a:pt x="0" y="12827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effectLst/>
        </p:spPr>
        <p:txBody>
          <a:bodyPr wrap="square" anchor="ctr">
            <a:noAutofit/>
          </a:bodyPr>
          <a:lstStyle>
            <a:lvl1pPr marL="0" marR="0" indent="0" algn="ctr" defTabSz="914446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/>
            </a:lvl1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4" name="자유형: 도형 13">
            <a:extLst>
              <a:ext uri="{FF2B5EF4-FFF2-40B4-BE49-F238E27FC236}">
                <a16:creationId xmlns:a16="http://schemas.microsoft.com/office/drawing/2014/main" id="{E5285B70-0363-436C-AB13-3367F4E0FD7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758182" y="2063864"/>
            <a:ext cx="2565552" cy="2565552"/>
          </a:xfrm>
          <a:custGeom>
            <a:avLst/>
            <a:gdLst>
              <a:gd name="connsiteX0" fmla="*/ 1282776 w 2565552"/>
              <a:gd name="connsiteY0" fmla="*/ 0 h 2565552"/>
              <a:gd name="connsiteX1" fmla="*/ 2565552 w 2565552"/>
              <a:gd name="connsiteY1" fmla="*/ 1282776 h 2565552"/>
              <a:gd name="connsiteX2" fmla="*/ 1282776 w 2565552"/>
              <a:gd name="connsiteY2" fmla="*/ 2565552 h 2565552"/>
              <a:gd name="connsiteX3" fmla="*/ 0 w 2565552"/>
              <a:gd name="connsiteY3" fmla="*/ 1282776 h 2565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5552" h="2565552">
                <a:moveTo>
                  <a:pt x="1282776" y="0"/>
                </a:moveTo>
                <a:lnTo>
                  <a:pt x="2565552" y="1282776"/>
                </a:lnTo>
                <a:lnTo>
                  <a:pt x="1282776" y="2565552"/>
                </a:lnTo>
                <a:lnTo>
                  <a:pt x="0" y="12827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effectLst/>
        </p:spPr>
        <p:txBody>
          <a:bodyPr wrap="square" anchor="ctr">
            <a:noAutofit/>
          </a:bodyPr>
          <a:lstStyle>
            <a:lvl1pPr marL="0" marR="0" indent="0" algn="ctr" defTabSz="914446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/>
            </a:lvl1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3" name="자유형: 도형 12">
            <a:extLst>
              <a:ext uri="{FF2B5EF4-FFF2-40B4-BE49-F238E27FC236}">
                <a16:creationId xmlns:a16="http://schemas.microsoft.com/office/drawing/2014/main" id="{B86ADC2A-A8A4-4EF0-8AEC-78660E2990B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57409" y="663092"/>
            <a:ext cx="2565552" cy="2565553"/>
          </a:xfrm>
          <a:custGeom>
            <a:avLst/>
            <a:gdLst>
              <a:gd name="connsiteX0" fmla="*/ 1282775 w 2565552"/>
              <a:gd name="connsiteY0" fmla="*/ 0 h 2565553"/>
              <a:gd name="connsiteX1" fmla="*/ 2565552 w 2565552"/>
              <a:gd name="connsiteY1" fmla="*/ 1282777 h 2565553"/>
              <a:gd name="connsiteX2" fmla="*/ 1282776 w 2565552"/>
              <a:gd name="connsiteY2" fmla="*/ 2565553 h 2565553"/>
              <a:gd name="connsiteX3" fmla="*/ 0 w 2565552"/>
              <a:gd name="connsiteY3" fmla="*/ 1282776 h 2565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5552" h="2565553">
                <a:moveTo>
                  <a:pt x="1282775" y="0"/>
                </a:moveTo>
                <a:lnTo>
                  <a:pt x="2565552" y="1282777"/>
                </a:lnTo>
                <a:lnTo>
                  <a:pt x="1282776" y="2565553"/>
                </a:lnTo>
                <a:lnTo>
                  <a:pt x="0" y="12827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effectLst/>
        </p:spPr>
        <p:txBody>
          <a:bodyPr wrap="square" anchor="ctr">
            <a:noAutofit/>
          </a:bodyPr>
          <a:lstStyle>
            <a:lvl1pPr marL="0" marR="0" indent="0" algn="ctr" defTabSz="914446" rtl="0" eaLnBrk="1" fontAlgn="auto" latinLnBrk="1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/>
            </a:lvl1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7603849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A74E0E-C5F6-48B4-8A48-5F0E3983DB42}"/>
              </a:ext>
            </a:extLst>
          </p:cNvPr>
          <p:cNvSpPr/>
          <p:nvPr userDrawn="1"/>
        </p:nvSpPr>
        <p:spPr>
          <a:xfrm>
            <a:off x="0" y="3847729"/>
            <a:ext cx="12192000" cy="301027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249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5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4.xml"/><Relationship Id="rId16" Type="http://schemas.openxmlformats.org/officeDocument/2006/relationships/slideLayout" Target="../slideLayouts/slideLayout18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1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34529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1698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7" r:id="rId2"/>
    <p:sldLayoutId id="2147483658" r:id="rId3"/>
    <p:sldLayoutId id="2147483661" r:id="rId4"/>
    <p:sldLayoutId id="2147483653" r:id="rId5"/>
    <p:sldLayoutId id="2147483660" r:id="rId6"/>
    <p:sldLayoutId id="2147483664" r:id="rId7"/>
    <p:sldLayoutId id="2147483666" r:id="rId8"/>
    <p:sldLayoutId id="2147483667" r:id="rId9"/>
    <p:sldLayoutId id="2147483668" r:id="rId10"/>
    <p:sldLayoutId id="2147483674" r:id="rId11"/>
    <p:sldLayoutId id="2147483669" r:id="rId12"/>
    <p:sldLayoutId id="2147483671" r:id="rId13"/>
    <p:sldLayoutId id="2147483670" r:id="rId14"/>
    <p:sldLayoutId id="2147483665" r:id="rId15"/>
    <p:sldLayoutId id="2147483656" r:id="rId16"/>
    <p:sldLayoutId id="2147483678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2553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490D54D9-55DA-481B-B13E-D2348E6382B1}"/>
              </a:ext>
            </a:extLst>
          </p:cNvPr>
          <p:cNvSpPr txBox="1"/>
          <p:nvPr/>
        </p:nvSpPr>
        <p:spPr>
          <a:xfrm>
            <a:off x="764787" y="5166507"/>
            <a:ext cx="6155104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o-RO" altLang="ko-KR" b="1" dirty="0">
                <a:solidFill>
                  <a:schemeClr val="accent1"/>
                </a:solidFill>
                <a:cs typeface="Arial" pitchFamily="34" charset="0"/>
              </a:rPr>
              <a:t>MIRELA ELENA LACATUS</a:t>
            </a:r>
            <a:endParaRPr lang="ko-KR" altLang="en-US" b="1" dirty="0">
              <a:solidFill>
                <a:schemeClr val="accent1"/>
              </a:solidFill>
              <a:cs typeface="Arial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23070A8-164E-446C-B048-5EFBB57FA827}"/>
              </a:ext>
            </a:extLst>
          </p:cNvPr>
          <p:cNvGrpSpPr/>
          <p:nvPr/>
        </p:nvGrpSpPr>
        <p:grpSpPr>
          <a:xfrm>
            <a:off x="764787" y="3215009"/>
            <a:ext cx="16012466" cy="1661995"/>
            <a:chOff x="352045" y="3691299"/>
            <a:chExt cx="9470580" cy="2011016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65EE574-43F5-4AE8-ADE0-683F23444D63}"/>
                </a:ext>
              </a:extLst>
            </p:cNvPr>
            <p:cNvSpPr txBox="1"/>
            <p:nvPr/>
          </p:nvSpPr>
          <p:spPr>
            <a:xfrm>
              <a:off x="352045" y="3691299"/>
              <a:ext cx="6155104" cy="134067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ro-RO" altLang="ko-KR" sz="6600" b="1" dirty="0">
                  <a:cs typeface="Arial" pitchFamily="34" charset="0"/>
                </a:rPr>
                <a:t>MARKETING</a:t>
              </a:r>
              <a:endParaRPr lang="ko-KR" altLang="en-US" sz="6600" b="1" dirty="0">
                <a:cs typeface="Arial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388CD6A9-FB77-4C74-A371-0EF7CFAF2DCE}"/>
                </a:ext>
              </a:extLst>
            </p:cNvPr>
            <p:cNvSpPr txBox="1"/>
            <p:nvPr/>
          </p:nvSpPr>
          <p:spPr>
            <a:xfrm>
              <a:off x="3667521" y="4361637"/>
              <a:ext cx="6155104" cy="1340678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ro-RO" altLang="ko-KR" sz="6600" b="1" dirty="0">
                  <a:cs typeface="Arial" pitchFamily="34" charset="0"/>
                </a:rPr>
                <a:t>PLAN</a:t>
              </a:r>
              <a:endParaRPr lang="ko-KR" altLang="en-US" sz="6600" b="1" dirty="0"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75126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6A1FE394-1E25-45B4-8C38-117C9C5E9A4F}"/>
              </a:ext>
            </a:extLst>
          </p:cNvPr>
          <p:cNvGrpSpPr/>
          <p:nvPr/>
        </p:nvGrpSpPr>
        <p:grpSpPr>
          <a:xfrm>
            <a:off x="3" y="477136"/>
            <a:ext cx="11543104" cy="5939367"/>
            <a:chOff x="3" y="477136"/>
            <a:chExt cx="11543104" cy="593936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62CA5C34-AEAB-4565-8553-966BFF95E17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361457" y="477136"/>
              <a:ext cx="0" cy="4873075"/>
            </a:xfrm>
            <a:prstGeom prst="line">
              <a:avLst/>
            </a:prstGeom>
            <a:ln w="444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" name="Straight Connector 2">
              <a:extLst>
                <a:ext uri="{FF2B5EF4-FFF2-40B4-BE49-F238E27FC236}">
                  <a16:creationId xmlns:a16="http://schemas.microsoft.com/office/drawing/2014/main" id="{EB320C04-AD47-41B4-9088-8E72BA6F5A2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361457" y="477136"/>
              <a:ext cx="7181650" cy="0"/>
            </a:xfrm>
            <a:prstGeom prst="line">
              <a:avLst/>
            </a:prstGeom>
            <a:ln w="444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3A7F5A2-C864-49B7-A535-F494A9B122A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1543107" y="516048"/>
              <a:ext cx="0" cy="5896218"/>
            </a:xfrm>
            <a:prstGeom prst="line">
              <a:avLst/>
            </a:prstGeom>
            <a:ln w="444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6E35D2B-BC4C-4889-BE5E-FA96991814A0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976596" y="6392850"/>
              <a:ext cx="8566511" cy="13272"/>
            </a:xfrm>
            <a:prstGeom prst="line">
              <a:avLst/>
            </a:prstGeom>
            <a:ln w="444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DB375BFD-436D-4602-937E-73C14D4F7F3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3" y="6392851"/>
              <a:ext cx="1538042" cy="23652"/>
            </a:xfrm>
            <a:prstGeom prst="line">
              <a:avLst/>
            </a:prstGeom>
            <a:ln w="444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Oval 7">
            <a:extLst>
              <a:ext uri="{FF2B5EF4-FFF2-40B4-BE49-F238E27FC236}">
                <a16:creationId xmlns:a16="http://schemas.microsoft.com/office/drawing/2014/main" id="{A837C386-A900-4691-B1C5-EE765A4FE47A}"/>
              </a:ext>
            </a:extLst>
          </p:cNvPr>
          <p:cNvSpPr/>
          <p:nvPr/>
        </p:nvSpPr>
        <p:spPr>
          <a:xfrm>
            <a:off x="4098811" y="1828956"/>
            <a:ext cx="525292" cy="525292"/>
          </a:xfrm>
          <a:prstGeom prst="ellipse">
            <a:avLst/>
          </a:prstGeom>
          <a:solidFill>
            <a:schemeClr val="accent2"/>
          </a:solidFill>
          <a:ln w="444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6A7C010-FFE9-4891-8E03-FF5B046CE149}"/>
              </a:ext>
            </a:extLst>
          </p:cNvPr>
          <p:cNvSpPr/>
          <p:nvPr/>
        </p:nvSpPr>
        <p:spPr>
          <a:xfrm>
            <a:off x="4098811" y="2963259"/>
            <a:ext cx="525292" cy="525292"/>
          </a:xfrm>
          <a:prstGeom prst="ellipse">
            <a:avLst/>
          </a:prstGeom>
          <a:solidFill>
            <a:schemeClr val="accent2"/>
          </a:solidFill>
          <a:ln w="444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3576D67-CAA0-47FD-83DB-6412997A7313}"/>
              </a:ext>
            </a:extLst>
          </p:cNvPr>
          <p:cNvSpPr/>
          <p:nvPr/>
        </p:nvSpPr>
        <p:spPr>
          <a:xfrm>
            <a:off x="4098811" y="4097562"/>
            <a:ext cx="525292" cy="525292"/>
          </a:xfrm>
          <a:prstGeom prst="ellipse">
            <a:avLst/>
          </a:prstGeom>
          <a:solidFill>
            <a:schemeClr val="accent2"/>
          </a:solidFill>
          <a:ln w="444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24EFAAD-5F8C-4244-996D-C1659974DF40}"/>
              </a:ext>
            </a:extLst>
          </p:cNvPr>
          <p:cNvGrpSpPr/>
          <p:nvPr/>
        </p:nvGrpSpPr>
        <p:grpSpPr>
          <a:xfrm>
            <a:off x="4969437" y="1593063"/>
            <a:ext cx="5332978" cy="646331"/>
            <a:chOff x="5616952" y="2519949"/>
            <a:chExt cx="5332978" cy="646331"/>
          </a:xfrm>
          <a:noFill/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C5861935-F6C4-4A6D-A239-543D81D96B11}"/>
                </a:ext>
              </a:extLst>
            </p:cNvPr>
            <p:cNvSpPr txBox="1"/>
            <p:nvPr/>
          </p:nvSpPr>
          <p:spPr>
            <a:xfrm>
              <a:off x="6442238" y="2630866"/>
              <a:ext cx="4507692" cy="507831"/>
            </a:xfrm>
            <a:prstGeom prst="rect">
              <a:avLst/>
            </a:prstGeom>
            <a:grpFill/>
          </p:spPr>
          <p:txBody>
            <a:bodyPr wrap="square" lIns="108000" rIns="108000" rtlCol="0">
              <a:spAutoFit/>
            </a:bodyPr>
            <a:lstStyle/>
            <a:p>
              <a:r>
                <a:rPr lang="ro-RO" altLang="ko-KR" sz="2700" b="1" dirty="0" err="1">
                  <a:solidFill>
                    <a:schemeClr val="accent1"/>
                  </a:solidFill>
                  <a:cs typeface="Arial" pitchFamily="34" charset="0"/>
                </a:rPr>
                <a:t>Choice</a:t>
              </a:r>
              <a:r>
                <a:rPr lang="ro-RO" altLang="ko-KR" sz="2700" b="1" dirty="0">
                  <a:solidFill>
                    <a:schemeClr val="accent1"/>
                  </a:solidFill>
                  <a:cs typeface="Arial" pitchFamily="34" charset="0"/>
                </a:rPr>
                <a:t> </a:t>
              </a:r>
              <a:r>
                <a:rPr lang="ro-RO" altLang="ko-KR" sz="2700" b="1" dirty="0" err="1">
                  <a:solidFill>
                    <a:schemeClr val="accent1"/>
                  </a:solidFill>
                  <a:cs typeface="Arial" pitchFamily="34" charset="0"/>
                </a:rPr>
                <a:t>argumentation</a:t>
              </a:r>
              <a:r>
                <a:rPr lang="ro-RO" altLang="ko-KR" sz="2700" b="1" dirty="0">
                  <a:solidFill>
                    <a:schemeClr val="accent1"/>
                  </a:solidFill>
                  <a:cs typeface="Arial" pitchFamily="34" charset="0"/>
                </a:rPr>
                <a:t> </a:t>
              </a:r>
              <a:endParaRPr lang="ko-KR" altLang="en-US" sz="2700" b="1" dirty="0">
                <a:solidFill>
                  <a:schemeClr val="accent1"/>
                </a:solidFill>
                <a:cs typeface="Arial" pitchFamily="34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EF029466-16C1-4B83-AB9C-EC98A357CB3D}"/>
                </a:ext>
              </a:extLst>
            </p:cNvPr>
            <p:cNvSpPr txBox="1"/>
            <p:nvPr/>
          </p:nvSpPr>
          <p:spPr>
            <a:xfrm>
              <a:off x="5616952" y="2519949"/>
              <a:ext cx="958096" cy="646331"/>
            </a:xfrm>
            <a:prstGeom prst="rect">
              <a:avLst/>
            </a:prstGeom>
            <a:grp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3600" b="1" dirty="0">
                  <a:solidFill>
                    <a:schemeClr val="accent1"/>
                  </a:solidFill>
                  <a:cs typeface="Arial" pitchFamily="34" charset="0"/>
                </a:rPr>
                <a:t>01</a:t>
              </a:r>
              <a:endParaRPr lang="ko-KR" altLang="en-US" sz="3600" b="1" dirty="0">
                <a:solidFill>
                  <a:schemeClr val="accent1"/>
                </a:solidFill>
                <a:cs typeface="Arial" pitchFamily="34" charset="0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87A9044-8B52-4999-B326-63DE0253407F}"/>
              </a:ext>
            </a:extLst>
          </p:cNvPr>
          <p:cNvGrpSpPr/>
          <p:nvPr/>
        </p:nvGrpSpPr>
        <p:grpSpPr>
          <a:xfrm>
            <a:off x="4969437" y="2356310"/>
            <a:ext cx="5332978" cy="646331"/>
            <a:chOff x="5616952" y="2519949"/>
            <a:chExt cx="5332978" cy="646331"/>
          </a:xfrm>
          <a:noFill/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DE94692-3BD3-4B13-BB12-F84784F56C50}"/>
                </a:ext>
              </a:extLst>
            </p:cNvPr>
            <p:cNvSpPr txBox="1"/>
            <p:nvPr/>
          </p:nvSpPr>
          <p:spPr>
            <a:xfrm>
              <a:off x="6442238" y="2630866"/>
              <a:ext cx="4507692" cy="507831"/>
            </a:xfrm>
            <a:prstGeom prst="rect">
              <a:avLst/>
            </a:prstGeom>
            <a:grpFill/>
          </p:spPr>
          <p:txBody>
            <a:bodyPr wrap="square" lIns="108000" rIns="108000" rtlCol="0">
              <a:spAutoFit/>
            </a:bodyPr>
            <a:lstStyle/>
            <a:p>
              <a:r>
                <a:rPr lang="ro-RO" altLang="ko-KR" sz="2700" b="1" dirty="0">
                  <a:solidFill>
                    <a:schemeClr val="accent3"/>
                  </a:solidFill>
                  <a:cs typeface="Arial" pitchFamily="34" charset="0"/>
                </a:rPr>
                <a:t>Marketing </a:t>
              </a:r>
              <a:r>
                <a:rPr lang="ro-RO" altLang="ko-KR" sz="2700" b="1" dirty="0" err="1">
                  <a:solidFill>
                    <a:schemeClr val="accent3"/>
                  </a:solidFill>
                  <a:cs typeface="Arial" pitchFamily="34" charset="0"/>
                </a:rPr>
                <a:t>Mix</a:t>
              </a:r>
              <a:endParaRPr lang="ko-KR" altLang="en-US" sz="2700" b="1" dirty="0">
                <a:solidFill>
                  <a:schemeClr val="accent3"/>
                </a:solidFill>
                <a:cs typeface="Arial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4850FEB-59A2-4EA4-835B-DE31E2460462}"/>
                </a:ext>
              </a:extLst>
            </p:cNvPr>
            <p:cNvSpPr txBox="1"/>
            <p:nvPr/>
          </p:nvSpPr>
          <p:spPr>
            <a:xfrm>
              <a:off x="5616952" y="2519949"/>
              <a:ext cx="958096" cy="646331"/>
            </a:xfrm>
            <a:prstGeom prst="rect">
              <a:avLst/>
            </a:prstGeom>
            <a:grp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3600" b="1" dirty="0">
                  <a:solidFill>
                    <a:schemeClr val="accent3"/>
                  </a:solidFill>
                  <a:cs typeface="Arial" pitchFamily="34" charset="0"/>
                </a:rPr>
                <a:t>02</a:t>
              </a:r>
              <a:endParaRPr lang="ko-KR" altLang="en-US" sz="3600" b="1" dirty="0">
                <a:solidFill>
                  <a:schemeClr val="accent3"/>
                </a:solidFill>
                <a:cs typeface="Arial" pitchFamily="34" charset="0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15777F4-5665-4C9B-8381-AC27DD6AABD3}"/>
              </a:ext>
            </a:extLst>
          </p:cNvPr>
          <p:cNvGrpSpPr/>
          <p:nvPr/>
        </p:nvGrpSpPr>
        <p:grpSpPr>
          <a:xfrm>
            <a:off x="4969437" y="3146051"/>
            <a:ext cx="5332978" cy="646331"/>
            <a:chOff x="5616952" y="2519949"/>
            <a:chExt cx="5332978" cy="646331"/>
          </a:xfrm>
          <a:noFill/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79228DAC-88D5-4F00-A86B-1FBD3AB53B93}"/>
                </a:ext>
              </a:extLst>
            </p:cNvPr>
            <p:cNvSpPr txBox="1"/>
            <p:nvPr/>
          </p:nvSpPr>
          <p:spPr>
            <a:xfrm>
              <a:off x="6442238" y="2630866"/>
              <a:ext cx="4507692" cy="507831"/>
            </a:xfrm>
            <a:prstGeom prst="rect">
              <a:avLst/>
            </a:prstGeom>
            <a:grpFill/>
          </p:spPr>
          <p:txBody>
            <a:bodyPr wrap="square" lIns="108000" rIns="108000" rtlCol="0">
              <a:spAutoFit/>
            </a:bodyPr>
            <a:lstStyle/>
            <a:p>
              <a:r>
                <a:rPr lang="ro-RO" altLang="ko-KR" sz="2700" b="1" dirty="0">
                  <a:solidFill>
                    <a:schemeClr val="accent1"/>
                  </a:solidFill>
                  <a:cs typeface="Arial" pitchFamily="34" charset="0"/>
                </a:rPr>
                <a:t>SWOT</a:t>
              </a:r>
              <a:endParaRPr lang="ko-KR" altLang="en-US" sz="2700" b="1" dirty="0">
                <a:solidFill>
                  <a:schemeClr val="accent1"/>
                </a:solidFill>
                <a:cs typeface="Arial" pitchFamily="34" charset="0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ACD72E3A-52DD-48C9-A5A1-C6D6ACF3E228}"/>
                </a:ext>
              </a:extLst>
            </p:cNvPr>
            <p:cNvSpPr txBox="1"/>
            <p:nvPr/>
          </p:nvSpPr>
          <p:spPr>
            <a:xfrm>
              <a:off x="5616952" y="2519949"/>
              <a:ext cx="958096" cy="646331"/>
            </a:xfrm>
            <a:prstGeom prst="rect">
              <a:avLst/>
            </a:prstGeom>
            <a:grp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3600" b="1" dirty="0">
                  <a:solidFill>
                    <a:schemeClr val="accent1"/>
                  </a:solidFill>
                  <a:cs typeface="Arial" pitchFamily="34" charset="0"/>
                </a:rPr>
                <a:t>03</a:t>
              </a:r>
              <a:endParaRPr lang="ko-KR" altLang="en-US" sz="3600" b="1" dirty="0">
                <a:solidFill>
                  <a:schemeClr val="accent1"/>
                </a:solidFill>
                <a:cs typeface="Arial" pitchFamily="34" charset="0"/>
              </a:endParaRP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92D36A9-1C47-4932-8482-D050CB88687A}"/>
              </a:ext>
            </a:extLst>
          </p:cNvPr>
          <p:cNvGrpSpPr/>
          <p:nvPr/>
        </p:nvGrpSpPr>
        <p:grpSpPr>
          <a:xfrm>
            <a:off x="4969437" y="3935799"/>
            <a:ext cx="5332978" cy="646331"/>
            <a:chOff x="5616952" y="2519949"/>
            <a:chExt cx="5332978" cy="646331"/>
          </a:xfrm>
          <a:noFill/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67E29DD7-F577-440F-BECD-2887DE489B8E}"/>
                </a:ext>
              </a:extLst>
            </p:cNvPr>
            <p:cNvSpPr txBox="1"/>
            <p:nvPr/>
          </p:nvSpPr>
          <p:spPr>
            <a:xfrm>
              <a:off x="6442238" y="2630866"/>
              <a:ext cx="4507692" cy="507831"/>
            </a:xfrm>
            <a:prstGeom prst="rect">
              <a:avLst/>
            </a:prstGeom>
            <a:grpFill/>
          </p:spPr>
          <p:txBody>
            <a:bodyPr wrap="square" lIns="108000" rIns="108000" rtlCol="0">
              <a:spAutoFit/>
            </a:bodyPr>
            <a:lstStyle/>
            <a:p>
              <a:r>
                <a:rPr lang="ro-RO" altLang="ko-KR" sz="2700" b="1" dirty="0">
                  <a:solidFill>
                    <a:schemeClr val="accent3"/>
                  </a:solidFill>
                  <a:cs typeface="Arial" pitchFamily="34" charset="0"/>
                </a:rPr>
                <a:t>PESTLE</a:t>
              </a:r>
              <a:endParaRPr lang="ko-KR" altLang="en-US" sz="2700" b="1" dirty="0">
                <a:solidFill>
                  <a:schemeClr val="accent3"/>
                </a:solidFill>
                <a:cs typeface="Arial" pitchFamily="34" charset="0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6F95FCD6-4471-4DB4-B1CB-370565320CD2}"/>
                </a:ext>
              </a:extLst>
            </p:cNvPr>
            <p:cNvSpPr txBox="1"/>
            <p:nvPr/>
          </p:nvSpPr>
          <p:spPr>
            <a:xfrm>
              <a:off x="5616952" y="2519949"/>
              <a:ext cx="958096" cy="646331"/>
            </a:xfrm>
            <a:prstGeom prst="rect">
              <a:avLst/>
            </a:prstGeom>
            <a:grp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3600" b="1" dirty="0">
                  <a:solidFill>
                    <a:schemeClr val="accent3"/>
                  </a:solidFill>
                  <a:cs typeface="Arial" pitchFamily="34" charset="0"/>
                </a:rPr>
                <a:t>04</a:t>
              </a:r>
              <a:endParaRPr lang="ko-KR" altLang="en-US" sz="3600" b="1" dirty="0">
                <a:solidFill>
                  <a:schemeClr val="accent3"/>
                </a:solidFill>
                <a:cs typeface="Arial" pitchFamily="34" charset="0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694E821A-1C0D-4A42-90B0-FB7F10C0DD2F}"/>
              </a:ext>
            </a:extLst>
          </p:cNvPr>
          <p:cNvSpPr txBox="1"/>
          <p:nvPr/>
        </p:nvSpPr>
        <p:spPr>
          <a:xfrm>
            <a:off x="4969437" y="572520"/>
            <a:ext cx="6209758" cy="923330"/>
          </a:xfrm>
          <a:prstGeom prst="rect">
            <a:avLst/>
          </a:prstGeom>
          <a:noFill/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 wrap="square" rtlCol="0" anchor="ctr">
            <a:spAutoFit/>
          </a:bodyPr>
          <a:lstStyle/>
          <a:p>
            <a:r>
              <a:rPr lang="ro-RO" altLang="ko-KR" sz="5400" dirty="0">
                <a:solidFill>
                  <a:schemeClr val="accent1"/>
                </a:solidFill>
                <a:cs typeface="Arial" pitchFamily="34" charset="0"/>
              </a:rPr>
              <a:t>Table of </a:t>
            </a:r>
            <a:r>
              <a:rPr lang="ro-RO" altLang="ko-KR" sz="5400" dirty="0" err="1">
                <a:solidFill>
                  <a:schemeClr val="accent1"/>
                </a:solidFill>
                <a:cs typeface="Arial" pitchFamily="34" charset="0"/>
              </a:rPr>
              <a:t>Contents</a:t>
            </a:r>
            <a:endParaRPr lang="ko-KR" altLang="en-US" sz="5400" dirty="0">
              <a:solidFill>
                <a:schemeClr val="accent1"/>
              </a:solidFill>
              <a:cs typeface="Arial" pitchFamily="34" charset="0"/>
            </a:endParaRPr>
          </a:p>
        </p:txBody>
      </p:sp>
      <p:grpSp>
        <p:nvGrpSpPr>
          <p:cNvPr id="36" name="Group 26">
            <a:extLst>
              <a:ext uri="{FF2B5EF4-FFF2-40B4-BE49-F238E27FC236}">
                <a16:creationId xmlns:a16="http://schemas.microsoft.com/office/drawing/2014/main" id="{19F449FD-5C00-4A13-BB20-F1FFDFC7AFD8}"/>
              </a:ext>
            </a:extLst>
          </p:cNvPr>
          <p:cNvGrpSpPr/>
          <p:nvPr/>
        </p:nvGrpSpPr>
        <p:grpSpPr>
          <a:xfrm>
            <a:off x="4988015" y="4618606"/>
            <a:ext cx="5332978" cy="1034247"/>
            <a:chOff x="5616952" y="2519949"/>
            <a:chExt cx="5332978" cy="1034247"/>
          </a:xfrm>
          <a:noFill/>
        </p:grpSpPr>
        <p:sp>
          <p:nvSpPr>
            <p:cNvPr id="37" name="TextBox 30">
              <a:extLst>
                <a:ext uri="{FF2B5EF4-FFF2-40B4-BE49-F238E27FC236}">
                  <a16:creationId xmlns:a16="http://schemas.microsoft.com/office/drawing/2014/main" id="{CB49DCBD-7451-471C-8324-37222AAF522E}"/>
                </a:ext>
              </a:extLst>
            </p:cNvPr>
            <p:cNvSpPr txBox="1"/>
            <p:nvPr/>
          </p:nvSpPr>
          <p:spPr>
            <a:xfrm>
              <a:off x="6442238" y="2630866"/>
              <a:ext cx="4507692" cy="923330"/>
            </a:xfrm>
            <a:prstGeom prst="rect">
              <a:avLst/>
            </a:prstGeom>
            <a:grpFill/>
          </p:spPr>
          <p:txBody>
            <a:bodyPr wrap="square" lIns="108000" rIns="108000" rtlCol="0">
              <a:spAutoFit/>
            </a:bodyPr>
            <a:lstStyle/>
            <a:p>
              <a:r>
                <a:rPr lang="en-US" altLang="ko-KR" sz="2700" b="1" dirty="0">
                  <a:solidFill>
                    <a:schemeClr val="accent3"/>
                  </a:solidFill>
                  <a:cs typeface="Arial" pitchFamily="34" charset="0"/>
                </a:rPr>
                <a:t>Creating Customer Value and Engagement </a:t>
              </a:r>
            </a:p>
          </p:txBody>
        </p:sp>
        <p:sp>
          <p:nvSpPr>
            <p:cNvPr id="38" name="TextBox 28">
              <a:extLst>
                <a:ext uri="{FF2B5EF4-FFF2-40B4-BE49-F238E27FC236}">
                  <a16:creationId xmlns:a16="http://schemas.microsoft.com/office/drawing/2014/main" id="{14906E43-5AA5-4979-A5BC-7F33352F233C}"/>
                </a:ext>
              </a:extLst>
            </p:cNvPr>
            <p:cNvSpPr txBox="1"/>
            <p:nvPr/>
          </p:nvSpPr>
          <p:spPr>
            <a:xfrm>
              <a:off x="5616952" y="2519949"/>
              <a:ext cx="958096" cy="646331"/>
            </a:xfrm>
            <a:prstGeom prst="rect">
              <a:avLst/>
            </a:prstGeom>
            <a:grp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3600" b="1" dirty="0">
                  <a:solidFill>
                    <a:schemeClr val="accent3"/>
                  </a:solidFill>
                  <a:cs typeface="Arial" pitchFamily="34" charset="0"/>
                </a:rPr>
                <a:t>0</a:t>
              </a:r>
              <a:r>
                <a:rPr lang="ro-RO" altLang="ko-KR" sz="3600" b="1" dirty="0">
                  <a:solidFill>
                    <a:schemeClr val="accent3"/>
                  </a:solidFill>
                  <a:cs typeface="Arial" pitchFamily="34" charset="0"/>
                </a:rPr>
                <a:t>5</a:t>
              </a:r>
              <a:endParaRPr lang="ko-KR" altLang="en-US" sz="3600" b="1" dirty="0">
                <a:solidFill>
                  <a:schemeClr val="accent3"/>
                </a:solidFill>
                <a:cs typeface="Arial" pitchFamily="34" charset="0"/>
              </a:endParaRPr>
            </a:p>
          </p:txBody>
        </p:sp>
      </p:grpSp>
      <p:grpSp>
        <p:nvGrpSpPr>
          <p:cNvPr id="39" name="Group 26">
            <a:extLst>
              <a:ext uri="{FF2B5EF4-FFF2-40B4-BE49-F238E27FC236}">
                <a16:creationId xmlns:a16="http://schemas.microsoft.com/office/drawing/2014/main" id="{6EE1F926-1296-44C2-B689-B2CE01DE89F2}"/>
              </a:ext>
            </a:extLst>
          </p:cNvPr>
          <p:cNvGrpSpPr/>
          <p:nvPr/>
        </p:nvGrpSpPr>
        <p:grpSpPr>
          <a:xfrm>
            <a:off x="4855957" y="5632346"/>
            <a:ext cx="6687150" cy="1034247"/>
            <a:chOff x="5616952" y="2519949"/>
            <a:chExt cx="5332978" cy="1034247"/>
          </a:xfrm>
          <a:noFill/>
        </p:grpSpPr>
        <p:sp>
          <p:nvSpPr>
            <p:cNvPr id="40" name="TextBox 30">
              <a:extLst>
                <a:ext uri="{FF2B5EF4-FFF2-40B4-BE49-F238E27FC236}">
                  <a16:creationId xmlns:a16="http://schemas.microsoft.com/office/drawing/2014/main" id="{D5CD228C-FD25-4C7B-B253-990329F525BB}"/>
                </a:ext>
              </a:extLst>
            </p:cNvPr>
            <p:cNvSpPr txBox="1"/>
            <p:nvPr/>
          </p:nvSpPr>
          <p:spPr>
            <a:xfrm>
              <a:off x="6442238" y="2630866"/>
              <a:ext cx="4507692" cy="923330"/>
            </a:xfrm>
            <a:prstGeom prst="rect">
              <a:avLst/>
            </a:prstGeom>
            <a:grpFill/>
          </p:spPr>
          <p:txBody>
            <a:bodyPr wrap="square" lIns="108000" rIns="108000" rtlCol="0">
              <a:spAutoFit/>
            </a:bodyPr>
            <a:lstStyle/>
            <a:p>
              <a:r>
                <a:rPr lang="en-US" altLang="ko-KR" sz="2700" b="1" dirty="0">
                  <a:solidFill>
                    <a:schemeClr val="accent3"/>
                  </a:solidFill>
                  <a:cs typeface="Arial" pitchFamily="34" charset="0"/>
                </a:rPr>
                <a:t>Effective use of Digital Marketing</a:t>
              </a:r>
              <a:endParaRPr lang="ko-KR" altLang="en-US" sz="2700" b="1" dirty="0">
                <a:solidFill>
                  <a:schemeClr val="accent3"/>
                </a:solidFill>
                <a:cs typeface="Arial" pitchFamily="34" charset="0"/>
              </a:endParaRPr>
            </a:p>
          </p:txBody>
        </p:sp>
        <p:sp>
          <p:nvSpPr>
            <p:cNvPr id="41" name="TextBox 28">
              <a:extLst>
                <a:ext uri="{FF2B5EF4-FFF2-40B4-BE49-F238E27FC236}">
                  <a16:creationId xmlns:a16="http://schemas.microsoft.com/office/drawing/2014/main" id="{153E3629-F123-40EF-A6F3-C49C3DCE1810}"/>
                </a:ext>
              </a:extLst>
            </p:cNvPr>
            <p:cNvSpPr txBox="1"/>
            <p:nvPr/>
          </p:nvSpPr>
          <p:spPr>
            <a:xfrm>
              <a:off x="5616952" y="2519949"/>
              <a:ext cx="958096" cy="646331"/>
            </a:xfrm>
            <a:prstGeom prst="rect">
              <a:avLst/>
            </a:prstGeom>
            <a:grpFill/>
          </p:spPr>
          <p:txBody>
            <a:bodyPr wrap="square" lIns="108000" rIns="108000" rtlCol="0">
              <a:spAutoFit/>
            </a:bodyPr>
            <a:lstStyle/>
            <a:p>
              <a:pPr algn="ctr"/>
              <a:r>
                <a:rPr lang="en-US" altLang="ko-KR" sz="3600" b="1" dirty="0">
                  <a:solidFill>
                    <a:schemeClr val="accent3"/>
                  </a:solidFill>
                  <a:cs typeface="Arial" pitchFamily="34" charset="0"/>
                </a:rPr>
                <a:t>0</a:t>
              </a:r>
              <a:r>
                <a:rPr lang="ro-RO" altLang="ko-KR" sz="3600" b="1" dirty="0">
                  <a:solidFill>
                    <a:schemeClr val="accent3"/>
                  </a:solidFill>
                  <a:cs typeface="Arial" pitchFamily="34" charset="0"/>
                </a:rPr>
                <a:t>6</a:t>
              </a:r>
              <a:endParaRPr lang="ko-KR" altLang="en-US" sz="3600" b="1" dirty="0">
                <a:solidFill>
                  <a:schemeClr val="accent3"/>
                </a:solidFill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89358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D548CE62-11E0-4EEE-812D-9430CE58EFA5}"/>
              </a:ext>
            </a:extLst>
          </p:cNvPr>
          <p:cNvSpPr txBox="1"/>
          <p:nvPr/>
        </p:nvSpPr>
        <p:spPr>
          <a:xfrm>
            <a:off x="561441" y="959728"/>
            <a:ext cx="3310877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o-RO" altLang="ko-KR" sz="3200" dirty="0">
                <a:solidFill>
                  <a:schemeClr val="accent1"/>
                </a:solidFill>
                <a:cs typeface="Arial" pitchFamily="34" charset="0"/>
              </a:rPr>
              <a:t>INTRO</a:t>
            </a:r>
            <a:r>
              <a:rPr lang="ro-RO" altLang="ko-KR" sz="3200" dirty="0">
                <a:cs typeface="Arial" pitchFamily="34" charset="0"/>
              </a:rPr>
              <a:t>DUCTION</a:t>
            </a:r>
            <a:endParaRPr lang="en-GB" altLang="ko-KR" sz="3200" dirty="0">
              <a:cs typeface="Arial" pitchFamily="34" charset="0"/>
            </a:endParaRPr>
          </a:p>
          <a:p>
            <a:pPr algn="l"/>
            <a:r>
              <a:rPr lang="ro-RO" sz="3200" b="0" i="0" u="none" strike="noStrike" dirty="0" err="1">
                <a:solidFill>
                  <a:srgbClr val="1C1C1B"/>
                </a:solidFill>
                <a:effectLst/>
                <a:highlight>
                  <a:srgbClr val="E6106D"/>
                </a:highlight>
                <a:latin typeface="Monotype Corsiva" panose="03010101010201010101" pitchFamily="66" charset="0"/>
              </a:rPr>
              <a:t>Heritage</a:t>
            </a:r>
            <a:r>
              <a:rPr lang="ro-RO" sz="3200" b="0" i="0" u="none" strike="noStrike" dirty="0">
                <a:solidFill>
                  <a:srgbClr val="1C1C1B"/>
                </a:solidFill>
                <a:effectLst/>
                <a:highlight>
                  <a:srgbClr val="E6106D"/>
                </a:highlight>
                <a:latin typeface="Monotype Corsiva" panose="03010101010201010101" pitchFamily="66" charset="0"/>
              </a:rPr>
              <a:t> </a:t>
            </a:r>
            <a:r>
              <a:rPr lang="ro-RO" sz="3200" b="0" i="0" u="none" strike="noStrike" dirty="0">
                <a:solidFill>
                  <a:srgbClr val="2C2C2C"/>
                </a:solidFill>
                <a:effectLst/>
                <a:highlight>
                  <a:srgbClr val="E6106D"/>
                </a:highlight>
                <a:latin typeface="Monotype Corsiva" panose="03010101010201010101" pitchFamily="66" charset="0"/>
              </a:rPr>
              <a:t>Madrid</a:t>
            </a:r>
            <a:r>
              <a:rPr lang="ro-RO" sz="3200" b="0" i="0" u="none" strike="noStrike" dirty="0">
                <a:solidFill>
                  <a:srgbClr val="E6106D"/>
                </a:solidFill>
                <a:effectLst/>
                <a:highlight>
                  <a:srgbClr val="E6106D"/>
                </a:highlight>
                <a:latin typeface="Monotype Corsiva" panose="03010101010201010101" pitchFamily="66" charset="0"/>
              </a:rPr>
              <a:t> </a:t>
            </a:r>
            <a:r>
              <a:rPr lang="ro-RO" sz="3200" b="0" i="0" u="none" strike="noStrike" dirty="0">
                <a:solidFill>
                  <a:srgbClr val="1C1C1B"/>
                </a:solidFill>
                <a:effectLst/>
                <a:highlight>
                  <a:srgbClr val="E6106D"/>
                </a:highlight>
                <a:latin typeface="Monotype Corsiva" panose="03010101010201010101" pitchFamily="66" charset="0"/>
              </a:rPr>
              <a:t>Hotel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A49914-6FF5-466B-B51A-E6D75A00EBE6}"/>
              </a:ext>
            </a:extLst>
          </p:cNvPr>
          <p:cNvSpPr txBox="1"/>
          <p:nvPr/>
        </p:nvSpPr>
        <p:spPr>
          <a:xfrm>
            <a:off x="549204" y="3097527"/>
            <a:ext cx="316803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000" dirty="0">
                <a:cs typeface="Arial" pitchFamily="34" charset="0"/>
              </a:rPr>
              <a:t>Heritage Madrid offers 5-star accommodation in Madrid, close to Paseo de la </a:t>
            </a:r>
            <a:r>
              <a:rPr lang="en-US" altLang="ko-KR" sz="2000" dirty="0" err="1">
                <a:cs typeface="Arial" pitchFamily="34" charset="0"/>
              </a:rPr>
              <a:t>Castellana</a:t>
            </a:r>
            <a:r>
              <a:rPr lang="en-US" altLang="ko-KR" sz="2000" dirty="0">
                <a:cs typeface="Arial" pitchFamily="34" charset="0"/>
              </a:rPr>
              <a:t>. It is housed in a 20th-century listed building, beautifully decorated in a belle-époque style.</a:t>
            </a:r>
          </a:p>
        </p:txBody>
      </p:sp>
      <p:pic>
        <p:nvPicPr>
          <p:cNvPr id="4" name="Substituent imagine 3">
            <a:extLst>
              <a:ext uri="{FF2B5EF4-FFF2-40B4-BE49-F238E27FC236}">
                <a16:creationId xmlns:a16="http://schemas.microsoft.com/office/drawing/2014/main" id="{E27FF041-9275-4B63-BFE4-BCA5A8BEE6D6}"/>
              </a:ext>
            </a:extLst>
          </p:cNvPr>
          <p:cNvPicPr>
            <a:picLocks noGrp="1" noChangeAspect="1"/>
          </p:cNvPicPr>
          <p:nvPr>
            <p:ph type="pic" sz="quarter" idx="4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99" r="1079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92890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ext 1">
            <a:extLst>
              <a:ext uri="{FF2B5EF4-FFF2-40B4-BE49-F238E27FC236}">
                <a16:creationId xmlns:a16="http://schemas.microsoft.com/office/drawing/2014/main" id="{5FB2A93F-5933-4DA1-BBDA-CF6BF42DA33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9401" y="1538393"/>
            <a:ext cx="11573197" cy="724247"/>
          </a:xfrm>
        </p:spPr>
        <p:txBody>
          <a:bodyPr/>
          <a:lstStyle/>
          <a:p>
            <a:pPr algn="l"/>
            <a:r>
              <a:rPr lang="en-US" sz="3200" dirty="0"/>
              <a:t>Marketing plan-purpose</a:t>
            </a:r>
            <a:endParaRPr lang="ro-RO" sz="3200" dirty="0"/>
          </a:p>
        </p:txBody>
      </p:sp>
      <p:sp>
        <p:nvSpPr>
          <p:cNvPr id="4" name="TextBox 11">
            <a:extLst>
              <a:ext uri="{FF2B5EF4-FFF2-40B4-BE49-F238E27FC236}">
                <a16:creationId xmlns:a16="http://schemas.microsoft.com/office/drawing/2014/main" id="{6EE2C8B6-5F80-4446-A1A9-3BC7A240633E}"/>
              </a:ext>
            </a:extLst>
          </p:cNvPr>
          <p:cNvSpPr txBox="1"/>
          <p:nvPr/>
        </p:nvSpPr>
        <p:spPr>
          <a:xfrm>
            <a:off x="3220279" y="3203545"/>
            <a:ext cx="60562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2400" dirty="0">
                <a:solidFill>
                  <a:srgbClr val="2C2C2C"/>
                </a:solidFill>
                <a:cs typeface="Arial" pitchFamily="34" charset="0"/>
              </a:rPr>
              <a:t> </a:t>
            </a:r>
            <a:r>
              <a:rPr lang="en-GB" sz="2000" dirty="0">
                <a:solidFill>
                  <a:srgbClr val="2C2C2C"/>
                </a:solidFill>
                <a:effectLst/>
                <a:ea typeface="Calibri" panose="020F0502020204030204" pitchFamily="34" charset="0"/>
              </a:rPr>
              <a:t>This marketing plan will identify the most promising opportunities business for the hotel in order to gain new customers while exiting the lockdown. </a:t>
            </a:r>
            <a:endParaRPr lang="ro-RO" sz="2000" dirty="0">
              <a:solidFill>
                <a:srgbClr val="2C2C2C"/>
              </a:solidFill>
              <a:effectLst/>
              <a:ea typeface="Calibri" panose="020F0502020204030204" pitchFamily="34" charset="0"/>
            </a:endParaRPr>
          </a:p>
          <a:p>
            <a:endParaRPr lang="en-US" altLang="ko-KR" sz="20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42158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162584E7-CB43-4101-823D-64F2DC05611C}"/>
              </a:ext>
            </a:extLst>
          </p:cNvPr>
          <p:cNvGrpSpPr/>
          <p:nvPr/>
        </p:nvGrpSpPr>
        <p:grpSpPr>
          <a:xfrm rot="5400000">
            <a:off x="1601565" y="1518483"/>
            <a:ext cx="4597121" cy="4591166"/>
            <a:chOff x="3782394" y="2006190"/>
            <a:chExt cx="4597121" cy="4591166"/>
          </a:xfrm>
        </p:grpSpPr>
        <p:sp>
          <p:nvSpPr>
            <p:cNvPr id="5" name="Block Arc 4">
              <a:extLst>
                <a:ext uri="{FF2B5EF4-FFF2-40B4-BE49-F238E27FC236}">
                  <a16:creationId xmlns:a16="http://schemas.microsoft.com/office/drawing/2014/main" id="{2A8EB127-1A15-4BCB-9367-64884658BA68}"/>
                </a:ext>
              </a:extLst>
            </p:cNvPr>
            <p:cNvSpPr/>
            <p:nvPr/>
          </p:nvSpPr>
          <p:spPr>
            <a:xfrm>
              <a:off x="3884865" y="2145510"/>
              <a:ext cx="4451847" cy="4451846"/>
            </a:xfrm>
            <a:prstGeom prst="blockArc">
              <a:avLst>
                <a:gd name="adj1" fmla="val 10800000"/>
                <a:gd name="adj2" fmla="val 21568928"/>
                <a:gd name="adj3" fmla="val 1093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1">
                <a:solidFill>
                  <a:schemeClr val="tx1"/>
                </a:solidFill>
              </a:endParaRPr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BF9B4411-C614-4396-B853-560B24340C08}"/>
                </a:ext>
              </a:extLst>
            </p:cNvPr>
            <p:cNvSpPr/>
            <p:nvPr/>
          </p:nvSpPr>
          <p:spPr>
            <a:xfrm>
              <a:off x="6570216" y="2006190"/>
              <a:ext cx="713346" cy="740528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1C061A66-412A-41CD-AE3F-BDDAA281F065}"/>
                </a:ext>
              </a:extLst>
            </p:cNvPr>
            <p:cNvSpPr/>
            <p:nvPr/>
          </p:nvSpPr>
          <p:spPr>
            <a:xfrm>
              <a:off x="4964391" y="2013768"/>
              <a:ext cx="713346" cy="687008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65AFF8F-74CE-4BEB-8C5B-F9166F248C48}"/>
                </a:ext>
              </a:extLst>
            </p:cNvPr>
            <p:cNvSpPr/>
            <p:nvPr/>
          </p:nvSpPr>
          <p:spPr>
            <a:xfrm>
              <a:off x="7666169" y="2945632"/>
              <a:ext cx="713346" cy="740528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8A7D72C-AF0E-4486-A373-15E44E9650DA}"/>
                </a:ext>
              </a:extLst>
            </p:cNvPr>
            <p:cNvSpPr/>
            <p:nvPr/>
          </p:nvSpPr>
          <p:spPr>
            <a:xfrm>
              <a:off x="3782394" y="2988365"/>
              <a:ext cx="713346" cy="687008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 dirty="0"/>
            </a:p>
          </p:txBody>
        </p:sp>
      </p:grp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06381AD-4C2B-4745-99B1-0BBCE6131A7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ro-RO" dirty="0"/>
              <a:t>Marketing </a:t>
            </a:r>
            <a:r>
              <a:rPr lang="ro-RO" dirty="0" err="1"/>
              <a:t>Mix</a:t>
            </a:r>
            <a:endParaRPr lang="en-US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923D189-B020-4D75-A3FA-75EF05C100F8}"/>
              </a:ext>
            </a:extLst>
          </p:cNvPr>
          <p:cNvGrpSpPr/>
          <p:nvPr/>
        </p:nvGrpSpPr>
        <p:grpSpPr>
          <a:xfrm>
            <a:off x="2771171" y="2197776"/>
            <a:ext cx="2071732" cy="2824509"/>
            <a:chOff x="823868" y="1667879"/>
            <a:chExt cx="2525437" cy="3443071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622B63F1-2B3B-44DC-A11E-7E0C4B44BFF2}"/>
                </a:ext>
              </a:extLst>
            </p:cNvPr>
            <p:cNvGrpSpPr/>
            <p:nvPr/>
          </p:nvGrpSpPr>
          <p:grpSpPr>
            <a:xfrm>
              <a:off x="823868" y="1667879"/>
              <a:ext cx="715565" cy="3011669"/>
              <a:chOff x="2912217" y="2267966"/>
              <a:chExt cx="715565" cy="3011669"/>
            </a:xfrm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1F07D5B0-69C7-4EFE-B46A-B72FCB052492}"/>
                  </a:ext>
                </a:extLst>
              </p:cNvPr>
              <p:cNvSpPr/>
              <p:nvPr/>
            </p:nvSpPr>
            <p:spPr>
              <a:xfrm>
                <a:off x="2912217" y="2267966"/>
                <a:ext cx="715565" cy="2031611"/>
              </a:xfrm>
              <a:custGeom>
                <a:avLst/>
                <a:gdLst>
                  <a:gd name="connsiteX0" fmla="*/ 444012 w 888024"/>
                  <a:gd name="connsiteY0" fmla="*/ 0 h 2521252"/>
                  <a:gd name="connsiteX1" fmla="*/ 879003 w 888024"/>
                  <a:gd name="connsiteY1" fmla="*/ 354528 h 2521252"/>
                  <a:gd name="connsiteX2" fmla="*/ 887819 w 888024"/>
                  <a:gd name="connsiteY2" fmla="*/ 441981 h 2521252"/>
                  <a:gd name="connsiteX3" fmla="*/ 888023 w 888024"/>
                  <a:gd name="connsiteY3" fmla="*/ 441981 h 2521252"/>
                  <a:gd name="connsiteX4" fmla="*/ 887914 w 888024"/>
                  <a:gd name="connsiteY4" fmla="*/ 442924 h 2521252"/>
                  <a:gd name="connsiteX5" fmla="*/ 888024 w 888024"/>
                  <a:gd name="connsiteY5" fmla="*/ 444012 h 2521252"/>
                  <a:gd name="connsiteX6" fmla="*/ 879003 w 888024"/>
                  <a:gd name="connsiteY6" fmla="*/ 533496 h 2521252"/>
                  <a:gd name="connsiteX7" fmla="*/ 876593 w 888024"/>
                  <a:gd name="connsiteY7" fmla="*/ 541261 h 2521252"/>
                  <a:gd name="connsiteX8" fmla="*/ 674809 w 888024"/>
                  <a:gd name="connsiteY8" fmla="*/ 2293916 h 2521252"/>
                  <a:gd name="connsiteX9" fmla="*/ 672699 w 888024"/>
                  <a:gd name="connsiteY9" fmla="*/ 2293916 h 2521252"/>
                  <a:gd name="connsiteX10" fmla="*/ 668201 w 888024"/>
                  <a:gd name="connsiteY10" fmla="*/ 2338533 h 2521252"/>
                  <a:gd name="connsiteX11" fmla="*/ 444012 w 888024"/>
                  <a:gd name="connsiteY11" fmla="*/ 2521252 h 2521252"/>
                  <a:gd name="connsiteX12" fmla="*/ 219823 w 888024"/>
                  <a:gd name="connsiteY12" fmla="*/ 2338533 h 2521252"/>
                  <a:gd name="connsiteX13" fmla="*/ 215326 w 888024"/>
                  <a:gd name="connsiteY13" fmla="*/ 2293916 h 2521252"/>
                  <a:gd name="connsiteX14" fmla="*/ 213214 w 888024"/>
                  <a:gd name="connsiteY14" fmla="*/ 2293916 h 2521252"/>
                  <a:gd name="connsiteX15" fmla="*/ 11429 w 888024"/>
                  <a:gd name="connsiteY15" fmla="*/ 541256 h 2521252"/>
                  <a:gd name="connsiteX16" fmla="*/ 9021 w 888024"/>
                  <a:gd name="connsiteY16" fmla="*/ 533496 h 2521252"/>
                  <a:gd name="connsiteX17" fmla="*/ 0 w 888024"/>
                  <a:gd name="connsiteY17" fmla="*/ 444012 h 2521252"/>
                  <a:gd name="connsiteX18" fmla="*/ 109 w 888024"/>
                  <a:gd name="connsiteY18" fmla="*/ 442929 h 2521252"/>
                  <a:gd name="connsiteX19" fmla="*/ 0 w 888024"/>
                  <a:gd name="connsiteY19" fmla="*/ 441981 h 2521252"/>
                  <a:gd name="connsiteX20" fmla="*/ 205 w 888024"/>
                  <a:gd name="connsiteY20" fmla="*/ 441981 h 2521252"/>
                  <a:gd name="connsiteX21" fmla="*/ 9021 w 888024"/>
                  <a:gd name="connsiteY21" fmla="*/ 354528 h 2521252"/>
                  <a:gd name="connsiteX22" fmla="*/ 444012 w 888024"/>
                  <a:gd name="connsiteY22" fmla="*/ 0 h 25212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888024" h="2521252">
                    <a:moveTo>
                      <a:pt x="444012" y="0"/>
                    </a:moveTo>
                    <a:cubicBezTo>
                      <a:pt x="658580" y="0"/>
                      <a:pt x="837601" y="152199"/>
                      <a:pt x="879003" y="354528"/>
                    </a:cubicBezTo>
                    <a:lnTo>
                      <a:pt x="887819" y="441981"/>
                    </a:lnTo>
                    <a:lnTo>
                      <a:pt x="888023" y="441981"/>
                    </a:lnTo>
                    <a:lnTo>
                      <a:pt x="887914" y="442924"/>
                    </a:lnTo>
                    <a:lnTo>
                      <a:pt x="888024" y="444012"/>
                    </a:lnTo>
                    <a:cubicBezTo>
                      <a:pt x="888024" y="474665"/>
                      <a:pt x="884918" y="504592"/>
                      <a:pt x="879003" y="533496"/>
                    </a:cubicBezTo>
                    <a:lnTo>
                      <a:pt x="876593" y="541261"/>
                    </a:lnTo>
                    <a:lnTo>
                      <a:pt x="674809" y="2293916"/>
                    </a:lnTo>
                    <a:lnTo>
                      <a:pt x="672699" y="2293916"/>
                    </a:lnTo>
                    <a:lnTo>
                      <a:pt x="668201" y="2338533"/>
                    </a:lnTo>
                    <a:cubicBezTo>
                      <a:pt x="646863" y="2442811"/>
                      <a:pt x="554598" y="2521252"/>
                      <a:pt x="444012" y="2521252"/>
                    </a:cubicBezTo>
                    <a:cubicBezTo>
                      <a:pt x="333426" y="2521252"/>
                      <a:pt x="241162" y="2442811"/>
                      <a:pt x="219823" y="2338533"/>
                    </a:cubicBezTo>
                    <a:lnTo>
                      <a:pt x="215326" y="2293916"/>
                    </a:lnTo>
                    <a:lnTo>
                      <a:pt x="213214" y="2293916"/>
                    </a:lnTo>
                    <a:lnTo>
                      <a:pt x="11429" y="541256"/>
                    </a:lnTo>
                    <a:lnTo>
                      <a:pt x="9021" y="533496"/>
                    </a:lnTo>
                    <a:cubicBezTo>
                      <a:pt x="3106" y="504592"/>
                      <a:pt x="0" y="474665"/>
                      <a:pt x="0" y="444012"/>
                    </a:cubicBezTo>
                    <a:lnTo>
                      <a:pt x="109" y="442929"/>
                    </a:lnTo>
                    <a:lnTo>
                      <a:pt x="0" y="441981"/>
                    </a:lnTo>
                    <a:lnTo>
                      <a:pt x="205" y="441981"/>
                    </a:lnTo>
                    <a:lnTo>
                      <a:pt x="9021" y="354528"/>
                    </a:lnTo>
                    <a:cubicBezTo>
                      <a:pt x="50423" y="152199"/>
                      <a:pt x="229444" y="0"/>
                      <a:pt x="44401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21" name="Graphic 19">
                <a:extLst>
                  <a:ext uri="{FF2B5EF4-FFF2-40B4-BE49-F238E27FC236}">
                    <a16:creationId xmlns:a16="http://schemas.microsoft.com/office/drawing/2014/main" id="{BF0F797F-29BF-4D4C-949A-EB2E86FD9F43}"/>
                  </a:ext>
                </a:extLst>
              </p:cNvPr>
              <p:cNvGrpSpPr/>
              <p:nvPr/>
            </p:nvGrpSpPr>
            <p:grpSpPr>
              <a:xfrm>
                <a:off x="3047252" y="4427953"/>
                <a:ext cx="445495" cy="851682"/>
                <a:chOff x="5934075" y="3119437"/>
                <a:chExt cx="323850" cy="619125"/>
              </a:xfrm>
              <a:solidFill>
                <a:schemeClr val="accent5"/>
              </a:solidFill>
            </p:grpSpPr>
            <p:sp>
              <p:nvSpPr>
                <p:cNvPr id="22" name="Freeform: Shape 21">
                  <a:extLst>
                    <a:ext uri="{FF2B5EF4-FFF2-40B4-BE49-F238E27FC236}">
                      <a16:creationId xmlns:a16="http://schemas.microsoft.com/office/drawing/2014/main" id="{B46D8FBB-7A5C-45D8-88F2-233A12D64B59}"/>
                    </a:ext>
                  </a:extLst>
                </p:cNvPr>
                <p:cNvSpPr/>
                <p:nvPr/>
              </p:nvSpPr>
              <p:spPr>
                <a:xfrm>
                  <a:off x="5949051" y="3318245"/>
                  <a:ext cx="285750" cy="419100"/>
                </a:xfrm>
                <a:custGeom>
                  <a:avLst/>
                  <a:gdLst>
                    <a:gd name="connsiteX0" fmla="*/ 240294 w 285750"/>
                    <a:gd name="connsiteY0" fmla="*/ 422222 h 419100"/>
                    <a:gd name="connsiteX1" fmla="*/ 49794 w 285750"/>
                    <a:gd name="connsiteY1" fmla="*/ 422222 h 419100"/>
                    <a:gd name="connsiteX2" fmla="*/ 3122 w 285750"/>
                    <a:gd name="connsiteY2" fmla="*/ 352689 h 419100"/>
                    <a:gd name="connsiteX3" fmla="*/ 54557 w 285750"/>
                    <a:gd name="connsiteY3" fmla="*/ 72654 h 419100"/>
                    <a:gd name="connsiteX4" fmla="*/ 101229 w 285750"/>
                    <a:gd name="connsiteY4" fmla="*/ 3122 h 419100"/>
                    <a:gd name="connsiteX5" fmla="*/ 187907 w 285750"/>
                    <a:gd name="connsiteY5" fmla="*/ 3122 h 419100"/>
                    <a:gd name="connsiteX6" fmla="*/ 234579 w 285750"/>
                    <a:gd name="connsiteY6" fmla="*/ 72654 h 419100"/>
                    <a:gd name="connsiteX7" fmla="*/ 286014 w 285750"/>
                    <a:gd name="connsiteY7" fmla="*/ 352689 h 419100"/>
                    <a:gd name="connsiteX8" fmla="*/ 240294 w 285750"/>
                    <a:gd name="connsiteY8" fmla="*/ 422222 h 4191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85750" h="419100">
                      <a:moveTo>
                        <a:pt x="240294" y="422222"/>
                      </a:moveTo>
                      <a:lnTo>
                        <a:pt x="49794" y="422222"/>
                      </a:lnTo>
                      <a:cubicBezTo>
                        <a:pt x="24077" y="422222"/>
                        <a:pt x="3122" y="390789"/>
                        <a:pt x="3122" y="352689"/>
                      </a:cubicBezTo>
                      <a:lnTo>
                        <a:pt x="54557" y="72654"/>
                      </a:lnTo>
                      <a:cubicBezTo>
                        <a:pt x="54557" y="34554"/>
                        <a:pt x="75512" y="3122"/>
                        <a:pt x="101229" y="3122"/>
                      </a:cubicBezTo>
                      <a:lnTo>
                        <a:pt x="187907" y="3122"/>
                      </a:lnTo>
                      <a:cubicBezTo>
                        <a:pt x="213624" y="3122"/>
                        <a:pt x="234579" y="34554"/>
                        <a:pt x="234579" y="72654"/>
                      </a:cubicBezTo>
                      <a:lnTo>
                        <a:pt x="286014" y="352689"/>
                      </a:lnTo>
                      <a:cubicBezTo>
                        <a:pt x="286967" y="390789"/>
                        <a:pt x="266012" y="422222"/>
                        <a:pt x="240294" y="42222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4162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23" name="Freeform: Shape 22">
                  <a:extLst>
                    <a:ext uri="{FF2B5EF4-FFF2-40B4-BE49-F238E27FC236}">
                      <a16:creationId xmlns:a16="http://schemas.microsoft.com/office/drawing/2014/main" id="{F4E3A671-B9C4-4826-962D-FCCF97DB7856}"/>
                    </a:ext>
                  </a:extLst>
                </p:cNvPr>
                <p:cNvSpPr/>
                <p:nvPr/>
              </p:nvSpPr>
              <p:spPr>
                <a:xfrm>
                  <a:off x="5933502" y="3118864"/>
                  <a:ext cx="314325" cy="314325"/>
                </a:xfrm>
                <a:custGeom>
                  <a:avLst/>
                  <a:gdLst>
                    <a:gd name="connsiteX0" fmla="*/ 318708 w 314325"/>
                    <a:gd name="connsiteY0" fmla="*/ 160593 h 314325"/>
                    <a:gd name="connsiteX1" fmla="*/ 160593 w 314325"/>
                    <a:gd name="connsiteY1" fmla="*/ 318708 h 314325"/>
                    <a:gd name="connsiteX2" fmla="*/ 2478 w 314325"/>
                    <a:gd name="connsiteY2" fmla="*/ 160593 h 314325"/>
                    <a:gd name="connsiteX3" fmla="*/ 160593 w 314325"/>
                    <a:gd name="connsiteY3" fmla="*/ 2478 h 314325"/>
                    <a:gd name="connsiteX4" fmla="*/ 318708 w 314325"/>
                    <a:gd name="connsiteY4" fmla="*/ 160593 h 3143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14325" h="314325">
                      <a:moveTo>
                        <a:pt x="318708" y="160593"/>
                      </a:moveTo>
                      <a:cubicBezTo>
                        <a:pt x="318708" y="247918"/>
                        <a:pt x="247918" y="318708"/>
                        <a:pt x="160593" y="318708"/>
                      </a:cubicBezTo>
                      <a:cubicBezTo>
                        <a:pt x="73269" y="318708"/>
                        <a:pt x="2478" y="247918"/>
                        <a:pt x="2478" y="160593"/>
                      </a:cubicBezTo>
                      <a:cubicBezTo>
                        <a:pt x="2478" y="73269"/>
                        <a:pt x="73269" y="2478"/>
                        <a:pt x="160593" y="2478"/>
                      </a:cubicBezTo>
                      <a:cubicBezTo>
                        <a:pt x="247918" y="2478"/>
                        <a:pt x="318708" y="73269"/>
                        <a:pt x="318708" y="160593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3304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</p:grp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9383CCC-199F-4418-8E07-12CB6D87049B}"/>
                </a:ext>
              </a:extLst>
            </p:cNvPr>
            <p:cNvSpPr/>
            <p:nvPr/>
          </p:nvSpPr>
          <p:spPr>
            <a:xfrm rot="2435724">
              <a:off x="1428787" y="3272090"/>
              <a:ext cx="1920518" cy="1838860"/>
            </a:xfrm>
            <a:custGeom>
              <a:avLst/>
              <a:gdLst>
                <a:gd name="connsiteX0" fmla="*/ 1531909 w 1732097"/>
                <a:gd name="connsiteY0" fmla="*/ 236637 h 1658450"/>
                <a:gd name="connsiteX1" fmla="*/ 1333000 w 1732097"/>
                <a:gd name="connsiteY1" fmla="*/ 185737 h 1658450"/>
                <a:gd name="connsiteX2" fmla="*/ 1207270 w 1732097"/>
                <a:gd name="connsiteY2" fmla="*/ 388620 h 1658450"/>
                <a:gd name="connsiteX3" fmla="*/ 1192030 w 1732097"/>
                <a:gd name="connsiteY3" fmla="*/ 406717 h 1658450"/>
                <a:gd name="connsiteX4" fmla="*/ 1059632 w 1732097"/>
                <a:gd name="connsiteY4" fmla="*/ 409575 h 1658450"/>
                <a:gd name="connsiteX5" fmla="*/ 1027247 w 1732097"/>
                <a:gd name="connsiteY5" fmla="*/ 378142 h 1658450"/>
                <a:gd name="connsiteX6" fmla="*/ 745307 w 1732097"/>
                <a:gd name="connsiteY6" fmla="*/ 145732 h 1658450"/>
                <a:gd name="connsiteX7" fmla="*/ 535757 w 1732097"/>
                <a:gd name="connsiteY7" fmla="*/ 430530 h 1658450"/>
                <a:gd name="connsiteX8" fmla="*/ 773882 w 1732097"/>
                <a:gd name="connsiteY8" fmla="*/ 638175 h 1658450"/>
                <a:gd name="connsiteX9" fmla="*/ 913900 w 1732097"/>
                <a:gd name="connsiteY9" fmla="*/ 599122 h 1658450"/>
                <a:gd name="connsiteX10" fmla="*/ 942475 w 1732097"/>
                <a:gd name="connsiteY10" fmla="*/ 603885 h 1658450"/>
                <a:gd name="connsiteX11" fmla="*/ 964382 w 1732097"/>
                <a:gd name="connsiteY11" fmla="*/ 627697 h 1658450"/>
                <a:gd name="connsiteX12" fmla="*/ 975812 w 1732097"/>
                <a:gd name="connsiteY12" fmla="*/ 632460 h 1658450"/>
                <a:gd name="connsiteX13" fmla="*/ 983432 w 1732097"/>
                <a:gd name="connsiteY13" fmla="*/ 620077 h 1658450"/>
                <a:gd name="connsiteX14" fmla="*/ 981527 w 1732097"/>
                <a:gd name="connsiteY14" fmla="*/ 607695 h 1658450"/>
                <a:gd name="connsiteX15" fmla="*/ 1086302 w 1732097"/>
                <a:gd name="connsiteY15" fmla="*/ 506730 h 1658450"/>
                <a:gd name="connsiteX16" fmla="*/ 1224415 w 1732097"/>
                <a:gd name="connsiteY16" fmla="*/ 662940 h 1658450"/>
                <a:gd name="connsiteX17" fmla="*/ 1162502 w 1732097"/>
                <a:gd name="connsiteY17" fmla="*/ 750570 h 1658450"/>
                <a:gd name="connsiteX18" fmla="*/ 1111067 w 1732097"/>
                <a:gd name="connsiteY18" fmla="*/ 751522 h 1658450"/>
                <a:gd name="connsiteX19" fmla="*/ 1088207 w 1732097"/>
                <a:gd name="connsiteY19" fmla="*/ 757237 h 1658450"/>
                <a:gd name="connsiteX20" fmla="*/ 1097732 w 1732097"/>
                <a:gd name="connsiteY20" fmla="*/ 774382 h 1658450"/>
                <a:gd name="connsiteX21" fmla="*/ 1113925 w 1732097"/>
                <a:gd name="connsiteY21" fmla="*/ 791527 h 1658450"/>
                <a:gd name="connsiteX22" fmla="*/ 1115830 w 1732097"/>
                <a:gd name="connsiteY22" fmla="*/ 823912 h 1658450"/>
                <a:gd name="connsiteX23" fmla="*/ 1066300 w 1732097"/>
                <a:gd name="connsiteY23" fmla="*/ 956310 h 1658450"/>
                <a:gd name="connsiteX24" fmla="*/ 1312997 w 1732097"/>
                <a:gd name="connsiteY24" fmla="*/ 1220152 h 1658450"/>
                <a:gd name="connsiteX25" fmla="*/ 1351097 w 1732097"/>
                <a:gd name="connsiteY25" fmla="*/ 1217295 h 1658450"/>
                <a:gd name="connsiteX26" fmla="*/ 1548265 w 1732097"/>
                <a:gd name="connsiteY26" fmla="*/ 1047750 h 1658450"/>
                <a:gd name="connsiteX27" fmla="*/ 1484447 w 1732097"/>
                <a:gd name="connsiteY27" fmla="*/ 793432 h 1658450"/>
                <a:gd name="connsiteX28" fmla="*/ 1333000 w 1732097"/>
                <a:gd name="connsiteY28" fmla="*/ 725805 h 1658450"/>
                <a:gd name="connsiteX29" fmla="*/ 1315855 w 1732097"/>
                <a:gd name="connsiteY29" fmla="*/ 702945 h 1658450"/>
                <a:gd name="connsiteX30" fmla="*/ 1331095 w 1732097"/>
                <a:gd name="connsiteY30" fmla="*/ 568642 h 1658450"/>
                <a:gd name="connsiteX31" fmla="*/ 1358717 w 1732097"/>
                <a:gd name="connsiteY31" fmla="*/ 547687 h 1658450"/>
                <a:gd name="connsiteX32" fmla="*/ 1461587 w 1732097"/>
                <a:gd name="connsiteY32" fmla="*/ 538162 h 1658450"/>
                <a:gd name="connsiteX33" fmla="*/ 1570172 w 1732097"/>
                <a:gd name="connsiteY33" fmla="*/ 299085 h 1658450"/>
                <a:gd name="connsiteX34" fmla="*/ 1531909 w 1732097"/>
                <a:gd name="connsiteY34" fmla="*/ 236637 h 1658450"/>
                <a:gd name="connsiteX35" fmla="*/ 1645643 w 1732097"/>
                <a:gd name="connsiteY35" fmla="*/ 136464 h 1658450"/>
                <a:gd name="connsiteX36" fmla="*/ 1696855 w 1732097"/>
                <a:gd name="connsiteY36" fmla="*/ 211455 h 1658450"/>
                <a:gd name="connsiteX37" fmla="*/ 1731145 w 1732097"/>
                <a:gd name="connsiteY37" fmla="*/ 318135 h 1658450"/>
                <a:gd name="connsiteX38" fmla="*/ 1732097 w 1732097"/>
                <a:gd name="connsiteY38" fmla="*/ 412432 h 1658450"/>
                <a:gd name="connsiteX39" fmla="*/ 1684472 w 1732097"/>
                <a:gd name="connsiteY39" fmla="*/ 540067 h 1658450"/>
                <a:gd name="connsiteX40" fmla="*/ 1571125 w 1732097"/>
                <a:gd name="connsiteY40" fmla="*/ 653415 h 1658450"/>
                <a:gd name="connsiteX41" fmla="*/ 1569220 w 1732097"/>
                <a:gd name="connsiteY41" fmla="*/ 674370 h 1658450"/>
                <a:gd name="connsiteX42" fmla="*/ 1705427 w 1732097"/>
                <a:gd name="connsiteY42" fmla="*/ 943927 h 1658450"/>
                <a:gd name="connsiteX43" fmla="*/ 1445395 w 1732097"/>
                <a:gd name="connsiteY43" fmla="*/ 1343977 h 1658450"/>
                <a:gd name="connsiteX44" fmla="*/ 1066300 w 1732097"/>
                <a:gd name="connsiteY44" fmla="*/ 1281112 h 1658450"/>
                <a:gd name="connsiteX45" fmla="*/ 917710 w 1732097"/>
                <a:gd name="connsiteY45" fmla="*/ 973455 h 1658450"/>
                <a:gd name="connsiteX46" fmla="*/ 899612 w 1732097"/>
                <a:gd name="connsiteY46" fmla="*/ 996315 h 1658450"/>
                <a:gd name="connsiteX47" fmla="*/ 864370 w 1732097"/>
                <a:gd name="connsiteY47" fmla="*/ 1093470 h 1658450"/>
                <a:gd name="connsiteX48" fmla="*/ 843415 w 1732097"/>
                <a:gd name="connsiteY48" fmla="*/ 1108710 h 1658450"/>
                <a:gd name="connsiteX49" fmla="*/ 745307 w 1732097"/>
                <a:gd name="connsiteY49" fmla="*/ 1113472 h 1658450"/>
                <a:gd name="connsiteX50" fmla="*/ 769120 w 1732097"/>
                <a:gd name="connsiteY50" fmla="*/ 1163002 h 1658450"/>
                <a:gd name="connsiteX51" fmla="*/ 720542 w 1732097"/>
                <a:gd name="connsiteY51" fmla="*/ 1270635 h 1658450"/>
                <a:gd name="connsiteX52" fmla="*/ 603385 w 1732097"/>
                <a:gd name="connsiteY52" fmla="*/ 1259205 h 1658450"/>
                <a:gd name="connsiteX53" fmla="*/ 572905 w 1732097"/>
                <a:gd name="connsiteY53" fmla="*/ 1259205 h 1658450"/>
                <a:gd name="connsiteX54" fmla="*/ 139867 w 1732097"/>
                <a:gd name="connsiteY54" fmla="*/ 1658450 h 1658450"/>
                <a:gd name="connsiteX55" fmla="*/ 0 w 1732097"/>
                <a:gd name="connsiteY55" fmla="*/ 1504896 h 1658450"/>
                <a:gd name="connsiteX56" fmla="*/ 436697 w 1732097"/>
                <a:gd name="connsiteY56" fmla="*/ 1106805 h 1658450"/>
                <a:gd name="connsiteX57" fmla="*/ 438602 w 1732097"/>
                <a:gd name="connsiteY57" fmla="*/ 1083945 h 1658450"/>
                <a:gd name="connsiteX58" fmla="*/ 446222 w 1732097"/>
                <a:gd name="connsiteY58" fmla="*/ 947737 h 1658450"/>
                <a:gd name="connsiteX59" fmla="*/ 581477 w 1732097"/>
                <a:gd name="connsiteY59" fmla="*/ 941070 h 1658450"/>
                <a:gd name="connsiteX60" fmla="*/ 596717 w 1732097"/>
                <a:gd name="connsiteY60" fmla="*/ 934402 h 1658450"/>
                <a:gd name="connsiteX61" fmla="*/ 607195 w 1732097"/>
                <a:gd name="connsiteY61" fmla="*/ 855345 h 1658450"/>
                <a:gd name="connsiteX62" fmla="*/ 627197 w 1732097"/>
                <a:gd name="connsiteY62" fmla="*/ 832485 h 1658450"/>
                <a:gd name="connsiteX63" fmla="*/ 755373 w 1732097"/>
                <a:gd name="connsiteY63" fmla="*/ 809555 h 1658450"/>
                <a:gd name="connsiteX64" fmla="*/ 697682 w 1732097"/>
                <a:gd name="connsiteY64" fmla="*/ 782955 h 1658450"/>
                <a:gd name="connsiteX65" fmla="*/ 389072 w 1732097"/>
                <a:gd name="connsiteY65" fmla="*/ 446722 h 1658450"/>
                <a:gd name="connsiteX66" fmla="*/ 710065 w 1732097"/>
                <a:gd name="connsiteY66" fmla="*/ 4762 h 1658450"/>
                <a:gd name="connsiteX67" fmla="*/ 731020 w 1732097"/>
                <a:gd name="connsiteY67" fmla="*/ 0 h 1658450"/>
                <a:gd name="connsiteX68" fmla="*/ 826270 w 1732097"/>
                <a:gd name="connsiteY68" fmla="*/ 0 h 1658450"/>
                <a:gd name="connsiteX69" fmla="*/ 834842 w 1732097"/>
                <a:gd name="connsiteY69" fmla="*/ 1905 h 1658450"/>
                <a:gd name="connsiteX70" fmla="*/ 1097732 w 1732097"/>
                <a:gd name="connsiteY70" fmla="*/ 160972 h 1658450"/>
                <a:gd name="connsiteX71" fmla="*/ 1119640 w 1732097"/>
                <a:gd name="connsiteY71" fmla="*/ 160972 h 1658450"/>
                <a:gd name="connsiteX72" fmla="*/ 1645643 w 1732097"/>
                <a:gd name="connsiteY72" fmla="*/ 136464 h 1658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</a:cxnLst>
              <a:rect l="l" t="t" r="r" b="b"/>
              <a:pathLst>
                <a:path w="1732097" h="1658450">
                  <a:moveTo>
                    <a:pt x="1531909" y="236637"/>
                  </a:moveTo>
                  <a:cubicBezTo>
                    <a:pt x="1483019" y="183773"/>
                    <a:pt x="1405866" y="161448"/>
                    <a:pt x="1333000" y="185737"/>
                  </a:cubicBezTo>
                  <a:cubicBezTo>
                    <a:pt x="1259657" y="210502"/>
                    <a:pt x="1196792" y="283845"/>
                    <a:pt x="1207270" y="388620"/>
                  </a:cubicBezTo>
                  <a:cubicBezTo>
                    <a:pt x="1208222" y="401955"/>
                    <a:pt x="1205365" y="405765"/>
                    <a:pt x="1192030" y="406717"/>
                  </a:cubicBezTo>
                  <a:cubicBezTo>
                    <a:pt x="1148215" y="408622"/>
                    <a:pt x="1103447" y="408622"/>
                    <a:pt x="1059632" y="409575"/>
                  </a:cubicBezTo>
                  <a:cubicBezTo>
                    <a:pt x="1027247" y="410527"/>
                    <a:pt x="1028200" y="410527"/>
                    <a:pt x="1027247" y="378142"/>
                  </a:cubicBezTo>
                  <a:cubicBezTo>
                    <a:pt x="1023437" y="243840"/>
                    <a:pt x="902470" y="122872"/>
                    <a:pt x="745307" y="145732"/>
                  </a:cubicBezTo>
                  <a:cubicBezTo>
                    <a:pt x="604337" y="165735"/>
                    <a:pt x="515755" y="290512"/>
                    <a:pt x="535757" y="430530"/>
                  </a:cubicBezTo>
                  <a:cubicBezTo>
                    <a:pt x="552902" y="546735"/>
                    <a:pt x="656725" y="637222"/>
                    <a:pt x="773882" y="638175"/>
                  </a:cubicBezTo>
                  <a:cubicBezTo>
                    <a:pt x="824365" y="639127"/>
                    <a:pt x="871037" y="626745"/>
                    <a:pt x="913900" y="599122"/>
                  </a:cubicBezTo>
                  <a:cubicBezTo>
                    <a:pt x="926282" y="591502"/>
                    <a:pt x="933902" y="592455"/>
                    <a:pt x="942475" y="603885"/>
                  </a:cubicBezTo>
                  <a:cubicBezTo>
                    <a:pt x="949142" y="612457"/>
                    <a:pt x="956762" y="620077"/>
                    <a:pt x="964382" y="627697"/>
                  </a:cubicBezTo>
                  <a:cubicBezTo>
                    <a:pt x="967240" y="630555"/>
                    <a:pt x="970097" y="635317"/>
                    <a:pt x="975812" y="632460"/>
                  </a:cubicBezTo>
                  <a:cubicBezTo>
                    <a:pt x="980575" y="629602"/>
                    <a:pt x="984385" y="625792"/>
                    <a:pt x="983432" y="620077"/>
                  </a:cubicBezTo>
                  <a:cubicBezTo>
                    <a:pt x="983432" y="616267"/>
                    <a:pt x="982480" y="611505"/>
                    <a:pt x="981527" y="607695"/>
                  </a:cubicBezTo>
                  <a:cubicBezTo>
                    <a:pt x="972002" y="544830"/>
                    <a:pt x="1023437" y="495300"/>
                    <a:pt x="1086302" y="506730"/>
                  </a:cubicBezTo>
                  <a:cubicBezTo>
                    <a:pt x="1162502" y="520065"/>
                    <a:pt x="1220605" y="585787"/>
                    <a:pt x="1224415" y="662940"/>
                  </a:cubicBezTo>
                  <a:cubicBezTo>
                    <a:pt x="1226320" y="702945"/>
                    <a:pt x="1201555" y="739140"/>
                    <a:pt x="1162502" y="750570"/>
                  </a:cubicBezTo>
                  <a:cubicBezTo>
                    <a:pt x="1145357" y="755332"/>
                    <a:pt x="1128212" y="756285"/>
                    <a:pt x="1111067" y="751522"/>
                  </a:cubicBezTo>
                  <a:cubicBezTo>
                    <a:pt x="1102495" y="749617"/>
                    <a:pt x="1092970" y="747712"/>
                    <a:pt x="1088207" y="757237"/>
                  </a:cubicBezTo>
                  <a:cubicBezTo>
                    <a:pt x="1083445" y="766762"/>
                    <a:pt x="1093922" y="768667"/>
                    <a:pt x="1097732" y="774382"/>
                  </a:cubicBezTo>
                  <a:cubicBezTo>
                    <a:pt x="1102495" y="780097"/>
                    <a:pt x="1107257" y="785812"/>
                    <a:pt x="1113925" y="791527"/>
                  </a:cubicBezTo>
                  <a:cubicBezTo>
                    <a:pt x="1126307" y="802005"/>
                    <a:pt x="1126307" y="810577"/>
                    <a:pt x="1115830" y="823912"/>
                  </a:cubicBezTo>
                  <a:cubicBezTo>
                    <a:pt x="1085350" y="862012"/>
                    <a:pt x="1069157" y="907732"/>
                    <a:pt x="1066300" y="956310"/>
                  </a:cubicBezTo>
                  <a:cubicBezTo>
                    <a:pt x="1055822" y="1101090"/>
                    <a:pt x="1168217" y="1220152"/>
                    <a:pt x="1312997" y="1220152"/>
                  </a:cubicBezTo>
                  <a:cubicBezTo>
                    <a:pt x="1325380" y="1219200"/>
                    <a:pt x="1338715" y="1220152"/>
                    <a:pt x="1351097" y="1217295"/>
                  </a:cubicBezTo>
                  <a:cubicBezTo>
                    <a:pt x="1449205" y="1199197"/>
                    <a:pt x="1518737" y="1143000"/>
                    <a:pt x="1548265" y="1047750"/>
                  </a:cubicBezTo>
                  <a:cubicBezTo>
                    <a:pt x="1578745" y="951547"/>
                    <a:pt x="1555885" y="864870"/>
                    <a:pt x="1484447" y="793432"/>
                  </a:cubicBezTo>
                  <a:cubicBezTo>
                    <a:pt x="1443490" y="752475"/>
                    <a:pt x="1391102" y="730567"/>
                    <a:pt x="1333000" y="725805"/>
                  </a:cubicBezTo>
                  <a:cubicBezTo>
                    <a:pt x="1316807" y="724852"/>
                    <a:pt x="1313950" y="717232"/>
                    <a:pt x="1315855" y="702945"/>
                  </a:cubicBezTo>
                  <a:cubicBezTo>
                    <a:pt x="1321570" y="658177"/>
                    <a:pt x="1326332" y="613410"/>
                    <a:pt x="1331095" y="568642"/>
                  </a:cubicBezTo>
                  <a:cubicBezTo>
                    <a:pt x="1333952" y="544830"/>
                    <a:pt x="1334905" y="543877"/>
                    <a:pt x="1358717" y="547687"/>
                  </a:cubicBezTo>
                  <a:cubicBezTo>
                    <a:pt x="1393960" y="553402"/>
                    <a:pt x="1428250" y="551497"/>
                    <a:pt x="1461587" y="538162"/>
                  </a:cubicBezTo>
                  <a:cubicBezTo>
                    <a:pt x="1556837" y="501015"/>
                    <a:pt x="1604462" y="394335"/>
                    <a:pt x="1570172" y="299085"/>
                  </a:cubicBezTo>
                  <a:cubicBezTo>
                    <a:pt x="1561361" y="275272"/>
                    <a:pt x="1548205" y="254258"/>
                    <a:pt x="1531909" y="236637"/>
                  </a:cubicBezTo>
                  <a:close/>
                  <a:moveTo>
                    <a:pt x="1645643" y="136464"/>
                  </a:moveTo>
                  <a:cubicBezTo>
                    <a:pt x="1665378" y="158338"/>
                    <a:pt x="1682687" y="183356"/>
                    <a:pt x="1696855" y="211455"/>
                  </a:cubicBezTo>
                  <a:cubicBezTo>
                    <a:pt x="1714000" y="245745"/>
                    <a:pt x="1722572" y="281940"/>
                    <a:pt x="1731145" y="318135"/>
                  </a:cubicBezTo>
                  <a:cubicBezTo>
                    <a:pt x="1732097" y="349567"/>
                    <a:pt x="1732097" y="381000"/>
                    <a:pt x="1732097" y="412432"/>
                  </a:cubicBezTo>
                  <a:cubicBezTo>
                    <a:pt x="1721620" y="457200"/>
                    <a:pt x="1709237" y="501015"/>
                    <a:pt x="1684472" y="540067"/>
                  </a:cubicBezTo>
                  <a:cubicBezTo>
                    <a:pt x="1655897" y="586740"/>
                    <a:pt x="1618750" y="624840"/>
                    <a:pt x="1571125" y="653415"/>
                  </a:cubicBezTo>
                  <a:cubicBezTo>
                    <a:pt x="1555885" y="662940"/>
                    <a:pt x="1555885" y="662940"/>
                    <a:pt x="1569220" y="674370"/>
                  </a:cubicBezTo>
                  <a:cubicBezTo>
                    <a:pt x="1650182" y="745807"/>
                    <a:pt x="1695902" y="835342"/>
                    <a:pt x="1705427" y="943927"/>
                  </a:cubicBezTo>
                  <a:cubicBezTo>
                    <a:pt x="1719715" y="1120140"/>
                    <a:pt x="1613987" y="1285875"/>
                    <a:pt x="1445395" y="1343977"/>
                  </a:cubicBezTo>
                  <a:cubicBezTo>
                    <a:pt x="1309187" y="1391602"/>
                    <a:pt x="1180600" y="1370647"/>
                    <a:pt x="1066300" y="1281112"/>
                  </a:cubicBezTo>
                  <a:cubicBezTo>
                    <a:pt x="967240" y="1203007"/>
                    <a:pt x="919615" y="1098232"/>
                    <a:pt x="917710" y="973455"/>
                  </a:cubicBezTo>
                  <a:cubicBezTo>
                    <a:pt x="889929" y="925989"/>
                    <a:pt x="908502" y="976313"/>
                    <a:pt x="899612" y="996315"/>
                  </a:cubicBezTo>
                  <a:cubicBezTo>
                    <a:pt x="887230" y="1028700"/>
                    <a:pt x="875800" y="1061085"/>
                    <a:pt x="864370" y="1093470"/>
                  </a:cubicBezTo>
                  <a:cubicBezTo>
                    <a:pt x="860560" y="1104900"/>
                    <a:pt x="854845" y="1108710"/>
                    <a:pt x="843415" y="1108710"/>
                  </a:cubicBezTo>
                  <a:cubicBezTo>
                    <a:pt x="811982" y="1109662"/>
                    <a:pt x="779597" y="1111567"/>
                    <a:pt x="745307" y="1113472"/>
                  </a:cubicBezTo>
                  <a:cubicBezTo>
                    <a:pt x="756737" y="1130617"/>
                    <a:pt x="765310" y="1145857"/>
                    <a:pt x="769120" y="1163002"/>
                  </a:cubicBezTo>
                  <a:cubicBezTo>
                    <a:pt x="777692" y="1203960"/>
                    <a:pt x="757690" y="1248727"/>
                    <a:pt x="720542" y="1270635"/>
                  </a:cubicBezTo>
                  <a:cubicBezTo>
                    <a:pt x="682442" y="1292542"/>
                    <a:pt x="632912" y="1288732"/>
                    <a:pt x="603385" y="1259205"/>
                  </a:cubicBezTo>
                  <a:cubicBezTo>
                    <a:pt x="591002" y="1246822"/>
                    <a:pt x="584335" y="1248727"/>
                    <a:pt x="572905" y="1259205"/>
                  </a:cubicBezTo>
                  <a:lnTo>
                    <a:pt x="139867" y="1658450"/>
                  </a:lnTo>
                  <a:lnTo>
                    <a:pt x="0" y="1504896"/>
                  </a:lnTo>
                  <a:lnTo>
                    <a:pt x="436697" y="1106805"/>
                  </a:lnTo>
                  <a:cubicBezTo>
                    <a:pt x="468255" y="1078078"/>
                    <a:pt x="446222" y="1093470"/>
                    <a:pt x="438602" y="1083945"/>
                  </a:cubicBezTo>
                  <a:cubicBezTo>
                    <a:pt x="405265" y="1042035"/>
                    <a:pt x="409075" y="984885"/>
                    <a:pt x="446222" y="947737"/>
                  </a:cubicBezTo>
                  <a:cubicBezTo>
                    <a:pt x="482417" y="911542"/>
                    <a:pt x="539567" y="908685"/>
                    <a:pt x="581477" y="941070"/>
                  </a:cubicBezTo>
                  <a:cubicBezTo>
                    <a:pt x="606559" y="938848"/>
                    <a:pt x="592431" y="948690"/>
                    <a:pt x="596717" y="934402"/>
                  </a:cubicBezTo>
                  <a:cubicBezTo>
                    <a:pt x="600527" y="907732"/>
                    <a:pt x="604337" y="882015"/>
                    <a:pt x="607195" y="855345"/>
                  </a:cubicBezTo>
                  <a:cubicBezTo>
                    <a:pt x="608147" y="842010"/>
                    <a:pt x="602501" y="840117"/>
                    <a:pt x="627197" y="832485"/>
                  </a:cubicBezTo>
                  <a:cubicBezTo>
                    <a:pt x="651893" y="824853"/>
                    <a:pt x="718070" y="801103"/>
                    <a:pt x="755373" y="809555"/>
                  </a:cubicBezTo>
                  <a:cubicBezTo>
                    <a:pt x="728985" y="787723"/>
                    <a:pt x="729630" y="795239"/>
                    <a:pt x="697682" y="782955"/>
                  </a:cubicBezTo>
                  <a:cubicBezTo>
                    <a:pt x="540469" y="722506"/>
                    <a:pt x="411932" y="609600"/>
                    <a:pt x="389072" y="446722"/>
                  </a:cubicBezTo>
                  <a:cubicBezTo>
                    <a:pt x="359545" y="238125"/>
                    <a:pt x="502420" y="40957"/>
                    <a:pt x="710065" y="4762"/>
                  </a:cubicBezTo>
                  <a:cubicBezTo>
                    <a:pt x="716732" y="3810"/>
                    <a:pt x="724352" y="1905"/>
                    <a:pt x="731020" y="0"/>
                  </a:cubicBezTo>
                  <a:lnTo>
                    <a:pt x="826270" y="0"/>
                  </a:lnTo>
                  <a:cubicBezTo>
                    <a:pt x="829127" y="952"/>
                    <a:pt x="831985" y="1905"/>
                    <a:pt x="834842" y="1905"/>
                  </a:cubicBezTo>
                  <a:cubicBezTo>
                    <a:pt x="943427" y="20002"/>
                    <a:pt x="1032010" y="72390"/>
                    <a:pt x="1097732" y="160972"/>
                  </a:cubicBezTo>
                  <a:cubicBezTo>
                    <a:pt x="1109162" y="176212"/>
                    <a:pt x="1109162" y="176212"/>
                    <a:pt x="1119640" y="160972"/>
                  </a:cubicBezTo>
                  <a:cubicBezTo>
                    <a:pt x="1250489" y="-15717"/>
                    <a:pt x="1507500" y="-16654"/>
                    <a:pt x="1645643" y="136464"/>
                  </a:cubicBezTo>
                  <a:close/>
                </a:path>
              </a:pathLst>
            </a:custGeom>
            <a:solidFill>
              <a:schemeClr val="accent5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C3C576D6-BD6F-40D4-9582-06E483AFE480}"/>
              </a:ext>
            </a:extLst>
          </p:cNvPr>
          <p:cNvSpPr/>
          <p:nvPr/>
        </p:nvSpPr>
        <p:spPr>
          <a:xfrm flipH="1">
            <a:off x="487167" y="3378013"/>
            <a:ext cx="2628324" cy="2378301"/>
          </a:xfrm>
          <a:custGeom>
            <a:avLst/>
            <a:gdLst>
              <a:gd name="connsiteX0" fmla="*/ 1383346 w 2456709"/>
              <a:gd name="connsiteY0" fmla="*/ 807021 h 2151505"/>
              <a:gd name="connsiteX1" fmla="*/ 1515914 w 2456709"/>
              <a:gd name="connsiteY1" fmla="*/ 966706 h 2151505"/>
              <a:gd name="connsiteX2" fmla="*/ 1484278 w 2456709"/>
              <a:gd name="connsiteY2" fmla="*/ 999848 h 2151505"/>
              <a:gd name="connsiteX3" fmla="*/ 1565627 w 2456709"/>
              <a:gd name="connsiteY3" fmla="*/ 1082703 h 2151505"/>
              <a:gd name="connsiteX4" fmla="*/ 1514407 w 2456709"/>
              <a:gd name="connsiteY4" fmla="*/ 1221297 h 2151505"/>
              <a:gd name="connsiteX5" fmla="*/ 1478252 w 2456709"/>
              <a:gd name="connsiteY5" fmla="*/ 1358385 h 2151505"/>
              <a:gd name="connsiteX6" fmla="*/ 1383346 w 2456709"/>
              <a:gd name="connsiteY6" fmla="*/ 807021 h 2151505"/>
              <a:gd name="connsiteX7" fmla="*/ 1761468 w 2456709"/>
              <a:gd name="connsiteY7" fmla="*/ 743750 h 2151505"/>
              <a:gd name="connsiteX8" fmla="*/ 1687651 w 2456709"/>
              <a:gd name="connsiteY8" fmla="*/ 1423162 h 2151505"/>
              <a:gd name="connsiteX9" fmla="*/ 1680119 w 2456709"/>
              <a:gd name="connsiteY9" fmla="*/ 1191168 h 2151505"/>
              <a:gd name="connsiteX10" fmla="*/ 1633419 w 2456709"/>
              <a:gd name="connsiteY10" fmla="*/ 1075171 h 2151505"/>
              <a:gd name="connsiteX11" fmla="*/ 1662042 w 2456709"/>
              <a:gd name="connsiteY11" fmla="*/ 984784 h 2151505"/>
              <a:gd name="connsiteX12" fmla="*/ 1625887 w 2456709"/>
              <a:gd name="connsiteY12" fmla="*/ 957667 h 2151505"/>
              <a:gd name="connsiteX13" fmla="*/ 1761468 w 2456709"/>
              <a:gd name="connsiteY13" fmla="*/ 743750 h 2151505"/>
              <a:gd name="connsiteX14" fmla="*/ 1545748 w 2456709"/>
              <a:gd name="connsiteY14" fmla="*/ 613 h 2151505"/>
              <a:gd name="connsiteX15" fmla="*/ 1274671 w 2456709"/>
              <a:gd name="connsiteY15" fmla="*/ 379829 h 2151505"/>
              <a:gd name="connsiteX16" fmla="*/ 1297433 w 2456709"/>
              <a:gd name="connsiteY16" fmla="*/ 552863 h 2151505"/>
              <a:gd name="connsiteX17" fmla="*/ 1346415 w 2456709"/>
              <a:gd name="connsiteY17" fmla="*/ 595059 h 2151505"/>
              <a:gd name="connsiteX18" fmla="*/ 1367372 w 2456709"/>
              <a:gd name="connsiteY18" fmla="*/ 752432 h 2151505"/>
              <a:gd name="connsiteX19" fmla="*/ 1274686 w 2456709"/>
              <a:gd name="connsiteY19" fmla="*/ 869532 h 2151505"/>
              <a:gd name="connsiteX20" fmla="*/ 959345 w 2456709"/>
              <a:gd name="connsiteY20" fmla="*/ 1000520 h 2151505"/>
              <a:gd name="connsiteX21" fmla="*/ 838918 w 2456709"/>
              <a:gd name="connsiteY21" fmla="*/ 1316294 h 2151505"/>
              <a:gd name="connsiteX22" fmla="*/ 850387 w 2456709"/>
              <a:gd name="connsiteY22" fmla="*/ 1389231 h 2151505"/>
              <a:gd name="connsiteX23" fmla="*/ 741400 w 2456709"/>
              <a:gd name="connsiteY23" fmla="*/ 1570558 h 2151505"/>
              <a:gd name="connsiteX24" fmla="*/ 697265 w 2456709"/>
              <a:gd name="connsiteY24" fmla="*/ 1680275 h 2151505"/>
              <a:gd name="connsiteX25" fmla="*/ 563833 w 2456709"/>
              <a:gd name="connsiteY25" fmla="*/ 1671728 h 2151505"/>
              <a:gd name="connsiteX26" fmla="*/ 366099 w 2456709"/>
              <a:gd name="connsiteY26" fmla="*/ 1578836 h 2151505"/>
              <a:gd name="connsiteX27" fmla="*/ 318787 w 2456709"/>
              <a:gd name="connsiteY27" fmla="*/ 1453889 h 2151505"/>
              <a:gd name="connsiteX28" fmla="*/ 204385 w 2456709"/>
              <a:gd name="connsiteY28" fmla="*/ 1217853 h 2151505"/>
              <a:gd name="connsiteX29" fmla="*/ 191722 w 2456709"/>
              <a:gd name="connsiteY29" fmla="*/ 1409725 h 2151505"/>
              <a:gd name="connsiteX30" fmla="*/ 7382 w 2456709"/>
              <a:gd name="connsiteY30" fmla="*/ 1338578 h 2151505"/>
              <a:gd name="connsiteX31" fmla="*/ 17480 w 2456709"/>
              <a:gd name="connsiteY31" fmla="*/ 1406115 h 2151505"/>
              <a:gd name="connsiteX32" fmla="*/ 41091 w 2456709"/>
              <a:gd name="connsiteY32" fmla="*/ 1503005 h 2151505"/>
              <a:gd name="connsiteX33" fmla="*/ 73994 w 2456709"/>
              <a:gd name="connsiteY33" fmla="*/ 1575361 h 2151505"/>
              <a:gd name="connsiteX34" fmla="*/ 132030 w 2456709"/>
              <a:gd name="connsiteY34" fmla="*/ 1631293 h 2151505"/>
              <a:gd name="connsiteX35" fmla="*/ 273712 w 2456709"/>
              <a:gd name="connsiteY35" fmla="*/ 1741935 h 2151505"/>
              <a:gd name="connsiteX36" fmla="*/ 280648 w 2456709"/>
              <a:gd name="connsiteY36" fmla="*/ 1944801 h 2151505"/>
              <a:gd name="connsiteX37" fmla="*/ 371006 w 2456709"/>
              <a:gd name="connsiteY37" fmla="*/ 1983565 h 2151505"/>
              <a:gd name="connsiteX38" fmla="*/ 464779 w 2456709"/>
              <a:gd name="connsiteY38" fmla="*/ 2027684 h 2151505"/>
              <a:gd name="connsiteX39" fmla="*/ 746098 w 2456709"/>
              <a:gd name="connsiteY39" fmla="*/ 2074878 h 2151505"/>
              <a:gd name="connsiteX40" fmla="*/ 951067 w 2456709"/>
              <a:gd name="connsiteY40" fmla="*/ 2005998 h 2151505"/>
              <a:gd name="connsiteX41" fmla="*/ 956794 w 2456709"/>
              <a:gd name="connsiteY41" fmla="*/ 2137120 h 2151505"/>
              <a:gd name="connsiteX42" fmla="*/ 2191985 w 2456709"/>
              <a:gd name="connsiteY42" fmla="*/ 2139983 h 2151505"/>
              <a:gd name="connsiteX43" fmla="*/ 2202531 w 2456709"/>
              <a:gd name="connsiteY43" fmla="*/ 2017901 h 2151505"/>
              <a:gd name="connsiteX44" fmla="*/ 2281195 w 2456709"/>
              <a:gd name="connsiteY44" fmla="*/ 2082992 h 2151505"/>
              <a:gd name="connsiteX45" fmla="*/ 2415672 w 2456709"/>
              <a:gd name="connsiteY45" fmla="*/ 2147815 h 2151505"/>
              <a:gd name="connsiteX46" fmla="*/ 2456709 w 2456709"/>
              <a:gd name="connsiteY46" fmla="*/ 2151505 h 2151505"/>
              <a:gd name="connsiteX47" fmla="*/ 2456709 w 2456709"/>
              <a:gd name="connsiteY47" fmla="*/ 1522716 h 2151505"/>
              <a:gd name="connsiteX48" fmla="*/ 2453749 w 2456709"/>
              <a:gd name="connsiteY48" fmla="*/ 1508485 h 2151505"/>
              <a:gd name="connsiteX49" fmla="*/ 2440223 w 2456709"/>
              <a:gd name="connsiteY49" fmla="*/ 1390737 h 2151505"/>
              <a:gd name="connsiteX50" fmla="*/ 2375729 w 2456709"/>
              <a:gd name="connsiteY50" fmla="*/ 1183801 h 2151505"/>
              <a:gd name="connsiteX51" fmla="*/ 2342855 w 2456709"/>
              <a:gd name="connsiteY51" fmla="*/ 1049949 h 2151505"/>
              <a:gd name="connsiteX52" fmla="*/ 2216849 w 2456709"/>
              <a:gd name="connsiteY52" fmla="*/ 909625 h 2151505"/>
              <a:gd name="connsiteX53" fmla="*/ 1996340 w 2456709"/>
              <a:gd name="connsiteY53" fmla="*/ 846622 h 2151505"/>
              <a:gd name="connsiteX54" fmla="*/ 1873198 w 2456709"/>
              <a:gd name="connsiteY54" fmla="*/ 806530 h 2151505"/>
              <a:gd name="connsiteX55" fmla="*/ 1744478 w 2456709"/>
              <a:gd name="connsiteY55" fmla="*/ 695291 h 2151505"/>
              <a:gd name="connsiteX56" fmla="*/ 1764076 w 2456709"/>
              <a:gd name="connsiteY56" fmla="*/ 584498 h 2151505"/>
              <a:gd name="connsiteX57" fmla="*/ 1790641 w 2456709"/>
              <a:gd name="connsiteY57" fmla="*/ 540901 h 2151505"/>
              <a:gd name="connsiteX58" fmla="*/ 1821203 w 2456709"/>
              <a:gd name="connsiteY58" fmla="*/ 408317 h 2151505"/>
              <a:gd name="connsiteX59" fmla="*/ 1812227 w 2456709"/>
              <a:gd name="connsiteY59" fmla="*/ 159443 h 2151505"/>
              <a:gd name="connsiteX60" fmla="*/ 1545748 w 2456709"/>
              <a:gd name="connsiteY60" fmla="*/ 613 h 2151505"/>
              <a:gd name="connsiteX0" fmla="*/ 1383346 w 2456709"/>
              <a:gd name="connsiteY0" fmla="*/ 807021 h 2151505"/>
              <a:gd name="connsiteX1" fmla="*/ 1515914 w 2456709"/>
              <a:gd name="connsiteY1" fmla="*/ 966706 h 2151505"/>
              <a:gd name="connsiteX2" fmla="*/ 1484278 w 2456709"/>
              <a:gd name="connsiteY2" fmla="*/ 999848 h 2151505"/>
              <a:gd name="connsiteX3" fmla="*/ 1565627 w 2456709"/>
              <a:gd name="connsiteY3" fmla="*/ 1082703 h 2151505"/>
              <a:gd name="connsiteX4" fmla="*/ 1514407 w 2456709"/>
              <a:gd name="connsiteY4" fmla="*/ 1221297 h 2151505"/>
              <a:gd name="connsiteX5" fmla="*/ 1478252 w 2456709"/>
              <a:gd name="connsiteY5" fmla="*/ 1358385 h 2151505"/>
              <a:gd name="connsiteX6" fmla="*/ 1383346 w 2456709"/>
              <a:gd name="connsiteY6" fmla="*/ 807021 h 2151505"/>
              <a:gd name="connsiteX7" fmla="*/ 1761468 w 2456709"/>
              <a:gd name="connsiteY7" fmla="*/ 743750 h 2151505"/>
              <a:gd name="connsiteX8" fmla="*/ 1687651 w 2456709"/>
              <a:gd name="connsiteY8" fmla="*/ 1423162 h 2151505"/>
              <a:gd name="connsiteX9" fmla="*/ 1680119 w 2456709"/>
              <a:gd name="connsiteY9" fmla="*/ 1191168 h 2151505"/>
              <a:gd name="connsiteX10" fmla="*/ 1633419 w 2456709"/>
              <a:gd name="connsiteY10" fmla="*/ 1075171 h 2151505"/>
              <a:gd name="connsiteX11" fmla="*/ 1662042 w 2456709"/>
              <a:gd name="connsiteY11" fmla="*/ 984784 h 2151505"/>
              <a:gd name="connsiteX12" fmla="*/ 1625887 w 2456709"/>
              <a:gd name="connsiteY12" fmla="*/ 957667 h 2151505"/>
              <a:gd name="connsiteX13" fmla="*/ 1761468 w 2456709"/>
              <a:gd name="connsiteY13" fmla="*/ 743750 h 2151505"/>
              <a:gd name="connsiteX14" fmla="*/ 1545748 w 2456709"/>
              <a:gd name="connsiteY14" fmla="*/ 613 h 2151505"/>
              <a:gd name="connsiteX15" fmla="*/ 1274671 w 2456709"/>
              <a:gd name="connsiteY15" fmla="*/ 379829 h 2151505"/>
              <a:gd name="connsiteX16" fmla="*/ 1297433 w 2456709"/>
              <a:gd name="connsiteY16" fmla="*/ 552863 h 2151505"/>
              <a:gd name="connsiteX17" fmla="*/ 1346415 w 2456709"/>
              <a:gd name="connsiteY17" fmla="*/ 595059 h 2151505"/>
              <a:gd name="connsiteX18" fmla="*/ 1367372 w 2456709"/>
              <a:gd name="connsiteY18" fmla="*/ 752432 h 2151505"/>
              <a:gd name="connsiteX19" fmla="*/ 1274686 w 2456709"/>
              <a:gd name="connsiteY19" fmla="*/ 869532 h 2151505"/>
              <a:gd name="connsiteX20" fmla="*/ 959345 w 2456709"/>
              <a:gd name="connsiteY20" fmla="*/ 1000520 h 2151505"/>
              <a:gd name="connsiteX21" fmla="*/ 838918 w 2456709"/>
              <a:gd name="connsiteY21" fmla="*/ 1316294 h 2151505"/>
              <a:gd name="connsiteX22" fmla="*/ 850387 w 2456709"/>
              <a:gd name="connsiteY22" fmla="*/ 1389231 h 2151505"/>
              <a:gd name="connsiteX23" fmla="*/ 741400 w 2456709"/>
              <a:gd name="connsiteY23" fmla="*/ 1570558 h 2151505"/>
              <a:gd name="connsiteX24" fmla="*/ 697265 w 2456709"/>
              <a:gd name="connsiteY24" fmla="*/ 1680275 h 2151505"/>
              <a:gd name="connsiteX25" fmla="*/ 563833 w 2456709"/>
              <a:gd name="connsiteY25" fmla="*/ 1671728 h 2151505"/>
              <a:gd name="connsiteX26" fmla="*/ 366099 w 2456709"/>
              <a:gd name="connsiteY26" fmla="*/ 1578836 h 2151505"/>
              <a:gd name="connsiteX27" fmla="*/ 318787 w 2456709"/>
              <a:gd name="connsiteY27" fmla="*/ 1453889 h 2151505"/>
              <a:gd name="connsiteX28" fmla="*/ 204385 w 2456709"/>
              <a:gd name="connsiteY28" fmla="*/ 1217853 h 2151505"/>
              <a:gd name="connsiteX29" fmla="*/ 191722 w 2456709"/>
              <a:gd name="connsiteY29" fmla="*/ 1409725 h 2151505"/>
              <a:gd name="connsiteX30" fmla="*/ 7382 w 2456709"/>
              <a:gd name="connsiteY30" fmla="*/ 1338578 h 2151505"/>
              <a:gd name="connsiteX31" fmla="*/ 17480 w 2456709"/>
              <a:gd name="connsiteY31" fmla="*/ 1406115 h 2151505"/>
              <a:gd name="connsiteX32" fmla="*/ 41091 w 2456709"/>
              <a:gd name="connsiteY32" fmla="*/ 1503005 h 2151505"/>
              <a:gd name="connsiteX33" fmla="*/ 73994 w 2456709"/>
              <a:gd name="connsiteY33" fmla="*/ 1575361 h 2151505"/>
              <a:gd name="connsiteX34" fmla="*/ 132030 w 2456709"/>
              <a:gd name="connsiteY34" fmla="*/ 1631293 h 2151505"/>
              <a:gd name="connsiteX35" fmla="*/ 273712 w 2456709"/>
              <a:gd name="connsiteY35" fmla="*/ 1741935 h 2151505"/>
              <a:gd name="connsiteX36" fmla="*/ 280648 w 2456709"/>
              <a:gd name="connsiteY36" fmla="*/ 1944801 h 2151505"/>
              <a:gd name="connsiteX37" fmla="*/ 371006 w 2456709"/>
              <a:gd name="connsiteY37" fmla="*/ 1983565 h 2151505"/>
              <a:gd name="connsiteX38" fmla="*/ 464779 w 2456709"/>
              <a:gd name="connsiteY38" fmla="*/ 2027684 h 2151505"/>
              <a:gd name="connsiteX39" fmla="*/ 746098 w 2456709"/>
              <a:gd name="connsiteY39" fmla="*/ 2074878 h 2151505"/>
              <a:gd name="connsiteX40" fmla="*/ 951067 w 2456709"/>
              <a:gd name="connsiteY40" fmla="*/ 2005998 h 2151505"/>
              <a:gd name="connsiteX41" fmla="*/ 956794 w 2456709"/>
              <a:gd name="connsiteY41" fmla="*/ 2137120 h 2151505"/>
              <a:gd name="connsiteX42" fmla="*/ 2191985 w 2456709"/>
              <a:gd name="connsiteY42" fmla="*/ 2139983 h 2151505"/>
              <a:gd name="connsiteX43" fmla="*/ 2202531 w 2456709"/>
              <a:gd name="connsiteY43" fmla="*/ 2017901 h 2151505"/>
              <a:gd name="connsiteX44" fmla="*/ 2281195 w 2456709"/>
              <a:gd name="connsiteY44" fmla="*/ 2082992 h 2151505"/>
              <a:gd name="connsiteX45" fmla="*/ 2415672 w 2456709"/>
              <a:gd name="connsiteY45" fmla="*/ 2147815 h 2151505"/>
              <a:gd name="connsiteX46" fmla="*/ 2456709 w 2456709"/>
              <a:gd name="connsiteY46" fmla="*/ 2151505 h 2151505"/>
              <a:gd name="connsiteX47" fmla="*/ 2418609 w 2456709"/>
              <a:gd name="connsiteY47" fmla="*/ 1646541 h 2151505"/>
              <a:gd name="connsiteX48" fmla="*/ 2453749 w 2456709"/>
              <a:gd name="connsiteY48" fmla="*/ 1508485 h 2151505"/>
              <a:gd name="connsiteX49" fmla="*/ 2440223 w 2456709"/>
              <a:gd name="connsiteY49" fmla="*/ 1390737 h 2151505"/>
              <a:gd name="connsiteX50" fmla="*/ 2375729 w 2456709"/>
              <a:gd name="connsiteY50" fmla="*/ 1183801 h 2151505"/>
              <a:gd name="connsiteX51" fmla="*/ 2342855 w 2456709"/>
              <a:gd name="connsiteY51" fmla="*/ 1049949 h 2151505"/>
              <a:gd name="connsiteX52" fmla="*/ 2216849 w 2456709"/>
              <a:gd name="connsiteY52" fmla="*/ 909625 h 2151505"/>
              <a:gd name="connsiteX53" fmla="*/ 1996340 w 2456709"/>
              <a:gd name="connsiteY53" fmla="*/ 846622 h 2151505"/>
              <a:gd name="connsiteX54" fmla="*/ 1873198 w 2456709"/>
              <a:gd name="connsiteY54" fmla="*/ 806530 h 2151505"/>
              <a:gd name="connsiteX55" fmla="*/ 1744478 w 2456709"/>
              <a:gd name="connsiteY55" fmla="*/ 695291 h 2151505"/>
              <a:gd name="connsiteX56" fmla="*/ 1764076 w 2456709"/>
              <a:gd name="connsiteY56" fmla="*/ 584498 h 2151505"/>
              <a:gd name="connsiteX57" fmla="*/ 1790641 w 2456709"/>
              <a:gd name="connsiteY57" fmla="*/ 540901 h 2151505"/>
              <a:gd name="connsiteX58" fmla="*/ 1821203 w 2456709"/>
              <a:gd name="connsiteY58" fmla="*/ 408317 h 2151505"/>
              <a:gd name="connsiteX59" fmla="*/ 1812227 w 2456709"/>
              <a:gd name="connsiteY59" fmla="*/ 159443 h 2151505"/>
              <a:gd name="connsiteX60" fmla="*/ 1545748 w 2456709"/>
              <a:gd name="connsiteY60" fmla="*/ 613 h 2151505"/>
              <a:gd name="connsiteX0" fmla="*/ 1383346 w 2456709"/>
              <a:gd name="connsiteY0" fmla="*/ 807021 h 2147815"/>
              <a:gd name="connsiteX1" fmla="*/ 1515914 w 2456709"/>
              <a:gd name="connsiteY1" fmla="*/ 966706 h 2147815"/>
              <a:gd name="connsiteX2" fmla="*/ 1484278 w 2456709"/>
              <a:gd name="connsiteY2" fmla="*/ 999848 h 2147815"/>
              <a:gd name="connsiteX3" fmla="*/ 1565627 w 2456709"/>
              <a:gd name="connsiteY3" fmla="*/ 1082703 h 2147815"/>
              <a:gd name="connsiteX4" fmla="*/ 1514407 w 2456709"/>
              <a:gd name="connsiteY4" fmla="*/ 1221297 h 2147815"/>
              <a:gd name="connsiteX5" fmla="*/ 1478252 w 2456709"/>
              <a:gd name="connsiteY5" fmla="*/ 1358385 h 2147815"/>
              <a:gd name="connsiteX6" fmla="*/ 1383346 w 2456709"/>
              <a:gd name="connsiteY6" fmla="*/ 807021 h 2147815"/>
              <a:gd name="connsiteX7" fmla="*/ 1761468 w 2456709"/>
              <a:gd name="connsiteY7" fmla="*/ 743750 h 2147815"/>
              <a:gd name="connsiteX8" fmla="*/ 1687651 w 2456709"/>
              <a:gd name="connsiteY8" fmla="*/ 1423162 h 2147815"/>
              <a:gd name="connsiteX9" fmla="*/ 1680119 w 2456709"/>
              <a:gd name="connsiteY9" fmla="*/ 1191168 h 2147815"/>
              <a:gd name="connsiteX10" fmla="*/ 1633419 w 2456709"/>
              <a:gd name="connsiteY10" fmla="*/ 1075171 h 2147815"/>
              <a:gd name="connsiteX11" fmla="*/ 1662042 w 2456709"/>
              <a:gd name="connsiteY11" fmla="*/ 984784 h 2147815"/>
              <a:gd name="connsiteX12" fmla="*/ 1625887 w 2456709"/>
              <a:gd name="connsiteY12" fmla="*/ 957667 h 2147815"/>
              <a:gd name="connsiteX13" fmla="*/ 1761468 w 2456709"/>
              <a:gd name="connsiteY13" fmla="*/ 743750 h 2147815"/>
              <a:gd name="connsiteX14" fmla="*/ 1545748 w 2456709"/>
              <a:gd name="connsiteY14" fmla="*/ 613 h 2147815"/>
              <a:gd name="connsiteX15" fmla="*/ 1274671 w 2456709"/>
              <a:gd name="connsiteY15" fmla="*/ 379829 h 2147815"/>
              <a:gd name="connsiteX16" fmla="*/ 1297433 w 2456709"/>
              <a:gd name="connsiteY16" fmla="*/ 552863 h 2147815"/>
              <a:gd name="connsiteX17" fmla="*/ 1346415 w 2456709"/>
              <a:gd name="connsiteY17" fmla="*/ 595059 h 2147815"/>
              <a:gd name="connsiteX18" fmla="*/ 1367372 w 2456709"/>
              <a:gd name="connsiteY18" fmla="*/ 752432 h 2147815"/>
              <a:gd name="connsiteX19" fmla="*/ 1274686 w 2456709"/>
              <a:gd name="connsiteY19" fmla="*/ 869532 h 2147815"/>
              <a:gd name="connsiteX20" fmla="*/ 959345 w 2456709"/>
              <a:gd name="connsiteY20" fmla="*/ 1000520 h 2147815"/>
              <a:gd name="connsiteX21" fmla="*/ 838918 w 2456709"/>
              <a:gd name="connsiteY21" fmla="*/ 1316294 h 2147815"/>
              <a:gd name="connsiteX22" fmla="*/ 850387 w 2456709"/>
              <a:gd name="connsiteY22" fmla="*/ 1389231 h 2147815"/>
              <a:gd name="connsiteX23" fmla="*/ 741400 w 2456709"/>
              <a:gd name="connsiteY23" fmla="*/ 1570558 h 2147815"/>
              <a:gd name="connsiteX24" fmla="*/ 697265 w 2456709"/>
              <a:gd name="connsiteY24" fmla="*/ 1680275 h 2147815"/>
              <a:gd name="connsiteX25" fmla="*/ 563833 w 2456709"/>
              <a:gd name="connsiteY25" fmla="*/ 1671728 h 2147815"/>
              <a:gd name="connsiteX26" fmla="*/ 366099 w 2456709"/>
              <a:gd name="connsiteY26" fmla="*/ 1578836 h 2147815"/>
              <a:gd name="connsiteX27" fmla="*/ 318787 w 2456709"/>
              <a:gd name="connsiteY27" fmla="*/ 1453889 h 2147815"/>
              <a:gd name="connsiteX28" fmla="*/ 204385 w 2456709"/>
              <a:gd name="connsiteY28" fmla="*/ 1217853 h 2147815"/>
              <a:gd name="connsiteX29" fmla="*/ 191722 w 2456709"/>
              <a:gd name="connsiteY29" fmla="*/ 1409725 h 2147815"/>
              <a:gd name="connsiteX30" fmla="*/ 7382 w 2456709"/>
              <a:gd name="connsiteY30" fmla="*/ 1338578 h 2147815"/>
              <a:gd name="connsiteX31" fmla="*/ 17480 w 2456709"/>
              <a:gd name="connsiteY31" fmla="*/ 1406115 h 2147815"/>
              <a:gd name="connsiteX32" fmla="*/ 41091 w 2456709"/>
              <a:gd name="connsiteY32" fmla="*/ 1503005 h 2147815"/>
              <a:gd name="connsiteX33" fmla="*/ 73994 w 2456709"/>
              <a:gd name="connsiteY33" fmla="*/ 1575361 h 2147815"/>
              <a:gd name="connsiteX34" fmla="*/ 132030 w 2456709"/>
              <a:gd name="connsiteY34" fmla="*/ 1631293 h 2147815"/>
              <a:gd name="connsiteX35" fmla="*/ 273712 w 2456709"/>
              <a:gd name="connsiteY35" fmla="*/ 1741935 h 2147815"/>
              <a:gd name="connsiteX36" fmla="*/ 280648 w 2456709"/>
              <a:gd name="connsiteY36" fmla="*/ 1944801 h 2147815"/>
              <a:gd name="connsiteX37" fmla="*/ 371006 w 2456709"/>
              <a:gd name="connsiteY37" fmla="*/ 1983565 h 2147815"/>
              <a:gd name="connsiteX38" fmla="*/ 464779 w 2456709"/>
              <a:gd name="connsiteY38" fmla="*/ 2027684 h 2147815"/>
              <a:gd name="connsiteX39" fmla="*/ 746098 w 2456709"/>
              <a:gd name="connsiteY39" fmla="*/ 2074878 h 2147815"/>
              <a:gd name="connsiteX40" fmla="*/ 951067 w 2456709"/>
              <a:gd name="connsiteY40" fmla="*/ 2005998 h 2147815"/>
              <a:gd name="connsiteX41" fmla="*/ 956794 w 2456709"/>
              <a:gd name="connsiteY41" fmla="*/ 2137120 h 2147815"/>
              <a:gd name="connsiteX42" fmla="*/ 2191985 w 2456709"/>
              <a:gd name="connsiteY42" fmla="*/ 2139983 h 2147815"/>
              <a:gd name="connsiteX43" fmla="*/ 2202531 w 2456709"/>
              <a:gd name="connsiteY43" fmla="*/ 2017901 h 2147815"/>
              <a:gd name="connsiteX44" fmla="*/ 2281195 w 2456709"/>
              <a:gd name="connsiteY44" fmla="*/ 2082992 h 2147815"/>
              <a:gd name="connsiteX45" fmla="*/ 2415672 w 2456709"/>
              <a:gd name="connsiteY45" fmla="*/ 2147815 h 2147815"/>
              <a:gd name="connsiteX46" fmla="*/ 2456709 w 2456709"/>
              <a:gd name="connsiteY46" fmla="*/ 1865755 h 2147815"/>
              <a:gd name="connsiteX47" fmla="*/ 2418609 w 2456709"/>
              <a:gd name="connsiteY47" fmla="*/ 1646541 h 2147815"/>
              <a:gd name="connsiteX48" fmla="*/ 2453749 w 2456709"/>
              <a:gd name="connsiteY48" fmla="*/ 1508485 h 2147815"/>
              <a:gd name="connsiteX49" fmla="*/ 2440223 w 2456709"/>
              <a:gd name="connsiteY49" fmla="*/ 1390737 h 2147815"/>
              <a:gd name="connsiteX50" fmla="*/ 2375729 w 2456709"/>
              <a:gd name="connsiteY50" fmla="*/ 1183801 h 2147815"/>
              <a:gd name="connsiteX51" fmla="*/ 2342855 w 2456709"/>
              <a:gd name="connsiteY51" fmla="*/ 1049949 h 2147815"/>
              <a:gd name="connsiteX52" fmla="*/ 2216849 w 2456709"/>
              <a:gd name="connsiteY52" fmla="*/ 909625 h 2147815"/>
              <a:gd name="connsiteX53" fmla="*/ 1996340 w 2456709"/>
              <a:gd name="connsiteY53" fmla="*/ 846622 h 2147815"/>
              <a:gd name="connsiteX54" fmla="*/ 1873198 w 2456709"/>
              <a:gd name="connsiteY54" fmla="*/ 806530 h 2147815"/>
              <a:gd name="connsiteX55" fmla="*/ 1744478 w 2456709"/>
              <a:gd name="connsiteY55" fmla="*/ 695291 h 2147815"/>
              <a:gd name="connsiteX56" fmla="*/ 1764076 w 2456709"/>
              <a:gd name="connsiteY56" fmla="*/ 584498 h 2147815"/>
              <a:gd name="connsiteX57" fmla="*/ 1790641 w 2456709"/>
              <a:gd name="connsiteY57" fmla="*/ 540901 h 2147815"/>
              <a:gd name="connsiteX58" fmla="*/ 1821203 w 2456709"/>
              <a:gd name="connsiteY58" fmla="*/ 408317 h 2147815"/>
              <a:gd name="connsiteX59" fmla="*/ 1812227 w 2456709"/>
              <a:gd name="connsiteY59" fmla="*/ 159443 h 2147815"/>
              <a:gd name="connsiteX60" fmla="*/ 1545748 w 2456709"/>
              <a:gd name="connsiteY60" fmla="*/ 613 h 2147815"/>
              <a:gd name="connsiteX0" fmla="*/ 1383346 w 2456709"/>
              <a:gd name="connsiteY0" fmla="*/ 807021 h 2147815"/>
              <a:gd name="connsiteX1" fmla="*/ 1515914 w 2456709"/>
              <a:gd name="connsiteY1" fmla="*/ 966706 h 2147815"/>
              <a:gd name="connsiteX2" fmla="*/ 1484278 w 2456709"/>
              <a:gd name="connsiteY2" fmla="*/ 999848 h 2147815"/>
              <a:gd name="connsiteX3" fmla="*/ 1565627 w 2456709"/>
              <a:gd name="connsiteY3" fmla="*/ 1082703 h 2147815"/>
              <a:gd name="connsiteX4" fmla="*/ 1514407 w 2456709"/>
              <a:gd name="connsiteY4" fmla="*/ 1221297 h 2147815"/>
              <a:gd name="connsiteX5" fmla="*/ 1478252 w 2456709"/>
              <a:gd name="connsiteY5" fmla="*/ 1358385 h 2147815"/>
              <a:gd name="connsiteX6" fmla="*/ 1383346 w 2456709"/>
              <a:gd name="connsiteY6" fmla="*/ 807021 h 2147815"/>
              <a:gd name="connsiteX7" fmla="*/ 1761468 w 2456709"/>
              <a:gd name="connsiteY7" fmla="*/ 743750 h 2147815"/>
              <a:gd name="connsiteX8" fmla="*/ 1687651 w 2456709"/>
              <a:gd name="connsiteY8" fmla="*/ 1423162 h 2147815"/>
              <a:gd name="connsiteX9" fmla="*/ 1680119 w 2456709"/>
              <a:gd name="connsiteY9" fmla="*/ 1191168 h 2147815"/>
              <a:gd name="connsiteX10" fmla="*/ 1633419 w 2456709"/>
              <a:gd name="connsiteY10" fmla="*/ 1075171 h 2147815"/>
              <a:gd name="connsiteX11" fmla="*/ 1662042 w 2456709"/>
              <a:gd name="connsiteY11" fmla="*/ 984784 h 2147815"/>
              <a:gd name="connsiteX12" fmla="*/ 1625887 w 2456709"/>
              <a:gd name="connsiteY12" fmla="*/ 957667 h 2147815"/>
              <a:gd name="connsiteX13" fmla="*/ 1761468 w 2456709"/>
              <a:gd name="connsiteY13" fmla="*/ 743750 h 2147815"/>
              <a:gd name="connsiteX14" fmla="*/ 1545748 w 2456709"/>
              <a:gd name="connsiteY14" fmla="*/ 613 h 2147815"/>
              <a:gd name="connsiteX15" fmla="*/ 1274671 w 2456709"/>
              <a:gd name="connsiteY15" fmla="*/ 379829 h 2147815"/>
              <a:gd name="connsiteX16" fmla="*/ 1297433 w 2456709"/>
              <a:gd name="connsiteY16" fmla="*/ 552863 h 2147815"/>
              <a:gd name="connsiteX17" fmla="*/ 1346415 w 2456709"/>
              <a:gd name="connsiteY17" fmla="*/ 595059 h 2147815"/>
              <a:gd name="connsiteX18" fmla="*/ 1367372 w 2456709"/>
              <a:gd name="connsiteY18" fmla="*/ 752432 h 2147815"/>
              <a:gd name="connsiteX19" fmla="*/ 1274686 w 2456709"/>
              <a:gd name="connsiteY19" fmla="*/ 869532 h 2147815"/>
              <a:gd name="connsiteX20" fmla="*/ 959345 w 2456709"/>
              <a:gd name="connsiteY20" fmla="*/ 1000520 h 2147815"/>
              <a:gd name="connsiteX21" fmla="*/ 838918 w 2456709"/>
              <a:gd name="connsiteY21" fmla="*/ 1316294 h 2147815"/>
              <a:gd name="connsiteX22" fmla="*/ 850387 w 2456709"/>
              <a:gd name="connsiteY22" fmla="*/ 1389231 h 2147815"/>
              <a:gd name="connsiteX23" fmla="*/ 741400 w 2456709"/>
              <a:gd name="connsiteY23" fmla="*/ 1570558 h 2147815"/>
              <a:gd name="connsiteX24" fmla="*/ 697265 w 2456709"/>
              <a:gd name="connsiteY24" fmla="*/ 1680275 h 2147815"/>
              <a:gd name="connsiteX25" fmla="*/ 563833 w 2456709"/>
              <a:gd name="connsiteY25" fmla="*/ 1671728 h 2147815"/>
              <a:gd name="connsiteX26" fmla="*/ 366099 w 2456709"/>
              <a:gd name="connsiteY26" fmla="*/ 1578836 h 2147815"/>
              <a:gd name="connsiteX27" fmla="*/ 318787 w 2456709"/>
              <a:gd name="connsiteY27" fmla="*/ 1453889 h 2147815"/>
              <a:gd name="connsiteX28" fmla="*/ 204385 w 2456709"/>
              <a:gd name="connsiteY28" fmla="*/ 1217853 h 2147815"/>
              <a:gd name="connsiteX29" fmla="*/ 191722 w 2456709"/>
              <a:gd name="connsiteY29" fmla="*/ 1409725 h 2147815"/>
              <a:gd name="connsiteX30" fmla="*/ 7382 w 2456709"/>
              <a:gd name="connsiteY30" fmla="*/ 1338578 h 2147815"/>
              <a:gd name="connsiteX31" fmla="*/ 17480 w 2456709"/>
              <a:gd name="connsiteY31" fmla="*/ 1406115 h 2147815"/>
              <a:gd name="connsiteX32" fmla="*/ 41091 w 2456709"/>
              <a:gd name="connsiteY32" fmla="*/ 1503005 h 2147815"/>
              <a:gd name="connsiteX33" fmla="*/ 73994 w 2456709"/>
              <a:gd name="connsiteY33" fmla="*/ 1575361 h 2147815"/>
              <a:gd name="connsiteX34" fmla="*/ 132030 w 2456709"/>
              <a:gd name="connsiteY34" fmla="*/ 1631293 h 2147815"/>
              <a:gd name="connsiteX35" fmla="*/ 273712 w 2456709"/>
              <a:gd name="connsiteY35" fmla="*/ 1741935 h 2147815"/>
              <a:gd name="connsiteX36" fmla="*/ 280648 w 2456709"/>
              <a:gd name="connsiteY36" fmla="*/ 1944801 h 2147815"/>
              <a:gd name="connsiteX37" fmla="*/ 371006 w 2456709"/>
              <a:gd name="connsiteY37" fmla="*/ 1983565 h 2147815"/>
              <a:gd name="connsiteX38" fmla="*/ 464779 w 2456709"/>
              <a:gd name="connsiteY38" fmla="*/ 2027684 h 2147815"/>
              <a:gd name="connsiteX39" fmla="*/ 746098 w 2456709"/>
              <a:gd name="connsiteY39" fmla="*/ 2074878 h 2147815"/>
              <a:gd name="connsiteX40" fmla="*/ 951067 w 2456709"/>
              <a:gd name="connsiteY40" fmla="*/ 2005998 h 2147815"/>
              <a:gd name="connsiteX41" fmla="*/ 956794 w 2456709"/>
              <a:gd name="connsiteY41" fmla="*/ 2137120 h 2147815"/>
              <a:gd name="connsiteX42" fmla="*/ 2191985 w 2456709"/>
              <a:gd name="connsiteY42" fmla="*/ 2139983 h 2147815"/>
              <a:gd name="connsiteX43" fmla="*/ 2202531 w 2456709"/>
              <a:gd name="connsiteY43" fmla="*/ 2017901 h 2147815"/>
              <a:gd name="connsiteX44" fmla="*/ 2281195 w 2456709"/>
              <a:gd name="connsiteY44" fmla="*/ 2082992 h 2147815"/>
              <a:gd name="connsiteX45" fmla="*/ 2415672 w 2456709"/>
              <a:gd name="connsiteY45" fmla="*/ 2147815 h 2147815"/>
              <a:gd name="connsiteX46" fmla="*/ 2456709 w 2456709"/>
              <a:gd name="connsiteY46" fmla="*/ 1865755 h 2147815"/>
              <a:gd name="connsiteX47" fmla="*/ 2456709 w 2456709"/>
              <a:gd name="connsiteY47" fmla="*/ 1684641 h 2147815"/>
              <a:gd name="connsiteX48" fmla="*/ 2453749 w 2456709"/>
              <a:gd name="connsiteY48" fmla="*/ 1508485 h 2147815"/>
              <a:gd name="connsiteX49" fmla="*/ 2440223 w 2456709"/>
              <a:gd name="connsiteY49" fmla="*/ 1390737 h 2147815"/>
              <a:gd name="connsiteX50" fmla="*/ 2375729 w 2456709"/>
              <a:gd name="connsiteY50" fmla="*/ 1183801 h 2147815"/>
              <a:gd name="connsiteX51" fmla="*/ 2342855 w 2456709"/>
              <a:gd name="connsiteY51" fmla="*/ 1049949 h 2147815"/>
              <a:gd name="connsiteX52" fmla="*/ 2216849 w 2456709"/>
              <a:gd name="connsiteY52" fmla="*/ 909625 h 2147815"/>
              <a:gd name="connsiteX53" fmla="*/ 1996340 w 2456709"/>
              <a:gd name="connsiteY53" fmla="*/ 846622 h 2147815"/>
              <a:gd name="connsiteX54" fmla="*/ 1873198 w 2456709"/>
              <a:gd name="connsiteY54" fmla="*/ 806530 h 2147815"/>
              <a:gd name="connsiteX55" fmla="*/ 1744478 w 2456709"/>
              <a:gd name="connsiteY55" fmla="*/ 695291 h 2147815"/>
              <a:gd name="connsiteX56" fmla="*/ 1764076 w 2456709"/>
              <a:gd name="connsiteY56" fmla="*/ 584498 h 2147815"/>
              <a:gd name="connsiteX57" fmla="*/ 1790641 w 2456709"/>
              <a:gd name="connsiteY57" fmla="*/ 540901 h 2147815"/>
              <a:gd name="connsiteX58" fmla="*/ 1821203 w 2456709"/>
              <a:gd name="connsiteY58" fmla="*/ 408317 h 2147815"/>
              <a:gd name="connsiteX59" fmla="*/ 1812227 w 2456709"/>
              <a:gd name="connsiteY59" fmla="*/ 159443 h 2147815"/>
              <a:gd name="connsiteX60" fmla="*/ 1545748 w 2456709"/>
              <a:gd name="connsiteY60" fmla="*/ 613 h 2147815"/>
              <a:gd name="connsiteX0" fmla="*/ 1383346 w 2456709"/>
              <a:gd name="connsiteY0" fmla="*/ 807021 h 2147815"/>
              <a:gd name="connsiteX1" fmla="*/ 1515914 w 2456709"/>
              <a:gd name="connsiteY1" fmla="*/ 966706 h 2147815"/>
              <a:gd name="connsiteX2" fmla="*/ 1484278 w 2456709"/>
              <a:gd name="connsiteY2" fmla="*/ 999848 h 2147815"/>
              <a:gd name="connsiteX3" fmla="*/ 1565627 w 2456709"/>
              <a:gd name="connsiteY3" fmla="*/ 1082703 h 2147815"/>
              <a:gd name="connsiteX4" fmla="*/ 1514407 w 2456709"/>
              <a:gd name="connsiteY4" fmla="*/ 1221297 h 2147815"/>
              <a:gd name="connsiteX5" fmla="*/ 1478252 w 2456709"/>
              <a:gd name="connsiteY5" fmla="*/ 1358385 h 2147815"/>
              <a:gd name="connsiteX6" fmla="*/ 1383346 w 2456709"/>
              <a:gd name="connsiteY6" fmla="*/ 807021 h 2147815"/>
              <a:gd name="connsiteX7" fmla="*/ 1761468 w 2456709"/>
              <a:gd name="connsiteY7" fmla="*/ 743750 h 2147815"/>
              <a:gd name="connsiteX8" fmla="*/ 1687651 w 2456709"/>
              <a:gd name="connsiteY8" fmla="*/ 1423162 h 2147815"/>
              <a:gd name="connsiteX9" fmla="*/ 1680119 w 2456709"/>
              <a:gd name="connsiteY9" fmla="*/ 1191168 h 2147815"/>
              <a:gd name="connsiteX10" fmla="*/ 1633419 w 2456709"/>
              <a:gd name="connsiteY10" fmla="*/ 1075171 h 2147815"/>
              <a:gd name="connsiteX11" fmla="*/ 1662042 w 2456709"/>
              <a:gd name="connsiteY11" fmla="*/ 984784 h 2147815"/>
              <a:gd name="connsiteX12" fmla="*/ 1625887 w 2456709"/>
              <a:gd name="connsiteY12" fmla="*/ 957667 h 2147815"/>
              <a:gd name="connsiteX13" fmla="*/ 1761468 w 2456709"/>
              <a:gd name="connsiteY13" fmla="*/ 743750 h 2147815"/>
              <a:gd name="connsiteX14" fmla="*/ 1545748 w 2456709"/>
              <a:gd name="connsiteY14" fmla="*/ 613 h 2147815"/>
              <a:gd name="connsiteX15" fmla="*/ 1274671 w 2456709"/>
              <a:gd name="connsiteY15" fmla="*/ 379829 h 2147815"/>
              <a:gd name="connsiteX16" fmla="*/ 1297433 w 2456709"/>
              <a:gd name="connsiteY16" fmla="*/ 552863 h 2147815"/>
              <a:gd name="connsiteX17" fmla="*/ 1346415 w 2456709"/>
              <a:gd name="connsiteY17" fmla="*/ 595059 h 2147815"/>
              <a:gd name="connsiteX18" fmla="*/ 1367372 w 2456709"/>
              <a:gd name="connsiteY18" fmla="*/ 752432 h 2147815"/>
              <a:gd name="connsiteX19" fmla="*/ 1274686 w 2456709"/>
              <a:gd name="connsiteY19" fmla="*/ 869532 h 2147815"/>
              <a:gd name="connsiteX20" fmla="*/ 959345 w 2456709"/>
              <a:gd name="connsiteY20" fmla="*/ 1000520 h 2147815"/>
              <a:gd name="connsiteX21" fmla="*/ 838918 w 2456709"/>
              <a:gd name="connsiteY21" fmla="*/ 1316294 h 2147815"/>
              <a:gd name="connsiteX22" fmla="*/ 850387 w 2456709"/>
              <a:gd name="connsiteY22" fmla="*/ 1389231 h 2147815"/>
              <a:gd name="connsiteX23" fmla="*/ 741400 w 2456709"/>
              <a:gd name="connsiteY23" fmla="*/ 1570558 h 2147815"/>
              <a:gd name="connsiteX24" fmla="*/ 697265 w 2456709"/>
              <a:gd name="connsiteY24" fmla="*/ 1680275 h 2147815"/>
              <a:gd name="connsiteX25" fmla="*/ 563833 w 2456709"/>
              <a:gd name="connsiteY25" fmla="*/ 1671728 h 2147815"/>
              <a:gd name="connsiteX26" fmla="*/ 366099 w 2456709"/>
              <a:gd name="connsiteY26" fmla="*/ 1578836 h 2147815"/>
              <a:gd name="connsiteX27" fmla="*/ 318787 w 2456709"/>
              <a:gd name="connsiteY27" fmla="*/ 1453889 h 2147815"/>
              <a:gd name="connsiteX28" fmla="*/ 204385 w 2456709"/>
              <a:gd name="connsiteY28" fmla="*/ 1217853 h 2147815"/>
              <a:gd name="connsiteX29" fmla="*/ 191722 w 2456709"/>
              <a:gd name="connsiteY29" fmla="*/ 1409725 h 2147815"/>
              <a:gd name="connsiteX30" fmla="*/ 7382 w 2456709"/>
              <a:gd name="connsiteY30" fmla="*/ 1338578 h 2147815"/>
              <a:gd name="connsiteX31" fmla="*/ 17480 w 2456709"/>
              <a:gd name="connsiteY31" fmla="*/ 1406115 h 2147815"/>
              <a:gd name="connsiteX32" fmla="*/ 41091 w 2456709"/>
              <a:gd name="connsiteY32" fmla="*/ 1503005 h 2147815"/>
              <a:gd name="connsiteX33" fmla="*/ 73994 w 2456709"/>
              <a:gd name="connsiteY33" fmla="*/ 1575361 h 2147815"/>
              <a:gd name="connsiteX34" fmla="*/ 132030 w 2456709"/>
              <a:gd name="connsiteY34" fmla="*/ 1631293 h 2147815"/>
              <a:gd name="connsiteX35" fmla="*/ 273712 w 2456709"/>
              <a:gd name="connsiteY35" fmla="*/ 1741935 h 2147815"/>
              <a:gd name="connsiteX36" fmla="*/ 280648 w 2456709"/>
              <a:gd name="connsiteY36" fmla="*/ 1944801 h 2147815"/>
              <a:gd name="connsiteX37" fmla="*/ 371006 w 2456709"/>
              <a:gd name="connsiteY37" fmla="*/ 1983565 h 2147815"/>
              <a:gd name="connsiteX38" fmla="*/ 464779 w 2456709"/>
              <a:gd name="connsiteY38" fmla="*/ 2027684 h 2147815"/>
              <a:gd name="connsiteX39" fmla="*/ 746098 w 2456709"/>
              <a:gd name="connsiteY39" fmla="*/ 2074878 h 2147815"/>
              <a:gd name="connsiteX40" fmla="*/ 951067 w 2456709"/>
              <a:gd name="connsiteY40" fmla="*/ 2005998 h 2147815"/>
              <a:gd name="connsiteX41" fmla="*/ 956794 w 2456709"/>
              <a:gd name="connsiteY41" fmla="*/ 2137120 h 2147815"/>
              <a:gd name="connsiteX42" fmla="*/ 2191985 w 2456709"/>
              <a:gd name="connsiteY42" fmla="*/ 2139983 h 2147815"/>
              <a:gd name="connsiteX43" fmla="*/ 2281195 w 2456709"/>
              <a:gd name="connsiteY43" fmla="*/ 2082992 h 2147815"/>
              <a:gd name="connsiteX44" fmla="*/ 2415672 w 2456709"/>
              <a:gd name="connsiteY44" fmla="*/ 2147815 h 2147815"/>
              <a:gd name="connsiteX45" fmla="*/ 2456709 w 2456709"/>
              <a:gd name="connsiteY45" fmla="*/ 1865755 h 2147815"/>
              <a:gd name="connsiteX46" fmla="*/ 2456709 w 2456709"/>
              <a:gd name="connsiteY46" fmla="*/ 1684641 h 2147815"/>
              <a:gd name="connsiteX47" fmla="*/ 2453749 w 2456709"/>
              <a:gd name="connsiteY47" fmla="*/ 1508485 h 2147815"/>
              <a:gd name="connsiteX48" fmla="*/ 2440223 w 2456709"/>
              <a:gd name="connsiteY48" fmla="*/ 1390737 h 2147815"/>
              <a:gd name="connsiteX49" fmla="*/ 2375729 w 2456709"/>
              <a:gd name="connsiteY49" fmla="*/ 1183801 h 2147815"/>
              <a:gd name="connsiteX50" fmla="*/ 2342855 w 2456709"/>
              <a:gd name="connsiteY50" fmla="*/ 1049949 h 2147815"/>
              <a:gd name="connsiteX51" fmla="*/ 2216849 w 2456709"/>
              <a:gd name="connsiteY51" fmla="*/ 909625 h 2147815"/>
              <a:gd name="connsiteX52" fmla="*/ 1996340 w 2456709"/>
              <a:gd name="connsiteY52" fmla="*/ 846622 h 2147815"/>
              <a:gd name="connsiteX53" fmla="*/ 1873198 w 2456709"/>
              <a:gd name="connsiteY53" fmla="*/ 806530 h 2147815"/>
              <a:gd name="connsiteX54" fmla="*/ 1744478 w 2456709"/>
              <a:gd name="connsiteY54" fmla="*/ 695291 h 2147815"/>
              <a:gd name="connsiteX55" fmla="*/ 1764076 w 2456709"/>
              <a:gd name="connsiteY55" fmla="*/ 584498 h 2147815"/>
              <a:gd name="connsiteX56" fmla="*/ 1790641 w 2456709"/>
              <a:gd name="connsiteY56" fmla="*/ 540901 h 2147815"/>
              <a:gd name="connsiteX57" fmla="*/ 1821203 w 2456709"/>
              <a:gd name="connsiteY57" fmla="*/ 408317 h 2147815"/>
              <a:gd name="connsiteX58" fmla="*/ 1812227 w 2456709"/>
              <a:gd name="connsiteY58" fmla="*/ 159443 h 2147815"/>
              <a:gd name="connsiteX59" fmla="*/ 1545748 w 2456709"/>
              <a:gd name="connsiteY59" fmla="*/ 613 h 2147815"/>
              <a:gd name="connsiteX0" fmla="*/ 1383346 w 2456709"/>
              <a:gd name="connsiteY0" fmla="*/ 807021 h 2166619"/>
              <a:gd name="connsiteX1" fmla="*/ 1515914 w 2456709"/>
              <a:gd name="connsiteY1" fmla="*/ 966706 h 2166619"/>
              <a:gd name="connsiteX2" fmla="*/ 1484278 w 2456709"/>
              <a:gd name="connsiteY2" fmla="*/ 999848 h 2166619"/>
              <a:gd name="connsiteX3" fmla="*/ 1565627 w 2456709"/>
              <a:gd name="connsiteY3" fmla="*/ 1082703 h 2166619"/>
              <a:gd name="connsiteX4" fmla="*/ 1514407 w 2456709"/>
              <a:gd name="connsiteY4" fmla="*/ 1221297 h 2166619"/>
              <a:gd name="connsiteX5" fmla="*/ 1478252 w 2456709"/>
              <a:gd name="connsiteY5" fmla="*/ 1358385 h 2166619"/>
              <a:gd name="connsiteX6" fmla="*/ 1383346 w 2456709"/>
              <a:gd name="connsiteY6" fmla="*/ 807021 h 2166619"/>
              <a:gd name="connsiteX7" fmla="*/ 1761468 w 2456709"/>
              <a:gd name="connsiteY7" fmla="*/ 743750 h 2166619"/>
              <a:gd name="connsiteX8" fmla="*/ 1687651 w 2456709"/>
              <a:gd name="connsiteY8" fmla="*/ 1423162 h 2166619"/>
              <a:gd name="connsiteX9" fmla="*/ 1680119 w 2456709"/>
              <a:gd name="connsiteY9" fmla="*/ 1191168 h 2166619"/>
              <a:gd name="connsiteX10" fmla="*/ 1633419 w 2456709"/>
              <a:gd name="connsiteY10" fmla="*/ 1075171 h 2166619"/>
              <a:gd name="connsiteX11" fmla="*/ 1662042 w 2456709"/>
              <a:gd name="connsiteY11" fmla="*/ 984784 h 2166619"/>
              <a:gd name="connsiteX12" fmla="*/ 1625887 w 2456709"/>
              <a:gd name="connsiteY12" fmla="*/ 957667 h 2166619"/>
              <a:gd name="connsiteX13" fmla="*/ 1761468 w 2456709"/>
              <a:gd name="connsiteY13" fmla="*/ 743750 h 2166619"/>
              <a:gd name="connsiteX14" fmla="*/ 1545748 w 2456709"/>
              <a:gd name="connsiteY14" fmla="*/ 613 h 2166619"/>
              <a:gd name="connsiteX15" fmla="*/ 1274671 w 2456709"/>
              <a:gd name="connsiteY15" fmla="*/ 379829 h 2166619"/>
              <a:gd name="connsiteX16" fmla="*/ 1297433 w 2456709"/>
              <a:gd name="connsiteY16" fmla="*/ 552863 h 2166619"/>
              <a:gd name="connsiteX17" fmla="*/ 1346415 w 2456709"/>
              <a:gd name="connsiteY17" fmla="*/ 595059 h 2166619"/>
              <a:gd name="connsiteX18" fmla="*/ 1367372 w 2456709"/>
              <a:gd name="connsiteY18" fmla="*/ 752432 h 2166619"/>
              <a:gd name="connsiteX19" fmla="*/ 1274686 w 2456709"/>
              <a:gd name="connsiteY19" fmla="*/ 869532 h 2166619"/>
              <a:gd name="connsiteX20" fmla="*/ 959345 w 2456709"/>
              <a:gd name="connsiteY20" fmla="*/ 1000520 h 2166619"/>
              <a:gd name="connsiteX21" fmla="*/ 838918 w 2456709"/>
              <a:gd name="connsiteY21" fmla="*/ 1316294 h 2166619"/>
              <a:gd name="connsiteX22" fmla="*/ 850387 w 2456709"/>
              <a:gd name="connsiteY22" fmla="*/ 1389231 h 2166619"/>
              <a:gd name="connsiteX23" fmla="*/ 741400 w 2456709"/>
              <a:gd name="connsiteY23" fmla="*/ 1570558 h 2166619"/>
              <a:gd name="connsiteX24" fmla="*/ 697265 w 2456709"/>
              <a:gd name="connsiteY24" fmla="*/ 1680275 h 2166619"/>
              <a:gd name="connsiteX25" fmla="*/ 563833 w 2456709"/>
              <a:gd name="connsiteY25" fmla="*/ 1671728 h 2166619"/>
              <a:gd name="connsiteX26" fmla="*/ 366099 w 2456709"/>
              <a:gd name="connsiteY26" fmla="*/ 1578836 h 2166619"/>
              <a:gd name="connsiteX27" fmla="*/ 318787 w 2456709"/>
              <a:gd name="connsiteY27" fmla="*/ 1453889 h 2166619"/>
              <a:gd name="connsiteX28" fmla="*/ 204385 w 2456709"/>
              <a:gd name="connsiteY28" fmla="*/ 1217853 h 2166619"/>
              <a:gd name="connsiteX29" fmla="*/ 191722 w 2456709"/>
              <a:gd name="connsiteY29" fmla="*/ 1409725 h 2166619"/>
              <a:gd name="connsiteX30" fmla="*/ 7382 w 2456709"/>
              <a:gd name="connsiteY30" fmla="*/ 1338578 h 2166619"/>
              <a:gd name="connsiteX31" fmla="*/ 17480 w 2456709"/>
              <a:gd name="connsiteY31" fmla="*/ 1406115 h 2166619"/>
              <a:gd name="connsiteX32" fmla="*/ 41091 w 2456709"/>
              <a:gd name="connsiteY32" fmla="*/ 1503005 h 2166619"/>
              <a:gd name="connsiteX33" fmla="*/ 73994 w 2456709"/>
              <a:gd name="connsiteY33" fmla="*/ 1575361 h 2166619"/>
              <a:gd name="connsiteX34" fmla="*/ 132030 w 2456709"/>
              <a:gd name="connsiteY34" fmla="*/ 1631293 h 2166619"/>
              <a:gd name="connsiteX35" fmla="*/ 273712 w 2456709"/>
              <a:gd name="connsiteY35" fmla="*/ 1741935 h 2166619"/>
              <a:gd name="connsiteX36" fmla="*/ 280648 w 2456709"/>
              <a:gd name="connsiteY36" fmla="*/ 1944801 h 2166619"/>
              <a:gd name="connsiteX37" fmla="*/ 371006 w 2456709"/>
              <a:gd name="connsiteY37" fmla="*/ 1983565 h 2166619"/>
              <a:gd name="connsiteX38" fmla="*/ 464779 w 2456709"/>
              <a:gd name="connsiteY38" fmla="*/ 2027684 h 2166619"/>
              <a:gd name="connsiteX39" fmla="*/ 746098 w 2456709"/>
              <a:gd name="connsiteY39" fmla="*/ 2074878 h 2166619"/>
              <a:gd name="connsiteX40" fmla="*/ 951067 w 2456709"/>
              <a:gd name="connsiteY40" fmla="*/ 2005998 h 2166619"/>
              <a:gd name="connsiteX41" fmla="*/ 956794 w 2456709"/>
              <a:gd name="connsiteY41" fmla="*/ 2137120 h 2166619"/>
              <a:gd name="connsiteX42" fmla="*/ 2191985 w 2456709"/>
              <a:gd name="connsiteY42" fmla="*/ 2139983 h 2166619"/>
              <a:gd name="connsiteX43" fmla="*/ 2415672 w 2456709"/>
              <a:gd name="connsiteY43" fmla="*/ 2147815 h 2166619"/>
              <a:gd name="connsiteX44" fmla="*/ 2456709 w 2456709"/>
              <a:gd name="connsiteY44" fmla="*/ 1865755 h 2166619"/>
              <a:gd name="connsiteX45" fmla="*/ 2456709 w 2456709"/>
              <a:gd name="connsiteY45" fmla="*/ 1684641 h 2166619"/>
              <a:gd name="connsiteX46" fmla="*/ 2453749 w 2456709"/>
              <a:gd name="connsiteY46" fmla="*/ 1508485 h 2166619"/>
              <a:gd name="connsiteX47" fmla="*/ 2440223 w 2456709"/>
              <a:gd name="connsiteY47" fmla="*/ 1390737 h 2166619"/>
              <a:gd name="connsiteX48" fmla="*/ 2375729 w 2456709"/>
              <a:gd name="connsiteY48" fmla="*/ 1183801 h 2166619"/>
              <a:gd name="connsiteX49" fmla="*/ 2342855 w 2456709"/>
              <a:gd name="connsiteY49" fmla="*/ 1049949 h 2166619"/>
              <a:gd name="connsiteX50" fmla="*/ 2216849 w 2456709"/>
              <a:gd name="connsiteY50" fmla="*/ 909625 h 2166619"/>
              <a:gd name="connsiteX51" fmla="*/ 1996340 w 2456709"/>
              <a:gd name="connsiteY51" fmla="*/ 846622 h 2166619"/>
              <a:gd name="connsiteX52" fmla="*/ 1873198 w 2456709"/>
              <a:gd name="connsiteY52" fmla="*/ 806530 h 2166619"/>
              <a:gd name="connsiteX53" fmla="*/ 1744478 w 2456709"/>
              <a:gd name="connsiteY53" fmla="*/ 695291 h 2166619"/>
              <a:gd name="connsiteX54" fmla="*/ 1764076 w 2456709"/>
              <a:gd name="connsiteY54" fmla="*/ 584498 h 2166619"/>
              <a:gd name="connsiteX55" fmla="*/ 1790641 w 2456709"/>
              <a:gd name="connsiteY55" fmla="*/ 540901 h 2166619"/>
              <a:gd name="connsiteX56" fmla="*/ 1821203 w 2456709"/>
              <a:gd name="connsiteY56" fmla="*/ 408317 h 2166619"/>
              <a:gd name="connsiteX57" fmla="*/ 1812227 w 2456709"/>
              <a:gd name="connsiteY57" fmla="*/ 159443 h 2166619"/>
              <a:gd name="connsiteX58" fmla="*/ 1545748 w 2456709"/>
              <a:gd name="connsiteY58" fmla="*/ 613 h 2166619"/>
              <a:gd name="connsiteX0" fmla="*/ 1383346 w 2456709"/>
              <a:gd name="connsiteY0" fmla="*/ 807021 h 2166619"/>
              <a:gd name="connsiteX1" fmla="*/ 1515914 w 2456709"/>
              <a:gd name="connsiteY1" fmla="*/ 966706 h 2166619"/>
              <a:gd name="connsiteX2" fmla="*/ 1484278 w 2456709"/>
              <a:gd name="connsiteY2" fmla="*/ 999848 h 2166619"/>
              <a:gd name="connsiteX3" fmla="*/ 1565627 w 2456709"/>
              <a:gd name="connsiteY3" fmla="*/ 1082703 h 2166619"/>
              <a:gd name="connsiteX4" fmla="*/ 1514407 w 2456709"/>
              <a:gd name="connsiteY4" fmla="*/ 1221297 h 2166619"/>
              <a:gd name="connsiteX5" fmla="*/ 1478252 w 2456709"/>
              <a:gd name="connsiteY5" fmla="*/ 1358385 h 2166619"/>
              <a:gd name="connsiteX6" fmla="*/ 1383346 w 2456709"/>
              <a:gd name="connsiteY6" fmla="*/ 807021 h 2166619"/>
              <a:gd name="connsiteX7" fmla="*/ 1761468 w 2456709"/>
              <a:gd name="connsiteY7" fmla="*/ 743750 h 2166619"/>
              <a:gd name="connsiteX8" fmla="*/ 1687651 w 2456709"/>
              <a:gd name="connsiteY8" fmla="*/ 1423162 h 2166619"/>
              <a:gd name="connsiteX9" fmla="*/ 1680119 w 2456709"/>
              <a:gd name="connsiteY9" fmla="*/ 1191168 h 2166619"/>
              <a:gd name="connsiteX10" fmla="*/ 1633419 w 2456709"/>
              <a:gd name="connsiteY10" fmla="*/ 1075171 h 2166619"/>
              <a:gd name="connsiteX11" fmla="*/ 1662042 w 2456709"/>
              <a:gd name="connsiteY11" fmla="*/ 984784 h 2166619"/>
              <a:gd name="connsiteX12" fmla="*/ 1625887 w 2456709"/>
              <a:gd name="connsiteY12" fmla="*/ 957667 h 2166619"/>
              <a:gd name="connsiteX13" fmla="*/ 1761468 w 2456709"/>
              <a:gd name="connsiteY13" fmla="*/ 743750 h 2166619"/>
              <a:gd name="connsiteX14" fmla="*/ 1545748 w 2456709"/>
              <a:gd name="connsiteY14" fmla="*/ 613 h 2166619"/>
              <a:gd name="connsiteX15" fmla="*/ 1274671 w 2456709"/>
              <a:gd name="connsiteY15" fmla="*/ 379829 h 2166619"/>
              <a:gd name="connsiteX16" fmla="*/ 1297433 w 2456709"/>
              <a:gd name="connsiteY16" fmla="*/ 552863 h 2166619"/>
              <a:gd name="connsiteX17" fmla="*/ 1346415 w 2456709"/>
              <a:gd name="connsiteY17" fmla="*/ 595059 h 2166619"/>
              <a:gd name="connsiteX18" fmla="*/ 1367372 w 2456709"/>
              <a:gd name="connsiteY18" fmla="*/ 752432 h 2166619"/>
              <a:gd name="connsiteX19" fmla="*/ 1274686 w 2456709"/>
              <a:gd name="connsiteY19" fmla="*/ 869532 h 2166619"/>
              <a:gd name="connsiteX20" fmla="*/ 959345 w 2456709"/>
              <a:gd name="connsiteY20" fmla="*/ 1000520 h 2166619"/>
              <a:gd name="connsiteX21" fmla="*/ 838918 w 2456709"/>
              <a:gd name="connsiteY21" fmla="*/ 1316294 h 2166619"/>
              <a:gd name="connsiteX22" fmla="*/ 850387 w 2456709"/>
              <a:gd name="connsiteY22" fmla="*/ 1389231 h 2166619"/>
              <a:gd name="connsiteX23" fmla="*/ 741400 w 2456709"/>
              <a:gd name="connsiteY23" fmla="*/ 1570558 h 2166619"/>
              <a:gd name="connsiteX24" fmla="*/ 697265 w 2456709"/>
              <a:gd name="connsiteY24" fmla="*/ 1680275 h 2166619"/>
              <a:gd name="connsiteX25" fmla="*/ 563833 w 2456709"/>
              <a:gd name="connsiteY25" fmla="*/ 1671728 h 2166619"/>
              <a:gd name="connsiteX26" fmla="*/ 366099 w 2456709"/>
              <a:gd name="connsiteY26" fmla="*/ 1578836 h 2166619"/>
              <a:gd name="connsiteX27" fmla="*/ 318787 w 2456709"/>
              <a:gd name="connsiteY27" fmla="*/ 1453889 h 2166619"/>
              <a:gd name="connsiteX28" fmla="*/ 204385 w 2456709"/>
              <a:gd name="connsiteY28" fmla="*/ 1217853 h 2166619"/>
              <a:gd name="connsiteX29" fmla="*/ 191722 w 2456709"/>
              <a:gd name="connsiteY29" fmla="*/ 1409725 h 2166619"/>
              <a:gd name="connsiteX30" fmla="*/ 7382 w 2456709"/>
              <a:gd name="connsiteY30" fmla="*/ 1338578 h 2166619"/>
              <a:gd name="connsiteX31" fmla="*/ 17480 w 2456709"/>
              <a:gd name="connsiteY31" fmla="*/ 1406115 h 2166619"/>
              <a:gd name="connsiteX32" fmla="*/ 41091 w 2456709"/>
              <a:gd name="connsiteY32" fmla="*/ 1503005 h 2166619"/>
              <a:gd name="connsiteX33" fmla="*/ 73994 w 2456709"/>
              <a:gd name="connsiteY33" fmla="*/ 1575361 h 2166619"/>
              <a:gd name="connsiteX34" fmla="*/ 132030 w 2456709"/>
              <a:gd name="connsiteY34" fmla="*/ 1631293 h 2166619"/>
              <a:gd name="connsiteX35" fmla="*/ 273712 w 2456709"/>
              <a:gd name="connsiteY35" fmla="*/ 1741935 h 2166619"/>
              <a:gd name="connsiteX36" fmla="*/ 280648 w 2456709"/>
              <a:gd name="connsiteY36" fmla="*/ 1944801 h 2166619"/>
              <a:gd name="connsiteX37" fmla="*/ 371006 w 2456709"/>
              <a:gd name="connsiteY37" fmla="*/ 1983565 h 2166619"/>
              <a:gd name="connsiteX38" fmla="*/ 464779 w 2456709"/>
              <a:gd name="connsiteY38" fmla="*/ 2027684 h 2166619"/>
              <a:gd name="connsiteX39" fmla="*/ 746098 w 2456709"/>
              <a:gd name="connsiteY39" fmla="*/ 2074878 h 2166619"/>
              <a:gd name="connsiteX40" fmla="*/ 951067 w 2456709"/>
              <a:gd name="connsiteY40" fmla="*/ 2005998 h 2166619"/>
              <a:gd name="connsiteX41" fmla="*/ 956794 w 2456709"/>
              <a:gd name="connsiteY41" fmla="*/ 2137120 h 2166619"/>
              <a:gd name="connsiteX42" fmla="*/ 2191985 w 2456709"/>
              <a:gd name="connsiteY42" fmla="*/ 2139983 h 2166619"/>
              <a:gd name="connsiteX43" fmla="*/ 2415672 w 2456709"/>
              <a:gd name="connsiteY43" fmla="*/ 2147815 h 2166619"/>
              <a:gd name="connsiteX44" fmla="*/ 2456709 w 2456709"/>
              <a:gd name="connsiteY44" fmla="*/ 1865755 h 2166619"/>
              <a:gd name="connsiteX45" fmla="*/ 2456709 w 2456709"/>
              <a:gd name="connsiteY45" fmla="*/ 1684641 h 2166619"/>
              <a:gd name="connsiteX46" fmla="*/ 2453749 w 2456709"/>
              <a:gd name="connsiteY46" fmla="*/ 1508485 h 2166619"/>
              <a:gd name="connsiteX47" fmla="*/ 2440223 w 2456709"/>
              <a:gd name="connsiteY47" fmla="*/ 1390737 h 2166619"/>
              <a:gd name="connsiteX48" fmla="*/ 2375729 w 2456709"/>
              <a:gd name="connsiteY48" fmla="*/ 1183801 h 2166619"/>
              <a:gd name="connsiteX49" fmla="*/ 2342855 w 2456709"/>
              <a:gd name="connsiteY49" fmla="*/ 1049949 h 2166619"/>
              <a:gd name="connsiteX50" fmla="*/ 2216849 w 2456709"/>
              <a:gd name="connsiteY50" fmla="*/ 909625 h 2166619"/>
              <a:gd name="connsiteX51" fmla="*/ 1996340 w 2456709"/>
              <a:gd name="connsiteY51" fmla="*/ 846622 h 2166619"/>
              <a:gd name="connsiteX52" fmla="*/ 1873198 w 2456709"/>
              <a:gd name="connsiteY52" fmla="*/ 806530 h 2166619"/>
              <a:gd name="connsiteX53" fmla="*/ 1744478 w 2456709"/>
              <a:gd name="connsiteY53" fmla="*/ 695291 h 2166619"/>
              <a:gd name="connsiteX54" fmla="*/ 1764076 w 2456709"/>
              <a:gd name="connsiteY54" fmla="*/ 584498 h 2166619"/>
              <a:gd name="connsiteX55" fmla="*/ 1790641 w 2456709"/>
              <a:gd name="connsiteY55" fmla="*/ 540901 h 2166619"/>
              <a:gd name="connsiteX56" fmla="*/ 1821203 w 2456709"/>
              <a:gd name="connsiteY56" fmla="*/ 408317 h 2166619"/>
              <a:gd name="connsiteX57" fmla="*/ 1812227 w 2456709"/>
              <a:gd name="connsiteY57" fmla="*/ 159443 h 2166619"/>
              <a:gd name="connsiteX58" fmla="*/ 1545748 w 2456709"/>
              <a:gd name="connsiteY58" fmla="*/ 613 h 2166619"/>
              <a:gd name="connsiteX0" fmla="*/ 1383346 w 2456709"/>
              <a:gd name="connsiteY0" fmla="*/ 807021 h 2139983"/>
              <a:gd name="connsiteX1" fmla="*/ 1515914 w 2456709"/>
              <a:gd name="connsiteY1" fmla="*/ 966706 h 2139983"/>
              <a:gd name="connsiteX2" fmla="*/ 1484278 w 2456709"/>
              <a:gd name="connsiteY2" fmla="*/ 999848 h 2139983"/>
              <a:gd name="connsiteX3" fmla="*/ 1565627 w 2456709"/>
              <a:gd name="connsiteY3" fmla="*/ 1082703 h 2139983"/>
              <a:gd name="connsiteX4" fmla="*/ 1514407 w 2456709"/>
              <a:gd name="connsiteY4" fmla="*/ 1221297 h 2139983"/>
              <a:gd name="connsiteX5" fmla="*/ 1478252 w 2456709"/>
              <a:gd name="connsiteY5" fmla="*/ 1358385 h 2139983"/>
              <a:gd name="connsiteX6" fmla="*/ 1383346 w 2456709"/>
              <a:gd name="connsiteY6" fmla="*/ 807021 h 2139983"/>
              <a:gd name="connsiteX7" fmla="*/ 1761468 w 2456709"/>
              <a:gd name="connsiteY7" fmla="*/ 743750 h 2139983"/>
              <a:gd name="connsiteX8" fmla="*/ 1687651 w 2456709"/>
              <a:gd name="connsiteY8" fmla="*/ 1423162 h 2139983"/>
              <a:gd name="connsiteX9" fmla="*/ 1680119 w 2456709"/>
              <a:gd name="connsiteY9" fmla="*/ 1191168 h 2139983"/>
              <a:gd name="connsiteX10" fmla="*/ 1633419 w 2456709"/>
              <a:gd name="connsiteY10" fmla="*/ 1075171 h 2139983"/>
              <a:gd name="connsiteX11" fmla="*/ 1662042 w 2456709"/>
              <a:gd name="connsiteY11" fmla="*/ 984784 h 2139983"/>
              <a:gd name="connsiteX12" fmla="*/ 1625887 w 2456709"/>
              <a:gd name="connsiteY12" fmla="*/ 957667 h 2139983"/>
              <a:gd name="connsiteX13" fmla="*/ 1761468 w 2456709"/>
              <a:gd name="connsiteY13" fmla="*/ 743750 h 2139983"/>
              <a:gd name="connsiteX14" fmla="*/ 1545748 w 2456709"/>
              <a:gd name="connsiteY14" fmla="*/ 613 h 2139983"/>
              <a:gd name="connsiteX15" fmla="*/ 1274671 w 2456709"/>
              <a:gd name="connsiteY15" fmla="*/ 379829 h 2139983"/>
              <a:gd name="connsiteX16" fmla="*/ 1297433 w 2456709"/>
              <a:gd name="connsiteY16" fmla="*/ 552863 h 2139983"/>
              <a:gd name="connsiteX17" fmla="*/ 1346415 w 2456709"/>
              <a:gd name="connsiteY17" fmla="*/ 595059 h 2139983"/>
              <a:gd name="connsiteX18" fmla="*/ 1367372 w 2456709"/>
              <a:gd name="connsiteY18" fmla="*/ 752432 h 2139983"/>
              <a:gd name="connsiteX19" fmla="*/ 1274686 w 2456709"/>
              <a:gd name="connsiteY19" fmla="*/ 869532 h 2139983"/>
              <a:gd name="connsiteX20" fmla="*/ 959345 w 2456709"/>
              <a:gd name="connsiteY20" fmla="*/ 1000520 h 2139983"/>
              <a:gd name="connsiteX21" fmla="*/ 838918 w 2456709"/>
              <a:gd name="connsiteY21" fmla="*/ 1316294 h 2139983"/>
              <a:gd name="connsiteX22" fmla="*/ 850387 w 2456709"/>
              <a:gd name="connsiteY22" fmla="*/ 1389231 h 2139983"/>
              <a:gd name="connsiteX23" fmla="*/ 741400 w 2456709"/>
              <a:gd name="connsiteY23" fmla="*/ 1570558 h 2139983"/>
              <a:gd name="connsiteX24" fmla="*/ 697265 w 2456709"/>
              <a:gd name="connsiteY24" fmla="*/ 1680275 h 2139983"/>
              <a:gd name="connsiteX25" fmla="*/ 563833 w 2456709"/>
              <a:gd name="connsiteY25" fmla="*/ 1671728 h 2139983"/>
              <a:gd name="connsiteX26" fmla="*/ 366099 w 2456709"/>
              <a:gd name="connsiteY26" fmla="*/ 1578836 h 2139983"/>
              <a:gd name="connsiteX27" fmla="*/ 318787 w 2456709"/>
              <a:gd name="connsiteY27" fmla="*/ 1453889 h 2139983"/>
              <a:gd name="connsiteX28" fmla="*/ 204385 w 2456709"/>
              <a:gd name="connsiteY28" fmla="*/ 1217853 h 2139983"/>
              <a:gd name="connsiteX29" fmla="*/ 191722 w 2456709"/>
              <a:gd name="connsiteY29" fmla="*/ 1409725 h 2139983"/>
              <a:gd name="connsiteX30" fmla="*/ 7382 w 2456709"/>
              <a:gd name="connsiteY30" fmla="*/ 1338578 h 2139983"/>
              <a:gd name="connsiteX31" fmla="*/ 17480 w 2456709"/>
              <a:gd name="connsiteY31" fmla="*/ 1406115 h 2139983"/>
              <a:gd name="connsiteX32" fmla="*/ 41091 w 2456709"/>
              <a:gd name="connsiteY32" fmla="*/ 1503005 h 2139983"/>
              <a:gd name="connsiteX33" fmla="*/ 73994 w 2456709"/>
              <a:gd name="connsiteY33" fmla="*/ 1575361 h 2139983"/>
              <a:gd name="connsiteX34" fmla="*/ 132030 w 2456709"/>
              <a:gd name="connsiteY34" fmla="*/ 1631293 h 2139983"/>
              <a:gd name="connsiteX35" fmla="*/ 273712 w 2456709"/>
              <a:gd name="connsiteY35" fmla="*/ 1741935 h 2139983"/>
              <a:gd name="connsiteX36" fmla="*/ 280648 w 2456709"/>
              <a:gd name="connsiteY36" fmla="*/ 1944801 h 2139983"/>
              <a:gd name="connsiteX37" fmla="*/ 371006 w 2456709"/>
              <a:gd name="connsiteY37" fmla="*/ 1983565 h 2139983"/>
              <a:gd name="connsiteX38" fmla="*/ 464779 w 2456709"/>
              <a:gd name="connsiteY38" fmla="*/ 2027684 h 2139983"/>
              <a:gd name="connsiteX39" fmla="*/ 746098 w 2456709"/>
              <a:gd name="connsiteY39" fmla="*/ 2074878 h 2139983"/>
              <a:gd name="connsiteX40" fmla="*/ 951067 w 2456709"/>
              <a:gd name="connsiteY40" fmla="*/ 2005998 h 2139983"/>
              <a:gd name="connsiteX41" fmla="*/ 956794 w 2456709"/>
              <a:gd name="connsiteY41" fmla="*/ 2137120 h 2139983"/>
              <a:gd name="connsiteX42" fmla="*/ 2191985 w 2456709"/>
              <a:gd name="connsiteY42" fmla="*/ 2139983 h 2139983"/>
              <a:gd name="connsiteX43" fmla="*/ 2456709 w 2456709"/>
              <a:gd name="connsiteY43" fmla="*/ 1865755 h 2139983"/>
              <a:gd name="connsiteX44" fmla="*/ 2456709 w 2456709"/>
              <a:gd name="connsiteY44" fmla="*/ 1684641 h 2139983"/>
              <a:gd name="connsiteX45" fmla="*/ 2453749 w 2456709"/>
              <a:gd name="connsiteY45" fmla="*/ 1508485 h 2139983"/>
              <a:gd name="connsiteX46" fmla="*/ 2440223 w 2456709"/>
              <a:gd name="connsiteY46" fmla="*/ 1390737 h 2139983"/>
              <a:gd name="connsiteX47" fmla="*/ 2375729 w 2456709"/>
              <a:gd name="connsiteY47" fmla="*/ 1183801 h 2139983"/>
              <a:gd name="connsiteX48" fmla="*/ 2342855 w 2456709"/>
              <a:gd name="connsiteY48" fmla="*/ 1049949 h 2139983"/>
              <a:gd name="connsiteX49" fmla="*/ 2216849 w 2456709"/>
              <a:gd name="connsiteY49" fmla="*/ 909625 h 2139983"/>
              <a:gd name="connsiteX50" fmla="*/ 1996340 w 2456709"/>
              <a:gd name="connsiteY50" fmla="*/ 846622 h 2139983"/>
              <a:gd name="connsiteX51" fmla="*/ 1873198 w 2456709"/>
              <a:gd name="connsiteY51" fmla="*/ 806530 h 2139983"/>
              <a:gd name="connsiteX52" fmla="*/ 1744478 w 2456709"/>
              <a:gd name="connsiteY52" fmla="*/ 695291 h 2139983"/>
              <a:gd name="connsiteX53" fmla="*/ 1764076 w 2456709"/>
              <a:gd name="connsiteY53" fmla="*/ 584498 h 2139983"/>
              <a:gd name="connsiteX54" fmla="*/ 1790641 w 2456709"/>
              <a:gd name="connsiteY54" fmla="*/ 540901 h 2139983"/>
              <a:gd name="connsiteX55" fmla="*/ 1821203 w 2456709"/>
              <a:gd name="connsiteY55" fmla="*/ 408317 h 2139983"/>
              <a:gd name="connsiteX56" fmla="*/ 1812227 w 2456709"/>
              <a:gd name="connsiteY56" fmla="*/ 159443 h 2139983"/>
              <a:gd name="connsiteX57" fmla="*/ 1545748 w 2456709"/>
              <a:gd name="connsiteY57" fmla="*/ 613 h 2139983"/>
              <a:gd name="connsiteX0" fmla="*/ 1383346 w 2485504"/>
              <a:gd name="connsiteY0" fmla="*/ 807021 h 2149508"/>
              <a:gd name="connsiteX1" fmla="*/ 1515914 w 2485504"/>
              <a:gd name="connsiteY1" fmla="*/ 966706 h 2149508"/>
              <a:gd name="connsiteX2" fmla="*/ 1484278 w 2485504"/>
              <a:gd name="connsiteY2" fmla="*/ 999848 h 2149508"/>
              <a:gd name="connsiteX3" fmla="*/ 1565627 w 2485504"/>
              <a:gd name="connsiteY3" fmla="*/ 1082703 h 2149508"/>
              <a:gd name="connsiteX4" fmla="*/ 1514407 w 2485504"/>
              <a:gd name="connsiteY4" fmla="*/ 1221297 h 2149508"/>
              <a:gd name="connsiteX5" fmla="*/ 1478252 w 2485504"/>
              <a:gd name="connsiteY5" fmla="*/ 1358385 h 2149508"/>
              <a:gd name="connsiteX6" fmla="*/ 1383346 w 2485504"/>
              <a:gd name="connsiteY6" fmla="*/ 807021 h 2149508"/>
              <a:gd name="connsiteX7" fmla="*/ 1761468 w 2485504"/>
              <a:gd name="connsiteY7" fmla="*/ 743750 h 2149508"/>
              <a:gd name="connsiteX8" fmla="*/ 1687651 w 2485504"/>
              <a:gd name="connsiteY8" fmla="*/ 1423162 h 2149508"/>
              <a:gd name="connsiteX9" fmla="*/ 1680119 w 2485504"/>
              <a:gd name="connsiteY9" fmla="*/ 1191168 h 2149508"/>
              <a:gd name="connsiteX10" fmla="*/ 1633419 w 2485504"/>
              <a:gd name="connsiteY10" fmla="*/ 1075171 h 2149508"/>
              <a:gd name="connsiteX11" fmla="*/ 1662042 w 2485504"/>
              <a:gd name="connsiteY11" fmla="*/ 984784 h 2149508"/>
              <a:gd name="connsiteX12" fmla="*/ 1625887 w 2485504"/>
              <a:gd name="connsiteY12" fmla="*/ 957667 h 2149508"/>
              <a:gd name="connsiteX13" fmla="*/ 1761468 w 2485504"/>
              <a:gd name="connsiteY13" fmla="*/ 743750 h 2149508"/>
              <a:gd name="connsiteX14" fmla="*/ 1545748 w 2485504"/>
              <a:gd name="connsiteY14" fmla="*/ 613 h 2149508"/>
              <a:gd name="connsiteX15" fmla="*/ 1274671 w 2485504"/>
              <a:gd name="connsiteY15" fmla="*/ 379829 h 2149508"/>
              <a:gd name="connsiteX16" fmla="*/ 1297433 w 2485504"/>
              <a:gd name="connsiteY16" fmla="*/ 552863 h 2149508"/>
              <a:gd name="connsiteX17" fmla="*/ 1346415 w 2485504"/>
              <a:gd name="connsiteY17" fmla="*/ 595059 h 2149508"/>
              <a:gd name="connsiteX18" fmla="*/ 1367372 w 2485504"/>
              <a:gd name="connsiteY18" fmla="*/ 752432 h 2149508"/>
              <a:gd name="connsiteX19" fmla="*/ 1274686 w 2485504"/>
              <a:gd name="connsiteY19" fmla="*/ 869532 h 2149508"/>
              <a:gd name="connsiteX20" fmla="*/ 959345 w 2485504"/>
              <a:gd name="connsiteY20" fmla="*/ 1000520 h 2149508"/>
              <a:gd name="connsiteX21" fmla="*/ 838918 w 2485504"/>
              <a:gd name="connsiteY21" fmla="*/ 1316294 h 2149508"/>
              <a:gd name="connsiteX22" fmla="*/ 850387 w 2485504"/>
              <a:gd name="connsiteY22" fmla="*/ 1389231 h 2149508"/>
              <a:gd name="connsiteX23" fmla="*/ 741400 w 2485504"/>
              <a:gd name="connsiteY23" fmla="*/ 1570558 h 2149508"/>
              <a:gd name="connsiteX24" fmla="*/ 697265 w 2485504"/>
              <a:gd name="connsiteY24" fmla="*/ 1680275 h 2149508"/>
              <a:gd name="connsiteX25" fmla="*/ 563833 w 2485504"/>
              <a:gd name="connsiteY25" fmla="*/ 1671728 h 2149508"/>
              <a:gd name="connsiteX26" fmla="*/ 366099 w 2485504"/>
              <a:gd name="connsiteY26" fmla="*/ 1578836 h 2149508"/>
              <a:gd name="connsiteX27" fmla="*/ 318787 w 2485504"/>
              <a:gd name="connsiteY27" fmla="*/ 1453889 h 2149508"/>
              <a:gd name="connsiteX28" fmla="*/ 204385 w 2485504"/>
              <a:gd name="connsiteY28" fmla="*/ 1217853 h 2149508"/>
              <a:gd name="connsiteX29" fmla="*/ 191722 w 2485504"/>
              <a:gd name="connsiteY29" fmla="*/ 1409725 h 2149508"/>
              <a:gd name="connsiteX30" fmla="*/ 7382 w 2485504"/>
              <a:gd name="connsiteY30" fmla="*/ 1338578 h 2149508"/>
              <a:gd name="connsiteX31" fmla="*/ 17480 w 2485504"/>
              <a:gd name="connsiteY31" fmla="*/ 1406115 h 2149508"/>
              <a:gd name="connsiteX32" fmla="*/ 41091 w 2485504"/>
              <a:gd name="connsiteY32" fmla="*/ 1503005 h 2149508"/>
              <a:gd name="connsiteX33" fmla="*/ 73994 w 2485504"/>
              <a:gd name="connsiteY33" fmla="*/ 1575361 h 2149508"/>
              <a:gd name="connsiteX34" fmla="*/ 132030 w 2485504"/>
              <a:gd name="connsiteY34" fmla="*/ 1631293 h 2149508"/>
              <a:gd name="connsiteX35" fmla="*/ 273712 w 2485504"/>
              <a:gd name="connsiteY35" fmla="*/ 1741935 h 2149508"/>
              <a:gd name="connsiteX36" fmla="*/ 280648 w 2485504"/>
              <a:gd name="connsiteY36" fmla="*/ 1944801 h 2149508"/>
              <a:gd name="connsiteX37" fmla="*/ 371006 w 2485504"/>
              <a:gd name="connsiteY37" fmla="*/ 1983565 h 2149508"/>
              <a:gd name="connsiteX38" fmla="*/ 464779 w 2485504"/>
              <a:gd name="connsiteY38" fmla="*/ 2027684 h 2149508"/>
              <a:gd name="connsiteX39" fmla="*/ 746098 w 2485504"/>
              <a:gd name="connsiteY39" fmla="*/ 2074878 h 2149508"/>
              <a:gd name="connsiteX40" fmla="*/ 951067 w 2485504"/>
              <a:gd name="connsiteY40" fmla="*/ 2005998 h 2149508"/>
              <a:gd name="connsiteX41" fmla="*/ 956794 w 2485504"/>
              <a:gd name="connsiteY41" fmla="*/ 2137120 h 2149508"/>
              <a:gd name="connsiteX42" fmla="*/ 2353910 w 2485504"/>
              <a:gd name="connsiteY42" fmla="*/ 2149508 h 2149508"/>
              <a:gd name="connsiteX43" fmla="*/ 2456709 w 2485504"/>
              <a:gd name="connsiteY43" fmla="*/ 1865755 h 2149508"/>
              <a:gd name="connsiteX44" fmla="*/ 2456709 w 2485504"/>
              <a:gd name="connsiteY44" fmla="*/ 1684641 h 2149508"/>
              <a:gd name="connsiteX45" fmla="*/ 2453749 w 2485504"/>
              <a:gd name="connsiteY45" fmla="*/ 1508485 h 2149508"/>
              <a:gd name="connsiteX46" fmla="*/ 2440223 w 2485504"/>
              <a:gd name="connsiteY46" fmla="*/ 1390737 h 2149508"/>
              <a:gd name="connsiteX47" fmla="*/ 2375729 w 2485504"/>
              <a:gd name="connsiteY47" fmla="*/ 1183801 h 2149508"/>
              <a:gd name="connsiteX48" fmla="*/ 2342855 w 2485504"/>
              <a:gd name="connsiteY48" fmla="*/ 1049949 h 2149508"/>
              <a:gd name="connsiteX49" fmla="*/ 2216849 w 2485504"/>
              <a:gd name="connsiteY49" fmla="*/ 909625 h 2149508"/>
              <a:gd name="connsiteX50" fmla="*/ 1996340 w 2485504"/>
              <a:gd name="connsiteY50" fmla="*/ 846622 h 2149508"/>
              <a:gd name="connsiteX51" fmla="*/ 1873198 w 2485504"/>
              <a:gd name="connsiteY51" fmla="*/ 806530 h 2149508"/>
              <a:gd name="connsiteX52" fmla="*/ 1744478 w 2485504"/>
              <a:gd name="connsiteY52" fmla="*/ 695291 h 2149508"/>
              <a:gd name="connsiteX53" fmla="*/ 1764076 w 2485504"/>
              <a:gd name="connsiteY53" fmla="*/ 584498 h 2149508"/>
              <a:gd name="connsiteX54" fmla="*/ 1790641 w 2485504"/>
              <a:gd name="connsiteY54" fmla="*/ 540901 h 2149508"/>
              <a:gd name="connsiteX55" fmla="*/ 1821203 w 2485504"/>
              <a:gd name="connsiteY55" fmla="*/ 408317 h 2149508"/>
              <a:gd name="connsiteX56" fmla="*/ 1812227 w 2485504"/>
              <a:gd name="connsiteY56" fmla="*/ 159443 h 2149508"/>
              <a:gd name="connsiteX57" fmla="*/ 1545748 w 2485504"/>
              <a:gd name="connsiteY57" fmla="*/ 613 h 2149508"/>
              <a:gd name="connsiteX0" fmla="*/ 1383346 w 2504195"/>
              <a:gd name="connsiteY0" fmla="*/ 807021 h 2139983"/>
              <a:gd name="connsiteX1" fmla="*/ 1515914 w 2504195"/>
              <a:gd name="connsiteY1" fmla="*/ 966706 h 2139983"/>
              <a:gd name="connsiteX2" fmla="*/ 1484278 w 2504195"/>
              <a:gd name="connsiteY2" fmla="*/ 999848 h 2139983"/>
              <a:gd name="connsiteX3" fmla="*/ 1565627 w 2504195"/>
              <a:gd name="connsiteY3" fmla="*/ 1082703 h 2139983"/>
              <a:gd name="connsiteX4" fmla="*/ 1514407 w 2504195"/>
              <a:gd name="connsiteY4" fmla="*/ 1221297 h 2139983"/>
              <a:gd name="connsiteX5" fmla="*/ 1478252 w 2504195"/>
              <a:gd name="connsiteY5" fmla="*/ 1358385 h 2139983"/>
              <a:gd name="connsiteX6" fmla="*/ 1383346 w 2504195"/>
              <a:gd name="connsiteY6" fmla="*/ 807021 h 2139983"/>
              <a:gd name="connsiteX7" fmla="*/ 1761468 w 2504195"/>
              <a:gd name="connsiteY7" fmla="*/ 743750 h 2139983"/>
              <a:gd name="connsiteX8" fmla="*/ 1687651 w 2504195"/>
              <a:gd name="connsiteY8" fmla="*/ 1423162 h 2139983"/>
              <a:gd name="connsiteX9" fmla="*/ 1680119 w 2504195"/>
              <a:gd name="connsiteY9" fmla="*/ 1191168 h 2139983"/>
              <a:gd name="connsiteX10" fmla="*/ 1633419 w 2504195"/>
              <a:gd name="connsiteY10" fmla="*/ 1075171 h 2139983"/>
              <a:gd name="connsiteX11" fmla="*/ 1662042 w 2504195"/>
              <a:gd name="connsiteY11" fmla="*/ 984784 h 2139983"/>
              <a:gd name="connsiteX12" fmla="*/ 1625887 w 2504195"/>
              <a:gd name="connsiteY12" fmla="*/ 957667 h 2139983"/>
              <a:gd name="connsiteX13" fmla="*/ 1761468 w 2504195"/>
              <a:gd name="connsiteY13" fmla="*/ 743750 h 2139983"/>
              <a:gd name="connsiteX14" fmla="*/ 1545748 w 2504195"/>
              <a:gd name="connsiteY14" fmla="*/ 613 h 2139983"/>
              <a:gd name="connsiteX15" fmla="*/ 1274671 w 2504195"/>
              <a:gd name="connsiteY15" fmla="*/ 379829 h 2139983"/>
              <a:gd name="connsiteX16" fmla="*/ 1297433 w 2504195"/>
              <a:gd name="connsiteY16" fmla="*/ 552863 h 2139983"/>
              <a:gd name="connsiteX17" fmla="*/ 1346415 w 2504195"/>
              <a:gd name="connsiteY17" fmla="*/ 595059 h 2139983"/>
              <a:gd name="connsiteX18" fmla="*/ 1367372 w 2504195"/>
              <a:gd name="connsiteY18" fmla="*/ 752432 h 2139983"/>
              <a:gd name="connsiteX19" fmla="*/ 1274686 w 2504195"/>
              <a:gd name="connsiteY19" fmla="*/ 869532 h 2139983"/>
              <a:gd name="connsiteX20" fmla="*/ 959345 w 2504195"/>
              <a:gd name="connsiteY20" fmla="*/ 1000520 h 2139983"/>
              <a:gd name="connsiteX21" fmla="*/ 838918 w 2504195"/>
              <a:gd name="connsiteY21" fmla="*/ 1316294 h 2139983"/>
              <a:gd name="connsiteX22" fmla="*/ 850387 w 2504195"/>
              <a:gd name="connsiteY22" fmla="*/ 1389231 h 2139983"/>
              <a:gd name="connsiteX23" fmla="*/ 741400 w 2504195"/>
              <a:gd name="connsiteY23" fmla="*/ 1570558 h 2139983"/>
              <a:gd name="connsiteX24" fmla="*/ 697265 w 2504195"/>
              <a:gd name="connsiteY24" fmla="*/ 1680275 h 2139983"/>
              <a:gd name="connsiteX25" fmla="*/ 563833 w 2504195"/>
              <a:gd name="connsiteY25" fmla="*/ 1671728 h 2139983"/>
              <a:gd name="connsiteX26" fmla="*/ 366099 w 2504195"/>
              <a:gd name="connsiteY26" fmla="*/ 1578836 h 2139983"/>
              <a:gd name="connsiteX27" fmla="*/ 318787 w 2504195"/>
              <a:gd name="connsiteY27" fmla="*/ 1453889 h 2139983"/>
              <a:gd name="connsiteX28" fmla="*/ 204385 w 2504195"/>
              <a:gd name="connsiteY28" fmla="*/ 1217853 h 2139983"/>
              <a:gd name="connsiteX29" fmla="*/ 191722 w 2504195"/>
              <a:gd name="connsiteY29" fmla="*/ 1409725 h 2139983"/>
              <a:gd name="connsiteX30" fmla="*/ 7382 w 2504195"/>
              <a:gd name="connsiteY30" fmla="*/ 1338578 h 2139983"/>
              <a:gd name="connsiteX31" fmla="*/ 17480 w 2504195"/>
              <a:gd name="connsiteY31" fmla="*/ 1406115 h 2139983"/>
              <a:gd name="connsiteX32" fmla="*/ 41091 w 2504195"/>
              <a:gd name="connsiteY32" fmla="*/ 1503005 h 2139983"/>
              <a:gd name="connsiteX33" fmla="*/ 73994 w 2504195"/>
              <a:gd name="connsiteY33" fmla="*/ 1575361 h 2139983"/>
              <a:gd name="connsiteX34" fmla="*/ 132030 w 2504195"/>
              <a:gd name="connsiteY34" fmla="*/ 1631293 h 2139983"/>
              <a:gd name="connsiteX35" fmla="*/ 273712 w 2504195"/>
              <a:gd name="connsiteY35" fmla="*/ 1741935 h 2139983"/>
              <a:gd name="connsiteX36" fmla="*/ 280648 w 2504195"/>
              <a:gd name="connsiteY36" fmla="*/ 1944801 h 2139983"/>
              <a:gd name="connsiteX37" fmla="*/ 371006 w 2504195"/>
              <a:gd name="connsiteY37" fmla="*/ 1983565 h 2139983"/>
              <a:gd name="connsiteX38" fmla="*/ 464779 w 2504195"/>
              <a:gd name="connsiteY38" fmla="*/ 2027684 h 2139983"/>
              <a:gd name="connsiteX39" fmla="*/ 746098 w 2504195"/>
              <a:gd name="connsiteY39" fmla="*/ 2074878 h 2139983"/>
              <a:gd name="connsiteX40" fmla="*/ 951067 w 2504195"/>
              <a:gd name="connsiteY40" fmla="*/ 2005998 h 2139983"/>
              <a:gd name="connsiteX41" fmla="*/ 956794 w 2504195"/>
              <a:gd name="connsiteY41" fmla="*/ 2137120 h 2139983"/>
              <a:gd name="connsiteX42" fmla="*/ 2382485 w 2504195"/>
              <a:gd name="connsiteY42" fmla="*/ 2139983 h 2139983"/>
              <a:gd name="connsiteX43" fmla="*/ 2456709 w 2504195"/>
              <a:gd name="connsiteY43" fmla="*/ 1865755 h 2139983"/>
              <a:gd name="connsiteX44" fmla="*/ 2456709 w 2504195"/>
              <a:gd name="connsiteY44" fmla="*/ 1684641 h 2139983"/>
              <a:gd name="connsiteX45" fmla="*/ 2453749 w 2504195"/>
              <a:gd name="connsiteY45" fmla="*/ 1508485 h 2139983"/>
              <a:gd name="connsiteX46" fmla="*/ 2440223 w 2504195"/>
              <a:gd name="connsiteY46" fmla="*/ 1390737 h 2139983"/>
              <a:gd name="connsiteX47" fmla="*/ 2375729 w 2504195"/>
              <a:gd name="connsiteY47" fmla="*/ 1183801 h 2139983"/>
              <a:gd name="connsiteX48" fmla="*/ 2342855 w 2504195"/>
              <a:gd name="connsiteY48" fmla="*/ 1049949 h 2139983"/>
              <a:gd name="connsiteX49" fmla="*/ 2216849 w 2504195"/>
              <a:gd name="connsiteY49" fmla="*/ 909625 h 2139983"/>
              <a:gd name="connsiteX50" fmla="*/ 1996340 w 2504195"/>
              <a:gd name="connsiteY50" fmla="*/ 846622 h 2139983"/>
              <a:gd name="connsiteX51" fmla="*/ 1873198 w 2504195"/>
              <a:gd name="connsiteY51" fmla="*/ 806530 h 2139983"/>
              <a:gd name="connsiteX52" fmla="*/ 1744478 w 2504195"/>
              <a:gd name="connsiteY52" fmla="*/ 695291 h 2139983"/>
              <a:gd name="connsiteX53" fmla="*/ 1764076 w 2504195"/>
              <a:gd name="connsiteY53" fmla="*/ 584498 h 2139983"/>
              <a:gd name="connsiteX54" fmla="*/ 1790641 w 2504195"/>
              <a:gd name="connsiteY54" fmla="*/ 540901 h 2139983"/>
              <a:gd name="connsiteX55" fmla="*/ 1821203 w 2504195"/>
              <a:gd name="connsiteY55" fmla="*/ 408317 h 2139983"/>
              <a:gd name="connsiteX56" fmla="*/ 1812227 w 2504195"/>
              <a:gd name="connsiteY56" fmla="*/ 159443 h 2139983"/>
              <a:gd name="connsiteX57" fmla="*/ 1545748 w 2504195"/>
              <a:gd name="connsiteY57" fmla="*/ 613 h 2139983"/>
              <a:gd name="connsiteX0" fmla="*/ 1383346 w 2456709"/>
              <a:gd name="connsiteY0" fmla="*/ 807021 h 2139983"/>
              <a:gd name="connsiteX1" fmla="*/ 1515914 w 2456709"/>
              <a:gd name="connsiteY1" fmla="*/ 966706 h 2139983"/>
              <a:gd name="connsiteX2" fmla="*/ 1484278 w 2456709"/>
              <a:gd name="connsiteY2" fmla="*/ 999848 h 2139983"/>
              <a:gd name="connsiteX3" fmla="*/ 1565627 w 2456709"/>
              <a:gd name="connsiteY3" fmla="*/ 1082703 h 2139983"/>
              <a:gd name="connsiteX4" fmla="*/ 1514407 w 2456709"/>
              <a:gd name="connsiteY4" fmla="*/ 1221297 h 2139983"/>
              <a:gd name="connsiteX5" fmla="*/ 1478252 w 2456709"/>
              <a:gd name="connsiteY5" fmla="*/ 1358385 h 2139983"/>
              <a:gd name="connsiteX6" fmla="*/ 1383346 w 2456709"/>
              <a:gd name="connsiteY6" fmla="*/ 807021 h 2139983"/>
              <a:gd name="connsiteX7" fmla="*/ 1761468 w 2456709"/>
              <a:gd name="connsiteY7" fmla="*/ 743750 h 2139983"/>
              <a:gd name="connsiteX8" fmla="*/ 1687651 w 2456709"/>
              <a:gd name="connsiteY8" fmla="*/ 1423162 h 2139983"/>
              <a:gd name="connsiteX9" fmla="*/ 1680119 w 2456709"/>
              <a:gd name="connsiteY9" fmla="*/ 1191168 h 2139983"/>
              <a:gd name="connsiteX10" fmla="*/ 1633419 w 2456709"/>
              <a:gd name="connsiteY10" fmla="*/ 1075171 h 2139983"/>
              <a:gd name="connsiteX11" fmla="*/ 1662042 w 2456709"/>
              <a:gd name="connsiteY11" fmla="*/ 984784 h 2139983"/>
              <a:gd name="connsiteX12" fmla="*/ 1625887 w 2456709"/>
              <a:gd name="connsiteY12" fmla="*/ 957667 h 2139983"/>
              <a:gd name="connsiteX13" fmla="*/ 1761468 w 2456709"/>
              <a:gd name="connsiteY13" fmla="*/ 743750 h 2139983"/>
              <a:gd name="connsiteX14" fmla="*/ 1545748 w 2456709"/>
              <a:gd name="connsiteY14" fmla="*/ 613 h 2139983"/>
              <a:gd name="connsiteX15" fmla="*/ 1274671 w 2456709"/>
              <a:gd name="connsiteY15" fmla="*/ 379829 h 2139983"/>
              <a:gd name="connsiteX16" fmla="*/ 1297433 w 2456709"/>
              <a:gd name="connsiteY16" fmla="*/ 552863 h 2139983"/>
              <a:gd name="connsiteX17" fmla="*/ 1346415 w 2456709"/>
              <a:gd name="connsiteY17" fmla="*/ 595059 h 2139983"/>
              <a:gd name="connsiteX18" fmla="*/ 1367372 w 2456709"/>
              <a:gd name="connsiteY18" fmla="*/ 752432 h 2139983"/>
              <a:gd name="connsiteX19" fmla="*/ 1274686 w 2456709"/>
              <a:gd name="connsiteY19" fmla="*/ 869532 h 2139983"/>
              <a:gd name="connsiteX20" fmla="*/ 959345 w 2456709"/>
              <a:gd name="connsiteY20" fmla="*/ 1000520 h 2139983"/>
              <a:gd name="connsiteX21" fmla="*/ 838918 w 2456709"/>
              <a:gd name="connsiteY21" fmla="*/ 1316294 h 2139983"/>
              <a:gd name="connsiteX22" fmla="*/ 850387 w 2456709"/>
              <a:gd name="connsiteY22" fmla="*/ 1389231 h 2139983"/>
              <a:gd name="connsiteX23" fmla="*/ 741400 w 2456709"/>
              <a:gd name="connsiteY23" fmla="*/ 1570558 h 2139983"/>
              <a:gd name="connsiteX24" fmla="*/ 697265 w 2456709"/>
              <a:gd name="connsiteY24" fmla="*/ 1680275 h 2139983"/>
              <a:gd name="connsiteX25" fmla="*/ 563833 w 2456709"/>
              <a:gd name="connsiteY25" fmla="*/ 1671728 h 2139983"/>
              <a:gd name="connsiteX26" fmla="*/ 366099 w 2456709"/>
              <a:gd name="connsiteY26" fmla="*/ 1578836 h 2139983"/>
              <a:gd name="connsiteX27" fmla="*/ 318787 w 2456709"/>
              <a:gd name="connsiteY27" fmla="*/ 1453889 h 2139983"/>
              <a:gd name="connsiteX28" fmla="*/ 204385 w 2456709"/>
              <a:gd name="connsiteY28" fmla="*/ 1217853 h 2139983"/>
              <a:gd name="connsiteX29" fmla="*/ 191722 w 2456709"/>
              <a:gd name="connsiteY29" fmla="*/ 1409725 h 2139983"/>
              <a:gd name="connsiteX30" fmla="*/ 7382 w 2456709"/>
              <a:gd name="connsiteY30" fmla="*/ 1338578 h 2139983"/>
              <a:gd name="connsiteX31" fmla="*/ 17480 w 2456709"/>
              <a:gd name="connsiteY31" fmla="*/ 1406115 h 2139983"/>
              <a:gd name="connsiteX32" fmla="*/ 41091 w 2456709"/>
              <a:gd name="connsiteY32" fmla="*/ 1503005 h 2139983"/>
              <a:gd name="connsiteX33" fmla="*/ 73994 w 2456709"/>
              <a:gd name="connsiteY33" fmla="*/ 1575361 h 2139983"/>
              <a:gd name="connsiteX34" fmla="*/ 132030 w 2456709"/>
              <a:gd name="connsiteY34" fmla="*/ 1631293 h 2139983"/>
              <a:gd name="connsiteX35" fmla="*/ 273712 w 2456709"/>
              <a:gd name="connsiteY35" fmla="*/ 1741935 h 2139983"/>
              <a:gd name="connsiteX36" fmla="*/ 280648 w 2456709"/>
              <a:gd name="connsiteY36" fmla="*/ 1944801 h 2139983"/>
              <a:gd name="connsiteX37" fmla="*/ 371006 w 2456709"/>
              <a:gd name="connsiteY37" fmla="*/ 1983565 h 2139983"/>
              <a:gd name="connsiteX38" fmla="*/ 464779 w 2456709"/>
              <a:gd name="connsiteY38" fmla="*/ 2027684 h 2139983"/>
              <a:gd name="connsiteX39" fmla="*/ 746098 w 2456709"/>
              <a:gd name="connsiteY39" fmla="*/ 2074878 h 2139983"/>
              <a:gd name="connsiteX40" fmla="*/ 951067 w 2456709"/>
              <a:gd name="connsiteY40" fmla="*/ 2005998 h 2139983"/>
              <a:gd name="connsiteX41" fmla="*/ 956794 w 2456709"/>
              <a:gd name="connsiteY41" fmla="*/ 2137120 h 2139983"/>
              <a:gd name="connsiteX42" fmla="*/ 2382485 w 2456709"/>
              <a:gd name="connsiteY42" fmla="*/ 2139983 h 2139983"/>
              <a:gd name="connsiteX43" fmla="*/ 2456709 w 2456709"/>
              <a:gd name="connsiteY43" fmla="*/ 1865755 h 2139983"/>
              <a:gd name="connsiteX44" fmla="*/ 2456709 w 2456709"/>
              <a:gd name="connsiteY44" fmla="*/ 1684641 h 2139983"/>
              <a:gd name="connsiteX45" fmla="*/ 2453749 w 2456709"/>
              <a:gd name="connsiteY45" fmla="*/ 1508485 h 2139983"/>
              <a:gd name="connsiteX46" fmla="*/ 2440223 w 2456709"/>
              <a:gd name="connsiteY46" fmla="*/ 1390737 h 2139983"/>
              <a:gd name="connsiteX47" fmla="*/ 2375729 w 2456709"/>
              <a:gd name="connsiteY47" fmla="*/ 1183801 h 2139983"/>
              <a:gd name="connsiteX48" fmla="*/ 2342855 w 2456709"/>
              <a:gd name="connsiteY48" fmla="*/ 1049949 h 2139983"/>
              <a:gd name="connsiteX49" fmla="*/ 2216849 w 2456709"/>
              <a:gd name="connsiteY49" fmla="*/ 909625 h 2139983"/>
              <a:gd name="connsiteX50" fmla="*/ 1996340 w 2456709"/>
              <a:gd name="connsiteY50" fmla="*/ 846622 h 2139983"/>
              <a:gd name="connsiteX51" fmla="*/ 1873198 w 2456709"/>
              <a:gd name="connsiteY51" fmla="*/ 806530 h 2139983"/>
              <a:gd name="connsiteX52" fmla="*/ 1744478 w 2456709"/>
              <a:gd name="connsiteY52" fmla="*/ 695291 h 2139983"/>
              <a:gd name="connsiteX53" fmla="*/ 1764076 w 2456709"/>
              <a:gd name="connsiteY53" fmla="*/ 584498 h 2139983"/>
              <a:gd name="connsiteX54" fmla="*/ 1790641 w 2456709"/>
              <a:gd name="connsiteY54" fmla="*/ 540901 h 2139983"/>
              <a:gd name="connsiteX55" fmla="*/ 1821203 w 2456709"/>
              <a:gd name="connsiteY55" fmla="*/ 408317 h 2139983"/>
              <a:gd name="connsiteX56" fmla="*/ 1812227 w 2456709"/>
              <a:gd name="connsiteY56" fmla="*/ 159443 h 2139983"/>
              <a:gd name="connsiteX57" fmla="*/ 1545748 w 2456709"/>
              <a:gd name="connsiteY57" fmla="*/ 613 h 2139983"/>
              <a:gd name="connsiteX0" fmla="*/ 1383346 w 2456709"/>
              <a:gd name="connsiteY0" fmla="*/ 807021 h 2149508"/>
              <a:gd name="connsiteX1" fmla="*/ 1515914 w 2456709"/>
              <a:gd name="connsiteY1" fmla="*/ 966706 h 2149508"/>
              <a:gd name="connsiteX2" fmla="*/ 1484278 w 2456709"/>
              <a:gd name="connsiteY2" fmla="*/ 999848 h 2149508"/>
              <a:gd name="connsiteX3" fmla="*/ 1565627 w 2456709"/>
              <a:gd name="connsiteY3" fmla="*/ 1082703 h 2149508"/>
              <a:gd name="connsiteX4" fmla="*/ 1514407 w 2456709"/>
              <a:gd name="connsiteY4" fmla="*/ 1221297 h 2149508"/>
              <a:gd name="connsiteX5" fmla="*/ 1478252 w 2456709"/>
              <a:gd name="connsiteY5" fmla="*/ 1358385 h 2149508"/>
              <a:gd name="connsiteX6" fmla="*/ 1383346 w 2456709"/>
              <a:gd name="connsiteY6" fmla="*/ 807021 h 2149508"/>
              <a:gd name="connsiteX7" fmla="*/ 1761468 w 2456709"/>
              <a:gd name="connsiteY7" fmla="*/ 743750 h 2149508"/>
              <a:gd name="connsiteX8" fmla="*/ 1687651 w 2456709"/>
              <a:gd name="connsiteY8" fmla="*/ 1423162 h 2149508"/>
              <a:gd name="connsiteX9" fmla="*/ 1680119 w 2456709"/>
              <a:gd name="connsiteY9" fmla="*/ 1191168 h 2149508"/>
              <a:gd name="connsiteX10" fmla="*/ 1633419 w 2456709"/>
              <a:gd name="connsiteY10" fmla="*/ 1075171 h 2149508"/>
              <a:gd name="connsiteX11" fmla="*/ 1662042 w 2456709"/>
              <a:gd name="connsiteY11" fmla="*/ 984784 h 2149508"/>
              <a:gd name="connsiteX12" fmla="*/ 1625887 w 2456709"/>
              <a:gd name="connsiteY12" fmla="*/ 957667 h 2149508"/>
              <a:gd name="connsiteX13" fmla="*/ 1761468 w 2456709"/>
              <a:gd name="connsiteY13" fmla="*/ 743750 h 2149508"/>
              <a:gd name="connsiteX14" fmla="*/ 1545748 w 2456709"/>
              <a:gd name="connsiteY14" fmla="*/ 613 h 2149508"/>
              <a:gd name="connsiteX15" fmla="*/ 1274671 w 2456709"/>
              <a:gd name="connsiteY15" fmla="*/ 379829 h 2149508"/>
              <a:gd name="connsiteX16" fmla="*/ 1297433 w 2456709"/>
              <a:gd name="connsiteY16" fmla="*/ 552863 h 2149508"/>
              <a:gd name="connsiteX17" fmla="*/ 1346415 w 2456709"/>
              <a:gd name="connsiteY17" fmla="*/ 595059 h 2149508"/>
              <a:gd name="connsiteX18" fmla="*/ 1367372 w 2456709"/>
              <a:gd name="connsiteY18" fmla="*/ 752432 h 2149508"/>
              <a:gd name="connsiteX19" fmla="*/ 1274686 w 2456709"/>
              <a:gd name="connsiteY19" fmla="*/ 869532 h 2149508"/>
              <a:gd name="connsiteX20" fmla="*/ 959345 w 2456709"/>
              <a:gd name="connsiteY20" fmla="*/ 1000520 h 2149508"/>
              <a:gd name="connsiteX21" fmla="*/ 838918 w 2456709"/>
              <a:gd name="connsiteY21" fmla="*/ 1316294 h 2149508"/>
              <a:gd name="connsiteX22" fmla="*/ 850387 w 2456709"/>
              <a:gd name="connsiteY22" fmla="*/ 1389231 h 2149508"/>
              <a:gd name="connsiteX23" fmla="*/ 741400 w 2456709"/>
              <a:gd name="connsiteY23" fmla="*/ 1570558 h 2149508"/>
              <a:gd name="connsiteX24" fmla="*/ 697265 w 2456709"/>
              <a:gd name="connsiteY24" fmla="*/ 1680275 h 2149508"/>
              <a:gd name="connsiteX25" fmla="*/ 563833 w 2456709"/>
              <a:gd name="connsiteY25" fmla="*/ 1671728 h 2149508"/>
              <a:gd name="connsiteX26" fmla="*/ 366099 w 2456709"/>
              <a:gd name="connsiteY26" fmla="*/ 1578836 h 2149508"/>
              <a:gd name="connsiteX27" fmla="*/ 318787 w 2456709"/>
              <a:gd name="connsiteY27" fmla="*/ 1453889 h 2149508"/>
              <a:gd name="connsiteX28" fmla="*/ 204385 w 2456709"/>
              <a:gd name="connsiteY28" fmla="*/ 1217853 h 2149508"/>
              <a:gd name="connsiteX29" fmla="*/ 191722 w 2456709"/>
              <a:gd name="connsiteY29" fmla="*/ 1409725 h 2149508"/>
              <a:gd name="connsiteX30" fmla="*/ 7382 w 2456709"/>
              <a:gd name="connsiteY30" fmla="*/ 1338578 h 2149508"/>
              <a:gd name="connsiteX31" fmla="*/ 17480 w 2456709"/>
              <a:gd name="connsiteY31" fmla="*/ 1406115 h 2149508"/>
              <a:gd name="connsiteX32" fmla="*/ 41091 w 2456709"/>
              <a:gd name="connsiteY32" fmla="*/ 1503005 h 2149508"/>
              <a:gd name="connsiteX33" fmla="*/ 73994 w 2456709"/>
              <a:gd name="connsiteY33" fmla="*/ 1575361 h 2149508"/>
              <a:gd name="connsiteX34" fmla="*/ 132030 w 2456709"/>
              <a:gd name="connsiteY34" fmla="*/ 1631293 h 2149508"/>
              <a:gd name="connsiteX35" fmla="*/ 273712 w 2456709"/>
              <a:gd name="connsiteY35" fmla="*/ 1741935 h 2149508"/>
              <a:gd name="connsiteX36" fmla="*/ 280648 w 2456709"/>
              <a:gd name="connsiteY36" fmla="*/ 1944801 h 2149508"/>
              <a:gd name="connsiteX37" fmla="*/ 371006 w 2456709"/>
              <a:gd name="connsiteY37" fmla="*/ 1983565 h 2149508"/>
              <a:gd name="connsiteX38" fmla="*/ 464779 w 2456709"/>
              <a:gd name="connsiteY38" fmla="*/ 2027684 h 2149508"/>
              <a:gd name="connsiteX39" fmla="*/ 746098 w 2456709"/>
              <a:gd name="connsiteY39" fmla="*/ 2074878 h 2149508"/>
              <a:gd name="connsiteX40" fmla="*/ 951067 w 2456709"/>
              <a:gd name="connsiteY40" fmla="*/ 2005998 h 2149508"/>
              <a:gd name="connsiteX41" fmla="*/ 956794 w 2456709"/>
              <a:gd name="connsiteY41" fmla="*/ 2137120 h 2149508"/>
              <a:gd name="connsiteX42" fmla="*/ 2420585 w 2456709"/>
              <a:gd name="connsiteY42" fmla="*/ 2149508 h 2149508"/>
              <a:gd name="connsiteX43" fmla="*/ 2456709 w 2456709"/>
              <a:gd name="connsiteY43" fmla="*/ 1865755 h 2149508"/>
              <a:gd name="connsiteX44" fmla="*/ 2456709 w 2456709"/>
              <a:gd name="connsiteY44" fmla="*/ 1684641 h 2149508"/>
              <a:gd name="connsiteX45" fmla="*/ 2453749 w 2456709"/>
              <a:gd name="connsiteY45" fmla="*/ 1508485 h 2149508"/>
              <a:gd name="connsiteX46" fmla="*/ 2440223 w 2456709"/>
              <a:gd name="connsiteY46" fmla="*/ 1390737 h 2149508"/>
              <a:gd name="connsiteX47" fmla="*/ 2375729 w 2456709"/>
              <a:gd name="connsiteY47" fmla="*/ 1183801 h 2149508"/>
              <a:gd name="connsiteX48" fmla="*/ 2342855 w 2456709"/>
              <a:gd name="connsiteY48" fmla="*/ 1049949 h 2149508"/>
              <a:gd name="connsiteX49" fmla="*/ 2216849 w 2456709"/>
              <a:gd name="connsiteY49" fmla="*/ 909625 h 2149508"/>
              <a:gd name="connsiteX50" fmla="*/ 1996340 w 2456709"/>
              <a:gd name="connsiteY50" fmla="*/ 846622 h 2149508"/>
              <a:gd name="connsiteX51" fmla="*/ 1873198 w 2456709"/>
              <a:gd name="connsiteY51" fmla="*/ 806530 h 2149508"/>
              <a:gd name="connsiteX52" fmla="*/ 1744478 w 2456709"/>
              <a:gd name="connsiteY52" fmla="*/ 695291 h 2149508"/>
              <a:gd name="connsiteX53" fmla="*/ 1764076 w 2456709"/>
              <a:gd name="connsiteY53" fmla="*/ 584498 h 2149508"/>
              <a:gd name="connsiteX54" fmla="*/ 1790641 w 2456709"/>
              <a:gd name="connsiteY54" fmla="*/ 540901 h 2149508"/>
              <a:gd name="connsiteX55" fmla="*/ 1821203 w 2456709"/>
              <a:gd name="connsiteY55" fmla="*/ 408317 h 2149508"/>
              <a:gd name="connsiteX56" fmla="*/ 1812227 w 2456709"/>
              <a:gd name="connsiteY56" fmla="*/ 159443 h 2149508"/>
              <a:gd name="connsiteX57" fmla="*/ 1545748 w 2456709"/>
              <a:gd name="connsiteY57" fmla="*/ 613 h 2149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456709" h="2149508">
                <a:moveTo>
                  <a:pt x="1383346" y="807021"/>
                </a:moveTo>
                <a:cubicBezTo>
                  <a:pt x="1418496" y="872301"/>
                  <a:pt x="1456660" y="917997"/>
                  <a:pt x="1515914" y="966706"/>
                </a:cubicBezTo>
                <a:lnTo>
                  <a:pt x="1484278" y="999848"/>
                </a:lnTo>
                <a:cubicBezTo>
                  <a:pt x="1511395" y="1027466"/>
                  <a:pt x="1550562" y="1052072"/>
                  <a:pt x="1565627" y="1082703"/>
                </a:cubicBezTo>
                <a:cubicBezTo>
                  <a:pt x="1551567" y="1136434"/>
                  <a:pt x="1523948" y="1164554"/>
                  <a:pt x="1514407" y="1221297"/>
                </a:cubicBezTo>
                <a:cubicBezTo>
                  <a:pt x="1505369" y="1273019"/>
                  <a:pt x="1490304" y="1312689"/>
                  <a:pt x="1478252" y="1358385"/>
                </a:cubicBezTo>
                <a:cubicBezTo>
                  <a:pt x="1433059" y="1179116"/>
                  <a:pt x="1377320" y="998342"/>
                  <a:pt x="1383346" y="807021"/>
                </a:cubicBezTo>
                <a:close/>
                <a:moveTo>
                  <a:pt x="1761468" y="743750"/>
                </a:moveTo>
                <a:cubicBezTo>
                  <a:pt x="1799632" y="1046548"/>
                  <a:pt x="1742888" y="1218284"/>
                  <a:pt x="1687651" y="1423162"/>
                </a:cubicBezTo>
                <a:lnTo>
                  <a:pt x="1680119" y="1191168"/>
                </a:lnTo>
                <a:cubicBezTo>
                  <a:pt x="1679617" y="1144970"/>
                  <a:pt x="1665557" y="1116850"/>
                  <a:pt x="1633419" y="1075171"/>
                </a:cubicBezTo>
                <a:cubicBezTo>
                  <a:pt x="1642959" y="1045042"/>
                  <a:pt x="1644969" y="1017926"/>
                  <a:pt x="1662042" y="984784"/>
                </a:cubicBezTo>
                <a:lnTo>
                  <a:pt x="1625887" y="957667"/>
                </a:lnTo>
                <a:cubicBezTo>
                  <a:pt x="1671080" y="886362"/>
                  <a:pt x="1723806" y="848197"/>
                  <a:pt x="1761468" y="743750"/>
                </a:cubicBezTo>
                <a:close/>
                <a:moveTo>
                  <a:pt x="1545748" y="613"/>
                </a:moveTo>
                <a:cubicBezTo>
                  <a:pt x="1349805" y="-10582"/>
                  <a:pt x="1186387" y="132160"/>
                  <a:pt x="1274671" y="379829"/>
                </a:cubicBezTo>
                <a:cubicBezTo>
                  <a:pt x="1286779" y="436001"/>
                  <a:pt x="1283820" y="525314"/>
                  <a:pt x="1297433" y="552863"/>
                </a:cubicBezTo>
                <a:lnTo>
                  <a:pt x="1346415" y="595059"/>
                </a:lnTo>
                <a:cubicBezTo>
                  <a:pt x="1356916" y="651533"/>
                  <a:pt x="1408091" y="680893"/>
                  <a:pt x="1367372" y="752432"/>
                </a:cubicBezTo>
                <a:lnTo>
                  <a:pt x="1274686" y="869532"/>
                </a:lnTo>
                <a:lnTo>
                  <a:pt x="959345" y="1000520"/>
                </a:lnTo>
                <a:cubicBezTo>
                  <a:pt x="920709" y="1017901"/>
                  <a:pt x="894124" y="1164839"/>
                  <a:pt x="838918" y="1316294"/>
                </a:cubicBezTo>
                <a:cubicBezTo>
                  <a:pt x="824664" y="1366719"/>
                  <a:pt x="863134" y="1364416"/>
                  <a:pt x="850387" y="1389231"/>
                </a:cubicBezTo>
                <a:cubicBezTo>
                  <a:pt x="810041" y="1463733"/>
                  <a:pt x="778733" y="1506600"/>
                  <a:pt x="741400" y="1570558"/>
                </a:cubicBezTo>
                <a:cubicBezTo>
                  <a:pt x="732213" y="1603113"/>
                  <a:pt x="750141" y="1661279"/>
                  <a:pt x="697265" y="1680275"/>
                </a:cubicBezTo>
                <a:cubicBezTo>
                  <a:pt x="668926" y="1692115"/>
                  <a:pt x="638611" y="1671060"/>
                  <a:pt x="563833" y="1671728"/>
                </a:cubicBezTo>
                <a:cubicBezTo>
                  <a:pt x="483029" y="1666371"/>
                  <a:pt x="449121" y="1612129"/>
                  <a:pt x="366099" y="1578836"/>
                </a:cubicBezTo>
                <a:cubicBezTo>
                  <a:pt x="357861" y="1533170"/>
                  <a:pt x="348116" y="1495036"/>
                  <a:pt x="318787" y="1453889"/>
                </a:cubicBezTo>
                <a:cubicBezTo>
                  <a:pt x="263078" y="1368683"/>
                  <a:pt x="263107" y="1202127"/>
                  <a:pt x="204385" y="1217853"/>
                </a:cubicBezTo>
                <a:cubicBezTo>
                  <a:pt x="138902" y="1241135"/>
                  <a:pt x="242142" y="1393974"/>
                  <a:pt x="191722" y="1409725"/>
                </a:cubicBezTo>
                <a:cubicBezTo>
                  <a:pt x="112198" y="1447272"/>
                  <a:pt x="29661" y="1317602"/>
                  <a:pt x="7382" y="1338578"/>
                </a:cubicBezTo>
                <a:cubicBezTo>
                  <a:pt x="-15364" y="1354562"/>
                  <a:pt x="22149" y="1387118"/>
                  <a:pt x="17480" y="1406115"/>
                </a:cubicBezTo>
                <a:cubicBezTo>
                  <a:pt x="18076" y="1436030"/>
                  <a:pt x="24140" y="1488105"/>
                  <a:pt x="41091" y="1503005"/>
                </a:cubicBezTo>
                <a:cubicBezTo>
                  <a:pt x="83653" y="1537490"/>
                  <a:pt x="60093" y="1553728"/>
                  <a:pt x="73994" y="1575361"/>
                </a:cubicBezTo>
                <a:cubicBezTo>
                  <a:pt x="91833" y="1609069"/>
                  <a:pt x="117204" y="1615662"/>
                  <a:pt x="132030" y="1631293"/>
                </a:cubicBezTo>
                <a:cubicBezTo>
                  <a:pt x="173232" y="1680225"/>
                  <a:pt x="217446" y="1711081"/>
                  <a:pt x="273712" y="1741935"/>
                </a:cubicBezTo>
                <a:cubicBezTo>
                  <a:pt x="257445" y="1817591"/>
                  <a:pt x="280345" y="1918857"/>
                  <a:pt x="280648" y="1944801"/>
                </a:cubicBezTo>
                <a:cubicBezTo>
                  <a:pt x="292846" y="1984319"/>
                  <a:pt x="318473" y="1976279"/>
                  <a:pt x="371006" y="1983565"/>
                </a:cubicBezTo>
                <a:cubicBezTo>
                  <a:pt x="406967" y="1978800"/>
                  <a:pt x="386446" y="2018240"/>
                  <a:pt x="464779" y="2027684"/>
                </a:cubicBezTo>
                <a:cubicBezTo>
                  <a:pt x="517376" y="2048437"/>
                  <a:pt x="610646" y="2061658"/>
                  <a:pt x="746098" y="2074878"/>
                </a:cubicBezTo>
                <a:cubicBezTo>
                  <a:pt x="833503" y="2084558"/>
                  <a:pt x="898311" y="2038499"/>
                  <a:pt x="951067" y="2005998"/>
                </a:cubicBezTo>
                <a:lnTo>
                  <a:pt x="956794" y="2137120"/>
                </a:lnTo>
                <a:lnTo>
                  <a:pt x="2420585" y="2149508"/>
                </a:lnTo>
                <a:cubicBezTo>
                  <a:pt x="2489596" y="2075706"/>
                  <a:pt x="2412588" y="1941645"/>
                  <a:pt x="2456709" y="1865755"/>
                </a:cubicBezTo>
                <a:lnTo>
                  <a:pt x="2456709" y="1684641"/>
                </a:lnTo>
                <a:cubicBezTo>
                  <a:pt x="2455722" y="1679897"/>
                  <a:pt x="2454736" y="1513229"/>
                  <a:pt x="2453749" y="1508485"/>
                </a:cubicBezTo>
                <a:cubicBezTo>
                  <a:pt x="2445600" y="1473630"/>
                  <a:pt x="2438769" y="1436326"/>
                  <a:pt x="2440223" y="1390737"/>
                </a:cubicBezTo>
                <a:cubicBezTo>
                  <a:pt x="2442828" y="1202748"/>
                  <a:pt x="2367098" y="1237715"/>
                  <a:pt x="2375729" y="1183801"/>
                </a:cubicBezTo>
                <a:cubicBezTo>
                  <a:pt x="2384856" y="1091981"/>
                  <a:pt x="2351805" y="1126705"/>
                  <a:pt x="2342855" y="1049949"/>
                </a:cubicBezTo>
                <a:cubicBezTo>
                  <a:pt x="2333996" y="979072"/>
                  <a:pt x="2310070" y="944348"/>
                  <a:pt x="2216849" y="909625"/>
                </a:cubicBezTo>
                <a:cubicBezTo>
                  <a:pt x="2134307" y="879586"/>
                  <a:pt x="2083401" y="863104"/>
                  <a:pt x="1996340" y="846622"/>
                </a:cubicBezTo>
                <a:cubicBezTo>
                  <a:pt x="1935709" y="830245"/>
                  <a:pt x="1917258" y="827426"/>
                  <a:pt x="1873198" y="806530"/>
                </a:cubicBezTo>
                <a:cubicBezTo>
                  <a:pt x="1827279" y="787527"/>
                  <a:pt x="1784372" y="739903"/>
                  <a:pt x="1744478" y="695291"/>
                </a:cubicBezTo>
                <a:cubicBezTo>
                  <a:pt x="1720379" y="668905"/>
                  <a:pt x="1750513" y="625948"/>
                  <a:pt x="1764076" y="584498"/>
                </a:cubicBezTo>
                <a:lnTo>
                  <a:pt x="1790641" y="540901"/>
                </a:lnTo>
                <a:cubicBezTo>
                  <a:pt x="1842005" y="495200"/>
                  <a:pt x="1858720" y="416358"/>
                  <a:pt x="1821203" y="408317"/>
                </a:cubicBezTo>
                <a:cubicBezTo>
                  <a:pt x="1842438" y="335863"/>
                  <a:pt x="1875477" y="268943"/>
                  <a:pt x="1812227" y="159443"/>
                </a:cubicBezTo>
                <a:cubicBezTo>
                  <a:pt x="1762948" y="73645"/>
                  <a:pt x="1779735" y="1034"/>
                  <a:pt x="1545748" y="613"/>
                </a:cubicBezTo>
                <a:close/>
              </a:path>
            </a:pathLst>
          </a:custGeom>
          <a:solidFill>
            <a:schemeClr val="bg1"/>
          </a:solidFill>
          <a:ln w="444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bg1"/>
              </a:solidFill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8CD06CC-17B1-4D09-80EA-C9B0A7A5D796}"/>
              </a:ext>
            </a:extLst>
          </p:cNvPr>
          <p:cNvSpPr/>
          <p:nvPr/>
        </p:nvSpPr>
        <p:spPr>
          <a:xfrm>
            <a:off x="6324600" y="1428750"/>
            <a:ext cx="4451846" cy="1150854"/>
          </a:xfrm>
          <a:custGeom>
            <a:avLst/>
            <a:gdLst>
              <a:gd name="connsiteX0" fmla="*/ 4095750 w 4095750"/>
              <a:gd name="connsiteY0" fmla="*/ 0 h 800100"/>
              <a:gd name="connsiteX1" fmla="*/ 0 w 4095750"/>
              <a:gd name="connsiteY1" fmla="*/ 0 h 800100"/>
              <a:gd name="connsiteX2" fmla="*/ 0 w 4095750"/>
              <a:gd name="connsiteY2" fmla="*/ 800100 h 800100"/>
              <a:gd name="connsiteX3" fmla="*/ 4086225 w 4095750"/>
              <a:gd name="connsiteY3" fmla="*/ 800100 h 80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95750" h="800100">
                <a:moveTo>
                  <a:pt x="4095750" y="0"/>
                </a:moveTo>
                <a:lnTo>
                  <a:pt x="0" y="0"/>
                </a:lnTo>
                <a:lnTo>
                  <a:pt x="0" y="800100"/>
                </a:lnTo>
                <a:lnTo>
                  <a:pt x="4086225" y="800100"/>
                </a:ln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0148ABD1-D833-4C5F-8DE3-641051BFCB18}"/>
              </a:ext>
            </a:extLst>
          </p:cNvPr>
          <p:cNvSpPr/>
          <p:nvPr/>
        </p:nvSpPr>
        <p:spPr>
          <a:xfrm>
            <a:off x="6896797" y="2704814"/>
            <a:ext cx="4451846" cy="1077218"/>
          </a:xfrm>
          <a:custGeom>
            <a:avLst/>
            <a:gdLst>
              <a:gd name="connsiteX0" fmla="*/ 4095750 w 4095750"/>
              <a:gd name="connsiteY0" fmla="*/ 0 h 800100"/>
              <a:gd name="connsiteX1" fmla="*/ 0 w 4095750"/>
              <a:gd name="connsiteY1" fmla="*/ 0 h 800100"/>
              <a:gd name="connsiteX2" fmla="*/ 0 w 4095750"/>
              <a:gd name="connsiteY2" fmla="*/ 800100 h 800100"/>
              <a:gd name="connsiteX3" fmla="*/ 4086225 w 4095750"/>
              <a:gd name="connsiteY3" fmla="*/ 800100 h 80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95750" h="800100">
                <a:moveTo>
                  <a:pt x="4095750" y="0"/>
                </a:moveTo>
                <a:lnTo>
                  <a:pt x="0" y="0"/>
                </a:lnTo>
                <a:lnTo>
                  <a:pt x="0" y="800100"/>
                </a:lnTo>
                <a:lnTo>
                  <a:pt x="4086225" y="800100"/>
                </a:lnTo>
              </a:path>
            </a:pathLst>
          </a:custGeom>
          <a:noFill/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EC627B9C-57F8-41BF-B162-EA802DEFAD11}"/>
              </a:ext>
            </a:extLst>
          </p:cNvPr>
          <p:cNvSpPr/>
          <p:nvPr/>
        </p:nvSpPr>
        <p:spPr>
          <a:xfrm>
            <a:off x="6899148" y="4016720"/>
            <a:ext cx="4451846" cy="1189454"/>
          </a:xfrm>
          <a:custGeom>
            <a:avLst/>
            <a:gdLst>
              <a:gd name="connsiteX0" fmla="*/ 4095750 w 4095750"/>
              <a:gd name="connsiteY0" fmla="*/ 0 h 800100"/>
              <a:gd name="connsiteX1" fmla="*/ 0 w 4095750"/>
              <a:gd name="connsiteY1" fmla="*/ 0 h 800100"/>
              <a:gd name="connsiteX2" fmla="*/ 0 w 4095750"/>
              <a:gd name="connsiteY2" fmla="*/ 800100 h 800100"/>
              <a:gd name="connsiteX3" fmla="*/ 4086225 w 4095750"/>
              <a:gd name="connsiteY3" fmla="*/ 800100 h 80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95750" h="800100">
                <a:moveTo>
                  <a:pt x="4095750" y="0"/>
                </a:moveTo>
                <a:lnTo>
                  <a:pt x="0" y="0"/>
                </a:lnTo>
                <a:lnTo>
                  <a:pt x="0" y="800100"/>
                </a:lnTo>
                <a:lnTo>
                  <a:pt x="4086225" y="800100"/>
                </a:lnTo>
              </a:path>
            </a:pathLst>
          </a:cu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A2FF4CAF-F5C4-4577-9623-39681B86BF66}"/>
              </a:ext>
            </a:extLst>
          </p:cNvPr>
          <p:cNvSpPr/>
          <p:nvPr/>
        </p:nvSpPr>
        <p:spPr>
          <a:xfrm>
            <a:off x="6324600" y="5316532"/>
            <a:ext cx="4451846" cy="1150854"/>
          </a:xfrm>
          <a:custGeom>
            <a:avLst/>
            <a:gdLst>
              <a:gd name="connsiteX0" fmla="*/ 4095750 w 4095750"/>
              <a:gd name="connsiteY0" fmla="*/ 0 h 800100"/>
              <a:gd name="connsiteX1" fmla="*/ 0 w 4095750"/>
              <a:gd name="connsiteY1" fmla="*/ 0 h 800100"/>
              <a:gd name="connsiteX2" fmla="*/ 0 w 4095750"/>
              <a:gd name="connsiteY2" fmla="*/ 800100 h 800100"/>
              <a:gd name="connsiteX3" fmla="*/ 4086225 w 4095750"/>
              <a:gd name="connsiteY3" fmla="*/ 800100 h 80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95750" h="800100">
                <a:moveTo>
                  <a:pt x="4095750" y="0"/>
                </a:moveTo>
                <a:lnTo>
                  <a:pt x="0" y="0"/>
                </a:lnTo>
                <a:lnTo>
                  <a:pt x="0" y="800100"/>
                </a:lnTo>
                <a:lnTo>
                  <a:pt x="4086225" y="800100"/>
                </a:lnTo>
              </a:path>
            </a:pathLst>
          </a:custGeom>
          <a:noFill/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8D4F932D-5F08-4AA1-8C98-35F8C7D270D3}"/>
              </a:ext>
            </a:extLst>
          </p:cNvPr>
          <p:cNvGrpSpPr/>
          <p:nvPr/>
        </p:nvGrpSpPr>
        <p:grpSpPr>
          <a:xfrm>
            <a:off x="6520619" y="1469330"/>
            <a:ext cx="5220807" cy="1366213"/>
            <a:chOff x="6565695" y="2053509"/>
            <a:chExt cx="2037996" cy="1189187"/>
          </a:xfrm>
        </p:grpSpPr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9B7B4851-559E-4473-B648-20FC0809C351}"/>
                </a:ext>
              </a:extLst>
            </p:cNvPr>
            <p:cNvSpPr txBox="1"/>
            <p:nvPr/>
          </p:nvSpPr>
          <p:spPr>
            <a:xfrm>
              <a:off x="6565695" y="2305058"/>
              <a:ext cx="2037996" cy="9376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Services: accommodation, food, information, daily housekeeping, cleaning services, </a:t>
              </a:r>
              <a:r>
                <a:rPr lang="fr-FR" altLang="ko-K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concierge service, </a:t>
              </a:r>
              <a:r>
                <a:rPr lang="fr-FR" altLang="ko-KR" sz="16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luggage</a:t>
              </a:r>
              <a:r>
                <a:rPr lang="fr-FR" altLang="ko-K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</a:t>
              </a:r>
              <a:r>
                <a:rPr lang="fr-FR" altLang="ko-KR" sz="16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storage</a:t>
              </a:r>
              <a:r>
                <a:rPr lang="fr-FR" altLang="ko-K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, tour desk, 24-hour front desk</a:t>
              </a:r>
              <a:endParaRPr lang="en-US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7121A6EA-CF4E-48EF-A1AE-89B835C1EC2D}"/>
                </a:ext>
              </a:extLst>
            </p:cNvPr>
            <p:cNvSpPr txBox="1"/>
            <p:nvPr/>
          </p:nvSpPr>
          <p:spPr>
            <a:xfrm>
              <a:off x="6583306" y="2053509"/>
              <a:ext cx="2020385" cy="2946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o-RO" altLang="ko-KR" sz="16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PRODUCT</a:t>
              </a:r>
              <a:endParaRPr lang="ko-KR" altLang="en-US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CFFB8D4B-CBD6-4990-A0DA-C3AEA7EDC820}"/>
              </a:ext>
            </a:extLst>
          </p:cNvPr>
          <p:cNvGrpSpPr/>
          <p:nvPr/>
        </p:nvGrpSpPr>
        <p:grpSpPr>
          <a:xfrm>
            <a:off x="7028539" y="2791476"/>
            <a:ext cx="4065911" cy="972167"/>
            <a:chOff x="6424807" y="2083519"/>
            <a:chExt cx="2040631" cy="1072357"/>
          </a:xfrm>
        </p:grpSpPr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BB11D0E-22D5-4943-B56B-BB35198744D2}"/>
                </a:ext>
              </a:extLst>
            </p:cNvPr>
            <p:cNvSpPr txBox="1"/>
            <p:nvPr/>
          </p:nvSpPr>
          <p:spPr>
            <a:xfrm>
              <a:off x="6424807" y="2510835"/>
              <a:ext cx="2037996" cy="6450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The price range is between €335 and €621, depending on the type of room.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E4C8F2A0-2CA7-4748-97CE-34766F485286}"/>
                </a:ext>
              </a:extLst>
            </p:cNvPr>
            <p:cNvSpPr txBox="1"/>
            <p:nvPr/>
          </p:nvSpPr>
          <p:spPr>
            <a:xfrm>
              <a:off x="6445053" y="2083519"/>
              <a:ext cx="2020385" cy="3734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o-RO" altLang="ko-KR" sz="16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PRICE</a:t>
              </a:r>
              <a:endParaRPr lang="ko-KR" alt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6A28268F-60AD-4980-8061-39227C5770EC}"/>
              </a:ext>
            </a:extLst>
          </p:cNvPr>
          <p:cNvGrpSpPr/>
          <p:nvPr/>
        </p:nvGrpSpPr>
        <p:grpSpPr>
          <a:xfrm>
            <a:off x="7068880" y="3985220"/>
            <a:ext cx="5340812" cy="1134504"/>
            <a:chOff x="6513967" y="1943082"/>
            <a:chExt cx="2230854" cy="927787"/>
          </a:xfrm>
        </p:grpSpPr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7E6285C7-3347-471E-9FE3-8AF2608BAC00}"/>
                </a:ext>
              </a:extLst>
            </p:cNvPr>
            <p:cNvSpPr txBox="1"/>
            <p:nvPr/>
          </p:nvSpPr>
          <p:spPr>
            <a:xfrm>
              <a:off x="6513967" y="2191287"/>
              <a:ext cx="2230854" cy="6795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Through the </a:t>
              </a:r>
              <a:r>
                <a:rPr lang="en-US" altLang="ko-KR" sz="1600" dirty="0" err="1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Relais</a:t>
              </a:r>
              <a:r>
                <a:rPr lang="en-US" altLang="ko-K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 &amp; Chateaux brand and by </a:t>
              </a:r>
            </a:p>
            <a:p>
              <a:r>
                <a:rPr lang="en-US" altLang="ko-K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cultivating personal relationships, partnerships and association with famous brands</a:t>
              </a: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5B8E3DD4-3ED2-4D1C-AF7C-BF801D3DB31C}"/>
                </a:ext>
              </a:extLst>
            </p:cNvPr>
            <p:cNvSpPr txBox="1"/>
            <p:nvPr/>
          </p:nvSpPr>
          <p:spPr>
            <a:xfrm>
              <a:off x="6587709" y="1943082"/>
              <a:ext cx="202038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o-RO" altLang="ko-KR" sz="16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PROMOTION</a:t>
              </a:r>
              <a:endParaRPr lang="ko-KR" alt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17A98E65-7C60-4677-B873-AEBC632386DC}"/>
              </a:ext>
            </a:extLst>
          </p:cNvPr>
          <p:cNvGrpSpPr/>
          <p:nvPr/>
        </p:nvGrpSpPr>
        <p:grpSpPr>
          <a:xfrm>
            <a:off x="6520619" y="5354148"/>
            <a:ext cx="5184214" cy="1328767"/>
            <a:chOff x="6565695" y="2053509"/>
            <a:chExt cx="2037996" cy="1328767"/>
          </a:xfrm>
        </p:grpSpPr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F5D1A5F7-4749-410C-9984-AD390DCDEE96}"/>
                </a:ext>
              </a:extLst>
            </p:cNvPr>
            <p:cNvSpPr txBox="1"/>
            <p:nvPr/>
          </p:nvSpPr>
          <p:spPr>
            <a:xfrm>
              <a:off x="6565695" y="2305058"/>
              <a:ext cx="2037996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600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The tourist product is distributed in 3 ways, respectively directly to the consumer, through online intermediaries and through travel agencies.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F1FACA0B-94ED-4B10-A852-143847863425}"/>
                </a:ext>
              </a:extLst>
            </p:cNvPr>
            <p:cNvSpPr txBox="1"/>
            <p:nvPr/>
          </p:nvSpPr>
          <p:spPr>
            <a:xfrm>
              <a:off x="6583306" y="2053509"/>
              <a:ext cx="202038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ro-RO" altLang="ko-KR" sz="16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PLACE</a:t>
              </a:r>
              <a:endParaRPr lang="ko-KR" alt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52" name="Rectangle 21">
            <a:extLst>
              <a:ext uri="{FF2B5EF4-FFF2-40B4-BE49-F238E27FC236}">
                <a16:creationId xmlns:a16="http://schemas.microsoft.com/office/drawing/2014/main" id="{2ADEBF1F-AE90-4209-98A6-14551BA66178}"/>
              </a:ext>
            </a:extLst>
          </p:cNvPr>
          <p:cNvSpPr/>
          <p:nvPr/>
        </p:nvSpPr>
        <p:spPr>
          <a:xfrm>
            <a:off x="5617849" y="2916659"/>
            <a:ext cx="505898" cy="283399"/>
          </a:xfrm>
          <a:custGeom>
            <a:avLst/>
            <a:gdLst/>
            <a:ahLst/>
            <a:cxnLst/>
            <a:rect l="l" t="t" r="r" b="b"/>
            <a:pathLst>
              <a:path w="4560938" h="2554996">
                <a:moveTo>
                  <a:pt x="2315585" y="1351978"/>
                </a:moveTo>
                <a:lnTo>
                  <a:pt x="2315585" y="1608128"/>
                </a:lnTo>
                <a:cubicBezTo>
                  <a:pt x="2332000" y="1604085"/>
                  <a:pt x="2347685" y="1596777"/>
                  <a:pt x="2361832" y="1586519"/>
                </a:cubicBezTo>
                <a:cubicBezTo>
                  <a:pt x="2403345" y="1556419"/>
                  <a:pt x="2424829" y="1505846"/>
                  <a:pt x="2417675" y="1455070"/>
                </a:cubicBezTo>
                <a:cubicBezTo>
                  <a:pt x="2409025" y="1388817"/>
                  <a:pt x="2368208" y="1366470"/>
                  <a:pt x="2315585" y="1351978"/>
                </a:cubicBezTo>
                <a:close/>
                <a:moveTo>
                  <a:pt x="3612086" y="989467"/>
                </a:moveTo>
                <a:cubicBezTo>
                  <a:pt x="3453010" y="989467"/>
                  <a:pt x="3324054" y="1118423"/>
                  <a:pt x="3324054" y="1277499"/>
                </a:cubicBezTo>
                <a:cubicBezTo>
                  <a:pt x="3324054" y="1436575"/>
                  <a:pt x="3453010" y="1565531"/>
                  <a:pt x="3612086" y="1565531"/>
                </a:cubicBezTo>
                <a:cubicBezTo>
                  <a:pt x="3771162" y="1565531"/>
                  <a:pt x="3900118" y="1436575"/>
                  <a:pt x="3900118" y="1277499"/>
                </a:cubicBezTo>
                <a:cubicBezTo>
                  <a:pt x="3900118" y="1118423"/>
                  <a:pt x="3771162" y="989467"/>
                  <a:pt x="3612086" y="989467"/>
                </a:cubicBezTo>
                <a:close/>
                <a:moveTo>
                  <a:pt x="948854" y="989467"/>
                </a:moveTo>
                <a:cubicBezTo>
                  <a:pt x="789778" y="989467"/>
                  <a:pt x="660822" y="1118423"/>
                  <a:pt x="660822" y="1277499"/>
                </a:cubicBezTo>
                <a:cubicBezTo>
                  <a:pt x="660822" y="1436575"/>
                  <a:pt x="789778" y="1565531"/>
                  <a:pt x="948854" y="1565531"/>
                </a:cubicBezTo>
                <a:cubicBezTo>
                  <a:pt x="1107930" y="1565531"/>
                  <a:pt x="1236886" y="1436575"/>
                  <a:pt x="1236886" y="1277499"/>
                </a:cubicBezTo>
                <a:cubicBezTo>
                  <a:pt x="1236886" y="1118423"/>
                  <a:pt x="1107930" y="989467"/>
                  <a:pt x="948854" y="989467"/>
                </a:cubicBezTo>
                <a:close/>
                <a:moveTo>
                  <a:pt x="2247651" y="946230"/>
                </a:moveTo>
                <a:cubicBezTo>
                  <a:pt x="2230469" y="950266"/>
                  <a:pt x="2214012" y="957763"/>
                  <a:pt x="2199233" y="968479"/>
                </a:cubicBezTo>
                <a:cubicBezTo>
                  <a:pt x="2157721" y="998579"/>
                  <a:pt x="2136236" y="1049152"/>
                  <a:pt x="2143390" y="1099928"/>
                </a:cubicBezTo>
                <a:cubicBezTo>
                  <a:pt x="2157154" y="1167662"/>
                  <a:pt x="2197550" y="1197656"/>
                  <a:pt x="2247651" y="1217102"/>
                </a:cubicBezTo>
                <a:close/>
                <a:moveTo>
                  <a:pt x="2247651" y="785264"/>
                </a:moveTo>
                <a:lnTo>
                  <a:pt x="2315585" y="785264"/>
                </a:lnTo>
                <a:lnTo>
                  <a:pt x="2315585" y="832380"/>
                </a:lnTo>
                <a:cubicBezTo>
                  <a:pt x="2341411" y="835890"/>
                  <a:pt x="2366862" y="843587"/>
                  <a:pt x="2390991" y="855423"/>
                </a:cubicBezTo>
                <a:cubicBezTo>
                  <a:pt x="2474360" y="896319"/>
                  <a:pt x="2528313" y="979930"/>
                  <a:pt x="2531223" y="1072743"/>
                </a:cubicBezTo>
                <a:lnTo>
                  <a:pt x="2418963" y="1076264"/>
                </a:lnTo>
                <a:cubicBezTo>
                  <a:pt x="2417356" y="1025012"/>
                  <a:pt x="2387564" y="978842"/>
                  <a:pt x="2341528" y="956260"/>
                </a:cubicBezTo>
                <a:cubicBezTo>
                  <a:pt x="2333151" y="952151"/>
                  <a:pt x="2324486" y="948946"/>
                  <a:pt x="2315585" y="946938"/>
                </a:cubicBezTo>
                <a:lnTo>
                  <a:pt x="2315585" y="1239083"/>
                </a:lnTo>
                <a:cubicBezTo>
                  <a:pt x="2404308" y="1264638"/>
                  <a:pt x="2499083" y="1293869"/>
                  <a:pt x="2528899" y="1441205"/>
                </a:cubicBezTo>
                <a:cubicBezTo>
                  <a:pt x="2541347" y="1532528"/>
                  <a:pt x="2502457" y="1623287"/>
                  <a:pt x="2427762" y="1677447"/>
                </a:cubicBezTo>
                <a:cubicBezTo>
                  <a:pt x="2394006" y="1701923"/>
                  <a:pt x="2355419" y="1717125"/>
                  <a:pt x="2315585" y="1722661"/>
                </a:cubicBezTo>
                <a:lnTo>
                  <a:pt x="2315585" y="1769734"/>
                </a:lnTo>
                <a:lnTo>
                  <a:pt x="2247651" y="1769734"/>
                </a:lnTo>
                <a:lnTo>
                  <a:pt x="2247651" y="1722944"/>
                </a:lnTo>
                <a:cubicBezTo>
                  <a:pt x="2221084" y="1719537"/>
                  <a:pt x="2194881" y="1711743"/>
                  <a:pt x="2170074" y="1699575"/>
                </a:cubicBezTo>
                <a:cubicBezTo>
                  <a:pt x="2086705" y="1658679"/>
                  <a:pt x="2032752" y="1575069"/>
                  <a:pt x="2029842" y="1482255"/>
                </a:cubicBezTo>
                <a:lnTo>
                  <a:pt x="2142102" y="1478734"/>
                </a:lnTo>
                <a:cubicBezTo>
                  <a:pt x="2143709" y="1529986"/>
                  <a:pt x="2173501" y="1576156"/>
                  <a:pt x="2219537" y="1598738"/>
                </a:cubicBezTo>
                <a:cubicBezTo>
                  <a:pt x="2228602" y="1603184"/>
                  <a:pt x="2238004" y="1606573"/>
                  <a:pt x="2247651" y="1608616"/>
                </a:cubicBezTo>
                <a:lnTo>
                  <a:pt x="2247651" y="1335176"/>
                </a:lnTo>
                <a:cubicBezTo>
                  <a:pt x="2162261" y="1314127"/>
                  <a:pt x="2069489" y="1278142"/>
                  <a:pt x="2032173" y="1115597"/>
                </a:cubicBezTo>
                <a:cubicBezTo>
                  <a:pt x="2019217" y="1023646"/>
                  <a:pt x="2058125" y="932061"/>
                  <a:pt x="2133303" y="877552"/>
                </a:cubicBezTo>
                <a:cubicBezTo>
                  <a:pt x="2167670" y="852632"/>
                  <a:pt x="2207046" y="837325"/>
                  <a:pt x="2247651" y="832077"/>
                </a:cubicBezTo>
                <a:close/>
                <a:moveTo>
                  <a:pt x="2280470" y="617534"/>
                </a:moveTo>
                <a:cubicBezTo>
                  <a:pt x="1915981" y="617534"/>
                  <a:pt x="1620504" y="913011"/>
                  <a:pt x="1620504" y="1277500"/>
                </a:cubicBezTo>
                <a:cubicBezTo>
                  <a:pt x="1620504" y="1641989"/>
                  <a:pt x="1915981" y="1937466"/>
                  <a:pt x="2280470" y="1937466"/>
                </a:cubicBezTo>
                <a:cubicBezTo>
                  <a:pt x="2644959" y="1937466"/>
                  <a:pt x="2940436" y="1641989"/>
                  <a:pt x="2940436" y="1277500"/>
                </a:cubicBezTo>
                <a:cubicBezTo>
                  <a:pt x="2940436" y="913011"/>
                  <a:pt x="2644959" y="617534"/>
                  <a:pt x="2280470" y="617534"/>
                </a:cubicBezTo>
                <a:close/>
                <a:moveTo>
                  <a:pt x="284505" y="265281"/>
                </a:moveTo>
                <a:lnTo>
                  <a:pt x="4276434" y="265281"/>
                </a:lnTo>
                <a:lnTo>
                  <a:pt x="4276434" y="2289716"/>
                </a:lnTo>
                <a:lnTo>
                  <a:pt x="284505" y="2289716"/>
                </a:lnTo>
                <a:close/>
                <a:moveTo>
                  <a:pt x="180344" y="148161"/>
                </a:moveTo>
                <a:lnTo>
                  <a:pt x="180344" y="2406836"/>
                </a:lnTo>
                <a:lnTo>
                  <a:pt x="4380595" y="2406836"/>
                </a:lnTo>
                <a:lnTo>
                  <a:pt x="4380595" y="148161"/>
                </a:lnTo>
                <a:close/>
                <a:moveTo>
                  <a:pt x="0" y="0"/>
                </a:moveTo>
                <a:lnTo>
                  <a:pt x="4560938" y="0"/>
                </a:lnTo>
                <a:lnTo>
                  <a:pt x="4560938" y="2554996"/>
                </a:lnTo>
                <a:lnTo>
                  <a:pt x="0" y="255499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53" name="Donut 24">
            <a:extLst>
              <a:ext uri="{FF2B5EF4-FFF2-40B4-BE49-F238E27FC236}">
                <a16:creationId xmlns:a16="http://schemas.microsoft.com/office/drawing/2014/main" id="{2A9F700C-EF52-48B5-AC8D-7D9DB74339BD}"/>
              </a:ext>
            </a:extLst>
          </p:cNvPr>
          <p:cNvSpPr/>
          <p:nvPr/>
        </p:nvSpPr>
        <p:spPr>
          <a:xfrm>
            <a:off x="5587704" y="4424587"/>
            <a:ext cx="505898" cy="471184"/>
          </a:xfrm>
          <a:custGeom>
            <a:avLst/>
            <a:gdLst/>
            <a:ahLst/>
            <a:cxnLst/>
            <a:rect l="l" t="t" r="r" b="b"/>
            <a:pathLst>
              <a:path w="3208412" h="3234532">
                <a:moveTo>
                  <a:pt x="1561445" y="1065858"/>
                </a:moveTo>
                <a:cubicBezTo>
                  <a:pt x="1654998" y="1065858"/>
                  <a:pt x="1743610" y="1087015"/>
                  <a:pt x="1821879" y="1126644"/>
                </a:cubicBezTo>
                <a:lnTo>
                  <a:pt x="1611352" y="1337172"/>
                </a:lnTo>
                <a:cubicBezTo>
                  <a:pt x="1595200" y="1333388"/>
                  <a:pt x="1578468" y="1332141"/>
                  <a:pt x="1561445" y="1332141"/>
                </a:cubicBezTo>
                <a:cubicBezTo>
                  <a:pt x="1373145" y="1332141"/>
                  <a:pt x="1220499" y="1484787"/>
                  <a:pt x="1220499" y="1673087"/>
                </a:cubicBezTo>
                <a:cubicBezTo>
                  <a:pt x="1220499" y="1861387"/>
                  <a:pt x="1373145" y="2014033"/>
                  <a:pt x="1561445" y="2014033"/>
                </a:cubicBezTo>
                <a:cubicBezTo>
                  <a:pt x="1749745" y="2014033"/>
                  <a:pt x="1902391" y="1861387"/>
                  <a:pt x="1902391" y="1673087"/>
                </a:cubicBezTo>
                <a:cubicBezTo>
                  <a:pt x="1902391" y="1643675"/>
                  <a:pt x="1898667" y="1615133"/>
                  <a:pt x="1890450" y="1588219"/>
                </a:cubicBezTo>
                <a:lnTo>
                  <a:pt x="2093156" y="1385512"/>
                </a:lnTo>
                <a:cubicBezTo>
                  <a:pt x="2142229" y="1470075"/>
                  <a:pt x="2168674" y="1568493"/>
                  <a:pt x="2168674" y="1673087"/>
                </a:cubicBezTo>
                <a:cubicBezTo>
                  <a:pt x="2168674" y="2008450"/>
                  <a:pt x="1896808" y="2280316"/>
                  <a:pt x="1561445" y="2280316"/>
                </a:cubicBezTo>
                <a:cubicBezTo>
                  <a:pt x="1226082" y="2280316"/>
                  <a:pt x="954217" y="2008450"/>
                  <a:pt x="954217" y="1673087"/>
                </a:cubicBezTo>
                <a:cubicBezTo>
                  <a:pt x="954217" y="1337724"/>
                  <a:pt x="1226082" y="1065858"/>
                  <a:pt x="1561445" y="1065858"/>
                </a:cubicBezTo>
                <a:close/>
                <a:moveTo>
                  <a:pt x="1561445" y="580076"/>
                </a:moveTo>
                <a:cubicBezTo>
                  <a:pt x="1790175" y="580076"/>
                  <a:pt x="2002494" y="650333"/>
                  <a:pt x="2177834" y="770690"/>
                </a:cubicBezTo>
                <a:lnTo>
                  <a:pt x="1968030" y="980494"/>
                </a:lnTo>
                <a:cubicBezTo>
                  <a:pt x="1849962" y="907198"/>
                  <a:pt x="1710422" y="866794"/>
                  <a:pt x="1561445" y="866794"/>
                </a:cubicBezTo>
                <a:cubicBezTo>
                  <a:pt x="1116142" y="866794"/>
                  <a:pt x="755153" y="1227784"/>
                  <a:pt x="755153" y="1673087"/>
                </a:cubicBezTo>
                <a:cubicBezTo>
                  <a:pt x="755153" y="2118390"/>
                  <a:pt x="1116142" y="2479380"/>
                  <a:pt x="1561445" y="2479380"/>
                </a:cubicBezTo>
                <a:cubicBezTo>
                  <a:pt x="2006748" y="2479380"/>
                  <a:pt x="2367738" y="2118390"/>
                  <a:pt x="2367738" y="1673087"/>
                </a:cubicBezTo>
                <a:cubicBezTo>
                  <a:pt x="2367738" y="1513043"/>
                  <a:pt x="2321108" y="1363890"/>
                  <a:pt x="2239307" y="1239362"/>
                </a:cubicBezTo>
                <a:lnTo>
                  <a:pt x="2445928" y="1032741"/>
                </a:lnTo>
                <a:cubicBezTo>
                  <a:pt x="2577451" y="1212149"/>
                  <a:pt x="2654457" y="1433625"/>
                  <a:pt x="2654457" y="1673087"/>
                </a:cubicBezTo>
                <a:cubicBezTo>
                  <a:pt x="2654457" y="2276741"/>
                  <a:pt x="2165099" y="2766099"/>
                  <a:pt x="1561445" y="2766099"/>
                </a:cubicBezTo>
                <a:cubicBezTo>
                  <a:pt x="957792" y="2766099"/>
                  <a:pt x="468434" y="2276741"/>
                  <a:pt x="468434" y="1673087"/>
                </a:cubicBezTo>
                <a:cubicBezTo>
                  <a:pt x="468434" y="1069433"/>
                  <a:pt x="957792" y="580076"/>
                  <a:pt x="1561445" y="580076"/>
                </a:cubicBezTo>
                <a:close/>
                <a:moveTo>
                  <a:pt x="1561445" y="111642"/>
                </a:moveTo>
                <a:cubicBezTo>
                  <a:pt x="1890473" y="111642"/>
                  <a:pt x="2195731" y="213411"/>
                  <a:pt x="2447076" y="387744"/>
                </a:cubicBezTo>
                <a:lnTo>
                  <a:pt x="2453780" y="494744"/>
                </a:lnTo>
                <a:lnTo>
                  <a:pt x="2309436" y="639088"/>
                </a:lnTo>
                <a:cubicBezTo>
                  <a:pt x="2099826" y="485554"/>
                  <a:pt x="1841132" y="395669"/>
                  <a:pt x="1561445" y="395669"/>
                </a:cubicBezTo>
                <a:cubicBezTo>
                  <a:pt x="855947" y="395669"/>
                  <a:pt x="284027" y="967589"/>
                  <a:pt x="284027" y="1673087"/>
                </a:cubicBezTo>
                <a:cubicBezTo>
                  <a:pt x="284027" y="2378585"/>
                  <a:pt x="855947" y="2950505"/>
                  <a:pt x="1561445" y="2950505"/>
                </a:cubicBezTo>
                <a:cubicBezTo>
                  <a:pt x="2266943" y="2950505"/>
                  <a:pt x="2838863" y="2378585"/>
                  <a:pt x="2838863" y="1673087"/>
                </a:cubicBezTo>
                <a:cubicBezTo>
                  <a:pt x="2838863" y="1382650"/>
                  <a:pt x="2741936" y="1114852"/>
                  <a:pt x="2577529" y="901139"/>
                </a:cubicBezTo>
                <a:lnTo>
                  <a:pt x="2706681" y="771988"/>
                </a:lnTo>
                <a:lnTo>
                  <a:pt x="2841540" y="780437"/>
                </a:lnTo>
                <a:cubicBezTo>
                  <a:pt x="3019168" y="1032973"/>
                  <a:pt x="3122890" y="1340917"/>
                  <a:pt x="3122890" y="1673087"/>
                </a:cubicBezTo>
                <a:cubicBezTo>
                  <a:pt x="3122890" y="2535449"/>
                  <a:pt x="2423807" y="3234532"/>
                  <a:pt x="1561445" y="3234532"/>
                </a:cubicBezTo>
                <a:cubicBezTo>
                  <a:pt x="699083" y="3234532"/>
                  <a:pt x="0" y="2535449"/>
                  <a:pt x="0" y="1673087"/>
                </a:cubicBezTo>
                <a:cubicBezTo>
                  <a:pt x="0" y="810725"/>
                  <a:pt x="699083" y="111642"/>
                  <a:pt x="1561445" y="111642"/>
                </a:cubicBezTo>
                <a:close/>
                <a:moveTo>
                  <a:pt x="2909110" y="0"/>
                </a:moveTo>
                <a:lnTo>
                  <a:pt x="2926757" y="281655"/>
                </a:lnTo>
                <a:lnTo>
                  <a:pt x="3208412" y="299301"/>
                </a:lnTo>
                <a:lnTo>
                  <a:pt x="2863230" y="644483"/>
                </a:lnTo>
                <a:lnTo>
                  <a:pt x="2685547" y="633351"/>
                </a:lnTo>
                <a:lnTo>
                  <a:pt x="1718098" y="1600799"/>
                </a:lnTo>
                <a:cubicBezTo>
                  <a:pt x="1729236" y="1622491"/>
                  <a:pt x="1734939" y="1647123"/>
                  <a:pt x="1734939" y="1673087"/>
                </a:cubicBezTo>
                <a:cubicBezTo>
                  <a:pt x="1734939" y="1768905"/>
                  <a:pt x="1657263" y="1846581"/>
                  <a:pt x="1561445" y="1846581"/>
                </a:cubicBezTo>
                <a:cubicBezTo>
                  <a:pt x="1465627" y="1846581"/>
                  <a:pt x="1387951" y="1768905"/>
                  <a:pt x="1387951" y="1673087"/>
                </a:cubicBezTo>
                <a:cubicBezTo>
                  <a:pt x="1387951" y="1577269"/>
                  <a:pt x="1465627" y="1499593"/>
                  <a:pt x="1561445" y="1499593"/>
                </a:cubicBezTo>
                <a:lnTo>
                  <a:pt x="1591006" y="1505561"/>
                </a:lnTo>
                <a:lnTo>
                  <a:pt x="2574981" y="521587"/>
                </a:lnTo>
                <a:lnTo>
                  <a:pt x="2563928" y="34518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54" name="Round Same Side Corner Rectangle 36">
            <a:extLst>
              <a:ext uri="{FF2B5EF4-FFF2-40B4-BE49-F238E27FC236}">
                <a16:creationId xmlns:a16="http://schemas.microsoft.com/office/drawing/2014/main" id="{8689BB8C-D894-45D0-BE4B-579CADACA964}"/>
              </a:ext>
            </a:extLst>
          </p:cNvPr>
          <p:cNvSpPr/>
          <p:nvPr/>
        </p:nvSpPr>
        <p:spPr>
          <a:xfrm>
            <a:off x="4651953" y="1607132"/>
            <a:ext cx="425030" cy="461665"/>
          </a:xfrm>
          <a:custGeom>
            <a:avLst/>
            <a:gdLst/>
            <a:ahLst/>
            <a:cxnLst/>
            <a:rect l="l" t="t" r="r" b="b"/>
            <a:pathLst>
              <a:path w="3219104" h="2545072">
                <a:moveTo>
                  <a:pt x="2779672" y="457200"/>
                </a:moveTo>
                <a:lnTo>
                  <a:pt x="2975888" y="457200"/>
                </a:lnTo>
                <a:cubicBezTo>
                  <a:pt x="3110212" y="457200"/>
                  <a:pt x="3219104" y="566092"/>
                  <a:pt x="3219104" y="700416"/>
                </a:cubicBezTo>
                <a:lnTo>
                  <a:pt x="3219104" y="2301856"/>
                </a:lnTo>
                <a:cubicBezTo>
                  <a:pt x="3219104" y="2436180"/>
                  <a:pt x="3110212" y="2545072"/>
                  <a:pt x="2975888" y="2545072"/>
                </a:cubicBezTo>
                <a:lnTo>
                  <a:pt x="2779672" y="2545072"/>
                </a:lnTo>
                <a:close/>
                <a:moveTo>
                  <a:pt x="243216" y="457200"/>
                </a:moveTo>
                <a:lnTo>
                  <a:pt x="439432" y="457200"/>
                </a:lnTo>
                <a:lnTo>
                  <a:pt x="439432" y="2545072"/>
                </a:lnTo>
                <a:lnTo>
                  <a:pt x="243216" y="2545072"/>
                </a:lnTo>
                <a:cubicBezTo>
                  <a:pt x="108892" y="2545072"/>
                  <a:pt x="0" y="2436180"/>
                  <a:pt x="0" y="2301856"/>
                </a:cubicBezTo>
                <a:lnTo>
                  <a:pt x="0" y="700416"/>
                </a:lnTo>
                <a:cubicBezTo>
                  <a:pt x="0" y="566092"/>
                  <a:pt x="108892" y="457200"/>
                  <a:pt x="243216" y="457200"/>
                </a:cubicBezTo>
                <a:close/>
                <a:moveTo>
                  <a:pt x="1428476" y="174246"/>
                </a:moveTo>
                <a:cubicBezTo>
                  <a:pt x="1372210" y="174246"/>
                  <a:pt x="1326598" y="219858"/>
                  <a:pt x="1326598" y="276124"/>
                </a:cubicBezTo>
                <a:lnTo>
                  <a:pt x="1326598" y="457200"/>
                </a:lnTo>
                <a:lnTo>
                  <a:pt x="1892506" y="457200"/>
                </a:lnTo>
                <a:lnTo>
                  <a:pt x="1892506" y="276124"/>
                </a:lnTo>
                <a:cubicBezTo>
                  <a:pt x="1892506" y="219858"/>
                  <a:pt x="1846894" y="174246"/>
                  <a:pt x="1790628" y="174246"/>
                </a:cubicBezTo>
                <a:close/>
                <a:moveTo>
                  <a:pt x="1285704" y="0"/>
                </a:moveTo>
                <a:lnTo>
                  <a:pt x="1933400" y="0"/>
                </a:lnTo>
                <a:cubicBezTo>
                  <a:pt x="2007048" y="0"/>
                  <a:pt x="2066752" y="59704"/>
                  <a:pt x="2066752" y="133352"/>
                </a:cubicBezTo>
                <a:lnTo>
                  <a:pt x="2066752" y="457200"/>
                </a:lnTo>
                <a:lnTo>
                  <a:pt x="2599672" y="457200"/>
                </a:lnTo>
                <a:lnTo>
                  <a:pt x="2599672" y="2545072"/>
                </a:lnTo>
                <a:lnTo>
                  <a:pt x="619432" y="2545072"/>
                </a:lnTo>
                <a:lnTo>
                  <a:pt x="619432" y="457200"/>
                </a:lnTo>
                <a:lnTo>
                  <a:pt x="1152352" y="457200"/>
                </a:lnTo>
                <a:lnTo>
                  <a:pt x="1152352" y="133352"/>
                </a:lnTo>
                <a:cubicBezTo>
                  <a:pt x="1152352" y="59704"/>
                  <a:pt x="1212056" y="0"/>
                  <a:pt x="128570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56" name="Teardrop 6">
            <a:extLst>
              <a:ext uri="{FF2B5EF4-FFF2-40B4-BE49-F238E27FC236}">
                <a16:creationId xmlns:a16="http://schemas.microsoft.com/office/drawing/2014/main" id="{7C8DA7BD-53D9-40CF-B83E-B2187464F8BF}"/>
              </a:ext>
            </a:extLst>
          </p:cNvPr>
          <p:cNvSpPr/>
          <p:nvPr/>
        </p:nvSpPr>
        <p:spPr>
          <a:xfrm rot="8100000">
            <a:off x="4729596" y="5572448"/>
            <a:ext cx="325236" cy="327617"/>
          </a:xfrm>
          <a:custGeom>
            <a:avLst/>
            <a:gdLst/>
            <a:ahLst/>
            <a:cxnLst/>
            <a:rect l="l" t="t" r="r" b="b"/>
            <a:pathLst>
              <a:path w="2483832" h="2483835">
                <a:moveTo>
                  <a:pt x="657616" y="1826218"/>
                </a:moveTo>
                <a:cubicBezTo>
                  <a:pt x="806520" y="1975122"/>
                  <a:pt x="1047940" y="1975122"/>
                  <a:pt x="1196844" y="1826218"/>
                </a:cubicBezTo>
                <a:cubicBezTo>
                  <a:pt x="1345748" y="1677314"/>
                  <a:pt x="1345748" y="1435894"/>
                  <a:pt x="1196844" y="1286990"/>
                </a:cubicBezTo>
                <a:cubicBezTo>
                  <a:pt x="1047940" y="1138086"/>
                  <a:pt x="806520" y="1138086"/>
                  <a:pt x="657616" y="1286990"/>
                </a:cubicBezTo>
                <a:cubicBezTo>
                  <a:pt x="508712" y="1435894"/>
                  <a:pt x="508712" y="1677314"/>
                  <a:pt x="657616" y="1826218"/>
                </a:cubicBezTo>
                <a:close/>
                <a:moveTo>
                  <a:pt x="293335" y="2190500"/>
                </a:moveTo>
                <a:cubicBezTo>
                  <a:pt x="112098" y="2009262"/>
                  <a:pt x="0" y="1758885"/>
                  <a:pt x="0" y="1482325"/>
                </a:cubicBezTo>
                <a:cubicBezTo>
                  <a:pt x="0" y="929206"/>
                  <a:pt x="459290" y="590078"/>
                  <a:pt x="1001509" y="480815"/>
                </a:cubicBezTo>
                <a:cubicBezTo>
                  <a:pt x="1569704" y="366317"/>
                  <a:pt x="1861757" y="259925"/>
                  <a:pt x="2483832" y="0"/>
                </a:cubicBezTo>
                <a:cubicBezTo>
                  <a:pt x="2230640" y="682694"/>
                  <a:pt x="2130986" y="873716"/>
                  <a:pt x="2003018" y="1482325"/>
                </a:cubicBezTo>
                <a:cubicBezTo>
                  <a:pt x="1901990" y="2042180"/>
                  <a:pt x="1554627" y="2483835"/>
                  <a:pt x="1001509" y="2483835"/>
                </a:cubicBezTo>
                <a:cubicBezTo>
                  <a:pt x="724950" y="2483835"/>
                  <a:pt x="474573" y="2371737"/>
                  <a:pt x="293335" y="219050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</p:spTree>
    <p:extLst>
      <p:ext uri="{BB962C8B-B14F-4D97-AF65-F5344CB8AC3E}">
        <p14:creationId xmlns:p14="http://schemas.microsoft.com/office/powerpoint/2010/main" val="3866008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ubstituent imagine 2">
            <a:extLst>
              <a:ext uri="{FF2B5EF4-FFF2-40B4-BE49-F238E27FC236}">
                <a16:creationId xmlns:a16="http://schemas.microsoft.com/office/drawing/2014/main" id="{6C2EDA07-20B9-4DC4-BCD8-23798983C3AC}"/>
              </a:ext>
            </a:extLst>
          </p:cNvPr>
          <p:cNvPicPr>
            <a:picLocks noGrp="1" noChangeAspect="1"/>
          </p:cNvPicPr>
          <p:nvPr>
            <p:ph type="pic" sz="quarter" idx="4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78" r="20578"/>
          <a:stretch>
            <a:fillRect/>
          </a:stretch>
        </p:blipFill>
        <p:spPr/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E1F1FAA-8C7F-4DA3-9847-627DFDB02DB0}"/>
              </a:ext>
            </a:extLst>
          </p:cNvPr>
          <p:cNvSpPr/>
          <p:nvPr/>
        </p:nvSpPr>
        <p:spPr>
          <a:xfrm>
            <a:off x="4119023" y="632791"/>
            <a:ext cx="6096000" cy="5592417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C82554D9-484D-452D-B9C2-63E53AB0E5F3}"/>
              </a:ext>
            </a:extLst>
          </p:cNvPr>
          <p:cNvSpPr txBox="1"/>
          <p:nvPr/>
        </p:nvSpPr>
        <p:spPr>
          <a:xfrm>
            <a:off x="4372221" y="1516580"/>
            <a:ext cx="30489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location in the center of Madrid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short distances to many important objectives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the value for money is very good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panoramic view over the city from the rooms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employees are attentive to the smallest details;</a:t>
            </a:r>
            <a:endParaRPr lang="ko-KR" altLang="en-US" sz="14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25DFD8C5-68D3-4077-AFAE-272758838458}"/>
              </a:ext>
            </a:extLst>
          </p:cNvPr>
          <p:cNvSpPr txBox="1"/>
          <p:nvPr/>
        </p:nvSpPr>
        <p:spPr>
          <a:xfrm>
            <a:off x="7674416" y="1600684"/>
            <a:ext cx="202442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no parking available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Wi-fi in public places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High prices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Located in busy area 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endParaRPr lang="ko-KR" altLang="en-US" sz="12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D52B77C9-5057-4139-BA40-09E1FA849DDE}"/>
              </a:ext>
            </a:extLst>
          </p:cNvPr>
          <p:cNvSpPr/>
          <p:nvPr/>
        </p:nvSpPr>
        <p:spPr>
          <a:xfrm>
            <a:off x="8739151" y="868224"/>
            <a:ext cx="571672" cy="57167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6A2CFCA6-4508-4BDB-8A95-20AD90BBB0BE}"/>
              </a:ext>
            </a:extLst>
          </p:cNvPr>
          <p:cNvSpPr/>
          <p:nvPr/>
        </p:nvSpPr>
        <p:spPr>
          <a:xfrm>
            <a:off x="4985826" y="907429"/>
            <a:ext cx="571672" cy="57167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o-RO" altLang="ko-KR" sz="2701" b="1" dirty="0">
                <a:solidFill>
                  <a:srgbClr val="2C2C2C"/>
                </a:solidFill>
              </a:rPr>
              <a:t>S</a:t>
            </a:r>
            <a:endParaRPr lang="ko-KR" altLang="en-US" sz="2701" b="1" dirty="0">
              <a:solidFill>
                <a:srgbClr val="2C2C2C"/>
              </a:solidFill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3E78FB01-49EA-41EC-AA32-9C396CA5C9B3}"/>
              </a:ext>
            </a:extLst>
          </p:cNvPr>
          <p:cNvSpPr txBox="1"/>
          <p:nvPr/>
        </p:nvSpPr>
        <p:spPr>
          <a:xfrm>
            <a:off x="4384296" y="4216251"/>
            <a:ext cx="180122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activity throughout the year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location suitable for business people, less than 10km from the airport</a:t>
            </a:r>
            <a:endParaRPr lang="ko-KR" altLang="en-US" sz="14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8B365A1D-BCAF-44B4-A6BF-38BB36621EDF}"/>
              </a:ext>
            </a:extLst>
          </p:cNvPr>
          <p:cNvSpPr txBox="1"/>
          <p:nvPr/>
        </p:nvSpPr>
        <p:spPr>
          <a:xfrm>
            <a:off x="7421217" y="4190653"/>
            <a:ext cx="2277623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entry of new competitors on the market</a:t>
            </a: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changes in consumer preferences</a:t>
            </a:r>
          </a:p>
          <a:p>
            <a:pPr marL="171450" indent="-171450" algn="r">
              <a:buFont typeface="Arial" panose="020B0604020202020204" pitchFamily="34" charset="0"/>
              <a:buChar char="•"/>
            </a:pPr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economic crisis because if the pandemic</a:t>
            </a:r>
            <a:endParaRPr lang="ko-KR" altLang="en-US" sz="14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A8CAB912-47EA-4C70-B763-B2A8AB7E47F7}"/>
              </a:ext>
            </a:extLst>
          </p:cNvPr>
          <p:cNvSpPr/>
          <p:nvPr/>
        </p:nvSpPr>
        <p:spPr>
          <a:xfrm>
            <a:off x="8734757" y="3490990"/>
            <a:ext cx="571672" cy="57167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96D0BDBA-CB66-4D03-96BB-007C43A1E75D}"/>
              </a:ext>
            </a:extLst>
          </p:cNvPr>
          <p:cNvSpPr/>
          <p:nvPr/>
        </p:nvSpPr>
        <p:spPr>
          <a:xfrm>
            <a:off x="4999075" y="3546463"/>
            <a:ext cx="571672" cy="57167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F0714FCC-029F-45F8-B6A5-3D7A21678AC6}"/>
              </a:ext>
            </a:extLst>
          </p:cNvPr>
          <p:cNvSpPr txBox="1"/>
          <p:nvPr/>
        </p:nvSpPr>
        <p:spPr>
          <a:xfrm>
            <a:off x="8809344" y="961123"/>
            <a:ext cx="1325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b="1" dirty="0">
                <a:solidFill>
                  <a:srgbClr val="E6106D"/>
                </a:solidFill>
              </a:rPr>
              <a:t>W</a:t>
            </a:r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50E42444-8D32-4AF1-A9A4-F6940DD5DC0F}"/>
              </a:ext>
            </a:extLst>
          </p:cNvPr>
          <p:cNvSpPr txBox="1"/>
          <p:nvPr/>
        </p:nvSpPr>
        <p:spPr>
          <a:xfrm>
            <a:off x="5075884" y="3583941"/>
            <a:ext cx="1060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800" b="1" dirty="0">
                <a:solidFill>
                  <a:srgbClr val="E6106D"/>
                </a:solidFill>
              </a:rPr>
              <a:t>O</a:t>
            </a:r>
          </a:p>
        </p:txBody>
      </p:sp>
      <p:sp>
        <p:nvSpPr>
          <p:cNvPr id="10" name="CasetăText 9">
            <a:extLst>
              <a:ext uri="{FF2B5EF4-FFF2-40B4-BE49-F238E27FC236}">
                <a16:creationId xmlns:a16="http://schemas.microsoft.com/office/drawing/2014/main" id="{AC00359C-B813-4BEF-99BF-63B2D811DA5B}"/>
              </a:ext>
            </a:extLst>
          </p:cNvPr>
          <p:cNvSpPr txBox="1"/>
          <p:nvPr/>
        </p:nvSpPr>
        <p:spPr>
          <a:xfrm>
            <a:off x="8800231" y="3561789"/>
            <a:ext cx="3347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800" b="1" dirty="0">
                <a:solidFill>
                  <a:srgbClr val="2C2C2C"/>
                </a:solidFill>
              </a:rPr>
              <a:t>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B73A5B-D365-4C16-8CFB-A5C8C841E9AB}"/>
              </a:ext>
            </a:extLst>
          </p:cNvPr>
          <p:cNvSpPr txBox="1"/>
          <p:nvPr/>
        </p:nvSpPr>
        <p:spPr>
          <a:xfrm>
            <a:off x="10311542" y="2373233"/>
            <a:ext cx="2713730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o-RO" altLang="ko-KR" sz="2800" dirty="0">
                <a:solidFill>
                  <a:schemeClr val="accent1"/>
                </a:solidFill>
                <a:cs typeface="Arial" pitchFamily="34" charset="0"/>
              </a:rPr>
              <a:t>SWOT </a:t>
            </a:r>
            <a:r>
              <a:rPr lang="ro-RO" altLang="ko-KR" sz="2800" dirty="0">
                <a:cs typeface="Arial" pitchFamily="34" charset="0"/>
              </a:rPr>
              <a:t>ANALYSIS</a:t>
            </a:r>
            <a:endParaRPr lang="ko-KR" altLang="en-US" sz="28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4807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A8889A79-F4C6-472E-A76C-380B0398CC14}"/>
              </a:ext>
            </a:extLst>
          </p:cNvPr>
          <p:cNvSpPr/>
          <p:nvPr/>
        </p:nvSpPr>
        <p:spPr>
          <a:xfrm>
            <a:off x="9735155" y="1804294"/>
            <a:ext cx="1475166" cy="2088232"/>
          </a:xfrm>
          <a:custGeom>
            <a:avLst/>
            <a:gdLst>
              <a:gd name="connsiteX0" fmla="*/ 737583 w 1475166"/>
              <a:gd name="connsiteY0" fmla="*/ 0 h 2088232"/>
              <a:gd name="connsiteX1" fmla="*/ 1475166 w 1475166"/>
              <a:gd name="connsiteY1" fmla="*/ 737583 h 2088232"/>
              <a:gd name="connsiteX2" fmla="*/ 1259133 w 1475166"/>
              <a:gd name="connsiteY2" fmla="*/ 1259133 h 2088232"/>
              <a:gd name="connsiteX3" fmla="*/ 1221086 w 1475166"/>
              <a:gd name="connsiteY3" fmla="*/ 1290524 h 2088232"/>
              <a:gd name="connsiteX4" fmla="*/ 1420513 w 1475166"/>
              <a:gd name="connsiteY4" fmla="*/ 2088232 h 2088232"/>
              <a:gd name="connsiteX5" fmla="*/ 54651 w 1475166"/>
              <a:gd name="connsiteY5" fmla="*/ 2088232 h 2088232"/>
              <a:gd name="connsiteX6" fmla="*/ 254078 w 1475166"/>
              <a:gd name="connsiteY6" fmla="*/ 1290523 h 2088232"/>
              <a:gd name="connsiteX7" fmla="*/ 216033 w 1475166"/>
              <a:gd name="connsiteY7" fmla="*/ 1259133 h 2088232"/>
              <a:gd name="connsiteX8" fmla="*/ 0 w 1475166"/>
              <a:gd name="connsiteY8" fmla="*/ 737583 h 2088232"/>
              <a:gd name="connsiteX9" fmla="*/ 737583 w 1475166"/>
              <a:gd name="connsiteY9" fmla="*/ 0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75166" h="2088232">
                <a:moveTo>
                  <a:pt x="737583" y="0"/>
                </a:moveTo>
                <a:cubicBezTo>
                  <a:pt x="1144939" y="0"/>
                  <a:pt x="1475166" y="330227"/>
                  <a:pt x="1475166" y="737583"/>
                </a:cubicBezTo>
                <a:cubicBezTo>
                  <a:pt x="1475166" y="941261"/>
                  <a:pt x="1392609" y="1125657"/>
                  <a:pt x="1259133" y="1259133"/>
                </a:cubicBezTo>
                <a:lnTo>
                  <a:pt x="1221086" y="1290524"/>
                </a:lnTo>
                <a:lnTo>
                  <a:pt x="1420513" y="2088232"/>
                </a:lnTo>
                <a:lnTo>
                  <a:pt x="54651" y="2088232"/>
                </a:lnTo>
                <a:lnTo>
                  <a:pt x="254078" y="1290523"/>
                </a:lnTo>
                <a:lnTo>
                  <a:pt x="216033" y="1259133"/>
                </a:lnTo>
                <a:cubicBezTo>
                  <a:pt x="82557" y="1125657"/>
                  <a:pt x="0" y="941261"/>
                  <a:pt x="0" y="737583"/>
                </a:cubicBezTo>
                <a:cubicBezTo>
                  <a:pt x="0" y="330227"/>
                  <a:pt x="330227" y="0"/>
                  <a:pt x="737583" y="0"/>
                </a:cubicBezTo>
                <a:close/>
              </a:path>
            </a:pathLst>
          </a:custGeom>
          <a:solidFill>
            <a:schemeClr val="bg1"/>
          </a:solidFill>
          <a:ln w="317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65360384-9DA4-4F80-92D8-A1FF58E8181D}"/>
              </a:ext>
            </a:extLst>
          </p:cNvPr>
          <p:cNvSpPr/>
          <p:nvPr/>
        </p:nvSpPr>
        <p:spPr>
          <a:xfrm>
            <a:off x="9827622" y="1896762"/>
            <a:ext cx="1290232" cy="129023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06381AD-4C2B-4745-99B1-0BBCE6131A7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ro-RO" dirty="0"/>
              <a:t>PESTLE </a:t>
            </a:r>
            <a:r>
              <a:rPr lang="ro-RO" dirty="0" err="1"/>
              <a:t>Analysis</a:t>
            </a:r>
            <a:endParaRPr lang="en-US" dirty="0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218DACDE-6287-4784-B7EF-F3FDC02ED3B0}"/>
              </a:ext>
            </a:extLst>
          </p:cNvPr>
          <p:cNvSpPr/>
          <p:nvPr/>
        </p:nvSpPr>
        <p:spPr>
          <a:xfrm>
            <a:off x="1162628" y="1860746"/>
            <a:ext cx="1475166" cy="2088232"/>
          </a:xfrm>
          <a:custGeom>
            <a:avLst/>
            <a:gdLst>
              <a:gd name="connsiteX0" fmla="*/ 737583 w 1475166"/>
              <a:gd name="connsiteY0" fmla="*/ 0 h 2088232"/>
              <a:gd name="connsiteX1" fmla="*/ 1475166 w 1475166"/>
              <a:gd name="connsiteY1" fmla="*/ 737583 h 2088232"/>
              <a:gd name="connsiteX2" fmla="*/ 1259133 w 1475166"/>
              <a:gd name="connsiteY2" fmla="*/ 1259133 h 2088232"/>
              <a:gd name="connsiteX3" fmla="*/ 1221086 w 1475166"/>
              <a:gd name="connsiteY3" fmla="*/ 1290524 h 2088232"/>
              <a:gd name="connsiteX4" fmla="*/ 1420513 w 1475166"/>
              <a:gd name="connsiteY4" fmla="*/ 2088232 h 2088232"/>
              <a:gd name="connsiteX5" fmla="*/ 54651 w 1475166"/>
              <a:gd name="connsiteY5" fmla="*/ 2088232 h 2088232"/>
              <a:gd name="connsiteX6" fmla="*/ 254078 w 1475166"/>
              <a:gd name="connsiteY6" fmla="*/ 1290523 h 2088232"/>
              <a:gd name="connsiteX7" fmla="*/ 216033 w 1475166"/>
              <a:gd name="connsiteY7" fmla="*/ 1259133 h 2088232"/>
              <a:gd name="connsiteX8" fmla="*/ 0 w 1475166"/>
              <a:gd name="connsiteY8" fmla="*/ 737583 h 2088232"/>
              <a:gd name="connsiteX9" fmla="*/ 737583 w 1475166"/>
              <a:gd name="connsiteY9" fmla="*/ 0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75166" h="2088232">
                <a:moveTo>
                  <a:pt x="737583" y="0"/>
                </a:moveTo>
                <a:cubicBezTo>
                  <a:pt x="1144939" y="0"/>
                  <a:pt x="1475166" y="330227"/>
                  <a:pt x="1475166" y="737583"/>
                </a:cubicBezTo>
                <a:cubicBezTo>
                  <a:pt x="1475166" y="941261"/>
                  <a:pt x="1392609" y="1125657"/>
                  <a:pt x="1259133" y="1259133"/>
                </a:cubicBezTo>
                <a:lnTo>
                  <a:pt x="1221086" y="1290524"/>
                </a:lnTo>
                <a:lnTo>
                  <a:pt x="1420513" y="2088232"/>
                </a:lnTo>
                <a:lnTo>
                  <a:pt x="54651" y="2088232"/>
                </a:lnTo>
                <a:lnTo>
                  <a:pt x="254078" y="1290523"/>
                </a:lnTo>
                <a:lnTo>
                  <a:pt x="216033" y="1259133"/>
                </a:lnTo>
                <a:cubicBezTo>
                  <a:pt x="82557" y="1125657"/>
                  <a:pt x="0" y="941261"/>
                  <a:pt x="0" y="737583"/>
                </a:cubicBezTo>
                <a:cubicBezTo>
                  <a:pt x="0" y="330227"/>
                  <a:pt x="330227" y="0"/>
                  <a:pt x="737583" y="0"/>
                </a:cubicBezTo>
                <a:close/>
              </a:path>
            </a:pathLst>
          </a:custGeom>
          <a:solidFill>
            <a:schemeClr val="bg1"/>
          </a:solidFill>
          <a:ln w="317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D7F2E0C6-5119-4A84-B8AE-5D8A1B2A810A}"/>
              </a:ext>
            </a:extLst>
          </p:cNvPr>
          <p:cNvSpPr/>
          <p:nvPr/>
        </p:nvSpPr>
        <p:spPr>
          <a:xfrm>
            <a:off x="1255095" y="1953214"/>
            <a:ext cx="1290232" cy="129023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67CA156B-F6CE-4BC1-8623-4437FE6308F1}"/>
              </a:ext>
            </a:extLst>
          </p:cNvPr>
          <p:cNvSpPr/>
          <p:nvPr/>
        </p:nvSpPr>
        <p:spPr>
          <a:xfrm>
            <a:off x="4020137" y="1860746"/>
            <a:ext cx="1475166" cy="2088232"/>
          </a:xfrm>
          <a:custGeom>
            <a:avLst/>
            <a:gdLst>
              <a:gd name="connsiteX0" fmla="*/ 737583 w 1475166"/>
              <a:gd name="connsiteY0" fmla="*/ 0 h 2088232"/>
              <a:gd name="connsiteX1" fmla="*/ 1475166 w 1475166"/>
              <a:gd name="connsiteY1" fmla="*/ 737583 h 2088232"/>
              <a:gd name="connsiteX2" fmla="*/ 1259133 w 1475166"/>
              <a:gd name="connsiteY2" fmla="*/ 1259133 h 2088232"/>
              <a:gd name="connsiteX3" fmla="*/ 1221087 w 1475166"/>
              <a:gd name="connsiteY3" fmla="*/ 1290524 h 2088232"/>
              <a:gd name="connsiteX4" fmla="*/ 1420513 w 1475166"/>
              <a:gd name="connsiteY4" fmla="*/ 2088232 h 2088232"/>
              <a:gd name="connsiteX5" fmla="*/ 54651 w 1475166"/>
              <a:gd name="connsiteY5" fmla="*/ 2088232 h 2088232"/>
              <a:gd name="connsiteX6" fmla="*/ 254078 w 1475166"/>
              <a:gd name="connsiteY6" fmla="*/ 1290523 h 2088232"/>
              <a:gd name="connsiteX7" fmla="*/ 216033 w 1475166"/>
              <a:gd name="connsiteY7" fmla="*/ 1259133 h 2088232"/>
              <a:gd name="connsiteX8" fmla="*/ 0 w 1475166"/>
              <a:gd name="connsiteY8" fmla="*/ 737583 h 2088232"/>
              <a:gd name="connsiteX9" fmla="*/ 737583 w 1475166"/>
              <a:gd name="connsiteY9" fmla="*/ 0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75166" h="2088232">
                <a:moveTo>
                  <a:pt x="737583" y="0"/>
                </a:moveTo>
                <a:cubicBezTo>
                  <a:pt x="1144939" y="0"/>
                  <a:pt x="1475166" y="330227"/>
                  <a:pt x="1475166" y="737583"/>
                </a:cubicBezTo>
                <a:cubicBezTo>
                  <a:pt x="1475166" y="941261"/>
                  <a:pt x="1392609" y="1125657"/>
                  <a:pt x="1259133" y="1259133"/>
                </a:cubicBezTo>
                <a:lnTo>
                  <a:pt x="1221087" y="1290524"/>
                </a:lnTo>
                <a:lnTo>
                  <a:pt x="1420513" y="2088232"/>
                </a:lnTo>
                <a:lnTo>
                  <a:pt x="54651" y="2088232"/>
                </a:lnTo>
                <a:lnTo>
                  <a:pt x="254078" y="1290523"/>
                </a:lnTo>
                <a:lnTo>
                  <a:pt x="216033" y="1259133"/>
                </a:lnTo>
                <a:cubicBezTo>
                  <a:pt x="82557" y="1125657"/>
                  <a:pt x="0" y="941261"/>
                  <a:pt x="0" y="737583"/>
                </a:cubicBezTo>
                <a:cubicBezTo>
                  <a:pt x="0" y="330227"/>
                  <a:pt x="330227" y="0"/>
                  <a:pt x="737583" y="0"/>
                </a:cubicBezTo>
                <a:close/>
              </a:path>
            </a:pathLst>
          </a:custGeom>
          <a:solidFill>
            <a:schemeClr val="bg1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65426D48-9389-4A74-B6B6-4CB6AF18FABC}"/>
              </a:ext>
            </a:extLst>
          </p:cNvPr>
          <p:cNvSpPr/>
          <p:nvPr/>
        </p:nvSpPr>
        <p:spPr>
          <a:xfrm>
            <a:off x="4112604" y="1953214"/>
            <a:ext cx="1290232" cy="129023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263235E4-A130-4D79-A016-F1D73BCAEFB1}"/>
              </a:ext>
            </a:extLst>
          </p:cNvPr>
          <p:cNvSpPr/>
          <p:nvPr/>
        </p:nvSpPr>
        <p:spPr>
          <a:xfrm>
            <a:off x="6877646" y="1860746"/>
            <a:ext cx="1475166" cy="2088232"/>
          </a:xfrm>
          <a:custGeom>
            <a:avLst/>
            <a:gdLst>
              <a:gd name="connsiteX0" fmla="*/ 737583 w 1475166"/>
              <a:gd name="connsiteY0" fmla="*/ 0 h 2088232"/>
              <a:gd name="connsiteX1" fmla="*/ 1475166 w 1475166"/>
              <a:gd name="connsiteY1" fmla="*/ 737583 h 2088232"/>
              <a:gd name="connsiteX2" fmla="*/ 1259133 w 1475166"/>
              <a:gd name="connsiteY2" fmla="*/ 1259133 h 2088232"/>
              <a:gd name="connsiteX3" fmla="*/ 1221087 w 1475166"/>
              <a:gd name="connsiteY3" fmla="*/ 1290525 h 2088232"/>
              <a:gd name="connsiteX4" fmla="*/ 1420513 w 1475166"/>
              <a:gd name="connsiteY4" fmla="*/ 2088232 h 2088232"/>
              <a:gd name="connsiteX5" fmla="*/ 54651 w 1475166"/>
              <a:gd name="connsiteY5" fmla="*/ 2088232 h 2088232"/>
              <a:gd name="connsiteX6" fmla="*/ 254078 w 1475166"/>
              <a:gd name="connsiteY6" fmla="*/ 1290523 h 2088232"/>
              <a:gd name="connsiteX7" fmla="*/ 216033 w 1475166"/>
              <a:gd name="connsiteY7" fmla="*/ 1259133 h 2088232"/>
              <a:gd name="connsiteX8" fmla="*/ 0 w 1475166"/>
              <a:gd name="connsiteY8" fmla="*/ 737583 h 2088232"/>
              <a:gd name="connsiteX9" fmla="*/ 737583 w 1475166"/>
              <a:gd name="connsiteY9" fmla="*/ 0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75166" h="2088232">
                <a:moveTo>
                  <a:pt x="737583" y="0"/>
                </a:moveTo>
                <a:cubicBezTo>
                  <a:pt x="1144939" y="0"/>
                  <a:pt x="1475166" y="330227"/>
                  <a:pt x="1475166" y="737583"/>
                </a:cubicBezTo>
                <a:cubicBezTo>
                  <a:pt x="1475166" y="941261"/>
                  <a:pt x="1392610" y="1125657"/>
                  <a:pt x="1259133" y="1259133"/>
                </a:cubicBezTo>
                <a:lnTo>
                  <a:pt x="1221087" y="1290525"/>
                </a:lnTo>
                <a:lnTo>
                  <a:pt x="1420513" y="2088232"/>
                </a:lnTo>
                <a:lnTo>
                  <a:pt x="54651" y="2088232"/>
                </a:lnTo>
                <a:lnTo>
                  <a:pt x="254078" y="1290523"/>
                </a:lnTo>
                <a:lnTo>
                  <a:pt x="216033" y="1259133"/>
                </a:lnTo>
                <a:cubicBezTo>
                  <a:pt x="82557" y="1125657"/>
                  <a:pt x="0" y="941261"/>
                  <a:pt x="0" y="737583"/>
                </a:cubicBezTo>
                <a:cubicBezTo>
                  <a:pt x="0" y="330227"/>
                  <a:pt x="330227" y="0"/>
                  <a:pt x="737583" y="0"/>
                </a:cubicBezTo>
                <a:close/>
              </a:path>
            </a:pathLst>
          </a:custGeom>
          <a:solidFill>
            <a:schemeClr val="bg1"/>
          </a:solidFill>
          <a:ln w="317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A34E626F-1409-4605-8004-C1CC8C1B86E1}"/>
              </a:ext>
            </a:extLst>
          </p:cNvPr>
          <p:cNvSpPr/>
          <p:nvPr/>
        </p:nvSpPr>
        <p:spPr>
          <a:xfrm>
            <a:off x="6970113" y="1953214"/>
            <a:ext cx="1290232" cy="129023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429EDA6-0BB3-4CB5-86C3-692659A35264}"/>
              </a:ext>
            </a:extLst>
          </p:cNvPr>
          <p:cNvSpPr txBox="1"/>
          <p:nvPr/>
        </p:nvSpPr>
        <p:spPr>
          <a:xfrm>
            <a:off x="529662" y="4427520"/>
            <a:ext cx="26641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altLang="ko-KR" sz="1600" dirty="0">
                <a:latin typeface="Arial" pitchFamily="34" charset="0"/>
                <a:cs typeface="Arial" pitchFamily="34" charset="0"/>
              </a:rPr>
              <a:t>increased hotel tax of 10% (was 8% until 2013)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altLang="ko-KR" sz="1600" dirty="0">
                <a:latin typeface="Arial" pitchFamily="34" charset="0"/>
                <a:cs typeface="Arial" pitchFamily="34" charset="0"/>
              </a:rPr>
              <a:t>every hotel has to have a license from Regional Tourism Authorities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altLang="ko-KR" sz="1600" dirty="0">
                <a:latin typeface="Arial" pitchFamily="34" charset="0"/>
                <a:cs typeface="Arial" pitchFamily="34" charset="0"/>
              </a:rPr>
              <a:t>competitive regulations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altLang="ko-KR" sz="1600" dirty="0">
              <a:latin typeface="Arial" pitchFamily="34" charset="0"/>
              <a:cs typeface="Arial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altLang="ko-KR" sz="1600" dirty="0">
              <a:latin typeface="Arial" pitchFamily="34" charset="0"/>
              <a:cs typeface="Arial" pitchFamily="34" charset="0"/>
            </a:endParaRPr>
          </a:p>
          <a:p>
            <a:pPr marL="285750" indent="-285750" algn="ctr">
              <a:buFontTx/>
              <a:buChar char="-"/>
            </a:pPr>
            <a:endParaRPr lang="ko-KR" altLang="en-US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89EC713E-11D7-4308-8822-3D04EA5ABFB6}"/>
              </a:ext>
            </a:extLst>
          </p:cNvPr>
          <p:cNvSpPr txBox="1"/>
          <p:nvPr/>
        </p:nvSpPr>
        <p:spPr>
          <a:xfrm>
            <a:off x="3873937" y="4447626"/>
            <a:ext cx="176756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600" dirty="0">
                <a:latin typeface="Arial" pitchFamily="34" charset="0"/>
                <a:cs typeface="Arial" pitchFamily="34" charset="0"/>
              </a:rPr>
              <a:t>the purchasing power of tourists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600" dirty="0">
                <a:latin typeface="Arial" pitchFamily="34" charset="0"/>
                <a:cs typeface="Arial" pitchFamily="34" charset="0"/>
              </a:rPr>
              <a:t> the price level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600" dirty="0">
                <a:latin typeface="Arial" pitchFamily="34" charset="0"/>
                <a:cs typeface="Arial" pitchFamily="34" charset="0"/>
              </a:rPr>
              <a:t> the income level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600" dirty="0">
                <a:latin typeface="Arial" pitchFamily="34" charset="0"/>
                <a:cs typeface="Arial" pitchFamily="34" charset="0"/>
              </a:rPr>
              <a:t>inflation</a:t>
            </a:r>
            <a:endParaRPr lang="ko-KR" altLang="en-US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30B4186C-91A6-4425-9892-92B32D36D18A}"/>
              </a:ext>
            </a:extLst>
          </p:cNvPr>
          <p:cNvSpPr txBox="1"/>
          <p:nvPr/>
        </p:nvSpPr>
        <p:spPr>
          <a:xfrm>
            <a:off x="6731445" y="4447626"/>
            <a:ext cx="18957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ko-KR" sz="1600" dirty="0" err="1">
                <a:latin typeface="Arial" pitchFamily="34" charset="0"/>
                <a:cs typeface="Arial" pitchFamily="34" charset="0"/>
              </a:rPr>
              <a:t>adaptating</a:t>
            </a:r>
            <a:r>
              <a:rPr lang="en-US" altLang="ko-KR" sz="1600" dirty="0">
                <a:latin typeface="Arial" pitchFamily="34" charset="0"/>
                <a:cs typeface="Arial" pitchFamily="34" charset="0"/>
              </a:rPr>
              <a:t> to different cultures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ko-KR" sz="1600" dirty="0">
                <a:latin typeface="Arial" pitchFamily="34" charset="0"/>
                <a:cs typeface="Arial" pitchFamily="34" charset="0"/>
              </a:rPr>
              <a:t>promoting a genuine local culture</a:t>
            </a:r>
          </a:p>
          <a:p>
            <a:pPr algn="ctr"/>
            <a:endParaRPr lang="en-US" altLang="ko-KR" sz="1200" dirty="0">
              <a:latin typeface="Arial" pitchFamily="34" charset="0"/>
              <a:cs typeface="Arial" pitchFamily="34" charset="0"/>
            </a:endParaRPr>
          </a:p>
          <a:p>
            <a:pPr algn="ctr"/>
            <a:endParaRPr lang="ko-KR" altLang="en-US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rapezoid 13">
            <a:extLst>
              <a:ext uri="{FF2B5EF4-FFF2-40B4-BE49-F238E27FC236}">
                <a16:creationId xmlns:a16="http://schemas.microsoft.com/office/drawing/2014/main" id="{BDC4C07B-2E54-4355-8A4B-E71AF8F24651}"/>
              </a:ext>
            </a:extLst>
          </p:cNvPr>
          <p:cNvSpPr/>
          <p:nvPr/>
        </p:nvSpPr>
        <p:spPr>
          <a:xfrm>
            <a:off x="7360235" y="2394696"/>
            <a:ext cx="509988" cy="431226"/>
          </a:xfrm>
          <a:custGeom>
            <a:avLst/>
            <a:gdLst/>
            <a:ahLst/>
            <a:cxnLst/>
            <a:rect l="l" t="t" r="r" b="b"/>
            <a:pathLst>
              <a:path w="2736304" h="2313707">
                <a:moveTo>
                  <a:pt x="1046195" y="1945901"/>
                </a:moveTo>
                <a:lnTo>
                  <a:pt x="998316" y="2093032"/>
                </a:lnTo>
                <a:lnTo>
                  <a:pt x="1737988" y="2093032"/>
                </a:lnTo>
                <a:lnTo>
                  <a:pt x="1690109" y="1945901"/>
                </a:lnTo>
                <a:close/>
                <a:moveTo>
                  <a:pt x="396044" y="89541"/>
                </a:moveTo>
                <a:lnTo>
                  <a:pt x="396044" y="1241668"/>
                </a:lnTo>
                <a:lnTo>
                  <a:pt x="2340260" y="1241668"/>
                </a:lnTo>
                <a:lnTo>
                  <a:pt x="2340260" y="89541"/>
                </a:lnTo>
                <a:close/>
                <a:moveTo>
                  <a:pt x="252028" y="0"/>
                </a:moveTo>
                <a:lnTo>
                  <a:pt x="2484276" y="0"/>
                </a:lnTo>
                <a:lnTo>
                  <a:pt x="2484276" y="1331208"/>
                </a:lnTo>
                <a:lnTo>
                  <a:pt x="2484679" y="1331208"/>
                </a:lnTo>
                <a:lnTo>
                  <a:pt x="2736304" y="2195304"/>
                </a:lnTo>
                <a:lnTo>
                  <a:pt x="2736304" y="2313707"/>
                </a:lnTo>
                <a:lnTo>
                  <a:pt x="0" y="2313707"/>
                </a:lnTo>
                <a:lnTo>
                  <a:pt x="0" y="2195304"/>
                </a:lnTo>
                <a:lnTo>
                  <a:pt x="251625" y="1331208"/>
                </a:lnTo>
                <a:lnTo>
                  <a:pt x="252028" y="1331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64" name="Rectangle 18">
            <a:extLst>
              <a:ext uri="{FF2B5EF4-FFF2-40B4-BE49-F238E27FC236}">
                <a16:creationId xmlns:a16="http://schemas.microsoft.com/office/drawing/2014/main" id="{87605BF6-84AA-49E2-A5B0-DBF19714AA9E}"/>
              </a:ext>
            </a:extLst>
          </p:cNvPr>
          <p:cNvSpPr/>
          <p:nvPr/>
        </p:nvSpPr>
        <p:spPr>
          <a:xfrm>
            <a:off x="10197134" y="2355184"/>
            <a:ext cx="551209" cy="437947"/>
          </a:xfrm>
          <a:custGeom>
            <a:avLst/>
            <a:gdLst/>
            <a:ahLst/>
            <a:cxnLst/>
            <a:rect l="l" t="t" r="r" b="b"/>
            <a:pathLst>
              <a:path w="3240000" h="2574247">
                <a:moveTo>
                  <a:pt x="2393400" y="1814089"/>
                </a:moveTo>
                <a:cubicBezTo>
                  <a:pt x="2363577" y="1814089"/>
                  <a:pt x="2339400" y="1838266"/>
                  <a:pt x="2339400" y="1868089"/>
                </a:cubicBezTo>
                <a:cubicBezTo>
                  <a:pt x="2339400" y="1897912"/>
                  <a:pt x="2363577" y="1922089"/>
                  <a:pt x="2393400" y="1922089"/>
                </a:cubicBezTo>
                <a:lnTo>
                  <a:pt x="2573400" y="1922089"/>
                </a:lnTo>
                <a:cubicBezTo>
                  <a:pt x="2603223" y="1922089"/>
                  <a:pt x="2627400" y="1897912"/>
                  <a:pt x="2627400" y="1868089"/>
                </a:cubicBezTo>
                <a:cubicBezTo>
                  <a:pt x="2627400" y="1838266"/>
                  <a:pt x="2603223" y="1814089"/>
                  <a:pt x="2573400" y="1814089"/>
                </a:cubicBezTo>
                <a:close/>
                <a:moveTo>
                  <a:pt x="173344" y="1814089"/>
                </a:moveTo>
                <a:cubicBezTo>
                  <a:pt x="143521" y="1814089"/>
                  <a:pt x="119344" y="1838266"/>
                  <a:pt x="119344" y="1868089"/>
                </a:cubicBezTo>
                <a:cubicBezTo>
                  <a:pt x="119344" y="1897912"/>
                  <a:pt x="143521" y="1922089"/>
                  <a:pt x="173344" y="1922089"/>
                </a:cubicBezTo>
                <a:lnTo>
                  <a:pt x="353344" y="1922089"/>
                </a:lnTo>
                <a:cubicBezTo>
                  <a:pt x="383167" y="1922089"/>
                  <a:pt x="407344" y="1897912"/>
                  <a:pt x="407344" y="1868089"/>
                </a:cubicBezTo>
                <a:cubicBezTo>
                  <a:pt x="407344" y="1838266"/>
                  <a:pt x="383167" y="1814089"/>
                  <a:pt x="353344" y="1814089"/>
                </a:cubicBezTo>
                <a:close/>
                <a:moveTo>
                  <a:pt x="2933496" y="1796081"/>
                </a:moveTo>
                <a:cubicBezTo>
                  <a:pt x="2893727" y="1796081"/>
                  <a:pt x="2861488" y="1828320"/>
                  <a:pt x="2861488" y="1868089"/>
                </a:cubicBezTo>
                <a:cubicBezTo>
                  <a:pt x="2861488" y="1907858"/>
                  <a:pt x="2893727" y="1940097"/>
                  <a:pt x="2933496" y="1940097"/>
                </a:cubicBezTo>
                <a:cubicBezTo>
                  <a:pt x="2973265" y="1940097"/>
                  <a:pt x="3005504" y="1907858"/>
                  <a:pt x="3005504" y="1868089"/>
                </a:cubicBezTo>
                <a:cubicBezTo>
                  <a:pt x="3005504" y="1828320"/>
                  <a:pt x="2973265" y="1796081"/>
                  <a:pt x="2933496" y="1796081"/>
                </a:cubicBezTo>
                <a:close/>
                <a:moveTo>
                  <a:pt x="119344" y="122856"/>
                </a:moveTo>
                <a:lnTo>
                  <a:pt x="119344" y="1728192"/>
                </a:lnTo>
                <a:lnTo>
                  <a:pt x="3120656" y="1728192"/>
                </a:lnTo>
                <a:lnTo>
                  <a:pt x="3120656" y="122856"/>
                </a:lnTo>
                <a:close/>
                <a:moveTo>
                  <a:pt x="0" y="0"/>
                </a:moveTo>
                <a:lnTo>
                  <a:pt x="3240000" y="0"/>
                </a:lnTo>
                <a:lnTo>
                  <a:pt x="3240000" y="2016224"/>
                </a:lnTo>
                <a:lnTo>
                  <a:pt x="1812079" y="2016224"/>
                </a:lnTo>
                <a:lnTo>
                  <a:pt x="1857107" y="2320159"/>
                </a:lnTo>
                <a:lnTo>
                  <a:pt x="2357140" y="2320159"/>
                </a:lnTo>
                <a:cubicBezTo>
                  <a:pt x="2427304" y="2320159"/>
                  <a:pt x="2484184" y="2377039"/>
                  <a:pt x="2484184" y="2447203"/>
                </a:cubicBezTo>
                <a:lnTo>
                  <a:pt x="2484184" y="2574247"/>
                </a:lnTo>
                <a:lnTo>
                  <a:pt x="755992" y="2574247"/>
                </a:lnTo>
                <a:lnTo>
                  <a:pt x="755992" y="2447203"/>
                </a:lnTo>
                <a:cubicBezTo>
                  <a:pt x="755992" y="2377039"/>
                  <a:pt x="812872" y="2320159"/>
                  <a:pt x="883036" y="2320159"/>
                </a:cubicBezTo>
                <a:lnTo>
                  <a:pt x="1382894" y="2320159"/>
                </a:lnTo>
                <a:lnTo>
                  <a:pt x="1427922" y="2016224"/>
                </a:lnTo>
                <a:lnTo>
                  <a:pt x="0" y="2016224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>
              <a:solidFill>
                <a:schemeClr val="tx1"/>
              </a:solidFill>
            </a:endParaRP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BE7C6448-FAF5-4C88-9893-DF91391945D5}"/>
              </a:ext>
            </a:extLst>
          </p:cNvPr>
          <p:cNvSpPr txBox="1"/>
          <p:nvPr/>
        </p:nvSpPr>
        <p:spPr>
          <a:xfrm>
            <a:off x="1396155" y="3422028"/>
            <a:ext cx="1008112" cy="46166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ro-RO" altLang="ko-KR" sz="1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Political- </a:t>
            </a:r>
            <a:r>
              <a:rPr lang="ro-RO" altLang="ko-KR" sz="12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laws</a:t>
            </a:r>
            <a:endParaRPr lang="ko-KR" altLang="en-US" sz="1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2267F109-E1B6-4428-B808-639A6B80D4E5}"/>
              </a:ext>
            </a:extLst>
          </p:cNvPr>
          <p:cNvSpPr txBox="1"/>
          <p:nvPr/>
        </p:nvSpPr>
        <p:spPr>
          <a:xfrm>
            <a:off x="4214191" y="3578202"/>
            <a:ext cx="1073425" cy="27699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ro-RO" altLang="ko-KR" sz="12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Economical</a:t>
            </a:r>
            <a:endParaRPr lang="ko-KR" altLang="en-US" sz="1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F67CF42-93D4-49E8-B44F-AADB1E8E733A}"/>
              </a:ext>
            </a:extLst>
          </p:cNvPr>
          <p:cNvSpPr txBox="1"/>
          <p:nvPr/>
        </p:nvSpPr>
        <p:spPr>
          <a:xfrm>
            <a:off x="7111173" y="3578202"/>
            <a:ext cx="1008112" cy="276999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ro-RO" altLang="ko-KR" sz="1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Social</a:t>
            </a:r>
            <a:endParaRPr lang="ko-KR" altLang="en-US" sz="1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426F9C91-11EA-422A-A378-0BE723528CA6}"/>
              </a:ext>
            </a:extLst>
          </p:cNvPr>
          <p:cNvSpPr txBox="1"/>
          <p:nvPr/>
        </p:nvSpPr>
        <p:spPr>
          <a:xfrm>
            <a:off x="9588953" y="4447626"/>
            <a:ext cx="176756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600" dirty="0">
                <a:latin typeface="Arial" pitchFamily="34" charset="0"/>
                <a:cs typeface="Arial" pitchFamily="34" charset="0"/>
              </a:rPr>
              <a:t>accelerating technical progress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600" dirty="0">
                <a:latin typeface="Arial" pitchFamily="34" charset="0"/>
                <a:cs typeface="Arial" pitchFamily="34" charset="0"/>
              </a:rPr>
              <a:t>continuous innovation</a:t>
            </a:r>
          </a:p>
          <a:p>
            <a:pPr algn="ctr"/>
            <a:endParaRPr lang="en-US" altLang="ko-KR" sz="1200" dirty="0">
              <a:latin typeface="Arial" pitchFamily="34" charset="0"/>
              <a:cs typeface="Arial" pitchFamily="34" charset="0"/>
            </a:endParaRPr>
          </a:p>
          <a:p>
            <a:pPr algn="ctr"/>
            <a:endParaRPr lang="ko-KR" altLang="en-US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2E6B92D5-B500-4DCC-A68C-B18A21062DCA}"/>
              </a:ext>
            </a:extLst>
          </p:cNvPr>
          <p:cNvSpPr txBox="1"/>
          <p:nvPr/>
        </p:nvSpPr>
        <p:spPr>
          <a:xfrm>
            <a:off x="9827621" y="3544611"/>
            <a:ext cx="1290231" cy="276999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ro-RO" altLang="ko-KR" sz="12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Technological</a:t>
            </a:r>
            <a:endParaRPr lang="ko-KR" altLang="en-US" sz="1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Rounded Rectangle 25">
            <a:extLst>
              <a:ext uri="{FF2B5EF4-FFF2-40B4-BE49-F238E27FC236}">
                <a16:creationId xmlns:a16="http://schemas.microsoft.com/office/drawing/2014/main" id="{59421B5F-432C-4C7E-A6F4-AF9B00229A41}"/>
              </a:ext>
            </a:extLst>
          </p:cNvPr>
          <p:cNvSpPr/>
          <p:nvPr/>
        </p:nvSpPr>
        <p:spPr>
          <a:xfrm>
            <a:off x="4563047" y="2336580"/>
            <a:ext cx="389347" cy="547458"/>
          </a:xfrm>
          <a:custGeom>
            <a:avLst/>
            <a:gdLst/>
            <a:ahLst/>
            <a:cxnLst/>
            <a:rect l="l" t="t" r="r" b="b"/>
            <a:pathLst>
              <a:path w="2304256" h="3240000">
                <a:moveTo>
                  <a:pt x="954128" y="3024336"/>
                </a:moveTo>
                <a:cubicBezTo>
                  <a:pt x="924305" y="3024336"/>
                  <a:pt x="900128" y="3048513"/>
                  <a:pt x="900128" y="3078336"/>
                </a:cubicBezTo>
                <a:cubicBezTo>
                  <a:pt x="900128" y="3108159"/>
                  <a:pt x="924305" y="3132336"/>
                  <a:pt x="954128" y="3132336"/>
                </a:cubicBezTo>
                <a:lnTo>
                  <a:pt x="1350128" y="3132336"/>
                </a:lnTo>
                <a:cubicBezTo>
                  <a:pt x="1379951" y="3132336"/>
                  <a:pt x="1404128" y="3108159"/>
                  <a:pt x="1404128" y="3078336"/>
                </a:cubicBezTo>
                <a:cubicBezTo>
                  <a:pt x="1404128" y="3048513"/>
                  <a:pt x="1379951" y="3024336"/>
                  <a:pt x="1350128" y="3024336"/>
                </a:cubicBezTo>
                <a:close/>
                <a:moveTo>
                  <a:pt x="131531" y="224650"/>
                </a:moveTo>
                <a:lnTo>
                  <a:pt x="131531" y="2888946"/>
                </a:lnTo>
                <a:lnTo>
                  <a:pt x="2172725" y="2888946"/>
                </a:lnTo>
                <a:lnTo>
                  <a:pt x="2172725" y="224650"/>
                </a:lnTo>
                <a:close/>
                <a:moveTo>
                  <a:pt x="936128" y="73520"/>
                </a:moveTo>
                <a:cubicBezTo>
                  <a:pt x="916246" y="73520"/>
                  <a:pt x="900128" y="89638"/>
                  <a:pt x="900128" y="109520"/>
                </a:cubicBezTo>
                <a:cubicBezTo>
                  <a:pt x="900128" y="129402"/>
                  <a:pt x="916246" y="145520"/>
                  <a:pt x="936128" y="145520"/>
                </a:cubicBezTo>
                <a:lnTo>
                  <a:pt x="1368128" y="145520"/>
                </a:lnTo>
                <a:cubicBezTo>
                  <a:pt x="1388010" y="145520"/>
                  <a:pt x="1404128" y="129402"/>
                  <a:pt x="1404128" y="109520"/>
                </a:cubicBezTo>
                <a:cubicBezTo>
                  <a:pt x="1404128" y="89638"/>
                  <a:pt x="1388010" y="73520"/>
                  <a:pt x="1368128" y="73520"/>
                </a:cubicBezTo>
                <a:close/>
                <a:moveTo>
                  <a:pt x="155330" y="0"/>
                </a:moveTo>
                <a:lnTo>
                  <a:pt x="2148926" y="0"/>
                </a:lnTo>
                <a:cubicBezTo>
                  <a:pt x="2234712" y="0"/>
                  <a:pt x="2304256" y="69544"/>
                  <a:pt x="2304256" y="155330"/>
                </a:cubicBezTo>
                <a:lnTo>
                  <a:pt x="2304256" y="3084670"/>
                </a:lnTo>
                <a:cubicBezTo>
                  <a:pt x="2304256" y="3170456"/>
                  <a:pt x="2234712" y="3240000"/>
                  <a:pt x="2148926" y="3240000"/>
                </a:cubicBezTo>
                <a:lnTo>
                  <a:pt x="155330" y="3240000"/>
                </a:lnTo>
                <a:cubicBezTo>
                  <a:pt x="69544" y="3240000"/>
                  <a:pt x="0" y="3170456"/>
                  <a:pt x="0" y="3084670"/>
                </a:cubicBezTo>
                <a:lnTo>
                  <a:pt x="0" y="155330"/>
                </a:lnTo>
                <a:cubicBezTo>
                  <a:pt x="0" y="69544"/>
                  <a:pt x="69544" y="0"/>
                  <a:pt x="15533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277769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Box 49">
            <a:extLst>
              <a:ext uri="{FF2B5EF4-FFF2-40B4-BE49-F238E27FC236}">
                <a16:creationId xmlns:a16="http://schemas.microsoft.com/office/drawing/2014/main" id="{0338D58E-2B11-406D-A0AA-225117CADC7C}"/>
              </a:ext>
            </a:extLst>
          </p:cNvPr>
          <p:cNvSpPr txBox="1"/>
          <p:nvPr/>
        </p:nvSpPr>
        <p:spPr>
          <a:xfrm>
            <a:off x="1527211" y="4417491"/>
            <a:ext cx="397349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The methods used to find out exactly what customers expect from Heritage Madrid Hotel are the following: surveys, feedbacks, reviews and an analysis of the market place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.</a:t>
            </a:r>
            <a:endParaRPr lang="ko-KR" altLang="en-US" sz="12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0D5AEB30-F5DB-4F2E-A580-703774B2E545}"/>
              </a:ext>
            </a:extLst>
          </p:cNvPr>
          <p:cNvSpPr txBox="1"/>
          <p:nvPr/>
        </p:nvSpPr>
        <p:spPr>
          <a:xfrm>
            <a:off x="1527211" y="3536325"/>
            <a:ext cx="39734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ro-RO" altLang="ko-KR" sz="2000" b="1" dirty="0" err="1">
                <a:solidFill>
                  <a:schemeClr val="accent1"/>
                </a:solidFill>
                <a:cs typeface="Arial" pitchFamily="34" charset="0"/>
              </a:rPr>
              <a:t>What</a:t>
            </a:r>
            <a:r>
              <a:rPr lang="ro-RO" altLang="ko-KR" sz="2000" b="1" dirty="0">
                <a:solidFill>
                  <a:schemeClr val="accent1"/>
                </a:solidFill>
                <a:cs typeface="Arial" pitchFamily="34" charset="0"/>
              </a:rPr>
              <a:t> do </a:t>
            </a:r>
            <a:r>
              <a:rPr lang="ro-RO" altLang="ko-KR" sz="2400" b="1" dirty="0" err="1">
                <a:solidFill>
                  <a:schemeClr val="accent1"/>
                </a:solidFill>
                <a:cs typeface="Arial" pitchFamily="34" charset="0"/>
              </a:rPr>
              <a:t>customers</a:t>
            </a:r>
            <a:r>
              <a:rPr lang="ro-RO" altLang="ko-KR" sz="2000" b="1" dirty="0">
                <a:solidFill>
                  <a:schemeClr val="accent1"/>
                </a:solidFill>
                <a:cs typeface="Arial" pitchFamily="34" charset="0"/>
              </a:rPr>
              <a:t> </a:t>
            </a:r>
            <a:r>
              <a:rPr lang="ro-RO" altLang="ko-KR" sz="2000" b="1" dirty="0" err="1">
                <a:solidFill>
                  <a:schemeClr val="accent1"/>
                </a:solidFill>
                <a:cs typeface="Arial" pitchFamily="34" charset="0"/>
              </a:rPr>
              <a:t>want</a:t>
            </a:r>
            <a:r>
              <a:rPr lang="ro-RO" altLang="ko-KR" sz="2000" b="1" dirty="0">
                <a:solidFill>
                  <a:schemeClr val="accent1"/>
                </a:solidFill>
                <a:cs typeface="Arial" pitchFamily="34" charset="0"/>
              </a:rPr>
              <a:t>?</a:t>
            </a:r>
            <a:endParaRPr lang="ko-KR" altLang="en-US" sz="2000" b="1" dirty="0">
              <a:solidFill>
                <a:schemeClr val="accent1"/>
              </a:solidFill>
              <a:cs typeface="Arial" pitchFamily="34" charset="0"/>
            </a:endParaRP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595CB8E7-8BA6-4681-9782-6A9A840605EB}"/>
              </a:ext>
            </a:extLst>
          </p:cNvPr>
          <p:cNvSpPr txBox="1">
            <a:spLocks/>
          </p:cNvSpPr>
          <p:nvPr/>
        </p:nvSpPr>
        <p:spPr>
          <a:xfrm>
            <a:off x="371061" y="394143"/>
            <a:ext cx="5724939" cy="1922462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1" hangingPunct="1">
              <a:spcBef>
                <a:spcPct val="0"/>
              </a:spcBef>
              <a:buNone/>
              <a:defRPr sz="3600" b="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GB" sz="44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Creating </a:t>
            </a:r>
            <a:r>
              <a:rPr lang="en-GB" sz="4400" b="1" dirty="0">
                <a:solidFill>
                  <a:srgbClr val="E6106D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Customer </a:t>
            </a:r>
            <a:r>
              <a:rPr lang="en-GB" sz="44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Value &amp;Engagement</a:t>
            </a:r>
            <a:r>
              <a:rPr lang="en-GB" sz="44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ko-KR" altLang="en-US" sz="7200" dirty="0"/>
          </a:p>
        </p:txBody>
      </p:sp>
      <p:pic>
        <p:nvPicPr>
          <p:cNvPr id="13" name="Substituent imagine 12">
            <a:extLst>
              <a:ext uri="{FF2B5EF4-FFF2-40B4-BE49-F238E27FC236}">
                <a16:creationId xmlns:a16="http://schemas.microsoft.com/office/drawing/2014/main" id="{92E7D92A-B730-4ACE-BDE5-490C736085A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53" b="15753"/>
          <a:stretch>
            <a:fillRect/>
          </a:stretch>
        </p:blipFill>
        <p:spPr>
          <a:xfrm>
            <a:off x="6096000" y="720725"/>
            <a:ext cx="5095875" cy="5235575"/>
          </a:xfrm>
        </p:spPr>
      </p:pic>
    </p:spTree>
    <p:extLst>
      <p:ext uri="{BB962C8B-B14F-4D97-AF65-F5344CB8AC3E}">
        <p14:creationId xmlns:p14="http://schemas.microsoft.com/office/powerpoint/2010/main" val="942761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16E598-57BC-4DEF-BDB3-B86C88016B7C}"/>
              </a:ext>
            </a:extLst>
          </p:cNvPr>
          <p:cNvSpPr/>
          <p:nvPr/>
        </p:nvSpPr>
        <p:spPr>
          <a:xfrm rot="7954253">
            <a:off x="1703819" y="5117677"/>
            <a:ext cx="1067422" cy="1044426"/>
          </a:xfrm>
          <a:custGeom>
            <a:avLst/>
            <a:gdLst>
              <a:gd name="connsiteX0" fmla="*/ 1062161 w 1067422"/>
              <a:gd name="connsiteY0" fmla="*/ 410889 h 1044426"/>
              <a:gd name="connsiteX1" fmla="*/ 1061209 w 1067422"/>
              <a:gd name="connsiteY1" fmla="*/ 430892 h 1044426"/>
              <a:gd name="connsiteX2" fmla="*/ 882139 w 1067422"/>
              <a:gd name="connsiteY2" fmla="*/ 595674 h 1044426"/>
              <a:gd name="connsiteX3" fmla="*/ 868804 w 1067422"/>
              <a:gd name="connsiteY3" fmla="*/ 608057 h 1044426"/>
              <a:gd name="connsiteX4" fmla="*/ 868804 w 1067422"/>
              <a:gd name="connsiteY4" fmla="*/ 623297 h 1044426"/>
              <a:gd name="connsiteX5" fmla="*/ 908809 w 1067422"/>
              <a:gd name="connsiteY5" fmla="*/ 666159 h 1044426"/>
              <a:gd name="connsiteX6" fmla="*/ 916839 w 1067422"/>
              <a:gd name="connsiteY6" fmla="*/ 666632 h 1044426"/>
              <a:gd name="connsiteX7" fmla="*/ 645694 w 1067422"/>
              <a:gd name="connsiteY7" fmla="*/ 913608 h 1044426"/>
              <a:gd name="connsiteX8" fmla="*/ 638299 w 1067422"/>
              <a:gd name="connsiteY8" fmla="*/ 901427 h 1044426"/>
              <a:gd name="connsiteX9" fmla="*/ 607819 w 1067422"/>
              <a:gd name="connsiteY9" fmla="*/ 868089 h 1044426"/>
              <a:gd name="connsiteX10" fmla="*/ 583054 w 1067422"/>
              <a:gd name="connsiteY10" fmla="*/ 867137 h 1044426"/>
              <a:gd name="connsiteX11" fmla="*/ 458276 w 1067422"/>
              <a:gd name="connsiteY11" fmla="*/ 981437 h 1044426"/>
              <a:gd name="connsiteX12" fmla="*/ 394459 w 1067422"/>
              <a:gd name="connsiteY12" fmla="*/ 1039539 h 1044426"/>
              <a:gd name="connsiteX13" fmla="*/ 375409 w 1067422"/>
              <a:gd name="connsiteY13" fmla="*/ 1038587 h 1044426"/>
              <a:gd name="connsiteX14" fmla="*/ 295399 w 1067422"/>
              <a:gd name="connsiteY14" fmla="*/ 950957 h 1044426"/>
              <a:gd name="connsiteX15" fmla="*/ 292541 w 1067422"/>
              <a:gd name="connsiteY15" fmla="*/ 930954 h 1044426"/>
              <a:gd name="connsiteX16" fmla="*/ 320164 w 1067422"/>
              <a:gd name="connsiteY16" fmla="*/ 881424 h 1044426"/>
              <a:gd name="connsiteX17" fmla="*/ 318259 w 1067422"/>
              <a:gd name="connsiteY17" fmla="*/ 862374 h 1044426"/>
              <a:gd name="connsiteX18" fmla="*/ 253489 w 1067422"/>
              <a:gd name="connsiteY18" fmla="*/ 846182 h 1044426"/>
              <a:gd name="connsiteX19" fmla="*/ 184909 w 1067422"/>
              <a:gd name="connsiteY19" fmla="*/ 831894 h 1044426"/>
              <a:gd name="connsiteX20" fmla="*/ 7744 w 1067422"/>
              <a:gd name="connsiteY20" fmla="*/ 639489 h 1044426"/>
              <a:gd name="connsiteX21" fmla="*/ 8696 w 1067422"/>
              <a:gd name="connsiteY21" fmla="*/ 609009 h 1044426"/>
              <a:gd name="connsiteX22" fmla="*/ 167764 w 1067422"/>
              <a:gd name="connsiteY22" fmla="*/ 463277 h 1044426"/>
              <a:gd name="connsiteX23" fmla="*/ 191576 w 1067422"/>
              <a:gd name="connsiteY23" fmla="*/ 464229 h 1044426"/>
              <a:gd name="connsiteX24" fmla="*/ 328736 w 1067422"/>
              <a:gd name="connsiteY24" fmla="*/ 614724 h 1044426"/>
              <a:gd name="connsiteX25" fmla="*/ 347786 w 1067422"/>
              <a:gd name="connsiteY25" fmla="*/ 615677 h 1044426"/>
              <a:gd name="connsiteX26" fmla="*/ 411604 w 1067422"/>
              <a:gd name="connsiteY26" fmla="*/ 557574 h 1044426"/>
              <a:gd name="connsiteX27" fmla="*/ 412556 w 1067422"/>
              <a:gd name="connsiteY27" fmla="*/ 541382 h 1044426"/>
              <a:gd name="connsiteX28" fmla="*/ 273491 w 1067422"/>
              <a:gd name="connsiteY28" fmla="*/ 390887 h 1044426"/>
              <a:gd name="connsiteX29" fmla="*/ 273491 w 1067422"/>
              <a:gd name="connsiteY29" fmla="*/ 366122 h 1044426"/>
              <a:gd name="connsiteX30" fmla="*/ 401126 w 1067422"/>
              <a:gd name="connsiteY30" fmla="*/ 249917 h 1044426"/>
              <a:gd name="connsiteX31" fmla="*/ 422081 w 1067422"/>
              <a:gd name="connsiteY31" fmla="*/ 250869 h 1044426"/>
              <a:gd name="connsiteX32" fmla="*/ 560194 w 1067422"/>
              <a:gd name="connsiteY32" fmla="*/ 402317 h 1044426"/>
              <a:gd name="connsiteX33" fmla="*/ 580196 w 1067422"/>
              <a:gd name="connsiteY33" fmla="*/ 403269 h 1044426"/>
              <a:gd name="connsiteX34" fmla="*/ 644014 w 1067422"/>
              <a:gd name="connsiteY34" fmla="*/ 345167 h 1044426"/>
              <a:gd name="connsiteX35" fmla="*/ 644014 w 1067422"/>
              <a:gd name="connsiteY35" fmla="*/ 328974 h 1044426"/>
              <a:gd name="connsiteX36" fmla="*/ 504949 w 1067422"/>
              <a:gd name="connsiteY36" fmla="*/ 178479 h 1044426"/>
              <a:gd name="connsiteX37" fmla="*/ 505901 w 1067422"/>
              <a:gd name="connsiteY37" fmla="*/ 154667 h 1044426"/>
              <a:gd name="connsiteX38" fmla="*/ 666874 w 1067422"/>
              <a:gd name="connsiteY38" fmla="*/ 7029 h 1044426"/>
              <a:gd name="connsiteX39" fmla="*/ 691639 w 1067422"/>
              <a:gd name="connsiteY39" fmla="*/ 7982 h 1044426"/>
              <a:gd name="connsiteX40" fmla="*/ 888806 w 1067422"/>
              <a:gd name="connsiteY40" fmla="*/ 222294 h 1044426"/>
              <a:gd name="connsiteX41" fmla="*/ 892616 w 1067422"/>
              <a:gd name="connsiteY41" fmla="*/ 252774 h 1044426"/>
              <a:gd name="connsiteX42" fmla="*/ 867851 w 1067422"/>
              <a:gd name="connsiteY42" fmla="*/ 295637 h 1044426"/>
              <a:gd name="connsiteX43" fmla="*/ 869756 w 1067422"/>
              <a:gd name="connsiteY43" fmla="*/ 317544 h 1044426"/>
              <a:gd name="connsiteX44" fmla="*/ 934526 w 1067422"/>
              <a:gd name="connsiteY44" fmla="*/ 331832 h 1044426"/>
              <a:gd name="connsiteX45" fmla="*/ 1002154 w 1067422"/>
              <a:gd name="connsiteY45" fmla="*/ 346119 h 1044426"/>
              <a:gd name="connsiteX46" fmla="*/ 1062161 w 1067422"/>
              <a:gd name="connsiteY46" fmla="*/ 410889 h 1044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7422" h="1044426">
                <a:moveTo>
                  <a:pt x="1062161" y="410889"/>
                </a:moveTo>
                <a:cubicBezTo>
                  <a:pt x="1069781" y="418509"/>
                  <a:pt x="1068829" y="423272"/>
                  <a:pt x="1061209" y="430892"/>
                </a:cubicBezTo>
                <a:cubicBezTo>
                  <a:pt x="1001201" y="485184"/>
                  <a:pt x="941194" y="540429"/>
                  <a:pt x="882139" y="595674"/>
                </a:cubicBezTo>
                <a:cubicBezTo>
                  <a:pt x="877376" y="599484"/>
                  <a:pt x="873566" y="604247"/>
                  <a:pt x="868804" y="608057"/>
                </a:cubicBezTo>
                <a:cubicBezTo>
                  <a:pt x="862136" y="612819"/>
                  <a:pt x="863089" y="617582"/>
                  <a:pt x="868804" y="623297"/>
                </a:cubicBezTo>
                <a:cubicBezTo>
                  <a:pt x="882139" y="637584"/>
                  <a:pt x="895474" y="651872"/>
                  <a:pt x="908809" y="666159"/>
                </a:cubicBezTo>
                <a:lnTo>
                  <a:pt x="916839" y="666632"/>
                </a:lnTo>
                <a:lnTo>
                  <a:pt x="645694" y="913608"/>
                </a:lnTo>
                <a:lnTo>
                  <a:pt x="638299" y="901427"/>
                </a:lnTo>
                <a:cubicBezTo>
                  <a:pt x="626869" y="891902"/>
                  <a:pt x="617344" y="880472"/>
                  <a:pt x="607819" y="868089"/>
                </a:cubicBezTo>
                <a:cubicBezTo>
                  <a:pt x="599246" y="856659"/>
                  <a:pt x="592579" y="858564"/>
                  <a:pt x="583054" y="867137"/>
                </a:cubicBezTo>
                <a:cubicBezTo>
                  <a:pt x="542096" y="905237"/>
                  <a:pt x="500186" y="943337"/>
                  <a:pt x="458276" y="981437"/>
                </a:cubicBezTo>
                <a:cubicBezTo>
                  <a:pt x="437321" y="1000487"/>
                  <a:pt x="415414" y="1019537"/>
                  <a:pt x="394459" y="1039539"/>
                </a:cubicBezTo>
                <a:cubicBezTo>
                  <a:pt x="386839" y="1046207"/>
                  <a:pt x="382076" y="1046207"/>
                  <a:pt x="375409" y="1038587"/>
                </a:cubicBezTo>
                <a:cubicBezTo>
                  <a:pt x="348739" y="1009059"/>
                  <a:pt x="322069" y="979532"/>
                  <a:pt x="295399" y="950957"/>
                </a:cubicBezTo>
                <a:cubicBezTo>
                  <a:pt x="288731" y="944289"/>
                  <a:pt x="288731" y="938574"/>
                  <a:pt x="292541" y="930954"/>
                </a:cubicBezTo>
                <a:cubicBezTo>
                  <a:pt x="302066" y="914762"/>
                  <a:pt x="310639" y="897617"/>
                  <a:pt x="320164" y="881424"/>
                </a:cubicBezTo>
                <a:cubicBezTo>
                  <a:pt x="323974" y="873804"/>
                  <a:pt x="323974" y="869042"/>
                  <a:pt x="318259" y="862374"/>
                </a:cubicBezTo>
                <a:cubicBezTo>
                  <a:pt x="292541" y="829037"/>
                  <a:pt x="292541" y="829037"/>
                  <a:pt x="253489" y="846182"/>
                </a:cubicBezTo>
                <a:cubicBezTo>
                  <a:pt x="214436" y="863327"/>
                  <a:pt x="214436" y="863327"/>
                  <a:pt x="184909" y="831894"/>
                </a:cubicBezTo>
                <a:cubicBezTo>
                  <a:pt x="125854" y="768077"/>
                  <a:pt x="66799" y="703307"/>
                  <a:pt x="7744" y="639489"/>
                </a:cubicBezTo>
                <a:cubicBezTo>
                  <a:pt x="-2734" y="628059"/>
                  <a:pt x="-2734" y="619487"/>
                  <a:pt x="8696" y="609009"/>
                </a:cubicBezTo>
                <a:cubicBezTo>
                  <a:pt x="62036" y="560432"/>
                  <a:pt x="114424" y="511854"/>
                  <a:pt x="167764" y="463277"/>
                </a:cubicBezTo>
                <a:cubicBezTo>
                  <a:pt x="177289" y="454704"/>
                  <a:pt x="183004" y="454704"/>
                  <a:pt x="191576" y="464229"/>
                </a:cubicBezTo>
                <a:cubicBezTo>
                  <a:pt x="237296" y="514712"/>
                  <a:pt x="283016" y="564242"/>
                  <a:pt x="328736" y="614724"/>
                </a:cubicBezTo>
                <a:cubicBezTo>
                  <a:pt x="336356" y="622344"/>
                  <a:pt x="340166" y="623297"/>
                  <a:pt x="347786" y="615677"/>
                </a:cubicBezTo>
                <a:cubicBezTo>
                  <a:pt x="368741" y="595674"/>
                  <a:pt x="389696" y="576624"/>
                  <a:pt x="411604" y="557574"/>
                </a:cubicBezTo>
                <a:cubicBezTo>
                  <a:pt x="418271" y="551859"/>
                  <a:pt x="418271" y="548049"/>
                  <a:pt x="412556" y="541382"/>
                </a:cubicBezTo>
                <a:cubicBezTo>
                  <a:pt x="365884" y="490899"/>
                  <a:pt x="320164" y="440417"/>
                  <a:pt x="273491" y="390887"/>
                </a:cubicBezTo>
                <a:cubicBezTo>
                  <a:pt x="264919" y="381362"/>
                  <a:pt x="263014" y="375647"/>
                  <a:pt x="273491" y="366122"/>
                </a:cubicBezTo>
                <a:cubicBezTo>
                  <a:pt x="316354" y="328022"/>
                  <a:pt x="359216" y="288969"/>
                  <a:pt x="401126" y="249917"/>
                </a:cubicBezTo>
                <a:cubicBezTo>
                  <a:pt x="409699" y="241344"/>
                  <a:pt x="414461" y="243249"/>
                  <a:pt x="422081" y="250869"/>
                </a:cubicBezTo>
                <a:cubicBezTo>
                  <a:pt x="467801" y="301352"/>
                  <a:pt x="514474" y="351834"/>
                  <a:pt x="560194" y="402317"/>
                </a:cubicBezTo>
                <a:cubicBezTo>
                  <a:pt x="567814" y="410889"/>
                  <a:pt x="572576" y="409937"/>
                  <a:pt x="580196" y="403269"/>
                </a:cubicBezTo>
                <a:cubicBezTo>
                  <a:pt x="601151" y="383267"/>
                  <a:pt x="622106" y="364217"/>
                  <a:pt x="644014" y="345167"/>
                </a:cubicBezTo>
                <a:cubicBezTo>
                  <a:pt x="650681" y="339452"/>
                  <a:pt x="649729" y="335642"/>
                  <a:pt x="644014" y="328974"/>
                </a:cubicBezTo>
                <a:cubicBezTo>
                  <a:pt x="597341" y="278492"/>
                  <a:pt x="551621" y="228009"/>
                  <a:pt x="504949" y="178479"/>
                </a:cubicBezTo>
                <a:cubicBezTo>
                  <a:pt x="495424" y="168954"/>
                  <a:pt x="495424" y="163239"/>
                  <a:pt x="505901" y="154667"/>
                </a:cubicBezTo>
                <a:cubicBezTo>
                  <a:pt x="560194" y="106089"/>
                  <a:pt x="613534" y="56559"/>
                  <a:pt x="666874" y="7029"/>
                </a:cubicBezTo>
                <a:cubicBezTo>
                  <a:pt x="676399" y="-2496"/>
                  <a:pt x="682114" y="-2496"/>
                  <a:pt x="691639" y="7982"/>
                </a:cubicBezTo>
                <a:cubicBezTo>
                  <a:pt x="757361" y="79419"/>
                  <a:pt x="823084" y="150857"/>
                  <a:pt x="888806" y="222294"/>
                </a:cubicBezTo>
                <a:cubicBezTo>
                  <a:pt x="898331" y="232772"/>
                  <a:pt x="900236" y="240392"/>
                  <a:pt x="892616" y="252774"/>
                </a:cubicBezTo>
                <a:cubicBezTo>
                  <a:pt x="883091" y="266109"/>
                  <a:pt x="876424" y="281349"/>
                  <a:pt x="867851" y="295637"/>
                </a:cubicBezTo>
                <a:cubicBezTo>
                  <a:pt x="863089" y="304209"/>
                  <a:pt x="863089" y="309924"/>
                  <a:pt x="869756" y="317544"/>
                </a:cubicBezTo>
                <a:cubicBezTo>
                  <a:pt x="896426" y="348977"/>
                  <a:pt x="896426" y="348977"/>
                  <a:pt x="934526" y="331832"/>
                </a:cubicBezTo>
                <a:cubicBezTo>
                  <a:pt x="973579" y="314687"/>
                  <a:pt x="973579" y="314687"/>
                  <a:pt x="1002154" y="346119"/>
                </a:cubicBezTo>
                <a:cubicBezTo>
                  <a:pt x="1022156" y="368027"/>
                  <a:pt x="1041206" y="388982"/>
                  <a:pt x="1062161" y="410889"/>
                </a:cubicBezTo>
                <a:close/>
              </a:path>
            </a:pathLst>
          </a:custGeom>
          <a:solidFill>
            <a:schemeClr val="accent4">
              <a:lumMod val="75000"/>
              <a:lumOff val="2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A0259E5-7F95-4EBD-B4F4-A0F20CACCE6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ro-RO" dirty="0">
                <a:solidFill>
                  <a:schemeClr val="tx1"/>
                </a:solidFill>
              </a:rPr>
              <a:t>MEANS OF CREATING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953DDB-70B5-40EE-8E7A-E261DFF0C53B}"/>
              </a:ext>
            </a:extLst>
          </p:cNvPr>
          <p:cNvSpPr/>
          <p:nvPr/>
        </p:nvSpPr>
        <p:spPr>
          <a:xfrm rot="18748526">
            <a:off x="-69569" y="2090975"/>
            <a:ext cx="3639866" cy="3405385"/>
          </a:xfrm>
          <a:custGeom>
            <a:avLst/>
            <a:gdLst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2235881 w 3639866"/>
              <a:gd name="connsiteY56" fmla="*/ 1484947 h 3405385"/>
              <a:gd name="connsiteX57" fmla="*/ 1856786 w 3639866"/>
              <a:gd name="connsiteY57" fmla="*/ 1834515 h 3405385"/>
              <a:gd name="connsiteX58" fmla="*/ 1572941 w 3639866"/>
              <a:gd name="connsiteY58" fmla="*/ 2096452 h 3405385"/>
              <a:gd name="connsiteX59" fmla="*/ 1191941 w 3639866"/>
              <a:gd name="connsiteY59" fmla="*/ 2446972 h 3405385"/>
              <a:gd name="connsiteX60" fmla="*/ 908096 w 3639866"/>
              <a:gd name="connsiteY60" fmla="*/ 2708910 h 3405385"/>
              <a:gd name="connsiteX61" fmla="*/ 526144 w 3639866"/>
              <a:gd name="connsiteY61" fmla="*/ 3060382 h 3405385"/>
              <a:gd name="connsiteX62" fmla="*/ 308021 w 3639866"/>
              <a:gd name="connsiteY62" fmla="*/ 3262312 h 3405385"/>
              <a:gd name="connsiteX63" fmla="*/ 278494 w 3639866"/>
              <a:gd name="connsiteY63" fmla="*/ 3261360 h 3405385"/>
              <a:gd name="connsiteX64" fmla="*/ 258491 w 3639866"/>
              <a:gd name="connsiteY64" fmla="*/ 3247072 h 3405385"/>
              <a:gd name="connsiteX65" fmla="*/ 249919 w 3639866"/>
              <a:gd name="connsiteY65" fmla="*/ 3274695 h 3405385"/>
              <a:gd name="connsiteX66" fmla="*/ 145144 w 3639866"/>
              <a:gd name="connsiteY66" fmla="*/ 3404235 h 3405385"/>
              <a:gd name="connsiteX67" fmla="*/ 3221 w 3639866"/>
              <a:gd name="connsiteY67" fmla="*/ 3307080 h 3405385"/>
              <a:gd name="connsiteX68" fmla="*/ 148001 w 3639866"/>
              <a:gd name="connsiteY68" fmla="*/ 3157537 h 3405385"/>
              <a:gd name="connsiteX69" fmla="*/ 163241 w 3639866"/>
              <a:gd name="connsiteY69" fmla="*/ 3157537 h 3405385"/>
              <a:gd name="connsiteX70" fmla="*/ 166099 w 3639866"/>
              <a:gd name="connsiteY70" fmla="*/ 3139440 h 3405385"/>
              <a:gd name="connsiteX71" fmla="*/ 168004 w 3639866"/>
              <a:gd name="connsiteY71" fmla="*/ 3090862 h 3405385"/>
              <a:gd name="connsiteX72" fmla="*/ 330881 w 3639866"/>
              <a:gd name="connsiteY72" fmla="*/ 2943225 h 3405385"/>
              <a:gd name="connsiteX73" fmla="*/ 339930 w 3639866"/>
              <a:gd name="connsiteY73" fmla="*/ 2929890 h 3405385"/>
              <a:gd name="connsiteX74" fmla="*/ 339229 w 3639866"/>
              <a:gd name="connsiteY74" fmla="*/ 2928736 h 3405385"/>
              <a:gd name="connsiteX75" fmla="*/ 610374 w 3639866"/>
              <a:gd name="connsiteY75" fmla="*/ 2681760 h 3405385"/>
              <a:gd name="connsiteX76" fmla="*/ 618536 w 3639866"/>
              <a:gd name="connsiteY76" fmla="*/ 2682240 h 3405385"/>
              <a:gd name="connsiteX77" fmla="*/ 872854 w 3639866"/>
              <a:gd name="connsiteY77" fmla="*/ 2449830 h 3405385"/>
              <a:gd name="connsiteX78" fmla="*/ 1219564 w 3639866"/>
              <a:gd name="connsiteY78" fmla="*/ 2133600 h 3405385"/>
              <a:gd name="connsiteX79" fmla="*/ 1473881 w 3639866"/>
              <a:gd name="connsiteY79" fmla="*/ 1901190 h 3405385"/>
              <a:gd name="connsiteX80" fmla="*/ 1823449 w 3639866"/>
              <a:gd name="connsiteY80" fmla="*/ 1582102 h 3405385"/>
              <a:gd name="connsiteX81" fmla="*/ 2074909 w 3639866"/>
              <a:gd name="connsiteY81" fmla="*/ 1352550 h 3405385"/>
              <a:gd name="connsiteX82" fmla="*/ 2344466 w 3639866"/>
              <a:gd name="connsiteY82" fmla="*/ 1106805 h 3405385"/>
              <a:gd name="connsiteX83" fmla="*/ 2346371 w 3639866"/>
              <a:gd name="connsiteY83" fmla="*/ 1083945 h 3405385"/>
              <a:gd name="connsiteX84" fmla="*/ 2353991 w 3639866"/>
              <a:gd name="connsiteY84" fmla="*/ 947737 h 3405385"/>
              <a:gd name="connsiteX85" fmla="*/ 2489246 w 3639866"/>
              <a:gd name="connsiteY85" fmla="*/ 941070 h 3405385"/>
              <a:gd name="connsiteX86" fmla="*/ 2499724 w 3639866"/>
              <a:gd name="connsiteY86" fmla="*/ 946785 h 3405385"/>
              <a:gd name="connsiteX87" fmla="*/ 2504486 w 3639866"/>
              <a:gd name="connsiteY87" fmla="*/ 934402 h 3405385"/>
              <a:gd name="connsiteX88" fmla="*/ 2514964 w 3639866"/>
              <a:gd name="connsiteY88" fmla="*/ 855345 h 3405385"/>
              <a:gd name="connsiteX89" fmla="*/ 2534966 w 3639866"/>
              <a:gd name="connsiteY89" fmla="*/ 832485 h 3405385"/>
              <a:gd name="connsiteX90" fmla="*/ 2656886 w 3639866"/>
              <a:gd name="connsiteY90" fmla="*/ 799147 h 3405385"/>
              <a:gd name="connsiteX91" fmla="*/ 2673079 w 3639866"/>
              <a:gd name="connsiteY91" fmla="*/ 793432 h 3405385"/>
              <a:gd name="connsiteX92" fmla="*/ 2605451 w 3639866"/>
              <a:gd name="connsiteY92" fmla="*/ 782955 h 3405385"/>
              <a:gd name="connsiteX93" fmla="*/ 2296841 w 3639866"/>
              <a:gd name="connsiteY93" fmla="*/ 446722 h 3405385"/>
              <a:gd name="connsiteX94" fmla="*/ 2617834 w 3639866"/>
              <a:gd name="connsiteY94" fmla="*/ 4762 h 3405385"/>
              <a:gd name="connsiteX95" fmla="*/ 2638789 w 3639866"/>
              <a:gd name="connsiteY95" fmla="*/ 0 h 3405385"/>
              <a:gd name="connsiteX96" fmla="*/ 2734039 w 3639866"/>
              <a:gd name="connsiteY96" fmla="*/ 0 h 3405385"/>
              <a:gd name="connsiteX97" fmla="*/ 2742611 w 3639866"/>
              <a:gd name="connsiteY97" fmla="*/ 1905 h 3405385"/>
              <a:gd name="connsiteX98" fmla="*/ 3005501 w 3639866"/>
              <a:gd name="connsiteY98" fmla="*/ 160972 h 3405385"/>
              <a:gd name="connsiteX99" fmla="*/ 3027409 w 3639866"/>
              <a:gd name="connsiteY99" fmla="*/ 160972 h 3405385"/>
              <a:gd name="connsiteX100" fmla="*/ 3553412 w 3639866"/>
              <a:gd name="connsiteY100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2235881 w 3639866"/>
              <a:gd name="connsiteY56" fmla="*/ 1484947 h 3405385"/>
              <a:gd name="connsiteX57" fmla="*/ 1856786 w 3639866"/>
              <a:gd name="connsiteY57" fmla="*/ 1834515 h 3405385"/>
              <a:gd name="connsiteX58" fmla="*/ 1572941 w 3639866"/>
              <a:gd name="connsiteY58" fmla="*/ 2096452 h 3405385"/>
              <a:gd name="connsiteX59" fmla="*/ 1191941 w 3639866"/>
              <a:gd name="connsiteY59" fmla="*/ 2446972 h 3405385"/>
              <a:gd name="connsiteX60" fmla="*/ 908096 w 3639866"/>
              <a:gd name="connsiteY60" fmla="*/ 2708910 h 3405385"/>
              <a:gd name="connsiteX61" fmla="*/ 526144 w 3639866"/>
              <a:gd name="connsiteY61" fmla="*/ 3060382 h 3405385"/>
              <a:gd name="connsiteX62" fmla="*/ 308021 w 3639866"/>
              <a:gd name="connsiteY62" fmla="*/ 3262312 h 3405385"/>
              <a:gd name="connsiteX63" fmla="*/ 278494 w 3639866"/>
              <a:gd name="connsiteY63" fmla="*/ 3261360 h 3405385"/>
              <a:gd name="connsiteX64" fmla="*/ 258491 w 3639866"/>
              <a:gd name="connsiteY64" fmla="*/ 3247072 h 3405385"/>
              <a:gd name="connsiteX65" fmla="*/ 249919 w 3639866"/>
              <a:gd name="connsiteY65" fmla="*/ 3274695 h 3405385"/>
              <a:gd name="connsiteX66" fmla="*/ 145144 w 3639866"/>
              <a:gd name="connsiteY66" fmla="*/ 3404235 h 3405385"/>
              <a:gd name="connsiteX67" fmla="*/ 3221 w 3639866"/>
              <a:gd name="connsiteY67" fmla="*/ 3307080 h 3405385"/>
              <a:gd name="connsiteX68" fmla="*/ 148001 w 3639866"/>
              <a:gd name="connsiteY68" fmla="*/ 3157537 h 3405385"/>
              <a:gd name="connsiteX69" fmla="*/ 163241 w 3639866"/>
              <a:gd name="connsiteY69" fmla="*/ 3157537 h 3405385"/>
              <a:gd name="connsiteX70" fmla="*/ 166099 w 3639866"/>
              <a:gd name="connsiteY70" fmla="*/ 3139440 h 3405385"/>
              <a:gd name="connsiteX71" fmla="*/ 168004 w 3639866"/>
              <a:gd name="connsiteY71" fmla="*/ 3090862 h 3405385"/>
              <a:gd name="connsiteX72" fmla="*/ 330881 w 3639866"/>
              <a:gd name="connsiteY72" fmla="*/ 2943225 h 3405385"/>
              <a:gd name="connsiteX73" fmla="*/ 339930 w 3639866"/>
              <a:gd name="connsiteY73" fmla="*/ 2929890 h 3405385"/>
              <a:gd name="connsiteX74" fmla="*/ 339229 w 3639866"/>
              <a:gd name="connsiteY74" fmla="*/ 2928736 h 3405385"/>
              <a:gd name="connsiteX75" fmla="*/ 610374 w 3639866"/>
              <a:gd name="connsiteY75" fmla="*/ 2681760 h 3405385"/>
              <a:gd name="connsiteX76" fmla="*/ 618536 w 3639866"/>
              <a:gd name="connsiteY76" fmla="*/ 2682240 h 3405385"/>
              <a:gd name="connsiteX77" fmla="*/ 872854 w 3639866"/>
              <a:gd name="connsiteY77" fmla="*/ 2449830 h 3405385"/>
              <a:gd name="connsiteX78" fmla="*/ 1219564 w 3639866"/>
              <a:gd name="connsiteY78" fmla="*/ 2133600 h 3405385"/>
              <a:gd name="connsiteX79" fmla="*/ 1473881 w 3639866"/>
              <a:gd name="connsiteY79" fmla="*/ 1901190 h 3405385"/>
              <a:gd name="connsiteX80" fmla="*/ 1823449 w 3639866"/>
              <a:gd name="connsiteY80" fmla="*/ 1582102 h 3405385"/>
              <a:gd name="connsiteX81" fmla="*/ 2344466 w 3639866"/>
              <a:gd name="connsiteY81" fmla="*/ 1106805 h 3405385"/>
              <a:gd name="connsiteX82" fmla="*/ 2346371 w 3639866"/>
              <a:gd name="connsiteY82" fmla="*/ 1083945 h 3405385"/>
              <a:gd name="connsiteX83" fmla="*/ 2353991 w 3639866"/>
              <a:gd name="connsiteY83" fmla="*/ 947737 h 3405385"/>
              <a:gd name="connsiteX84" fmla="*/ 2489246 w 3639866"/>
              <a:gd name="connsiteY84" fmla="*/ 941070 h 3405385"/>
              <a:gd name="connsiteX85" fmla="*/ 2499724 w 3639866"/>
              <a:gd name="connsiteY85" fmla="*/ 946785 h 3405385"/>
              <a:gd name="connsiteX86" fmla="*/ 2504486 w 3639866"/>
              <a:gd name="connsiteY86" fmla="*/ 934402 h 3405385"/>
              <a:gd name="connsiteX87" fmla="*/ 2514964 w 3639866"/>
              <a:gd name="connsiteY87" fmla="*/ 855345 h 3405385"/>
              <a:gd name="connsiteX88" fmla="*/ 2534966 w 3639866"/>
              <a:gd name="connsiteY88" fmla="*/ 832485 h 3405385"/>
              <a:gd name="connsiteX89" fmla="*/ 2656886 w 3639866"/>
              <a:gd name="connsiteY89" fmla="*/ 799147 h 3405385"/>
              <a:gd name="connsiteX90" fmla="*/ 2673079 w 3639866"/>
              <a:gd name="connsiteY90" fmla="*/ 793432 h 3405385"/>
              <a:gd name="connsiteX91" fmla="*/ 2605451 w 3639866"/>
              <a:gd name="connsiteY91" fmla="*/ 782955 h 3405385"/>
              <a:gd name="connsiteX92" fmla="*/ 2296841 w 3639866"/>
              <a:gd name="connsiteY92" fmla="*/ 446722 h 3405385"/>
              <a:gd name="connsiteX93" fmla="*/ 2617834 w 3639866"/>
              <a:gd name="connsiteY93" fmla="*/ 4762 h 3405385"/>
              <a:gd name="connsiteX94" fmla="*/ 2638789 w 3639866"/>
              <a:gd name="connsiteY94" fmla="*/ 0 h 3405385"/>
              <a:gd name="connsiteX95" fmla="*/ 2734039 w 3639866"/>
              <a:gd name="connsiteY95" fmla="*/ 0 h 3405385"/>
              <a:gd name="connsiteX96" fmla="*/ 2742611 w 3639866"/>
              <a:gd name="connsiteY96" fmla="*/ 1905 h 3405385"/>
              <a:gd name="connsiteX97" fmla="*/ 3005501 w 3639866"/>
              <a:gd name="connsiteY97" fmla="*/ 160972 h 3405385"/>
              <a:gd name="connsiteX98" fmla="*/ 3027409 w 3639866"/>
              <a:gd name="connsiteY98" fmla="*/ 160972 h 3405385"/>
              <a:gd name="connsiteX99" fmla="*/ 3553412 w 3639866"/>
              <a:gd name="connsiteY99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2235881 w 3639866"/>
              <a:gd name="connsiteY56" fmla="*/ 1484947 h 3405385"/>
              <a:gd name="connsiteX57" fmla="*/ 1856786 w 3639866"/>
              <a:gd name="connsiteY57" fmla="*/ 1834515 h 3405385"/>
              <a:gd name="connsiteX58" fmla="*/ 1572941 w 3639866"/>
              <a:gd name="connsiteY58" fmla="*/ 2096452 h 3405385"/>
              <a:gd name="connsiteX59" fmla="*/ 1191941 w 3639866"/>
              <a:gd name="connsiteY59" fmla="*/ 2446972 h 3405385"/>
              <a:gd name="connsiteX60" fmla="*/ 908096 w 3639866"/>
              <a:gd name="connsiteY60" fmla="*/ 2708910 h 3405385"/>
              <a:gd name="connsiteX61" fmla="*/ 526144 w 3639866"/>
              <a:gd name="connsiteY61" fmla="*/ 3060382 h 3405385"/>
              <a:gd name="connsiteX62" fmla="*/ 308021 w 3639866"/>
              <a:gd name="connsiteY62" fmla="*/ 3262312 h 3405385"/>
              <a:gd name="connsiteX63" fmla="*/ 278494 w 3639866"/>
              <a:gd name="connsiteY63" fmla="*/ 3261360 h 3405385"/>
              <a:gd name="connsiteX64" fmla="*/ 258491 w 3639866"/>
              <a:gd name="connsiteY64" fmla="*/ 3247072 h 3405385"/>
              <a:gd name="connsiteX65" fmla="*/ 249919 w 3639866"/>
              <a:gd name="connsiteY65" fmla="*/ 3274695 h 3405385"/>
              <a:gd name="connsiteX66" fmla="*/ 145144 w 3639866"/>
              <a:gd name="connsiteY66" fmla="*/ 3404235 h 3405385"/>
              <a:gd name="connsiteX67" fmla="*/ 3221 w 3639866"/>
              <a:gd name="connsiteY67" fmla="*/ 3307080 h 3405385"/>
              <a:gd name="connsiteX68" fmla="*/ 148001 w 3639866"/>
              <a:gd name="connsiteY68" fmla="*/ 3157537 h 3405385"/>
              <a:gd name="connsiteX69" fmla="*/ 163241 w 3639866"/>
              <a:gd name="connsiteY69" fmla="*/ 3157537 h 3405385"/>
              <a:gd name="connsiteX70" fmla="*/ 166099 w 3639866"/>
              <a:gd name="connsiteY70" fmla="*/ 3139440 h 3405385"/>
              <a:gd name="connsiteX71" fmla="*/ 168004 w 3639866"/>
              <a:gd name="connsiteY71" fmla="*/ 3090862 h 3405385"/>
              <a:gd name="connsiteX72" fmla="*/ 330881 w 3639866"/>
              <a:gd name="connsiteY72" fmla="*/ 2943225 h 3405385"/>
              <a:gd name="connsiteX73" fmla="*/ 339930 w 3639866"/>
              <a:gd name="connsiteY73" fmla="*/ 2929890 h 3405385"/>
              <a:gd name="connsiteX74" fmla="*/ 339229 w 3639866"/>
              <a:gd name="connsiteY74" fmla="*/ 2928736 h 3405385"/>
              <a:gd name="connsiteX75" fmla="*/ 610374 w 3639866"/>
              <a:gd name="connsiteY75" fmla="*/ 2681760 h 3405385"/>
              <a:gd name="connsiteX76" fmla="*/ 618536 w 3639866"/>
              <a:gd name="connsiteY76" fmla="*/ 2682240 h 3405385"/>
              <a:gd name="connsiteX77" fmla="*/ 872854 w 3639866"/>
              <a:gd name="connsiteY77" fmla="*/ 2449830 h 3405385"/>
              <a:gd name="connsiteX78" fmla="*/ 1219564 w 3639866"/>
              <a:gd name="connsiteY78" fmla="*/ 2133600 h 3405385"/>
              <a:gd name="connsiteX79" fmla="*/ 1473881 w 3639866"/>
              <a:gd name="connsiteY79" fmla="*/ 1901190 h 3405385"/>
              <a:gd name="connsiteX80" fmla="*/ 2344466 w 3639866"/>
              <a:gd name="connsiteY80" fmla="*/ 1106805 h 3405385"/>
              <a:gd name="connsiteX81" fmla="*/ 2346371 w 3639866"/>
              <a:gd name="connsiteY81" fmla="*/ 1083945 h 3405385"/>
              <a:gd name="connsiteX82" fmla="*/ 2353991 w 3639866"/>
              <a:gd name="connsiteY82" fmla="*/ 947737 h 3405385"/>
              <a:gd name="connsiteX83" fmla="*/ 2489246 w 3639866"/>
              <a:gd name="connsiteY83" fmla="*/ 941070 h 3405385"/>
              <a:gd name="connsiteX84" fmla="*/ 2499724 w 3639866"/>
              <a:gd name="connsiteY84" fmla="*/ 946785 h 3405385"/>
              <a:gd name="connsiteX85" fmla="*/ 2504486 w 3639866"/>
              <a:gd name="connsiteY85" fmla="*/ 934402 h 3405385"/>
              <a:gd name="connsiteX86" fmla="*/ 2514964 w 3639866"/>
              <a:gd name="connsiteY86" fmla="*/ 855345 h 3405385"/>
              <a:gd name="connsiteX87" fmla="*/ 2534966 w 3639866"/>
              <a:gd name="connsiteY87" fmla="*/ 832485 h 3405385"/>
              <a:gd name="connsiteX88" fmla="*/ 2656886 w 3639866"/>
              <a:gd name="connsiteY88" fmla="*/ 799147 h 3405385"/>
              <a:gd name="connsiteX89" fmla="*/ 2673079 w 3639866"/>
              <a:gd name="connsiteY89" fmla="*/ 793432 h 3405385"/>
              <a:gd name="connsiteX90" fmla="*/ 2605451 w 3639866"/>
              <a:gd name="connsiteY90" fmla="*/ 782955 h 3405385"/>
              <a:gd name="connsiteX91" fmla="*/ 2296841 w 3639866"/>
              <a:gd name="connsiteY91" fmla="*/ 446722 h 3405385"/>
              <a:gd name="connsiteX92" fmla="*/ 2617834 w 3639866"/>
              <a:gd name="connsiteY92" fmla="*/ 4762 h 3405385"/>
              <a:gd name="connsiteX93" fmla="*/ 2638789 w 3639866"/>
              <a:gd name="connsiteY93" fmla="*/ 0 h 3405385"/>
              <a:gd name="connsiteX94" fmla="*/ 2734039 w 3639866"/>
              <a:gd name="connsiteY94" fmla="*/ 0 h 3405385"/>
              <a:gd name="connsiteX95" fmla="*/ 2742611 w 3639866"/>
              <a:gd name="connsiteY95" fmla="*/ 1905 h 3405385"/>
              <a:gd name="connsiteX96" fmla="*/ 3005501 w 3639866"/>
              <a:gd name="connsiteY96" fmla="*/ 160972 h 3405385"/>
              <a:gd name="connsiteX97" fmla="*/ 3027409 w 3639866"/>
              <a:gd name="connsiteY97" fmla="*/ 160972 h 3405385"/>
              <a:gd name="connsiteX98" fmla="*/ 3553412 w 3639866"/>
              <a:gd name="connsiteY98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2235881 w 3639866"/>
              <a:gd name="connsiteY56" fmla="*/ 1484947 h 3405385"/>
              <a:gd name="connsiteX57" fmla="*/ 1856786 w 3639866"/>
              <a:gd name="connsiteY57" fmla="*/ 1834515 h 3405385"/>
              <a:gd name="connsiteX58" fmla="*/ 1572941 w 3639866"/>
              <a:gd name="connsiteY58" fmla="*/ 2096452 h 3405385"/>
              <a:gd name="connsiteX59" fmla="*/ 1191941 w 3639866"/>
              <a:gd name="connsiteY59" fmla="*/ 2446972 h 3405385"/>
              <a:gd name="connsiteX60" fmla="*/ 908096 w 3639866"/>
              <a:gd name="connsiteY60" fmla="*/ 2708910 h 3405385"/>
              <a:gd name="connsiteX61" fmla="*/ 526144 w 3639866"/>
              <a:gd name="connsiteY61" fmla="*/ 3060382 h 3405385"/>
              <a:gd name="connsiteX62" fmla="*/ 308021 w 3639866"/>
              <a:gd name="connsiteY62" fmla="*/ 3262312 h 3405385"/>
              <a:gd name="connsiteX63" fmla="*/ 278494 w 3639866"/>
              <a:gd name="connsiteY63" fmla="*/ 3261360 h 3405385"/>
              <a:gd name="connsiteX64" fmla="*/ 258491 w 3639866"/>
              <a:gd name="connsiteY64" fmla="*/ 3247072 h 3405385"/>
              <a:gd name="connsiteX65" fmla="*/ 249919 w 3639866"/>
              <a:gd name="connsiteY65" fmla="*/ 3274695 h 3405385"/>
              <a:gd name="connsiteX66" fmla="*/ 145144 w 3639866"/>
              <a:gd name="connsiteY66" fmla="*/ 3404235 h 3405385"/>
              <a:gd name="connsiteX67" fmla="*/ 3221 w 3639866"/>
              <a:gd name="connsiteY67" fmla="*/ 3307080 h 3405385"/>
              <a:gd name="connsiteX68" fmla="*/ 148001 w 3639866"/>
              <a:gd name="connsiteY68" fmla="*/ 3157537 h 3405385"/>
              <a:gd name="connsiteX69" fmla="*/ 163241 w 3639866"/>
              <a:gd name="connsiteY69" fmla="*/ 3157537 h 3405385"/>
              <a:gd name="connsiteX70" fmla="*/ 166099 w 3639866"/>
              <a:gd name="connsiteY70" fmla="*/ 3139440 h 3405385"/>
              <a:gd name="connsiteX71" fmla="*/ 168004 w 3639866"/>
              <a:gd name="connsiteY71" fmla="*/ 3090862 h 3405385"/>
              <a:gd name="connsiteX72" fmla="*/ 330881 w 3639866"/>
              <a:gd name="connsiteY72" fmla="*/ 2943225 h 3405385"/>
              <a:gd name="connsiteX73" fmla="*/ 339930 w 3639866"/>
              <a:gd name="connsiteY73" fmla="*/ 2929890 h 3405385"/>
              <a:gd name="connsiteX74" fmla="*/ 339229 w 3639866"/>
              <a:gd name="connsiteY74" fmla="*/ 2928736 h 3405385"/>
              <a:gd name="connsiteX75" fmla="*/ 610374 w 3639866"/>
              <a:gd name="connsiteY75" fmla="*/ 2681760 h 3405385"/>
              <a:gd name="connsiteX76" fmla="*/ 618536 w 3639866"/>
              <a:gd name="connsiteY76" fmla="*/ 2682240 h 3405385"/>
              <a:gd name="connsiteX77" fmla="*/ 872854 w 3639866"/>
              <a:gd name="connsiteY77" fmla="*/ 2449830 h 3405385"/>
              <a:gd name="connsiteX78" fmla="*/ 1219564 w 3639866"/>
              <a:gd name="connsiteY78" fmla="*/ 2133600 h 3405385"/>
              <a:gd name="connsiteX79" fmla="*/ 2344466 w 3639866"/>
              <a:gd name="connsiteY79" fmla="*/ 1106805 h 3405385"/>
              <a:gd name="connsiteX80" fmla="*/ 2346371 w 3639866"/>
              <a:gd name="connsiteY80" fmla="*/ 1083945 h 3405385"/>
              <a:gd name="connsiteX81" fmla="*/ 2353991 w 3639866"/>
              <a:gd name="connsiteY81" fmla="*/ 947737 h 3405385"/>
              <a:gd name="connsiteX82" fmla="*/ 2489246 w 3639866"/>
              <a:gd name="connsiteY82" fmla="*/ 941070 h 3405385"/>
              <a:gd name="connsiteX83" fmla="*/ 2499724 w 3639866"/>
              <a:gd name="connsiteY83" fmla="*/ 946785 h 3405385"/>
              <a:gd name="connsiteX84" fmla="*/ 2504486 w 3639866"/>
              <a:gd name="connsiteY84" fmla="*/ 934402 h 3405385"/>
              <a:gd name="connsiteX85" fmla="*/ 2514964 w 3639866"/>
              <a:gd name="connsiteY85" fmla="*/ 855345 h 3405385"/>
              <a:gd name="connsiteX86" fmla="*/ 2534966 w 3639866"/>
              <a:gd name="connsiteY86" fmla="*/ 832485 h 3405385"/>
              <a:gd name="connsiteX87" fmla="*/ 2656886 w 3639866"/>
              <a:gd name="connsiteY87" fmla="*/ 799147 h 3405385"/>
              <a:gd name="connsiteX88" fmla="*/ 2673079 w 3639866"/>
              <a:gd name="connsiteY88" fmla="*/ 793432 h 3405385"/>
              <a:gd name="connsiteX89" fmla="*/ 2605451 w 3639866"/>
              <a:gd name="connsiteY89" fmla="*/ 782955 h 3405385"/>
              <a:gd name="connsiteX90" fmla="*/ 2296841 w 3639866"/>
              <a:gd name="connsiteY90" fmla="*/ 446722 h 3405385"/>
              <a:gd name="connsiteX91" fmla="*/ 2617834 w 3639866"/>
              <a:gd name="connsiteY91" fmla="*/ 4762 h 3405385"/>
              <a:gd name="connsiteX92" fmla="*/ 2638789 w 3639866"/>
              <a:gd name="connsiteY92" fmla="*/ 0 h 3405385"/>
              <a:gd name="connsiteX93" fmla="*/ 2734039 w 3639866"/>
              <a:gd name="connsiteY93" fmla="*/ 0 h 3405385"/>
              <a:gd name="connsiteX94" fmla="*/ 2742611 w 3639866"/>
              <a:gd name="connsiteY94" fmla="*/ 1905 h 3405385"/>
              <a:gd name="connsiteX95" fmla="*/ 3005501 w 3639866"/>
              <a:gd name="connsiteY95" fmla="*/ 160972 h 3405385"/>
              <a:gd name="connsiteX96" fmla="*/ 3027409 w 3639866"/>
              <a:gd name="connsiteY96" fmla="*/ 160972 h 3405385"/>
              <a:gd name="connsiteX97" fmla="*/ 3553412 w 3639866"/>
              <a:gd name="connsiteY97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2235881 w 3639866"/>
              <a:gd name="connsiteY56" fmla="*/ 1484947 h 3405385"/>
              <a:gd name="connsiteX57" fmla="*/ 1856786 w 3639866"/>
              <a:gd name="connsiteY57" fmla="*/ 1834515 h 3405385"/>
              <a:gd name="connsiteX58" fmla="*/ 1572941 w 3639866"/>
              <a:gd name="connsiteY58" fmla="*/ 2096452 h 3405385"/>
              <a:gd name="connsiteX59" fmla="*/ 1191941 w 3639866"/>
              <a:gd name="connsiteY59" fmla="*/ 2446972 h 3405385"/>
              <a:gd name="connsiteX60" fmla="*/ 908096 w 3639866"/>
              <a:gd name="connsiteY60" fmla="*/ 2708910 h 3405385"/>
              <a:gd name="connsiteX61" fmla="*/ 526144 w 3639866"/>
              <a:gd name="connsiteY61" fmla="*/ 3060382 h 3405385"/>
              <a:gd name="connsiteX62" fmla="*/ 308021 w 3639866"/>
              <a:gd name="connsiteY62" fmla="*/ 3262312 h 3405385"/>
              <a:gd name="connsiteX63" fmla="*/ 278494 w 3639866"/>
              <a:gd name="connsiteY63" fmla="*/ 3261360 h 3405385"/>
              <a:gd name="connsiteX64" fmla="*/ 258491 w 3639866"/>
              <a:gd name="connsiteY64" fmla="*/ 3247072 h 3405385"/>
              <a:gd name="connsiteX65" fmla="*/ 249919 w 3639866"/>
              <a:gd name="connsiteY65" fmla="*/ 3274695 h 3405385"/>
              <a:gd name="connsiteX66" fmla="*/ 145144 w 3639866"/>
              <a:gd name="connsiteY66" fmla="*/ 3404235 h 3405385"/>
              <a:gd name="connsiteX67" fmla="*/ 3221 w 3639866"/>
              <a:gd name="connsiteY67" fmla="*/ 3307080 h 3405385"/>
              <a:gd name="connsiteX68" fmla="*/ 148001 w 3639866"/>
              <a:gd name="connsiteY68" fmla="*/ 3157537 h 3405385"/>
              <a:gd name="connsiteX69" fmla="*/ 163241 w 3639866"/>
              <a:gd name="connsiteY69" fmla="*/ 3157537 h 3405385"/>
              <a:gd name="connsiteX70" fmla="*/ 166099 w 3639866"/>
              <a:gd name="connsiteY70" fmla="*/ 3139440 h 3405385"/>
              <a:gd name="connsiteX71" fmla="*/ 168004 w 3639866"/>
              <a:gd name="connsiteY71" fmla="*/ 3090862 h 3405385"/>
              <a:gd name="connsiteX72" fmla="*/ 330881 w 3639866"/>
              <a:gd name="connsiteY72" fmla="*/ 2943225 h 3405385"/>
              <a:gd name="connsiteX73" fmla="*/ 339930 w 3639866"/>
              <a:gd name="connsiteY73" fmla="*/ 2929890 h 3405385"/>
              <a:gd name="connsiteX74" fmla="*/ 339229 w 3639866"/>
              <a:gd name="connsiteY74" fmla="*/ 2928736 h 3405385"/>
              <a:gd name="connsiteX75" fmla="*/ 610374 w 3639866"/>
              <a:gd name="connsiteY75" fmla="*/ 2681760 h 3405385"/>
              <a:gd name="connsiteX76" fmla="*/ 618536 w 3639866"/>
              <a:gd name="connsiteY76" fmla="*/ 2682240 h 3405385"/>
              <a:gd name="connsiteX77" fmla="*/ 872854 w 3639866"/>
              <a:gd name="connsiteY77" fmla="*/ 2449830 h 3405385"/>
              <a:gd name="connsiteX78" fmla="*/ 2344466 w 3639866"/>
              <a:gd name="connsiteY78" fmla="*/ 1106805 h 3405385"/>
              <a:gd name="connsiteX79" fmla="*/ 2346371 w 3639866"/>
              <a:gd name="connsiteY79" fmla="*/ 1083945 h 3405385"/>
              <a:gd name="connsiteX80" fmla="*/ 2353991 w 3639866"/>
              <a:gd name="connsiteY80" fmla="*/ 947737 h 3405385"/>
              <a:gd name="connsiteX81" fmla="*/ 2489246 w 3639866"/>
              <a:gd name="connsiteY81" fmla="*/ 941070 h 3405385"/>
              <a:gd name="connsiteX82" fmla="*/ 2499724 w 3639866"/>
              <a:gd name="connsiteY82" fmla="*/ 946785 h 3405385"/>
              <a:gd name="connsiteX83" fmla="*/ 2504486 w 3639866"/>
              <a:gd name="connsiteY83" fmla="*/ 934402 h 3405385"/>
              <a:gd name="connsiteX84" fmla="*/ 2514964 w 3639866"/>
              <a:gd name="connsiteY84" fmla="*/ 855345 h 3405385"/>
              <a:gd name="connsiteX85" fmla="*/ 2534966 w 3639866"/>
              <a:gd name="connsiteY85" fmla="*/ 832485 h 3405385"/>
              <a:gd name="connsiteX86" fmla="*/ 2656886 w 3639866"/>
              <a:gd name="connsiteY86" fmla="*/ 799147 h 3405385"/>
              <a:gd name="connsiteX87" fmla="*/ 2673079 w 3639866"/>
              <a:gd name="connsiteY87" fmla="*/ 793432 h 3405385"/>
              <a:gd name="connsiteX88" fmla="*/ 2605451 w 3639866"/>
              <a:gd name="connsiteY88" fmla="*/ 782955 h 3405385"/>
              <a:gd name="connsiteX89" fmla="*/ 2296841 w 3639866"/>
              <a:gd name="connsiteY89" fmla="*/ 446722 h 3405385"/>
              <a:gd name="connsiteX90" fmla="*/ 2617834 w 3639866"/>
              <a:gd name="connsiteY90" fmla="*/ 4762 h 3405385"/>
              <a:gd name="connsiteX91" fmla="*/ 2638789 w 3639866"/>
              <a:gd name="connsiteY91" fmla="*/ 0 h 3405385"/>
              <a:gd name="connsiteX92" fmla="*/ 2734039 w 3639866"/>
              <a:gd name="connsiteY92" fmla="*/ 0 h 3405385"/>
              <a:gd name="connsiteX93" fmla="*/ 2742611 w 3639866"/>
              <a:gd name="connsiteY93" fmla="*/ 1905 h 3405385"/>
              <a:gd name="connsiteX94" fmla="*/ 3005501 w 3639866"/>
              <a:gd name="connsiteY94" fmla="*/ 160972 h 3405385"/>
              <a:gd name="connsiteX95" fmla="*/ 3027409 w 3639866"/>
              <a:gd name="connsiteY95" fmla="*/ 160972 h 3405385"/>
              <a:gd name="connsiteX96" fmla="*/ 3553412 w 3639866"/>
              <a:gd name="connsiteY96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2235881 w 3639866"/>
              <a:gd name="connsiteY56" fmla="*/ 1484947 h 3405385"/>
              <a:gd name="connsiteX57" fmla="*/ 1856786 w 3639866"/>
              <a:gd name="connsiteY57" fmla="*/ 1834515 h 3405385"/>
              <a:gd name="connsiteX58" fmla="*/ 1191941 w 3639866"/>
              <a:gd name="connsiteY58" fmla="*/ 2446972 h 3405385"/>
              <a:gd name="connsiteX59" fmla="*/ 908096 w 3639866"/>
              <a:gd name="connsiteY59" fmla="*/ 2708910 h 3405385"/>
              <a:gd name="connsiteX60" fmla="*/ 526144 w 3639866"/>
              <a:gd name="connsiteY60" fmla="*/ 3060382 h 3405385"/>
              <a:gd name="connsiteX61" fmla="*/ 308021 w 3639866"/>
              <a:gd name="connsiteY61" fmla="*/ 3262312 h 3405385"/>
              <a:gd name="connsiteX62" fmla="*/ 278494 w 3639866"/>
              <a:gd name="connsiteY62" fmla="*/ 3261360 h 3405385"/>
              <a:gd name="connsiteX63" fmla="*/ 258491 w 3639866"/>
              <a:gd name="connsiteY63" fmla="*/ 3247072 h 3405385"/>
              <a:gd name="connsiteX64" fmla="*/ 249919 w 3639866"/>
              <a:gd name="connsiteY64" fmla="*/ 3274695 h 3405385"/>
              <a:gd name="connsiteX65" fmla="*/ 145144 w 3639866"/>
              <a:gd name="connsiteY65" fmla="*/ 3404235 h 3405385"/>
              <a:gd name="connsiteX66" fmla="*/ 3221 w 3639866"/>
              <a:gd name="connsiteY66" fmla="*/ 3307080 h 3405385"/>
              <a:gd name="connsiteX67" fmla="*/ 148001 w 3639866"/>
              <a:gd name="connsiteY67" fmla="*/ 3157537 h 3405385"/>
              <a:gd name="connsiteX68" fmla="*/ 163241 w 3639866"/>
              <a:gd name="connsiteY68" fmla="*/ 3157537 h 3405385"/>
              <a:gd name="connsiteX69" fmla="*/ 166099 w 3639866"/>
              <a:gd name="connsiteY69" fmla="*/ 3139440 h 3405385"/>
              <a:gd name="connsiteX70" fmla="*/ 168004 w 3639866"/>
              <a:gd name="connsiteY70" fmla="*/ 3090862 h 3405385"/>
              <a:gd name="connsiteX71" fmla="*/ 330881 w 3639866"/>
              <a:gd name="connsiteY71" fmla="*/ 2943225 h 3405385"/>
              <a:gd name="connsiteX72" fmla="*/ 339930 w 3639866"/>
              <a:gd name="connsiteY72" fmla="*/ 2929890 h 3405385"/>
              <a:gd name="connsiteX73" fmla="*/ 339229 w 3639866"/>
              <a:gd name="connsiteY73" fmla="*/ 2928736 h 3405385"/>
              <a:gd name="connsiteX74" fmla="*/ 610374 w 3639866"/>
              <a:gd name="connsiteY74" fmla="*/ 2681760 h 3405385"/>
              <a:gd name="connsiteX75" fmla="*/ 618536 w 3639866"/>
              <a:gd name="connsiteY75" fmla="*/ 2682240 h 3405385"/>
              <a:gd name="connsiteX76" fmla="*/ 872854 w 3639866"/>
              <a:gd name="connsiteY76" fmla="*/ 2449830 h 3405385"/>
              <a:gd name="connsiteX77" fmla="*/ 2344466 w 3639866"/>
              <a:gd name="connsiteY77" fmla="*/ 1106805 h 3405385"/>
              <a:gd name="connsiteX78" fmla="*/ 2346371 w 3639866"/>
              <a:gd name="connsiteY78" fmla="*/ 1083945 h 3405385"/>
              <a:gd name="connsiteX79" fmla="*/ 2353991 w 3639866"/>
              <a:gd name="connsiteY79" fmla="*/ 947737 h 3405385"/>
              <a:gd name="connsiteX80" fmla="*/ 2489246 w 3639866"/>
              <a:gd name="connsiteY80" fmla="*/ 941070 h 3405385"/>
              <a:gd name="connsiteX81" fmla="*/ 2499724 w 3639866"/>
              <a:gd name="connsiteY81" fmla="*/ 946785 h 3405385"/>
              <a:gd name="connsiteX82" fmla="*/ 2504486 w 3639866"/>
              <a:gd name="connsiteY82" fmla="*/ 934402 h 3405385"/>
              <a:gd name="connsiteX83" fmla="*/ 2514964 w 3639866"/>
              <a:gd name="connsiteY83" fmla="*/ 855345 h 3405385"/>
              <a:gd name="connsiteX84" fmla="*/ 2534966 w 3639866"/>
              <a:gd name="connsiteY84" fmla="*/ 832485 h 3405385"/>
              <a:gd name="connsiteX85" fmla="*/ 2656886 w 3639866"/>
              <a:gd name="connsiteY85" fmla="*/ 799147 h 3405385"/>
              <a:gd name="connsiteX86" fmla="*/ 2673079 w 3639866"/>
              <a:gd name="connsiteY86" fmla="*/ 793432 h 3405385"/>
              <a:gd name="connsiteX87" fmla="*/ 2605451 w 3639866"/>
              <a:gd name="connsiteY87" fmla="*/ 782955 h 3405385"/>
              <a:gd name="connsiteX88" fmla="*/ 2296841 w 3639866"/>
              <a:gd name="connsiteY88" fmla="*/ 446722 h 3405385"/>
              <a:gd name="connsiteX89" fmla="*/ 2617834 w 3639866"/>
              <a:gd name="connsiteY89" fmla="*/ 4762 h 3405385"/>
              <a:gd name="connsiteX90" fmla="*/ 2638789 w 3639866"/>
              <a:gd name="connsiteY90" fmla="*/ 0 h 3405385"/>
              <a:gd name="connsiteX91" fmla="*/ 2734039 w 3639866"/>
              <a:gd name="connsiteY91" fmla="*/ 0 h 3405385"/>
              <a:gd name="connsiteX92" fmla="*/ 2742611 w 3639866"/>
              <a:gd name="connsiteY92" fmla="*/ 1905 h 3405385"/>
              <a:gd name="connsiteX93" fmla="*/ 3005501 w 3639866"/>
              <a:gd name="connsiteY93" fmla="*/ 160972 h 3405385"/>
              <a:gd name="connsiteX94" fmla="*/ 3027409 w 3639866"/>
              <a:gd name="connsiteY94" fmla="*/ 160972 h 3405385"/>
              <a:gd name="connsiteX95" fmla="*/ 3553412 w 3639866"/>
              <a:gd name="connsiteY95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2235881 w 3639866"/>
              <a:gd name="connsiteY56" fmla="*/ 1484947 h 3405385"/>
              <a:gd name="connsiteX57" fmla="*/ 1191941 w 3639866"/>
              <a:gd name="connsiteY57" fmla="*/ 2446972 h 3405385"/>
              <a:gd name="connsiteX58" fmla="*/ 908096 w 3639866"/>
              <a:gd name="connsiteY58" fmla="*/ 2708910 h 3405385"/>
              <a:gd name="connsiteX59" fmla="*/ 526144 w 3639866"/>
              <a:gd name="connsiteY59" fmla="*/ 3060382 h 3405385"/>
              <a:gd name="connsiteX60" fmla="*/ 308021 w 3639866"/>
              <a:gd name="connsiteY60" fmla="*/ 3262312 h 3405385"/>
              <a:gd name="connsiteX61" fmla="*/ 278494 w 3639866"/>
              <a:gd name="connsiteY61" fmla="*/ 3261360 h 3405385"/>
              <a:gd name="connsiteX62" fmla="*/ 258491 w 3639866"/>
              <a:gd name="connsiteY62" fmla="*/ 3247072 h 3405385"/>
              <a:gd name="connsiteX63" fmla="*/ 249919 w 3639866"/>
              <a:gd name="connsiteY63" fmla="*/ 3274695 h 3405385"/>
              <a:gd name="connsiteX64" fmla="*/ 145144 w 3639866"/>
              <a:gd name="connsiteY64" fmla="*/ 3404235 h 3405385"/>
              <a:gd name="connsiteX65" fmla="*/ 3221 w 3639866"/>
              <a:gd name="connsiteY65" fmla="*/ 3307080 h 3405385"/>
              <a:gd name="connsiteX66" fmla="*/ 148001 w 3639866"/>
              <a:gd name="connsiteY66" fmla="*/ 3157537 h 3405385"/>
              <a:gd name="connsiteX67" fmla="*/ 163241 w 3639866"/>
              <a:gd name="connsiteY67" fmla="*/ 3157537 h 3405385"/>
              <a:gd name="connsiteX68" fmla="*/ 166099 w 3639866"/>
              <a:gd name="connsiteY68" fmla="*/ 3139440 h 3405385"/>
              <a:gd name="connsiteX69" fmla="*/ 168004 w 3639866"/>
              <a:gd name="connsiteY69" fmla="*/ 3090862 h 3405385"/>
              <a:gd name="connsiteX70" fmla="*/ 330881 w 3639866"/>
              <a:gd name="connsiteY70" fmla="*/ 2943225 h 3405385"/>
              <a:gd name="connsiteX71" fmla="*/ 339930 w 3639866"/>
              <a:gd name="connsiteY71" fmla="*/ 2929890 h 3405385"/>
              <a:gd name="connsiteX72" fmla="*/ 339229 w 3639866"/>
              <a:gd name="connsiteY72" fmla="*/ 2928736 h 3405385"/>
              <a:gd name="connsiteX73" fmla="*/ 610374 w 3639866"/>
              <a:gd name="connsiteY73" fmla="*/ 2681760 h 3405385"/>
              <a:gd name="connsiteX74" fmla="*/ 618536 w 3639866"/>
              <a:gd name="connsiteY74" fmla="*/ 2682240 h 3405385"/>
              <a:gd name="connsiteX75" fmla="*/ 872854 w 3639866"/>
              <a:gd name="connsiteY75" fmla="*/ 2449830 h 3405385"/>
              <a:gd name="connsiteX76" fmla="*/ 2344466 w 3639866"/>
              <a:gd name="connsiteY76" fmla="*/ 1106805 h 3405385"/>
              <a:gd name="connsiteX77" fmla="*/ 2346371 w 3639866"/>
              <a:gd name="connsiteY77" fmla="*/ 1083945 h 3405385"/>
              <a:gd name="connsiteX78" fmla="*/ 2353991 w 3639866"/>
              <a:gd name="connsiteY78" fmla="*/ 947737 h 3405385"/>
              <a:gd name="connsiteX79" fmla="*/ 2489246 w 3639866"/>
              <a:gd name="connsiteY79" fmla="*/ 941070 h 3405385"/>
              <a:gd name="connsiteX80" fmla="*/ 2499724 w 3639866"/>
              <a:gd name="connsiteY80" fmla="*/ 946785 h 3405385"/>
              <a:gd name="connsiteX81" fmla="*/ 2504486 w 3639866"/>
              <a:gd name="connsiteY81" fmla="*/ 934402 h 3405385"/>
              <a:gd name="connsiteX82" fmla="*/ 2514964 w 3639866"/>
              <a:gd name="connsiteY82" fmla="*/ 855345 h 3405385"/>
              <a:gd name="connsiteX83" fmla="*/ 2534966 w 3639866"/>
              <a:gd name="connsiteY83" fmla="*/ 832485 h 3405385"/>
              <a:gd name="connsiteX84" fmla="*/ 2656886 w 3639866"/>
              <a:gd name="connsiteY84" fmla="*/ 799147 h 3405385"/>
              <a:gd name="connsiteX85" fmla="*/ 2673079 w 3639866"/>
              <a:gd name="connsiteY85" fmla="*/ 793432 h 3405385"/>
              <a:gd name="connsiteX86" fmla="*/ 2605451 w 3639866"/>
              <a:gd name="connsiteY86" fmla="*/ 782955 h 3405385"/>
              <a:gd name="connsiteX87" fmla="*/ 2296841 w 3639866"/>
              <a:gd name="connsiteY87" fmla="*/ 446722 h 3405385"/>
              <a:gd name="connsiteX88" fmla="*/ 2617834 w 3639866"/>
              <a:gd name="connsiteY88" fmla="*/ 4762 h 3405385"/>
              <a:gd name="connsiteX89" fmla="*/ 2638789 w 3639866"/>
              <a:gd name="connsiteY89" fmla="*/ 0 h 3405385"/>
              <a:gd name="connsiteX90" fmla="*/ 2734039 w 3639866"/>
              <a:gd name="connsiteY90" fmla="*/ 0 h 3405385"/>
              <a:gd name="connsiteX91" fmla="*/ 2742611 w 3639866"/>
              <a:gd name="connsiteY91" fmla="*/ 1905 h 3405385"/>
              <a:gd name="connsiteX92" fmla="*/ 3005501 w 3639866"/>
              <a:gd name="connsiteY92" fmla="*/ 160972 h 3405385"/>
              <a:gd name="connsiteX93" fmla="*/ 3027409 w 3639866"/>
              <a:gd name="connsiteY93" fmla="*/ 160972 h 3405385"/>
              <a:gd name="connsiteX94" fmla="*/ 3553412 w 3639866"/>
              <a:gd name="connsiteY94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1191941 w 3639866"/>
              <a:gd name="connsiteY56" fmla="*/ 2446972 h 3405385"/>
              <a:gd name="connsiteX57" fmla="*/ 908096 w 3639866"/>
              <a:gd name="connsiteY57" fmla="*/ 2708910 h 3405385"/>
              <a:gd name="connsiteX58" fmla="*/ 526144 w 3639866"/>
              <a:gd name="connsiteY58" fmla="*/ 3060382 h 3405385"/>
              <a:gd name="connsiteX59" fmla="*/ 308021 w 3639866"/>
              <a:gd name="connsiteY59" fmla="*/ 3262312 h 3405385"/>
              <a:gd name="connsiteX60" fmla="*/ 278494 w 3639866"/>
              <a:gd name="connsiteY60" fmla="*/ 3261360 h 3405385"/>
              <a:gd name="connsiteX61" fmla="*/ 258491 w 3639866"/>
              <a:gd name="connsiteY61" fmla="*/ 3247072 h 3405385"/>
              <a:gd name="connsiteX62" fmla="*/ 249919 w 3639866"/>
              <a:gd name="connsiteY62" fmla="*/ 3274695 h 3405385"/>
              <a:gd name="connsiteX63" fmla="*/ 145144 w 3639866"/>
              <a:gd name="connsiteY63" fmla="*/ 3404235 h 3405385"/>
              <a:gd name="connsiteX64" fmla="*/ 3221 w 3639866"/>
              <a:gd name="connsiteY64" fmla="*/ 3307080 h 3405385"/>
              <a:gd name="connsiteX65" fmla="*/ 148001 w 3639866"/>
              <a:gd name="connsiteY65" fmla="*/ 3157537 h 3405385"/>
              <a:gd name="connsiteX66" fmla="*/ 163241 w 3639866"/>
              <a:gd name="connsiteY66" fmla="*/ 3157537 h 3405385"/>
              <a:gd name="connsiteX67" fmla="*/ 166099 w 3639866"/>
              <a:gd name="connsiteY67" fmla="*/ 3139440 h 3405385"/>
              <a:gd name="connsiteX68" fmla="*/ 168004 w 3639866"/>
              <a:gd name="connsiteY68" fmla="*/ 3090862 h 3405385"/>
              <a:gd name="connsiteX69" fmla="*/ 330881 w 3639866"/>
              <a:gd name="connsiteY69" fmla="*/ 2943225 h 3405385"/>
              <a:gd name="connsiteX70" fmla="*/ 339930 w 3639866"/>
              <a:gd name="connsiteY70" fmla="*/ 2929890 h 3405385"/>
              <a:gd name="connsiteX71" fmla="*/ 339229 w 3639866"/>
              <a:gd name="connsiteY71" fmla="*/ 2928736 h 3405385"/>
              <a:gd name="connsiteX72" fmla="*/ 610374 w 3639866"/>
              <a:gd name="connsiteY72" fmla="*/ 2681760 h 3405385"/>
              <a:gd name="connsiteX73" fmla="*/ 618536 w 3639866"/>
              <a:gd name="connsiteY73" fmla="*/ 2682240 h 3405385"/>
              <a:gd name="connsiteX74" fmla="*/ 872854 w 3639866"/>
              <a:gd name="connsiteY74" fmla="*/ 2449830 h 3405385"/>
              <a:gd name="connsiteX75" fmla="*/ 2344466 w 3639866"/>
              <a:gd name="connsiteY75" fmla="*/ 1106805 h 3405385"/>
              <a:gd name="connsiteX76" fmla="*/ 2346371 w 3639866"/>
              <a:gd name="connsiteY76" fmla="*/ 1083945 h 3405385"/>
              <a:gd name="connsiteX77" fmla="*/ 2353991 w 3639866"/>
              <a:gd name="connsiteY77" fmla="*/ 947737 h 3405385"/>
              <a:gd name="connsiteX78" fmla="*/ 2489246 w 3639866"/>
              <a:gd name="connsiteY78" fmla="*/ 941070 h 3405385"/>
              <a:gd name="connsiteX79" fmla="*/ 2499724 w 3639866"/>
              <a:gd name="connsiteY79" fmla="*/ 946785 h 3405385"/>
              <a:gd name="connsiteX80" fmla="*/ 2504486 w 3639866"/>
              <a:gd name="connsiteY80" fmla="*/ 934402 h 3405385"/>
              <a:gd name="connsiteX81" fmla="*/ 2514964 w 3639866"/>
              <a:gd name="connsiteY81" fmla="*/ 855345 h 3405385"/>
              <a:gd name="connsiteX82" fmla="*/ 2534966 w 3639866"/>
              <a:gd name="connsiteY82" fmla="*/ 832485 h 3405385"/>
              <a:gd name="connsiteX83" fmla="*/ 2656886 w 3639866"/>
              <a:gd name="connsiteY83" fmla="*/ 799147 h 3405385"/>
              <a:gd name="connsiteX84" fmla="*/ 2673079 w 3639866"/>
              <a:gd name="connsiteY84" fmla="*/ 793432 h 3405385"/>
              <a:gd name="connsiteX85" fmla="*/ 2605451 w 3639866"/>
              <a:gd name="connsiteY85" fmla="*/ 782955 h 3405385"/>
              <a:gd name="connsiteX86" fmla="*/ 2296841 w 3639866"/>
              <a:gd name="connsiteY86" fmla="*/ 446722 h 3405385"/>
              <a:gd name="connsiteX87" fmla="*/ 2617834 w 3639866"/>
              <a:gd name="connsiteY87" fmla="*/ 4762 h 3405385"/>
              <a:gd name="connsiteX88" fmla="*/ 2638789 w 3639866"/>
              <a:gd name="connsiteY88" fmla="*/ 0 h 3405385"/>
              <a:gd name="connsiteX89" fmla="*/ 2734039 w 3639866"/>
              <a:gd name="connsiteY89" fmla="*/ 0 h 3405385"/>
              <a:gd name="connsiteX90" fmla="*/ 2742611 w 3639866"/>
              <a:gd name="connsiteY90" fmla="*/ 1905 h 3405385"/>
              <a:gd name="connsiteX91" fmla="*/ 3005501 w 3639866"/>
              <a:gd name="connsiteY91" fmla="*/ 160972 h 3405385"/>
              <a:gd name="connsiteX92" fmla="*/ 3027409 w 3639866"/>
              <a:gd name="connsiteY92" fmla="*/ 160972 h 3405385"/>
              <a:gd name="connsiteX93" fmla="*/ 3553412 w 3639866"/>
              <a:gd name="connsiteY93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908096 w 3639866"/>
              <a:gd name="connsiteY56" fmla="*/ 2708910 h 3405385"/>
              <a:gd name="connsiteX57" fmla="*/ 526144 w 3639866"/>
              <a:gd name="connsiteY57" fmla="*/ 3060382 h 3405385"/>
              <a:gd name="connsiteX58" fmla="*/ 308021 w 3639866"/>
              <a:gd name="connsiteY58" fmla="*/ 3262312 h 3405385"/>
              <a:gd name="connsiteX59" fmla="*/ 278494 w 3639866"/>
              <a:gd name="connsiteY59" fmla="*/ 3261360 h 3405385"/>
              <a:gd name="connsiteX60" fmla="*/ 258491 w 3639866"/>
              <a:gd name="connsiteY60" fmla="*/ 3247072 h 3405385"/>
              <a:gd name="connsiteX61" fmla="*/ 249919 w 3639866"/>
              <a:gd name="connsiteY61" fmla="*/ 3274695 h 3405385"/>
              <a:gd name="connsiteX62" fmla="*/ 145144 w 3639866"/>
              <a:gd name="connsiteY62" fmla="*/ 3404235 h 3405385"/>
              <a:gd name="connsiteX63" fmla="*/ 3221 w 3639866"/>
              <a:gd name="connsiteY63" fmla="*/ 3307080 h 3405385"/>
              <a:gd name="connsiteX64" fmla="*/ 148001 w 3639866"/>
              <a:gd name="connsiteY64" fmla="*/ 3157537 h 3405385"/>
              <a:gd name="connsiteX65" fmla="*/ 163241 w 3639866"/>
              <a:gd name="connsiteY65" fmla="*/ 3157537 h 3405385"/>
              <a:gd name="connsiteX66" fmla="*/ 166099 w 3639866"/>
              <a:gd name="connsiteY66" fmla="*/ 3139440 h 3405385"/>
              <a:gd name="connsiteX67" fmla="*/ 168004 w 3639866"/>
              <a:gd name="connsiteY67" fmla="*/ 3090862 h 3405385"/>
              <a:gd name="connsiteX68" fmla="*/ 330881 w 3639866"/>
              <a:gd name="connsiteY68" fmla="*/ 2943225 h 3405385"/>
              <a:gd name="connsiteX69" fmla="*/ 339930 w 3639866"/>
              <a:gd name="connsiteY69" fmla="*/ 2929890 h 3405385"/>
              <a:gd name="connsiteX70" fmla="*/ 339229 w 3639866"/>
              <a:gd name="connsiteY70" fmla="*/ 2928736 h 3405385"/>
              <a:gd name="connsiteX71" fmla="*/ 610374 w 3639866"/>
              <a:gd name="connsiteY71" fmla="*/ 2681760 h 3405385"/>
              <a:gd name="connsiteX72" fmla="*/ 618536 w 3639866"/>
              <a:gd name="connsiteY72" fmla="*/ 2682240 h 3405385"/>
              <a:gd name="connsiteX73" fmla="*/ 872854 w 3639866"/>
              <a:gd name="connsiteY73" fmla="*/ 2449830 h 3405385"/>
              <a:gd name="connsiteX74" fmla="*/ 2344466 w 3639866"/>
              <a:gd name="connsiteY74" fmla="*/ 1106805 h 3405385"/>
              <a:gd name="connsiteX75" fmla="*/ 2346371 w 3639866"/>
              <a:gd name="connsiteY75" fmla="*/ 1083945 h 3405385"/>
              <a:gd name="connsiteX76" fmla="*/ 2353991 w 3639866"/>
              <a:gd name="connsiteY76" fmla="*/ 947737 h 3405385"/>
              <a:gd name="connsiteX77" fmla="*/ 2489246 w 3639866"/>
              <a:gd name="connsiteY77" fmla="*/ 941070 h 3405385"/>
              <a:gd name="connsiteX78" fmla="*/ 2499724 w 3639866"/>
              <a:gd name="connsiteY78" fmla="*/ 946785 h 3405385"/>
              <a:gd name="connsiteX79" fmla="*/ 2504486 w 3639866"/>
              <a:gd name="connsiteY79" fmla="*/ 934402 h 3405385"/>
              <a:gd name="connsiteX80" fmla="*/ 2514964 w 3639866"/>
              <a:gd name="connsiteY80" fmla="*/ 855345 h 3405385"/>
              <a:gd name="connsiteX81" fmla="*/ 2534966 w 3639866"/>
              <a:gd name="connsiteY81" fmla="*/ 832485 h 3405385"/>
              <a:gd name="connsiteX82" fmla="*/ 2656886 w 3639866"/>
              <a:gd name="connsiteY82" fmla="*/ 799147 h 3405385"/>
              <a:gd name="connsiteX83" fmla="*/ 2673079 w 3639866"/>
              <a:gd name="connsiteY83" fmla="*/ 793432 h 3405385"/>
              <a:gd name="connsiteX84" fmla="*/ 2605451 w 3639866"/>
              <a:gd name="connsiteY84" fmla="*/ 782955 h 3405385"/>
              <a:gd name="connsiteX85" fmla="*/ 2296841 w 3639866"/>
              <a:gd name="connsiteY85" fmla="*/ 446722 h 3405385"/>
              <a:gd name="connsiteX86" fmla="*/ 2617834 w 3639866"/>
              <a:gd name="connsiteY86" fmla="*/ 4762 h 3405385"/>
              <a:gd name="connsiteX87" fmla="*/ 2638789 w 3639866"/>
              <a:gd name="connsiteY87" fmla="*/ 0 h 3405385"/>
              <a:gd name="connsiteX88" fmla="*/ 2734039 w 3639866"/>
              <a:gd name="connsiteY88" fmla="*/ 0 h 3405385"/>
              <a:gd name="connsiteX89" fmla="*/ 2742611 w 3639866"/>
              <a:gd name="connsiteY89" fmla="*/ 1905 h 3405385"/>
              <a:gd name="connsiteX90" fmla="*/ 3005501 w 3639866"/>
              <a:gd name="connsiteY90" fmla="*/ 160972 h 3405385"/>
              <a:gd name="connsiteX91" fmla="*/ 3027409 w 3639866"/>
              <a:gd name="connsiteY91" fmla="*/ 160972 h 3405385"/>
              <a:gd name="connsiteX92" fmla="*/ 3553412 w 3639866"/>
              <a:gd name="connsiteY92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526144 w 3639866"/>
              <a:gd name="connsiteY56" fmla="*/ 3060382 h 3405385"/>
              <a:gd name="connsiteX57" fmla="*/ 308021 w 3639866"/>
              <a:gd name="connsiteY57" fmla="*/ 3262312 h 3405385"/>
              <a:gd name="connsiteX58" fmla="*/ 278494 w 3639866"/>
              <a:gd name="connsiteY58" fmla="*/ 3261360 h 3405385"/>
              <a:gd name="connsiteX59" fmla="*/ 258491 w 3639866"/>
              <a:gd name="connsiteY59" fmla="*/ 3247072 h 3405385"/>
              <a:gd name="connsiteX60" fmla="*/ 249919 w 3639866"/>
              <a:gd name="connsiteY60" fmla="*/ 3274695 h 3405385"/>
              <a:gd name="connsiteX61" fmla="*/ 145144 w 3639866"/>
              <a:gd name="connsiteY61" fmla="*/ 3404235 h 3405385"/>
              <a:gd name="connsiteX62" fmla="*/ 3221 w 3639866"/>
              <a:gd name="connsiteY62" fmla="*/ 3307080 h 3405385"/>
              <a:gd name="connsiteX63" fmla="*/ 148001 w 3639866"/>
              <a:gd name="connsiteY63" fmla="*/ 3157537 h 3405385"/>
              <a:gd name="connsiteX64" fmla="*/ 163241 w 3639866"/>
              <a:gd name="connsiteY64" fmla="*/ 3157537 h 3405385"/>
              <a:gd name="connsiteX65" fmla="*/ 166099 w 3639866"/>
              <a:gd name="connsiteY65" fmla="*/ 3139440 h 3405385"/>
              <a:gd name="connsiteX66" fmla="*/ 168004 w 3639866"/>
              <a:gd name="connsiteY66" fmla="*/ 3090862 h 3405385"/>
              <a:gd name="connsiteX67" fmla="*/ 330881 w 3639866"/>
              <a:gd name="connsiteY67" fmla="*/ 2943225 h 3405385"/>
              <a:gd name="connsiteX68" fmla="*/ 339930 w 3639866"/>
              <a:gd name="connsiteY68" fmla="*/ 2929890 h 3405385"/>
              <a:gd name="connsiteX69" fmla="*/ 339229 w 3639866"/>
              <a:gd name="connsiteY69" fmla="*/ 2928736 h 3405385"/>
              <a:gd name="connsiteX70" fmla="*/ 610374 w 3639866"/>
              <a:gd name="connsiteY70" fmla="*/ 2681760 h 3405385"/>
              <a:gd name="connsiteX71" fmla="*/ 618536 w 3639866"/>
              <a:gd name="connsiteY71" fmla="*/ 2682240 h 3405385"/>
              <a:gd name="connsiteX72" fmla="*/ 872854 w 3639866"/>
              <a:gd name="connsiteY72" fmla="*/ 2449830 h 3405385"/>
              <a:gd name="connsiteX73" fmla="*/ 2344466 w 3639866"/>
              <a:gd name="connsiteY73" fmla="*/ 1106805 h 3405385"/>
              <a:gd name="connsiteX74" fmla="*/ 2346371 w 3639866"/>
              <a:gd name="connsiteY74" fmla="*/ 1083945 h 3405385"/>
              <a:gd name="connsiteX75" fmla="*/ 2353991 w 3639866"/>
              <a:gd name="connsiteY75" fmla="*/ 947737 h 3405385"/>
              <a:gd name="connsiteX76" fmla="*/ 2489246 w 3639866"/>
              <a:gd name="connsiteY76" fmla="*/ 941070 h 3405385"/>
              <a:gd name="connsiteX77" fmla="*/ 2499724 w 3639866"/>
              <a:gd name="connsiteY77" fmla="*/ 946785 h 3405385"/>
              <a:gd name="connsiteX78" fmla="*/ 2504486 w 3639866"/>
              <a:gd name="connsiteY78" fmla="*/ 934402 h 3405385"/>
              <a:gd name="connsiteX79" fmla="*/ 2514964 w 3639866"/>
              <a:gd name="connsiteY79" fmla="*/ 855345 h 3405385"/>
              <a:gd name="connsiteX80" fmla="*/ 2534966 w 3639866"/>
              <a:gd name="connsiteY80" fmla="*/ 832485 h 3405385"/>
              <a:gd name="connsiteX81" fmla="*/ 2656886 w 3639866"/>
              <a:gd name="connsiteY81" fmla="*/ 799147 h 3405385"/>
              <a:gd name="connsiteX82" fmla="*/ 2673079 w 3639866"/>
              <a:gd name="connsiteY82" fmla="*/ 793432 h 3405385"/>
              <a:gd name="connsiteX83" fmla="*/ 2605451 w 3639866"/>
              <a:gd name="connsiteY83" fmla="*/ 782955 h 3405385"/>
              <a:gd name="connsiteX84" fmla="*/ 2296841 w 3639866"/>
              <a:gd name="connsiteY84" fmla="*/ 446722 h 3405385"/>
              <a:gd name="connsiteX85" fmla="*/ 2617834 w 3639866"/>
              <a:gd name="connsiteY85" fmla="*/ 4762 h 3405385"/>
              <a:gd name="connsiteX86" fmla="*/ 2638789 w 3639866"/>
              <a:gd name="connsiteY86" fmla="*/ 0 h 3405385"/>
              <a:gd name="connsiteX87" fmla="*/ 2734039 w 3639866"/>
              <a:gd name="connsiteY87" fmla="*/ 0 h 3405385"/>
              <a:gd name="connsiteX88" fmla="*/ 2742611 w 3639866"/>
              <a:gd name="connsiteY88" fmla="*/ 1905 h 3405385"/>
              <a:gd name="connsiteX89" fmla="*/ 3005501 w 3639866"/>
              <a:gd name="connsiteY89" fmla="*/ 160972 h 3405385"/>
              <a:gd name="connsiteX90" fmla="*/ 3027409 w 3639866"/>
              <a:gd name="connsiteY90" fmla="*/ 160972 h 3405385"/>
              <a:gd name="connsiteX91" fmla="*/ 3553412 w 3639866"/>
              <a:gd name="connsiteY91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526144 w 3639866"/>
              <a:gd name="connsiteY56" fmla="*/ 3060382 h 3405385"/>
              <a:gd name="connsiteX57" fmla="*/ 308021 w 3639866"/>
              <a:gd name="connsiteY57" fmla="*/ 3262312 h 3405385"/>
              <a:gd name="connsiteX58" fmla="*/ 278494 w 3639866"/>
              <a:gd name="connsiteY58" fmla="*/ 3261360 h 3405385"/>
              <a:gd name="connsiteX59" fmla="*/ 258491 w 3639866"/>
              <a:gd name="connsiteY59" fmla="*/ 3247072 h 3405385"/>
              <a:gd name="connsiteX60" fmla="*/ 249919 w 3639866"/>
              <a:gd name="connsiteY60" fmla="*/ 3274695 h 3405385"/>
              <a:gd name="connsiteX61" fmla="*/ 145144 w 3639866"/>
              <a:gd name="connsiteY61" fmla="*/ 3404235 h 3405385"/>
              <a:gd name="connsiteX62" fmla="*/ 3221 w 3639866"/>
              <a:gd name="connsiteY62" fmla="*/ 3307080 h 3405385"/>
              <a:gd name="connsiteX63" fmla="*/ 148001 w 3639866"/>
              <a:gd name="connsiteY63" fmla="*/ 3157537 h 3405385"/>
              <a:gd name="connsiteX64" fmla="*/ 163241 w 3639866"/>
              <a:gd name="connsiteY64" fmla="*/ 3157537 h 3405385"/>
              <a:gd name="connsiteX65" fmla="*/ 166099 w 3639866"/>
              <a:gd name="connsiteY65" fmla="*/ 3139440 h 3405385"/>
              <a:gd name="connsiteX66" fmla="*/ 168004 w 3639866"/>
              <a:gd name="connsiteY66" fmla="*/ 3090862 h 3405385"/>
              <a:gd name="connsiteX67" fmla="*/ 330881 w 3639866"/>
              <a:gd name="connsiteY67" fmla="*/ 2943225 h 3405385"/>
              <a:gd name="connsiteX68" fmla="*/ 339930 w 3639866"/>
              <a:gd name="connsiteY68" fmla="*/ 2929890 h 3405385"/>
              <a:gd name="connsiteX69" fmla="*/ 339229 w 3639866"/>
              <a:gd name="connsiteY69" fmla="*/ 2928736 h 3405385"/>
              <a:gd name="connsiteX70" fmla="*/ 610374 w 3639866"/>
              <a:gd name="connsiteY70" fmla="*/ 2681760 h 3405385"/>
              <a:gd name="connsiteX71" fmla="*/ 618536 w 3639866"/>
              <a:gd name="connsiteY71" fmla="*/ 2682240 h 3405385"/>
              <a:gd name="connsiteX72" fmla="*/ 2344466 w 3639866"/>
              <a:gd name="connsiteY72" fmla="*/ 1106805 h 3405385"/>
              <a:gd name="connsiteX73" fmla="*/ 2346371 w 3639866"/>
              <a:gd name="connsiteY73" fmla="*/ 1083945 h 3405385"/>
              <a:gd name="connsiteX74" fmla="*/ 2353991 w 3639866"/>
              <a:gd name="connsiteY74" fmla="*/ 947737 h 3405385"/>
              <a:gd name="connsiteX75" fmla="*/ 2489246 w 3639866"/>
              <a:gd name="connsiteY75" fmla="*/ 941070 h 3405385"/>
              <a:gd name="connsiteX76" fmla="*/ 2499724 w 3639866"/>
              <a:gd name="connsiteY76" fmla="*/ 946785 h 3405385"/>
              <a:gd name="connsiteX77" fmla="*/ 2504486 w 3639866"/>
              <a:gd name="connsiteY77" fmla="*/ 934402 h 3405385"/>
              <a:gd name="connsiteX78" fmla="*/ 2514964 w 3639866"/>
              <a:gd name="connsiteY78" fmla="*/ 855345 h 3405385"/>
              <a:gd name="connsiteX79" fmla="*/ 2534966 w 3639866"/>
              <a:gd name="connsiteY79" fmla="*/ 832485 h 3405385"/>
              <a:gd name="connsiteX80" fmla="*/ 2656886 w 3639866"/>
              <a:gd name="connsiteY80" fmla="*/ 799147 h 3405385"/>
              <a:gd name="connsiteX81" fmla="*/ 2673079 w 3639866"/>
              <a:gd name="connsiteY81" fmla="*/ 793432 h 3405385"/>
              <a:gd name="connsiteX82" fmla="*/ 2605451 w 3639866"/>
              <a:gd name="connsiteY82" fmla="*/ 782955 h 3405385"/>
              <a:gd name="connsiteX83" fmla="*/ 2296841 w 3639866"/>
              <a:gd name="connsiteY83" fmla="*/ 446722 h 3405385"/>
              <a:gd name="connsiteX84" fmla="*/ 2617834 w 3639866"/>
              <a:gd name="connsiteY84" fmla="*/ 4762 h 3405385"/>
              <a:gd name="connsiteX85" fmla="*/ 2638789 w 3639866"/>
              <a:gd name="connsiteY85" fmla="*/ 0 h 3405385"/>
              <a:gd name="connsiteX86" fmla="*/ 2734039 w 3639866"/>
              <a:gd name="connsiteY86" fmla="*/ 0 h 3405385"/>
              <a:gd name="connsiteX87" fmla="*/ 2742611 w 3639866"/>
              <a:gd name="connsiteY87" fmla="*/ 1905 h 3405385"/>
              <a:gd name="connsiteX88" fmla="*/ 3005501 w 3639866"/>
              <a:gd name="connsiteY88" fmla="*/ 160972 h 3405385"/>
              <a:gd name="connsiteX89" fmla="*/ 3027409 w 3639866"/>
              <a:gd name="connsiteY89" fmla="*/ 160972 h 3405385"/>
              <a:gd name="connsiteX90" fmla="*/ 3553412 w 3639866"/>
              <a:gd name="connsiteY90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526144 w 3639866"/>
              <a:gd name="connsiteY56" fmla="*/ 3060382 h 3405385"/>
              <a:gd name="connsiteX57" fmla="*/ 308021 w 3639866"/>
              <a:gd name="connsiteY57" fmla="*/ 3262312 h 3405385"/>
              <a:gd name="connsiteX58" fmla="*/ 278494 w 3639866"/>
              <a:gd name="connsiteY58" fmla="*/ 3261360 h 3405385"/>
              <a:gd name="connsiteX59" fmla="*/ 258491 w 3639866"/>
              <a:gd name="connsiteY59" fmla="*/ 3247072 h 3405385"/>
              <a:gd name="connsiteX60" fmla="*/ 249919 w 3639866"/>
              <a:gd name="connsiteY60" fmla="*/ 3274695 h 3405385"/>
              <a:gd name="connsiteX61" fmla="*/ 145144 w 3639866"/>
              <a:gd name="connsiteY61" fmla="*/ 3404235 h 3405385"/>
              <a:gd name="connsiteX62" fmla="*/ 3221 w 3639866"/>
              <a:gd name="connsiteY62" fmla="*/ 3307080 h 3405385"/>
              <a:gd name="connsiteX63" fmla="*/ 148001 w 3639866"/>
              <a:gd name="connsiteY63" fmla="*/ 3157537 h 3405385"/>
              <a:gd name="connsiteX64" fmla="*/ 163241 w 3639866"/>
              <a:gd name="connsiteY64" fmla="*/ 3157537 h 3405385"/>
              <a:gd name="connsiteX65" fmla="*/ 166099 w 3639866"/>
              <a:gd name="connsiteY65" fmla="*/ 3139440 h 3405385"/>
              <a:gd name="connsiteX66" fmla="*/ 168004 w 3639866"/>
              <a:gd name="connsiteY66" fmla="*/ 3090862 h 3405385"/>
              <a:gd name="connsiteX67" fmla="*/ 330881 w 3639866"/>
              <a:gd name="connsiteY67" fmla="*/ 2943225 h 3405385"/>
              <a:gd name="connsiteX68" fmla="*/ 339930 w 3639866"/>
              <a:gd name="connsiteY68" fmla="*/ 2929890 h 3405385"/>
              <a:gd name="connsiteX69" fmla="*/ 339229 w 3639866"/>
              <a:gd name="connsiteY69" fmla="*/ 2928736 h 3405385"/>
              <a:gd name="connsiteX70" fmla="*/ 610374 w 3639866"/>
              <a:gd name="connsiteY70" fmla="*/ 2681760 h 3405385"/>
              <a:gd name="connsiteX71" fmla="*/ 2344466 w 3639866"/>
              <a:gd name="connsiteY71" fmla="*/ 1106805 h 3405385"/>
              <a:gd name="connsiteX72" fmla="*/ 2346371 w 3639866"/>
              <a:gd name="connsiteY72" fmla="*/ 1083945 h 3405385"/>
              <a:gd name="connsiteX73" fmla="*/ 2353991 w 3639866"/>
              <a:gd name="connsiteY73" fmla="*/ 947737 h 3405385"/>
              <a:gd name="connsiteX74" fmla="*/ 2489246 w 3639866"/>
              <a:gd name="connsiteY74" fmla="*/ 941070 h 3405385"/>
              <a:gd name="connsiteX75" fmla="*/ 2499724 w 3639866"/>
              <a:gd name="connsiteY75" fmla="*/ 946785 h 3405385"/>
              <a:gd name="connsiteX76" fmla="*/ 2504486 w 3639866"/>
              <a:gd name="connsiteY76" fmla="*/ 934402 h 3405385"/>
              <a:gd name="connsiteX77" fmla="*/ 2514964 w 3639866"/>
              <a:gd name="connsiteY77" fmla="*/ 855345 h 3405385"/>
              <a:gd name="connsiteX78" fmla="*/ 2534966 w 3639866"/>
              <a:gd name="connsiteY78" fmla="*/ 832485 h 3405385"/>
              <a:gd name="connsiteX79" fmla="*/ 2656886 w 3639866"/>
              <a:gd name="connsiteY79" fmla="*/ 799147 h 3405385"/>
              <a:gd name="connsiteX80" fmla="*/ 2673079 w 3639866"/>
              <a:gd name="connsiteY80" fmla="*/ 793432 h 3405385"/>
              <a:gd name="connsiteX81" fmla="*/ 2605451 w 3639866"/>
              <a:gd name="connsiteY81" fmla="*/ 782955 h 3405385"/>
              <a:gd name="connsiteX82" fmla="*/ 2296841 w 3639866"/>
              <a:gd name="connsiteY82" fmla="*/ 446722 h 3405385"/>
              <a:gd name="connsiteX83" fmla="*/ 2617834 w 3639866"/>
              <a:gd name="connsiteY83" fmla="*/ 4762 h 3405385"/>
              <a:gd name="connsiteX84" fmla="*/ 2638789 w 3639866"/>
              <a:gd name="connsiteY84" fmla="*/ 0 h 3405385"/>
              <a:gd name="connsiteX85" fmla="*/ 2734039 w 3639866"/>
              <a:gd name="connsiteY85" fmla="*/ 0 h 3405385"/>
              <a:gd name="connsiteX86" fmla="*/ 2742611 w 3639866"/>
              <a:gd name="connsiteY86" fmla="*/ 1905 h 3405385"/>
              <a:gd name="connsiteX87" fmla="*/ 3005501 w 3639866"/>
              <a:gd name="connsiteY87" fmla="*/ 160972 h 3405385"/>
              <a:gd name="connsiteX88" fmla="*/ 3027409 w 3639866"/>
              <a:gd name="connsiteY88" fmla="*/ 160972 h 3405385"/>
              <a:gd name="connsiteX89" fmla="*/ 3553412 w 3639866"/>
              <a:gd name="connsiteY89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526144 w 3639866"/>
              <a:gd name="connsiteY56" fmla="*/ 3060382 h 3405385"/>
              <a:gd name="connsiteX57" fmla="*/ 308021 w 3639866"/>
              <a:gd name="connsiteY57" fmla="*/ 3262312 h 3405385"/>
              <a:gd name="connsiteX58" fmla="*/ 278494 w 3639866"/>
              <a:gd name="connsiteY58" fmla="*/ 3261360 h 3405385"/>
              <a:gd name="connsiteX59" fmla="*/ 258491 w 3639866"/>
              <a:gd name="connsiteY59" fmla="*/ 3247072 h 3405385"/>
              <a:gd name="connsiteX60" fmla="*/ 249919 w 3639866"/>
              <a:gd name="connsiteY60" fmla="*/ 3274695 h 3405385"/>
              <a:gd name="connsiteX61" fmla="*/ 145144 w 3639866"/>
              <a:gd name="connsiteY61" fmla="*/ 3404235 h 3405385"/>
              <a:gd name="connsiteX62" fmla="*/ 3221 w 3639866"/>
              <a:gd name="connsiteY62" fmla="*/ 3307080 h 3405385"/>
              <a:gd name="connsiteX63" fmla="*/ 148001 w 3639866"/>
              <a:gd name="connsiteY63" fmla="*/ 3157537 h 3405385"/>
              <a:gd name="connsiteX64" fmla="*/ 163241 w 3639866"/>
              <a:gd name="connsiteY64" fmla="*/ 3157537 h 3405385"/>
              <a:gd name="connsiteX65" fmla="*/ 166099 w 3639866"/>
              <a:gd name="connsiteY65" fmla="*/ 3139440 h 3405385"/>
              <a:gd name="connsiteX66" fmla="*/ 168004 w 3639866"/>
              <a:gd name="connsiteY66" fmla="*/ 3090862 h 3405385"/>
              <a:gd name="connsiteX67" fmla="*/ 330881 w 3639866"/>
              <a:gd name="connsiteY67" fmla="*/ 2943225 h 3405385"/>
              <a:gd name="connsiteX68" fmla="*/ 339930 w 3639866"/>
              <a:gd name="connsiteY68" fmla="*/ 2929890 h 3405385"/>
              <a:gd name="connsiteX69" fmla="*/ 339229 w 3639866"/>
              <a:gd name="connsiteY69" fmla="*/ 2928736 h 3405385"/>
              <a:gd name="connsiteX70" fmla="*/ 2344466 w 3639866"/>
              <a:gd name="connsiteY70" fmla="*/ 1106805 h 3405385"/>
              <a:gd name="connsiteX71" fmla="*/ 2346371 w 3639866"/>
              <a:gd name="connsiteY71" fmla="*/ 1083945 h 3405385"/>
              <a:gd name="connsiteX72" fmla="*/ 2353991 w 3639866"/>
              <a:gd name="connsiteY72" fmla="*/ 947737 h 3405385"/>
              <a:gd name="connsiteX73" fmla="*/ 2489246 w 3639866"/>
              <a:gd name="connsiteY73" fmla="*/ 941070 h 3405385"/>
              <a:gd name="connsiteX74" fmla="*/ 2499724 w 3639866"/>
              <a:gd name="connsiteY74" fmla="*/ 946785 h 3405385"/>
              <a:gd name="connsiteX75" fmla="*/ 2504486 w 3639866"/>
              <a:gd name="connsiteY75" fmla="*/ 934402 h 3405385"/>
              <a:gd name="connsiteX76" fmla="*/ 2514964 w 3639866"/>
              <a:gd name="connsiteY76" fmla="*/ 855345 h 3405385"/>
              <a:gd name="connsiteX77" fmla="*/ 2534966 w 3639866"/>
              <a:gd name="connsiteY77" fmla="*/ 832485 h 3405385"/>
              <a:gd name="connsiteX78" fmla="*/ 2656886 w 3639866"/>
              <a:gd name="connsiteY78" fmla="*/ 799147 h 3405385"/>
              <a:gd name="connsiteX79" fmla="*/ 2673079 w 3639866"/>
              <a:gd name="connsiteY79" fmla="*/ 793432 h 3405385"/>
              <a:gd name="connsiteX80" fmla="*/ 2605451 w 3639866"/>
              <a:gd name="connsiteY80" fmla="*/ 782955 h 3405385"/>
              <a:gd name="connsiteX81" fmla="*/ 2296841 w 3639866"/>
              <a:gd name="connsiteY81" fmla="*/ 446722 h 3405385"/>
              <a:gd name="connsiteX82" fmla="*/ 2617834 w 3639866"/>
              <a:gd name="connsiteY82" fmla="*/ 4762 h 3405385"/>
              <a:gd name="connsiteX83" fmla="*/ 2638789 w 3639866"/>
              <a:gd name="connsiteY83" fmla="*/ 0 h 3405385"/>
              <a:gd name="connsiteX84" fmla="*/ 2734039 w 3639866"/>
              <a:gd name="connsiteY84" fmla="*/ 0 h 3405385"/>
              <a:gd name="connsiteX85" fmla="*/ 2742611 w 3639866"/>
              <a:gd name="connsiteY85" fmla="*/ 1905 h 3405385"/>
              <a:gd name="connsiteX86" fmla="*/ 3005501 w 3639866"/>
              <a:gd name="connsiteY86" fmla="*/ 160972 h 3405385"/>
              <a:gd name="connsiteX87" fmla="*/ 3027409 w 3639866"/>
              <a:gd name="connsiteY87" fmla="*/ 160972 h 3405385"/>
              <a:gd name="connsiteX88" fmla="*/ 3553412 w 3639866"/>
              <a:gd name="connsiteY88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526144 w 3639866"/>
              <a:gd name="connsiteY56" fmla="*/ 3060382 h 3405385"/>
              <a:gd name="connsiteX57" fmla="*/ 308021 w 3639866"/>
              <a:gd name="connsiteY57" fmla="*/ 3262312 h 3405385"/>
              <a:gd name="connsiteX58" fmla="*/ 278494 w 3639866"/>
              <a:gd name="connsiteY58" fmla="*/ 3261360 h 3405385"/>
              <a:gd name="connsiteX59" fmla="*/ 258491 w 3639866"/>
              <a:gd name="connsiteY59" fmla="*/ 3247072 h 3405385"/>
              <a:gd name="connsiteX60" fmla="*/ 249919 w 3639866"/>
              <a:gd name="connsiteY60" fmla="*/ 3274695 h 3405385"/>
              <a:gd name="connsiteX61" fmla="*/ 145144 w 3639866"/>
              <a:gd name="connsiteY61" fmla="*/ 3404235 h 3405385"/>
              <a:gd name="connsiteX62" fmla="*/ 3221 w 3639866"/>
              <a:gd name="connsiteY62" fmla="*/ 3307080 h 3405385"/>
              <a:gd name="connsiteX63" fmla="*/ 148001 w 3639866"/>
              <a:gd name="connsiteY63" fmla="*/ 3157537 h 3405385"/>
              <a:gd name="connsiteX64" fmla="*/ 163241 w 3639866"/>
              <a:gd name="connsiteY64" fmla="*/ 3157537 h 3405385"/>
              <a:gd name="connsiteX65" fmla="*/ 166099 w 3639866"/>
              <a:gd name="connsiteY65" fmla="*/ 3139440 h 3405385"/>
              <a:gd name="connsiteX66" fmla="*/ 168004 w 3639866"/>
              <a:gd name="connsiteY66" fmla="*/ 3090862 h 3405385"/>
              <a:gd name="connsiteX67" fmla="*/ 330881 w 3639866"/>
              <a:gd name="connsiteY67" fmla="*/ 2943225 h 3405385"/>
              <a:gd name="connsiteX68" fmla="*/ 339930 w 3639866"/>
              <a:gd name="connsiteY68" fmla="*/ 2929890 h 3405385"/>
              <a:gd name="connsiteX69" fmla="*/ 2344466 w 3639866"/>
              <a:gd name="connsiteY69" fmla="*/ 1106805 h 3405385"/>
              <a:gd name="connsiteX70" fmla="*/ 2346371 w 3639866"/>
              <a:gd name="connsiteY70" fmla="*/ 1083945 h 3405385"/>
              <a:gd name="connsiteX71" fmla="*/ 2353991 w 3639866"/>
              <a:gd name="connsiteY71" fmla="*/ 947737 h 3405385"/>
              <a:gd name="connsiteX72" fmla="*/ 2489246 w 3639866"/>
              <a:gd name="connsiteY72" fmla="*/ 941070 h 3405385"/>
              <a:gd name="connsiteX73" fmla="*/ 2499724 w 3639866"/>
              <a:gd name="connsiteY73" fmla="*/ 946785 h 3405385"/>
              <a:gd name="connsiteX74" fmla="*/ 2504486 w 3639866"/>
              <a:gd name="connsiteY74" fmla="*/ 934402 h 3405385"/>
              <a:gd name="connsiteX75" fmla="*/ 2514964 w 3639866"/>
              <a:gd name="connsiteY75" fmla="*/ 855345 h 3405385"/>
              <a:gd name="connsiteX76" fmla="*/ 2534966 w 3639866"/>
              <a:gd name="connsiteY76" fmla="*/ 832485 h 3405385"/>
              <a:gd name="connsiteX77" fmla="*/ 2656886 w 3639866"/>
              <a:gd name="connsiteY77" fmla="*/ 799147 h 3405385"/>
              <a:gd name="connsiteX78" fmla="*/ 2673079 w 3639866"/>
              <a:gd name="connsiteY78" fmla="*/ 793432 h 3405385"/>
              <a:gd name="connsiteX79" fmla="*/ 2605451 w 3639866"/>
              <a:gd name="connsiteY79" fmla="*/ 782955 h 3405385"/>
              <a:gd name="connsiteX80" fmla="*/ 2296841 w 3639866"/>
              <a:gd name="connsiteY80" fmla="*/ 446722 h 3405385"/>
              <a:gd name="connsiteX81" fmla="*/ 2617834 w 3639866"/>
              <a:gd name="connsiteY81" fmla="*/ 4762 h 3405385"/>
              <a:gd name="connsiteX82" fmla="*/ 2638789 w 3639866"/>
              <a:gd name="connsiteY82" fmla="*/ 0 h 3405385"/>
              <a:gd name="connsiteX83" fmla="*/ 2734039 w 3639866"/>
              <a:gd name="connsiteY83" fmla="*/ 0 h 3405385"/>
              <a:gd name="connsiteX84" fmla="*/ 2742611 w 3639866"/>
              <a:gd name="connsiteY84" fmla="*/ 1905 h 3405385"/>
              <a:gd name="connsiteX85" fmla="*/ 3005501 w 3639866"/>
              <a:gd name="connsiteY85" fmla="*/ 160972 h 3405385"/>
              <a:gd name="connsiteX86" fmla="*/ 3027409 w 3639866"/>
              <a:gd name="connsiteY86" fmla="*/ 160972 h 3405385"/>
              <a:gd name="connsiteX87" fmla="*/ 3553412 w 3639866"/>
              <a:gd name="connsiteY87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526144 w 3639866"/>
              <a:gd name="connsiteY56" fmla="*/ 3060382 h 3405385"/>
              <a:gd name="connsiteX57" fmla="*/ 308021 w 3639866"/>
              <a:gd name="connsiteY57" fmla="*/ 3262312 h 3405385"/>
              <a:gd name="connsiteX58" fmla="*/ 278494 w 3639866"/>
              <a:gd name="connsiteY58" fmla="*/ 3261360 h 3405385"/>
              <a:gd name="connsiteX59" fmla="*/ 258491 w 3639866"/>
              <a:gd name="connsiteY59" fmla="*/ 3247072 h 3405385"/>
              <a:gd name="connsiteX60" fmla="*/ 249919 w 3639866"/>
              <a:gd name="connsiteY60" fmla="*/ 3274695 h 3405385"/>
              <a:gd name="connsiteX61" fmla="*/ 145144 w 3639866"/>
              <a:gd name="connsiteY61" fmla="*/ 3404235 h 3405385"/>
              <a:gd name="connsiteX62" fmla="*/ 3221 w 3639866"/>
              <a:gd name="connsiteY62" fmla="*/ 3307080 h 3405385"/>
              <a:gd name="connsiteX63" fmla="*/ 148001 w 3639866"/>
              <a:gd name="connsiteY63" fmla="*/ 3157537 h 3405385"/>
              <a:gd name="connsiteX64" fmla="*/ 163241 w 3639866"/>
              <a:gd name="connsiteY64" fmla="*/ 3157537 h 3405385"/>
              <a:gd name="connsiteX65" fmla="*/ 166099 w 3639866"/>
              <a:gd name="connsiteY65" fmla="*/ 3139440 h 3405385"/>
              <a:gd name="connsiteX66" fmla="*/ 168004 w 3639866"/>
              <a:gd name="connsiteY66" fmla="*/ 3090862 h 3405385"/>
              <a:gd name="connsiteX67" fmla="*/ 330881 w 3639866"/>
              <a:gd name="connsiteY67" fmla="*/ 2943225 h 3405385"/>
              <a:gd name="connsiteX68" fmla="*/ 2344466 w 3639866"/>
              <a:gd name="connsiteY68" fmla="*/ 1106805 h 3405385"/>
              <a:gd name="connsiteX69" fmla="*/ 2346371 w 3639866"/>
              <a:gd name="connsiteY69" fmla="*/ 1083945 h 3405385"/>
              <a:gd name="connsiteX70" fmla="*/ 2353991 w 3639866"/>
              <a:gd name="connsiteY70" fmla="*/ 947737 h 3405385"/>
              <a:gd name="connsiteX71" fmla="*/ 2489246 w 3639866"/>
              <a:gd name="connsiteY71" fmla="*/ 941070 h 3405385"/>
              <a:gd name="connsiteX72" fmla="*/ 2499724 w 3639866"/>
              <a:gd name="connsiteY72" fmla="*/ 946785 h 3405385"/>
              <a:gd name="connsiteX73" fmla="*/ 2504486 w 3639866"/>
              <a:gd name="connsiteY73" fmla="*/ 934402 h 3405385"/>
              <a:gd name="connsiteX74" fmla="*/ 2514964 w 3639866"/>
              <a:gd name="connsiteY74" fmla="*/ 855345 h 3405385"/>
              <a:gd name="connsiteX75" fmla="*/ 2534966 w 3639866"/>
              <a:gd name="connsiteY75" fmla="*/ 832485 h 3405385"/>
              <a:gd name="connsiteX76" fmla="*/ 2656886 w 3639866"/>
              <a:gd name="connsiteY76" fmla="*/ 799147 h 3405385"/>
              <a:gd name="connsiteX77" fmla="*/ 2673079 w 3639866"/>
              <a:gd name="connsiteY77" fmla="*/ 793432 h 3405385"/>
              <a:gd name="connsiteX78" fmla="*/ 2605451 w 3639866"/>
              <a:gd name="connsiteY78" fmla="*/ 782955 h 3405385"/>
              <a:gd name="connsiteX79" fmla="*/ 2296841 w 3639866"/>
              <a:gd name="connsiteY79" fmla="*/ 446722 h 3405385"/>
              <a:gd name="connsiteX80" fmla="*/ 2617834 w 3639866"/>
              <a:gd name="connsiteY80" fmla="*/ 4762 h 3405385"/>
              <a:gd name="connsiteX81" fmla="*/ 2638789 w 3639866"/>
              <a:gd name="connsiteY81" fmla="*/ 0 h 3405385"/>
              <a:gd name="connsiteX82" fmla="*/ 2734039 w 3639866"/>
              <a:gd name="connsiteY82" fmla="*/ 0 h 3405385"/>
              <a:gd name="connsiteX83" fmla="*/ 2742611 w 3639866"/>
              <a:gd name="connsiteY83" fmla="*/ 1905 h 3405385"/>
              <a:gd name="connsiteX84" fmla="*/ 3005501 w 3639866"/>
              <a:gd name="connsiteY84" fmla="*/ 160972 h 3405385"/>
              <a:gd name="connsiteX85" fmla="*/ 3027409 w 3639866"/>
              <a:gd name="connsiteY85" fmla="*/ 160972 h 3405385"/>
              <a:gd name="connsiteX86" fmla="*/ 3553412 w 3639866"/>
              <a:gd name="connsiteY86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526144 w 3639866"/>
              <a:gd name="connsiteY56" fmla="*/ 3060382 h 3405385"/>
              <a:gd name="connsiteX57" fmla="*/ 308021 w 3639866"/>
              <a:gd name="connsiteY57" fmla="*/ 3262312 h 3405385"/>
              <a:gd name="connsiteX58" fmla="*/ 278494 w 3639866"/>
              <a:gd name="connsiteY58" fmla="*/ 3261360 h 3405385"/>
              <a:gd name="connsiteX59" fmla="*/ 258491 w 3639866"/>
              <a:gd name="connsiteY59" fmla="*/ 3247072 h 3405385"/>
              <a:gd name="connsiteX60" fmla="*/ 249919 w 3639866"/>
              <a:gd name="connsiteY60" fmla="*/ 3274695 h 3405385"/>
              <a:gd name="connsiteX61" fmla="*/ 145144 w 3639866"/>
              <a:gd name="connsiteY61" fmla="*/ 3404235 h 3405385"/>
              <a:gd name="connsiteX62" fmla="*/ 3221 w 3639866"/>
              <a:gd name="connsiteY62" fmla="*/ 3307080 h 3405385"/>
              <a:gd name="connsiteX63" fmla="*/ 148001 w 3639866"/>
              <a:gd name="connsiteY63" fmla="*/ 3157537 h 3405385"/>
              <a:gd name="connsiteX64" fmla="*/ 163241 w 3639866"/>
              <a:gd name="connsiteY64" fmla="*/ 3157537 h 3405385"/>
              <a:gd name="connsiteX65" fmla="*/ 166099 w 3639866"/>
              <a:gd name="connsiteY65" fmla="*/ 3139440 h 3405385"/>
              <a:gd name="connsiteX66" fmla="*/ 168004 w 3639866"/>
              <a:gd name="connsiteY66" fmla="*/ 3090862 h 3405385"/>
              <a:gd name="connsiteX67" fmla="*/ 2344466 w 3639866"/>
              <a:gd name="connsiteY67" fmla="*/ 1106805 h 3405385"/>
              <a:gd name="connsiteX68" fmla="*/ 2346371 w 3639866"/>
              <a:gd name="connsiteY68" fmla="*/ 1083945 h 3405385"/>
              <a:gd name="connsiteX69" fmla="*/ 2353991 w 3639866"/>
              <a:gd name="connsiteY69" fmla="*/ 947737 h 3405385"/>
              <a:gd name="connsiteX70" fmla="*/ 2489246 w 3639866"/>
              <a:gd name="connsiteY70" fmla="*/ 941070 h 3405385"/>
              <a:gd name="connsiteX71" fmla="*/ 2499724 w 3639866"/>
              <a:gd name="connsiteY71" fmla="*/ 946785 h 3405385"/>
              <a:gd name="connsiteX72" fmla="*/ 2504486 w 3639866"/>
              <a:gd name="connsiteY72" fmla="*/ 934402 h 3405385"/>
              <a:gd name="connsiteX73" fmla="*/ 2514964 w 3639866"/>
              <a:gd name="connsiteY73" fmla="*/ 855345 h 3405385"/>
              <a:gd name="connsiteX74" fmla="*/ 2534966 w 3639866"/>
              <a:gd name="connsiteY74" fmla="*/ 832485 h 3405385"/>
              <a:gd name="connsiteX75" fmla="*/ 2656886 w 3639866"/>
              <a:gd name="connsiteY75" fmla="*/ 799147 h 3405385"/>
              <a:gd name="connsiteX76" fmla="*/ 2673079 w 3639866"/>
              <a:gd name="connsiteY76" fmla="*/ 793432 h 3405385"/>
              <a:gd name="connsiteX77" fmla="*/ 2605451 w 3639866"/>
              <a:gd name="connsiteY77" fmla="*/ 782955 h 3405385"/>
              <a:gd name="connsiteX78" fmla="*/ 2296841 w 3639866"/>
              <a:gd name="connsiteY78" fmla="*/ 446722 h 3405385"/>
              <a:gd name="connsiteX79" fmla="*/ 2617834 w 3639866"/>
              <a:gd name="connsiteY79" fmla="*/ 4762 h 3405385"/>
              <a:gd name="connsiteX80" fmla="*/ 2638789 w 3639866"/>
              <a:gd name="connsiteY80" fmla="*/ 0 h 3405385"/>
              <a:gd name="connsiteX81" fmla="*/ 2734039 w 3639866"/>
              <a:gd name="connsiteY81" fmla="*/ 0 h 3405385"/>
              <a:gd name="connsiteX82" fmla="*/ 2742611 w 3639866"/>
              <a:gd name="connsiteY82" fmla="*/ 1905 h 3405385"/>
              <a:gd name="connsiteX83" fmla="*/ 3005501 w 3639866"/>
              <a:gd name="connsiteY83" fmla="*/ 160972 h 3405385"/>
              <a:gd name="connsiteX84" fmla="*/ 3027409 w 3639866"/>
              <a:gd name="connsiteY84" fmla="*/ 160972 h 3405385"/>
              <a:gd name="connsiteX85" fmla="*/ 3553412 w 3639866"/>
              <a:gd name="connsiteY85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308021 w 3639866"/>
              <a:gd name="connsiteY56" fmla="*/ 3262312 h 3405385"/>
              <a:gd name="connsiteX57" fmla="*/ 278494 w 3639866"/>
              <a:gd name="connsiteY57" fmla="*/ 3261360 h 3405385"/>
              <a:gd name="connsiteX58" fmla="*/ 258491 w 3639866"/>
              <a:gd name="connsiteY58" fmla="*/ 3247072 h 3405385"/>
              <a:gd name="connsiteX59" fmla="*/ 249919 w 3639866"/>
              <a:gd name="connsiteY59" fmla="*/ 3274695 h 3405385"/>
              <a:gd name="connsiteX60" fmla="*/ 145144 w 3639866"/>
              <a:gd name="connsiteY60" fmla="*/ 3404235 h 3405385"/>
              <a:gd name="connsiteX61" fmla="*/ 3221 w 3639866"/>
              <a:gd name="connsiteY61" fmla="*/ 3307080 h 3405385"/>
              <a:gd name="connsiteX62" fmla="*/ 148001 w 3639866"/>
              <a:gd name="connsiteY62" fmla="*/ 3157537 h 3405385"/>
              <a:gd name="connsiteX63" fmla="*/ 163241 w 3639866"/>
              <a:gd name="connsiteY63" fmla="*/ 3157537 h 3405385"/>
              <a:gd name="connsiteX64" fmla="*/ 166099 w 3639866"/>
              <a:gd name="connsiteY64" fmla="*/ 3139440 h 3405385"/>
              <a:gd name="connsiteX65" fmla="*/ 168004 w 3639866"/>
              <a:gd name="connsiteY65" fmla="*/ 3090862 h 3405385"/>
              <a:gd name="connsiteX66" fmla="*/ 2344466 w 3639866"/>
              <a:gd name="connsiteY66" fmla="*/ 1106805 h 3405385"/>
              <a:gd name="connsiteX67" fmla="*/ 2346371 w 3639866"/>
              <a:gd name="connsiteY67" fmla="*/ 1083945 h 3405385"/>
              <a:gd name="connsiteX68" fmla="*/ 2353991 w 3639866"/>
              <a:gd name="connsiteY68" fmla="*/ 947737 h 3405385"/>
              <a:gd name="connsiteX69" fmla="*/ 2489246 w 3639866"/>
              <a:gd name="connsiteY69" fmla="*/ 941070 h 3405385"/>
              <a:gd name="connsiteX70" fmla="*/ 2499724 w 3639866"/>
              <a:gd name="connsiteY70" fmla="*/ 946785 h 3405385"/>
              <a:gd name="connsiteX71" fmla="*/ 2504486 w 3639866"/>
              <a:gd name="connsiteY71" fmla="*/ 934402 h 3405385"/>
              <a:gd name="connsiteX72" fmla="*/ 2514964 w 3639866"/>
              <a:gd name="connsiteY72" fmla="*/ 855345 h 3405385"/>
              <a:gd name="connsiteX73" fmla="*/ 2534966 w 3639866"/>
              <a:gd name="connsiteY73" fmla="*/ 832485 h 3405385"/>
              <a:gd name="connsiteX74" fmla="*/ 2656886 w 3639866"/>
              <a:gd name="connsiteY74" fmla="*/ 799147 h 3405385"/>
              <a:gd name="connsiteX75" fmla="*/ 2673079 w 3639866"/>
              <a:gd name="connsiteY75" fmla="*/ 793432 h 3405385"/>
              <a:gd name="connsiteX76" fmla="*/ 2605451 w 3639866"/>
              <a:gd name="connsiteY76" fmla="*/ 782955 h 3405385"/>
              <a:gd name="connsiteX77" fmla="*/ 2296841 w 3639866"/>
              <a:gd name="connsiteY77" fmla="*/ 446722 h 3405385"/>
              <a:gd name="connsiteX78" fmla="*/ 2617834 w 3639866"/>
              <a:gd name="connsiteY78" fmla="*/ 4762 h 3405385"/>
              <a:gd name="connsiteX79" fmla="*/ 2638789 w 3639866"/>
              <a:gd name="connsiteY79" fmla="*/ 0 h 3405385"/>
              <a:gd name="connsiteX80" fmla="*/ 2734039 w 3639866"/>
              <a:gd name="connsiteY80" fmla="*/ 0 h 3405385"/>
              <a:gd name="connsiteX81" fmla="*/ 2742611 w 3639866"/>
              <a:gd name="connsiteY81" fmla="*/ 1905 h 3405385"/>
              <a:gd name="connsiteX82" fmla="*/ 3005501 w 3639866"/>
              <a:gd name="connsiteY82" fmla="*/ 160972 h 3405385"/>
              <a:gd name="connsiteX83" fmla="*/ 3027409 w 3639866"/>
              <a:gd name="connsiteY83" fmla="*/ 160972 h 3405385"/>
              <a:gd name="connsiteX84" fmla="*/ 3553412 w 3639866"/>
              <a:gd name="connsiteY84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308021 w 3639866"/>
              <a:gd name="connsiteY56" fmla="*/ 3262312 h 3405385"/>
              <a:gd name="connsiteX57" fmla="*/ 278494 w 3639866"/>
              <a:gd name="connsiteY57" fmla="*/ 3261360 h 3405385"/>
              <a:gd name="connsiteX58" fmla="*/ 258491 w 3639866"/>
              <a:gd name="connsiteY58" fmla="*/ 3247072 h 3405385"/>
              <a:gd name="connsiteX59" fmla="*/ 249919 w 3639866"/>
              <a:gd name="connsiteY59" fmla="*/ 3274695 h 3405385"/>
              <a:gd name="connsiteX60" fmla="*/ 145144 w 3639866"/>
              <a:gd name="connsiteY60" fmla="*/ 3404235 h 3405385"/>
              <a:gd name="connsiteX61" fmla="*/ 3221 w 3639866"/>
              <a:gd name="connsiteY61" fmla="*/ 3307080 h 3405385"/>
              <a:gd name="connsiteX62" fmla="*/ 148001 w 3639866"/>
              <a:gd name="connsiteY62" fmla="*/ 3157537 h 3405385"/>
              <a:gd name="connsiteX63" fmla="*/ 163241 w 3639866"/>
              <a:gd name="connsiteY63" fmla="*/ 3157537 h 3405385"/>
              <a:gd name="connsiteX64" fmla="*/ 166099 w 3639866"/>
              <a:gd name="connsiteY64" fmla="*/ 3139440 h 3405385"/>
              <a:gd name="connsiteX65" fmla="*/ 168004 w 3639866"/>
              <a:gd name="connsiteY65" fmla="*/ 3090862 h 3405385"/>
              <a:gd name="connsiteX66" fmla="*/ 2344466 w 3639866"/>
              <a:gd name="connsiteY66" fmla="*/ 1106805 h 3405385"/>
              <a:gd name="connsiteX67" fmla="*/ 2346371 w 3639866"/>
              <a:gd name="connsiteY67" fmla="*/ 1083945 h 3405385"/>
              <a:gd name="connsiteX68" fmla="*/ 2353991 w 3639866"/>
              <a:gd name="connsiteY68" fmla="*/ 947737 h 3405385"/>
              <a:gd name="connsiteX69" fmla="*/ 2489246 w 3639866"/>
              <a:gd name="connsiteY69" fmla="*/ 941070 h 3405385"/>
              <a:gd name="connsiteX70" fmla="*/ 2504486 w 3639866"/>
              <a:gd name="connsiteY70" fmla="*/ 934402 h 3405385"/>
              <a:gd name="connsiteX71" fmla="*/ 2514964 w 3639866"/>
              <a:gd name="connsiteY71" fmla="*/ 855345 h 3405385"/>
              <a:gd name="connsiteX72" fmla="*/ 2534966 w 3639866"/>
              <a:gd name="connsiteY72" fmla="*/ 832485 h 3405385"/>
              <a:gd name="connsiteX73" fmla="*/ 2656886 w 3639866"/>
              <a:gd name="connsiteY73" fmla="*/ 799147 h 3405385"/>
              <a:gd name="connsiteX74" fmla="*/ 2673079 w 3639866"/>
              <a:gd name="connsiteY74" fmla="*/ 793432 h 3405385"/>
              <a:gd name="connsiteX75" fmla="*/ 2605451 w 3639866"/>
              <a:gd name="connsiteY75" fmla="*/ 782955 h 3405385"/>
              <a:gd name="connsiteX76" fmla="*/ 2296841 w 3639866"/>
              <a:gd name="connsiteY76" fmla="*/ 446722 h 3405385"/>
              <a:gd name="connsiteX77" fmla="*/ 2617834 w 3639866"/>
              <a:gd name="connsiteY77" fmla="*/ 4762 h 3405385"/>
              <a:gd name="connsiteX78" fmla="*/ 2638789 w 3639866"/>
              <a:gd name="connsiteY78" fmla="*/ 0 h 3405385"/>
              <a:gd name="connsiteX79" fmla="*/ 2734039 w 3639866"/>
              <a:gd name="connsiteY79" fmla="*/ 0 h 3405385"/>
              <a:gd name="connsiteX80" fmla="*/ 2742611 w 3639866"/>
              <a:gd name="connsiteY80" fmla="*/ 1905 h 3405385"/>
              <a:gd name="connsiteX81" fmla="*/ 3005501 w 3639866"/>
              <a:gd name="connsiteY81" fmla="*/ 160972 h 3405385"/>
              <a:gd name="connsiteX82" fmla="*/ 3027409 w 3639866"/>
              <a:gd name="connsiteY82" fmla="*/ 160972 h 3405385"/>
              <a:gd name="connsiteX83" fmla="*/ 3553412 w 3639866"/>
              <a:gd name="connsiteY83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308021 w 3639866"/>
              <a:gd name="connsiteY56" fmla="*/ 3262312 h 3405385"/>
              <a:gd name="connsiteX57" fmla="*/ 278494 w 3639866"/>
              <a:gd name="connsiteY57" fmla="*/ 3261360 h 3405385"/>
              <a:gd name="connsiteX58" fmla="*/ 258491 w 3639866"/>
              <a:gd name="connsiteY58" fmla="*/ 3247072 h 3405385"/>
              <a:gd name="connsiteX59" fmla="*/ 249919 w 3639866"/>
              <a:gd name="connsiteY59" fmla="*/ 3274695 h 3405385"/>
              <a:gd name="connsiteX60" fmla="*/ 145144 w 3639866"/>
              <a:gd name="connsiteY60" fmla="*/ 3404235 h 3405385"/>
              <a:gd name="connsiteX61" fmla="*/ 3221 w 3639866"/>
              <a:gd name="connsiteY61" fmla="*/ 3307080 h 3405385"/>
              <a:gd name="connsiteX62" fmla="*/ 148001 w 3639866"/>
              <a:gd name="connsiteY62" fmla="*/ 3157537 h 3405385"/>
              <a:gd name="connsiteX63" fmla="*/ 163241 w 3639866"/>
              <a:gd name="connsiteY63" fmla="*/ 3157537 h 3405385"/>
              <a:gd name="connsiteX64" fmla="*/ 166099 w 3639866"/>
              <a:gd name="connsiteY64" fmla="*/ 3139440 h 3405385"/>
              <a:gd name="connsiteX65" fmla="*/ 168004 w 3639866"/>
              <a:gd name="connsiteY65" fmla="*/ 3090862 h 3405385"/>
              <a:gd name="connsiteX66" fmla="*/ 2344466 w 3639866"/>
              <a:gd name="connsiteY66" fmla="*/ 1106805 h 3405385"/>
              <a:gd name="connsiteX67" fmla="*/ 2346371 w 3639866"/>
              <a:gd name="connsiteY67" fmla="*/ 1083945 h 3405385"/>
              <a:gd name="connsiteX68" fmla="*/ 2353991 w 3639866"/>
              <a:gd name="connsiteY68" fmla="*/ 947737 h 3405385"/>
              <a:gd name="connsiteX69" fmla="*/ 2489246 w 3639866"/>
              <a:gd name="connsiteY69" fmla="*/ 941070 h 3405385"/>
              <a:gd name="connsiteX70" fmla="*/ 2504486 w 3639866"/>
              <a:gd name="connsiteY70" fmla="*/ 934402 h 3405385"/>
              <a:gd name="connsiteX71" fmla="*/ 2514964 w 3639866"/>
              <a:gd name="connsiteY71" fmla="*/ 855345 h 3405385"/>
              <a:gd name="connsiteX72" fmla="*/ 2534966 w 3639866"/>
              <a:gd name="connsiteY72" fmla="*/ 832485 h 3405385"/>
              <a:gd name="connsiteX73" fmla="*/ 2656886 w 3639866"/>
              <a:gd name="connsiteY73" fmla="*/ 799147 h 3405385"/>
              <a:gd name="connsiteX74" fmla="*/ 2627534 w 3639866"/>
              <a:gd name="connsiteY74" fmla="*/ 902559 h 3405385"/>
              <a:gd name="connsiteX75" fmla="*/ 2605451 w 3639866"/>
              <a:gd name="connsiteY75" fmla="*/ 782955 h 3405385"/>
              <a:gd name="connsiteX76" fmla="*/ 2296841 w 3639866"/>
              <a:gd name="connsiteY76" fmla="*/ 446722 h 3405385"/>
              <a:gd name="connsiteX77" fmla="*/ 2617834 w 3639866"/>
              <a:gd name="connsiteY77" fmla="*/ 4762 h 3405385"/>
              <a:gd name="connsiteX78" fmla="*/ 2638789 w 3639866"/>
              <a:gd name="connsiteY78" fmla="*/ 0 h 3405385"/>
              <a:gd name="connsiteX79" fmla="*/ 2734039 w 3639866"/>
              <a:gd name="connsiteY79" fmla="*/ 0 h 3405385"/>
              <a:gd name="connsiteX80" fmla="*/ 2742611 w 3639866"/>
              <a:gd name="connsiteY80" fmla="*/ 1905 h 3405385"/>
              <a:gd name="connsiteX81" fmla="*/ 3005501 w 3639866"/>
              <a:gd name="connsiteY81" fmla="*/ 160972 h 3405385"/>
              <a:gd name="connsiteX82" fmla="*/ 3027409 w 3639866"/>
              <a:gd name="connsiteY82" fmla="*/ 160972 h 3405385"/>
              <a:gd name="connsiteX83" fmla="*/ 3553412 w 3639866"/>
              <a:gd name="connsiteY83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308021 w 3639866"/>
              <a:gd name="connsiteY56" fmla="*/ 3262312 h 3405385"/>
              <a:gd name="connsiteX57" fmla="*/ 278494 w 3639866"/>
              <a:gd name="connsiteY57" fmla="*/ 3261360 h 3405385"/>
              <a:gd name="connsiteX58" fmla="*/ 258491 w 3639866"/>
              <a:gd name="connsiteY58" fmla="*/ 3247072 h 3405385"/>
              <a:gd name="connsiteX59" fmla="*/ 249919 w 3639866"/>
              <a:gd name="connsiteY59" fmla="*/ 3274695 h 3405385"/>
              <a:gd name="connsiteX60" fmla="*/ 145144 w 3639866"/>
              <a:gd name="connsiteY60" fmla="*/ 3404235 h 3405385"/>
              <a:gd name="connsiteX61" fmla="*/ 3221 w 3639866"/>
              <a:gd name="connsiteY61" fmla="*/ 3307080 h 3405385"/>
              <a:gd name="connsiteX62" fmla="*/ 148001 w 3639866"/>
              <a:gd name="connsiteY62" fmla="*/ 3157537 h 3405385"/>
              <a:gd name="connsiteX63" fmla="*/ 163241 w 3639866"/>
              <a:gd name="connsiteY63" fmla="*/ 3157537 h 3405385"/>
              <a:gd name="connsiteX64" fmla="*/ 166099 w 3639866"/>
              <a:gd name="connsiteY64" fmla="*/ 3139440 h 3405385"/>
              <a:gd name="connsiteX65" fmla="*/ 168004 w 3639866"/>
              <a:gd name="connsiteY65" fmla="*/ 3090862 h 3405385"/>
              <a:gd name="connsiteX66" fmla="*/ 2344466 w 3639866"/>
              <a:gd name="connsiteY66" fmla="*/ 1106805 h 3405385"/>
              <a:gd name="connsiteX67" fmla="*/ 2346371 w 3639866"/>
              <a:gd name="connsiteY67" fmla="*/ 1083945 h 3405385"/>
              <a:gd name="connsiteX68" fmla="*/ 2353991 w 3639866"/>
              <a:gd name="connsiteY68" fmla="*/ 947737 h 3405385"/>
              <a:gd name="connsiteX69" fmla="*/ 2489246 w 3639866"/>
              <a:gd name="connsiteY69" fmla="*/ 941070 h 3405385"/>
              <a:gd name="connsiteX70" fmla="*/ 2504486 w 3639866"/>
              <a:gd name="connsiteY70" fmla="*/ 934402 h 3405385"/>
              <a:gd name="connsiteX71" fmla="*/ 2514964 w 3639866"/>
              <a:gd name="connsiteY71" fmla="*/ 855345 h 3405385"/>
              <a:gd name="connsiteX72" fmla="*/ 2534966 w 3639866"/>
              <a:gd name="connsiteY72" fmla="*/ 832485 h 3405385"/>
              <a:gd name="connsiteX73" fmla="*/ 2656886 w 3639866"/>
              <a:gd name="connsiteY73" fmla="*/ 799147 h 3405385"/>
              <a:gd name="connsiteX74" fmla="*/ 2627534 w 3639866"/>
              <a:gd name="connsiteY74" fmla="*/ 902559 h 3405385"/>
              <a:gd name="connsiteX75" fmla="*/ 2605451 w 3639866"/>
              <a:gd name="connsiteY75" fmla="*/ 782955 h 3405385"/>
              <a:gd name="connsiteX76" fmla="*/ 2296841 w 3639866"/>
              <a:gd name="connsiteY76" fmla="*/ 446722 h 3405385"/>
              <a:gd name="connsiteX77" fmla="*/ 2617834 w 3639866"/>
              <a:gd name="connsiteY77" fmla="*/ 4762 h 3405385"/>
              <a:gd name="connsiteX78" fmla="*/ 2638789 w 3639866"/>
              <a:gd name="connsiteY78" fmla="*/ 0 h 3405385"/>
              <a:gd name="connsiteX79" fmla="*/ 2734039 w 3639866"/>
              <a:gd name="connsiteY79" fmla="*/ 0 h 3405385"/>
              <a:gd name="connsiteX80" fmla="*/ 2742611 w 3639866"/>
              <a:gd name="connsiteY80" fmla="*/ 1905 h 3405385"/>
              <a:gd name="connsiteX81" fmla="*/ 3005501 w 3639866"/>
              <a:gd name="connsiteY81" fmla="*/ 160972 h 3405385"/>
              <a:gd name="connsiteX82" fmla="*/ 3027409 w 3639866"/>
              <a:gd name="connsiteY82" fmla="*/ 160972 h 3405385"/>
              <a:gd name="connsiteX83" fmla="*/ 3553412 w 3639866"/>
              <a:gd name="connsiteY83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308021 w 3639866"/>
              <a:gd name="connsiteY56" fmla="*/ 3262312 h 3405385"/>
              <a:gd name="connsiteX57" fmla="*/ 278494 w 3639866"/>
              <a:gd name="connsiteY57" fmla="*/ 3261360 h 3405385"/>
              <a:gd name="connsiteX58" fmla="*/ 258491 w 3639866"/>
              <a:gd name="connsiteY58" fmla="*/ 3247072 h 3405385"/>
              <a:gd name="connsiteX59" fmla="*/ 249919 w 3639866"/>
              <a:gd name="connsiteY59" fmla="*/ 3274695 h 3405385"/>
              <a:gd name="connsiteX60" fmla="*/ 145144 w 3639866"/>
              <a:gd name="connsiteY60" fmla="*/ 3404235 h 3405385"/>
              <a:gd name="connsiteX61" fmla="*/ 3221 w 3639866"/>
              <a:gd name="connsiteY61" fmla="*/ 3307080 h 3405385"/>
              <a:gd name="connsiteX62" fmla="*/ 148001 w 3639866"/>
              <a:gd name="connsiteY62" fmla="*/ 3157537 h 3405385"/>
              <a:gd name="connsiteX63" fmla="*/ 163241 w 3639866"/>
              <a:gd name="connsiteY63" fmla="*/ 3157537 h 3405385"/>
              <a:gd name="connsiteX64" fmla="*/ 166099 w 3639866"/>
              <a:gd name="connsiteY64" fmla="*/ 3139440 h 3405385"/>
              <a:gd name="connsiteX65" fmla="*/ 168004 w 3639866"/>
              <a:gd name="connsiteY65" fmla="*/ 3090862 h 3405385"/>
              <a:gd name="connsiteX66" fmla="*/ 2344466 w 3639866"/>
              <a:gd name="connsiteY66" fmla="*/ 1106805 h 3405385"/>
              <a:gd name="connsiteX67" fmla="*/ 2346371 w 3639866"/>
              <a:gd name="connsiteY67" fmla="*/ 1083945 h 3405385"/>
              <a:gd name="connsiteX68" fmla="*/ 2353991 w 3639866"/>
              <a:gd name="connsiteY68" fmla="*/ 947737 h 3405385"/>
              <a:gd name="connsiteX69" fmla="*/ 2489246 w 3639866"/>
              <a:gd name="connsiteY69" fmla="*/ 941070 h 3405385"/>
              <a:gd name="connsiteX70" fmla="*/ 2504486 w 3639866"/>
              <a:gd name="connsiteY70" fmla="*/ 934402 h 3405385"/>
              <a:gd name="connsiteX71" fmla="*/ 2514964 w 3639866"/>
              <a:gd name="connsiteY71" fmla="*/ 855345 h 3405385"/>
              <a:gd name="connsiteX72" fmla="*/ 2534966 w 3639866"/>
              <a:gd name="connsiteY72" fmla="*/ 832485 h 3405385"/>
              <a:gd name="connsiteX73" fmla="*/ 2656886 w 3639866"/>
              <a:gd name="connsiteY73" fmla="*/ 799147 h 3405385"/>
              <a:gd name="connsiteX74" fmla="*/ 2627534 w 3639866"/>
              <a:gd name="connsiteY74" fmla="*/ 902559 h 3405385"/>
              <a:gd name="connsiteX75" fmla="*/ 2605451 w 3639866"/>
              <a:gd name="connsiteY75" fmla="*/ 782955 h 3405385"/>
              <a:gd name="connsiteX76" fmla="*/ 2296841 w 3639866"/>
              <a:gd name="connsiteY76" fmla="*/ 446722 h 3405385"/>
              <a:gd name="connsiteX77" fmla="*/ 2617834 w 3639866"/>
              <a:gd name="connsiteY77" fmla="*/ 4762 h 3405385"/>
              <a:gd name="connsiteX78" fmla="*/ 2638789 w 3639866"/>
              <a:gd name="connsiteY78" fmla="*/ 0 h 3405385"/>
              <a:gd name="connsiteX79" fmla="*/ 2734039 w 3639866"/>
              <a:gd name="connsiteY79" fmla="*/ 0 h 3405385"/>
              <a:gd name="connsiteX80" fmla="*/ 2742611 w 3639866"/>
              <a:gd name="connsiteY80" fmla="*/ 1905 h 3405385"/>
              <a:gd name="connsiteX81" fmla="*/ 3005501 w 3639866"/>
              <a:gd name="connsiteY81" fmla="*/ 160972 h 3405385"/>
              <a:gd name="connsiteX82" fmla="*/ 3027409 w 3639866"/>
              <a:gd name="connsiteY82" fmla="*/ 160972 h 3405385"/>
              <a:gd name="connsiteX83" fmla="*/ 3553412 w 3639866"/>
              <a:gd name="connsiteY83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308021 w 3639866"/>
              <a:gd name="connsiteY56" fmla="*/ 3262312 h 3405385"/>
              <a:gd name="connsiteX57" fmla="*/ 278494 w 3639866"/>
              <a:gd name="connsiteY57" fmla="*/ 3261360 h 3405385"/>
              <a:gd name="connsiteX58" fmla="*/ 258491 w 3639866"/>
              <a:gd name="connsiteY58" fmla="*/ 3247072 h 3405385"/>
              <a:gd name="connsiteX59" fmla="*/ 249919 w 3639866"/>
              <a:gd name="connsiteY59" fmla="*/ 3274695 h 3405385"/>
              <a:gd name="connsiteX60" fmla="*/ 145144 w 3639866"/>
              <a:gd name="connsiteY60" fmla="*/ 3404235 h 3405385"/>
              <a:gd name="connsiteX61" fmla="*/ 3221 w 3639866"/>
              <a:gd name="connsiteY61" fmla="*/ 3307080 h 3405385"/>
              <a:gd name="connsiteX62" fmla="*/ 148001 w 3639866"/>
              <a:gd name="connsiteY62" fmla="*/ 3157537 h 3405385"/>
              <a:gd name="connsiteX63" fmla="*/ 163241 w 3639866"/>
              <a:gd name="connsiteY63" fmla="*/ 3157537 h 3405385"/>
              <a:gd name="connsiteX64" fmla="*/ 166099 w 3639866"/>
              <a:gd name="connsiteY64" fmla="*/ 3139440 h 3405385"/>
              <a:gd name="connsiteX65" fmla="*/ 168004 w 3639866"/>
              <a:gd name="connsiteY65" fmla="*/ 3090862 h 3405385"/>
              <a:gd name="connsiteX66" fmla="*/ 2344466 w 3639866"/>
              <a:gd name="connsiteY66" fmla="*/ 1106805 h 3405385"/>
              <a:gd name="connsiteX67" fmla="*/ 2346371 w 3639866"/>
              <a:gd name="connsiteY67" fmla="*/ 1083945 h 3405385"/>
              <a:gd name="connsiteX68" fmla="*/ 2353991 w 3639866"/>
              <a:gd name="connsiteY68" fmla="*/ 947737 h 3405385"/>
              <a:gd name="connsiteX69" fmla="*/ 2489246 w 3639866"/>
              <a:gd name="connsiteY69" fmla="*/ 941070 h 3405385"/>
              <a:gd name="connsiteX70" fmla="*/ 2504486 w 3639866"/>
              <a:gd name="connsiteY70" fmla="*/ 934402 h 3405385"/>
              <a:gd name="connsiteX71" fmla="*/ 2514964 w 3639866"/>
              <a:gd name="connsiteY71" fmla="*/ 855345 h 3405385"/>
              <a:gd name="connsiteX72" fmla="*/ 2534966 w 3639866"/>
              <a:gd name="connsiteY72" fmla="*/ 832485 h 3405385"/>
              <a:gd name="connsiteX73" fmla="*/ 2656886 w 3639866"/>
              <a:gd name="connsiteY73" fmla="*/ 799147 h 3405385"/>
              <a:gd name="connsiteX74" fmla="*/ 2627534 w 3639866"/>
              <a:gd name="connsiteY74" fmla="*/ 902559 h 3405385"/>
              <a:gd name="connsiteX75" fmla="*/ 2605451 w 3639866"/>
              <a:gd name="connsiteY75" fmla="*/ 782955 h 3405385"/>
              <a:gd name="connsiteX76" fmla="*/ 2296841 w 3639866"/>
              <a:gd name="connsiteY76" fmla="*/ 446722 h 3405385"/>
              <a:gd name="connsiteX77" fmla="*/ 2617834 w 3639866"/>
              <a:gd name="connsiteY77" fmla="*/ 4762 h 3405385"/>
              <a:gd name="connsiteX78" fmla="*/ 2638789 w 3639866"/>
              <a:gd name="connsiteY78" fmla="*/ 0 h 3405385"/>
              <a:gd name="connsiteX79" fmla="*/ 2734039 w 3639866"/>
              <a:gd name="connsiteY79" fmla="*/ 0 h 3405385"/>
              <a:gd name="connsiteX80" fmla="*/ 2742611 w 3639866"/>
              <a:gd name="connsiteY80" fmla="*/ 1905 h 3405385"/>
              <a:gd name="connsiteX81" fmla="*/ 3005501 w 3639866"/>
              <a:gd name="connsiteY81" fmla="*/ 160972 h 3405385"/>
              <a:gd name="connsiteX82" fmla="*/ 3027409 w 3639866"/>
              <a:gd name="connsiteY82" fmla="*/ 160972 h 3405385"/>
              <a:gd name="connsiteX83" fmla="*/ 3553412 w 3639866"/>
              <a:gd name="connsiteY83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308021 w 3639866"/>
              <a:gd name="connsiteY56" fmla="*/ 3262312 h 3405385"/>
              <a:gd name="connsiteX57" fmla="*/ 278494 w 3639866"/>
              <a:gd name="connsiteY57" fmla="*/ 3261360 h 3405385"/>
              <a:gd name="connsiteX58" fmla="*/ 258491 w 3639866"/>
              <a:gd name="connsiteY58" fmla="*/ 3247072 h 3405385"/>
              <a:gd name="connsiteX59" fmla="*/ 249919 w 3639866"/>
              <a:gd name="connsiteY59" fmla="*/ 3274695 h 3405385"/>
              <a:gd name="connsiteX60" fmla="*/ 145144 w 3639866"/>
              <a:gd name="connsiteY60" fmla="*/ 3404235 h 3405385"/>
              <a:gd name="connsiteX61" fmla="*/ 3221 w 3639866"/>
              <a:gd name="connsiteY61" fmla="*/ 3307080 h 3405385"/>
              <a:gd name="connsiteX62" fmla="*/ 148001 w 3639866"/>
              <a:gd name="connsiteY62" fmla="*/ 3157537 h 3405385"/>
              <a:gd name="connsiteX63" fmla="*/ 163241 w 3639866"/>
              <a:gd name="connsiteY63" fmla="*/ 3157537 h 3405385"/>
              <a:gd name="connsiteX64" fmla="*/ 166099 w 3639866"/>
              <a:gd name="connsiteY64" fmla="*/ 3139440 h 3405385"/>
              <a:gd name="connsiteX65" fmla="*/ 168004 w 3639866"/>
              <a:gd name="connsiteY65" fmla="*/ 3090862 h 3405385"/>
              <a:gd name="connsiteX66" fmla="*/ 2344466 w 3639866"/>
              <a:gd name="connsiteY66" fmla="*/ 1106805 h 3405385"/>
              <a:gd name="connsiteX67" fmla="*/ 2346371 w 3639866"/>
              <a:gd name="connsiteY67" fmla="*/ 1083945 h 3405385"/>
              <a:gd name="connsiteX68" fmla="*/ 2353991 w 3639866"/>
              <a:gd name="connsiteY68" fmla="*/ 947737 h 3405385"/>
              <a:gd name="connsiteX69" fmla="*/ 2489246 w 3639866"/>
              <a:gd name="connsiteY69" fmla="*/ 941070 h 3405385"/>
              <a:gd name="connsiteX70" fmla="*/ 2504486 w 3639866"/>
              <a:gd name="connsiteY70" fmla="*/ 934402 h 3405385"/>
              <a:gd name="connsiteX71" fmla="*/ 2514964 w 3639866"/>
              <a:gd name="connsiteY71" fmla="*/ 855345 h 3405385"/>
              <a:gd name="connsiteX72" fmla="*/ 2534966 w 3639866"/>
              <a:gd name="connsiteY72" fmla="*/ 832485 h 3405385"/>
              <a:gd name="connsiteX73" fmla="*/ 2656886 w 3639866"/>
              <a:gd name="connsiteY73" fmla="*/ 799147 h 3405385"/>
              <a:gd name="connsiteX74" fmla="*/ 2627534 w 3639866"/>
              <a:gd name="connsiteY74" fmla="*/ 902559 h 3405385"/>
              <a:gd name="connsiteX75" fmla="*/ 2605451 w 3639866"/>
              <a:gd name="connsiteY75" fmla="*/ 782955 h 3405385"/>
              <a:gd name="connsiteX76" fmla="*/ 2296841 w 3639866"/>
              <a:gd name="connsiteY76" fmla="*/ 446722 h 3405385"/>
              <a:gd name="connsiteX77" fmla="*/ 2617834 w 3639866"/>
              <a:gd name="connsiteY77" fmla="*/ 4762 h 3405385"/>
              <a:gd name="connsiteX78" fmla="*/ 2638789 w 3639866"/>
              <a:gd name="connsiteY78" fmla="*/ 0 h 3405385"/>
              <a:gd name="connsiteX79" fmla="*/ 2734039 w 3639866"/>
              <a:gd name="connsiteY79" fmla="*/ 0 h 3405385"/>
              <a:gd name="connsiteX80" fmla="*/ 2742611 w 3639866"/>
              <a:gd name="connsiteY80" fmla="*/ 1905 h 3405385"/>
              <a:gd name="connsiteX81" fmla="*/ 3005501 w 3639866"/>
              <a:gd name="connsiteY81" fmla="*/ 160972 h 3405385"/>
              <a:gd name="connsiteX82" fmla="*/ 3027409 w 3639866"/>
              <a:gd name="connsiteY82" fmla="*/ 160972 h 3405385"/>
              <a:gd name="connsiteX83" fmla="*/ 3553412 w 3639866"/>
              <a:gd name="connsiteY83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308021 w 3639866"/>
              <a:gd name="connsiteY56" fmla="*/ 3262312 h 3405385"/>
              <a:gd name="connsiteX57" fmla="*/ 278494 w 3639866"/>
              <a:gd name="connsiteY57" fmla="*/ 3261360 h 3405385"/>
              <a:gd name="connsiteX58" fmla="*/ 258491 w 3639866"/>
              <a:gd name="connsiteY58" fmla="*/ 3247072 h 3405385"/>
              <a:gd name="connsiteX59" fmla="*/ 249919 w 3639866"/>
              <a:gd name="connsiteY59" fmla="*/ 3274695 h 3405385"/>
              <a:gd name="connsiteX60" fmla="*/ 145144 w 3639866"/>
              <a:gd name="connsiteY60" fmla="*/ 3404235 h 3405385"/>
              <a:gd name="connsiteX61" fmla="*/ 3221 w 3639866"/>
              <a:gd name="connsiteY61" fmla="*/ 3307080 h 3405385"/>
              <a:gd name="connsiteX62" fmla="*/ 148001 w 3639866"/>
              <a:gd name="connsiteY62" fmla="*/ 3157537 h 3405385"/>
              <a:gd name="connsiteX63" fmla="*/ 163241 w 3639866"/>
              <a:gd name="connsiteY63" fmla="*/ 3157537 h 3405385"/>
              <a:gd name="connsiteX64" fmla="*/ 166099 w 3639866"/>
              <a:gd name="connsiteY64" fmla="*/ 3139440 h 3405385"/>
              <a:gd name="connsiteX65" fmla="*/ 168004 w 3639866"/>
              <a:gd name="connsiteY65" fmla="*/ 3090862 h 3405385"/>
              <a:gd name="connsiteX66" fmla="*/ 2344466 w 3639866"/>
              <a:gd name="connsiteY66" fmla="*/ 1106805 h 3405385"/>
              <a:gd name="connsiteX67" fmla="*/ 2346371 w 3639866"/>
              <a:gd name="connsiteY67" fmla="*/ 1083945 h 3405385"/>
              <a:gd name="connsiteX68" fmla="*/ 2353991 w 3639866"/>
              <a:gd name="connsiteY68" fmla="*/ 947737 h 3405385"/>
              <a:gd name="connsiteX69" fmla="*/ 2489246 w 3639866"/>
              <a:gd name="connsiteY69" fmla="*/ 941070 h 3405385"/>
              <a:gd name="connsiteX70" fmla="*/ 2504486 w 3639866"/>
              <a:gd name="connsiteY70" fmla="*/ 934402 h 3405385"/>
              <a:gd name="connsiteX71" fmla="*/ 2514964 w 3639866"/>
              <a:gd name="connsiteY71" fmla="*/ 855345 h 3405385"/>
              <a:gd name="connsiteX72" fmla="*/ 2534966 w 3639866"/>
              <a:gd name="connsiteY72" fmla="*/ 832485 h 3405385"/>
              <a:gd name="connsiteX73" fmla="*/ 2656886 w 3639866"/>
              <a:gd name="connsiteY73" fmla="*/ 799147 h 3405385"/>
              <a:gd name="connsiteX74" fmla="*/ 2698231 w 3639866"/>
              <a:gd name="connsiteY74" fmla="*/ 796291 h 3405385"/>
              <a:gd name="connsiteX75" fmla="*/ 2605451 w 3639866"/>
              <a:gd name="connsiteY75" fmla="*/ 782955 h 3405385"/>
              <a:gd name="connsiteX76" fmla="*/ 2296841 w 3639866"/>
              <a:gd name="connsiteY76" fmla="*/ 446722 h 3405385"/>
              <a:gd name="connsiteX77" fmla="*/ 2617834 w 3639866"/>
              <a:gd name="connsiteY77" fmla="*/ 4762 h 3405385"/>
              <a:gd name="connsiteX78" fmla="*/ 2638789 w 3639866"/>
              <a:gd name="connsiteY78" fmla="*/ 0 h 3405385"/>
              <a:gd name="connsiteX79" fmla="*/ 2734039 w 3639866"/>
              <a:gd name="connsiteY79" fmla="*/ 0 h 3405385"/>
              <a:gd name="connsiteX80" fmla="*/ 2742611 w 3639866"/>
              <a:gd name="connsiteY80" fmla="*/ 1905 h 3405385"/>
              <a:gd name="connsiteX81" fmla="*/ 3005501 w 3639866"/>
              <a:gd name="connsiteY81" fmla="*/ 160972 h 3405385"/>
              <a:gd name="connsiteX82" fmla="*/ 3027409 w 3639866"/>
              <a:gd name="connsiteY82" fmla="*/ 160972 h 3405385"/>
              <a:gd name="connsiteX83" fmla="*/ 3553412 w 3639866"/>
              <a:gd name="connsiteY83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308021 w 3639866"/>
              <a:gd name="connsiteY56" fmla="*/ 3262312 h 3405385"/>
              <a:gd name="connsiteX57" fmla="*/ 278494 w 3639866"/>
              <a:gd name="connsiteY57" fmla="*/ 3261360 h 3405385"/>
              <a:gd name="connsiteX58" fmla="*/ 258491 w 3639866"/>
              <a:gd name="connsiteY58" fmla="*/ 3247072 h 3405385"/>
              <a:gd name="connsiteX59" fmla="*/ 249919 w 3639866"/>
              <a:gd name="connsiteY59" fmla="*/ 3274695 h 3405385"/>
              <a:gd name="connsiteX60" fmla="*/ 145144 w 3639866"/>
              <a:gd name="connsiteY60" fmla="*/ 3404235 h 3405385"/>
              <a:gd name="connsiteX61" fmla="*/ 3221 w 3639866"/>
              <a:gd name="connsiteY61" fmla="*/ 3307080 h 3405385"/>
              <a:gd name="connsiteX62" fmla="*/ 148001 w 3639866"/>
              <a:gd name="connsiteY62" fmla="*/ 3157537 h 3405385"/>
              <a:gd name="connsiteX63" fmla="*/ 163241 w 3639866"/>
              <a:gd name="connsiteY63" fmla="*/ 3157537 h 3405385"/>
              <a:gd name="connsiteX64" fmla="*/ 166099 w 3639866"/>
              <a:gd name="connsiteY64" fmla="*/ 3139440 h 3405385"/>
              <a:gd name="connsiteX65" fmla="*/ 168004 w 3639866"/>
              <a:gd name="connsiteY65" fmla="*/ 3090862 h 3405385"/>
              <a:gd name="connsiteX66" fmla="*/ 2344466 w 3639866"/>
              <a:gd name="connsiteY66" fmla="*/ 1106805 h 3405385"/>
              <a:gd name="connsiteX67" fmla="*/ 2346371 w 3639866"/>
              <a:gd name="connsiteY67" fmla="*/ 1083945 h 3405385"/>
              <a:gd name="connsiteX68" fmla="*/ 2353991 w 3639866"/>
              <a:gd name="connsiteY68" fmla="*/ 947737 h 3405385"/>
              <a:gd name="connsiteX69" fmla="*/ 2489246 w 3639866"/>
              <a:gd name="connsiteY69" fmla="*/ 941070 h 3405385"/>
              <a:gd name="connsiteX70" fmla="*/ 2504486 w 3639866"/>
              <a:gd name="connsiteY70" fmla="*/ 934402 h 3405385"/>
              <a:gd name="connsiteX71" fmla="*/ 2514964 w 3639866"/>
              <a:gd name="connsiteY71" fmla="*/ 855345 h 3405385"/>
              <a:gd name="connsiteX72" fmla="*/ 2534966 w 3639866"/>
              <a:gd name="connsiteY72" fmla="*/ 832485 h 3405385"/>
              <a:gd name="connsiteX73" fmla="*/ 2656764 w 3639866"/>
              <a:gd name="connsiteY73" fmla="*/ 837912 h 3405385"/>
              <a:gd name="connsiteX74" fmla="*/ 2698231 w 3639866"/>
              <a:gd name="connsiteY74" fmla="*/ 796291 h 3405385"/>
              <a:gd name="connsiteX75" fmla="*/ 2605451 w 3639866"/>
              <a:gd name="connsiteY75" fmla="*/ 782955 h 3405385"/>
              <a:gd name="connsiteX76" fmla="*/ 2296841 w 3639866"/>
              <a:gd name="connsiteY76" fmla="*/ 446722 h 3405385"/>
              <a:gd name="connsiteX77" fmla="*/ 2617834 w 3639866"/>
              <a:gd name="connsiteY77" fmla="*/ 4762 h 3405385"/>
              <a:gd name="connsiteX78" fmla="*/ 2638789 w 3639866"/>
              <a:gd name="connsiteY78" fmla="*/ 0 h 3405385"/>
              <a:gd name="connsiteX79" fmla="*/ 2734039 w 3639866"/>
              <a:gd name="connsiteY79" fmla="*/ 0 h 3405385"/>
              <a:gd name="connsiteX80" fmla="*/ 2742611 w 3639866"/>
              <a:gd name="connsiteY80" fmla="*/ 1905 h 3405385"/>
              <a:gd name="connsiteX81" fmla="*/ 3005501 w 3639866"/>
              <a:gd name="connsiteY81" fmla="*/ 160972 h 3405385"/>
              <a:gd name="connsiteX82" fmla="*/ 3027409 w 3639866"/>
              <a:gd name="connsiteY82" fmla="*/ 160972 h 3405385"/>
              <a:gd name="connsiteX83" fmla="*/ 3553412 w 3639866"/>
              <a:gd name="connsiteY83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308021 w 3639866"/>
              <a:gd name="connsiteY56" fmla="*/ 3262312 h 3405385"/>
              <a:gd name="connsiteX57" fmla="*/ 278494 w 3639866"/>
              <a:gd name="connsiteY57" fmla="*/ 3261360 h 3405385"/>
              <a:gd name="connsiteX58" fmla="*/ 258491 w 3639866"/>
              <a:gd name="connsiteY58" fmla="*/ 3247072 h 3405385"/>
              <a:gd name="connsiteX59" fmla="*/ 249919 w 3639866"/>
              <a:gd name="connsiteY59" fmla="*/ 3274695 h 3405385"/>
              <a:gd name="connsiteX60" fmla="*/ 145144 w 3639866"/>
              <a:gd name="connsiteY60" fmla="*/ 3404235 h 3405385"/>
              <a:gd name="connsiteX61" fmla="*/ 3221 w 3639866"/>
              <a:gd name="connsiteY61" fmla="*/ 3307080 h 3405385"/>
              <a:gd name="connsiteX62" fmla="*/ 148001 w 3639866"/>
              <a:gd name="connsiteY62" fmla="*/ 3157537 h 3405385"/>
              <a:gd name="connsiteX63" fmla="*/ 163241 w 3639866"/>
              <a:gd name="connsiteY63" fmla="*/ 3157537 h 3405385"/>
              <a:gd name="connsiteX64" fmla="*/ 166099 w 3639866"/>
              <a:gd name="connsiteY64" fmla="*/ 3139440 h 3405385"/>
              <a:gd name="connsiteX65" fmla="*/ 168004 w 3639866"/>
              <a:gd name="connsiteY65" fmla="*/ 3090862 h 3405385"/>
              <a:gd name="connsiteX66" fmla="*/ 2344466 w 3639866"/>
              <a:gd name="connsiteY66" fmla="*/ 1106805 h 3405385"/>
              <a:gd name="connsiteX67" fmla="*/ 2346371 w 3639866"/>
              <a:gd name="connsiteY67" fmla="*/ 1083945 h 3405385"/>
              <a:gd name="connsiteX68" fmla="*/ 2353991 w 3639866"/>
              <a:gd name="connsiteY68" fmla="*/ 947737 h 3405385"/>
              <a:gd name="connsiteX69" fmla="*/ 2489246 w 3639866"/>
              <a:gd name="connsiteY69" fmla="*/ 941070 h 3405385"/>
              <a:gd name="connsiteX70" fmla="*/ 2504486 w 3639866"/>
              <a:gd name="connsiteY70" fmla="*/ 934402 h 3405385"/>
              <a:gd name="connsiteX71" fmla="*/ 2514964 w 3639866"/>
              <a:gd name="connsiteY71" fmla="*/ 855345 h 3405385"/>
              <a:gd name="connsiteX72" fmla="*/ 2534966 w 3639866"/>
              <a:gd name="connsiteY72" fmla="*/ 832485 h 3405385"/>
              <a:gd name="connsiteX73" fmla="*/ 2656764 w 3639866"/>
              <a:gd name="connsiteY73" fmla="*/ 837912 h 3405385"/>
              <a:gd name="connsiteX74" fmla="*/ 2656923 w 3639866"/>
              <a:gd name="connsiteY74" fmla="*/ 814592 h 3405385"/>
              <a:gd name="connsiteX75" fmla="*/ 2605451 w 3639866"/>
              <a:gd name="connsiteY75" fmla="*/ 782955 h 3405385"/>
              <a:gd name="connsiteX76" fmla="*/ 2296841 w 3639866"/>
              <a:gd name="connsiteY76" fmla="*/ 446722 h 3405385"/>
              <a:gd name="connsiteX77" fmla="*/ 2617834 w 3639866"/>
              <a:gd name="connsiteY77" fmla="*/ 4762 h 3405385"/>
              <a:gd name="connsiteX78" fmla="*/ 2638789 w 3639866"/>
              <a:gd name="connsiteY78" fmla="*/ 0 h 3405385"/>
              <a:gd name="connsiteX79" fmla="*/ 2734039 w 3639866"/>
              <a:gd name="connsiteY79" fmla="*/ 0 h 3405385"/>
              <a:gd name="connsiteX80" fmla="*/ 2742611 w 3639866"/>
              <a:gd name="connsiteY80" fmla="*/ 1905 h 3405385"/>
              <a:gd name="connsiteX81" fmla="*/ 3005501 w 3639866"/>
              <a:gd name="connsiteY81" fmla="*/ 160972 h 3405385"/>
              <a:gd name="connsiteX82" fmla="*/ 3027409 w 3639866"/>
              <a:gd name="connsiteY82" fmla="*/ 160972 h 3405385"/>
              <a:gd name="connsiteX83" fmla="*/ 3553412 w 3639866"/>
              <a:gd name="connsiteY83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308021 w 3639866"/>
              <a:gd name="connsiteY56" fmla="*/ 3262312 h 3405385"/>
              <a:gd name="connsiteX57" fmla="*/ 278494 w 3639866"/>
              <a:gd name="connsiteY57" fmla="*/ 3261360 h 3405385"/>
              <a:gd name="connsiteX58" fmla="*/ 258491 w 3639866"/>
              <a:gd name="connsiteY58" fmla="*/ 3247072 h 3405385"/>
              <a:gd name="connsiteX59" fmla="*/ 249919 w 3639866"/>
              <a:gd name="connsiteY59" fmla="*/ 3274695 h 3405385"/>
              <a:gd name="connsiteX60" fmla="*/ 145144 w 3639866"/>
              <a:gd name="connsiteY60" fmla="*/ 3404235 h 3405385"/>
              <a:gd name="connsiteX61" fmla="*/ 3221 w 3639866"/>
              <a:gd name="connsiteY61" fmla="*/ 3307080 h 3405385"/>
              <a:gd name="connsiteX62" fmla="*/ 148001 w 3639866"/>
              <a:gd name="connsiteY62" fmla="*/ 3157537 h 3405385"/>
              <a:gd name="connsiteX63" fmla="*/ 163241 w 3639866"/>
              <a:gd name="connsiteY63" fmla="*/ 3157537 h 3405385"/>
              <a:gd name="connsiteX64" fmla="*/ 166099 w 3639866"/>
              <a:gd name="connsiteY64" fmla="*/ 3139440 h 3405385"/>
              <a:gd name="connsiteX65" fmla="*/ 168004 w 3639866"/>
              <a:gd name="connsiteY65" fmla="*/ 3090862 h 3405385"/>
              <a:gd name="connsiteX66" fmla="*/ 2344466 w 3639866"/>
              <a:gd name="connsiteY66" fmla="*/ 1106805 h 3405385"/>
              <a:gd name="connsiteX67" fmla="*/ 2346371 w 3639866"/>
              <a:gd name="connsiteY67" fmla="*/ 1083945 h 3405385"/>
              <a:gd name="connsiteX68" fmla="*/ 2353991 w 3639866"/>
              <a:gd name="connsiteY68" fmla="*/ 947737 h 3405385"/>
              <a:gd name="connsiteX69" fmla="*/ 2489246 w 3639866"/>
              <a:gd name="connsiteY69" fmla="*/ 941070 h 3405385"/>
              <a:gd name="connsiteX70" fmla="*/ 2504486 w 3639866"/>
              <a:gd name="connsiteY70" fmla="*/ 934402 h 3405385"/>
              <a:gd name="connsiteX71" fmla="*/ 2514964 w 3639866"/>
              <a:gd name="connsiteY71" fmla="*/ 855345 h 3405385"/>
              <a:gd name="connsiteX72" fmla="*/ 2534966 w 3639866"/>
              <a:gd name="connsiteY72" fmla="*/ 832485 h 3405385"/>
              <a:gd name="connsiteX73" fmla="*/ 2659465 w 3639866"/>
              <a:gd name="connsiteY73" fmla="*/ 816126 h 3405385"/>
              <a:gd name="connsiteX74" fmla="*/ 2656923 w 3639866"/>
              <a:gd name="connsiteY74" fmla="*/ 814592 h 3405385"/>
              <a:gd name="connsiteX75" fmla="*/ 2605451 w 3639866"/>
              <a:gd name="connsiteY75" fmla="*/ 782955 h 3405385"/>
              <a:gd name="connsiteX76" fmla="*/ 2296841 w 3639866"/>
              <a:gd name="connsiteY76" fmla="*/ 446722 h 3405385"/>
              <a:gd name="connsiteX77" fmla="*/ 2617834 w 3639866"/>
              <a:gd name="connsiteY77" fmla="*/ 4762 h 3405385"/>
              <a:gd name="connsiteX78" fmla="*/ 2638789 w 3639866"/>
              <a:gd name="connsiteY78" fmla="*/ 0 h 3405385"/>
              <a:gd name="connsiteX79" fmla="*/ 2734039 w 3639866"/>
              <a:gd name="connsiteY79" fmla="*/ 0 h 3405385"/>
              <a:gd name="connsiteX80" fmla="*/ 2742611 w 3639866"/>
              <a:gd name="connsiteY80" fmla="*/ 1905 h 3405385"/>
              <a:gd name="connsiteX81" fmla="*/ 3005501 w 3639866"/>
              <a:gd name="connsiteY81" fmla="*/ 160972 h 3405385"/>
              <a:gd name="connsiteX82" fmla="*/ 3027409 w 3639866"/>
              <a:gd name="connsiteY82" fmla="*/ 160972 h 3405385"/>
              <a:gd name="connsiteX83" fmla="*/ 3553412 w 3639866"/>
              <a:gd name="connsiteY83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24526 w 3639866"/>
              <a:gd name="connsiteY47" fmla="*/ 961072 h 3405385"/>
              <a:gd name="connsiteX48" fmla="*/ 2807381 w 3639866"/>
              <a:gd name="connsiteY48" fmla="*/ 996315 h 3405385"/>
              <a:gd name="connsiteX49" fmla="*/ 2772139 w 3639866"/>
              <a:gd name="connsiteY49" fmla="*/ 1093470 h 3405385"/>
              <a:gd name="connsiteX50" fmla="*/ 2751184 w 3639866"/>
              <a:gd name="connsiteY50" fmla="*/ 1108710 h 3405385"/>
              <a:gd name="connsiteX51" fmla="*/ 2653076 w 3639866"/>
              <a:gd name="connsiteY51" fmla="*/ 1113472 h 3405385"/>
              <a:gd name="connsiteX52" fmla="*/ 2676889 w 3639866"/>
              <a:gd name="connsiteY52" fmla="*/ 1163002 h 3405385"/>
              <a:gd name="connsiteX53" fmla="*/ 2628311 w 3639866"/>
              <a:gd name="connsiteY53" fmla="*/ 1270635 h 3405385"/>
              <a:gd name="connsiteX54" fmla="*/ 2511154 w 3639866"/>
              <a:gd name="connsiteY54" fmla="*/ 1259205 h 3405385"/>
              <a:gd name="connsiteX55" fmla="*/ 2480674 w 3639866"/>
              <a:gd name="connsiteY55" fmla="*/ 1259205 h 3405385"/>
              <a:gd name="connsiteX56" fmla="*/ 308021 w 3639866"/>
              <a:gd name="connsiteY56" fmla="*/ 3262312 h 3405385"/>
              <a:gd name="connsiteX57" fmla="*/ 278494 w 3639866"/>
              <a:gd name="connsiteY57" fmla="*/ 3261360 h 3405385"/>
              <a:gd name="connsiteX58" fmla="*/ 258491 w 3639866"/>
              <a:gd name="connsiteY58" fmla="*/ 3247072 h 3405385"/>
              <a:gd name="connsiteX59" fmla="*/ 249919 w 3639866"/>
              <a:gd name="connsiteY59" fmla="*/ 3274695 h 3405385"/>
              <a:gd name="connsiteX60" fmla="*/ 145144 w 3639866"/>
              <a:gd name="connsiteY60" fmla="*/ 3404235 h 3405385"/>
              <a:gd name="connsiteX61" fmla="*/ 3221 w 3639866"/>
              <a:gd name="connsiteY61" fmla="*/ 3307080 h 3405385"/>
              <a:gd name="connsiteX62" fmla="*/ 148001 w 3639866"/>
              <a:gd name="connsiteY62" fmla="*/ 3157537 h 3405385"/>
              <a:gd name="connsiteX63" fmla="*/ 163241 w 3639866"/>
              <a:gd name="connsiteY63" fmla="*/ 3157537 h 3405385"/>
              <a:gd name="connsiteX64" fmla="*/ 166099 w 3639866"/>
              <a:gd name="connsiteY64" fmla="*/ 3139440 h 3405385"/>
              <a:gd name="connsiteX65" fmla="*/ 168004 w 3639866"/>
              <a:gd name="connsiteY65" fmla="*/ 3090862 h 3405385"/>
              <a:gd name="connsiteX66" fmla="*/ 2344466 w 3639866"/>
              <a:gd name="connsiteY66" fmla="*/ 1106805 h 3405385"/>
              <a:gd name="connsiteX67" fmla="*/ 2346371 w 3639866"/>
              <a:gd name="connsiteY67" fmla="*/ 1083945 h 3405385"/>
              <a:gd name="connsiteX68" fmla="*/ 2353991 w 3639866"/>
              <a:gd name="connsiteY68" fmla="*/ 947737 h 3405385"/>
              <a:gd name="connsiteX69" fmla="*/ 2489246 w 3639866"/>
              <a:gd name="connsiteY69" fmla="*/ 941070 h 3405385"/>
              <a:gd name="connsiteX70" fmla="*/ 2504486 w 3639866"/>
              <a:gd name="connsiteY70" fmla="*/ 934402 h 3405385"/>
              <a:gd name="connsiteX71" fmla="*/ 2514964 w 3639866"/>
              <a:gd name="connsiteY71" fmla="*/ 855345 h 3405385"/>
              <a:gd name="connsiteX72" fmla="*/ 2534966 w 3639866"/>
              <a:gd name="connsiteY72" fmla="*/ 832485 h 3405385"/>
              <a:gd name="connsiteX73" fmla="*/ 2659465 w 3639866"/>
              <a:gd name="connsiteY73" fmla="*/ 816126 h 3405385"/>
              <a:gd name="connsiteX74" fmla="*/ 2656923 w 3639866"/>
              <a:gd name="connsiteY74" fmla="*/ 814592 h 3405385"/>
              <a:gd name="connsiteX75" fmla="*/ 2605451 w 3639866"/>
              <a:gd name="connsiteY75" fmla="*/ 782955 h 3405385"/>
              <a:gd name="connsiteX76" fmla="*/ 2296841 w 3639866"/>
              <a:gd name="connsiteY76" fmla="*/ 446722 h 3405385"/>
              <a:gd name="connsiteX77" fmla="*/ 2617834 w 3639866"/>
              <a:gd name="connsiteY77" fmla="*/ 4762 h 3405385"/>
              <a:gd name="connsiteX78" fmla="*/ 2638789 w 3639866"/>
              <a:gd name="connsiteY78" fmla="*/ 0 h 3405385"/>
              <a:gd name="connsiteX79" fmla="*/ 2734039 w 3639866"/>
              <a:gd name="connsiteY79" fmla="*/ 0 h 3405385"/>
              <a:gd name="connsiteX80" fmla="*/ 2742611 w 3639866"/>
              <a:gd name="connsiteY80" fmla="*/ 1905 h 3405385"/>
              <a:gd name="connsiteX81" fmla="*/ 3005501 w 3639866"/>
              <a:gd name="connsiteY81" fmla="*/ 160972 h 3405385"/>
              <a:gd name="connsiteX82" fmla="*/ 3027409 w 3639866"/>
              <a:gd name="connsiteY82" fmla="*/ 160972 h 3405385"/>
              <a:gd name="connsiteX83" fmla="*/ 3553412 w 3639866"/>
              <a:gd name="connsiteY83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25479 w 3639866"/>
              <a:gd name="connsiteY46" fmla="*/ 963930 h 3405385"/>
              <a:gd name="connsiteX47" fmla="*/ 2807381 w 3639866"/>
              <a:gd name="connsiteY47" fmla="*/ 996315 h 3405385"/>
              <a:gd name="connsiteX48" fmla="*/ 2772139 w 3639866"/>
              <a:gd name="connsiteY48" fmla="*/ 1093470 h 3405385"/>
              <a:gd name="connsiteX49" fmla="*/ 2751184 w 3639866"/>
              <a:gd name="connsiteY49" fmla="*/ 1108710 h 3405385"/>
              <a:gd name="connsiteX50" fmla="*/ 2653076 w 3639866"/>
              <a:gd name="connsiteY50" fmla="*/ 1113472 h 3405385"/>
              <a:gd name="connsiteX51" fmla="*/ 2676889 w 3639866"/>
              <a:gd name="connsiteY51" fmla="*/ 1163002 h 3405385"/>
              <a:gd name="connsiteX52" fmla="*/ 2628311 w 3639866"/>
              <a:gd name="connsiteY52" fmla="*/ 1270635 h 3405385"/>
              <a:gd name="connsiteX53" fmla="*/ 2511154 w 3639866"/>
              <a:gd name="connsiteY53" fmla="*/ 1259205 h 3405385"/>
              <a:gd name="connsiteX54" fmla="*/ 2480674 w 3639866"/>
              <a:gd name="connsiteY54" fmla="*/ 1259205 h 3405385"/>
              <a:gd name="connsiteX55" fmla="*/ 308021 w 3639866"/>
              <a:gd name="connsiteY55" fmla="*/ 3262312 h 3405385"/>
              <a:gd name="connsiteX56" fmla="*/ 278494 w 3639866"/>
              <a:gd name="connsiteY56" fmla="*/ 3261360 h 3405385"/>
              <a:gd name="connsiteX57" fmla="*/ 258491 w 3639866"/>
              <a:gd name="connsiteY57" fmla="*/ 3247072 h 3405385"/>
              <a:gd name="connsiteX58" fmla="*/ 249919 w 3639866"/>
              <a:gd name="connsiteY58" fmla="*/ 3274695 h 3405385"/>
              <a:gd name="connsiteX59" fmla="*/ 145144 w 3639866"/>
              <a:gd name="connsiteY59" fmla="*/ 3404235 h 3405385"/>
              <a:gd name="connsiteX60" fmla="*/ 3221 w 3639866"/>
              <a:gd name="connsiteY60" fmla="*/ 3307080 h 3405385"/>
              <a:gd name="connsiteX61" fmla="*/ 148001 w 3639866"/>
              <a:gd name="connsiteY61" fmla="*/ 3157537 h 3405385"/>
              <a:gd name="connsiteX62" fmla="*/ 163241 w 3639866"/>
              <a:gd name="connsiteY62" fmla="*/ 3157537 h 3405385"/>
              <a:gd name="connsiteX63" fmla="*/ 166099 w 3639866"/>
              <a:gd name="connsiteY63" fmla="*/ 3139440 h 3405385"/>
              <a:gd name="connsiteX64" fmla="*/ 168004 w 3639866"/>
              <a:gd name="connsiteY64" fmla="*/ 3090862 h 3405385"/>
              <a:gd name="connsiteX65" fmla="*/ 2344466 w 3639866"/>
              <a:gd name="connsiteY65" fmla="*/ 1106805 h 3405385"/>
              <a:gd name="connsiteX66" fmla="*/ 2346371 w 3639866"/>
              <a:gd name="connsiteY66" fmla="*/ 1083945 h 3405385"/>
              <a:gd name="connsiteX67" fmla="*/ 2353991 w 3639866"/>
              <a:gd name="connsiteY67" fmla="*/ 947737 h 3405385"/>
              <a:gd name="connsiteX68" fmla="*/ 2489246 w 3639866"/>
              <a:gd name="connsiteY68" fmla="*/ 941070 h 3405385"/>
              <a:gd name="connsiteX69" fmla="*/ 2504486 w 3639866"/>
              <a:gd name="connsiteY69" fmla="*/ 934402 h 3405385"/>
              <a:gd name="connsiteX70" fmla="*/ 2514964 w 3639866"/>
              <a:gd name="connsiteY70" fmla="*/ 855345 h 3405385"/>
              <a:gd name="connsiteX71" fmla="*/ 2534966 w 3639866"/>
              <a:gd name="connsiteY71" fmla="*/ 832485 h 3405385"/>
              <a:gd name="connsiteX72" fmla="*/ 2659465 w 3639866"/>
              <a:gd name="connsiteY72" fmla="*/ 816126 h 3405385"/>
              <a:gd name="connsiteX73" fmla="*/ 2656923 w 3639866"/>
              <a:gd name="connsiteY73" fmla="*/ 814592 h 3405385"/>
              <a:gd name="connsiteX74" fmla="*/ 2605451 w 3639866"/>
              <a:gd name="connsiteY74" fmla="*/ 782955 h 3405385"/>
              <a:gd name="connsiteX75" fmla="*/ 2296841 w 3639866"/>
              <a:gd name="connsiteY75" fmla="*/ 446722 h 3405385"/>
              <a:gd name="connsiteX76" fmla="*/ 2617834 w 3639866"/>
              <a:gd name="connsiteY76" fmla="*/ 4762 h 3405385"/>
              <a:gd name="connsiteX77" fmla="*/ 2638789 w 3639866"/>
              <a:gd name="connsiteY77" fmla="*/ 0 h 3405385"/>
              <a:gd name="connsiteX78" fmla="*/ 2734039 w 3639866"/>
              <a:gd name="connsiteY78" fmla="*/ 0 h 3405385"/>
              <a:gd name="connsiteX79" fmla="*/ 2742611 w 3639866"/>
              <a:gd name="connsiteY79" fmla="*/ 1905 h 3405385"/>
              <a:gd name="connsiteX80" fmla="*/ 3005501 w 3639866"/>
              <a:gd name="connsiteY80" fmla="*/ 160972 h 3405385"/>
              <a:gd name="connsiteX81" fmla="*/ 3027409 w 3639866"/>
              <a:gd name="connsiteY81" fmla="*/ 160972 h 3405385"/>
              <a:gd name="connsiteX82" fmla="*/ 3553412 w 3639866"/>
              <a:gd name="connsiteY82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07381 w 3639866"/>
              <a:gd name="connsiteY46" fmla="*/ 996315 h 3405385"/>
              <a:gd name="connsiteX47" fmla="*/ 2772139 w 3639866"/>
              <a:gd name="connsiteY47" fmla="*/ 1093470 h 3405385"/>
              <a:gd name="connsiteX48" fmla="*/ 2751184 w 3639866"/>
              <a:gd name="connsiteY48" fmla="*/ 1108710 h 3405385"/>
              <a:gd name="connsiteX49" fmla="*/ 2653076 w 3639866"/>
              <a:gd name="connsiteY49" fmla="*/ 1113472 h 3405385"/>
              <a:gd name="connsiteX50" fmla="*/ 2676889 w 3639866"/>
              <a:gd name="connsiteY50" fmla="*/ 1163002 h 3405385"/>
              <a:gd name="connsiteX51" fmla="*/ 2628311 w 3639866"/>
              <a:gd name="connsiteY51" fmla="*/ 1270635 h 3405385"/>
              <a:gd name="connsiteX52" fmla="*/ 2511154 w 3639866"/>
              <a:gd name="connsiteY52" fmla="*/ 1259205 h 3405385"/>
              <a:gd name="connsiteX53" fmla="*/ 2480674 w 3639866"/>
              <a:gd name="connsiteY53" fmla="*/ 1259205 h 3405385"/>
              <a:gd name="connsiteX54" fmla="*/ 308021 w 3639866"/>
              <a:gd name="connsiteY54" fmla="*/ 3262312 h 3405385"/>
              <a:gd name="connsiteX55" fmla="*/ 278494 w 3639866"/>
              <a:gd name="connsiteY55" fmla="*/ 3261360 h 3405385"/>
              <a:gd name="connsiteX56" fmla="*/ 258491 w 3639866"/>
              <a:gd name="connsiteY56" fmla="*/ 3247072 h 3405385"/>
              <a:gd name="connsiteX57" fmla="*/ 249919 w 3639866"/>
              <a:gd name="connsiteY57" fmla="*/ 3274695 h 3405385"/>
              <a:gd name="connsiteX58" fmla="*/ 145144 w 3639866"/>
              <a:gd name="connsiteY58" fmla="*/ 3404235 h 3405385"/>
              <a:gd name="connsiteX59" fmla="*/ 3221 w 3639866"/>
              <a:gd name="connsiteY59" fmla="*/ 3307080 h 3405385"/>
              <a:gd name="connsiteX60" fmla="*/ 148001 w 3639866"/>
              <a:gd name="connsiteY60" fmla="*/ 3157537 h 3405385"/>
              <a:gd name="connsiteX61" fmla="*/ 163241 w 3639866"/>
              <a:gd name="connsiteY61" fmla="*/ 3157537 h 3405385"/>
              <a:gd name="connsiteX62" fmla="*/ 166099 w 3639866"/>
              <a:gd name="connsiteY62" fmla="*/ 3139440 h 3405385"/>
              <a:gd name="connsiteX63" fmla="*/ 168004 w 3639866"/>
              <a:gd name="connsiteY63" fmla="*/ 3090862 h 3405385"/>
              <a:gd name="connsiteX64" fmla="*/ 2344466 w 3639866"/>
              <a:gd name="connsiteY64" fmla="*/ 1106805 h 3405385"/>
              <a:gd name="connsiteX65" fmla="*/ 2346371 w 3639866"/>
              <a:gd name="connsiteY65" fmla="*/ 1083945 h 3405385"/>
              <a:gd name="connsiteX66" fmla="*/ 2353991 w 3639866"/>
              <a:gd name="connsiteY66" fmla="*/ 947737 h 3405385"/>
              <a:gd name="connsiteX67" fmla="*/ 2489246 w 3639866"/>
              <a:gd name="connsiteY67" fmla="*/ 941070 h 3405385"/>
              <a:gd name="connsiteX68" fmla="*/ 2504486 w 3639866"/>
              <a:gd name="connsiteY68" fmla="*/ 934402 h 3405385"/>
              <a:gd name="connsiteX69" fmla="*/ 2514964 w 3639866"/>
              <a:gd name="connsiteY69" fmla="*/ 855345 h 3405385"/>
              <a:gd name="connsiteX70" fmla="*/ 2534966 w 3639866"/>
              <a:gd name="connsiteY70" fmla="*/ 832485 h 3405385"/>
              <a:gd name="connsiteX71" fmla="*/ 2659465 w 3639866"/>
              <a:gd name="connsiteY71" fmla="*/ 816126 h 3405385"/>
              <a:gd name="connsiteX72" fmla="*/ 2656923 w 3639866"/>
              <a:gd name="connsiteY72" fmla="*/ 814592 h 3405385"/>
              <a:gd name="connsiteX73" fmla="*/ 2605451 w 3639866"/>
              <a:gd name="connsiteY73" fmla="*/ 782955 h 3405385"/>
              <a:gd name="connsiteX74" fmla="*/ 2296841 w 3639866"/>
              <a:gd name="connsiteY74" fmla="*/ 446722 h 3405385"/>
              <a:gd name="connsiteX75" fmla="*/ 2617834 w 3639866"/>
              <a:gd name="connsiteY75" fmla="*/ 4762 h 3405385"/>
              <a:gd name="connsiteX76" fmla="*/ 2638789 w 3639866"/>
              <a:gd name="connsiteY76" fmla="*/ 0 h 3405385"/>
              <a:gd name="connsiteX77" fmla="*/ 2734039 w 3639866"/>
              <a:gd name="connsiteY77" fmla="*/ 0 h 3405385"/>
              <a:gd name="connsiteX78" fmla="*/ 2742611 w 3639866"/>
              <a:gd name="connsiteY78" fmla="*/ 1905 h 3405385"/>
              <a:gd name="connsiteX79" fmla="*/ 3005501 w 3639866"/>
              <a:gd name="connsiteY79" fmla="*/ 160972 h 3405385"/>
              <a:gd name="connsiteX80" fmla="*/ 3027409 w 3639866"/>
              <a:gd name="connsiteY80" fmla="*/ 160972 h 3405385"/>
              <a:gd name="connsiteX81" fmla="*/ 3553412 w 3639866"/>
              <a:gd name="connsiteY81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07381 w 3639866"/>
              <a:gd name="connsiteY46" fmla="*/ 996315 h 3405385"/>
              <a:gd name="connsiteX47" fmla="*/ 2772139 w 3639866"/>
              <a:gd name="connsiteY47" fmla="*/ 1093470 h 3405385"/>
              <a:gd name="connsiteX48" fmla="*/ 2751184 w 3639866"/>
              <a:gd name="connsiteY48" fmla="*/ 1108710 h 3405385"/>
              <a:gd name="connsiteX49" fmla="*/ 2653076 w 3639866"/>
              <a:gd name="connsiteY49" fmla="*/ 1113472 h 3405385"/>
              <a:gd name="connsiteX50" fmla="*/ 2676889 w 3639866"/>
              <a:gd name="connsiteY50" fmla="*/ 1163002 h 3405385"/>
              <a:gd name="connsiteX51" fmla="*/ 2628311 w 3639866"/>
              <a:gd name="connsiteY51" fmla="*/ 1270635 h 3405385"/>
              <a:gd name="connsiteX52" fmla="*/ 2511154 w 3639866"/>
              <a:gd name="connsiteY52" fmla="*/ 1259205 h 3405385"/>
              <a:gd name="connsiteX53" fmla="*/ 2480674 w 3639866"/>
              <a:gd name="connsiteY53" fmla="*/ 1259205 h 3405385"/>
              <a:gd name="connsiteX54" fmla="*/ 308021 w 3639866"/>
              <a:gd name="connsiteY54" fmla="*/ 3262312 h 3405385"/>
              <a:gd name="connsiteX55" fmla="*/ 278494 w 3639866"/>
              <a:gd name="connsiteY55" fmla="*/ 3261360 h 3405385"/>
              <a:gd name="connsiteX56" fmla="*/ 258491 w 3639866"/>
              <a:gd name="connsiteY56" fmla="*/ 3247072 h 3405385"/>
              <a:gd name="connsiteX57" fmla="*/ 249919 w 3639866"/>
              <a:gd name="connsiteY57" fmla="*/ 3274695 h 3405385"/>
              <a:gd name="connsiteX58" fmla="*/ 145144 w 3639866"/>
              <a:gd name="connsiteY58" fmla="*/ 3404235 h 3405385"/>
              <a:gd name="connsiteX59" fmla="*/ 3221 w 3639866"/>
              <a:gd name="connsiteY59" fmla="*/ 3307080 h 3405385"/>
              <a:gd name="connsiteX60" fmla="*/ 148001 w 3639866"/>
              <a:gd name="connsiteY60" fmla="*/ 3157537 h 3405385"/>
              <a:gd name="connsiteX61" fmla="*/ 163241 w 3639866"/>
              <a:gd name="connsiteY61" fmla="*/ 3157537 h 3405385"/>
              <a:gd name="connsiteX62" fmla="*/ 166099 w 3639866"/>
              <a:gd name="connsiteY62" fmla="*/ 3139440 h 3405385"/>
              <a:gd name="connsiteX63" fmla="*/ 168004 w 3639866"/>
              <a:gd name="connsiteY63" fmla="*/ 3090862 h 3405385"/>
              <a:gd name="connsiteX64" fmla="*/ 2344466 w 3639866"/>
              <a:gd name="connsiteY64" fmla="*/ 1106805 h 3405385"/>
              <a:gd name="connsiteX65" fmla="*/ 2346371 w 3639866"/>
              <a:gd name="connsiteY65" fmla="*/ 1083945 h 3405385"/>
              <a:gd name="connsiteX66" fmla="*/ 2353991 w 3639866"/>
              <a:gd name="connsiteY66" fmla="*/ 947737 h 3405385"/>
              <a:gd name="connsiteX67" fmla="*/ 2489246 w 3639866"/>
              <a:gd name="connsiteY67" fmla="*/ 941070 h 3405385"/>
              <a:gd name="connsiteX68" fmla="*/ 2504486 w 3639866"/>
              <a:gd name="connsiteY68" fmla="*/ 934402 h 3405385"/>
              <a:gd name="connsiteX69" fmla="*/ 2514964 w 3639866"/>
              <a:gd name="connsiteY69" fmla="*/ 855345 h 3405385"/>
              <a:gd name="connsiteX70" fmla="*/ 2534966 w 3639866"/>
              <a:gd name="connsiteY70" fmla="*/ 832485 h 3405385"/>
              <a:gd name="connsiteX71" fmla="*/ 2659465 w 3639866"/>
              <a:gd name="connsiteY71" fmla="*/ 816126 h 3405385"/>
              <a:gd name="connsiteX72" fmla="*/ 2656923 w 3639866"/>
              <a:gd name="connsiteY72" fmla="*/ 814592 h 3405385"/>
              <a:gd name="connsiteX73" fmla="*/ 2665563 w 3639866"/>
              <a:gd name="connsiteY73" fmla="*/ 816498 h 3405385"/>
              <a:gd name="connsiteX74" fmla="*/ 2605451 w 3639866"/>
              <a:gd name="connsiteY74" fmla="*/ 782955 h 3405385"/>
              <a:gd name="connsiteX75" fmla="*/ 2296841 w 3639866"/>
              <a:gd name="connsiteY75" fmla="*/ 446722 h 3405385"/>
              <a:gd name="connsiteX76" fmla="*/ 2617834 w 3639866"/>
              <a:gd name="connsiteY76" fmla="*/ 4762 h 3405385"/>
              <a:gd name="connsiteX77" fmla="*/ 2638789 w 3639866"/>
              <a:gd name="connsiteY77" fmla="*/ 0 h 3405385"/>
              <a:gd name="connsiteX78" fmla="*/ 2734039 w 3639866"/>
              <a:gd name="connsiteY78" fmla="*/ 0 h 3405385"/>
              <a:gd name="connsiteX79" fmla="*/ 2742611 w 3639866"/>
              <a:gd name="connsiteY79" fmla="*/ 1905 h 3405385"/>
              <a:gd name="connsiteX80" fmla="*/ 3005501 w 3639866"/>
              <a:gd name="connsiteY80" fmla="*/ 160972 h 3405385"/>
              <a:gd name="connsiteX81" fmla="*/ 3027409 w 3639866"/>
              <a:gd name="connsiteY81" fmla="*/ 160972 h 3405385"/>
              <a:gd name="connsiteX82" fmla="*/ 3553412 w 3639866"/>
              <a:gd name="connsiteY82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07381 w 3639866"/>
              <a:gd name="connsiteY46" fmla="*/ 996315 h 3405385"/>
              <a:gd name="connsiteX47" fmla="*/ 2772139 w 3639866"/>
              <a:gd name="connsiteY47" fmla="*/ 1093470 h 3405385"/>
              <a:gd name="connsiteX48" fmla="*/ 2751184 w 3639866"/>
              <a:gd name="connsiteY48" fmla="*/ 1108710 h 3405385"/>
              <a:gd name="connsiteX49" fmla="*/ 2653076 w 3639866"/>
              <a:gd name="connsiteY49" fmla="*/ 1113472 h 3405385"/>
              <a:gd name="connsiteX50" fmla="*/ 2676889 w 3639866"/>
              <a:gd name="connsiteY50" fmla="*/ 1163002 h 3405385"/>
              <a:gd name="connsiteX51" fmla="*/ 2628311 w 3639866"/>
              <a:gd name="connsiteY51" fmla="*/ 1270635 h 3405385"/>
              <a:gd name="connsiteX52" fmla="*/ 2511154 w 3639866"/>
              <a:gd name="connsiteY52" fmla="*/ 1259205 h 3405385"/>
              <a:gd name="connsiteX53" fmla="*/ 2480674 w 3639866"/>
              <a:gd name="connsiteY53" fmla="*/ 1259205 h 3405385"/>
              <a:gd name="connsiteX54" fmla="*/ 308021 w 3639866"/>
              <a:gd name="connsiteY54" fmla="*/ 3262312 h 3405385"/>
              <a:gd name="connsiteX55" fmla="*/ 278494 w 3639866"/>
              <a:gd name="connsiteY55" fmla="*/ 3261360 h 3405385"/>
              <a:gd name="connsiteX56" fmla="*/ 258491 w 3639866"/>
              <a:gd name="connsiteY56" fmla="*/ 3247072 h 3405385"/>
              <a:gd name="connsiteX57" fmla="*/ 249919 w 3639866"/>
              <a:gd name="connsiteY57" fmla="*/ 3274695 h 3405385"/>
              <a:gd name="connsiteX58" fmla="*/ 145144 w 3639866"/>
              <a:gd name="connsiteY58" fmla="*/ 3404235 h 3405385"/>
              <a:gd name="connsiteX59" fmla="*/ 3221 w 3639866"/>
              <a:gd name="connsiteY59" fmla="*/ 3307080 h 3405385"/>
              <a:gd name="connsiteX60" fmla="*/ 148001 w 3639866"/>
              <a:gd name="connsiteY60" fmla="*/ 3157537 h 3405385"/>
              <a:gd name="connsiteX61" fmla="*/ 163241 w 3639866"/>
              <a:gd name="connsiteY61" fmla="*/ 3157537 h 3405385"/>
              <a:gd name="connsiteX62" fmla="*/ 166099 w 3639866"/>
              <a:gd name="connsiteY62" fmla="*/ 3139440 h 3405385"/>
              <a:gd name="connsiteX63" fmla="*/ 168004 w 3639866"/>
              <a:gd name="connsiteY63" fmla="*/ 3090862 h 3405385"/>
              <a:gd name="connsiteX64" fmla="*/ 2344466 w 3639866"/>
              <a:gd name="connsiteY64" fmla="*/ 1106805 h 3405385"/>
              <a:gd name="connsiteX65" fmla="*/ 2346371 w 3639866"/>
              <a:gd name="connsiteY65" fmla="*/ 1083945 h 3405385"/>
              <a:gd name="connsiteX66" fmla="*/ 2353991 w 3639866"/>
              <a:gd name="connsiteY66" fmla="*/ 947737 h 3405385"/>
              <a:gd name="connsiteX67" fmla="*/ 2489246 w 3639866"/>
              <a:gd name="connsiteY67" fmla="*/ 941070 h 3405385"/>
              <a:gd name="connsiteX68" fmla="*/ 2504486 w 3639866"/>
              <a:gd name="connsiteY68" fmla="*/ 934402 h 3405385"/>
              <a:gd name="connsiteX69" fmla="*/ 2514964 w 3639866"/>
              <a:gd name="connsiteY69" fmla="*/ 855345 h 3405385"/>
              <a:gd name="connsiteX70" fmla="*/ 2534966 w 3639866"/>
              <a:gd name="connsiteY70" fmla="*/ 832485 h 3405385"/>
              <a:gd name="connsiteX71" fmla="*/ 2659465 w 3639866"/>
              <a:gd name="connsiteY71" fmla="*/ 816126 h 3405385"/>
              <a:gd name="connsiteX72" fmla="*/ 2656923 w 3639866"/>
              <a:gd name="connsiteY72" fmla="*/ 814592 h 3405385"/>
              <a:gd name="connsiteX73" fmla="*/ 2605451 w 3639866"/>
              <a:gd name="connsiteY73" fmla="*/ 782955 h 3405385"/>
              <a:gd name="connsiteX74" fmla="*/ 2296841 w 3639866"/>
              <a:gd name="connsiteY74" fmla="*/ 446722 h 3405385"/>
              <a:gd name="connsiteX75" fmla="*/ 2617834 w 3639866"/>
              <a:gd name="connsiteY75" fmla="*/ 4762 h 3405385"/>
              <a:gd name="connsiteX76" fmla="*/ 2638789 w 3639866"/>
              <a:gd name="connsiteY76" fmla="*/ 0 h 3405385"/>
              <a:gd name="connsiteX77" fmla="*/ 2734039 w 3639866"/>
              <a:gd name="connsiteY77" fmla="*/ 0 h 3405385"/>
              <a:gd name="connsiteX78" fmla="*/ 2742611 w 3639866"/>
              <a:gd name="connsiteY78" fmla="*/ 1905 h 3405385"/>
              <a:gd name="connsiteX79" fmla="*/ 3005501 w 3639866"/>
              <a:gd name="connsiteY79" fmla="*/ 160972 h 3405385"/>
              <a:gd name="connsiteX80" fmla="*/ 3027409 w 3639866"/>
              <a:gd name="connsiteY80" fmla="*/ 160972 h 3405385"/>
              <a:gd name="connsiteX81" fmla="*/ 3553412 w 3639866"/>
              <a:gd name="connsiteY81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07381 w 3639866"/>
              <a:gd name="connsiteY46" fmla="*/ 996315 h 3405385"/>
              <a:gd name="connsiteX47" fmla="*/ 2772139 w 3639866"/>
              <a:gd name="connsiteY47" fmla="*/ 1093470 h 3405385"/>
              <a:gd name="connsiteX48" fmla="*/ 2751184 w 3639866"/>
              <a:gd name="connsiteY48" fmla="*/ 1108710 h 3405385"/>
              <a:gd name="connsiteX49" fmla="*/ 2653076 w 3639866"/>
              <a:gd name="connsiteY49" fmla="*/ 1113472 h 3405385"/>
              <a:gd name="connsiteX50" fmla="*/ 2676889 w 3639866"/>
              <a:gd name="connsiteY50" fmla="*/ 1163002 h 3405385"/>
              <a:gd name="connsiteX51" fmla="*/ 2628311 w 3639866"/>
              <a:gd name="connsiteY51" fmla="*/ 1270635 h 3405385"/>
              <a:gd name="connsiteX52" fmla="*/ 2511154 w 3639866"/>
              <a:gd name="connsiteY52" fmla="*/ 1259205 h 3405385"/>
              <a:gd name="connsiteX53" fmla="*/ 2480674 w 3639866"/>
              <a:gd name="connsiteY53" fmla="*/ 1259205 h 3405385"/>
              <a:gd name="connsiteX54" fmla="*/ 308021 w 3639866"/>
              <a:gd name="connsiteY54" fmla="*/ 3262312 h 3405385"/>
              <a:gd name="connsiteX55" fmla="*/ 278494 w 3639866"/>
              <a:gd name="connsiteY55" fmla="*/ 3261360 h 3405385"/>
              <a:gd name="connsiteX56" fmla="*/ 258491 w 3639866"/>
              <a:gd name="connsiteY56" fmla="*/ 3247072 h 3405385"/>
              <a:gd name="connsiteX57" fmla="*/ 249919 w 3639866"/>
              <a:gd name="connsiteY57" fmla="*/ 3274695 h 3405385"/>
              <a:gd name="connsiteX58" fmla="*/ 145144 w 3639866"/>
              <a:gd name="connsiteY58" fmla="*/ 3404235 h 3405385"/>
              <a:gd name="connsiteX59" fmla="*/ 3221 w 3639866"/>
              <a:gd name="connsiteY59" fmla="*/ 3307080 h 3405385"/>
              <a:gd name="connsiteX60" fmla="*/ 148001 w 3639866"/>
              <a:gd name="connsiteY60" fmla="*/ 3157537 h 3405385"/>
              <a:gd name="connsiteX61" fmla="*/ 163241 w 3639866"/>
              <a:gd name="connsiteY61" fmla="*/ 3157537 h 3405385"/>
              <a:gd name="connsiteX62" fmla="*/ 166099 w 3639866"/>
              <a:gd name="connsiteY62" fmla="*/ 3139440 h 3405385"/>
              <a:gd name="connsiteX63" fmla="*/ 168004 w 3639866"/>
              <a:gd name="connsiteY63" fmla="*/ 3090862 h 3405385"/>
              <a:gd name="connsiteX64" fmla="*/ 2344466 w 3639866"/>
              <a:gd name="connsiteY64" fmla="*/ 1106805 h 3405385"/>
              <a:gd name="connsiteX65" fmla="*/ 2346371 w 3639866"/>
              <a:gd name="connsiteY65" fmla="*/ 1083945 h 3405385"/>
              <a:gd name="connsiteX66" fmla="*/ 2353991 w 3639866"/>
              <a:gd name="connsiteY66" fmla="*/ 947737 h 3405385"/>
              <a:gd name="connsiteX67" fmla="*/ 2489246 w 3639866"/>
              <a:gd name="connsiteY67" fmla="*/ 941070 h 3405385"/>
              <a:gd name="connsiteX68" fmla="*/ 2504486 w 3639866"/>
              <a:gd name="connsiteY68" fmla="*/ 934402 h 3405385"/>
              <a:gd name="connsiteX69" fmla="*/ 2514964 w 3639866"/>
              <a:gd name="connsiteY69" fmla="*/ 855345 h 3405385"/>
              <a:gd name="connsiteX70" fmla="*/ 2534966 w 3639866"/>
              <a:gd name="connsiteY70" fmla="*/ 832485 h 3405385"/>
              <a:gd name="connsiteX71" fmla="*/ 2659465 w 3639866"/>
              <a:gd name="connsiteY71" fmla="*/ 816126 h 3405385"/>
              <a:gd name="connsiteX72" fmla="*/ 2605451 w 3639866"/>
              <a:gd name="connsiteY72" fmla="*/ 782955 h 3405385"/>
              <a:gd name="connsiteX73" fmla="*/ 2296841 w 3639866"/>
              <a:gd name="connsiteY73" fmla="*/ 446722 h 3405385"/>
              <a:gd name="connsiteX74" fmla="*/ 2617834 w 3639866"/>
              <a:gd name="connsiteY74" fmla="*/ 4762 h 3405385"/>
              <a:gd name="connsiteX75" fmla="*/ 2638789 w 3639866"/>
              <a:gd name="connsiteY75" fmla="*/ 0 h 3405385"/>
              <a:gd name="connsiteX76" fmla="*/ 2734039 w 3639866"/>
              <a:gd name="connsiteY76" fmla="*/ 0 h 3405385"/>
              <a:gd name="connsiteX77" fmla="*/ 2742611 w 3639866"/>
              <a:gd name="connsiteY77" fmla="*/ 1905 h 3405385"/>
              <a:gd name="connsiteX78" fmla="*/ 3005501 w 3639866"/>
              <a:gd name="connsiteY78" fmla="*/ 160972 h 3405385"/>
              <a:gd name="connsiteX79" fmla="*/ 3027409 w 3639866"/>
              <a:gd name="connsiteY79" fmla="*/ 160972 h 3405385"/>
              <a:gd name="connsiteX80" fmla="*/ 3553412 w 3639866"/>
              <a:gd name="connsiteY80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07381 w 3639866"/>
              <a:gd name="connsiteY46" fmla="*/ 996315 h 3405385"/>
              <a:gd name="connsiteX47" fmla="*/ 2772139 w 3639866"/>
              <a:gd name="connsiteY47" fmla="*/ 1093470 h 3405385"/>
              <a:gd name="connsiteX48" fmla="*/ 2751184 w 3639866"/>
              <a:gd name="connsiteY48" fmla="*/ 1108710 h 3405385"/>
              <a:gd name="connsiteX49" fmla="*/ 2653076 w 3639866"/>
              <a:gd name="connsiteY49" fmla="*/ 1113472 h 3405385"/>
              <a:gd name="connsiteX50" fmla="*/ 2676889 w 3639866"/>
              <a:gd name="connsiteY50" fmla="*/ 1163002 h 3405385"/>
              <a:gd name="connsiteX51" fmla="*/ 2628311 w 3639866"/>
              <a:gd name="connsiteY51" fmla="*/ 1270635 h 3405385"/>
              <a:gd name="connsiteX52" fmla="*/ 2511154 w 3639866"/>
              <a:gd name="connsiteY52" fmla="*/ 1259205 h 3405385"/>
              <a:gd name="connsiteX53" fmla="*/ 2480674 w 3639866"/>
              <a:gd name="connsiteY53" fmla="*/ 1259205 h 3405385"/>
              <a:gd name="connsiteX54" fmla="*/ 308021 w 3639866"/>
              <a:gd name="connsiteY54" fmla="*/ 3262312 h 3405385"/>
              <a:gd name="connsiteX55" fmla="*/ 278494 w 3639866"/>
              <a:gd name="connsiteY55" fmla="*/ 3261360 h 3405385"/>
              <a:gd name="connsiteX56" fmla="*/ 258491 w 3639866"/>
              <a:gd name="connsiteY56" fmla="*/ 3247072 h 3405385"/>
              <a:gd name="connsiteX57" fmla="*/ 249919 w 3639866"/>
              <a:gd name="connsiteY57" fmla="*/ 3274695 h 3405385"/>
              <a:gd name="connsiteX58" fmla="*/ 145144 w 3639866"/>
              <a:gd name="connsiteY58" fmla="*/ 3404235 h 3405385"/>
              <a:gd name="connsiteX59" fmla="*/ 3221 w 3639866"/>
              <a:gd name="connsiteY59" fmla="*/ 3307080 h 3405385"/>
              <a:gd name="connsiteX60" fmla="*/ 148001 w 3639866"/>
              <a:gd name="connsiteY60" fmla="*/ 3157537 h 3405385"/>
              <a:gd name="connsiteX61" fmla="*/ 163241 w 3639866"/>
              <a:gd name="connsiteY61" fmla="*/ 3157537 h 3405385"/>
              <a:gd name="connsiteX62" fmla="*/ 166099 w 3639866"/>
              <a:gd name="connsiteY62" fmla="*/ 3139440 h 3405385"/>
              <a:gd name="connsiteX63" fmla="*/ 168004 w 3639866"/>
              <a:gd name="connsiteY63" fmla="*/ 3090862 h 3405385"/>
              <a:gd name="connsiteX64" fmla="*/ 2344466 w 3639866"/>
              <a:gd name="connsiteY64" fmla="*/ 1106805 h 3405385"/>
              <a:gd name="connsiteX65" fmla="*/ 2346371 w 3639866"/>
              <a:gd name="connsiteY65" fmla="*/ 1083945 h 3405385"/>
              <a:gd name="connsiteX66" fmla="*/ 2353991 w 3639866"/>
              <a:gd name="connsiteY66" fmla="*/ 947737 h 3405385"/>
              <a:gd name="connsiteX67" fmla="*/ 2489246 w 3639866"/>
              <a:gd name="connsiteY67" fmla="*/ 941070 h 3405385"/>
              <a:gd name="connsiteX68" fmla="*/ 2504486 w 3639866"/>
              <a:gd name="connsiteY68" fmla="*/ 934402 h 3405385"/>
              <a:gd name="connsiteX69" fmla="*/ 2514964 w 3639866"/>
              <a:gd name="connsiteY69" fmla="*/ 855345 h 3405385"/>
              <a:gd name="connsiteX70" fmla="*/ 2534966 w 3639866"/>
              <a:gd name="connsiteY70" fmla="*/ 832485 h 3405385"/>
              <a:gd name="connsiteX71" fmla="*/ 2663142 w 3639866"/>
              <a:gd name="connsiteY71" fmla="*/ 809555 h 3405385"/>
              <a:gd name="connsiteX72" fmla="*/ 2605451 w 3639866"/>
              <a:gd name="connsiteY72" fmla="*/ 782955 h 3405385"/>
              <a:gd name="connsiteX73" fmla="*/ 2296841 w 3639866"/>
              <a:gd name="connsiteY73" fmla="*/ 446722 h 3405385"/>
              <a:gd name="connsiteX74" fmla="*/ 2617834 w 3639866"/>
              <a:gd name="connsiteY74" fmla="*/ 4762 h 3405385"/>
              <a:gd name="connsiteX75" fmla="*/ 2638789 w 3639866"/>
              <a:gd name="connsiteY75" fmla="*/ 0 h 3405385"/>
              <a:gd name="connsiteX76" fmla="*/ 2734039 w 3639866"/>
              <a:gd name="connsiteY76" fmla="*/ 0 h 3405385"/>
              <a:gd name="connsiteX77" fmla="*/ 2742611 w 3639866"/>
              <a:gd name="connsiteY77" fmla="*/ 1905 h 3405385"/>
              <a:gd name="connsiteX78" fmla="*/ 3005501 w 3639866"/>
              <a:gd name="connsiteY78" fmla="*/ 160972 h 3405385"/>
              <a:gd name="connsiteX79" fmla="*/ 3027409 w 3639866"/>
              <a:gd name="connsiteY79" fmla="*/ 160972 h 3405385"/>
              <a:gd name="connsiteX80" fmla="*/ 3553412 w 3639866"/>
              <a:gd name="connsiteY80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07381 w 3639866"/>
              <a:gd name="connsiteY46" fmla="*/ 996315 h 3405385"/>
              <a:gd name="connsiteX47" fmla="*/ 2772139 w 3639866"/>
              <a:gd name="connsiteY47" fmla="*/ 1093470 h 3405385"/>
              <a:gd name="connsiteX48" fmla="*/ 2751184 w 3639866"/>
              <a:gd name="connsiteY48" fmla="*/ 1108710 h 3405385"/>
              <a:gd name="connsiteX49" fmla="*/ 2653076 w 3639866"/>
              <a:gd name="connsiteY49" fmla="*/ 1113472 h 3405385"/>
              <a:gd name="connsiteX50" fmla="*/ 2676889 w 3639866"/>
              <a:gd name="connsiteY50" fmla="*/ 1163002 h 3405385"/>
              <a:gd name="connsiteX51" fmla="*/ 2628311 w 3639866"/>
              <a:gd name="connsiteY51" fmla="*/ 1270635 h 3405385"/>
              <a:gd name="connsiteX52" fmla="*/ 2511154 w 3639866"/>
              <a:gd name="connsiteY52" fmla="*/ 1259205 h 3405385"/>
              <a:gd name="connsiteX53" fmla="*/ 2480674 w 3639866"/>
              <a:gd name="connsiteY53" fmla="*/ 1259205 h 3405385"/>
              <a:gd name="connsiteX54" fmla="*/ 308021 w 3639866"/>
              <a:gd name="connsiteY54" fmla="*/ 3262312 h 3405385"/>
              <a:gd name="connsiteX55" fmla="*/ 278494 w 3639866"/>
              <a:gd name="connsiteY55" fmla="*/ 3261360 h 3405385"/>
              <a:gd name="connsiteX56" fmla="*/ 258491 w 3639866"/>
              <a:gd name="connsiteY56" fmla="*/ 3247072 h 3405385"/>
              <a:gd name="connsiteX57" fmla="*/ 249919 w 3639866"/>
              <a:gd name="connsiteY57" fmla="*/ 3274695 h 3405385"/>
              <a:gd name="connsiteX58" fmla="*/ 145144 w 3639866"/>
              <a:gd name="connsiteY58" fmla="*/ 3404235 h 3405385"/>
              <a:gd name="connsiteX59" fmla="*/ 3221 w 3639866"/>
              <a:gd name="connsiteY59" fmla="*/ 3307080 h 3405385"/>
              <a:gd name="connsiteX60" fmla="*/ 148001 w 3639866"/>
              <a:gd name="connsiteY60" fmla="*/ 3157537 h 3405385"/>
              <a:gd name="connsiteX61" fmla="*/ 163241 w 3639866"/>
              <a:gd name="connsiteY61" fmla="*/ 3157537 h 3405385"/>
              <a:gd name="connsiteX62" fmla="*/ 166099 w 3639866"/>
              <a:gd name="connsiteY62" fmla="*/ 3139440 h 3405385"/>
              <a:gd name="connsiteX63" fmla="*/ 168004 w 3639866"/>
              <a:gd name="connsiteY63" fmla="*/ 3090862 h 3405385"/>
              <a:gd name="connsiteX64" fmla="*/ 2344466 w 3639866"/>
              <a:gd name="connsiteY64" fmla="*/ 1106805 h 3405385"/>
              <a:gd name="connsiteX65" fmla="*/ 2346371 w 3639866"/>
              <a:gd name="connsiteY65" fmla="*/ 1083945 h 3405385"/>
              <a:gd name="connsiteX66" fmla="*/ 2353991 w 3639866"/>
              <a:gd name="connsiteY66" fmla="*/ 947737 h 3405385"/>
              <a:gd name="connsiteX67" fmla="*/ 2489246 w 3639866"/>
              <a:gd name="connsiteY67" fmla="*/ 941070 h 3405385"/>
              <a:gd name="connsiteX68" fmla="*/ 2504486 w 3639866"/>
              <a:gd name="connsiteY68" fmla="*/ 934402 h 3405385"/>
              <a:gd name="connsiteX69" fmla="*/ 2514964 w 3639866"/>
              <a:gd name="connsiteY69" fmla="*/ 855345 h 3405385"/>
              <a:gd name="connsiteX70" fmla="*/ 2534966 w 3639866"/>
              <a:gd name="connsiteY70" fmla="*/ 832485 h 3405385"/>
              <a:gd name="connsiteX71" fmla="*/ 2663142 w 3639866"/>
              <a:gd name="connsiteY71" fmla="*/ 809555 h 3405385"/>
              <a:gd name="connsiteX72" fmla="*/ 2605451 w 3639866"/>
              <a:gd name="connsiteY72" fmla="*/ 782955 h 3405385"/>
              <a:gd name="connsiteX73" fmla="*/ 2296841 w 3639866"/>
              <a:gd name="connsiteY73" fmla="*/ 446722 h 3405385"/>
              <a:gd name="connsiteX74" fmla="*/ 2617834 w 3639866"/>
              <a:gd name="connsiteY74" fmla="*/ 4762 h 3405385"/>
              <a:gd name="connsiteX75" fmla="*/ 2638789 w 3639866"/>
              <a:gd name="connsiteY75" fmla="*/ 0 h 3405385"/>
              <a:gd name="connsiteX76" fmla="*/ 2734039 w 3639866"/>
              <a:gd name="connsiteY76" fmla="*/ 0 h 3405385"/>
              <a:gd name="connsiteX77" fmla="*/ 2742611 w 3639866"/>
              <a:gd name="connsiteY77" fmla="*/ 1905 h 3405385"/>
              <a:gd name="connsiteX78" fmla="*/ 3005501 w 3639866"/>
              <a:gd name="connsiteY78" fmla="*/ 160972 h 3405385"/>
              <a:gd name="connsiteX79" fmla="*/ 3027409 w 3639866"/>
              <a:gd name="connsiteY79" fmla="*/ 160972 h 3405385"/>
              <a:gd name="connsiteX80" fmla="*/ 3553412 w 3639866"/>
              <a:gd name="connsiteY80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07381 w 3639866"/>
              <a:gd name="connsiteY46" fmla="*/ 996315 h 3405385"/>
              <a:gd name="connsiteX47" fmla="*/ 2772139 w 3639866"/>
              <a:gd name="connsiteY47" fmla="*/ 1093470 h 3405385"/>
              <a:gd name="connsiteX48" fmla="*/ 2751184 w 3639866"/>
              <a:gd name="connsiteY48" fmla="*/ 1108710 h 3405385"/>
              <a:gd name="connsiteX49" fmla="*/ 2653076 w 3639866"/>
              <a:gd name="connsiteY49" fmla="*/ 1113472 h 3405385"/>
              <a:gd name="connsiteX50" fmla="*/ 2676889 w 3639866"/>
              <a:gd name="connsiteY50" fmla="*/ 1163002 h 3405385"/>
              <a:gd name="connsiteX51" fmla="*/ 2628311 w 3639866"/>
              <a:gd name="connsiteY51" fmla="*/ 1270635 h 3405385"/>
              <a:gd name="connsiteX52" fmla="*/ 2511154 w 3639866"/>
              <a:gd name="connsiteY52" fmla="*/ 1259205 h 3405385"/>
              <a:gd name="connsiteX53" fmla="*/ 2480674 w 3639866"/>
              <a:gd name="connsiteY53" fmla="*/ 1259205 h 3405385"/>
              <a:gd name="connsiteX54" fmla="*/ 308021 w 3639866"/>
              <a:gd name="connsiteY54" fmla="*/ 3262312 h 3405385"/>
              <a:gd name="connsiteX55" fmla="*/ 278494 w 3639866"/>
              <a:gd name="connsiteY55" fmla="*/ 3261360 h 3405385"/>
              <a:gd name="connsiteX56" fmla="*/ 258491 w 3639866"/>
              <a:gd name="connsiteY56" fmla="*/ 3247072 h 3405385"/>
              <a:gd name="connsiteX57" fmla="*/ 249919 w 3639866"/>
              <a:gd name="connsiteY57" fmla="*/ 3274695 h 3405385"/>
              <a:gd name="connsiteX58" fmla="*/ 145144 w 3639866"/>
              <a:gd name="connsiteY58" fmla="*/ 3404235 h 3405385"/>
              <a:gd name="connsiteX59" fmla="*/ 3221 w 3639866"/>
              <a:gd name="connsiteY59" fmla="*/ 3307080 h 3405385"/>
              <a:gd name="connsiteX60" fmla="*/ 148001 w 3639866"/>
              <a:gd name="connsiteY60" fmla="*/ 3157537 h 3405385"/>
              <a:gd name="connsiteX61" fmla="*/ 163241 w 3639866"/>
              <a:gd name="connsiteY61" fmla="*/ 3157537 h 3405385"/>
              <a:gd name="connsiteX62" fmla="*/ 166099 w 3639866"/>
              <a:gd name="connsiteY62" fmla="*/ 3139440 h 3405385"/>
              <a:gd name="connsiteX63" fmla="*/ 168004 w 3639866"/>
              <a:gd name="connsiteY63" fmla="*/ 3090862 h 3405385"/>
              <a:gd name="connsiteX64" fmla="*/ 2344466 w 3639866"/>
              <a:gd name="connsiteY64" fmla="*/ 1106805 h 3405385"/>
              <a:gd name="connsiteX65" fmla="*/ 2346371 w 3639866"/>
              <a:gd name="connsiteY65" fmla="*/ 1083945 h 3405385"/>
              <a:gd name="connsiteX66" fmla="*/ 2353991 w 3639866"/>
              <a:gd name="connsiteY66" fmla="*/ 947737 h 3405385"/>
              <a:gd name="connsiteX67" fmla="*/ 2489246 w 3639866"/>
              <a:gd name="connsiteY67" fmla="*/ 941070 h 3405385"/>
              <a:gd name="connsiteX68" fmla="*/ 2504486 w 3639866"/>
              <a:gd name="connsiteY68" fmla="*/ 934402 h 3405385"/>
              <a:gd name="connsiteX69" fmla="*/ 2514964 w 3639866"/>
              <a:gd name="connsiteY69" fmla="*/ 855345 h 3405385"/>
              <a:gd name="connsiteX70" fmla="*/ 2534966 w 3639866"/>
              <a:gd name="connsiteY70" fmla="*/ 832485 h 3405385"/>
              <a:gd name="connsiteX71" fmla="*/ 2663142 w 3639866"/>
              <a:gd name="connsiteY71" fmla="*/ 809555 h 3405385"/>
              <a:gd name="connsiteX72" fmla="*/ 2605451 w 3639866"/>
              <a:gd name="connsiteY72" fmla="*/ 782955 h 3405385"/>
              <a:gd name="connsiteX73" fmla="*/ 2296841 w 3639866"/>
              <a:gd name="connsiteY73" fmla="*/ 446722 h 3405385"/>
              <a:gd name="connsiteX74" fmla="*/ 2617834 w 3639866"/>
              <a:gd name="connsiteY74" fmla="*/ 4762 h 3405385"/>
              <a:gd name="connsiteX75" fmla="*/ 2638789 w 3639866"/>
              <a:gd name="connsiteY75" fmla="*/ 0 h 3405385"/>
              <a:gd name="connsiteX76" fmla="*/ 2734039 w 3639866"/>
              <a:gd name="connsiteY76" fmla="*/ 0 h 3405385"/>
              <a:gd name="connsiteX77" fmla="*/ 2742611 w 3639866"/>
              <a:gd name="connsiteY77" fmla="*/ 1905 h 3405385"/>
              <a:gd name="connsiteX78" fmla="*/ 3005501 w 3639866"/>
              <a:gd name="connsiteY78" fmla="*/ 160972 h 3405385"/>
              <a:gd name="connsiteX79" fmla="*/ 3027409 w 3639866"/>
              <a:gd name="connsiteY79" fmla="*/ 160972 h 3405385"/>
              <a:gd name="connsiteX80" fmla="*/ 3553412 w 3639866"/>
              <a:gd name="connsiteY80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07381 w 3639866"/>
              <a:gd name="connsiteY46" fmla="*/ 996315 h 3405385"/>
              <a:gd name="connsiteX47" fmla="*/ 2772139 w 3639866"/>
              <a:gd name="connsiteY47" fmla="*/ 1093470 h 3405385"/>
              <a:gd name="connsiteX48" fmla="*/ 2751184 w 3639866"/>
              <a:gd name="connsiteY48" fmla="*/ 1108710 h 3405385"/>
              <a:gd name="connsiteX49" fmla="*/ 2653076 w 3639866"/>
              <a:gd name="connsiteY49" fmla="*/ 1113472 h 3405385"/>
              <a:gd name="connsiteX50" fmla="*/ 2676889 w 3639866"/>
              <a:gd name="connsiteY50" fmla="*/ 1163002 h 3405385"/>
              <a:gd name="connsiteX51" fmla="*/ 2628311 w 3639866"/>
              <a:gd name="connsiteY51" fmla="*/ 1270635 h 3405385"/>
              <a:gd name="connsiteX52" fmla="*/ 2511154 w 3639866"/>
              <a:gd name="connsiteY52" fmla="*/ 1259205 h 3405385"/>
              <a:gd name="connsiteX53" fmla="*/ 2480674 w 3639866"/>
              <a:gd name="connsiteY53" fmla="*/ 1259205 h 3405385"/>
              <a:gd name="connsiteX54" fmla="*/ 308021 w 3639866"/>
              <a:gd name="connsiteY54" fmla="*/ 3262312 h 3405385"/>
              <a:gd name="connsiteX55" fmla="*/ 278494 w 3639866"/>
              <a:gd name="connsiteY55" fmla="*/ 3261360 h 3405385"/>
              <a:gd name="connsiteX56" fmla="*/ 258491 w 3639866"/>
              <a:gd name="connsiteY56" fmla="*/ 3247072 h 3405385"/>
              <a:gd name="connsiteX57" fmla="*/ 249919 w 3639866"/>
              <a:gd name="connsiteY57" fmla="*/ 3274695 h 3405385"/>
              <a:gd name="connsiteX58" fmla="*/ 145144 w 3639866"/>
              <a:gd name="connsiteY58" fmla="*/ 3404235 h 3405385"/>
              <a:gd name="connsiteX59" fmla="*/ 3221 w 3639866"/>
              <a:gd name="connsiteY59" fmla="*/ 3307080 h 3405385"/>
              <a:gd name="connsiteX60" fmla="*/ 148001 w 3639866"/>
              <a:gd name="connsiteY60" fmla="*/ 3157537 h 3405385"/>
              <a:gd name="connsiteX61" fmla="*/ 163241 w 3639866"/>
              <a:gd name="connsiteY61" fmla="*/ 3157537 h 3405385"/>
              <a:gd name="connsiteX62" fmla="*/ 166099 w 3639866"/>
              <a:gd name="connsiteY62" fmla="*/ 3139440 h 3405385"/>
              <a:gd name="connsiteX63" fmla="*/ 168004 w 3639866"/>
              <a:gd name="connsiteY63" fmla="*/ 3090862 h 3405385"/>
              <a:gd name="connsiteX64" fmla="*/ 2344466 w 3639866"/>
              <a:gd name="connsiteY64" fmla="*/ 1106805 h 3405385"/>
              <a:gd name="connsiteX65" fmla="*/ 2346371 w 3639866"/>
              <a:gd name="connsiteY65" fmla="*/ 1083945 h 3405385"/>
              <a:gd name="connsiteX66" fmla="*/ 2353991 w 3639866"/>
              <a:gd name="connsiteY66" fmla="*/ 947737 h 3405385"/>
              <a:gd name="connsiteX67" fmla="*/ 2489246 w 3639866"/>
              <a:gd name="connsiteY67" fmla="*/ 941070 h 3405385"/>
              <a:gd name="connsiteX68" fmla="*/ 2504486 w 3639866"/>
              <a:gd name="connsiteY68" fmla="*/ 934402 h 3405385"/>
              <a:gd name="connsiteX69" fmla="*/ 2514964 w 3639866"/>
              <a:gd name="connsiteY69" fmla="*/ 855345 h 3405385"/>
              <a:gd name="connsiteX70" fmla="*/ 2534966 w 3639866"/>
              <a:gd name="connsiteY70" fmla="*/ 832485 h 3405385"/>
              <a:gd name="connsiteX71" fmla="*/ 2663142 w 3639866"/>
              <a:gd name="connsiteY71" fmla="*/ 809555 h 3405385"/>
              <a:gd name="connsiteX72" fmla="*/ 2605451 w 3639866"/>
              <a:gd name="connsiteY72" fmla="*/ 782955 h 3405385"/>
              <a:gd name="connsiteX73" fmla="*/ 2296841 w 3639866"/>
              <a:gd name="connsiteY73" fmla="*/ 446722 h 3405385"/>
              <a:gd name="connsiteX74" fmla="*/ 2617834 w 3639866"/>
              <a:gd name="connsiteY74" fmla="*/ 4762 h 3405385"/>
              <a:gd name="connsiteX75" fmla="*/ 2638789 w 3639866"/>
              <a:gd name="connsiteY75" fmla="*/ 0 h 3405385"/>
              <a:gd name="connsiteX76" fmla="*/ 2734039 w 3639866"/>
              <a:gd name="connsiteY76" fmla="*/ 0 h 3405385"/>
              <a:gd name="connsiteX77" fmla="*/ 2742611 w 3639866"/>
              <a:gd name="connsiteY77" fmla="*/ 1905 h 3405385"/>
              <a:gd name="connsiteX78" fmla="*/ 3005501 w 3639866"/>
              <a:gd name="connsiteY78" fmla="*/ 160972 h 3405385"/>
              <a:gd name="connsiteX79" fmla="*/ 3027409 w 3639866"/>
              <a:gd name="connsiteY79" fmla="*/ 160972 h 3405385"/>
              <a:gd name="connsiteX80" fmla="*/ 3553412 w 3639866"/>
              <a:gd name="connsiteY80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07381 w 3639866"/>
              <a:gd name="connsiteY46" fmla="*/ 996315 h 3405385"/>
              <a:gd name="connsiteX47" fmla="*/ 2772139 w 3639866"/>
              <a:gd name="connsiteY47" fmla="*/ 1093470 h 3405385"/>
              <a:gd name="connsiteX48" fmla="*/ 2751184 w 3639866"/>
              <a:gd name="connsiteY48" fmla="*/ 1108710 h 3405385"/>
              <a:gd name="connsiteX49" fmla="*/ 2653076 w 3639866"/>
              <a:gd name="connsiteY49" fmla="*/ 1113472 h 3405385"/>
              <a:gd name="connsiteX50" fmla="*/ 2676889 w 3639866"/>
              <a:gd name="connsiteY50" fmla="*/ 1163002 h 3405385"/>
              <a:gd name="connsiteX51" fmla="*/ 2628311 w 3639866"/>
              <a:gd name="connsiteY51" fmla="*/ 1270635 h 3405385"/>
              <a:gd name="connsiteX52" fmla="*/ 2511154 w 3639866"/>
              <a:gd name="connsiteY52" fmla="*/ 1259205 h 3405385"/>
              <a:gd name="connsiteX53" fmla="*/ 2480674 w 3639866"/>
              <a:gd name="connsiteY53" fmla="*/ 1259205 h 3405385"/>
              <a:gd name="connsiteX54" fmla="*/ 308021 w 3639866"/>
              <a:gd name="connsiteY54" fmla="*/ 3262312 h 3405385"/>
              <a:gd name="connsiteX55" fmla="*/ 278494 w 3639866"/>
              <a:gd name="connsiteY55" fmla="*/ 3261360 h 3405385"/>
              <a:gd name="connsiteX56" fmla="*/ 258491 w 3639866"/>
              <a:gd name="connsiteY56" fmla="*/ 3247072 h 3405385"/>
              <a:gd name="connsiteX57" fmla="*/ 249919 w 3639866"/>
              <a:gd name="connsiteY57" fmla="*/ 3274695 h 3405385"/>
              <a:gd name="connsiteX58" fmla="*/ 145144 w 3639866"/>
              <a:gd name="connsiteY58" fmla="*/ 3404235 h 3405385"/>
              <a:gd name="connsiteX59" fmla="*/ 3221 w 3639866"/>
              <a:gd name="connsiteY59" fmla="*/ 3307080 h 3405385"/>
              <a:gd name="connsiteX60" fmla="*/ 148001 w 3639866"/>
              <a:gd name="connsiteY60" fmla="*/ 3157537 h 3405385"/>
              <a:gd name="connsiteX61" fmla="*/ 163241 w 3639866"/>
              <a:gd name="connsiteY61" fmla="*/ 3157537 h 3405385"/>
              <a:gd name="connsiteX62" fmla="*/ 166099 w 3639866"/>
              <a:gd name="connsiteY62" fmla="*/ 3139440 h 3405385"/>
              <a:gd name="connsiteX63" fmla="*/ 168004 w 3639866"/>
              <a:gd name="connsiteY63" fmla="*/ 3090862 h 3405385"/>
              <a:gd name="connsiteX64" fmla="*/ 2344466 w 3639866"/>
              <a:gd name="connsiteY64" fmla="*/ 1106805 h 3405385"/>
              <a:gd name="connsiteX65" fmla="*/ 2346371 w 3639866"/>
              <a:gd name="connsiteY65" fmla="*/ 1083945 h 3405385"/>
              <a:gd name="connsiteX66" fmla="*/ 2353991 w 3639866"/>
              <a:gd name="connsiteY66" fmla="*/ 947737 h 3405385"/>
              <a:gd name="connsiteX67" fmla="*/ 2489246 w 3639866"/>
              <a:gd name="connsiteY67" fmla="*/ 941070 h 3405385"/>
              <a:gd name="connsiteX68" fmla="*/ 2504486 w 3639866"/>
              <a:gd name="connsiteY68" fmla="*/ 934402 h 3405385"/>
              <a:gd name="connsiteX69" fmla="*/ 2514964 w 3639866"/>
              <a:gd name="connsiteY69" fmla="*/ 855345 h 3405385"/>
              <a:gd name="connsiteX70" fmla="*/ 2534966 w 3639866"/>
              <a:gd name="connsiteY70" fmla="*/ 832485 h 3405385"/>
              <a:gd name="connsiteX71" fmla="*/ 2663142 w 3639866"/>
              <a:gd name="connsiteY71" fmla="*/ 809555 h 3405385"/>
              <a:gd name="connsiteX72" fmla="*/ 2605451 w 3639866"/>
              <a:gd name="connsiteY72" fmla="*/ 782955 h 3405385"/>
              <a:gd name="connsiteX73" fmla="*/ 2296841 w 3639866"/>
              <a:gd name="connsiteY73" fmla="*/ 446722 h 3405385"/>
              <a:gd name="connsiteX74" fmla="*/ 2617834 w 3639866"/>
              <a:gd name="connsiteY74" fmla="*/ 4762 h 3405385"/>
              <a:gd name="connsiteX75" fmla="*/ 2638789 w 3639866"/>
              <a:gd name="connsiteY75" fmla="*/ 0 h 3405385"/>
              <a:gd name="connsiteX76" fmla="*/ 2734039 w 3639866"/>
              <a:gd name="connsiteY76" fmla="*/ 0 h 3405385"/>
              <a:gd name="connsiteX77" fmla="*/ 2742611 w 3639866"/>
              <a:gd name="connsiteY77" fmla="*/ 1905 h 3405385"/>
              <a:gd name="connsiteX78" fmla="*/ 3005501 w 3639866"/>
              <a:gd name="connsiteY78" fmla="*/ 160972 h 3405385"/>
              <a:gd name="connsiteX79" fmla="*/ 3027409 w 3639866"/>
              <a:gd name="connsiteY79" fmla="*/ 160972 h 3405385"/>
              <a:gd name="connsiteX80" fmla="*/ 3553412 w 3639866"/>
              <a:gd name="connsiteY80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07381 w 3639866"/>
              <a:gd name="connsiteY46" fmla="*/ 996315 h 3405385"/>
              <a:gd name="connsiteX47" fmla="*/ 2772139 w 3639866"/>
              <a:gd name="connsiteY47" fmla="*/ 1093470 h 3405385"/>
              <a:gd name="connsiteX48" fmla="*/ 2751184 w 3639866"/>
              <a:gd name="connsiteY48" fmla="*/ 1108710 h 3405385"/>
              <a:gd name="connsiteX49" fmla="*/ 2653076 w 3639866"/>
              <a:gd name="connsiteY49" fmla="*/ 1113472 h 3405385"/>
              <a:gd name="connsiteX50" fmla="*/ 2676889 w 3639866"/>
              <a:gd name="connsiteY50" fmla="*/ 1163002 h 3405385"/>
              <a:gd name="connsiteX51" fmla="*/ 2628311 w 3639866"/>
              <a:gd name="connsiteY51" fmla="*/ 1270635 h 3405385"/>
              <a:gd name="connsiteX52" fmla="*/ 2511154 w 3639866"/>
              <a:gd name="connsiteY52" fmla="*/ 1259205 h 3405385"/>
              <a:gd name="connsiteX53" fmla="*/ 2480674 w 3639866"/>
              <a:gd name="connsiteY53" fmla="*/ 1259205 h 3405385"/>
              <a:gd name="connsiteX54" fmla="*/ 308021 w 3639866"/>
              <a:gd name="connsiteY54" fmla="*/ 3262312 h 3405385"/>
              <a:gd name="connsiteX55" fmla="*/ 278494 w 3639866"/>
              <a:gd name="connsiteY55" fmla="*/ 3261360 h 3405385"/>
              <a:gd name="connsiteX56" fmla="*/ 258491 w 3639866"/>
              <a:gd name="connsiteY56" fmla="*/ 3247072 h 3405385"/>
              <a:gd name="connsiteX57" fmla="*/ 249919 w 3639866"/>
              <a:gd name="connsiteY57" fmla="*/ 3274695 h 3405385"/>
              <a:gd name="connsiteX58" fmla="*/ 145144 w 3639866"/>
              <a:gd name="connsiteY58" fmla="*/ 3404235 h 3405385"/>
              <a:gd name="connsiteX59" fmla="*/ 3221 w 3639866"/>
              <a:gd name="connsiteY59" fmla="*/ 3307080 h 3405385"/>
              <a:gd name="connsiteX60" fmla="*/ 148001 w 3639866"/>
              <a:gd name="connsiteY60" fmla="*/ 3157537 h 3405385"/>
              <a:gd name="connsiteX61" fmla="*/ 163241 w 3639866"/>
              <a:gd name="connsiteY61" fmla="*/ 3157537 h 3405385"/>
              <a:gd name="connsiteX62" fmla="*/ 166099 w 3639866"/>
              <a:gd name="connsiteY62" fmla="*/ 3139440 h 3405385"/>
              <a:gd name="connsiteX63" fmla="*/ 168004 w 3639866"/>
              <a:gd name="connsiteY63" fmla="*/ 3090862 h 3405385"/>
              <a:gd name="connsiteX64" fmla="*/ 2344466 w 3639866"/>
              <a:gd name="connsiteY64" fmla="*/ 1106805 h 3405385"/>
              <a:gd name="connsiteX65" fmla="*/ 2346371 w 3639866"/>
              <a:gd name="connsiteY65" fmla="*/ 1083945 h 3405385"/>
              <a:gd name="connsiteX66" fmla="*/ 2353991 w 3639866"/>
              <a:gd name="connsiteY66" fmla="*/ 947737 h 3405385"/>
              <a:gd name="connsiteX67" fmla="*/ 2489246 w 3639866"/>
              <a:gd name="connsiteY67" fmla="*/ 941070 h 3405385"/>
              <a:gd name="connsiteX68" fmla="*/ 2504486 w 3639866"/>
              <a:gd name="connsiteY68" fmla="*/ 934402 h 3405385"/>
              <a:gd name="connsiteX69" fmla="*/ 2514964 w 3639866"/>
              <a:gd name="connsiteY69" fmla="*/ 855345 h 3405385"/>
              <a:gd name="connsiteX70" fmla="*/ 2534966 w 3639866"/>
              <a:gd name="connsiteY70" fmla="*/ 832485 h 3405385"/>
              <a:gd name="connsiteX71" fmla="*/ 2663142 w 3639866"/>
              <a:gd name="connsiteY71" fmla="*/ 809555 h 3405385"/>
              <a:gd name="connsiteX72" fmla="*/ 2605451 w 3639866"/>
              <a:gd name="connsiteY72" fmla="*/ 782955 h 3405385"/>
              <a:gd name="connsiteX73" fmla="*/ 2296841 w 3639866"/>
              <a:gd name="connsiteY73" fmla="*/ 446722 h 3405385"/>
              <a:gd name="connsiteX74" fmla="*/ 2617834 w 3639866"/>
              <a:gd name="connsiteY74" fmla="*/ 4762 h 3405385"/>
              <a:gd name="connsiteX75" fmla="*/ 2638789 w 3639866"/>
              <a:gd name="connsiteY75" fmla="*/ 0 h 3405385"/>
              <a:gd name="connsiteX76" fmla="*/ 2734039 w 3639866"/>
              <a:gd name="connsiteY76" fmla="*/ 0 h 3405385"/>
              <a:gd name="connsiteX77" fmla="*/ 2742611 w 3639866"/>
              <a:gd name="connsiteY77" fmla="*/ 1905 h 3405385"/>
              <a:gd name="connsiteX78" fmla="*/ 3005501 w 3639866"/>
              <a:gd name="connsiteY78" fmla="*/ 160972 h 3405385"/>
              <a:gd name="connsiteX79" fmla="*/ 3027409 w 3639866"/>
              <a:gd name="connsiteY79" fmla="*/ 160972 h 3405385"/>
              <a:gd name="connsiteX80" fmla="*/ 3553412 w 3639866"/>
              <a:gd name="connsiteY80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07381 w 3639866"/>
              <a:gd name="connsiteY46" fmla="*/ 996315 h 3405385"/>
              <a:gd name="connsiteX47" fmla="*/ 2772139 w 3639866"/>
              <a:gd name="connsiteY47" fmla="*/ 1093470 h 3405385"/>
              <a:gd name="connsiteX48" fmla="*/ 2751184 w 3639866"/>
              <a:gd name="connsiteY48" fmla="*/ 1108710 h 3405385"/>
              <a:gd name="connsiteX49" fmla="*/ 2653076 w 3639866"/>
              <a:gd name="connsiteY49" fmla="*/ 1113472 h 3405385"/>
              <a:gd name="connsiteX50" fmla="*/ 2676889 w 3639866"/>
              <a:gd name="connsiteY50" fmla="*/ 1163002 h 3405385"/>
              <a:gd name="connsiteX51" fmla="*/ 2628311 w 3639866"/>
              <a:gd name="connsiteY51" fmla="*/ 1270635 h 3405385"/>
              <a:gd name="connsiteX52" fmla="*/ 2511154 w 3639866"/>
              <a:gd name="connsiteY52" fmla="*/ 1259205 h 3405385"/>
              <a:gd name="connsiteX53" fmla="*/ 2480674 w 3639866"/>
              <a:gd name="connsiteY53" fmla="*/ 1259205 h 3405385"/>
              <a:gd name="connsiteX54" fmla="*/ 308021 w 3639866"/>
              <a:gd name="connsiteY54" fmla="*/ 3262312 h 3405385"/>
              <a:gd name="connsiteX55" fmla="*/ 278494 w 3639866"/>
              <a:gd name="connsiteY55" fmla="*/ 3261360 h 3405385"/>
              <a:gd name="connsiteX56" fmla="*/ 258491 w 3639866"/>
              <a:gd name="connsiteY56" fmla="*/ 3247072 h 3405385"/>
              <a:gd name="connsiteX57" fmla="*/ 249919 w 3639866"/>
              <a:gd name="connsiteY57" fmla="*/ 3274695 h 3405385"/>
              <a:gd name="connsiteX58" fmla="*/ 145144 w 3639866"/>
              <a:gd name="connsiteY58" fmla="*/ 3404235 h 3405385"/>
              <a:gd name="connsiteX59" fmla="*/ 3221 w 3639866"/>
              <a:gd name="connsiteY59" fmla="*/ 3307080 h 3405385"/>
              <a:gd name="connsiteX60" fmla="*/ 148001 w 3639866"/>
              <a:gd name="connsiteY60" fmla="*/ 3157537 h 3405385"/>
              <a:gd name="connsiteX61" fmla="*/ 163241 w 3639866"/>
              <a:gd name="connsiteY61" fmla="*/ 3157537 h 3405385"/>
              <a:gd name="connsiteX62" fmla="*/ 166099 w 3639866"/>
              <a:gd name="connsiteY62" fmla="*/ 3139440 h 3405385"/>
              <a:gd name="connsiteX63" fmla="*/ 168004 w 3639866"/>
              <a:gd name="connsiteY63" fmla="*/ 3090862 h 3405385"/>
              <a:gd name="connsiteX64" fmla="*/ 2344466 w 3639866"/>
              <a:gd name="connsiteY64" fmla="*/ 1106805 h 3405385"/>
              <a:gd name="connsiteX65" fmla="*/ 2346371 w 3639866"/>
              <a:gd name="connsiteY65" fmla="*/ 1083945 h 3405385"/>
              <a:gd name="connsiteX66" fmla="*/ 2353991 w 3639866"/>
              <a:gd name="connsiteY66" fmla="*/ 947737 h 3405385"/>
              <a:gd name="connsiteX67" fmla="*/ 2489246 w 3639866"/>
              <a:gd name="connsiteY67" fmla="*/ 941070 h 3405385"/>
              <a:gd name="connsiteX68" fmla="*/ 2504486 w 3639866"/>
              <a:gd name="connsiteY68" fmla="*/ 934402 h 3405385"/>
              <a:gd name="connsiteX69" fmla="*/ 2514964 w 3639866"/>
              <a:gd name="connsiteY69" fmla="*/ 855345 h 3405385"/>
              <a:gd name="connsiteX70" fmla="*/ 2534966 w 3639866"/>
              <a:gd name="connsiteY70" fmla="*/ 832485 h 3405385"/>
              <a:gd name="connsiteX71" fmla="*/ 2663142 w 3639866"/>
              <a:gd name="connsiteY71" fmla="*/ 809555 h 3405385"/>
              <a:gd name="connsiteX72" fmla="*/ 2605451 w 3639866"/>
              <a:gd name="connsiteY72" fmla="*/ 782955 h 3405385"/>
              <a:gd name="connsiteX73" fmla="*/ 2296841 w 3639866"/>
              <a:gd name="connsiteY73" fmla="*/ 446722 h 3405385"/>
              <a:gd name="connsiteX74" fmla="*/ 2617834 w 3639866"/>
              <a:gd name="connsiteY74" fmla="*/ 4762 h 3405385"/>
              <a:gd name="connsiteX75" fmla="*/ 2638789 w 3639866"/>
              <a:gd name="connsiteY75" fmla="*/ 0 h 3405385"/>
              <a:gd name="connsiteX76" fmla="*/ 2734039 w 3639866"/>
              <a:gd name="connsiteY76" fmla="*/ 0 h 3405385"/>
              <a:gd name="connsiteX77" fmla="*/ 2742611 w 3639866"/>
              <a:gd name="connsiteY77" fmla="*/ 1905 h 3405385"/>
              <a:gd name="connsiteX78" fmla="*/ 3005501 w 3639866"/>
              <a:gd name="connsiteY78" fmla="*/ 160972 h 3405385"/>
              <a:gd name="connsiteX79" fmla="*/ 3027409 w 3639866"/>
              <a:gd name="connsiteY79" fmla="*/ 160972 h 3405385"/>
              <a:gd name="connsiteX80" fmla="*/ 3553412 w 3639866"/>
              <a:gd name="connsiteY80" fmla="*/ 136464 h 3405385"/>
              <a:gd name="connsiteX0" fmla="*/ 3439678 w 3639866"/>
              <a:gd name="connsiteY0" fmla="*/ 236637 h 3405385"/>
              <a:gd name="connsiteX1" fmla="*/ 3240769 w 3639866"/>
              <a:gd name="connsiteY1" fmla="*/ 185737 h 3405385"/>
              <a:gd name="connsiteX2" fmla="*/ 3115039 w 3639866"/>
              <a:gd name="connsiteY2" fmla="*/ 388620 h 3405385"/>
              <a:gd name="connsiteX3" fmla="*/ 3099799 w 3639866"/>
              <a:gd name="connsiteY3" fmla="*/ 406717 h 3405385"/>
              <a:gd name="connsiteX4" fmla="*/ 2967401 w 3639866"/>
              <a:gd name="connsiteY4" fmla="*/ 409575 h 3405385"/>
              <a:gd name="connsiteX5" fmla="*/ 2935016 w 3639866"/>
              <a:gd name="connsiteY5" fmla="*/ 378142 h 3405385"/>
              <a:gd name="connsiteX6" fmla="*/ 2653076 w 3639866"/>
              <a:gd name="connsiteY6" fmla="*/ 145732 h 3405385"/>
              <a:gd name="connsiteX7" fmla="*/ 2443526 w 3639866"/>
              <a:gd name="connsiteY7" fmla="*/ 430530 h 3405385"/>
              <a:gd name="connsiteX8" fmla="*/ 2681651 w 3639866"/>
              <a:gd name="connsiteY8" fmla="*/ 638175 h 3405385"/>
              <a:gd name="connsiteX9" fmla="*/ 2821669 w 3639866"/>
              <a:gd name="connsiteY9" fmla="*/ 599122 h 3405385"/>
              <a:gd name="connsiteX10" fmla="*/ 2850244 w 3639866"/>
              <a:gd name="connsiteY10" fmla="*/ 603885 h 3405385"/>
              <a:gd name="connsiteX11" fmla="*/ 2872151 w 3639866"/>
              <a:gd name="connsiteY11" fmla="*/ 627697 h 3405385"/>
              <a:gd name="connsiteX12" fmla="*/ 2883581 w 3639866"/>
              <a:gd name="connsiteY12" fmla="*/ 632460 h 3405385"/>
              <a:gd name="connsiteX13" fmla="*/ 2891201 w 3639866"/>
              <a:gd name="connsiteY13" fmla="*/ 620077 h 3405385"/>
              <a:gd name="connsiteX14" fmla="*/ 2889296 w 3639866"/>
              <a:gd name="connsiteY14" fmla="*/ 607695 h 3405385"/>
              <a:gd name="connsiteX15" fmla="*/ 2994071 w 3639866"/>
              <a:gd name="connsiteY15" fmla="*/ 506730 h 3405385"/>
              <a:gd name="connsiteX16" fmla="*/ 3132184 w 3639866"/>
              <a:gd name="connsiteY16" fmla="*/ 662940 h 3405385"/>
              <a:gd name="connsiteX17" fmla="*/ 3070271 w 3639866"/>
              <a:gd name="connsiteY17" fmla="*/ 750570 h 3405385"/>
              <a:gd name="connsiteX18" fmla="*/ 3018836 w 3639866"/>
              <a:gd name="connsiteY18" fmla="*/ 751522 h 3405385"/>
              <a:gd name="connsiteX19" fmla="*/ 2995976 w 3639866"/>
              <a:gd name="connsiteY19" fmla="*/ 757237 h 3405385"/>
              <a:gd name="connsiteX20" fmla="*/ 3005501 w 3639866"/>
              <a:gd name="connsiteY20" fmla="*/ 774382 h 3405385"/>
              <a:gd name="connsiteX21" fmla="*/ 3021694 w 3639866"/>
              <a:gd name="connsiteY21" fmla="*/ 791527 h 3405385"/>
              <a:gd name="connsiteX22" fmla="*/ 3023599 w 3639866"/>
              <a:gd name="connsiteY22" fmla="*/ 823912 h 3405385"/>
              <a:gd name="connsiteX23" fmla="*/ 2974069 w 3639866"/>
              <a:gd name="connsiteY23" fmla="*/ 956310 h 3405385"/>
              <a:gd name="connsiteX24" fmla="*/ 3220766 w 3639866"/>
              <a:gd name="connsiteY24" fmla="*/ 1220152 h 3405385"/>
              <a:gd name="connsiteX25" fmla="*/ 3258866 w 3639866"/>
              <a:gd name="connsiteY25" fmla="*/ 1217295 h 3405385"/>
              <a:gd name="connsiteX26" fmla="*/ 3456034 w 3639866"/>
              <a:gd name="connsiteY26" fmla="*/ 1047750 h 3405385"/>
              <a:gd name="connsiteX27" fmla="*/ 3392216 w 3639866"/>
              <a:gd name="connsiteY27" fmla="*/ 793432 h 3405385"/>
              <a:gd name="connsiteX28" fmla="*/ 3240769 w 3639866"/>
              <a:gd name="connsiteY28" fmla="*/ 725805 h 3405385"/>
              <a:gd name="connsiteX29" fmla="*/ 3223624 w 3639866"/>
              <a:gd name="connsiteY29" fmla="*/ 702945 h 3405385"/>
              <a:gd name="connsiteX30" fmla="*/ 3238864 w 3639866"/>
              <a:gd name="connsiteY30" fmla="*/ 568642 h 3405385"/>
              <a:gd name="connsiteX31" fmla="*/ 3266486 w 3639866"/>
              <a:gd name="connsiteY31" fmla="*/ 547687 h 3405385"/>
              <a:gd name="connsiteX32" fmla="*/ 3369356 w 3639866"/>
              <a:gd name="connsiteY32" fmla="*/ 538162 h 3405385"/>
              <a:gd name="connsiteX33" fmla="*/ 3477941 w 3639866"/>
              <a:gd name="connsiteY33" fmla="*/ 299085 h 3405385"/>
              <a:gd name="connsiteX34" fmla="*/ 3439678 w 3639866"/>
              <a:gd name="connsiteY34" fmla="*/ 236637 h 3405385"/>
              <a:gd name="connsiteX35" fmla="*/ 3553412 w 3639866"/>
              <a:gd name="connsiteY35" fmla="*/ 136464 h 3405385"/>
              <a:gd name="connsiteX36" fmla="*/ 3604624 w 3639866"/>
              <a:gd name="connsiteY36" fmla="*/ 211455 h 3405385"/>
              <a:gd name="connsiteX37" fmla="*/ 3638914 w 3639866"/>
              <a:gd name="connsiteY37" fmla="*/ 318135 h 3405385"/>
              <a:gd name="connsiteX38" fmla="*/ 3639866 w 3639866"/>
              <a:gd name="connsiteY38" fmla="*/ 412432 h 3405385"/>
              <a:gd name="connsiteX39" fmla="*/ 3592241 w 3639866"/>
              <a:gd name="connsiteY39" fmla="*/ 540067 h 3405385"/>
              <a:gd name="connsiteX40" fmla="*/ 3478894 w 3639866"/>
              <a:gd name="connsiteY40" fmla="*/ 653415 h 3405385"/>
              <a:gd name="connsiteX41" fmla="*/ 3476989 w 3639866"/>
              <a:gd name="connsiteY41" fmla="*/ 674370 h 3405385"/>
              <a:gd name="connsiteX42" fmla="*/ 3613196 w 3639866"/>
              <a:gd name="connsiteY42" fmla="*/ 943927 h 3405385"/>
              <a:gd name="connsiteX43" fmla="*/ 3353164 w 3639866"/>
              <a:gd name="connsiteY43" fmla="*/ 1343977 h 3405385"/>
              <a:gd name="connsiteX44" fmla="*/ 2974069 w 3639866"/>
              <a:gd name="connsiteY44" fmla="*/ 1281112 h 3405385"/>
              <a:gd name="connsiteX45" fmla="*/ 2825479 w 3639866"/>
              <a:gd name="connsiteY45" fmla="*/ 973455 h 3405385"/>
              <a:gd name="connsiteX46" fmla="*/ 2807381 w 3639866"/>
              <a:gd name="connsiteY46" fmla="*/ 996315 h 3405385"/>
              <a:gd name="connsiteX47" fmla="*/ 2772139 w 3639866"/>
              <a:gd name="connsiteY47" fmla="*/ 1093470 h 3405385"/>
              <a:gd name="connsiteX48" fmla="*/ 2751184 w 3639866"/>
              <a:gd name="connsiteY48" fmla="*/ 1108710 h 3405385"/>
              <a:gd name="connsiteX49" fmla="*/ 2653076 w 3639866"/>
              <a:gd name="connsiteY49" fmla="*/ 1113472 h 3405385"/>
              <a:gd name="connsiteX50" fmla="*/ 2676889 w 3639866"/>
              <a:gd name="connsiteY50" fmla="*/ 1163002 h 3405385"/>
              <a:gd name="connsiteX51" fmla="*/ 2628311 w 3639866"/>
              <a:gd name="connsiteY51" fmla="*/ 1270635 h 3405385"/>
              <a:gd name="connsiteX52" fmla="*/ 2511154 w 3639866"/>
              <a:gd name="connsiteY52" fmla="*/ 1259205 h 3405385"/>
              <a:gd name="connsiteX53" fmla="*/ 2480674 w 3639866"/>
              <a:gd name="connsiteY53" fmla="*/ 1259205 h 3405385"/>
              <a:gd name="connsiteX54" fmla="*/ 308021 w 3639866"/>
              <a:gd name="connsiteY54" fmla="*/ 3262312 h 3405385"/>
              <a:gd name="connsiteX55" fmla="*/ 278494 w 3639866"/>
              <a:gd name="connsiteY55" fmla="*/ 3261360 h 3405385"/>
              <a:gd name="connsiteX56" fmla="*/ 258491 w 3639866"/>
              <a:gd name="connsiteY56" fmla="*/ 3247072 h 3405385"/>
              <a:gd name="connsiteX57" fmla="*/ 249919 w 3639866"/>
              <a:gd name="connsiteY57" fmla="*/ 3274695 h 3405385"/>
              <a:gd name="connsiteX58" fmla="*/ 145144 w 3639866"/>
              <a:gd name="connsiteY58" fmla="*/ 3404235 h 3405385"/>
              <a:gd name="connsiteX59" fmla="*/ 3221 w 3639866"/>
              <a:gd name="connsiteY59" fmla="*/ 3307080 h 3405385"/>
              <a:gd name="connsiteX60" fmla="*/ 148001 w 3639866"/>
              <a:gd name="connsiteY60" fmla="*/ 3157537 h 3405385"/>
              <a:gd name="connsiteX61" fmla="*/ 163241 w 3639866"/>
              <a:gd name="connsiteY61" fmla="*/ 3157537 h 3405385"/>
              <a:gd name="connsiteX62" fmla="*/ 166099 w 3639866"/>
              <a:gd name="connsiteY62" fmla="*/ 3139440 h 3405385"/>
              <a:gd name="connsiteX63" fmla="*/ 168004 w 3639866"/>
              <a:gd name="connsiteY63" fmla="*/ 3090862 h 3405385"/>
              <a:gd name="connsiteX64" fmla="*/ 2344466 w 3639866"/>
              <a:gd name="connsiteY64" fmla="*/ 1106805 h 3405385"/>
              <a:gd name="connsiteX65" fmla="*/ 2346371 w 3639866"/>
              <a:gd name="connsiteY65" fmla="*/ 1083945 h 3405385"/>
              <a:gd name="connsiteX66" fmla="*/ 2353991 w 3639866"/>
              <a:gd name="connsiteY66" fmla="*/ 947737 h 3405385"/>
              <a:gd name="connsiteX67" fmla="*/ 2489246 w 3639866"/>
              <a:gd name="connsiteY67" fmla="*/ 941070 h 3405385"/>
              <a:gd name="connsiteX68" fmla="*/ 2504486 w 3639866"/>
              <a:gd name="connsiteY68" fmla="*/ 934402 h 3405385"/>
              <a:gd name="connsiteX69" fmla="*/ 2514964 w 3639866"/>
              <a:gd name="connsiteY69" fmla="*/ 855345 h 3405385"/>
              <a:gd name="connsiteX70" fmla="*/ 2534966 w 3639866"/>
              <a:gd name="connsiteY70" fmla="*/ 832485 h 3405385"/>
              <a:gd name="connsiteX71" fmla="*/ 2663142 w 3639866"/>
              <a:gd name="connsiteY71" fmla="*/ 809555 h 3405385"/>
              <a:gd name="connsiteX72" fmla="*/ 2605451 w 3639866"/>
              <a:gd name="connsiteY72" fmla="*/ 782955 h 3405385"/>
              <a:gd name="connsiteX73" fmla="*/ 2296841 w 3639866"/>
              <a:gd name="connsiteY73" fmla="*/ 446722 h 3405385"/>
              <a:gd name="connsiteX74" fmla="*/ 2617834 w 3639866"/>
              <a:gd name="connsiteY74" fmla="*/ 4762 h 3405385"/>
              <a:gd name="connsiteX75" fmla="*/ 2638789 w 3639866"/>
              <a:gd name="connsiteY75" fmla="*/ 0 h 3405385"/>
              <a:gd name="connsiteX76" fmla="*/ 2734039 w 3639866"/>
              <a:gd name="connsiteY76" fmla="*/ 0 h 3405385"/>
              <a:gd name="connsiteX77" fmla="*/ 2742611 w 3639866"/>
              <a:gd name="connsiteY77" fmla="*/ 1905 h 3405385"/>
              <a:gd name="connsiteX78" fmla="*/ 3005501 w 3639866"/>
              <a:gd name="connsiteY78" fmla="*/ 160972 h 3405385"/>
              <a:gd name="connsiteX79" fmla="*/ 3027409 w 3639866"/>
              <a:gd name="connsiteY79" fmla="*/ 160972 h 3405385"/>
              <a:gd name="connsiteX80" fmla="*/ 3553412 w 3639866"/>
              <a:gd name="connsiteY80" fmla="*/ 136464 h 3405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3639866" h="3405385">
                <a:moveTo>
                  <a:pt x="3439678" y="236637"/>
                </a:moveTo>
                <a:cubicBezTo>
                  <a:pt x="3390788" y="183773"/>
                  <a:pt x="3313635" y="161448"/>
                  <a:pt x="3240769" y="185737"/>
                </a:cubicBezTo>
                <a:cubicBezTo>
                  <a:pt x="3167426" y="210502"/>
                  <a:pt x="3104561" y="283845"/>
                  <a:pt x="3115039" y="388620"/>
                </a:cubicBezTo>
                <a:cubicBezTo>
                  <a:pt x="3115991" y="401955"/>
                  <a:pt x="3113134" y="405765"/>
                  <a:pt x="3099799" y="406717"/>
                </a:cubicBezTo>
                <a:cubicBezTo>
                  <a:pt x="3055984" y="408622"/>
                  <a:pt x="3011216" y="408622"/>
                  <a:pt x="2967401" y="409575"/>
                </a:cubicBezTo>
                <a:cubicBezTo>
                  <a:pt x="2935016" y="410527"/>
                  <a:pt x="2935969" y="410527"/>
                  <a:pt x="2935016" y="378142"/>
                </a:cubicBezTo>
                <a:cubicBezTo>
                  <a:pt x="2931206" y="243840"/>
                  <a:pt x="2810239" y="122872"/>
                  <a:pt x="2653076" y="145732"/>
                </a:cubicBezTo>
                <a:cubicBezTo>
                  <a:pt x="2512106" y="165735"/>
                  <a:pt x="2423524" y="290512"/>
                  <a:pt x="2443526" y="430530"/>
                </a:cubicBezTo>
                <a:cubicBezTo>
                  <a:pt x="2460671" y="546735"/>
                  <a:pt x="2564494" y="637222"/>
                  <a:pt x="2681651" y="638175"/>
                </a:cubicBezTo>
                <a:cubicBezTo>
                  <a:pt x="2732134" y="639127"/>
                  <a:pt x="2778806" y="626745"/>
                  <a:pt x="2821669" y="599122"/>
                </a:cubicBezTo>
                <a:cubicBezTo>
                  <a:pt x="2834051" y="591502"/>
                  <a:pt x="2841671" y="592455"/>
                  <a:pt x="2850244" y="603885"/>
                </a:cubicBezTo>
                <a:cubicBezTo>
                  <a:pt x="2856911" y="612457"/>
                  <a:pt x="2864531" y="620077"/>
                  <a:pt x="2872151" y="627697"/>
                </a:cubicBezTo>
                <a:cubicBezTo>
                  <a:pt x="2875009" y="630555"/>
                  <a:pt x="2877866" y="635317"/>
                  <a:pt x="2883581" y="632460"/>
                </a:cubicBezTo>
                <a:cubicBezTo>
                  <a:pt x="2888344" y="629602"/>
                  <a:pt x="2892154" y="625792"/>
                  <a:pt x="2891201" y="620077"/>
                </a:cubicBezTo>
                <a:cubicBezTo>
                  <a:pt x="2891201" y="616267"/>
                  <a:pt x="2890249" y="611505"/>
                  <a:pt x="2889296" y="607695"/>
                </a:cubicBezTo>
                <a:cubicBezTo>
                  <a:pt x="2879771" y="544830"/>
                  <a:pt x="2931206" y="495300"/>
                  <a:pt x="2994071" y="506730"/>
                </a:cubicBezTo>
                <a:cubicBezTo>
                  <a:pt x="3070271" y="520065"/>
                  <a:pt x="3128374" y="585787"/>
                  <a:pt x="3132184" y="662940"/>
                </a:cubicBezTo>
                <a:cubicBezTo>
                  <a:pt x="3134089" y="702945"/>
                  <a:pt x="3109324" y="739140"/>
                  <a:pt x="3070271" y="750570"/>
                </a:cubicBezTo>
                <a:cubicBezTo>
                  <a:pt x="3053126" y="755332"/>
                  <a:pt x="3035981" y="756285"/>
                  <a:pt x="3018836" y="751522"/>
                </a:cubicBezTo>
                <a:cubicBezTo>
                  <a:pt x="3010264" y="749617"/>
                  <a:pt x="3000739" y="747712"/>
                  <a:pt x="2995976" y="757237"/>
                </a:cubicBezTo>
                <a:cubicBezTo>
                  <a:pt x="2991214" y="766762"/>
                  <a:pt x="3001691" y="768667"/>
                  <a:pt x="3005501" y="774382"/>
                </a:cubicBezTo>
                <a:cubicBezTo>
                  <a:pt x="3010264" y="780097"/>
                  <a:pt x="3015026" y="785812"/>
                  <a:pt x="3021694" y="791527"/>
                </a:cubicBezTo>
                <a:cubicBezTo>
                  <a:pt x="3034076" y="802005"/>
                  <a:pt x="3034076" y="810577"/>
                  <a:pt x="3023599" y="823912"/>
                </a:cubicBezTo>
                <a:cubicBezTo>
                  <a:pt x="2993119" y="862012"/>
                  <a:pt x="2976926" y="907732"/>
                  <a:pt x="2974069" y="956310"/>
                </a:cubicBezTo>
                <a:cubicBezTo>
                  <a:pt x="2963591" y="1101090"/>
                  <a:pt x="3075986" y="1220152"/>
                  <a:pt x="3220766" y="1220152"/>
                </a:cubicBezTo>
                <a:cubicBezTo>
                  <a:pt x="3233149" y="1219200"/>
                  <a:pt x="3246484" y="1220152"/>
                  <a:pt x="3258866" y="1217295"/>
                </a:cubicBezTo>
                <a:cubicBezTo>
                  <a:pt x="3356974" y="1199197"/>
                  <a:pt x="3426506" y="1143000"/>
                  <a:pt x="3456034" y="1047750"/>
                </a:cubicBezTo>
                <a:cubicBezTo>
                  <a:pt x="3486514" y="951547"/>
                  <a:pt x="3463654" y="864870"/>
                  <a:pt x="3392216" y="793432"/>
                </a:cubicBezTo>
                <a:cubicBezTo>
                  <a:pt x="3351259" y="752475"/>
                  <a:pt x="3298871" y="730567"/>
                  <a:pt x="3240769" y="725805"/>
                </a:cubicBezTo>
                <a:cubicBezTo>
                  <a:pt x="3224576" y="724852"/>
                  <a:pt x="3221719" y="717232"/>
                  <a:pt x="3223624" y="702945"/>
                </a:cubicBezTo>
                <a:cubicBezTo>
                  <a:pt x="3229339" y="658177"/>
                  <a:pt x="3234101" y="613410"/>
                  <a:pt x="3238864" y="568642"/>
                </a:cubicBezTo>
                <a:cubicBezTo>
                  <a:pt x="3241721" y="544830"/>
                  <a:pt x="3242674" y="543877"/>
                  <a:pt x="3266486" y="547687"/>
                </a:cubicBezTo>
                <a:cubicBezTo>
                  <a:pt x="3301729" y="553402"/>
                  <a:pt x="3336019" y="551497"/>
                  <a:pt x="3369356" y="538162"/>
                </a:cubicBezTo>
                <a:cubicBezTo>
                  <a:pt x="3464606" y="501015"/>
                  <a:pt x="3512231" y="394335"/>
                  <a:pt x="3477941" y="299085"/>
                </a:cubicBezTo>
                <a:cubicBezTo>
                  <a:pt x="3469130" y="275272"/>
                  <a:pt x="3455974" y="254258"/>
                  <a:pt x="3439678" y="236637"/>
                </a:cubicBezTo>
                <a:close/>
                <a:moveTo>
                  <a:pt x="3553412" y="136464"/>
                </a:moveTo>
                <a:cubicBezTo>
                  <a:pt x="3573147" y="158338"/>
                  <a:pt x="3590456" y="183356"/>
                  <a:pt x="3604624" y="211455"/>
                </a:cubicBezTo>
                <a:cubicBezTo>
                  <a:pt x="3621769" y="245745"/>
                  <a:pt x="3630341" y="281940"/>
                  <a:pt x="3638914" y="318135"/>
                </a:cubicBezTo>
                <a:cubicBezTo>
                  <a:pt x="3639866" y="349567"/>
                  <a:pt x="3639866" y="381000"/>
                  <a:pt x="3639866" y="412432"/>
                </a:cubicBezTo>
                <a:cubicBezTo>
                  <a:pt x="3629389" y="457200"/>
                  <a:pt x="3617006" y="501015"/>
                  <a:pt x="3592241" y="540067"/>
                </a:cubicBezTo>
                <a:cubicBezTo>
                  <a:pt x="3563666" y="586740"/>
                  <a:pt x="3526519" y="624840"/>
                  <a:pt x="3478894" y="653415"/>
                </a:cubicBezTo>
                <a:cubicBezTo>
                  <a:pt x="3463654" y="662940"/>
                  <a:pt x="3463654" y="662940"/>
                  <a:pt x="3476989" y="674370"/>
                </a:cubicBezTo>
                <a:cubicBezTo>
                  <a:pt x="3557951" y="745807"/>
                  <a:pt x="3603671" y="835342"/>
                  <a:pt x="3613196" y="943927"/>
                </a:cubicBezTo>
                <a:cubicBezTo>
                  <a:pt x="3627484" y="1120140"/>
                  <a:pt x="3521756" y="1285875"/>
                  <a:pt x="3353164" y="1343977"/>
                </a:cubicBezTo>
                <a:cubicBezTo>
                  <a:pt x="3216956" y="1391602"/>
                  <a:pt x="3088369" y="1370647"/>
                  <a:pt x="2974069" y="1281112"/>
                </a:cubicBezTo>
                <a:cubicBezTo>
                  <a:pt x="2875009" y="1203007"/>
                  <a:pt x="2827384" y="1098232"/>
                  <a:pt x="2825479" y="973455"/>
                </a:cubicBezTo>
                <a:cubicBezTo>
                  <a:pt x="2797698" y="925989"/>
                  <a:pt x="2816271" y="976313"/>
                  <a:pt x="2807381" y="996315"/>
                </a:cubicBezTo>
                <a:cubicBezTo>
                  <a:pt x="2794999" y="1028700"/>
                  <a:pt x="2783569" y="1061085"/>
                  <a:pt x="2772139" y="1093470"/>
                </a:cubicBezTo>
                <a:cubicBezTo>
                  <a:pt x="2768329" y="1104900"/>
                  <a:pt x="2762614" y="1108710"/>
                  <a:pt x="2751184" y="1108710"/>
                </a:cubicBezTo>
                <a:cubicBezTo>
                  <a:pt x="2719751" y="1109662"/>
                  <a:pt x="2687366" y="1111567"/>
                  <a:pt x="2653076" y="1113472"/>
                </a:cubicBezTo>
                <a:cubicBezTo>
                  <a:pt x="2664506" y="1130617"/>
                  <a:pt x="2673079" y="1145857"/>
                  <a:pt x="2676889" y="1163002"/>
                </a:cubicBezTo>
                <a:cubicBezTo>
                  <a:pt x="2685461" y="1203960"/>
                  <a:pt x="2665459" y="1248727"/>
                  <a:pt x="2628311" y="1270635"/>
                </a:cubicBezTo>
                <a:cubicBezTo>
                  <a:pt x="2590211" y="1292542"/>
                  <a:pt x="2540681" y="1288732"/>
                  <a:pt x="2511154" y="1259205"/>
                </a:cubicBezTo>
                <a:cubicBezTo>
                  <a:pt x="2498771" y="1246822"/>
                  <a:pt x="2492104" y="1248727"/>
                  <a:pt x="2480674" y="1259205"/>
                </a:cubicBezTo>
                <a:lnTo>
                  <a:pt x="308021" y="3262312"/>
                </a:lnTo>
                <a:cubicBezTo>
                  <a:pt x="291829" y="3276600"/>
                  <a:pt x="292781" y="3276600"/>
                  <a:pt x="278494" y="3261360"/>
                </a:cubicBezTo>
                <a:cubicBezTo>
                  <a:pt x="272779" y="3255645"/>
                  <a:pt x="268969" y="3242310"/>
                  <a:pt x="258491" y="3247072"/>
                </a:cubicBezTo>
                <a:cubicBezTo>
                  <a:pt x="247061" y="3251835"/>
                  <a:pt x="249919" y="3264217"/>
                  <a:pt x="249919" y="3274695"/>
                </a:cubicBezTo>
                <a:cubicBezTo>
                  <a:pt x="251824" y="3339465"/>
                  <a:pt x="205151" y="3395662"/>
                  <a:pt x="145144" y="3404235"/>
                </a:cubicBezTo>
                <a:cubicBezTo>
                  <a:pt x="77516" y="3412807"/>
                  <a:pt x="17509" y="3372802"/>
                  <a:pt x="3221" y="3307080"/>
                </a:cubicBezTo>
                <a:cubicBezTo>
                  <a:pt x="-16781" y="3220402"/>
                  <a:pt x="59419" y="3143250"/>
                  <a:pt x="148001" y="3157537"/>
                </a:cubicBezTo>
                <a:cubicBezTo>
                  <a:pt x="152764" y="3158490"/>
                  <a:pt x="157526" y="3160395"/>
                  <a:pt x="163241" y="3157537"/>
                </a:cubicBezTo>
                <a:cubicBezTo>
                  <a:pt x="169909" y="3152775"/>
                  <a:pt x="174671" y="3148965"/>
                  <a:pt x="166099" y="3139440"/>
                </a:cubicBezTo>
                <a:cubicBezTo>
                  <a:pt x="143239" y="3114675"/>
                  <a:pt x="143239" y="3113722"/>
                  <a:pt x="168004" y="3090862"/>
                </a:cubicBezTo>
                <a:lnTo>
                  <a:pt x="2344466" y="1106805"/>
                </a:lnTo>
                <a:cubicBezTo>
                  <a:pt x="2376024" y="1078078"/>
                  <a:pt x="2353991" y="1093470"/>
                  <a:pt x="2346371" y="1083945"/>
                </a:cubicBezTo>
                <a:cubicBezTo>
                  <a:pt x="2313034" y="1042035"/>
                  <a:pt x="2316844" y="984885"/>
                  <a:pt x="2353991" y="947737"/>
                </a:cubicBezTo>
                <a:cubicBezTo>
                  <a:pt x="2390186" y="911542"/>
                  <a:pt x="2447336" y="908685"/>
                  <a:pt x="2489246" y="941070"/>
                </a:cubicBezTo>
                <a:cubicBezTo>
                  <a:pt x="2514328" y="938848"/>
                  <a:pt x="2500200" y="948690"/>
                  <a:pt x="2504486" y="934402"/>
                </a:cubicBezTo>
                <a:cubicBezTo>
                  <a:pt x="2508296" y="907732"/>
                  <a:pt x="2512106" y="882015"/>
                  <a:pt x="2514964" y="855345"/>
                </a:cubicBezTo>
                <a:cubicBezTo>
                  <a:pt x="2515916" y="842010"/>
                  <a:pt x="2510270" y="840117"/>
                  <a:pt x="2534966" y="832485"/>
                </a:cubicBezTo>
                <a:cubicBezTo>
                  <a:pt x="2559662" y="824853"/>
                  <a:pt x="2625839" y="801103"/>
                  <a:pt x="2663142" y="809555"/>
                </a:cubicBezTo>
                <a:cubicBezTo>
                  <a:pt x="2636754" y="787723"/>
                  <a:pt x="2637399" y="795239"/>
                  <a:pt x="2605451" y="782955"/>
                </a:cubicBezTo>
                <a:cubicBezTo>
                  <a:pt x="2448238" y="722506"/>
                  <a:pt x="2319701" y="609600"/>
                  <a:pt x="2296841" y="446722"/>
                </a:cubicBezTo>
                <a:cubicBezTo>
                  <a:pt x="2267314" y="238125"/>
                  <a:pt x="2410189" y="40957"/>
                  <a:pt x="2617834" y="4762"/>
                </a:cubicBezTo>
                <a:cubicBezTo>
                  <a:pt x="2624501" y="3810"/>
                  <a:pt x="2632121" y="1905"/>
                  <a:pt x="2638789" y="0"/>
                </a:cubicBezTo>
                <a:lnTo>
                  <a:pt x="2734039" y="0"/>
                </a:lnTo>
                <a:cubicBezTo>
                  <a:pt x="2736896" y="952"/>
                  <a:pt x="2739754" y="1905"/>
                  <a:pt x="2742611" y="1905"/>
                </a:cubicBezTo>
                <a:cubicBezTo>
                  <a:pt x="2851196" y="20002"/>
                  <a:pt x="2939779" y="72390"/>
                  <a:pt x="3005501" y="160972"/>
                </a:cubicBezTo>
                <a:cubicBezTo>
                  <a:pt x="3016931" y="176212"/>
                  <a:pt x="3016931" y="176212"/>
                  <a:pt x="3027409" y="160972"/>
                </a:cubicBezTo>
                <a:cubicBezTo>
                  <a:pt x="3158258" y="-15717"/>
                  <a:pt x="3415269" y="-16654"/>
                  <a:pt x="3553412" y="136464"/>
                </a:cubicBezTo>
                <a:close/>
              </a:path>
            </a:pathLst>
          </a:custGeom>
          <a:solidFill>
            <a:schemeClr val="accent4">
              <a:lumMod val="75000"/>
              <a:lumOff val="2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grpSp>
        <p:nvGrpSpPr>
          <p:cNvPr id="22" name="그룹 6">
            <a:extLst>
              <a:ext uri="{FF2B5EF4-FFF2-40B4-BE49-F238E27FC236}">
                <a16:creationId xmlns:a16="http://schemas.microsoft.com/office/drawing/2014/main" id="{A26251AC-47BF-4063-BE7F-E52054DF8B19}"/>
              </a:ext>
            </a:extLst>
          </p:cNvPr>
          <p:cNvGrpSpPr/>
          <p:nvPr/>
        </p:nvGrpSpPr>
        <p:grpSpPr>
          <a:xfrm>
            <a:off x="1531649" y="2695153"/>
            <a:ext cx="2183933" cy="1895581"/>
            <a:chOff x="2097778" y="1265900"/>
            <a:chExt cx="2183932" cy="1895581"/>
          </a:xfrm>
        </p:grpSpPr>
        <p:sp>
          <p:nvSpPr>
            <p:cNvPr id="23" name="Rounded Rectangle 14">
              <a:extLst>
                <a:ext uri="{FF2B5EF4-FFF2-40B4-BE49-F238E27FC236}">
                  <a16:creationId xmlns:a16="http://schemas.microsoft.com/office/drawing/2014/main" id="{21890149-26EB-480B-A01E-19F553A73AD0}"/>
                </a:ext>
              </a:extLst>
            </p:cNvPr>
            <p:cNvSpPr/>
            <p:nvPr/>
          </p:nvSpPr>
          <p:spPr>
            <a:xfrm>
              <a:off x="2097778" y="2362580"/>
              <a:ext cx="138452" cy="283691"/>
            </a:xfrm>
            <a:custGeom>
              <a:avLst/>
              <a:gdLst/>
              <a:ahLst/>
              <a:cxnLst/>
              <a:rect l="l" t="t" r="r" b="b"/>
              <a:pathLst>
                <a:path w="142312" h="291601">
                  <a:moveTo>
                    <a:pt x="142312" y="0"/>
                  </a:moveTo>
                  <a:lnTo>
                    <a:pt x="142312" y="291601"/>
                  </a:lnTo>
                  <a:cubicBezTo>
                    <a:pt x="63311" y="290095"/>
                    <a:pt x="0" y="225341"/>
                    <a:pt x="0" y="145800"/>
                  </a:cubicBezTo>
                  <a:cubicBezTo>
                    <a:pt x="0" y="66260"/>
                    <a:pt x="63311" y="1506"/>
                    <a:pt x="142312" y="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24" name="자유형: 도형 117">
              <a:extLst>
                <a:ext uri="{FF2B5EF4-FFF2-40B4-BE49-F238E27FC236}">
                  <a16:creationId xmlns:a16="http://schemas.microsoft.com/office/drawing/2014/main" id="{25149942-CCF6-4A77-B822-0C89D57C31E8}"/>
                </a:ext>
              </a:extLst>
            </p:cNvPr>
            <p:cNvSpPr/>
            <p:nvPr/>
          </p:nvSpPr>
          <p:spPr>
            <a:xfrm rot="13500000">
              <a:off x="2297584" y="1177356"/>
              <a:ext cx="1895581" cy="2072670"/>
            </a:xfrm>
            <a:custGeom>
              <a:avLst/>
              <a:gdLst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397728 w 1895581"/>
                <a:gd name="connsiteY5" fmla="*/ 1371267 h 2072670"/>
                <a:gd name="connsiteX6" fmla="*/ 392560 w 1895581"/>
                <a:gd name="connsiteY6" fmla="*/ 1366099 h 2072670"/>
                <a:gd name="connsiteX7" fmla="*/ 1249238 w 1895581"/>
                <a:gd name="connsiteY7" fmla="*/ 509421 h 2072670"/>
                <a:gd name="connsiteX8" fmla="*/ 1255435 w 1895581"/>
                <a:gd name="connsiteY8" fmla="*/ 515618 h 2072670"/>
                <a:gd name="connsiteX9" fmla="*/ 1531526 w 1895581"/>
                <a:gd name="connsiteY9" fmla="*/ 239527 h 2072670"/>
                <a:gd name="connsiteX10" fmla="*/ 1531526 w 1895581"/>
                <a:gd name="connsiteY10" fmla="*/ 0 h 2072670"/>
                <a:gd name="connsiteX11" fmla="*/ 1845973 w 1895581"/>
                <a:gd name="connsiteY11" fmla="*/ 314448 h 2072670"/>
                <a:gd name="connsiteX12" fmla="*/ 1845973 w 1895581"/>
                <a:gd name="connsiteY12" fmla="*/ 553975 h 2072670"/>
                <a:gd name="connsiteX13" fmla="*/ 1556430 w 1895581"/>
                <a:gd name="connsiteY13" fmla="*/ 843519 h 2072670"/>
                <a:gd name="connsiteX14" fmla="*/ 1555636 w 1895581"/>
                <a:gd name="connsiteY14" fmla="*/ 842725 h 2072670"/>
                <a:gd name="connsiteX15" fmla="*/ 712411 w 1895581"/>
                <a:gd name="connsiteY15" fmla="*/ 1685950 h 2072670"/>
                <a:gd name="connsiteX16" fmla="*/ 712175 w 1895581"/>
                <a:gd name="connsiteY16" fmla="*/ 1685715 h 2072670"/>
                <a:gd name="connsiteX17" fmla="*/ 509099 w 1895581"/>
                <a:gd name="connsiteY17" fmla="*/ 1888790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397728 w 1895581"/>
                <a:gd name="connsiteY5" fmla="*/ 1371267 h 2072670"/>
                <a:gd name="connsiteX6" fmla="*/ 392560 w 1895581"/>
                <a:gd name="connsiteY6" fmla="*/ 1366099 h 2072670"/>
                <a:gd name="connsiteX7" fmla="*/ 1249238 w 1895581"/>
                <a:gd name="connsiteY7" fmla="*/ 509421 h 2072670"/>
                <a:gd name="connsiteX8" fmla="*/ 1255435 w 1895581"/>
                <a:gd name="connsiteY8" fmla="*/ 515618 h 2072670"/>
                <a:gd name="connsiteX9" fmla="*/ 1531526 w 1895581"/>
                <a:gd name="connsiteY9" fmla="*/ 239527 h 2072670"/>
                <a:gd name="connsiteX10" fmla="*/ 1531526 w 1895581"/>
                <a:gd name="connsiteY10" fmla="*/ 0 h 2072670"/>
                <a:gd name="connsiteX11" fmla="*/ 1845973 w 1895581"/>
                <a:gd name="connsiteY11" fmla="*/ 314448 h 2072670"/>
                <a:gd name="connsiteX12" fmla="*/ 1845973 w 1895581"/>
                <a:gd name="connsiteY12" fmla="*/ 553975 h 2072670"/>
                <a:gd name="connsiteX13" fmla="*/ 1556430 w 1895581"/>
                <a:gd name="connsiteY13" fmla="*/ 843519 h 2072670"/>
                <a:gd name="connsiteX14" fmla="*/ 712411 w 1895581"/>
                <a:gd name="connsiteY14" fmla="*/ 1685950 h 2072670"/>
                <a:gd name="connsiteX15" fmla="*/ 712175 w 1895581"/>
                <a:gd name="connsiteY15" fmla="*/ 1685715 h 2072670"/>
                <a:gd name="connsiteX16" fmla="*/ 509099 w 1895581"/>
                <a:gd name="connsiteY16" fmla="*/ 1888790 h 2072670"/>
                <a:gd name="connsiteX17" fmla="*/ 682524 w 1895581"/>
                <a:gd name="connsiteY17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397728 w 1895581"/>
                <a:gd name="connsiteY5" fmla="*/ 1371267 h 2072670"/>
                <a:gd name="connsiteX6" fmla="*/ 392560 w 1895581"/>
                <a:gd name="connsiteY6" fmla="*/ 1366099 h 2072670"/>
                <a:gd name="connsiteX7" fmla="*/ 1249238 w 1895581"/>
                <a:gd name="connsiteY7" fmla="*/ 509421 h 2072670"/>
                <a:gd name="connsiteX8" fmla="*/ 1255435 w 1895581"/>
                <a:gd name="connsiteY8" fmla="*/ 515618 h 2072670"/>
                <a:gd name="connsiteX9" fmla="*/ 1531526 w 1895581"/>
                <a:gd name="connsiteY9" fmla="*/ 239527 h 2072670"/>
                <a:gd name="connsiteX10" fmla="*/ 1531526 w 1895581"/>
                <a:gd name="connsiteY10" fmla="*/ 0 h 2072670"/>
                <a:gd name="connsiteX11" fmla="*/ 1845973 w 1895581"/>
                <a:gd name="connsiteY11" fmla="*/ 314448 h 2072670"/>
                <a:gd name="connsiteX12" fmla="*/ 1845973 w 1895581"/>
                <a:gd name="connsiteY12" fmla="*/ 553975 h 2072670"/>
                <a:gd name="connsiteX13" fmla="*/ 1556430 w 1895581"/>
                <a:gd name="connsiteY13" fmla="*/ 843519 h 2072670"/>
                <a:gd name="connsiteX14" fmla="*/ 712411 w 1895581"/>
                <a:gd name="connsiteY14" fmla="*/ 1685950 h 2072670"/>
                <a:gd name="connsiteX15" fmla="*/ 509099 w 1895581"/>
                <a:gd name="connsiteY15" fmla="*/ 1888790 h 2072670"/>
                <a:gd name="connsiteX16" fmla="*/ 682524 w 1895581"/>
                <a:gd name="connsiteY16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397728 w 1895581"/>
                <a:gd name="connsiteY5" fmla="*/ 1371267 h 2072670"/>
                <a:gd name="connsiteX6" fmla="*/ 1249238 w 1895581"/>
                <a:gd name="connsiteY6" fmla="*/ 509421 h 2072670"/>
                <a:gd name="connsiteX7" fmla="*/ 1255435 w 1895581"/>
                <a:gd name="connsiteY7" fmla="*/ 515618 h 2072670"/>
                <a:gd name="connsiteX8" fmla="*/ 1531526 w 1895581"/>
                <a:gd name="connsiteY8" fmla="*/ 239527 h 2072670"/>
                <a:gd name="connsiteX9" fmla="*/ 1531526 w 1895581"/>
                <a:gd name="connsiteY9" fmla="*/ 0 h 2072670"/>
                <a:gd name="connsiteX10" fmla="*/ 1845973 w 1895581"/>
                <a:gd name="connsiteY10" fmla="*/ 314448 h 2072670"/>
                <a:gd name="connsiteX11" fmla="*/ 1845973 w 1895581"/>
                <a:gd name="connsiteY11" fmla="*/ 553975 h 2072670"/>
                <a:gd name="connsiteX12" fmla="*/ 1556430 w 1895581"/>
                <a:gd name="connsiteY12" fmla="*/ 843519 h 2072670"/>
                <a:gd name="connsiteX13" fmla="*/ 712411 w 1895581"/>
                <a:gd name="connsiteY13" fmla="*/ 1685950 h 2072670"/>
                <a:gd name="connsiteX14" fmla="*/ 509099 w 1895581"/>
                <a:gd name="connsiteY14" fmla="*/ 1888790 h 2072670"/>
                <a:gd name="connsiteX15" fmla="*/ 682524 w 1895581"/>
                <a:gd name="connsiteY15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249238 w 1895581"/>
                <a:gd name="connsiteY5" fmla="*/ 509421 h 2072670"/>
                <a:gd name="connsiteX6" fmla="*/ 1255435 w 1895581"/>
                <a:gd name="connsiteY6" fmla="*/ 515618 h 2072670"/>
                <a:gd name="connsiteX7" fmla="*/ 1531526 w 1895581"/>
                <a:gd name="connsiteY7" fmla="*/ 239527 h 2072670"/>
                <a:gd name="connsiteX8" fmla="*/ 1531526 w 1895581"/>
                <a:gd name="connsiteY8" fmla="*/ 0 h 2072670"/>
                <a:gd name="connsiteX9" fmla="*/ 1845973 w 1895581"/>
                <a:gd name="connsiteY9" fmla="*/ 314448 h 2072670"/>
                <a:gd name="connsiteX10" fmla="*/ 1845973 w 1895581"/>
                <a:gd name="connsiteY10" fmla="*/ 553975 h 2072670"/>
                <a:gd name="connsiteX11" fmla="*/ 1556430 w 1895581"/>
                <a:gd name="connsiteY11" fmla="*/ 843519 h 2072670"/>
                <a:gd name="connsiteX12" fmla="*/ 712411 w 1895581"/>
                <a:gd name="connsiteY12" fmla="*/ 1685950 h 2072670"/>
                <a:gd name="connsiteX13" fmla="*/ 509099 w 1895581"/>
                <a:gd name="connsiteY13" fmla="*/ 1888790 h 2072670"/>
                <a:gd name="connsiteX14" fmla="*/ 682524 w 1895581"/>
                <a:gd name="connsiteY14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249238 w 1895581"/>
                <a:gd name="connsiteY5" fmla="*/ 509421 h 2072670"/>
                <a:gd name="connsiteX6" fmla="*/ 1255435 w 1895581"/>
                <a:gd name="connsiteY6" fmla="*/ 515618 h 2072670"/>
                <a:gd name="connsiteX7" fmla="*/ 1531526 w 1895581"/>
                <a:gd name="connsiteY7" fmla="*/ 239527 h 2072670"/>
                <a:gd name="connsiteX8" fmla="*/ 1531526 w 1895581"/>
                <a:gd name="connsiteY8" fmla="*/ 0 h 2072670"/>
                <a:gd name="connsiteX9" fmla="*/ 1845973 w 1895581"/>
                <a:gd name="connsiteY9" fmla="*/ 314448 h 2072670"/>
                <a:gd name="connsiteX10" fmla="*/ 1845973 w 1895581"/>
                <a:gd name="connsiteY10" fmla="*/ 553975 h 2072670"/>
                <a:gd name="connsiteX11" fmla="*/ 1556430 w 1895581"/>
                <a:gd name="connsiteY11" fmla="*/ 843519 h 2072670"/>
                <a:gd name="connsiteX12" fmla="*/ 509099 w 1895581"/>
                <a:gd name="connsiteY12" fmla="*/ 1888790 h 2072670"/>
                <a:gd name="connsiteX13" fmla="*/ 682524 w 1895581"/>
                <a:gd name="connsiteY13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249238 w 1895581"/>
                <a:gd name="connsiteY5" fmla="*/ 509421 h 2072670"/>
                <a:gd name="connsiteX6" fmla="*/ 1255435 w 1895581"/>
                <a:gd name="connsiteY6" fmla="*/ 515618 h 2072670"/>
                <a:gd name="connsiteX7" fmla="*/ 1531526 w 1895581"/>
                <a:gd name="connsiteY7" fmla="*/ 239527 h 2072670"/>
                <a:gd name="connsiteX8" fmla="*/ 1531526 w 1895581"/>
                <a:gd name="connsiteY8" fmla="*/ 0 h 2072670"/>
                <a:gd name="connsiteX9" fmla="*/ 1845973 w 1895581"/>
                <a:gd name="connsiteY9" fmla="*/ 314448 h 2072670"/>
                <a:gd name="connsiteX10" fmla="*/ 1845973 w 1895581"/>
                <a:gd name="connsiteY10" fmla="*/ 553975 h 2072670"/>
                <a:gd name="connsiteX11" fmla="*/ 509099 w 1895581"/>
                <a:gd name="connsiteY11" fmla="*/ 1888790 h 2072670"/>
                <a:gd name="connsiteX12" fmla="*/ 682524 w 1895581"/>
                <a:gd name="connsiteY12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249238 w 1895581"/>
                <a:gd name="connsiteY5" fmla="*/ 509421 h 2072670"/>
                <a:gd name="connsiteX6" fmla="*/ 1531526 w 1895581"/>
                <a:gd name="connsiteY6" fmla="*/ 239527 h 2072670"/>
                <a:gd name="connsiteX7" fmla="*/ 1531526 w 1895581"/>
                <a:gd name="connsiteY7" fmla="*/ 0 h 2072670"/>
                <a:gd name="connsiteX8" fmla="*/ 1845973 w 1895581"/>
                <a:gd name="connsiteY8" fmla="*/ 314448 h 2072670"/>
                <a:gd name="connsiteX9" fmla="*/ 1845973 w 1895581"/>
                <a:gd name="connsiteY9" fmla="*/ 553975 h 2072670"/>
                <a:gd name="connsiteX10" fmla="*/ 509099 w 1895581"/>
                <a:gd name="connsiteY10" fmla="*/ 1888790 h 2072670"/>
                <a:gd name="connsiteX11" fmla="*/ 682524 w 1895581"/>
                <a:gd name="connsiteY11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531526 w 1895581"/>
                <a:gd name="connsiteY5" fmla="*/ 239527 h 2072670"/>
                <a:gd name="connsiteX6" fmla="*/ 1531526 w 1895581"/>
                <a:gd name="connsiteY6" fmla="*/ 0 h 2072670"/>
                <a:gd name="connsiteX7" fmla="*/ 1845973 w 1895581"/>
                <a:gd name="connsiteY7" fmla="*/ 314448 h 2072670"/>
                <a:gd name="connsiteX8" fmla="*/ 1845973 w 1895581"/>
                <a:gd name="connsiteY8" fmla="*/ 553975 h 2072670"/>
                <a:gd name="connsiteX9" fmla="*/ 509099 w 1895581"/>
                <a:gd name="connsiteY9" fmla="*/ 1888790 h 2072670"/>
                <a:gd name="connsiteX10" fmla="*/ 682524 w 1895581"/>
                <a:gd name="connsiteY10" fmla="*/ 1996592 h 2072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5581" h="2072670">
                  <a:moveTo>
                    <a:pt x="682524" y="1996592"/>
                  </a:moveTo>
                  <a:lnTo>
                    <a:pt x="11451" y="2072670"/>
                  </a:lnTo>
                  <a:lnTo>
                    <a:pt x="0" y="2061220"/>
                  </a:lnTo>
                  <a:lnTo>
                    <a:pt x="84087" y="1398156"/>
                  </a:lnTo>
                  <a:lnTo>
                    <a:pt x="196646" y="1572348"/>
                  </a:lnTo>
                  <a:lnTo>
                    <a:pt x="1531526" y="239527"/>
                  </a:lnTo>
                  <a:cubicBezTo>
                    <a:pt x="1597670" y="173383"/>
                    <a:pt x="1597670" y="66144"/>
                    <a:pt x="1531526" y="0"/>
                  </a:cubicBezTo>
                  <a:lnTo>
                    <a:pt x="1845973" y="314448"/>
                  </a:lnTo>
                  <a:cubicBezTo>
                    <a:pt x="1912117" y="380592"/>
                    <a:pt x="1912117" y="487832"/>
                    <a:pt x="1845973" y="553975"/>
                  </a:cubicBezTo>
                  <a:lnTo>
                    <a:pt x="509099" y="1888790"/>
                  </a:lnTo>
                  <a:lnTo>
                    <a:pt x="682524" y="199659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38100" dist="127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ko-KR" altLang="en-US" sz="2701" dirty="0"/>
            </a:p>
          </p:txBody>
        </p:sp>
      </p:grpSp>
      <p:grpSp>
        <p:nvGrpSpPr>
          <p:cNvPr id="25" name="그룹 7">
            <a:extLst>
              <a:ext uri="{FF2B5EF4-FFF2-40B4-BE49-F238E27FC236}">
                <a16:creationId xmlns:a16="http://schemas.microsoft.com/office/drawing/2014/main" id="{4B6950AA-5C9B-4880-8E24-0E927B231BE4}"/>
              </a:ext>
            </a:extLst>
          </p:cNvPr>
          <p:cNvGrpSpPr/>
          <p:nvPr/>
        </p:nvGrpSpPr>
        <p:grpSpPr>
          <a:xfrm>
            <a:off x="1531649" y="3645684"/>
            <a:ext cx="2183933" cy="1895581"/>
            <a:chOff x="3912068" y="2691711"/>
            <a:chExt cx="2183932" cy="1895581"/>
          </a:xfrm>
        </p:grpSpPr>
        <p:sp>
          <p:nvSpPr>
            <p:cNvPr id="26" name="Rounded Rectangle 14">
              <a:extLst>
                <a:ext uri="{FF2B5EF4-FFF2-40B4-BE49-F238E27FC236}">
                  <a16:creationId xmlns:a16="http://schemas.microsoft.com/office/drawing/2014/main" id="{BF594E08-6F6A-4DE0-A30C-F18D37CC9C41}"/>
                </a:ext>
              </a:extLst>
            </p:cNvPr>
            <p:cNvSpPr/>
            <p:nvPr/>
          </p:nvSpPr>
          <p:spPr>
            <a:xfrm>
              <a:off x="3912068" y="3788391"/>
              <a:ext cx="138452" cy="283691"/>
            </a:xfrm>
            <a:custGeom>
              <a:avLst/>
              <a:gdLst/>
              <a:ahLst/>
              <a:cxnLst/>
              <a:rect l="l" t="t" r="r" b="b"/>
              <a:pathLst>
                <a:path w="142312" h="291601">
                  <a:moveTo>
                    <a:pt x="142312" y="0"/>
                  </a:moveTo>
                  <a:lnTo>
                    <a:pt x="142312" y="291601"/>
                  </a:lnTo>
                  <a:cubicBezTo>
                    <a:pt x="63311" y="290095"/>
                    <a:pt x="0" y="225341"/>
                    <a:pt x="0" y="145800"/>
                  </a:cubicBezTo>
                  <a:cubicBezTo>
                    <a:pt x="0" y="66260"/>
                    <a:pt x="63311" y="1506"/>
                    <a:pt x="142312" y="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27" name="자유형: 도형 120">
              <a:extLst>
                <a:ext uri="{FF2B5EF4-FFF2-40B4-BE49-F238E27FC236}">
                  <a16:creationId xmlns:a16="http://schemas.microsoft.com/office/drawing/2014/main" id="{A637B382-6257-4234-B1DF-346A1DC637A5}"/>
                </a:ext>
              </a:extLst>
            </p:cNvPr>
            <p:cNvSpPr/>
            <p:nvPr/>
          </p:nvSpPr>
          <p:spPr>
            <a:xfrm rot="13500000">
              <a:off x="4111874" y="2603167"/>
              <a:ext cx="1895581" cy="2072670"/>
            </a:xfrm>
            <a:custGeom>
              <a:avLst/>
              <a:gdLst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397728 w 1895581"/>
                <a:gd name="connsiteY5" fmla="*/ 1371267 h 2072670"/>
                <a:gd name="connsiteX6" fmla="*/ 392560 w 1895581"/>
                <a:gd name="connsiteY6" fmla="*/ 1366099 h 2072670"/>
                <a:gd name="connsiteX7" fmla="*/ 1249238 w 1895581"/>
                <a:gd name="connsiteY7" fmla="*/ 509421 h 2072670"/>
                <a:gd name="connsiteX8" fmla="*/ 1255435 w 1895581"/>
                <a:gd name="connsiteY8" fmla="*/ 515618 h 2072670"/>
                <a:gd name="connsiteX9" fmla="*/ 1531526 w 1895581"/>
                <a:gd name="connsiteY9" fmla="*/ 239527 h 2072670"/>
                <a:gd name="connsiteX10" fmla="*/ 1531526 w 1895581"/>
                <a:gd name="connsiteY10" fmla="*/ 0 h 2072670"/>
                <a:gd name="connsiteX11" fmla="*/ 1845973 w 1895581"/>
                <a:gd name="connsiteY11" fmla="*/ 314448 h 2072670"/>
                <a:gd name="connsiteX12" fmla="*/ 1845973 w 1895581"/>
                <a:gd name="connsiteY12" fmla="*/ 553975 h 2072670"/>
                <a:gd name="connsiteX13" fmla="*/ 1556430 w 1895581"/>
                <a:gd name="connsiteY13" fmla="*/ 843519 h 2072670"/>
                <a:gd name="connsiteX14" fmla="*/ 1555636 w 1895581"/>
                <a:gd name="connsiteY14" fmla="*/ 842725 h 2072670"/>
                <a:gd name="connsiteX15" fmla="*/ 712411 w 1895581"/>
                <a:gd name="connsiteY15" fmla="*/ 1685950 h 2072670"/>
                <a:gd name="connsiteX16" fmla="*/ 712175 w 1895581"/>
                <a:gd name="connsiteY16" fmla="*/ 1685715 h 2072670"/>
                <a:gd name="connsiteX17" fmla="*/ 509099 w 1895581"/>
                <a:gd name="connsiteY17" fmla="*/ 1888790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397728 w 1895581"/>
                <a:gd name="connsiteY5" fmla="*/ 1371267 h 2072670"/>
                <a:gd name="connsiteX6" fmla="*/ 392560 w 1895581"/>
                <a:gd name="connsiteY6" fmla="*/ 1366099 h 2072670"/>
                <a:gd name="connsiteX7" fmla="*/ 1249238 w 1895581"/>
                <a:gd name="connsiteY7" fmla="*/ 509421 h 2072670"/>
                <a:gd name="connsiteX8" fmla="*/ 1255435 w 1895581"/>
                <a:gd name="connsiteY8" fmla="*/ 515618 h 2072670"/>
                <a:gd name="connsiteX9" fmla="*/ 1531526 w 1895581"/>
                <a:gd name="connsiteY9" fmla="*/ 239527 h 2072670"/>
                <a:gd name="connsiteX10" fmla="*/ 1531526 w 1895581"/>
                <a:gd name="connsiteY10" fmla="*/ 0 h 2072670"/>
                <a:gd name="connsiteX11" fmla="*/ 1845973 w 1895581"/>
                <a:gd name="connsiteY11" fmla="*/ 314448 h 2072670"/>
                <a:gd name="connsiteX12" fmla="*/ 1845973 w 1895581"/>
                <a:gd name="connsiteY12" fmla="*/ 553975 h 2072670"/>
                <a:gd name="connsiteX13" fmla="*/ 1556430 w 1895581"/>
                <a:gd name="connsiteY13" fmla="*/ 843519 h 2072670"/>
                <a:gd name="connsiteX14" fmla="*/ 712411 w 1895581"/>
                <a:gd name="connsiteY14" fmla="*/ 1685950 h 2072670"/>
                <a:gd name="connsiteX15" fmla="*/ 712175 w 1895581"/>
                <a:gd name="connsiteY15" fmla="*/ 1685715 h 2072670"/>
                <a:gd name="connsiteX16" fmla="*/ 509099 w 1895581"/>
                <a:gd name="connsiteY16" fmla="*/ 1888790 h 2072670"/>
                <a:gd name="connsiteX17" fmla="*/ 682524 w 1895581"/>
                <a:gd name="connsiteY17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397728 w 1895581"/>
                <a:gd name="connsiteY5" fmla="*/ 1371267 h 2072670"/>
                <a:gd name="connsiteX6" fmla="*/ 392560 w 1895581"/>
                <a:gd name="connsiteY6" fmla="*/ 1366099 h 2072670"/>
                <a:gd name="connsiteX7" fmla="*/ 1249238 w 1895581"/>
                <a:gd name="connsiteY7" fmla="*/ 509421 h 2072670"/>
                <a:gd name="connsiteX8" fmla="*/ 1255435 w 1895581"/>
                <a:gd name="connsiteY8" fmla="*/ 515618 h 2072670"/>
                <a:gd name="connsiteX9" fmla="*/ 1531526 w 1895581"/>
                <a:gd name="connsiteY9" fmla="*/ 239527 h 2072670"/>
                <a:gd name="connsiteX10" fmla="*/ 1531526 w 1895581"/>
                <a:gd name="connsiteY10" fmla="*/ 0 h 2072670"/>
                <a:gd name="connsiteX11" fmla="*/ 1845973 w 1895581"/>
                <a:gd name="connsiteY11" fmla="*/ 314448 h 2072670"/>
                <a:gd name="connsiteX12" fmla="*/ 1845973 w 1895581"/>
                <a:gd name="connsiteY12" fmla="*/ 553975 h 2072670"/>
                <a:gd name="connsiteX13" fmla="*/ 1556430 w 1895581"/>
                <a:gd name="connsiteY13" fmla="*/ 843519 h 2072670"/>
                <a:gd name="connsiteX14" fmla="*/ 712411 w 1895581"/>
                <a:gd name="connsiteY14" fmla="*/ 1685950 h 2072670"/>
                <a:gd name="connsiteX15" fmla="*/ 509099 w 1895581"/>
                <a:gd name="connsiteY15" fmla="*/ 1888790 h 2072670"/>
                <a:gd name="connsiteX16" fmla="*/ 682524 w 1895581"/>
                <a:gd name="connsiteY16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397728 w 1895581"/>
                <a:gd name="connsiteY5" fmla="*/ 1371267 h 2072670"/>
                <a:gd name="connsiteX6" fmla="*/ 1249238 w 1895581"/>
                <a:gd name="connsiteY6" fmla="*/ 509421 h 2072670"/>
                <a:gd name="connsiteX7" fmla="*/ 1255435 w 1895581"/>
                <a:gd name="connsiteY7" fmla="*/ 515618 h 2072670"/>
                <a:gd name="connsiteX8" fmla="*/ 1531526 w 1895581"/>
                <a:gd name="connsiteY8" fmla="*/ 239527 h 2072670"/>
                <a:gd name="connsiteX9" fmla="*/ 1531526 w 1895581"/>
                <a:gd name="connsiteY9" fmla="*/ 0 h 2072670"/>
                <a:gd name="connsiteX10" fmla="*/ 1845973 w 1895581"/>
                <a:gd name="connsiteY10" fmla="*/ 314448 h 2072670"/>
                <a:gd name="connsiteX11" fmla="*/ 1845973 w 1895581"/>
                <a:gd name="connsiteY11" fmla="*/ 553975 h 2072670"/>
                <a:gd name="connsiteX12" fmla="*/ 1556430 w 1895581"/>
                <a:gd name="connsiteY12" fmla="*/ 843519 h 2072670"/>
                <a:gd name="connsiteX13" fmla="*/ 712411 w 1895581"/>
                <a:gd name="connsiteY13" fmla="*/ 1685950 h 2072670"/>
                <a:gd name="connsiteX14" fmla="*/ 509099 w 1895581"/>
                <a:gd name="connsiteY14" fmla="*/ 1888790 h 2072670"/>
                <a:gd name="connsiteX15" fmla="*/ 682524 w 1895581"/>
                <a:gd name="connsiteY15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249238 w 1895581"/>
                <a:gd name="connsiteY5" fmla="*/ 509421 h 2072670"/>
                <a:gd name="connsiteX6" fmla="*/ 1255435 w 1895581"/>
                <a:gd name="connsiteY6" fmla="*/ 515618 h 2072670"/>
                <a:gd name="connsiteX7" fmla="*/ 1531526 w 1895581"/>
                <a:gd name="connsiteY7" fmla="*/ 239527 h 2072670"/>
                <a:gd name="connsiteX8" fmla="*/ 1531526 w 1895581"/>
                <a:gd name="connsiteY8" fmla="*/ 0 h 2072670"/>
                <a:gd name="connsiteX9" fmla="*/ 1845973 w 1895581"/>
                <a:gd name="connsiteY9" fmla="*/ 314448 h 2072670"/>
                <a:gd name="connsiteX10" fmla="*/ 1845973 w 1895581"/>
                <a:gd name="connsiteY10" fmla="*/ 553975 h 2072670"/>
                <a:gd name="connsiteX11" fmla="*/ 1556430 w 1895581"/>
                <a:gd name="connsiteY11" fmla="*/ 843519 h 2072670"/>
                <a:gd name="connsiteX12" fmla="*/ 712411 w 1895581"/>
                <a:gd name="connsiteY12" fmla="*/ 1685950 h 2072670"/>
                <a:gd name="connsiteX13" fmla="*/ 509099 w 1895581"/>
                <a:gd name="connsiteY13" fmla="*/ 1888790 h 2072670"/>
                <a:gd name="connsiteX14" fmla="*/ 682524 w 1895581"/>
                <a:gd name="connsiteY14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249238 w 1895581"/>
                <a:gd name="connsiteY5" fmla="*/ 509421 h 2072670"/>
                <a:gd name="connsiteX6" fmla="*/ 1255435 w 1895581"/>
                <a:gd name="connsiteY6" fmla="*/ 515618 h 2072670"/>
                <a:gd name="connsiteX7" fmla="*/ 1531526 w 1895581"/>
                <a:gd name="connsiteY7" fmla="*/ 239527 h 2072670"/>
                <a:gd name="connsiteX8" fmla="*/ 1531526 w 1895581"/>
                <a:gd name="connsiteY8" fmla="*/ 0 h 2072670"/>
                <a:gd name="connsiteX9" fmla="*/ 1845973 w 1895581"/>
                <a:gd name="connsiteY9" fmla="*/ 314448 h 2072670"/>
                <a:gd name="connsiteX10" fmla="*/ 1845973 w 1895581"/>
                <a:gd name="connsiteY10" fmla="*/ 553975 h 2072670"/>
                <a:gd name="connsiteX11" fmla="*/ 1556430 w 1895581"/>
                <a:gd name="connsiteY11" fmla="*/ 843519 h 2072670"/>
                <a:gd name="connsiteX12" fmla="*/ 509099 w 1895581"/>
                <a:gd name="connsiteY12" fmla="*/ 1888790 h 2072670"/>
                <a:gd name="connsiteX13" fmla="*/ 682524 w 1895581"/>
                <a:gd name="connsiteY13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249238 w 1895581"/>
                <a:gd name="connsiteY5" fmla="*/ 509421 h 2072670"/>
                <a:gd name="connsiteX6" fmla="*/ 1255435 w 1895581"/>
                <a:gd name="connsiteY6" fmla="*/ 515618 h 2072670"/>
                <a:gd name="connsiteX7" fmla="*/ 1531526 w 1895581"/>
                <a:gd name="connsiteY7" fmla="*/ 239527 h 2072670"/>
                <a:gd name="connsiteX8" fmla="*/ 1531526 w 1895581"/>
                <a:gd name="connsiteY8" fmla="*/ 0 h 2072670"/>
                <a:gd name="connsiteX9" fmla="*/ 1845973 w 1895581"/>
                <a:gd name="connsiteY9" fmla="*/ 314448 h 2072670"/>
                <a:gd name="connsiteX10" fmla="*/ 1845973 w 1895581"/>
                <a:gd name="connsiteY10" fmla="*/ 553975 h 2072670"/>
                <a:gd name="connsiteX11" fmla="*/ 509099 w 1895581"/>
                <a:gd name="connsiteY11" fmla="*/ 1888790 h 2072670"/>
                <a:gd name="connsiteX12" fmla="*/ 682524 w 1895581"/>
                <a:gd name="connsiteY12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249238 w 1895581"/>
                <a:gd name="connsiteY5" fmla="*/ 509421 h 2072670"/>
                <a:gd name="connsiteX6" fmla="*/ 1531526 w 1895581"/>
                <a:gd name="connsiteY6" fmla="*/ 239527 h 2072670"/>
                <a:gd name="connsiteX7" fmla="*/ 1531526 w 1895581"/>
                <a:gd name="connsiteY7" fmla="*/ 0 h 2072670"/>
                <a:gd name="connsiteX8" fmla="*/ 1845973 w 1895581"/>
                <a:gd name="connsiteY8" fmla="*/ 314448 h 2072670"/>
                <a:gd name="connsiteX9" fmla="*/ 1845973 w 1895581"/>
                <a:gd name="connsiteY9" fmla="*/ 553975 h 2072670"/>
                <a:gd name="connsiteX10" fmla="*/ 509099 w 1895581"/>
                <a:gd name="connsiteY10" fmla="*/ 1888790 h 2072670"/>
                <a:gd name="connsiteX11" fmla="*/ 682524 w 1895581"/>
                <a:gd name="connsiteY11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531526 w 1895581"/>
                <a:gd name="connsiteY5" fmla="*/ 239527 h 2072670"/>
                <a:gd name="connsiteX6" fmla="*/ 1531526 w 1895581"/>
                <a:gd name="connsiteY6" fmla="*/ 0 h 2072670"/>
                <a:gd name="connsiteX7" fmla="*/ 1845973 w 1895581"/>
                <a:gd name="connsiteY7" fmla="*/ 314448 h 2072670"/>
                <a:gd name="connsiteX8" fmla="*/ 1845973 w 1895581"/>
                <a:gd name="connsiteY8" fmla="*/ 553975 h 2072670"/>
                <a:gd name="connsiteX9" fmla="*/ 509099 w 1895581"/>
                <a:gd name="connsiteY9" fmla="*/ 1888790 h 2072670"/>
                <a:gd name="connsiteX10" fmla="*/ 682524 w 1895581"/>
                <a:gd name="connsiteY10" fmla="*/ 1996592 h 2072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5581" h="2072670">
                  <a:moveTo>
                    <a:pt x="682524" y="1996592"/>
                  </a:moveTo>
                  <a:lnTo>
                    <a:pt x="11451" y="2072670"/>
                  </a:lnTo>
                  <a:lnTo>
                    <a:pt x="0" y="2061220"/>
                  </a:lnTo>
                  <a:lnTo>
                    <a:pt x="84087" y="1398156"/>
                  </a:lnTo>
                  <a:lnTo>
                    <a:pt x="196646" y="1572348"/>
                  </a:lnTo>
                  <a:lnTo>
                    <a:pt x="1531526" y="239527"/>
                  </a:lnTo>
                  <a:cubicBezTo>
                    <a:pt x="1597670" y="173383"/>
                    <a:pt x="1597670" y="66144"/>
                    <a:pt x="1531526" y="0"/>
                  </a:cubicBezTo>
                  <a:lnTo>
                    <a:pt x="1845973" y="314448"/>
                  </a:lnTo>
                  <a:cubicBezTo>
                    <a:pt x="1912117" y="380592"/>
                    <a:pt x="1912117" y="487832"/>
                    <a:pt x="1845973" y="553975"/>
                  </a:cubicBezTo>
                  <a:lnTo>
                    <a:pt x="509099" y="1888790"/>
                  </a:lnTo>
                  <a:lnTo>
                    <a:pt x="682524" y="1996592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25400" dist="127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 dirty="0"/>
            </a:p>
          </p:txBody>
        </p:sp>
      </p:grpSp>
      <p:grpSp>
        <p:nvGrpSpPr>
          <p:cNvPr id="28" name="그룹 8">
            <a:extLst>
              <a:ext uri="{FF2B5EF4-FFF2-40B4-BE49-F238E27FC236}">
                <a16:creationId xmlns:a16="http://schemas.microsoft.com/office/drawing/2014/main" id="{C8393102-D91E-48B6-9FE1-7F1CD89EE241}"/>
              </a:ext>
            </a:extLst>
          </p:cNvPr>
          <p:cNvGrpSpPr/>
          <p:nvPr/>
        </p:nvGrpSpPr>
        <p:grpSpPr>
          <a:xfrm>
            <a:off x="1531649" y="4534670"/>
            <a:ext cx="2183933" cy="1895581"/>
            <a:chOff x="6720625" y="4117522"/>
            <a:chExt cx="2183932" cy="1895581"/>
          </a:xfrm>
        </p:grpSpPr>
        <p:sp>
          <p:nvSpPr>
            <p:cNvPr id="29" name="Rounded Rectangle 14">
              <a:extLst>
                <a:ext uri="{FF2B5EF4-FFF2-40B4-BE49-F238E27FC236}">
                  <a16:creationId xmlns:a16="http://schemas.microsoft.com/office/drawing/2014/main" id="{83B53FED-0563-499A-9831-FE596144B8F0}"/>
                </a:ext>
              </a:extLst>
            </p:cNvPr>
            <p:cNvSpPr/>
            <p:nvPr/>
          </p:nvSpPr>
          <p:spPr>
            <a:xfrm>
              <a:off x="6720625" y="5214202"/>
              <a:ext cx="138452" cy="283691"/>
            </a:xfrm>
            <a:custGeom>
              <a:avLst/>
              <a:gdLst/>
              <a:ahLst/>
              <a:cxnLst/>
              <a:rect l="l" t="t" r="r" b="b"/>
              <a:pathLst>
                <a:path w="142312" h="291601">
                  <a:moveTo>
                    <a:pt x="142312" y="0"/>
                  </a:moveTo>
                  <a:lnTo>
                    <a:pt x="142312" y="291601"/>
                  </a:lnTo>
                  <a:cubicBezTo>
                    <a:pt x="63311" y="290095"/>
                    <a:pt x="0" y="225341"/>
                    <a:pt x="0" y="145800"/>
                  </a:cubicBezTo>
                  <a:cubicBezTo>
                    <a:pt x="0" y="66260"/>
                    <a:pt x="63311" y="1506"/>
                    <a:pt x="142312" y="0"/>
                  </a:cubicBez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30" name="자유형: 도형 123">
              <a:extLst>
                <a:ext uri="{FF2B5EF4-FFF2-40B4-BE49-F238E27FC236}">
                  <a16:creationId xmlns:a16="http://schemas.microsoft.com/office/drawing/2014/main" id="{897ED52C-18B8-454D-BC10-E8CF6E4EFC94}"/>
                </a:ext>
              </a:extLst>
            </p:cNvPr>
            <p:cNvSpPr/>
            <p:nvPr/>
          </p:nvSpPr>
          <p:spPr>
            <a:xfrm rot="13500000">
              <a:off x="6920431" y="4028978"/>
              <a:ext cx="1895581" cy="2072670"/>
            </a:xfrm>
            <a:custGeom>
              <a:avLst/>
              <a:gdLst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397728 w 1895581"/>
                <a:gd name="connsiteY5" fmla="*/ 1371267 h 2072670"/>
                <a:gd name="connsiteX6" fmla="*/ 392560 w 1895581"/>
                <a:gd name="connsiteY6" fmla="*/ 1366099 h 2072670"/>
                <a:gd name="connsiteX7" fmla="*/ 1249238 w 1895581"/>
                <a:gd name="connsiteY7" fmla="*/ 509421 h 2072670"/>
                <a:gd name="connsiteX8" fmla="*/ 1255435 w 1895581"/>
                <a:gd name="connsiteY8" fmla="*/ 515618 h 2072670"/>
                <a:gd name="connsiteX9" fmla="*/ 1531526 w 1895581"/>
                <a:gd name="connsiteY9" fmla="*/ 239527 h 2072670"/>
                <a:gd name="connsiteX10" fmla="*/ 1531526 w 1895581"/>
                <a:gd name="connsiteY10" fmla="*/ 0 h 2072670"/>
                <a:gd name="connsiteX11" fmla="*/ 1845973 w 1895581"/>
                <a:gd name="connsiteY11" fmla="*/ 314448 h 2072670"/>
                <a:gd name="connsiteX12" fmla="*/ 1845973 w 1895581"/>
                <a:gd name="connsiteY12" fmla="*/ 553975 h 2072670"/>
                <a:gd name="connsiteX13" fmla="*/ 1556430 w 1895581"/>
                <a:gd name="connsiteY13" fmla="*/ 843519 h 2072670"/>
                <a:gd name="connsiteX14" fmla="*/ 1555636 w 1895581"/>
                <a:gd name="connsiteY14" fmla="*/ 842725 h 2072670"/>
                <a:gd name="connsiteX15" fmla="*/ 712411 w 1895581"/>
                <a:gd name="connsiteY15" fmla="*/ 1685950 h 2072670"/>
                <a:gd name="connsiteX16" fmla="*/ 712175 w 1895581"/>
                <a:gd name="connsiteY16" fmla="*/ 1685715 h 2072670"/>
                <a:gd name="connsiteX17" fmla="*/ 509099 w 1895581"/>
                <a:gd name="connsiteY17" fmla="*/ 1888790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397728 w 1895581"/>
                <a:gd name="connsiteY5" fmla="*/ 1371267 h 2072670"/>
                <a:gd name="connsiteX6" fmla="*/ 392560 w 1895581"/>
                <a:gd name="connsiteY6" fmla="*/ 1366099 h 2072670"/>
                <a:gd name="connsiteX7" fmla="*/ 1249238 w 1895581"/>
                <a:gd name="connsiteY7" fmla="*/ 509421 h 2072670"/>
                <a:gd name="connsiteX8" fmla="*/ 1255435 w 1895581"/>
                <a:gd name="connsiteY8" fmla="*/ 515618 h 2072670"/>
                <a:gd name="connsiteX9" fmla="*/ 1531526 w 1895581"/>
                <a:gd name="connsiteY9" fmla="*/ 239527 h 2072670"/>
                <a:gd name="connsiteX10" fmla="*/ 1531526 w 1895581"/>
                <a:gd name="connsiteY10" fmla="*/ 0 h 2072670"/>
                <a:gd name="connsiteX11" fmla="*/ 1845973 w 1895581"/>
                <a:gd name="connsiteY11" fmla="*/ 314448 h 2072670"/>
                <a:gd name="connsiteX12" fmla="*/ 1845973 w 1895581"/>
                <a:gd name="connsiteY12" fmla="*/ 553975 h 2072670"/>
                <a:gd name="connsiteX13" fmla="*/ 1556430 w 1895581"/>
                <a:gd name="connsiteY13" fmla="*/ 843519 h 2072670"/>
                <a:gd name="connsiteX14" fmla="*/ 712411 w 1895581"/>
                <a:gd name="connsiteY14" fmla="*/ 1685950 h 2072670"/>
                <a:gd name="connsiteX15" fmla="*/ 712175 w 1895581"/>
                <a:gd name="connsiteY15" fmla="*/ 1685715 h 2072670"/>
                <a:gd name="connsiteX16" fmla="*/ 509099 w 1895581"/>
                <a:gd name="connsiteY16" fmla="*/ 1888790 h 2072670"/>
                <a:gd name="connsiteX17" fmla="*/ 682524 w 1895581"/>
                <a:gd name="connsiteY17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397728 w 1895581"/>
                <a:gd name="connsiteY5" fmla="*/ 1371267 h 2072670"/>
                <a:gd name="connsiteX6" fmla="*/ 392560 w 1895581"/>
                <a:gd name="connsiteY6" fmla="*/ 1366099 h 2072670"/>
                <a:gd name="connsiteX7" fmla="*/ 1249238 w 1895581"/>
                <a:gd name="connsiteY7" fmla="*/ 509421 h 2072670"/>
                <a:gd name="connsiteX8" fmla="*/ 1255435 w 1895581"/>
                <a:gd name="connsiteY8" fmla="*/ 515618 h 2072670"/>
                <a:gd name="connsiteX9" fmla="*/ 1531526 w 1895581"/>
                <a:gd name="connsiteY9" fmla="*/ 239527 h 2072670"/>
                <a:gd name="connsiteX10" fmla="*/ 1531526 w 1895581"/>
                <a:gd name="connsiteY10" fmla="*/ 0 h 2072670"/>
                <a:gd name="connsiteX11" fmla="*/ 1845973 w 1895581"/>
                <a:gd name="connsiteY11" fmla="*/ 314448 h 2072670"/>
                <a:gd name="connsiteX12" fmla="*/ 1845973 w 1895581"/>
                <a:gd name="connsiteY12" fmla="*/ 553975 h 2072670"/>
                <a:gd name="connsiteX13" fmla="*/ 1556430 w 1895581"/>
                <a:gd name="connsiteY13" fmla="*/ 843519 h 2072670"/>
                <a:gd name="connsiteX14" fmla="*/ 712411 w 1895581"/>
                <a:gd name="connsiteY14" fmla="*/ 1685950 h 2072670"/>
                <a:gd name="connsiteX15" fmla="*/ 509099 w 1895581"/>
                <a:gd name="connsiteY15" fmla="*/ 1888790 h 2072670"/>
                <a:gd name="connsiteX16" fmla="*/ 682524 w 1895581"/>
                <a:gd name="connsiteY16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397728 w 1895581"/>
                <a:gd name="connsiteY5" fmla="*/ 1371267 h 2072670"/>
                <a:gd name="connsiteX6" fmla="*/ 1249238 w 1895581"/>
                <a:gd name="connsiteY6" fmla="*/ 509421 h 2072670"/>
                <a:gd name="connsiteX7" fmla="*/ 1255435 w 1895581"/>
                <a:gd name="connsiteY7" fmla="*/ 515618 h 2072670"/>
                <a:gd name="connsiteX8" fmla="*/ 1531526 w 1895581"/>
                <a:gd name="connsiteY8" fmla="*/ 239527 h 2072670"/>
                <a:gd name="connsiteX9" fmla="*/ 1531526 w 1895581"/>
                <a:gd name="connsiteY9" fmla="*/ 0 h 2072670"/>
                <a:gd name="connsiteX10" fmla="*/ 1845973 w 1895581"/>
                <a:gd name="connsiteY10" fmla="*/ 314448 h 2072670"/>
                <a:gd name="connsiteX11" fmla="*/ 1845973 w 1895581"/>
                <a:gd name="connsiteY11" fmla="*/ 553975 h 2072670"/>
                <a:gd name="connsiteX12" fmla="*/ 1556430 w 1895581"/>
                <a:gd name="connsiteY12" fmla="*/ 843519 h 2072670"/>
                <a:gd name="connsiteX13" fmla="*/ 712411 w 1895581"/>
                <a:gd name="connsiteY13" fmla="*/ 1685950 h 2072670"/>
                <a:gd name="connsiteX14" fmla="*/ 509099 w 1895581"/>
                <a:gd name="connsiteY14" fmla="*/ 1888790 h 2072670"/>
                <a:gd name="connsiteX15" fmla="*/ 682524 w 1895581"/>
                <a:gd name="connsiteY15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249238 w 1895581"/>
                <a:gd name="connsiteY5" fmla="*/ 509421 h 2072670"/>
                <a:gd name="connsiteX6" fmla="*/ 1255435 w 1895581"/>
                <a:gd name="connsiteY6" fmla="*/ 515618 h 2072670"/>
                <a:gd name="connsiteX7" fmla="*/ 1531526 w 1895581"/>
                <a:gd name="connsiteY7" fmla="*/ 239527 h 2072670"/>
                <a:gd name="connsiteX8" fmla="*/ 1531526 w 1895581"/>
                <a:gd name="connsiteY8" fmla="*/ 0 h 2072670"/>
                <a:gd name="connsiteX9" fmla="*/ 1845973 w 1895581"/>
                <a:gd name="connsiteY9" fmla="*/ 314448 h 2072670"/>
                <a:gd name="connsiteX10" fmla="*/ 1845973 w 1895581"/>
                <a:gd name="connsiteY10" fmla="*/ 553975 h 2072670"/>
                <a:gd name="connsiteX11" fmla="*/ 1556430 w 1895581"/>
                <a:gd name="connsiteY11" fmla="*/ 843519 h 2072670"/>
                <a:gd name="connsiteX12" fmla="*/ 712411 w 1895581"/>
                <a:gd name="connsiteY12" fmla="*/ 1685950 h 2072670"/>
                <a:gd name="connsiteX13" fmla="*/ 509099 w 1895581"/>
                <a:gd name="connsiteY13" fmla="*/ 1888790 h 2072670"/>
                <a:gd name="connsiteX14" fmla="*/ 682524 w 1895581"/>
                <a:gd name="connsiteY14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249238 w 1895581"/>
                <a:gd name="connsiteY5" fmla="*/ 509421 h 2072670"/>
                <a:gd name="connsiteX6" fmla="*/ 1255435 w 1895581"/>
                <a:gd name="connsiteY6" fmla="*/ 515618 h 2072670"/>
                <a:gd name="connsiteX7" fmla="*/ 1531526 w 1895581"/>
                <a:gd name="connsiteY7" fmla="*/ 239527 h 2072670"/>
                <a:gd name="connsiteX8" fmla="*/ 1531526 w 1895581"/>
                <a:gd name="connsiteY8" fmla="*/ 0 h 2072670"/>
                <a:gd name="connsiteX9" fmla="*/ 1845973 w 1895581"/>
                <a:gd name="connsiteY9" fmla="*/ 314448 h 2072670"/>
                <a:gd name="connsiteX10" fmla="*/ 1845973 w 1895581"/>
                <a:gd name="connsiteY10" fmla="*/ 553975 h 2072670"/>
                <a:gd name="connsiteX11" fmla="*/ 1556430 w 1895581"/>
                <a:gd name="connsiteY11" fmla="*/ 843519 h 2072670"/>
                <a:gd name="connsiteX12" fmla="*/ 509099 w 1895581"/>
                <a:gd name="connsiteY12" fmla="*/ 1888790 h 2072670"/>
                <a:gd name="connsiteX13" fmla="*/ 682524 w 1895581"/>
                <a:gd name="connsiteY13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249238 w 1895581"/>
                <a:gd name="connsiteY5" fmla="*/ 509421 h 2072670"/>
                <a:gd name="connsiteX6" fmla="*/ 1255435 w 1895581"/>
                <a:gd name="connsiteY6" fmla="*/ 515618 h 2072670"/>
                <a:gd name="connsiteX7" fmla="*/ 1531526 w 1895581"/>
                <a:gd name="connsiteY7" fmla="*/ 239527 h 2072670"/>
                <a:gd name="connsiteX8" fmla="*/ 1531526 w 1895581"/>
                <a:gd name="connsiteY8" fmla="*/ 0 h 2072670"/>
                <a:gd name="connsiteX9" fmla="*/ 1845973 w 1895581"/>
                <a:gd name="connsiteY9" fmla="*/ 314448 h 2072670"/>
                <a:gd name="connsiteX10" fmla="*/ 1845973 w 1895581"/>
                <a:gd name="connsiteY10" fmla="*/ 553975 h 2072670"/>
                <a:gd name="connsiteX11" fmla="*/ 509099 w 1895581"/>
                <a:gd name="connsiteY11" fmla="*/ 1888790 h 2072670"/>
                <a:gd name="connsiteX12" fmla="*/ 682524 w 1895581"/>
                <a:gd name="connsiteY12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249238 w 1895581"/>
                <a:gd name="connsiteY5" fmla="*/ 509421 h 2072670"/>
                <a:gd name="connsiteX6" fmla="*/ 1531526 w 1895581"/>
                <a:gd name="connsiteY6" fmla="*/ 239527 h 2072670"/>
                <a:gd name="connsiteX7" fmla="*/ 1531526 w 1895581"/>
                <a:gd name="connsiteY7" fmla="*/ 0 h 2072670"/>
                <a:gd name="connsiteX8" fmla="*/ 1845973 w 1895581"/>
                <a:gd name="connsiteY8" fmla="*/ 314448 h 2072670"/>
                <a:gd name="connsiteX9" fmla="*/ 1845973 w 1895581"/>
                <a:gd name="connsiteY9" fmla="*/ 553975 h 2072670"/>
                <a:gd name="connsiteX10" fmla="*/ 509099 w 1895581"/>
                <a:gd name="connsiteY10" fmla="*/ 1888790 h 2072670"/>
                <a:gd name="connsiteX11" fmla="*/ 682524 w 1895581"/>
                <a:gd name="connsiteY11" fmla="*/ 1996592 h 2072670"/>
                <a:gd name="connsiteX0" fmla="*/ 682524 w 1895581"/>
                <a:gd name="connsiteY0" fmla="*/ 1996592 h 2072670"/>
                <a:gd name="connsiteX1" fmla="*/ 11451 w 1895581"/>
                <a:gd name="connsiteY1" fmla="*/ 2072670 h 2072670"/>
                <a:gd name="connsiteX2" fmla="*/ 0 w 1895581"/>
                <a:gd name="connsiteY2" fmla="*/ 2061220 h 2072670"/>
                <a:gd name="connsiteX3" fmla="*/ 84087 w 1895581"/>
                <a:gd name="connsiteY3" fmla="*/ 1398156 h 2072670"/>
                <a:gd name="connsiteX4" fmla="*/ 196646 w 1895581"/>
                <a:gd name="connsiteY4" fmla="*/ 1572348 h 2072670"/>
                <a:gd name="connsiteX5" fmla="*/ 1531526 w 1895581"/>
                <a:gd name="connsiteY5" fmla="*/ 239527 h 2072670"/>
                <a:gd name="connsiteX6" fmla="*/ 1531526 w 1895581"/>
                <a:gd name="connsiteY6" fmla="*/ 0 h 2072670"/>
                <a:gd name="connsiteX7" fmla="*/ 1845973 w 1895581"/>
                <a:gd name="connsiteY7" fmla="*/ 314448 h 2072670"/>
                <a:gd name="connsiteX8" fmla="*/ 1845973 w 1895581"/>
                <a:gd name="connsiteY8" fmla="*/ 553975 h 2072670"/>
                <a:gd name="connsiteX9" fmla="*/ 509099 w 1895581"/>
                <a:gd name="connsiteY9" fmla="*/ 1888790 h 2072670"/>
                <a:gd name="connsiteX10" fmla="*/ 682524 w 1895581"/>
                <a:gd name="connsiteY10" fmla="*/ 1996592 h 2072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895581" h="2072670">
                  <a:moveTo>
                    <a:pt x="682524" y="1996592"/>
                  </a:moveTo>
                  <a:lnTo>
                    <a:pt x="11451" y="2072670"/>
                  </a:lnTo>
                  <a:lnTo>
                    <a:pt x="0" y="2061220"/>
                  </a:lnTo>
                  <a:lnTo>
                    <a:pt x="84087" y="1398156"/>
                  </a:lnTo>
                  <a:lnTo>
                    <a:pt x="196646" y="1572348"/>
                  </a:lnTo>
                  <a:lnTo>
                    <a:pt x="1531526" y="239527"/>
                  </a:lnTo>
                  <a:cubicBezTo>
                    <a:pt x="1597670" y="173383"/>
                    <a:pt x="1597670" y="66144"/>
                    <a:pt x="1531526" y="0"/>
                  </a:cubicBezTo>
                  <a:lnTo>
                    <a:pt x="1845973" y="314448"/>
                  </a:lnTo>
                  <a:cubicBezTo>
                    <a:pt x="1912117" y="380592"/>
                    <a:pt x="1912117" y="487832"/>
                    <a:pt x="1845973" y="553975"/>
                  </a:cubicBezTo>
                  <a:lnTo>
                    <a:pt x="509099" y="1888790"/>
                  </a:lnTo>
                  <a:lnTo>
                    <a:pt x="682524" y="1996592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blurRad="25400" dist="127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 dirty="0"/>
            </a:p>
          </p:txBody>
        </p:sp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701112E0-95F1-4FE5-8EDC-2FE50E0A5132}"/>
              </a:ext>
            </a:extLst>
          </p:cNvPr>
          <p:cNvSpPr txBox="1"/>
          <p:nvPr/>
        </p:nvSpPr>
        <p:spPr>
          <a:xfrm>
            <a:off x="2107368" y="3440438"/>
            <a:ext cx="15800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1200" b="1" dirty="0">
                <a:solidFill>
                  <a:schemeClr val="bg1"/>
                </a:solidFill>
                <a:cs typeface="Arial" pitchFamily="34" charset="0"/>
              </a:rPr>
              <a:t>Quality </a:t>
            </a:r>
            <a:r>
              <a:rPr lang="ro-RO" altLang="ko-KR" sz="1200" b="1" dirty="0" err="1">
                <a:solidFill>
                  <a:schemeClr val="bg1"/>
                </a:solidFill>
                <a:cs typeface="Arial" pitchFamily="34" charset="0"/>
              </a:rPr>
              <a:t>services</a:t>
            </a:r>
            <a:endParaRPr lang="ko-KR" altLang="en-US" sz="12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B711959-7D3E-45C6-BC64-3469836F4E5E}"/>
              </a:ext>
            </a:extLst>
          </p:cNvPr>
          <p:cNvSpPr txBox="1"/>
          <p:nvPr/>
        </p:nvSpPr>
        <p:spPr>
          <a:xfrm>
            <a:off x="2109104" y="4393800"/>
            <a:ext cx="15800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1200" b="1" dirty="0" err="1">
                <a:solidFill>
                  <a:schemeClr val="bg1"/>
                </a:solidFill>
                <a:cs typeface="Arial" pitchFamily="34" charset="0"/>
              </a:rPr>
              <a:t>Facilities</a:t>
            </a:r>
            <a:endParaRPr lang="ko-KR" altLang="en-US" sz="12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16F999C-A4C1-4278-A59D-E0BDFA5E0337}"/>
              </a:ext>
            </a:extLst>
          </p:cNvPr>
          <p:cNvSpPr txBox="1"/>
          <p:nvPr/>
        </p:nvSpPr>
        <p:spPr>
          <a:xfrm>
            <a:off x="2016943" y="5177136"/>
            <a:ext cx="2430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b="1" dirty="0">
                <a:solidFill>
                  <a:schemeClr val="bg1"/>
                </a:solidFill>
                <a:cs typeface="Arial" pitchFamily="34" charset="0"/>
              </a:rPr>
              <a:t>Providing authentic experience</a:t>
            </a:r>
            <a:endParaRPr lang="ko-KR" altLang="en-US" sz="12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9" name="Rounded Rectangle 1">
            <a:extLst>
              <a:ext uri="{FF2B5EF4-FFF2-40B4-BE49-F238E27FC236}">
                <a16:creationId xmlns:a16="http://schemas.microsoft.com/office/drawing/2014/main" id="{4A9EFD34-77A3-494E-9786-BC9CC35240B7}"/>
              </a:ext>
            </a:extLst>
          </p:cNvPr>
          <p:cNvSpPr>
            <a:spLocks noChangeAspect="1"/>
          </p:cNvSpPr>
          <p:nvPr/>
        </p:nvSpPr>
        <p:spPr>
          <a:xfrm>
            <a:off x="1823337" y="5311810"/>
            <a:ext cx="189890" cy="320450"/>
          </a:xfrm>
          <a:custGeom>
            <a:avLst/>
            <a:gdLst/>
            <a:ahLst/>
            <a:cxnLst/>
            <a:rect l="l" t="t" r="r" b="b"/>
            <a:pathLst>
              <a:path w="2337548" h="3944720">
                <a:moveTo>
                  <a:pt x="2013548" y="1242075"/>
                </a:moveTo>
                <a:lnTo>
                  <a:pt x="2337548" y="1242075"/>
                </a:lnTo>
                <a:lnTo>
                  <a:pt x="2337548" y="1945866"/>
                </a:lnTo>
                <a:lnTo>
                  <a:pt x="2337548" y="1962155"/>
                </a:lnTo>
                <a:lnTo>
                  <a:pt x="2336798" y="1962155"/>
                </a:lnTo>
                <a:cubicBezTo>
                  <a:pt x="2330129" y="2597501"/>
                  <a:pt x="1898450" y="3121603"/>
                  <a:pt x="1336990" y="3208701"/>
                </a:cubicBezTo>
                <a:lnTo>
                  <a:pt x="1336990" y="3620720"/>
                </a:lnTo>
                <a:lnTo>
                  <a:pt x="1895070" y="3620720"/>
                </a:lnTo>
                <a:lnTo>
                  <a:pt x="1895070" y="3944720"/>
                </a:lnTo>
                <a:lnTo>
                  <a:pt x="454910" y="3944720"/>
                </a:lnTo>
                <a:lnTo>
                  <a:pt x="454910" y="3620720"/>
                </a:lnTo>
                <a:lnTo>
                  <a:pt x="1012990" y="3620720"/>
                </a:lnTo>
                <a:lnTo>
                  <a:pt x="1012990" y="3210585"/>
                </a:lnTo>
                <a:cubicBezTo>
                  <a:pt x="447376" y="3129632"/>
                  <a:pt x="8655" y="2604919"/>
                  <a:pt x="389" y="1964536"/>
                </a:cubicBezTo>
                <a:lnTo>
                  <a:pt x="0" y="1964536"/>
                </a:lnTo>
                <a:lnTo>
                  <a:pt x="0" y="1244456"/>
                </a:lnTo>
                <a:lnTo>
                  <a:pt x="324000" y="1244456"/>
                </a:lnTo>
                <a:lnTo>
                  <a:pt x="324000" y="1964536"/>
                </a:lnTo>
                <a:lnTo>
                  <a:pt x="323361" y="1964536"/>
                </a:lnTo>
                <a:cubicBezTo>
                  <a:pt x="331926" y="2486037"/>
                  <a:pt x="710705" y="2903701"/>
                  <a:pt x="1173940" y="2900510"/>
                </a:cubicBezTo>
                <a:cubicBezTo>
                  <a:pt x="1634302" y="2897337"/>
                  <a:pt x="2006933" y="2479634"/>
                  <a:pt x="2014006" y="1962155"/>
                </a:cubicBezTo>
                <a:lnTo>
                  <a:pt x="2013548" y="1962155"/>
                </a:lnTo>
                <a:close/>
                <a:moveTo>
                  <a:pt x="1168773" y="0"/>
                </a:moveTo>
                <a:cubicBezTo>
                  <a:pt x="1546536" y="0"/>
                  <a:pt x="1852773" y="306237"/>
                  <a:pt x="1852773" y="684000"/>
                </a:cubicBezTo>
                <a:lnTo>
                  <a:pt x="1852773" y="1980000"/>
                </a:lnTo>
                <a:cubicBezTo>
                  <a:pt x="1852773" y="2357763"/>
                  <a:pt x="1546536" y="2664000"/>
                  <a:pt x="1168773" y="2664000"/>
                </a:cubicBezTo>
                <a:cubicBezTo>
                  <a:pt x="791010" y="2664000"/>
                  <a:pt x="484773" y="2357763"/>
                  <a:pt x="484773" y="1980000"/>
                </a:cubicBezTo>
                <a:lnTo>
                  <a:pt x="484773" y="684000"/>
                </a:lnTo>
                <a:cubicBezTo>
                  <a:pt x="484773" y="306237"/>
                  <a:pt x="791010" y="0"/>
                  <a:pt x="116877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 dirty="0">
              <a:solidFill>
                <a:schemeClr val="tx1"/>
              </a:solidFill>
            </a:endParaRPr>
          </a:p>
        </p:txBody>
      </p:sp>
      <p:sp>
        <p:nvSpPr>
          <p:cNvPr id="40" name="자유형: 도형 73">
            <a:extLst>
              <a:ext uri="{FF2B5EF4-FFF2-40B4-BE49-F238E27FC236}">
                <a16:creationId xmlns:a16="http://schemas.microsoft.com/office/drawing/2014/main" id="{2B9138F2-4327-46E2-A58B-7E2D59D98D2E}"/>
              </a:ext>
            </a:extLst>
          </p:cNvPr>
          <p:cNvSpPr>
            <a:spLocks noChangeAspect="1"/>
          </p:cNvSpPr>
          <p:nvPr/>
        </p:nvSpPr>
        <p:spPr>
          <a:xfrm>
            <a:off x="1830259" y="3406764"/>
            <a:ext cx="176046" cy="310672"/>
          </a:xfrm>
          <a:custGeom>
            <a:avLst/>
            <a:gdLst>
              <a:gd name="connsiteX0" fmla="*/ 458477 w 915677"/>
              <a:gd name="connsiteY0" fmla="*/ 0 h 1615908"/>
              <a:gd name="connsiteX1" fmla="*/ 915677 w 915677"/>
              <a:gd name="connsiteY1" fmla="*/ 457200 h 1615908"/>
              <a:gd name="connsiteX2" fmla="*/ 714102 w 915677"/>
              <a:gd name="connsiteY2" fmla="*/ 836318 h 1615908"/>
              <a:gd name="connsiteX3" fmla="*/ 664339 w 915677"/>
              <a:gd name="connsiteY3" fmla="*/ 863328 h 1615908"/>
              <a:gd name="connsiteX4" fmla="*/ 914400 w 915677"/>
              <a:gd name="connsiteY4" fmla="*/ 1615908 h 1615908"/>
              <a:gd name="connsiteX5" fmla="*/ 0 w 915677"/>
              <a:gd name="connsiteY5" fmla="*/ 1615908 h 1615908"/>
              <a:gd name="connsiteX6" fmla="*/ 250451 w 915677"/>
              <a:gd name="connsiteY6" fmla="*/ 862153 h 1615908"/>
              <a:gd name="connsiteX7" fmla="*/ 202852 w 915677"/>
              <a:gd name="connsiteY7" fmla="*/ 836318 h 1615908"/>
              <a:gd name="connsiteX8" fmla="*/ 1277 w 915677"/>
              <a:gd name="connsiteY8" fmla="*/ 457200 h 1615908"/>
              <a:gd name="connsiteX9" fmla="*/ 458477 w 915677"/>
              <a:gd name="connsiteY9" fmla="*/ 0 h 1615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15677" h="1615908">
                <a:moveTo>
                  <a:pt x="458477" y="0"/>
                </a:moveTo>
                <a:cubicBezTo>
                  <a:pt x="710982" y="0"/>
                  <a:pt x="915677" y="204695"/>
                  <a:pt x="915677" y="457200"/>
                </a:cubicBezTo>
                <a:cubicBezTo>
                  <a:pt x="915677" y="615016"/>
                  <a:pt x="835718" y="754156"/>
                  <a:pt x="714102" y="836318"/>
                </a:cubicBezTo>
                <a:lnTo>
                  <a:pt x="664339" y="863328"/>
                </a:lnTo>
                <a:lnTo>
                  <a:pt x="914400" y="1615908"/>
                </a:lnTo>
                <a:lnTo>
                  <a:pt x="0" y="1615908"/>
                </a:lnTo>
                <a:lnTo>
                  <a:pt x="250451" y="862153"/>
                </a:lnTo>
                <a:lnTo>
                  <a:pt x="202852" y="836318"/>
                </a:lnTo>
                <a:cubicBezTo>
                  <a:pt x="81236" y="754156"/>
                  <a:pt x="1277" y="615016"/>
                  <a:pt x="1277" y="457200"/>
                </a:cubicBezTo>
                <a:cubicBezTo>
                  <a:pt x="1277" y="204695"/>
                  <a:pt x="205972" y="0"/>
                  <a:pt x="45847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41" name="Oval 1">
            <a:extLst>
              <a:ext uri="{FF2B5EF4-FFF2-40B4-BE49-F238E27FC236}">
                <a16:creationId xmlns:a16="http://schemas.microsoft.com/office/drawing/2014/main" id="{E5A62804-D13D-473C-952C-C996ACFDC269}"/>
              </a:ext>
            </a:extLst>
          </p:cNvPr>
          <p:cNvSpPr>
            <a:spLocks noChangeAspect="1"/>
          </p:cNvSpPr>
          <p:nvPr/>
        </p:nvSpPr>
        <p:spPr>
          <a:xfrm>
            <a:off x="1758058" y="4354399"/>
            <a:ext cx="320451" cy="320450"/>
          </a:xfrm>
          <a:custGeom>
            <a:avLst/>
            <a:gdLst/>
            <a:ahLst/>
            <a:cxnLst/>
            <a:rect l="l" t="t" r="r" b="b"/>
            <a:pathLst>
              <a:path w="3848188" h="3848188">
                <a:moveTo>
                  <a:pt x="1531053" y="504131"/>
                </a:moveTo>
                <a:lnTo>
                  <a:pt x="1531053" y="1481511"/>
                </a:lnTo>
                <a:lnTo>
                  <a:pt x="553673" y="1481511"/>
                </a:lnTo>
                <a:lnTo>
                  <a:pt x="553673" y="2263055"/>
                </a:lnTo>
                <a:lnTo>
                  <a:pt x="1531053" y="2263055"/>
                </a:lnTo>
                <a:lnTo>
                  <a:pt x="1531053" y="3240435"/>
                </a:lnTo>
                <a:lnTo>
                  <a:pt x="2312597" y="3240435"/>
                </a:lnTo>
                <a:lnTo>
                  <a:pt x="2312597" y="2263055"/>
                </a:lnTo>
                <a:lnTo>
                  <a:pt x="3289977" y="2263055"/>
                </a:lnTo>
                <a:lnTo>
                  <a:pt x="3289977" y="1481511"/>
                </a:lnTo>
                <a:lnTo>
                  <a:pt x="2312597" y="1481511"/>
                </a:lnTo>
                <a:lnTo>
                  <a:pt x="2312597" y="504131"/>
                </a:lnTo>
                <a:close/>
                <a:moveTo>
                  <a:pt x="1924094" y="0"/>
                </a:moveTo>
                <a:cubicBezTo>
                  <a:pt x="2986742" y="0"/>
                  <a:pt x="3848188" y="861446"/>
                  <a:pt x="3848188" y="1924094"/>
                </a:cubicBezTo>
                <a:cubicBezTo>
                  <a:pt x="3848188" y="2986742"/>
                  <a:pt x="2986742" y="3848188"/>
                  <a:pt x="1924094" y="3848188"/>
                </a:cubicBezTo>
                <a:cubicBezTo>
                  <a:pt x="861446" y="3848188"/>
                  <a:pt x="0" y="2986742"/>
                  <a:pt x="0" y="1924094"/>
                </a:cubicBezTo>
                <a:cubicBezTo>
                  <a:pt x="0" y="861446"/>
                  <a:pt x="861446" y="0"/>
                  <a:pt x="192409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B058F05-BF09-4B68-BC3C-62B50BC5701E}"/>
              </a:ext>
            </a:extLst>
          </p:cNvPr>
          <p:cNvSpPr/>
          <p:nvPr/>
        </p:nvSpPr>
        <p:spPr>
          <a:xfrm>
            <a:off x="4694038" y="3190486"/>
            <a:ext cx="6559826" cy="80507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207D80A-BFC1-431D-8E88-F55F3CD29D37}"/>
              </a:ext>
            </a:extLst>
          </p:cNvPr>
          <p:cNvSpPr/>
          <p:nvPr/>
        </p:nvSpPr>
        <p:spPr>
          <a:xfrm>
            <a:off x="4694038" y="4136806"/>
            <a:ext cx="6559826" cy="954106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202038D-4E33-4512-82EC-06ABA980B649}"/>
              </a:ext>
            </a:extLst>
          </p:cNvPr>
          <p:cNvSpPr/>
          <p:nvPr/>
        </p:nvSpPr>
        <p:spPr>
          <a:xfrm>
            <a:off x="4694038" y="5177136"/>
            <a:ext cx="6559826" cy="80507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9C25260C-F61A-4267-91F0-704D82E8AE8B}"/>
              </a:ext>
            </a:extLst>
          </p:cNvPr>
          <p:cNvSpPr/>
          <p:nvPr/>
        </p:nvSpPr>
        <p:spPr>
          <a:xfrm>
            <a:off x="10429560" y="3406764"/>
            <a:ext cx="372516" cy="372514"/>
          </a:xfrm>
          <a:custGeom>
            <a:avLst/>
            <a:gdLst>
              <a:gd name="connsiteX0" fmla="*/ 65159 w 508153"/>
              <a:gd name="connsiteY0" fmla="*/ 59684 h 508153"/>
              <a:gd name="connsiteX1" fmla="*/ 65159 w 508153"/>
              <a:gd name="connsiteY1" fmla="*/ 60435 h 508153"/>
              <a:gd name="connsiteX2" fmla="*/ 60435 w 508153"/>
              <a:gd name="connsiteY2" fmla="*/ 60435 h 508153"/>
              <a:gd name="connsiteX3" fmla="*/ 60435 w 508153"/>
              <a:gd name="connsiteY3" fmla="*/ 447718 h 508153"/>
              <a:gd name="connsiteX4" fmla="*/ 62409 w 508153"/>
              <a:gd name="connsiteY4" fmla="*/ 447718 h 508153"/>
              <a:gd name="connsiteX5" fmla="*/ 62409 w 508153"/>
              <a:gd name="connsiteY5" fmla="*/ 448422 h 508153"/>
              <a:gd name="connsiteX6" fmla="*/ 446072 w 508153"/>
              <a:gd name="connsiteY6" fmla="*/ 448422 h 508153"/>
              <a:gd name="connsiteX7" fmla="*/ 446072 w 508153"/>
              <a:gd name="connsiteY7" fmla="*/ 447718 h 508153"/>
              <a:gd name="connsiteX8" fmla="*/ 447719 w 508153"/>
              <a:gd name="connsiteY8" fmla="*/ 447718 h 508153"/>
              <a:gd name="connsiteX9" fmla="*/ 447719 w 508153"/>
              <a:gd name="connsiteY9" fmla="*/ 93564 h 508153"/>
              <a:gd name="connsiteX10" fmla="*/ 448303 w 508153"/>
              <a:gd name="connsiteY10" fmla="*/ 93564 h 508153"/>
              <a:gd name="connsiteX11" fmla="*/ 448303 w 508153"/>
              <a:gd name="connsiteY11" fmla="*/ 59684 h 508153"/>
              <a:gd name="connsiteX12" fmla="*/ 0 w 508153"/>
              <a:gd name="connsiteY12" fmla="*/ 0 h 508153"/>
              <a:gd name="connsiteX13" fmla="*/ 508153 w 508153"/>
              <a:gd name="connsiteY13" fmla="*/ 0 h 508153"/>
              <a:gd name="connsiteX14" fmla="*/ 508153 w 508153"/>
              <a:gd name="connsiteY14" fmla="*/ 508153 h 508153"/>
              <a:gd name="connsiteX15" fmla="*/ 0 w 508153"/>
              <a:gd name="connsiteY15" fmla="*/ 508153 h 508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08153" h="508153">
                <a:moveTo>
                  <a:pt x="65159" y="59684"/>
                </a:moveTo>
                <a:lnTo>
                  <a:pt x="65159" y="60435"/>
                </a:lnTo>
                <a:lnTo>
                  <a:pt x="60435" y="60435"/>
                </a:lnTo>
                <a:lnTo>
                  <a:pt x="60435" y="447718"/>
                </a:lnTo>
                <a:lnTo>
                  <a:pt x="62409" y="447718"/>
                </a:lnTo>
                <a:lnTo>
                  <a:pt x="62409" y="448422"/>
                </a:lnTo>
                <a:lnTo>
                  <a:pt x="446072" y="448422"/>
                </a:lnTo>
                <a:lnTo>
                  <a:pt x="446072" y="447718"/>
                </a:lnTo>
                <a:lnTo>
                  <a:pt x="447719" y="447718"/>
                </a:lnTo>
                <a:lnTo>
                  <a:pt x="447719" y="93564"/>
                </a:lnTo>
                <a:lnTo>
                  <a:pt x="448303" y="93564"/>
                </a:lnTo>
                <a:lnTo>
                  <a:pt x="448303" y="59684"/>
                </a:lnTo>
                <a:close/>
                <a:moveTo>
                  <a:pt x="0" y="0"/>
                </a:moveTo>
                <a:lnTo>
                  <a:pt x="508153" y="0"/>
                </a:lnTo>
                <a:lnTo>
                  <a:pt x="508153" y="508153"/>
                </a:lnTo>
                <a:lnTo>
                  <a:pt x="0" y="50815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7A47FD28-FA96-4080-A0D3-92A53E4FB10B}"/>
              </a:ext>
            </a:extLst>
          </p:cNvPr>
          <p:cNvSpPr/>
          <p:nvPr/>
        </p:nvSpPr>
        <p:spPr>
          <a:xfrm>
            <a:off x="10435916" y="3337826"/>
            <a:ext cx="385142" cy="372514"/>
          </a:xfrm>
          <a:custGeom>
            <a:avLst/>
            <a:gdLst>
              <a:gd name="connsiteX0" fmla="*/ 287872 w 383663"/>
              <a:gd name="connsiteY0" fmla="*/ 0 h 354858"/>
              <a:gd name="connsiteX1" fmla="*/ 372135 w 383663"/>
              <a:gd name="connsiteY1" fmla="*/ 0 h 354858"/>
              <a:gd name="connsiteX2" fmla="*/ 185157 w 383663"/>
              <a:gd name="connsiteY2" fmla="*/ 354154 h 354858"/>
              <a:gd name="connsiteX3" fmla="*/ 383663 w 383663"/>
              <a:gd name="connsiteY3" fmla="*/ 354154 h 354858"/>
              <a:gd name="connsiteX4" fmla="*/ 383663 w 383663"/>
              <a:gd name="connsiteY4" fmla="*/ 354858 h 354858"/>
              <a:gd name="connsiteX5" fmla="*/ 0 w 383663"/>
              <a:gd name="connsiteY5" fmla="*/ 354858 h 354858"/>
              <a:gd name="connsiteX6" fmla="*/ 0 w 383663"/>
              <a:gd name="connsiteY6" fmla="*/ 354154 h 354858"/>
              <a:gd name="connsiteX7" fmla="*/ 177414 w 383663"/>
              <a:gd name="connsiteY7" fmla="*/ 354154 h 354858"/>
              <a:gd name="connsiteX8" fmla="*/ 5975 w 383663"/>
              <a:gd name="connsiteY8" fmla="*/ 168762 h 354858"/>
              <a:gd name="connsiteX9" fmla="*/ 31730 w 383663"/>
              <a:gd name="connsiteY9" fmla="*/ 92306 h 354858"/>
              <a:gd name="connsiteX10" fmla="*/ 179862 w 383663"/>
              <a:gd name="connsiteY10" fmla="*/ 208180 h 354858"/>
              <a:gd name="connsiteX11" fmla="*/ 287872 w 383663"/>
              <a:gd name="connsiteY11" fmla="*/ 0 h 354858"/>
              <a:gd name="connsiteX0" fmla="*/ 287872 w 383663"/>
              <a:gd name="connsiteY0" fmla="*/ 0 h 354858"/>
              <a:gd name="connsiteX1" fmla="*/ 372135 w 383663"/>
              <a:gd name="connsiteY1" fmla="*/ 0 h 354858"/>
              <a:gd name="connsiteX2" fmla="*/ 185157 w 383663"/>
              <a:gd name="connsiteY2" fmla="*/ 354154 h 354858"/>
              <a:gd name="connsiteX3" fmla="*/ 383663 w 383663"/>
              <a:gd name="connsiteY3" fmla="*/ 354154 h 354858"/>
              <a:gd name="connsiteX4" fmla="*/ 0 w 383663"/>
              <a:gd name="connsiteY4" fmla="*/ 354858 h 354858"/>
              <a:gd name="connsiteX5" fmla="*/ 0 w 383663"/>
              <a:gd name="connsiteY5" fmla="*/ 354154 h 354858"/>
              <a:gd name="connsiteX6" fmla="*/ 177414 w 383663"/>
              <a:gd name="connsiteY6" fmla="*/ 354154 h 354858"/>
              <a:gd name="connsiteX7" fmla="*/ 5975 w 383663"/>
              <a:gd name="connsiteY7" fmla="*/ 168762 h 354858"/>
              <a:gd name="connsiteX8" fmla="*/ 31730 w 383663"/>
              <a:gd name="connsiteY8" fmla="*/ 92306 h 354858"/>
              <a:gd name="connsiteX9" fmla="*/ 179862 w 383663"/>
              <a:gd name="connsiteY9" fmla="*/ 208180 h 354858"/>
              <a:gd name="connsiteX10" fmla="*/ 287872 w 383663"/>
              <a:gd name="connsiteY10" fmla="*/ 0 h 354858"/>
              <a:gd name="connsiteX0" fmla="*/ 287872 w 372135"/>
              <a:gd name="connsiteY0" fmla="*/ 0 h 354858"/>
              <a:gd name="connsiteX1" fmla="*/ 372135 w 372135"/>
              <a:gd name="connsiteY1" fmla="*/ 0 h 354858"/>
              <a:gd name="connsiteX2" fmla="*/ 185157 w 372135"/>
              <a:gd name="connsiteY2" fmla="*/ 354154 h 354858"/>
              <a:gd name="connsiteX3" fmla="*/ 0 w 372135"/>
              <a:gd name="connsiteY3" fmla="*/ 354858 h 354858"/>
              <a:gd name="connsiteX4" fmla="*/ 0 w 372135"/>
              <a:gd name="connsiteY4" fmla="*/ 354154 h 354858"/>
              <a:gd name="connsiteX5" fmla="*/ 177414 w 372135"/>
              <a:gd name="connsiteY5" fmla="*/ 354154 h 354858"/>
              <a:gd name="connsiteX6" fmla="*/ 5975 w 372135"/>
              <a:gd name="connsiteY6" fmla="*/ 168762 h 354858"/>
              <a:gd name="connsiteX7" fmla="*/ 31730 w 372135"/>
              <a:gd name="connsiteY7" fmla="*/ 92306 h 354858"/>
              <a:gd name="connsiteX8" fmla="*/ 179862 w 372135"/>
              <a:gd name="connsiteY8" fmla="*/ 208180 h 354858"/>
              <a:gd name="connsiteX9" fmla="*/ 287872 w 372135"/>
              <a:gd name="connsiteY9" fmla="*/ 0 h 354858"/>
              <a:gd name="connsiteX0" fmla="*/ 287872 w 372135"/>
              <a:gd name="connsiteY0" fmla="*/ 0 h 354858"/>
              <a:gd name="connsiteX1" fmla="*/ 372135 w 372135"/>
              <a:gd name="connsiteY1" fmla="*/ 0 h 354858"/>
              <a:gd name="connsiteX2" fmla="*/ 185157 w 372135"/>
              <a:gd name="connsiteY2" fmla="*/ 354154 h 354858"/>
              <a:gd name="connsiteX3" fmla="*/ 0 w 372135"/>
              <a:gd name="connsiteY3" fmla="*/ 354858 h 354858"/>
              <a:gd name="connsiteX4" fmla="*/ 177414 w 372135"/>
              <a:gd name="connsiteY4" fmla="*/ 354154 h 354858"/>
              <a:gd name="connsiteX5" fmla="*/ 5975 w 372135"/>
              <a:gd name="connsiteY5" fmla="*/ 168762 h 354858"/>
              <a:gd name="connsiteX6" fmla="*/ 31730 w 372135"/>
              <a:gd name="connsiteY6" fmla="*/ 92306 h 354858"/>
              <a:gd name="connsiteX7" fmla="*/ 179862 w 372135"/>
              <a:gd name="connsiteY7" fmla="*/ 208180 h 354858"/>
              <a:gd name="connsiteX8" fmla="*/ 287872 w 372135"/>
              <a:gd name="connsiteY8" fmla="*/ 0 h 354858"/>
              <a:gd name="connsiteX0" fmla="*/ 281897 w 366160"/>
              <a:gd name="connsiteY0" fmla="*/ 0 h 354154"/>
              <a:gd name="connsiteX1" fmla="*/ 366160 w 366160"/>
              <a:gd name="connsiteY1" fmla="*/ 0 h 354154"/>
              <a:gd name="connsiteX2" fmla="*/ 179182 w 366160"/>
              <a:gd name="connsiteY2" fmla="*/ 354154 h 354154"/>
              <a:gd name="connsiteX3" fmla="*/ 171439 w 366160"/>
              <a:gd name="connsiteY3" fmla="*/ 354154 h 354154"/>
              <a:gd name="connsiteX4" fmla="*/ 0 w 366160"/>
              <a:gd name="connsiteY4" fmla="*/ 168762 h 354154"/>
              <a:gd name="connsiteX5" fmla="*/ 25755 w 366160"/>
              <a:gd name="connsiteY5" fmla="*/ 92306 h 354154"/>
              <a:gd name="connsiteX6" fmla="*/ 173887 w 366160"/>
              <a:gd name="connsiteY6" fmla="*/ 208180 h 354154"/>
              <a:gd name="connsiteX7" fmla="*/ 281897 w 366160"/>
              <a:gd name="connsiteY7" fmla="*/ 0 h 354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6160" h="354154">
                <a:moveTo>
                  <a:pt x="281897" y="0"/>
                </a:moveTo>
                <a:lnTo>
                  <a:pt x="366160" y="0"/>
                </a:lnTo>
                <a:cubicBezTo>
                  <a:pt x="297282" y="97851"/>
                  <a:pt x="230801" y="237971"/>
                  <a:pt x="179182" y="354154"/>
                </a:cubicBezTo>
                <a:lnTo>
                  <a:pt x="171439" y="354154"/>
                </a:lnTo>
                <a:cubicBezTo>
                  <a:pt x="130348" y="287662"/>
                  <a:pt x="88066" y="176483"/>
                  <a:pt x="0" y="168762"/>
                </a:cubicBezTo>
                <a:lnTo>
                  <a:pt x="25755" y="92306"/>
                </a:lnTo>
                <a:cubicBezTo>
                  <a:pt x="109280" y="119668"/>
                  <a:pt x="132183" y="149667"/>
                  <a:pt x="173887" y="208180"/>
                </a:cubicBezTo>
                <a:cubicBezTo>
                  <a:pt x="212269" y="122778"/>
                  <a:pt x="233856" y="77184"/>
                  <a:pt x="28189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B71D3D33-6EEF-432F-B2AD-B186F9AD6353}"/>
              </a:ext>
            </a:extLst>
          </p:cNvPr>
          <p:cNvSpPr/>
          <p:nvPr/>
        </p:nvSpPr>
        <p:spPr>
          <a:xfrm>
            <a:off x="10429560" y="4353084"/>
            <a:ext cx="372516" cy="372514"/>
          </a:xfrm>
          <a:custGeom>
            <a:avLst/>
            <a:gdLst>
              <a:gd name="connsiteX0" fmla="*/ 65159 w 508153"/>
              <a:gd name="connsiteY0" fmla="*/ 59684 h 508153"/>
              <a:gd name="connsiteX1" fmla="*/ 65159 w 508153"/>
              <a:gd name="connsiteY1" fmla="*/ 60435 h 508153"/>
              <a:gd name="connsiteX2" fmla="*/ 60435 w 508153"/>
              <a:gd name="connsiteY2" fmla="*/ 60435 h 508153"/>
              <a:gd name="connsiteX3" fmla="*/ 60435 w 508153"/>
              <a:gd name="connsiteY3" fmla="*/ 447718 h 508153"/>
              <a:gd name="connsiteX4" fmla="*/ 62409 w 508153"/>
              <a:gd name="connsiteY4" fmla="*/ 447718 h 508153"/>
              <a:gd name="connsiteX5" fmla="*/ 62409 w 508153"/>
              <a:gd name="connsiteY5" fmla="*/ 448422 h 508153"/>
              <a:gd name="connsiteX6" fmla="*/ 446072 w 508153"/>
              <a:gd name="connsiteY6" fmla="*/ 448422 h 508153"/>
              <a:gd name="connsiteX7" fmla="*/ 446072 w 508153"/>
              <a:gd name="connsiteY7" fmla="*/ 447718 h 508153"/>
              <a:gd name="connsiteX8" fmla="*/ 447719 w 508153"/>
              <a:gd name="connsiteY8" fmla="*/ 447718 h 508153"/>
              <a:gd name="connsiteX9" fmla="*/ 447719 w 508153"/>
              <a:gd name="connsiteY9" fmla="*/ 93564 h 508153"/>
              <a:gd name="connsiteX10" fmla="*/ 448303 w 508153"/>
              <a:gd name="connsiteY10" fmla="*/ 93564 h 508153"/>
              <a:gd name="connsiteX11" fmla="*/ 448303 w 508153"/>
              <a:gd name="connsiteY11" fmla="*/ 59684 h 508153"/>
              <a:gd name="connsiteX12" fmla="*/ 0 w 508153"/>
              <a:gd name="connsiteY12" fmla="*/ 0 h 508153"/>
              <a:gd name="connsiteX13" fmla="*/ 508153 w 508153"/>
              <a:gd name="connsiteY13" fmla="*/ 0 h 508153"/>
              <a:gd name="connsiteX14" fmla="*/ 508153 w 508153"/>
              <a:gd name="connsiteY14" fmla="*/ 508153 h 508153"/>
              <a:gd name="connsiteX15" fmla="*/ 0 w 508153"/>
              <a:gd name="connsiteY15" fmla="*/ 508153 h 508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08153" h="508153">
                <a:moveTo>
                  <a:pt x="65159" y="59684"/>
                </a:moveTo>
                <a:lnTo>
                  <a:pt x="65159" y="60435"/>
                </a:lnTo>
                <a:lnTo>
                  <a:pt x="60435" y="60435"/>
                </a:lnTo>
                <a:lnTo>
                  <a:pt x="60435" y="447718"/>
                </a:lnTo>
                <a:lnTo>
                  <a:pt x="62409" y="447718"/>
                </a:lnTo>
                <a:lnTo>
                  <a:pt x="62409" y="448422"/>
                </a:lnTo>
                <a:lnTo>
                  <a:pt x="446072" y="448422"/>
                </a:lnTo>
                <a:lnTo>
                  <a:pt x="446072" y="447718"/>
                </a:lnTo>
                <a:lnTo>
                  <a:pt x="447719" y="447718"/>
                </a:lnTo>
                <a:lnTo>
                  <a:pt x="447719" y="93564"/>
                </a:lnTo>
                <a:lnTo>
                  <a:pt x="448303" y="93564"/>
                </a:lnTo>
                <a:lnTo>
                  <a:pt x="448303" y="59684"/>
                </a:lnTo>
                <a:close/>
                <a:moveTo>
                  <a:pt x="0" y="0"/>
                </a:moveTo>
                <a:lnTo>
                  <a:pt x="508153" y="0"/>
                </a:lnTo>
                <a:lnTo>
                  <a:pt x="508153" y="508153"/>
                </a:lnTo>
                <a:lnTo>
                  <a:pt x="0" y="50815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891EC576-8D3E-425D-9C10-A72B6F0B18E2}"/>
              </a:ext>
            </a:extLst>
          </p:cNvPr>
          <p:cNvSpPr/>
          <p:nvPr/>
        </p:nvSpPr>
        <p:spPr>
          <a:xfrm>
            <a:off x="10429560" y="5299404"/>
            <a:ext cx="372516" cy="372514"/>
          </a:xfrm>
          <a:custGeom>
            <a:avLst/>
            <a:gdLst>
              <a:gd name="connsiteX0" fmla="*/ 65159 w 508153"/>
              <a:gd name="connsiteY0" fmla="*/ 59684 h 508153"/>
              <a:gd name="connsiteX1" fmla="*/ 65159 w 508153"/>
              <a:gd name="connsiteY1" fmla="*/ 60435 h 508153"/>
              <a:gd name="connsiteX2" fmla="*/ 60435 w 508153"/>
              <a:gd name="connsiteY2" fmla="*/ 60435 h 508153"/>
              <a:gd name="connsiteX3" fmla="*/ 60435 w 508153"/>
              <a:gd name="connsiteY3" fmla="*/ 447718 h 508153"/>
              <a:gd name="connsiteX4" fmla="*/ 62409 w 508153"/>
              <a:gd name="connsiteY4" fmla="*/ 447718 h 508153"/>
              <a:gd name="connsiteX5" fmla="*/ 62409 w 508153"/>
              <a:gd name="connsiteY5" fmla="*/ 448422 h 508153"/>
              <a:gd name="connsiteX6" fmla="*/ 446072 w 508153"/>
              <a:gd name="connsiteY6" fmla="*/ 448422 h 508153"/>
              <a:gd name="connsiteX7" fmla="*/ 446072 w 508153"/>
              <a:gd name="connsiteY7" fmla="*/ 447718 h 508153"/>
              <a:gd name="connsiteX8" fmla="*/ 447719 w 508153"/>
              <a:gd name="connsiteY8" fmla="*/ 447718 h 508153"/>
              <a:gd name="connsiteX9" fmla="*/ 447719 w 508153"/>
              <a:gd name="connsiteY9" fmla="*/ 93564 h 508153"/>
              <a:gd name="connsiteX10" fmla="*/ 448303 w 508153"/>
              <a:gd name="connsiteY10" fmla="*/ 93564 h 508153"/>
              <a:gd name="connsiteX11" fmla="*/ 448303 w 508153"/>
              <a:gd name="connsiteY11" fmla="*/ 59684 h 508153"/>
              <a:gd name="connsiteX12" fmla="*/ 0 w 508153"/>
              <a:gd name="connsiteY12" fmla="*/ 0 h 508153"/>
              <a:gd name="connsiteX13" fmla="*/ 508153 w 508153"/>
              <a:gd name="connsiteY13" fmla="*/ 0 h 508153"/>
              <a:gd name="connsiteX14" fmla="*/ 508153 w 508153"/>
              <a:gd name="connsiteY14" fmla="*/ 508153 h 508153"/>
              <a:gd name="connsiteX15" fmla="*/ 0 w 508153"/>
              <a:gd name="connsiteY15" fmla="*/ 508153 h 508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08153" h="508153">
                <a:moveTo>
                  <a:pt x="65159" y="59684"/>
                </a:moveTo>
                <a:lnTo>
                  <a:pt x="65159" y="60435"/>
                </a:lnTo>
                <a:lnTo>
                  <a:pt x="60435" y="60435"/>
                </a:lnTo>
                <a:lnTo>
                  <a:pt x="60435" y="447718"/>
                </a:lnTo>
                <a:lnTo>
                  <a:pt x="62409" y="447718"/>
                </a:lnTo>
                <a:lnTo>
                  <a:pt x="62409" y="448422"/>
                </a:lnTo>
                <a:lnTo>
                  <a:pt x="446072" y="448422"/>
                </a:lnTo>
                <a:lnTo>
                  <a:pt x="446072" y="447718"/>
                </a:lnTo>
                <a:lnTo>
                  <a:pt x="447719" y="447718"/>
                </a:lnTo>
                <a:lnTo>
                  <a:pt x="447719" y="93564"/>
                </a:lnTo>
                <a:lnTo>
                  <a:pt x="448303" y="93564"/>
                </a:lnTo>
                <a:lnTo>
                  <a:pt x="448303" y="59684"/>
                </a:lnTo>
                <a:close/>
                <a:moveTo>
                  <a:pt x="0" y="0"/>
                </a:moveTo>
                <a:lnTo>
                  <a:pt x="508153" y="0"/>
                </a:lnTo>
                <a:lnTo>
                  <a:pt x="508153" y="508153"/>
                </a:lnTo>
                <a:lnTo>
                  <a:pt x="0" y="50815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5B6BD7A9-D8B6-460B-B78E-D1ED3E92965F}"/>
              </a:ext>
            </a:extLst>
          </p:cNvPr>
          <p:cNvSpPr/>
          <p:nvPr/>
        </p:nvSpPr>
        <p:spPr>
          <a:xfrm>
            <a:off x="10435916" y="4298285"/>
            <a:ext cx="385142" cy="372514"/>
          </a:xfrm>
          <a:custGeom>
            <a:avLst/>
            <a:gdLst>
              <a:gd name="connsiteX0" fmla="*/ 287872 w 383663"/>
              <a:gd name="connsiteY0" fmla="*/ 0 h 354858"/>
              <a:gd name="connsiteX1" fmla="*/ 372135 w 383663"/>
              <a:gd name="connsiteY1" fmla="*/ 0 h 354858"/>
              <a:gd name="connsiteX2" fmla="*/ 185157 w 383663"/>
              <a:gd name="connsiteY2" fmla="*/ 354154 h 354858"/>
              <a:gd name="connsiteX3" fmla="*/ 383663 w 383663"/>
              <a:gd name="connsiteY3" fmla="*/ 354154 h 354858"/>
              <a:gd name="connsiteX4" fmla="*/ 383663 w 383663"/>
              <a:gd name="connsiteY4" fmla="*/ 354858 h 354858"/>
              <a:gd name="connsiteX5" fmla="*/ 0 w 383663"/>
              <a:gd name="connsiteY5" fmla="*/ 354858 h 354858"/>
              <a:gd name="connsiteX6" fmla="*/ 0 w 383663"/>
              <a:gd name="connsiteY6" fmla="*/ 354154 h 354858"/>
              <a:gd name="connsiteX7" fmla="*/ 177414 w 383663"/>
              <a:gd name="connsiteY7" fmla="*/ 354154 h 354858"/>
              <a:gd name="connsiteX8" fmla="*/ 5975 w 383663"/>
              <a:gd name="connsiteY8" fmla="*/ 168762 h 354858"/>
              <a:gd name="connsiteX9" fmla="*/ 31730 w 383663"/>
              <a:gd name="connsiteY9" fmla="*/ 92306 h 354858"/>
              <a:gd name="connsiteX10" fmla="*/ 179862 w 383663"/>
              <a:gd name="connsiteY10" fmla="*/ 208180 h 354858"/>
              <a:gd name="connsiteX11" fmla="*/ 287872 w 383663"/>
              <a:gd name="connsiteY11" fmla="*/ 0 h 354858"/>
              <a:gd name="connsiteX0" fmla="*/ 287872 w 383663"/>
              <a:gd name="connsiteY0" fmla="*/ 0 h 354858"/>
              <a:gd name="connsiteX1" fmla="*/ 372135 w 383663"/>
              <a:gd name="connsiteY1" fmla="*/ 0 h 354858"/>
              <a:gd name="connsiteX2" fmla="*/ 185157 w 383663"/>
              <a:gd name="connsiteY2" fmla="*/ 354154 h 354858"/>
              <a:gd name="connsiteX3" fmla="*/ 383663 w 383663"/>
              <a:gd name="connsiteY3" fmla="*/ 354154 h 354858"/>
              <a:gd name="connsiteX4" fmla="*/ 0 w 383663"/>
              <a:gd name="connsiteY4" fmla="*/ 354858 h 354858"/>
              <a:gd name="connsiteX5" fmla="*/ 0 w 383663"/>
              <a:gd name="connsiteY5" fmla="*/ 354154 h 354858"/>
              <a:gd name="connsiteX6" fmla="*/ 177414 w 383663"/>
              <a:gd name="connsiteY6" fmla="*/ 354154 h 354858"/>
              <a:gd name="connsiteX7" fmla="*/ 5975 w 383663"/>
              <a:gd name="connsiteY7" fmla="*/ 168762 h 354858"/>
              <a:gd name="connsiteX8" fmla="*/ 31730 w 383663"/>
              <a:gd name="connsiteY8" fmla="*/ 92306 h 354858"/>
              <a:gd name="connsiteX9" fmla="*/ 179862 w 383663"/>
              <a:gd name="connsiteY9" fmla="*/ 208180 h 354858"/>
              <a:gd name="connsiteX10" fmla="*/ 287872 w 383663"/>
              <a:gd name="connsiteY10" fmla="*/ 0 h 354858"/>
              <a:gd name="connsiteX0" fmla="*/ 287872 w 372135"/>
              <a:gd name="connsiteY0" fmla="*/ 0 h 354858"/>
              <a:gd name="connsiteX1" fmla="*/ 372135 w 372135"/>
              <a:gd name="connsiteY1" fmla="*/ 0 h 354858"/>
              <a:gd name="connsiteX2" fmla="*/ 185157 w 372135"/>
              <a:gd name="connsiteY2" fmla="*/ 354154 h 354858"/>
              <a:gd name="connsiteX3" fmla="*/ 0 w 372135"/>
              <a:gd name="connsiteY3" fmla="*/ 354858 h 354858"/>
              <a:gd name="connsiteX4" fmla="*/ 0 w 372135"/>
              <a:gd name="connsiteY4" fmla="*/ 354154 h 354858"/>
              <a:gd name="connsiteX5" fmla="*/ 177414 w 372135"/>
              <a:gd name="connsiteY5" fmla="*/ 354154 h 354858"/>
              <a:gd name="connsiteX6" fmla="*/ 5975 w 372135"/>
              <a:gd name="connsiteY6" fmla="*/ 168762 h 354858"/>
              <a:gd name="connsiteX7" fmla="*/ 31730 w 372135"/>
              <a:gd name="connsiteY7" fmla="*/ 92306 h 354858"/>
              <a:gd name="connsiteX8" fmla="*/ 179862 w 372135"/>
              <a:gd name="connsiteY8" fmla="*/ 208180 h 354858"/>
              <a:gd name="connsiteX9" fmla="*/ 287872 w 372135"/>
              <a:gd name="connsiteY9" fmla="*/ 0 h 354858"/>
              <a:gd name="connsiteX0" fmla="*/ 287872 w 372135"/>
              <a:gd name="connsiteY0" fmla="*/ 0 h 354858"/>
              <a:gd name="connsiteX1" fmla="*/ 372135 w 372135"/>
              <a:gd name="connsiteY1" fmla="*/ 0 h 354858"/>
              <a:gd name="connsiteX2" fmla="*/ 185157 w 372135"/>
              <a:gd name="connsiteY2" fmla="*/ 354154 h 354858"/>
              <a:gd name="connsiteX3" fmla="*/ 0 w 372135"/>
              <a:gd name="connsiteY3" fmla="*/ 354858 h 354858"/>
              <a:gd name="connsiteX4" fmla="*/ 177414 w 372135"/>
              <a:gd name="connsiteY4" fmla="*/ 354154 h 354858"/>
              <a:gd name="connsiteX5" fmla="*/ 5975 w 372135"/>
              <a:gd name="connsiteY5" fmla="*/ 168762 h 354858"/>
              <a:gd name="connsiteX6" fmla="*/ 31730 w 372135"/>
              <a:gd name="connsiteY6" fmla="*/ 92306 h 354858"/>
              <a:gd name="connsiteX7" fmla="*/ 179862 w 372135"/>
              <a:gd name="connsiteY7" fmla="*/ 208180 h 354858"/>
              <a:gd name="connsiteX8" fmla="*/ 287872 w 372135"/>
              <a:gd name="connsiteY8" fmla="*/ 0 h 354858"/>
              <a:gd name="connsiteX0" fmla="*/ 281897 w 366160"/>
              <a:gd name="connsiteY0" fmla="*/ 0 h 354154"/>
              <a:gd name="connsiteX1" fmla="*/ 366160 w 366160"/>
              <a:gd name="connsiteY1" fmla="*/ 0 h 354154"/>
              <a:gd name="connsiteX2" fmla="*/ 179182 w 366160"/>
              <a:gd name="connsiteY2" fmla="*/ 354154 h 354154"/>
              <a:gd name="connsiteX3" fmla="*/ 171439 w 366160"/>
              <a:gd name="connsiteY3" fmla="*/ 354154 h 354154"/>
              <a:gd name="connsiteX4" fmla="*/ 0 w 366160"/>
              <a:gd name="connsiteY4" fmla="*/ 168762 h 354154"/>
              <a:gd name="connsiteX5" fmla="*/ 25755 w 366160"/>
              <a:gd name="connsiteY5" fmla="*/ 92306 h 354154"/>
              <a:gd name="connsiteX6" fmla="*/ 173887 w 366160"/>
              <a:gd name="connsiteY6" fmla="*/ 208180 h 354154"/>
              <a:gd name="connsiteX7" fmla="*/ 281897 w 366160"/>
              <a:gd name="connsiteY7" fmla="*/ 0 h 354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6160" h="354154">
                <a:moveTo>
                  <a:pt x="281897" y="0"/>
                </a:moveTo>
                <a:lnTo>
                  <a:pt x="366160" y="0"/>
                </a:lnTo>
                <a:cubicBezTo>
                  <a:pt x="297282" y="97851"/>
                  <a:pt x="230801" y="237971"/>
                  <a:pt x="179182" y="354154"/>
                </a:cubicBezTo>
                <a:lnTo>
                  <a:pt x="171439" y="354154"/>
                </a:lnTo>
                <a:cubicBezTo>
                  <a:pt x="130348" y="287662"/>
                  <a:pt x="88066" y="176483"/>
                  <a:pt x="0" y="168762"/>
                </a:cubicBezTo>
                <a:lnTo>
                  <a:pt x="25755" y="92306"/>
                </a:lnTo>
                <a:cubicBezTo>
                  <a:pt x="109280" y="119668"/>
                  <a:pt x="132183" y="149667"/>
                  <a:pt x="173887" y="208180"/>
                </a:cubicBezTo>
                <a:cubicBezTo>
                  <a:pt x="212269" y="122778"/>
                  <a:pt x="233856" y="77184"/>
                  <a:pt x="28189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62ABA6C0-8971-4A51-BF28-CA5D001A0029}"/>
              </a:ext>
            </a:extLst>
          </p:cNvPr>
          <p:cNvSpPr/>
          <p:nvPr/>
        </p:nvSpPr>
        <p:spPr>
          <a:xfrm>
            <a:off x="10450257" y="5242013"/>
            <a:ext cx="385142" cy="372514"/>
          </a:xfrm>
          <a:custGeom>
            <a:avLst/>
            <a:gdLst>
              <a:gd name="connsiteX0" fmla="*/ 287872 w 383663"/>
              <a:gd name="connsiteY0" fmla="*/ 0 h 354858"/>
              <a:gd name="connsiteX1" fmla="*/ 372135 w 383663"/>
              <a:gd name="connsiteY1" fmla="*/ 0 h 354858"/>
              <a:gd name="connsiteX2" fmla="*/ 185157 w 383663"/>
              <a:gd name="connsiteY2" fmla="*/ 354154 h 354858"/>
              <a:gd name="connsiteX3" fmla="*/ 383663 w 383663"/>
              <a:gd name="connsiteY3" fmla="*/ 354154 h 354858"/>
              <a:gd name="connsiteX4" fmla="*/ 383663 w 383663"/>
              <a:gd name="connsiteY4" fmla="*/ 354858 h 354858"/>
              <a:gd name="connsiteX5" fmla="*/ 0 w 383663"/>
              <a:gd name="connsiteY5" fmla="*/ 354858 h 354858"/>
              <a:gd name="connsiteX6" fmla="*/ 0 w 383663"/>
              <a:gd name="connsiteY6" fmla="*/ 354154 h 354858"/>
              <a:gd name="connsiteX7" fmla="*/ 177414 w 383663"/>
              <a:gd name="connsiteY7" fmla="*/ 354154 h 354858"/>
              <a:gd name="connsiteX8" fmla="*/ 5975 w 383663"/>
              <a:gd name="connsiteY8" fmla="*/ 168762 h 354858"/>
              <a:gd name="connsiteX9" fmla="*/ 31730 w 383663"/>
              <a:gd name="connsiteY9" fmla="*/ 92306 h 354858"/>
              <a:gd name="connsiteX10" fmla="*/ 179862 w 383663"/>
              <a:gd name="connsiteY10" fmla="*/ 208180 h 354858"/>
              <a:gd name="connsiteX11" fmla="*/ 287872 w 383663"/>
              <a:gd name="connsiteY11" fmla="*/ 0 h 354858"/>
              <a:gd name="connsiteX0" fmla="*/ 287872 w 383663"/>
              <a:gd name="connsiteY0" fmla="*/ 0 h 354858"/>
              <a:gd name="connsiteX1" fmla="*/ 372135 w 383663"/>
              <a:gd name="connsiteY1" fmla="*/ 0 h 354858"/>
              <a:gd name="connsiteX2" fmla="*/ 185157 w 383663"/>
              <a:gd name="connsiteY2" fmla="*/ 354154 h 354858"/>
              <a:gd name="connsiteX3" fmla="*/ 383663 w 383663"/>
              <a:gd name="connsiteY3" fmla="*/ 354154 h 354858"/>
              <a:gd name="connsiteX4" fmla="*/ 0 w 383663"/>
              <a:gd name="connsiteY4" fmla="*/ 354858 h 354858"/>
              <a:gd name="connsiteX5" fmla="*/ 0 w 383663"/>
              <a:gd name="connsiteY5" fmla="*/ 354154 h 354858"/>
              <a:gd name="connsiteX6" fmla="*/ 177414 w 383663"/>
              <a:gd name="connsiteY6" fmla="*/ 354154 h 354858"/>
              <a:gd name="connsiteX7" fmla="*/ 5975 w 383663"/>
              <a:gd name="connsiteY7" fmla="*/ 168762 h 354858"/>
              <a:gd name="connsiteX8" fmla="*/ 31730 w 383663"/>
              <a:gd name="connsiteY8" fmla="*/ 92306 h 354858"/>
              <a:gd name="connsiteX9" fmla="*/ 179862 w 383663"/>
              <a:gd name="connsiteY9" fmla="*/ 208180 h 354858"/>
              <a:gd name="connsiteX10" fmla="*/ 287872 w 383663"/>
              <a:gd name="connsiteY10" fmla="*/ 0 h 354858"/>
              <a:gd name="connsiteX0" fmla="*/ 287872 w 372135"/>
              <a:gd name="connsiteY0" fmla="*/ 0 h 354858"/>
              <a:gd name="connsiteX1" fmla="*/ 372135 w 372135"/>
              <a:gd name="connsiteY1" fmla="*/ 0 h 354858"/>
              <a:gd name="connsiteX2" fmla="*/ 185157 w 372135"/>
              <a:gd name="connsiteY2" fmla="*/ 354154 h 354858"/>
              <a:gd name="connsiteX3" fmla="*/ 0 w 372135"/>
              <a:gd name="connsiteY3" fmla="*/ 354858 h 354858"/>
              <a:gd name="connsiteX4" fmla="*/ 0 w 372135"/>
              <a:gd name="connsiteY4" fmla="*/ 354154 h 354858"/>
              <a:gd name="connsiteX5" fmla="*/ 177414 w 372135"/>
              <a:gd name="connsiteY5" fmla="*/ 354154 h 354858"/>
              <a:gd name="connsiteX6" fmla="*/ 5975 w 372135"/>
              <a:gd name="connsiteY6" fmla="*/ 168762 h 354858"/>
              <a:gd name="connsiteX7" fmla="*/ 31730 w 372135"/>
              <a:gd name="connsiteY7" fmla="*/ 92306 h 354858"/>
              <a:gd name="connsiteX8" fmla="*/ 179862 w 372135"/>
              <a:gd name="connsiteY8" fmla="*/ 208180 h 354858"/>
              <a:gd name="connsiteX9" fmla="*/ 287872 w 372135"/>
              <a:gd name="connsiteY9" fmla="*/ 0 h 354858"/>
              <a:gd name="connsiteX0" fmla="*/ 287872 w 372135"/>
              <a:gd name="connsiteY0" fmla="*/ 0 h 354858"/>
              <a:gd name="connsiteX1" fmla="*/ 372135 w 372135"/>
              <a:gd name="connsiteY1" fmla="*/ 0 h 354858"/>
              <a:gd name="connsiteX2" fmla="*/ 185157 w 372135"/>
              <a:gd name="connsiteY2" fmla="*/ 354154 h 354858"/>
              <a:gd name="connsiteX3" fmla="*/ 0 w 372135"/>
              <a:gd name="connsiteY3" fmla="*/ 354858 h 354858"/>
              <a:gd name="connsiteX4" fmla="*/ 177414 w 372135"/>
              <a:gd name="connsiteY4" fmla="*/ 354154 h 354858"/>
              <a:gd name="connsiteX5" fmla="*/ 5975 w 372135"/>
              <a:gd name="connsiteY5" fmla="*/ 168762 h 354858"/>
              <a:gd name="connsiteX6" fmla="*/ 31730 w 372135"/>
              <a:gd name="connsiteY6" fmla="*/ 92306 h 354858"/>
              <a:gd name="connsiteX7" fmla="*/ 179862 w 372135"/>
              <a:gd name="connsiteY7" fmla="*/ 208180 h 354858"/>
              <a:gd name="connsiteX8" fmla="*/ 287872 w 372135"/>
              <a:gd name="connsiteY8" fmla="*/ 0 h 354858"/>
              <a:gd name="connsiteX0" fmla="*/ 281897 w 366160"/>
              <a:gd name="connsiteY0" fmla="*/ 0 h 354154"/>
              <a:gd name="connsiteX1" fmla="*/ 366160 w 366160"/>
              <a:gd name="connsiteY1" fmla="*/ 0 h 354154"/>
              <a:gd name="connsiteX2" fmla="*/ 179182 w 366160"/>
              <a:gd name="connsiteY2" fmla="*/ 354154 h 354154"/>
              <a:gd name="connsiteX3" fmla="*/ 171439 w 366160"/>
              <a:gd name="connsiteY3" fmla="*/ 354154 h 354154"/>
              <a:gd name="connsiteX4" fmla="*/ 0 w 366160"/>
              <a:gd name="connsiteY4" fmla="*/ 168762 h 354154"/>
              <a:gd name="connsiteX5" fmla="*/ 25755 w 366160"/>
              <a:gd name="connsiteY5" fmla="*/ 92306 h 354154"/>
              <a:gd name="connsiteX6" fmla="*/ 173887 w 366160"/>
              <a:gd name="connsiteY6" fmla="*/ 208180 h 354154"/>
              <a:gd name="connsiteX7" fmla="*/ 281897 w 366160"/>
              <a:gd name="connsiteY7" fmla="*/ 0 h 354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6160" h="354154">
                <a:moveTo>
                  <a:pt x="281897" y="0"/>
                </a:moveTo>
                <a:lnTo>
                  <a:pt x="366160" y="0"/>
                </a:lnTo>
                <a:cubicBezTo>
                  <a:pt x="297282" y="97851"/>
                  <a:pt x="230801" y="237971"/>
                  <a:pt x="179182" y="354154"/>
                </a:cubicBezTo>
                <a:lnTo>
                  <a:pt x="171439" y="354154"/>
                </a:lnTo>
                <a:cubicBezTo>
                  <a:pt x="130348" y="287662"/>
                  <a:pt x="88066" y="176483"/>
                  <a:pt x="0" y="168762"/>
                </a:cubicBezTo>
                <a:lnTo>
                  <a:pt x="25755" y="92306"/>
                </a:lnTo>
                <a:cubicBezTo>
                  <a:pt x="109280" y="119668"/>
                  <a:pt x="132183" y="149667"/>
                  <a:pt x="173887" y="208180"/>
                </a:cubicBezTo>
                <a:cubicBezTo>
                  <a:pt x="212269" y="122778"/>
                  <a:pt x="233856" y="77184"/>
                  <a:pt x="28189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0882D815-BAFB-47EF-A907-10D28E2687D5}"/>
              </a:ext>
            </a:extLst>
          </p:cNvPr>
          <p:cNvSpPr txBox="1"/>
          <p:nvPr/>
        </p:nvSpPr>
        <p:spPr>
          <a:xfrm>
            <a:off x="4595480" y="1520911"/>
            <a:ext cx="362086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ro-RO" altLang="ko-KR" sz="4400" b="1" dirty="0" err="1">
                <a:solidFill>
                  <a:schemeClr val="accent3"/>
                </a:solidFill>
              </a:rPr>
              <a:t>Customer</a:t>
            </a:r>
            <a:r>
              <a:rPr lang="ro-RO" altLang="ko-KR" sz="4400" b="1" dirty="0">
                <a:solidFill>
                  <a:schemeClr val="accent3"/>
                </a:solidFill>
              </a:rPr>
              <a:t> </a:t>
            </a:r>
            <a:r>
              <a:rPr lang="ro-RO" altLang="ko-KR" sz="4400" b="1" dirty="0" err="1">
                <a:solidFill>
                  <a:schemeClr val="accent3"/>
                </a:solidFill>
              </a:rPr>
              <a:t>value</a:t>
            </a:r>
            <a:endParaRPr lang="ko-KR" altLang="en-US" sz="4400" b="1" dirty="0">
              <a:solidFill>
                <a:schemeClr val="accent3"/>
              </a:solidFill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2A6B8068-8688-4DCE-9E65-B6F115A5C887}"/>
              </a:ext>
            </a:extLst>
          </p:cNvPr>
          <p:cNvSpPr txBox="1"/>
          <p:nvPr/>
        </p:nvSpPr>
        <p:spPr>
          <a:xfrm>
            <a:off x="4913347" y="3303372"/>
            <a:ext cx="49795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600" dirty="0">
                <a:cs typeface="Arial" pitchFamily="34" charset="0"/>
              </a:rPr>
              <a:t>Every customer wants to obtain high quality services and products in exchange of their funds.</a:t>
            </a:r>
            <a:endParaRPr lang="ko-KR" altLang="en-US" sz="1600" dirty="0">
              <a:cs typeface="Arial" pitchFamily="34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D8CB7D14-ADA8-4C52-AC3C-53AFDC7EF027}"/>
              </a:ext>
            </a:extLst>
          </p:cNvPr>
          <p:cNvSpPr txBox="1"/>
          <p:nvPr/>
        </p:nvSpPr>
        <p:spPr>
          <a:xfrm>
            <a:off x="4874042" y="4091827"/>
            <a:ext cx="54384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1400" dirty="0" err="1">
                <a:cs typeface="Arial" pitchFamily="34" charset="0"/>
              </a:rPr>
              <a:t>Creating</a:t>
            </a:r>
            <a:r>
              <a:rPr lang="ro-RO" altLang="ko-KR" sz="1400" dirty="0">
                <a:cs typeface="Arial" pitchFamily="34" charset="0"/>
              </a:rPr>
              <a:t> </a:t>
            </a:r>
            <a:r>
              <a:rPr lang="ro-RO" altLang="ko-KR" sz="1400" dirty="0" err="1">
                <a:cs typeface="Arial" pitchFamily="34" charset="0"/>
              </a:rPr>
              <a:t>cutomer</a:t>
            </a:r>
            <a:r>
              <a:rPr lang="ro-RO" altLang="ko-KR" sz="1400" dirty="0">
                <a:cs typeface="Arial" pitchFamily="34" charset="0"/>
              </a:rPr>
              <a:t> </a:t>
            </a:r>
            <a:r>
              <a:rPr lang="ro-RO" altLang="ko-KR" sz="1400" dirty="0" err="1">
                <a:cs typeface="Arial" pitchFamily="34" charset="0"/>
              </a:rPr>
              <a:t>value</a:t>
            </a:r>
            <a:r>
              <a:rPr lang="ro-RO" altLang="ko-KR" sz="1400" dirty="0">
                <a:cs typeface="Arial" pitchFamily="34" charset="0"/>
              </a:rPr>
              <a:t> </a:t>
            </a:r>
            <a:r>
              <a:rPr lang="ro-RO" altLang="ko-KR" sz="1400" dirty="0" err="1">
                <a:cs typeface="Arial" pitchFamily="34" charset="0"/>
              </a:rPr>
              <a:t>and</a:t>
            </a:r>
            <a:r>
              <a:rPr lang="ro-RO" altLang="ko-KR" sz="1400" dirty="0">
                <a:cs typeface="Arial" pitchFamily="34" charset="0"/>
              </a:rPr>
              <a:t> </a:t>
            </a:r>
            <a:r>
              <a:rPr lang="ro-RO" altLang="ko-KR" sz="1400" dirty="0" err="1">
                <a:cs typeface="Arial" pitchFamily="34" charset="0"/>
              </a:rPr>
              <a:t>engagement</a:t>
            </a:r>
            <a:r>
              <a:rPr lang="ro-RO" altLang="ko-KR" sz="1400" dirty="0">
                <a:cs typeface="Arial" pitchFamily="34" charset="0"/>
              </a:rPr>
              <a:t> </a:t>
            </a:r>
            <a:r>
              <a:rPr lang="ro-RO" altLang="ko-KR" sz="1400" dirty="0" err="1">
                <a:cs typeface="Arial" pitchFamily="34" charset="0"/>
              </a:rPr>
              <a:t>by</a:t>
            </a:r>
            <a:r>
              <a:rPr lang="ro-RO" altLang="ko-KR" sz="1400" dirty="0">
                <a:cs typeface="Arial" pitchFamily="34" charset="0"/>
              </a:rPr>
              <a:t> </a:t>
            </a:r>
            <a:r>
              <a:rPr lang="ro-RO" altLang="ko-KR" sz="1400" dirty="0" err="1">
                <a:cs typeface="Arial" pitchFamily="34" charset="0"/>
              </a:rPr>
              <a:t>offering</a:t>
            </a:r>
            <a:r>
              <a:rPr lang="ro-RO" altLang="ko-KR" sz="1400" dirty="0">
                <a:cs typeface="Arial" pitchFamily="34" charset="0"/>
              </a:rPr>
              <a:t> special </a:t>
            </a:r>
            <a:r>
              <a:rPr lang="ro-RO" altLang="ko-KR" sz="1400" dirty="0" err="1">
                <a:cs typeface="Arial" pitchFamily="34" charset="0"/>
              </a:rPr>
              <a:t>facilities</a:t>
            </a:r>
            <a:r>
              <a:rPr lang="ro-RO" altLang="ko-KR" sz="1400" dirty="0">
                <a:cs typeface="Arial" pitchFamily="34" charset="0"/>
              </a:rPr>
              <a:t>, for </a:t>
            </a:r>
            <a:r>
              <a:rPr lang="ro-RO" altLang="ko-KR" sz="1400" dirty="0" err="1">
                <a:cs typeface="Arial" pitchFamily="34" charset="0"/>
              </a:rPr>
              <a:t>instance</a:t>
            </a:r>
            <a:r>
              <a:rPr lang="en-US" altLang="ko-KR" sz="1400" dirty="0">
                <a:cs typeface="Arial" pitchFamily="34" charset="0"/>
              </a:rPr>
              <a:t>: pet friendly stay, airport transport, free parking, free WI-FI, tourist information, free luggage storage, early check-in, </a:t>
            </a:r>
            <a:r>
              <a:rPr lang="en-US" altLang="ko-KR" sz="1400" dirty="0" err="1">
                <a:cs typeface="Arial" pitchFamily="34" charset="0"/>
              </a:rPr>
              <a:t>etc</a:t>
            </a:r>
            <a:r>
              <a:rPr lang="ro-RO" altLang="ko-KR" sz="1400" dirty="0">
                <a:cs typeface="Arial" pitchFamily="34" charset="0"/>
              </a:rPr>
              <a:t> </a:t>
            </a:r>
            <a:endParaRPr lang="ko-KR" altLang="en-US" sz="1400" dirty="0"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B8B4EA6-D9DB-4CDA-991A-8F75244DC0C8}"/>
              </a:ext>
            </a:extLst>
          </p:cNvPr>
          <p:cNvSpPr txBox="1"/>
          <p:nvPr/>
        </p:nvSpPr>
        <p:spPr>
          <a:xfrm>
            <a:off x="4919248" y="5285293"/>
            <a:ext cx="49795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600" dirty="0">
                <a:cs typeface="Arial" pitchFamily="34" charset="0"/>
              </a:rPr>
              <a:t>The Hotel can increase customer engagement by cultivating personal relationships with them. </a:t>
            </a:r>
            <a:endParaRPr lang="ko-KR" altLang="en-US" sz="16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8505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70BB2D04-D7CD-4F9C-A617-7A4E69C46C72}"/>
              </a:ext>
            </a:extLst>
          </p:cNvPr>
          <p:cNvSpPr/>
          <p:nvPr/>
        </p:nvSpPr>
        <p:spPr>
          <a:xfrm>
            <a:off x="7565134" y="2418016"/>
            <a:ext cx="1698706" cy="1605184"/>
          </a:xfrm>
          <a:prstGeom prst="roundRect">
            <a:avLst>
              <a:gd name="adj" fmla="val 8843"/>
            </a:avLst>
          </a:prstGeom>
          <a:solidFill>
            <a:schemeClr val="accent1"/>
          </a:solidFill>
          <a:ln w="317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06381AD-4C2B-4745-99B1-0BBCE6131A7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ro-RO" dirty="0"/>
              <a:t>Digital Marketing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AF1DCD-4736-4158-BACA-12985CA7BEF7}"/>
              </a:ext>
            </a:extLst>
          </p:cNvPr>
          <p:cNvSpPr txBox="1"/>
          <p:nvPr/>
        </p:nvSpPr>
        <p:spPr>
          <a:xfrm>
            <a:off x="455170" y="2291372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The </a:t>
            </a:r>
            <a:r>
              <a:rPr lang="en-US" altLang="ko-KR" b="1" dirty="0">
                <a:solidFill>
                  <a:srgbClr val="E6106D"/>
                </a:solidFill>
                <a:cs typeface="Arial" pitchFamily="34" charset="0"/>
              </a:rPr>
              <a:t>Digital Media </a:t>
            </a:r>
            <a:r>
              <a:rPr lang="en-US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holds an important place in advertising the Hotel.</a:t>
            </a:r>
          </a:p>
          <a:p>
            <a:endParaRPr lang="ko-KR" altLang="en-US" b="1" dirty="0">
              <a:solidFill>
                <a:srgbClr val="C00000"/>
              </a:solidFill>
              <a:cs typeface="Arial" pitchFamily="34" charset="0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3801A306-BE58-4831-BDF7-CA489B07AB6A}"/>
              </a:ext>
            </a:extLst>
          </p:cNvPr>
          <p:cNvSpPr/>
          <p:nvPr/>
        </p:nvSpPr>
        <p:spPr>
          <a:xfrm>
            <a:off x="9688200" y="2391954"/>
            <a:ext cx="1698706" cy="1605184"/>
          </a:xfrm>
          <a:prstGeom prst="roundRect">
            <a:avLst>
              <a:gd name="adj" fmla="val 8843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AFDF73E-1A6C-4DE1-A932-DEEC496E5F93}"/>
              </a:ext>
            </a:extLst>
          </p:cNvPr>
          <p:cNvSpPr/>
          <p:nvPr/>
        </p:nvSpPr>
        <p:spPr>
          <a:xfrm>
            <a:off x="9688200" y="4372612"/>
            <a:ext cx="1698706" cy="1605184"/>
          </a:xfrm>
          <a:prstGeom prst="roundRect">
            <a:avLst>
              <a:gd name="adj" fmla="val 8843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E194E6A-9466-4580-A60D-C96E0C54ED08}"/>
              </a:ext>
            </a:extLst>
          </p:cNvPr>
          <p:cNvSpPr/>
          <p:nvPr/>
        </p:nvSpPr>
        <p:spPr>
          <a:xfrm>
            <a:off x="7521125" y="4372612"/>
            <a:ext cx="1698706" cy="1605184"/>
          </a:xfrm>
          <a:prstGeom prst="roundRect">
            <a:avLst>
              <a:gd name="adj" fmla="val 8843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09B67A66-3A30-4CE6-9DAB-91ADF3063B73}"/>
              </a:ext>
            </a:extLst>
          </p:cNvPr>
          <p:cNvSpPr/>
          <p:nvPr/>
        </p:nvSpPr>
        <p:spPr>
          <a:xfrm>
            <a:off x="5354052" y="2391954"/>
            <a:ext cx="1698706" cy="1605184"/>
          </a:xfrm>
          <a:prstGeom prst="roundRect">
            <a:avLst>
              <a:gd name="adj" fmla="val 8843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47E87E7B-5DBD-4A24-8457-FAD87DF75EE0}"/>
              </a:ext>
            </a:extLst>
          </p:cNvPr>
          <p:cNvSpPr/>
          <p:nvPr/>
        </p:nvSpPr>
        <p:spPr>
          <a:xfrm>
            <a:off x="5354052" y="4372612"/>
            <a:ext cx="1698706" cy="1605184"/>
          </a:xfrm>
          <a:prstGeom prst="roundRect">
            <a:avLst>
              <a:gd name="adj" fmla="val 8843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8" name="Oval 21">
            <a:extLst>
              <a:ext uri="{FF2B5EF4-FFF2-40B4-BE49-F238E27FC236}">
                <a16:creationId xmlns:a16="http://schemas.microsoft.com/office/drawing/2014/main" id="{654251EE-24BF-407C-BF73-DE2561F330FA}"/>
              </a:ext>
            </a:extLst>
          </p:cNvPr>
          <p:cNvSpPr>
            <a:spLocks noChangeAspect="1"/>
          </p:cNvSpPr>
          <p:nvPr/>
        </p:nvSpPr>
        <p:spPr>
          <a:xfrm>
            <a:off x="10250068" y="4623268"/>
            <a:ext cx="574971" cy="579772"/>
          </a:xfrm>
          <a:custGeom>
            <a:avLst/>
            <a:gdLst/>
            <a:ahLst/>
            <a:cxnLst/>
            <a:rect l="l" t="t" r="r" b="b"/>
            <a:pathLst>
              <a:path w="1652142" h="1665940">
                <a:moveTo>
                  <a:pt x="898689" y="548008"/>
                </a:moveTo>
                <a:cubicBezTo>
                  <a:pt x="737950" y="504938"/>
                  <a:pt x="572731" y="600328"/>
                  <a:pt x="529661" y="761066"/>
                </a:cubicBezTo>
                <a:cubicBezTo>
                  <a:pt x="486591" y="921805"/>
                  <a:pt x="581980" y="1087025"/>
                  <a:pt x="742719" y="1130094"/>
                </a:cubicBezTo>
                <a:cubicBezTo>
                  <a:pt x="903458" y="1173164"/>
                  <a:pt x="1068677" y="1077775"/>
                  <a:pt x="1111747" y="917036"/>
                </a:cubicBezTo>
                <a:cubicBezTo>
                  <a:pt x="1154817" y="756297"/>
                  <a:pt x="1059428" y="591077"/>
                  <a:pt x="898689" y="548008"/>
                </a:cubicBezTo>
                <a:close/>
                <a:moveTo>
                  <a:pt x="952303" y="347916"/>
                </a:moveTo>
                <a:cubicBezTo>
                  <a:pt x="1223549" y="420596"/>
                  <a:pt x="1384519" y="699404"/>
                  <a:pt x="1311839" y="970650"/>
                </a:cubicBezTo>
                <a:cubicBezTo>
                  <a:pt x="1239159" y="1241896"/>
                  <a:pt x="960351" y="1402866"/>
                  <a:pt x="689105" y="1330186"/>
                </a:cubicBezTo>
                <a:cubicBezTo>
                  <a:pt x="417859" y="1257506"/>
                  <a:pt x="256889" y="978698"/>
                  <a:pt x="329569" y="707451"/>
                </a:cubicBezTo>
                <a:cubicBezTo>
                  <a:pt x="402249" y="436205"/>
                  <a:pt x="681057" y="275235"/>
                  <a:pt x="952303" y="347916"/>
                </a:cubicBezTo>
                <a:close/>
                <a:moveTo>
                  <a:pt x="971799" y="275155"/>
                </a:moveTo>
                <a:cubicBezTo>
                  <a:pt x="660368" y="191707"/>
                  <a:pt x="340256" y="376524"/>
                  <a:pt x="256808" y="687955"/>
                </a:cubicBezTo>
                <a:cubicBezTo>
                  <a:pt x="173361" y="999387"/>
                  <a:pt x="358178" y="1319499"/>
                  <a:pt x="669609" y="1402947"/>
                </a:cubicBezTo>
                <a:cubicBezTo>
                  <a:pt x="981040" y="1486395"/>
                  <a:pt x="1301152" y="1301577"/>
                  <a:pt x="1384600" y="990146"/>
                </a:cubicBezTo>
                <a:cubicBezTo>
                  <a:pt x="1468047" y="678715"/>
                  <a:pt x="1283230" y="358603"/>
                  <a:pt x="971799" y="275155"/>
                </a:cubicBezTo>
                <a:close/>
                <a:moveTo>
                  <a:pt x="1652142" y="394531"/>
                </a:moveTo>
                <a:lnTo>
                  <a:pt x="1649662" y="403784"/>
                </a:lnTo>
                <a:lnTo>
                  <a:pt x="1647140" y="399895"/>
                </a:lnTo>
                <a:close/>
                <a:moveTo>
                  <a:pt x="1158157" y="65026"/>
                </a:moveTo>
                <a:lnTo>
                  <a:pt x="1154679" y="271718"/>
                </a:lnTo>
                <a:lnTo>
                  <a:pt x="1148331" y="270017"/>
                </a:lnTo>
                <a:cubicBezTo>
                  <a:pt x="1200055" y="299127"/>
                  <a:pt x="1246804" y="334821"/>
                  <a:pt x="1286346" y="377149"/>
                </a:cubicBezTo>
                <a:lnTo>
                  <a:pt x="1470353" y="331395"/>
                </a:lnTo>
                <a:lnTo>
                  <a:pt x="1588305" y="553229"/>
                </a:lnTo>
                <a:lnTo>
                  <a:pt x="1457194" y="671432"/>
                </a:lnTo>
                <a:cubicBezTo>
                  <a:pt x="1473630" y="731297"/>
                  <a:pt x="1481376" y="793983"/>
                  <a:pt x="1478595" y="857704"/>
                </a:cubicBezTo>
                <a:lnTo>
                  <a:pt x="1642362" y="948616"/>
                </a:lnTo>
                <a:lnTo>
                  <a:pt x="1577335" y="1191298"/>
                </a:lnTo>
                <a:lnTo>
                  <a:pt x="1378614" y="1187955"/>
                </a:lnTo>
                <a:cubicBezTo>
                  <a:pt x="1353489" y="1229936"/>
                  <a:pt x="1323048" y="1267799"/>
                  <a:pt x="1288939" y="1301599"/>
                </a:cubicBezTo>
                <a:lnTo>
                  <a:pt x="1354201" y="1471932"/>
                </a:lnTo>
                <a:lnTo>
                  <a:pt x="1148396" y="1616039"/>
                </a:lnTo>
                <a:lnTo>
                  <a:pt x="992294" y="1480516"/>
                </a:lnTo>
                <a:lnTo>
                  <a:pt x="1011291" y="1467215"/>
                </a:lnTo>
                <a:cubicBezTo>
                  <a:pt x="951500" y="1486565"/>
                  <a:pt x="888271" y="1495869"/>
                  <a:pt x="823805" y="1495510"/>
                </a:cubicBezTo>
                <a:lnTo>
                  <a:pt x="729193" y="1665940"/>
                </a:lnTo>
                <a:lnTo>
                  <a:pt x="486511" y="1600914"/>
                </a:lnTo>
                <a:lnTo>
                  <a:pt x="489790" y="1406012"/>
                </a:lnTo>
                <a:cubicBezTo>
                  <a:pt x="438364" y="1376702"/>
                  <a:pt x="391917" y="1340859"/>
                  <a:pt x="352658" y="1298452"/>
                </a:cubicBezTo>
                <a:lnTo>
                  <a:pt x="355803" y="1305197"/>
                </a:lnTo>
                <a:lnTo>
                  <a:pt x="152856" y="1344512"/>
                </a:lnTo>
                <a:lnTo>
                  <a:pt x="46675" y="1116809"/>
                </a:lnTo>
                <a:lnTo>
                  <a:pt x="183929" y="1005520"/>
                </a:lnTo>
                <a:cubicBezTo>
                  <a:pt x="169279" y="951824"/>
                  <a:pt x="161626" y="895865"/>
                  <a:pt x="161615" y="838915"/>
                </a:cubicBezTo>
                <a:lnTo>
                  <a:pt x="0" y="749197"/>
                </a:lnTo>
                <a:lnTo>
                  <a:pt x="65026" y="506515"/>
                </a:lnTo>
                <a:lnTo>
                  <a:pt x="250227" y="509630"/>
                </a:lnTo>
                <a:cubicBezTo>
                  <a:pt x="275353" y="465291"/>
                  <a:pt x="305693" y="424864"/>
                  <a:pt x="340015" y="388679"/>
                </a:cubicBezTo>
                <a:lnTo>
                  <a:pt x="277984" y="197357"/>
                </a:lnTo>
                <a:lnTo>
                  <a:pt x="491050" y="64219"/>
                </a:lnTo>
                <a:lnTo>
                  <a:pt x="639843" y="207726"/>
                </a:lnTo>
                <a:lnTo>
                  <a:pt x="638348" y="208660"/>
                </a:lnTo>
                <a:cubicBezTo>
                  <a:pt x="696840" y="190256"/>
                  <a:pt x="758594" y="181748"/>
                  <a:pt x="821488" y="182440"/>
                </a:cubicBezTo>
                <a:lnTo>
                  <a:pt x="815140" y="180739"/>
                </a:lnTo>
                <a:lnTo>
                  <a:pt x="915476" y="0"/>
                </a:lnTo>
                <a:close/>
              </a:path>
            </a:pathLst>
          </a:custGeom>
          <a:solidFill>
            <a:srgbClr val="E610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96DD616-E1A8-4645-AD0D-0BE960633177}"/>
              </a:ext>
            </a:extLst>
          </p:cNvPr>
          <p:cNvSpPr txBox="1"/>
          <p:nvPr/>
        </p:nvSpPr>
        <p:spPr>
          <a:xfrm>
            <a:off x="5424886" y="3420679"/>
            <a:ext cx="15570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Email Marketing</a:t>
            </a:r>
            <a:endParaRPr lang="ko-KR" altLang="en-US" sz="1200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81276E1-8A70-4313-A158-573339F1E054}"/>
              </a:ext>
            </a:extLst>
          </p:cNvPr>
          <p:cNvSpPr txBox="1"/>
          <p:nvPr/>
        </p:nvSpPr>
        <p:spPr>
          <a:xfrm>
            <a:off x="7627377" y="3420679"/>
            <a:ext cx="15570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b="1" dirty="0">
                <a:solidFill>
                  <a:schemeClr val="accent2"/>
                </a:solidFill>
                <a:cs typeface="Arial" pitchFamily="34" charset="0"/>
              </a:rPr>
              <a:t>SEO</a:t>
            </a:r>
            <a:endParaRPr lang="ko-KR" altLang="en-US" sz="1200" b="1" dirty="0">
              <a:solidFill>
                <a:schemeClr val="accent2"/>
              </a:solidFill>
              <a:cs typeface="Arial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DC027A7-F38F-4E4E-A828-3EEEEC563D6D}"/>
              </a:ext>
            </a:extLst>
          </p:cNvPr>
          <p:cNvSpPr txBox="1"/>
          <p:nvPr/>
        </p:nvSpPr>
        <p:spPr>
          <a:xfrm>
            <a:off x="5424886" y="5367992"/>
            <a:ext cx="15570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Pay Per Click</a:t>
            </a:r>
            <a:endParaRPr lang="ko-KR" altLang="en-US" sz="1200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D722450-706F-4755-85BA-AFEC37F117C6}"/>
              </a:ext>
            </a:extLst>
          </p:cNvPr>
          <p:cNvSpPr txBox="1"/>
          <p:nvPr/>
        </p:nvSpPr>
        <p:spPr>
          <a:xfrm>
            <a:off x="7597070" y="5367992"/>
            <a:ext cx="15570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Viral Marketing</a:t>
            </a:r>
            <a:endParaRPr lang="ko-KR" altLang="en-US" sz="1200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862C403-B53F-459E-9193-C8B3202D597F}"/>
              </a:ext>
            </a:extLst>
          </p:cNvPr>
          <p:cNvSpPr txBox="1"/>
          <p:nvPr/>
        </p:nvSpPr>
        <p:spPr>
          <a:xfrm>
            <a:off x="9769254" y="5367992"/>
            <a:ext cx="15570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Website </a:t>
            </a:r>
          </a:p>
          <a:p>
            <a:pPr algn="ctr"/>
            <a:r>
              <a:rPr lang="en-US" altLang="ko-KR" sz="12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Strategy</a:t>
            </a:r>
            <a:endParaRPr lang="ko-KR" altLang="en-US" sz="1200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0681E30-83AB-4A3F-9779-1C5374D5AED3}"/>
              </a:ext>
            </a:extLst>
          </p:cNvPr>
          <p:cNvSpPr txBox="1"/>
          <p:nvPr/>
        </p:nvSpPr>
        <p:spPr>
          <a:xfrm>
            <a:off x="9829868" y="3420679"/>
            <a:ext cx="15570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Social Media Management</a:t>
            </a:r>
            <a:endParaRPr lang="ko-KR" altLang="en-US" sz="1200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25" name="Diamond 5">
            <a:extLst>
              <a:ext uri="{FF2B5EF4-FFF2-40B4-BE49-F238E27FC236}">
                <a16:creationId xmlns:a16="http://schemas.microsoft.com/office/drawing/2014/main" id="{2C3680DC-F63B-4D5E-973B-FFFB2477C093}"/>
              </a:ext>
            </a:extLst>
          </p:cNvPr>
          <p:cNvSpPr/>
          <p:nvPr/>
        </p:nvSpPr>
        <p:spPr>
          <a:xfrm>
            <a:off x="5950505" y="2669851"/>
            <a:ext cx="523149" cy="524695"/>
          </a:xfrm>
          <a:custGeom>
            <a:avLst/>
            <a:gdLst/>
            <a:ahLst/>
            <a:cxnLst/>
            <a:rect l="l" t="t" r="r" b="b"/>
            <a:pathLst>
              <a:path w="3240001" h="3249575">
                <a:moveTo>
                  <a:pt x="1275349" y="2002569"/>
                </a:moveTo>
                <a:lnTo>
                  <a:pt x="1625117" y="2233002"/>
                </a:lnTo>
                <a:lnTo>
                  <a:pt x="1968772" y="2006596"/>
                </a:lnTo>
                <a:lnTo>
                  <a:pt x="3240001" y="3249575"/>
                </a:lnTo>
                <a:lnTo>
                  <a:pt x="0" y="3249575"/>
                </a:lnTo>
                <a:close/>
                <a:moveTo>
                  <a:pt x="1067116" y="1473605"/>
                </a:moveTo>
                <a:lnTo>
                  <a:pt x="1067116" y="1581605"/>
                </a:lnTo>
                <a:lnTo>
                  <a:pt x="2183116" y="1581605"/>
                </a:lnTo>
                <a:lnTo>
                  <a:pt x="2183116" y="1473605"/>
                </a:lnTo>
                <a:close/>
                <a:moveTo>
                  <a:pt x="1067116" y="1267205"/>
                </a:moveTo>
                <a:lnTo>
                  <a:pt x="1067116" y="1375205"/>
                </a:lnTo>
                <a:lnTo>
                  <a:pt x="2183116" y="1375205"/>
                </a:lnTo>
                <a:lnTo>
                  <a:pt x="2183116" y="1267205"/>
                </a:lnTo>
                <a:close/>
                <a:moveTo>
                  <a:pt x="3240001" y="1172196"/>
                </a:moveTo>
                <a:lnTo>
                  <a:pt x="3240001" y="3142550"/>
                </a:lnTo>
                <a:lnTo>
                  <a:pt x="2026252" y="1968728"/>
                </a:lnTo>
                <a:lnTo>
                  <a:pt x="3049854" y="1294362"/>
                </a:lnTo>
                <a:close/>
                <a:moveTo>
                  <a:pt x="0" y="1172196"/>
                </a:moveTo>
                <a:lnTo>
                  <a:pt x="602850" y="1559516"/>
                </a:lnTo>
                <a:lnTo>
                  <a:pt x="1217896" y="1964719"/>
                </a:lnTo>
                <a:lnTo>
                  <a:pt x="0" y="3142550"/>
                </a:lnTo>
                <a:close/>
                <a:moveTo>
                  <a:pt x="1067116" y="1060805"/>
                </a:moveTo>
                <a:lnTo>
                  <a:pt x="1067116" y="1168805"/>
                </a:lnTo>
                <a:lnTo>
                  <a:pt x="2183116" y="1168805"/>
                </a:lnTo>
                <a:lnTo>
                  <a:pt x="2183116" y="1060805"/>
                </a:lnTo>
                <a:close/>
                <a:moveTo>
                  <a:pt x="869032" y="816137"/>
                </a:moveTo>
                <a:lnTo>
                  <a:pt x="2381200" y="816137"/>
                </a:lnTo>
                <a:lnTo>
                  <a:pt x="2381200" y="1623491"/>
                </a:lnTo>
                <a:lnTo>
                  <a:pt x="1668045" y="2093329"/>
                </a:lnTo>
                <a:lnTo>
                  <a:pt x="1625116" y="2121611"/>
                </a:lnTo>
                <a:lnTo>
                  <a:pt x="869032" y="1623491"/>
                </a:lnTo>
                <a:close/>
                <a:moveTo>
                  <a:pt x="1625116" y="0"/>
                </a:moveTo>
                <a:lnTo>
                  <a:pt x="3235286" y="1060806"/>
                </a:lnTo>
                <a:lnTo>
                  <a:pt x="2489212" y="1552331"/>
                </a:lnTo>
                <a:lnTo>
                  <a:pt x="2489212" y="708008"/>
                </a:lnTo>
                <a:lnTo>
                  <a:pt x="761020" y="708008"/>
                </a:lnTo>
                <a:lnTo>
                  <a:pt x="761020" y="1552331"/>
                </a:lnTo>
                <a:lnTo>
                  <a:pt x="14946" y="106080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26" name="Donut 24">
            <a:extLst>
              <a:ext uri="{FF2B5EF4-FFF2-40B4-BE49-F238E27FC236}">
                <a16:creationId xmlns:a16="http://schemas.microsoft.com/office/drawing/2014/main" id="{55E02A3C-51D9-48EF-BB7D-0E5493E53B0C}"/>
              </a:ext>
            </a:extLst>
          </p:cNvPr>
          <p:cNvSpPr/>
          <p:nvPr/>
        </p:nvSpPr>
        <p:spPr>
          <a:xfrm>
            <a:off x="8097142" y="2644553"/>
            <a:ext cx="617508" cy="622535"/>
          </a:xfrm>
          <a:custGeom>
            <a:avLst/>
            <a:gdLst/>
            <a:ahLst/>
            <a:cxnLst/>
            <a:rect l="l" t="t" r="r" b="b"/>
            <a:pathLst>
              <a:path w="3208412" h="3234532">
                <a:moveTo>
                  <a:pt x="1561445" y="1065858"/>
                </a:moveTo>
                <a:cubicBezTo>
                  <a:pt x="1654998" y="1065858"/>
                  <a:pt x="1743610" y="1087015"/>
                  <a:pt x="1821879" y="1126644"/>
                </a:cubicBezTo>
                <a:lnTo>
                  <a:pt x="1611352" y="1337172"/>
                </a:lnTo>
                <a:cubicBezTo>
                  <a:pt x="1595200" y="1333388"/>
                  <a:pt x="1578468" y="1332141"/>
                  <a:pt x="1561445" y="1332141"/>
                </a:cubicBezTo>
                <a:cubicBezTo>
                  <a:pt x="1373145" y="1332141"/>
                  <a:pt x="1220499" y="1484787"/>
                  <a:pt x="1220499" y="1673087"/>
                </a:cubicBezTo>
                <a:cubicBezTo>
                  <a:pt x="1220499" y="1861387"/>
                  <a:pt x="1373145" y="2014033"/>
                  <a:pt x="1561445" y="2014033"/>
                </a:cubicBezTo>
                <a:cubicBezTo>
                  <a:pt x="1749745" y="2014033"/>
                  <a:pt x="1902391" y="1861387"/>
                  <a:pt x="1902391" y="1673087"/>
                </a:cubicBezTo>
                <a:cubicBezTo>
                  <a:pt x="1902391" y="1643675"/>
                  <a:pt x="1898667" y="1615133"/>
                  <a:pt x="1890450" y="1588219"/>
                </a:cubicBezTo>
                <a:lnTo>
                  <a:pt x="2093156" y="1385512"/>
                </a:lnTo>
                <a:cubicBezTo>
                  <a:pt x="2142229" y="1470075"/>
                  <a:pt x="2168674" y="1568493"/>
                  <a:pt x="2168674" y="1673087"/>
                </a:cubicBezTo>
                <a:cubicBezTo>
                  <a:pt x="2168674" y="2008450"/>
                  <a:pt x="1896808" y="2280316"/>
                  <a:pt x="1561445" y="2280316"/>
                </a:cubicBezTo>
                <a:cubicBezTo>
                  <a:pt x="1226082" y="2280316"/>
                  <a:pt x="954217" y="2008450"/>
                  <a:pt x="954217" y="1673087"/>
                </a:cubicBezTo>
                <a:cubicBezTo>
                  <a:pt x="954217" y="1337724"/>
                  <a:pt x="1226082" y="1065858"/>
                  <a:pt x="1561445" y="1065858"/>
                </a:cubicBezTo>
                <a:close/>
                <a:moveTo>
                  <a:pt x="1561445" y="580076"/>
                </a:moveTo>
                <a:cubicBezTo>
                  <a:pt x="1790175" y="580076"/>
                  <a:pt x="2002494" y="650333"/>
                  <a:pt x="2177834" y="770690"/>
                </a:cubicBezTo>
                <a:lnTo>
                  <a:pt x="1968030" y="980494"/>
                </a:lnTo>
                <a:cubicBezTo>
                  <a:pt x="1849962" y="907198"/>
                  <a:pt x="1710422" y="866794"/>
                  <a:pt x="1561445" y="866794"/>
                </a:cubicBezTo>
                <a:cubicBezTo>
                  <a:pt x="1116142" y="866794"/>
                  <a:pt x="755153" y="1227784"/>
                  <a:pt x="755153" y="1673087"/>
                </a:cubicBezTo>
                <a:cubicBezTo>
                  <a:pt x="755153" y="2118390"/>
                  <a:pt x="1116142" y="2479380"/>
                  <a:pt x="1561445" y="2479380"/>
                </a:cubicBezTo>
                <a:cubicBezTo>
                  <a:pt x="2006748" y="2479380"/>
                  <a:pt x="2367738" y="2118390"/>
                  <a:pt x="2367738" y="1673087"/>
                </a:cubicBezTo>
                <a:cubicBezTo>
                  <a:pt x="2367738" y="1513043"/>
                  <a:pt x="2321108" y="1363890"/>
                  <a:pt x="2239307" y="1239362"/>
                </a:cubicBezTo>
                <a:lnTo>
                  <a:pt x="2445928" y="1032741"/>
                </a:lnTo>
                <a:cubicBezTo>
                  <a:pt x="2577451" y="1212149"/>
                  <a:pt x="2654457" y="1433625"/>
                  <a:pt x="2654457" y="1673087"/>
                </a:cubicBezTo>
                <a:cubicBezTo>
                  <a:pt x="2654457" y="2276741"/>
                  <a:pt x="2165099" y="2766099"/>
                  <a:pt x="1561445" y="2766099"/>
                </a:cubicBezTo>
                <a:cubicBezTo>
                  <a:pt x="957792" y="2766099"/>
                  <a:pt x="468434" y="2276741"/>
                  <a:pt x="468434" y="1673087"/>
                </a:cubicBezTo>
                <a:cubicBezTo>
                  <a:pt x="468434" y="1069433"/>
                  <a:pt x="957792" y="580076"/>
                  <a:pt x="1561445" y="580076"/>
                </a:cubicBezTo>
                <a:close/>
                <a:moveTo>
                  <a:pt x="1561445" y="111642"/>
                </a:moveTo>
                <a:cubicBezTo>
                  <a:pt x="1890473" y="111642"/>
                  <a:pt x="2195731" y="213411"/>
                  <a:pt x="2447076" y="387744"/>
                </a:cubicBezTo>
                <a:lnTo>
                  <a:pt x="2453780" y="494744"/>
                </a:lnTo>
                <a:lnTo>
                  <a:pt x="2309436" y="639088"/>
                </a:lnTo>
                <a:cubicBezTo>
                  <a:pt x="2099826" y="485554"/>
                  <a:pt x="1841132" y="395669"/>
                  <a:pt x="1561445" y="395669"/>
                </a:cubicBezTo>
                <a:cubicBezTo>
                  <a:pt x="855947" y="395669"/>
                  <a:pt x="284027" y="967589"/>
                  <a:pt x="284027" y="1673087"/>
                </a:cubicBezTo>
                <a:cubicBezTo>
                  <a:pt x="284027" y="2378585"/>
                  <a:pt x="855947" y="2950505"/>
                  <a:pt x="1561445" y="2950505"/>
                </a:cubicBezTo>
                <a:cubicBezTo>
                  <a:pt x="2266943" y="2950505"/>
                  <a:pt x="2838863" y="2378585"/>
                  <a:pt x="2838863" y="1673087"/>
                </a:cubicBezTo>
                <a:cubicBezTo>
                  <a:pt x="2838863" y="1382650"/>
                  <a:pt x="2741936" y="1114852"/>
                  <a:pt x="2577529" y="901139"/>
                </a:cubicBezTo>
                <a:lnTo>
                  <a:pt x="2706681" y="771988"/>
                </a:lnTo>
                <a:lnTo>
                  <a:pt x="2841540" y="780437"/>
                </a:lnTo>
                <a:cubicBezTo>
                  <a:pt x="3019168" y="1032973"/>
                  <a:pt x="3122890" y="1340917"/>
                  <a:pt x="3122890" y="1673087"/>
                </a:cubicBezTo>
                <a:cubicBezTo>
                  <a:pt x="3122890" y="2535449"/>
                  <a:pt x="2423807" y="3234532"/>
                  <a:pt x="1561445" y="3234532"/>
                </a:cubicBezTo>
                <a:cubicBezTo>
                  <a:pt x="699083" y="3234532"/>
                  <a:pt x="0" y="2535449"/>
                  <a:pt x="0" y="1673087"/>
                </a:cubicBezTo>
                <a:cubicBezTo>
                  <a:pt x="0" y="810725"/>
                  <a:pt x="699083" y="111642"/>
                  <a:pt x="1561445" y="111642"/>
                </a:cubicBezTo>
                <a:close/>
                <a:moveTo>
                  <a:pt x="2909110" y="0"/>
                </a:moveTo>
                <a:lnTo>
                  <a:pt x="2926757" y="281655"/>
                </a:lnTo>
                <a:lnTo>
                  <a:pt x="3208412" y="299301"/>
                </a:lnTo>
                <a:lnTo>
                  <a:pt x="2863230" y="644483"/>
                </a:lnTo>
                <a:lnTo>
                  <a:pt x="2685547" y="633351"/>
                </a:lnTo>
                <a:lnTo>
                  <a:pt x="1718098" y="1600799"/>
                </a:lnTo>
                <a:cubicBezTo>
                  <a:pt x="1729236" y="1622491"/>
                  <a:pt x="1734939" y="1647123"/>
                  <a:pt x="1734939" y="1673087"/>
                </a:cubicBezTo>
                <a:cubicBezTo>
                  <a:pt x="1734939" y="1768905"/>
                  <a:pt x="1657263" y="1846581"/>
                  <a:pt x="1561445" y="1846581"/>
                </a:cubicBezTo>
                <a:cubicBezTo>
                  <a:pt x="1465627" y="1846581"/>
                  <a:pt x="1387951" y="1768905"/>
                  <a:pt x="1387951" y="1673087"/>
                </a:cubicBezTo>
                <a:cubicBezTo>
                  <a:pt x="1387951" y="1577269"/>
                  <a:pt x="1465627" y="1499593"/>
                  <a:pt x="1561445" y="1499593"/>
                </a:cubicBezTo>
                <a:lnTo>
                  <a:pt x="1591006" y="1505561"/>
                </a:lnTo>
                <a:lnTo>
                  <a:pt x="2574981" y="521587"/>
                </a:lnTo>
                <a:lnTo>
                  <a:pt x="2563928" y="34518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>
              <a:solidFill>
                <a:schemeClr val="tx1"/>
              </a:solidFill>
            </a:endParaRPr>
          </a:p>
        </p:txBody>
      </p:sp>
      <p:sp>
        <p:nvSpPr>
          <p:cNvPr id="27" name="Rounded Rectangle 3">
            <a:extLst>
              <a:ext uri="{FF2B5EF4-FFF2-40B4-BE49-F238E27FC236}">
                <a16:creationId xmlns:a16="http://schemas.microsoft.com/office/drawing/2014/main" id="{2200B3F3-0212-43FA-9579-54892D9DB9DB}"/>
              </a:ext>
            </a:extLst>
          </p:cNvPr>
          <p:cNvSpPr>
            <a:spLocks noChangeAspect="1"/>
          </p:cNvSpPr>
          <p:nvPr/>
        </p:nvSpPr>
        <p:spPr>
          <a:xfrm>
            <a:off x="10348754" y="2675281"/>
            <a:ext cx="519265" cy="519265"/>
          </a:xfrm>
          <a:custGeom>
            <a:avLst/>
            <a:gdLst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59137 h 3960000"/>
              <a:gd name="connsiteX15" fmla="*/ 3432095 w 3960000"/>
              <a:gd name="connsiteY15" fmla="*/ 238945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32095 w 3960000"/>
              <a:gd name="connsiteY15" fmla="*/ 238945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32095 w 3960000"/>
              <a:gd name="connsiteY15" fmla="*/ 238945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10216 w 3960000"/>
              <a:gd name="connsiteY15" fmla="*/ 195189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10216 w 3960000"/>
              <a:gd name="connsiteY15" fmla="*/ 195189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10216 w 3960000"/>
              <a:gd name="connsiteY15" fmla="*/ 195189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960000" h="3960000">
                <a:moveTo>
                  <a:pt x="2841893" y="181064"/>
                </a:moveTo>
                <a:cubicBezTo>
                  <a:pt x="2485731" y="190239"/>
                  <a:pt x="2106781" y="339266"/>
                  <a:pt x="2105790" y="859562"/>
                </a:cubicBezTo>
                <a:lnTo>
                  <a:pt x="2106860" y="863292"/>
                </a:lnTo>
                <a:lnTo>
                  <a:pt x="2106860" y="1248172"/>
                </a:lnTo>
                <a:lnTo>
                  <a:pt x="1691968" y="1248172"/>
                </a:lnTo>
                <a:lnTo>
                  <a:pt x="1691968" y="1824236"/>
                </a:lnTo>
                <a:lnTo>
                  <a:pt x="2106860" y="1824236"/>
                </a:lnTo>
                <a:lnTo>
                  <a:pt x="2106860" y="3779396"/>
                </a:lnTo>
                <a:lnTo>
                  <a:pt x="2754932" y="3779396"/>
                </a:lnTo>
                <a:lnTo>
                  <a:pt x="2754932" y="1824236"/>
                </a:lnTo>
                <a:lnTo>
                  <a:pt x="3305869" y="1813665"/>
                </a:lnTo>
                <a:lnTo>
                  <a:pt x="3348152" y="1248172"/>
                </a:lnTo>
                <a:lnTo>
                  <a:pt x="2754932" y="1248172"/>
                </a:lnTo>
                <a:lnTo>
                  <a:pt x="2754932" y="907124"/>
                </a:lnTo>
                <a:cubicBezTo>
                  <a:pt x="2746287" y="682909"/>
                  <a:pt x="3126764" y="685506"/>
                  <a:pt x="3369037" y="704441"/>
                </a:cubicBezTo>
                <a:cubicBezTo>
                  <a:pt x="3391941" y="556446"/>
                  <a:pt x="3409927" y="381656"/>
                  <a:pt x="3410216" y="195189"/>
                </a:cubicBezTo>
                <a:cubicBezTo>
                  <a:pt x="3239930" y="163882"/>
                  <a:pt x="3118909" y="173928"/>
                  <a:pt x="2841893" y="181064"/>
                </a:cubicBezTo>
                <a:close/>
                <a:moveTo>
                  <a:pt x="308009" y="0"/>
                </a:moveTo>
                <a:lnTo>
                  <a:pt x="3651991" y="0"/>
                </a:lnTo>
                <a:cubicBezTo>
                  <a:pt x="3822100" y="0"/>
                  <a:pt x="3960000" y="137900"/>
                  <a:pt x="3960000" y="308009"/>
                </a:cubicBezTo>
                <a:lnTo>
                  <a:pt x="3960000" y="3651991"/>
                </a:lnTo>
                <a:cubicBezTo>
                  <a:pt x="3960000" y="3822100"/>
                  <a:pt x="3822100" y="3960000"/>
                  <a:pt x="3651991" y="3960000"/>
                </a:cubicBezTo>
                <a:lnTo>
                  <a:pt x="308009" y="3960000"/>
                </a:lnTo>
                <a:cubicBezTo>
                  <a:pt x="137900" y="3960000"/>
                  <a:pt x="0" y="3822100"/>
                  <a:pt x="0" y="3651991"/>
                </a:cubicBezTo>
                <a:lnTo>
                  <a:pt x="0" y="308009"/>
                </a:lnTo>
                <a:cubicBezTo>
                  <a:pt x="0" y="137900"/>
                  <a:pt x="137900" y="0"/>
                  <a:pt x="308009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28" name="Isosceles Triangle 13">
            <a:extLst>
              <a:ext uri="{FF2B5EF4-FFF2-40B4-BE49-F238E27FC236}">
                <a16:creationId xmlns:a16="http://schemas.microsoft.com/office/drawing/2014/main" id="{25DD1EFF-F57A-4801-A03F-B6D86CCF15F5}"/>
              </a:ext>
            </a:extLst>
          </p:cNvPr>
          <p:cNvSpPr/>
          <p:nvPr/>
        </p:nvSpPr>
        <p:spPr>
          <a:xfrm rot="10800000">
            <a:off x="6023805" y="4546963"/>
            <a:ext cx="376548" cy="745701"/>
          </a:xfrm>
          <a:custGeom>
            <a:avLst/>
            <a:gdLst/>
            <a:ahLst/>
            <a:cxnLst/>
            <a:rect l="l" t="t" r="r" b="b"/>
            <a:pathLst>
              <a:path w="1613569" h="3195455">
                <a:moveTo>
                  <a:pt x="1348422" y="2012960"/>
                </a:moveTo>
                <a:lnTo>
                  <a:pt x="264249" y="2012960"/>
                </a:lnTo>
                <a:cubicBezTo>
                  <a:pt x="99656" y="1932015"/>
                  <a:pt x="172" y="1814225"/>
                  <a:pt x="0" y="1686651"/>
                </a:cubicBezTo>
                <a:lnTo>
                  <a:pt x="716785" y="1678553"/>
                </a:lnTo>
                <a:lnTo>
                  <a:pt x="716785" y="360000"/>
                </a:lnTo>
                <a:lnTo>
                  <a:pt x="716785" y="355479"/>
                </a:lnTo>
                <a:lnTo>
                  <a:pt x="717916" y="355479"/>
                </a:lnTo>
                <a:lnTo>
                  <a:pt x="806785" y="0"/>
                </a:lnTo>
                <a:lnTo>
                  <a:pt x="895655" y="355479"/>
                </a:lnTo>
                <a:lnTo>
                  <a:pt x="896785" y="355479"/>
                </a:lnTo>
                <a:lnTo>
                  <a:pt x="896785" y="360000"/>
                </a:lnTo>
                <a:lnTo>
                  <a:pt x="896785" y="1676520"/>
                </a:lnTo>
                <a:lnTo>
                  <a:pt x="1612906" y="1668429"/>
                </a:lnTo>
                <a:cubicBezTo>
                  <a:pt x="1622778" y="1802631"/>
                  <a:pt x="1521918" y="1928220"/>
                  <a:pt x="1348422" y="2012960"/>
                </a:cubicBezTo>
                <a:close/>
                <a:moveTo>
                  <a:pt x="1175921" y="2908428"/>
                </a:moveTo>
                <a:lnTo>
                  <a:pt x="437641" y="2908428"/>
                </a:lnTo>
                <a:lnTo>
                  <a:pt x="250570" y="2083962"/>
                </a:lnTo>
                <a:lnTo>
                  <a:pt x="1362992" y="2083962"/>
                </a:lnTo>
                <a:close/>
                <a:moveTo>
                  <a:pt x="1155969" y="3195455"/>
                </a:moveTo>
                <a:lnTo>
                  <a:pt x="457593" y="3195455"/>
                </a:lnTo>
                <a:cubicBezTo>
                  <a:pt x="397940" y="3195455"/>
                  <a:pt x="349581" y="3147096"/>
                  <a:pt x="349581" y="3087443"/>
                </a:cubicBezTo>
                <a:cubicBezTo>
                  <a:pt x="349581" y="3027790"/>
                  <a:pt x="397940" y="2979431"/>
                  <a:pt x="457593" y="2979431"/>
                </a:cubicBezTo>
                <a:lnTo>
                  <a:pt x="1155969" y="2979431"/>
                </a:lnTo>
                <a:cubicBezTo>
                  <a:pt x="1215622" y="2979431"/>
                  <a:pt x="1263981" y="3027790"/>
                  <a:pt x="1263981" y="3087443"/>
                </a:cubicBezTo>
                <a:cubicBezTo>
                  <a:pt x="1263981" y="3147096"/>
                  <a:pt x="1215622" y="3195455"/>
                  <a:pt x="1155969" y="3195455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29" name="Donut 39">
            <a:extLst>
              <a:ext uri="{FF2B5EF4-FFF2-40B4-BE49-F238E27FC236}">
                <a16:creationId xmlns:a16="http://schemas.microsoft.com/office/drawing/2014/main" id="{95A842D9-653D-4165-A33F-D8F32DE0EBDB}"/>
              </a:ext>
            </a:extLst>
          </p:cNvPr>
          <p:cNvSpPr/>
          <p:nvPr/>
        </p:nvSpPr>
        <p:spPr>
          <a:xfrm>
            <a:off x="8139114" y="4622768"/>
            <a:ext cx="575536" cy="575536"/>
          </a:xfrm>
          <a:custGeom>
            <a:avLst/>
            <a:gdLst/>
            <a:ahLst/>
            <a:cxnLst/>
            <a:rect l="l" t="t" r="r" b="b"/>
            <a:pathLst>
              <a:path w="3240000" h="3240000">
                <a:moveTo>
                  <a:pt x="1152300" y="922782"/>
                </a:moveTo>
                <a:lnTo>
                  <a:pt x="2354400" y="1620000"/>
                </a:lnTo>
                <a:lnTo>
                  <a:pt x="1152300" y="2317218"/>
                </a:lnTo>
                <a:close/>
                <a:moveTo>
                  <a:pt x="1620000" y="342403"/>
                </a:moveTo>
                <a:cubicBezTo>
                  <a:pt x="914403" y="342403"/>
                  <a:pt x="342403" y="914403"/>
                  <a:pt x="342403" y="1620000"/>
                </a:cubicBezTo>
                <a:cubicBezTo>
                  <a:pt x="342403" y="2325597"/>
                  <a:pt x="914403" y="2897597"/>
                  <a:pt x="1620000" y="2897597"/>
                </a:cubicBezTo>
                <a:cubicBezTo>
                  <a:pt x="2325597" y="2897597"/>
                  <a:pt x="2897597" y="2325597"/>
                  <a:pt x="2897597" y="1620000"/>
                </a:cubicBezTo>
                <a:cubicBezTo>
                  <a:pt x="2897597" y="914403"/>
                  <a:pt x="2325597" y="342403"/>
                  <a:pt x="1620000" y="342403"/>
                </a:cubicBezTo>
                <a:close/>
                <a:moveTo>
                  <a:pt x="1620000" y="0"/>
                </a:moveTo>
                <a:cubicBezTo>
                  <a:pt x="2514701" y="0"/>
                  <a:pt x="3240000" y="725299"/>
                  <a:pt x="3240000" y="1620000"/>
                </a:cubicBezTo>
                <a:cubicBezTo>
                  <a:pt x="3240000" y="2514701"/>
                  <a:pt x="2514701" y="3240000"/>
                  <a:pt x="1620000" y="3240000"/>
                </a:cubicBezTo>
                <a:cubicBezTo>
                  <a:pt x="725299" y="3240000"/>
                  <a:pt x="0" y="2514701"/>
                  <a:pt x="0" y="1620000"/>
                </a:cubicBezTo>
                <a:cubicBezTo>
                  <a:pt x="0" y="725299"/>
                  <a:pt x="725299" y="0"/>
                  <a:pt x="162000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30" name="TextBox 5">
            <a:extLst>
              <a:ext uri="{FF2B5EF4-FFF2-40B4-BE49-F238E27FC236}">
                <a16:creationId xmlns:a16="http://schemas.microsoft.com/office/drawing/2014/main" id="{FBA736DC-3AC3-40E4-8F6A-4C9B2AB09A33}"/>
              </a:ext>
            </a:extLst>
          </p:cNvPr>
          <p:cNvSpPr txBox="1"/>
          <p:nvPr/>
        </p:nvSpPr>
        <p:spPr>
          <a:xfrm>
            <a:off x="455170" y="3735528"/>
            <a:ext cx="38909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b="1" dirty="0">
                <a:solidFill>
                  <a:schemeClr val="accent1"/>
                </a:solidFill>
                <a:cs typeface="Arial" pitchFamily="34" charset="0"/>
              </a:rPr>
              <a:t>The Digital Media channels that will be used are the following:</a:t>
            </a:r>
            <a:endParaRPr lang="ko-KR" altLang="en-US" sz="1400" b="1" dirty="0">
              <a:solidFill>
                <a:schemeClr val="accent1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98072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40D6F7A2-66A3-4BA0-8846-87A3D32F4950}"/>
              </a:ext>
            </a:extLst>
          </p:cNvPr>
          <p:cNvGrpSpPr/>
          <p:nvPr/>
        </p:nvGrpSpPr>
        <p:grpSpPr>
          <a:xfrm>
            <a:off x="5000695" y="642796"/>
            <a:ext cx="6721278" cy="5572408"/>
            <a:chOff x="5080208" y="642796"/>
            <a:chExt cx="6721278" cy="5572408"/>
          </a:xfrm>
        </p:grpSpPr>
        <p:sp>
          <p:nvSpPr>
            <p:cNvPr id="4" name="Frame 3">
              <a:extLst>
                <a:ext uri="{FF2B5EF4-FFF2-40B4-BE49-F238E27FC236}">
                  <a16:creationId xmlns:a16="http://schemas.microsoft.com/office/drawing/2014/main" id="{BF15EDF5-5B42-498E-A68D-9C9AC8466B66}"/>
                </a:ext>
              </a:extLst>
            </p:cNvPr>
            <p:cNvSpPr/>
            <p:nvPr/>
          </p:nvSpPr>
          <p:spPr>
            <a:xfrm>
              <a:off x="5654642" y="642796"/>
              <a:ext cx="5572410" cy="5572408"/>
            </a:xfrm>
            <a:prstGeom prst="frame">
              <a:avLst>
                <a:gd name="adj1" fmla="val 844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3F36217-EC50-476E-BEF1-34C17FA902DF}"/>
                </a:ext>
              </a:extLst>
            </p:cNvPr>
            <p:cNvSpPr/>
            <p:nvPr/>
          </p:nvSpPr>
          <p:spPr>
            <a:xfrm>
              <a:off x="5080208" y="912892"/>
              <a:ext cx="1148868" cy="105020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3FD185D-967A-482E-A979-AD7DA67AA014}"/>
                </a:ext>
              </a:extLst>
            </p:cNvPr>
            <p:cNvSpPr/>
            <p:nvPr/>
          </p:nvSpPr>
          <p:spPr>
            <a:xfrm rot="10800000">
              <a:off x="10652618" y="4894907"/>
              <a:ext cx="1148868" cy="105020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440E4680-F21E-46D2-9070-D61650FA6E4F}"/>
              </a:ext>
            </a:extLst>
          </p:cNvPr>
          <p:cNvSpPr txBox="1"/>
          <p:nvPr/>
        </p:nvSpPr>
        <p:spPr>
          <a:xfrm>
            <a:off x="6815747" y="1674674"/>
            <a:ext cx="3310877" cy="175432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ro-RO" altLang="ko-KR" sz="5400" b="1" dirty="0">
                <a:solidFill>
                  <a:schemeClr val="accent1"/>
                </a:solidFill>
                <a:cs typeface="Arial" pitchFamily="34" charset="0"/>
              </a:rPr>
              <a:t>THANK YOU</a:t>
            </a:r>
            <a:endParaRPr lang="ko-KR" altLang="en-US" sz="5400" b="1" dirty="0">
              <a:cs typeface="Arial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34809C4-79EE-4C3A-A25F-AAA7738C4DE7}"/>
              </a:ext>
            </a:extLst>
          </p:cNvPr>
          <p:cNvSpPr txBox="1"/>
          <p:nvPr/>
        </p:nvSpPr>
        <p:spPr>
          <a:xfrm>
            <a:off x="6851967" y="3626623"/>
            <a:ext cx="37211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2000" b="1" dirty="0">
                <a:cs typeface="Arial" pitchFamily="34" charset="0"/>
              </a:rPr>
              <a:t>FOR YOUR ATTENTION</a:t>
            </a:r>
            <a:endParaRPr lang="en-US" altLang="ko-KR" sz="2000" b="1" dirty="0">
              <a:cs typeface="Arial" pitchFamily="34" charset="0"/>
            </a:endParaRPr>
          </a:p>
        </p:txBody>
      </p:sp>
      <p:pic>
        <p:nvPicPr>
          <p:cNvPr id="5" name="Substituent imagine 4">
            <a:extLst>
              <a:ext uri="{FF2B5EF4-FFF2-40B4-BE49-F238E27FC236}">
                <a16:creationId xmlns:a16="http://schemas.microsoft.com/office/drawing/2014/main" id="{346B0A41-A410-430A-9EA9-66425CB1EA6F}"/>
              </a:ext>
            </a:extLst>
          </p:cNvPr>
          <p:cNvPicPr>
            <a:picLocks noGrp="1" noChangeAspect="1"/>
          </p:cNvPicPr>
          <p:nvPr>
            <p:ph type="pic" sz="quarter" idx="4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89" r="27189"/>
          <a:stretch>
            <a:fillRect/>
          </a:stretch>
        </p:blipFill>
        <p:spPr>
          <a:xfrm>
            <a:off x="-22225" y="0"/>
            <a:ext cx="4689475" cy="6858000"/>
          </a:xfrm>
        </p:spPr>
      </p:pic>
    </p:spTree>
    <p:extLst>
      <p:ext uri="{BB962C8B-B14F-4D97-AF65-F5344CB8AC3E}">
        <p14:creationId xmlns:p14="http://schemas.microsoft.com/office/powerpoint/2010/main" val="18553522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ALLPPT-Bussiness Key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6106D"/>
      </a:accent1>
      <a:accent2>
        <a:srgbClr val="2C2C2C"/>
      </a:accent2>
      <a:accent3>
        <a:srgbClr val="E6106D"/>
      </a:accent3>
      <a:accent4>
        <a:srgbClr val="2C2C2C"/>
      </a:accent4>
      <a:accent5>
        <a:srgbClr val="E6106D"/>
      </a:accent5>
      <a:accent6>
        <a:srgbClr val="2C2C2C"/>
      </a:accent6>
      <a:hlink>
        <a:srgbClr val="FFFFFF"/>
      </a:hlink>
      <a:folHlink>
        <a:srgbClr val="00000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Bussiness Key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6106D"/>
      </a:accent1>
      <a:accent2>
        <a:srgbClr val="2C2C2C"/>
      </a:accent2>
      <a:accent3>
        <a:srgbClr val="E6106D"/>
      </a:accent3>
      <a:accent4>
        <a:srgbClr val="2C2C2C"/>
      </a:accent4>
      <a:accent5>
        <a:srgbClr val="E6106D"/>
      </a:accent5>
      <a:accent6>
        <a:srgbClr val="2C2C2C"/>
      </a:accent6>
      <a:hlink>
        <a:srgbClr val="FFFFFF"/>
      </a:hlink>
      <a:folHlink>
        <a:srgbClr val="00000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Bussiness Key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6106D"/>
      </a:accent1>
      <a:accent2>
        <a:srgbClr val="2C2C2C"/>
      </a:accent2>
      <a:accent3>
        <a:srgbClr val="E6106D"/>
      </a:accent3>
      <a:accent4>
        <a:srgbClr val="2C2C2C"/>
      </a:accent4>
      <a:accent5>
        <a:srgbClr val="E6106D"/>
      </a:accent5>
      <a:accent6>
        <a:srgbClr val="2C2C2C"/>
      </a:accent6>
      <a:hlink>
        <a:srgbClr val="FFFFFF"/>
      </a:hlink>
      <a:folHlink>
        <a:srgbClr val="0000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1486</TotalTime>
  <Words>495</Words>
  <Application>Microsoft Office PowerPoint</Application>
  <PresentationFormat>Ecran lat</PresentationFormat>
  <Paragraphs>90</Paragraphs>
  <Slides>11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3</vt:i4>
      </vt:variant>
      <vt:variant>
        <vt:lpstr>Titluri diapozitive</vt:lpstr>
      </vt:variant>
      <vt:variant>
        <vt:i4>11</vt:i4>
      </vt:variant>
    </vt:vector>
  </HeadingPairs>
  <TitlesOfParts>
    <vt:vector size="17" baseType="lpstr">
      <vt:lpstr>Arial</vt:lpstr>
      <vt:lpstr>Calibri</vt:lpstr>
      <vt:lpstr>Monotype Corsiva</vt:lpstr>
      <vt:lpstr>Office Theme</vt:lpstr>
      <vt:lpstr>Contents Slide Master</vt:lpstr>
      <vt:lpstr>Section Break Slide Master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Allppt.com</dc:creator>
  <cp:lastModifiedBy>Andreea Lacatus</cp:lastModifiedBy>
  <cp:revision>98</cp:revision>
  <dcterms:created xsi:type="dcterms:W3CDTF">2019-01-14T06:35:35Z</dcterms:created>
  <dcterms:modified xsi:type="dcterms:W3CDTF">2021-11-29T09:39:32Z</dcterms:modified>
</cp:coreProperties>
</file>