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92" r:id="rId5"/>
    <p:sldId id="299" r:id="rId6"/>
    <p:sldId id="300" r:id="rId7"/>
    <p:sldId id="297" r:id="rId8"/>
    <p:sldId id="261" r:id="rId9"/>
    <p:sldId id="279" r:id="rId10"/>
    <p:sldId id="276" r:id="rId11"/>
    <p:sldId id="293" r:id="rId12"/>
    <p:sldId id="268" r:id="rId13"/>
    <p:sldId id="289" r:id="rId1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4400"/>
    <a:srgbClr val="446992"/>
    <a:srgbClr val="AEC2D8"/>
    <a:srgbClr val="98432A"/>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656CFD-DF6C-4682-A691-A4B88228CD61}" v="60" dt="2026-03-16T13:48:55.669"/>
  </p1510:revLst>
</p1510:revInfo>
</file>

<file path=ppt/tableStyles.xml><?xml version="1.0" encoding="utf-8"?>
<a:tblStyleLst xmlns:a="http://schemas.openxmlformats.org/drawingml/2006/main" def="{9DCAF9ED-07DC-4A11-8D7F-57B35C25682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839" autoAdjust="0"/>
  </p:normalViewPr>
  <p:slideViewPr>
    <p:cSldViewPr snapToGrid="0" showGuides="1">
      <p:cViewPr varScale="1">
        <p:scale>
          <a:sx n="82" d="100"/>
          <a:sy n="82" d="100"/>
        </p:scale>
        <p:origin x="672" y="288"/>
      </p:cViewPr>
      <p:guideLst>
        <p:guide orient="horz" pos="1536"/>
        <p:guide pos="312"/>
      </p:guideLst>
    </p:cSldViewPr>
  </p:slideViewPr>
  <p:outlineViewPr>
    <p:cViewPr>
      <p:scale>
        <a:sx n="33" d="100"/>
        <a:sy n="33" d="100"/>
      </p:scale>
      <p:origin x="0" y="0"/>
    </p:cViewPr>
  </p:outlineViewPr>
  <p:notesTextViewPr>
    <p:cViewPr>
      <p:scale>
        <a:sx n="1" d="1"/>
        <a:sy n="1" d="1"/>
      </p:scale>
      <p:origin x="0" y="-288"/>
    </p:cViewPr>
  </p:notesTextViewPr>
  <p:sorterViewPr>
    <p:cViewPr>
      <p:scale>
        <a:sx n="150" d="100"/>
        <a:sy n="150" d="100"/>
      </p:scale>
      <p:origin x="0" y="0"/>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or Pullen" userId="3d069af6b8a7b42a" providerId="LiveId" clId="{16269495-B088-4BC0-93AA-84F5FDA5AE20}"/>
    <pc:docChg chg="addSld modSld">
      <pc:chgData name="Conor Pullen" userId="3d069af6b8a7b42a" providerId="LiveId" clId="{16269495-B088-4BC0-93AA-84F5FDA5AE20}" dt="2026-03-16T13:49:10.400" v="307" actId="20577"/>
      <pc:docMkLst>
        <pc:docMk/>
      </pc:docMkLst>
      <pc:sldChg chg="modTransition modAnim modNotesTx">
        <pc:chgData name="Conor Pullen" userId="3d069af6b8a7b42a" providerId="LiveId" clId="{16269495-B088-4BC0-93AA-84F5FDA5AE20}" dt="2026-03-16T13:05:40.311" v="292" actId="20577"/>
        <pc:sldMkLst>
          <pc:docMk/>
          <pc:sldMk cId="3666674671" sldId="261"/>
        </pc:sldMkLst>
      </pc:sldChg>
      <pc:sldChg chg="modTransition">
        <pc:chgData name="Conor Pullen" userId="3d069af6b8a7b42a" providerId="LiveId" clId="{16269495-B088-4BC0-93AA-84F5FDA5AE20}" dt="2026-03-16T11:33:19.013" v="55"/>
        <pc:sldMkLst>
          <pc:docMk/>
          <pc:sldMk cId="4259977132" sldId="268"/>
        </pc:sldMkLst>
      </pc:sldChg>
      <pc:sldChg chg="modAnim modNotesTx">
        <pc:chgData name="Conor Pullen" userId="3d069af6b8a7b42a" providerId="LiveId" clId="{16269495-B088-4BC0-93AA-84F5FDA5AE20}" dt="2026-03-16T13:46:25.015" v="306" actId="20577"/>
        <pc:sldMkLst>
          <pc:docMk/>
          <pc:sldMk cId="77554804" sldId="276"/>
        </pc:sldMkLst>
      </pc:sldChg>
      <pc:sldChg chg="modTransition modAnim modNotesTx">
        <pc:chgData name="Conor Pullen" userId="3d069af6b8a7b42a" providerId="LiveId" clId="{16269495-B088-4BC0-93AA-84F5FDA5AE20}" dt="2026-03-16T13:09:47.222" v="303" actId="20577"/>
        <pc:sldMkLst>
          <pc:docMk/>
          <pc:sldMk cId="1246021298" sldId="279"/>
        </pc:sldMkLst>
      </pc:sldChg>
      <pc:sldChg chg="modTransition">
        <pc:chgData name="Conor Pullen" userId="3d069af6b8a7b42a" providerId="LiveId" clId="{16269495-B088-4BC0-93AA-84F5FDA5AE20}" dt="2026-03-16T11:33:21.388" v="56"/>
        <pc:sldMkLst>
          <pc:docMk/>
          <pc:sldMk cId="529279411" sldId="289"/>
        </pc:sldMkLst>
      </pc:sldChg>
      <pc:sldChg chg="modSp mod modTransition">
        <pc:chgData name="Conor Pullen" userId="3d069af6b8a7b42a" providerId="LiveId" clId="{16269495-B088-4BC0-93AA-84F5FDA5AE20}" dt="2026-03-16T12:58:28.038" v="128" actId="14100"/>
        <pc:sldMkLst>
          <pc:docMk/>
          <pc:sldMk cId="3898447929" sldId="292"/>
        </pc:sldMkLst>
        <pc:picChg chg="mod">
          <ac:chgData name="Conor Pullen" userId="3d069af6b8a7b42a" providerId="LiveId" clId="{16269495-B088-4BC0-93AA-84F5FDA5AE20}" dt="2026-03-16T12:58:28.038" v="128" actId="14100"/>
          <ac:picMkLst>
            <pc:docMk/>
            <pc:sldMk cId="3898447929" sldId="292"/>
            <ac:picMk id="10" creationId="{BE54F7E1-F320-8286-7C1F-40346EB2AEE3}"/>
          </ac:picMkLst>
        </pc:picChg>
      </pc:sldChg>
      <pc:sldChg chg="modTransition">
        <pc:chgData name="Conor Pullen" userId="3d069af6b8a7b42a" providerId="LiveId" clId="{16269495-B088-4BC0-93AA-84F5FDA5AE20}" dt="2026-03-16T11:33:07.745" v="54"/>
        <pc:sldMkLst>
          <pc:docMk/>
          <pc:sldMk cId="4182148033" sldId="293"/>
        </pc:sldMkLst>
      </pc:sldChg>
      <pc:sldChg chg="modSp mod modTransition modAnim modNotesTx">
        <pc:chgData name="Conor Pullen" userId="3d069af6b8a7b42a" providerId="LiveId" clId="{16269495-B088-4BC0-93AA-84F5FDA5AE20}" dt="2026-03-16T13:49:10.400" v="307" actId="20577"/>
        <pc:sldMkLst>
          <pc:docMk/>
          <pc:sldMk cId="3530111904" sldId="297"/>
        </pc:sldMkLst>
        <pc:picChg chg="mod modCrop">
          <ac:chgData name="Conor Pullen" userId="3d069af6b8a7b42a" providerId="LiveId" clId="{16269495-B088-4BC0-93AA-84F5FDA5AE20}" dt="2026-03-16T11:44:59.481" v="125" actId="18131"/>
          <ac:picMkLst>
            <pc:docMk/>
            <pc:sldMk cId="3530111904" sldId="297"/>
            <ac:picMk id="5" creationId="{1EC8B908-7E74-96AB-6D19-9786D611D3D1}"/>
          </ac:picMkLst>
        </pc:picChg>
      </pc:sldChg>
      <pc:sldChg chg="modTransition">
        <pc:chgData name="Conor Pullen" userId="3d069af6b8a7b42a" providerId="LiveId" clId="{16269495-B088-4BC0-93AA-84F5FDA5AE20}" dt="2026-03-16T11:32:14.442" v="45"/>
        <pc:sldMkLst>
          <pc:docMk/>
          <pc:sldMk cId="1485080791" sldId="299"/>
        </pc:sldMkLst>
      </pc:sldChg>
      <pc:sldChg chg="addSp delSp modSp add mod modTransition modAnim modNotesTx">
        <pc:chgData name="Conor Pullen" userId="3d069af6b8a7b42a" providerId="LiveId" clId="{16269495-B088-4BC0-93AA-84F5FDA5AE20}" dt="2026-03-16T13:03:46.820" v="250" actId="20577"/>
        <pc:sldMkLst>
          <pc:docMk/>
          <pc:sldMk cId="2157887697" sldId="300"/>
        </pc:sldMkLst>
        <pc:spChg chg="mod">
          <ac:chgData name="Conor Pullen" userId="3d069af6b8a7b42a" providerId="LiveId" clId="{16269495-B088-4BC0-93AA-84F5FDA5AE20}" dt="2026-03-16T11:27:59.410" v="14" actId="20577"/>
          <ac:spMkLst>
            <pc:docMk/>
            <pc:sldMk cId="2157887697" sldId="300"/>
            <ac:spMk id="2" creationId="{6E6C5329-0772-6E4F-D365-5F8A0AE9BEBA}"/>
          </ac:spMkLst>
        </pc:spChg>
        <pc:spChg chg="del mod">
          <ac:chgData name="Conor Pullen" userId="3d069af6b8a7b42a" providerId="LiveId" clId="{16269495-B088-4BC0-93AA-84F5FDA5AE20}" dt="2026-03-16T11:29:17.442" v="15" actId="931"/>
          <ac:spMkLst>
            <pc:docMk/>
            <pc:sldMk cId="2157887697" sldId="300"/>
            <ac:spMk id="3" creationId="{910DD3FB-0643-B83F-544B-8ABC17CEC7AC}"/>
          </ac:spMkLst>
        </pc:spChg>
        <pc:picChg chg="add mod">
          <ac:chgData name="Conor Pullen" userId="3d069af6b8a7b42a" providerId="LiveId" clId="{16269495-B088-4BC0-93AA-84F5FDA5AE20}" dt="2026-03-16T11:30:02.739" v="24" actId="1076"/>
          <ac:picMkLst>
            <pc:docMk/>
            <pc:sldMk cId="2157887697" sldId="300"/>
            <ac:picMk id="6" creationId="{3071B7A0-F90B-19A4-6D9E-E02095F49DA4}"/>
          </ac:picMkLst>
        </pc:picChg>
        <pc:picChg chg="add mod">
          <ac:chgData name="Conor Pullen" userId="3d069af6b8a7b42a" providerId="LiveId" clId="{16269495-B088-4BC0-93AA-84F5FDA5AE20}" dt="2026-03-16T11:30:20.921" v="29" actId="1076"/>
          <ac:picMkLst>
            <pc:docMk/>
            <pc:sldMk cId="2157887697" sldId="300"/>
            <ac:picMk id="8" creationId="{067C0972-11AE-3733-59D8-1F5449C06CBB}"/>
          </ac:picMkLst>
        </pc:picChg>
        <pc:picChg chg="add mod ord">
          <ac:chgData name="Conor Pullen" userId="3d069af6b8a7b42a" providerId="LiveId" clId="{16269495-B088-4BC0-93AA-84F5FDA5AE20}" dt="2026-03-16T11:43:59.680" v="117" actId="167"/>
          <ac:picMkLst>
            <pc:docMk/>
            <pc:sldMk cId="2157887697" sldId="300"/>
            <ac:picMk id="10" creationId="{EB2DBB4A-FCB6-900F-FC75-D01C5B177F4D}"/>
          </ac:picMkLst>
        </pc:picChg>
        <pc:picChg chg="add mod">
          <ac:chgData name="Conor Pullen" userId="3d069af6b8a7b42a" providerId="LiveId" clId="{16269495-B088-4BC0-93AA-84F5FDA5AE20}" dt="2026-03-16T11:30:23.219" v="30" actId="1076"/>
          <ac:picMkLst>
            <pc:docMk/>
            <pc:sldMk cId="2157887697" sldId="300"/>
            <ac:picMk id="12" creationId="{804BD353-65C5-23BE-2242-53442AFA5D4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6480AC-C0DE-4E5E-9ECD-9AE37E3FCB79}" type="doc">
      <dgm:prSet loTypeId="urn:microsoft.com/office/officeart/2016/7/layout/BasicTimeline" loCatId="timeline" qsTypeId="urn:microsoft.com/office/officeart/2005/8/quickstyle/simple1" qsCatId="simple" csTypeId="urn:microsoft.com/office/officeart/2005/8/colors/accent2_2" csCatId="accent2" phldr="1"/>
      <dgm:spPr/>
      <dgm:t>
        <a:bodyPr/>
        <a:lstStyle/>
        <a:p>
          <a:endParaRPr lang="en-US"/>
        </a:p>
      </dgm:t>
    </dgm:pt>
    <dgm:pt modelId="{A8C03FBB-4A75-4460-AEA6-DEAEB9C61496}">
      <dgm:prSet phldrT="[Text]" phldr="0"/>
      <dgm:spPr/>
      <dgm:t>
        <a:bodyPr/>
        <a:lstStyle/>
        <a:p>
          <a:pPr algn="ctr">
            <a:defRPr b="1"/>
          </a:pPr>
          <a:r>
            <a:rPr lang="en-US" dirty="0">
              <a:solidFill>
                <a:schemeClr val="accent2">
                  <a:lumMod val="60000"/>
                  <a:lumOff val="40000"/>
                </a:schemeClr>
              </a:solidFill>
              <a:latin typeface="+mn-lt"/>
            </a:rPr>
            <a:t>Week 1</a:t>
          </a:r>
        </a:p>
      </dgm:t>
    </dgm:pt>
    <dgm:pt modelId="{4E972F7F-4B1B-47AA-A25B-1FFC561F1C76}" type="parTrans" cxnId="{D3D81948-D963-4D1E-AE16-9705EAF510FC}">
      <dgm:prSet/>
      <dgm:spPr/>
      <dgm:t>
        <a:bodyPr/>
        <a:lstStyle/>
        <a:p>
          <a:pPr algn="ctr"/>
          <a:endParaRPr lang="en-US">
            <a:latin typeface="+mn-lt"/>
          </a:endParaRPr>
        </a:p>
      </dgm:t>
    </dgm:pt>
    <dgm:pt modelId="{67361508-930A-4A23-8CFC-BB56DA645C3C}" type="sibTrans" cxnId="{D3D81948-D963-4D1E-AE16-9705EAF510FC}">
      <dgm:prSet/>
      <dgm:spPr/>
      <dgm:t>
        <a:bodyPr/>
        <a:lstStyle/>
        <a:p>
          <a:pPr algn="ctr"/>
          <a:endParaRPr lang="en-US">
            <a:latin typeface="+mn-lt"/>
          </a:endParaRPr>
        </a:p>
      </dgm:t>
    </dgm:pt>
    <dgm:pt modelId="{5E71F362-34DF-4EEC-92A3-0EFE450E05E4}">
      <dgm:prSet phldrT="[Text]" phldr="0" custT="1"/>
      <dgm:spPr/>
      <dgm:t>
        <a:bodyPr/>
        <a:lstStyle/>
        <a:p>
          <a:pPr algn="ctr"/>
          <a:r>
            <a:rPr lang="en-US" sz="1800" dirty="0">
              <a:latin typeface="+mn-lt"/>
            </a:rPr>
            <a:t>Introduction To CRAAP</a:t>
          </a:r>
        </a:p>
      </dgm:t>
    </dgm:pt>
    <dgm:pt modelId="{8E5EE4D1-908E-455C-B8B3-281AD42DEC9A}" type="parTrans" cxnId="{B99CA6C9-28D1-4DDB-B8EC-AED73AD115CA}">
      <dgm:prSet/>
      <dgm:spPr/>
      <dgm:t>
        <a:bodyPr/>
        <a:lstStyle/>
        <a:p>
          <a:pPr algn="ctr"/>
          <a:endParaRPr lang="en-US">
            <a:latin typeface="+mn-lt"/>
          </a:endParaRPr>
        </a:p>
      </dgm:t>
    </dgm:pt>
    <dgm:pt modelId="{B208B24A-E9FD-40A9-B764-FB7C2B7ED8B9}" type="sibTrans" cxnId="{B99CA6C9-28D1-4DDB-B8EC-AED73AD115CA}">
      <dgm:prSet/>
      <dgm:spPr/>
      <dgm:t>
        <a:bodyPr/>
        <a:lstStyle/>
        <a:p>
          <a:pPr algn="ctr"/>
          <a:endParaRPr lang="en-US">
            <a:latin typeface="+mn-lt"/>
          </a:endParaRPr>
        </a:p>
      </dgm:t>
    </dgm:pt>
    <dgm:pt modelId="{91969DED-4CB8-4A14-A50B-3F7B848E46B5}">
      <dgm:prSet phldrT="[Text]" phldr="0"/>
      <dgm:spPr/>
      <dgm:t>
        <a:bodyPr/>
        <a:lstStyle/>
        <a:p>
          <a:pPr algn="ctr">
            <a:defRPr b="1"/>
          </a:pPr>
          <a:r>
            <a:rPr lang="en-US" dirty="0">
              <a:solidFill>
                <a:schemeClr val="accent2">
                  <a:lumMod val="60000"/>
                  <a:lumOff val="40000"/>
                </a:schemeClr>
              </a:solidFill>
              <a:latin typeface="+mn-lt"/>
            </a:rPr>
            <a:t>Week 2</a:t>
          </a:r>
        </a:p>
      </dgm:t>
    </dgm:pt>
    <dgm:pt modelId="{441CD73D-85E1-42A6-BCF8-362A3247E2F3}" type="parTrans" cxnId="{537F2ED0-8BD0-4AD5-B60D-89B660EDA1AC}">
      <dgm:prSet/>
      <dgm:spPr/>
      <dgm:t>
        <a:bodyPr/>
        <a:lstStyle/>
        <a:p>
          <a:pPr algn="ctr"/>
          <a:endParaRPr lang="en-US">
            <a:latin typeface="+mn-lt"/>
          </a:endParaRPr>
        </a:p>
      </dgm:t>
    </dgm:pt>
    <dgm:pt modelId="{81CA8AA2-C0C3-4381-BA8B-413EDD578B83}" type="sibTrans" cxnId="{537F2ED0-8BD0-4AD5-B60D-89B660EDA1AC}">
      <dgm:prSet/>
      <dgm:spPr/>
      <dgm:t>
        <a:bodyPr/>
        <a:lstStyle/>
        <a:p>
          <a:pPr algn="ctr"/>
          <a:endParaRPr lang="en-US">
            <a:latin typeface="+mn-lt"/>
          </a:endParaRPr>
        </a:p>
      </dgm:t>
    </dgm:pt>
    <dgm:pt modelId="{8A04F340-E8E1-4146-9905-E7ADCAEAABD7}">
      <dgm:prSet phldrT="[Text]" phldr="0" custT="1"/>
      <dgm:spPr/>
      <dgm:t>
        <a:bodyPr/>
        <a:lstStyle/>
        <a:p>
          <a:pPr algn="ctr"/>
          <a:r>
            <a:rPr lang="en-US" sz="1800" dirty="0">
              <a:latin typeface="+mn-lt"/>
            </a:rPr>
            <a:t>How To Apply CRAAP</a:t>
          </a:r>
        </a:p>
      </dgm:t>
    </dgm:pt>
    <dgm:pt modelId="{4EBD5EC2-45ED-4ED6-8376-97D155A911AE}" type="parTrans" cxnId="{E636BFFB-0404-4D4B-B3F0-C64FDFD9DDEF}">
      <dgm:prSet/>
      <dgm:spPr/>
      <dgm:t>
        <a:bodyPr/>
        <a:lstStyle/>
        <a:p>
          <a:pPr algn="ctr"/>
          <a:endParaRPr lang="en-US">
            <a:latin typeface="+mn-lt"/>
          </a:endParaRPr>
        </a:p>
      </dgm:t>
    </dgm:pt>
    <dgm:pt modelId="{F9CD2A04-6A34-4104-A971-391788B88F55}" type="sibTrans" cxnId="{E636BFFB-0404-4D4B-B3F0-C64FDFD9DDEF}">
      <dgm:prSet/>
      <dgm:spPr/>
      <dgm:t>
        <a:bodyPr/>
        <a:lstStyle/>
        <a:p>
          <a:pPr algn="ctr"/>
          <a:endParaRPr lang="en-US">
            <a:latin typeface="+mn-lt"/>
          </a:endParaRPr>
        </a:p>
      </dgm:t>
    </dgm:pt>
    <dgm:pt modelId="{3CC73758-10C1-47F8-AFA7-1A986D4DDD60}">
      <dgm:prSet phldrT="[Text]" phldr="0"/>
      <dgm:spPr/>
      <dgm:t>
        <a:bodyPr/>
        <a:lstStyle/>
        <a:p>
          <a:pPr algn="ctr">
            <a:defRPr b="1"/>
          </a:pPr>
          <a:r>
            <a:rPr lang="en-US" dirty="0">
              <a:solidFill>
                <a:schemeClr val="accent2">
                  <a:lumMod val="60000"/>
                  <a:lumOff val="40000"/>
                </a:schemeClr>
              </a:solidFill>
              <a:latin typeface="+mn-lt"/>
            </a:rPr>
            <a:t>Week 3</a:t>
          </a:r>
        </a:p>
      </dgm:t>
    </dgm:pt>
    <dgm:pt modelId="{FF6AE4B6-4A2F-49EE-9316-9AF55E77838B}" type="parTrans" cxnId="{4A69F85D-5C15-48FD-893A-B3050E1BADEB}">
      <dgm:prSet/>
      <dgm:spPr/>
      <dgm:t>
        <a:bodyPr/>
        <a:lstStyle/>
        <a:p>
          <a:pPr algn="ctr"/>
          <a:endParaRPr lang="en-US">
            <a:latin typeface="+mn-lt"/>
          </a:endParaRPr>
        </a:p>
      </dgm:t>
    </dgm:pt>
    <dgm:pt modelId="{D8170BBA-6035-4773-8431-FEDD687647FF}" type="sibTrans" cxnId="{4A69F85D-5C15-48FD-893A-B3050E1BADEB}">
      <dgm:prSet/>
      <dgm:spPr/>
      <dgm:t>
        <a:bodyPr/>
        <a:lstStyle/>
        <a:p>
          <a:pPr algn="ctr"/>
          <a:endParaRPr lang="en-US">
            <a:latin typeface="+mn-lt"/>
          </a:endParaRPr>
        </a:p>
      </dgm:t>
    </dgm:pt>
    <dgm:pt modelId="{FD9CA14A-483C-4869-B0C1-7C5FB7EEDBCC}">
      <dgm:prSet phldrT="[Text]" phldr="0" custT="1"/>
      <dgm:spPr/>
      <dgm:t>
        <a:bodyPr/>
        <a:lstStyle/>
        <a:p>
          <a:pPr algn="ctr"/>
          <a:r>
            <a:rPr lang="en-US" sz="1800">
              <a:latin typeface="+mn-lt"/>
            </a:rPr>
            <a:t>Applied CRAAP  </a:t>
          </a:r>
          <a:endParaRPr lang="en-US" sz="1800" dirty="0">
            <a:latin typeface="+mn-lt"/>
          </a:endParaRPr>
        </a:p>
      </dgm:t>
    </dgm:pt>
    <dgm:pt modelId="{8182A92F-45BA-4CD1-8E43-0B0810A50FEB}" type="parTrans" cxnId="{5EDA943F-300F-408A-A52E-3D5140FD5C22}">
      <dgm:prSet/>
      <dgm:spPr/>
      <dgm:t>
        <a:bodyPr/>
        <a:lstStyle/>
        <a:p>
          <a:pPr algn="ctr"/>
          <a:endParaRPr lang="en-US">
            <a:latin typeface="+mn-lt"/>
          </a:endParaRPr>
        </a:p>
      </dgm:t>
    </dgm:pt>
    <dgm:pt modelId="{914BB93C-EA8A-4B5B-8F06-30DA7C7F4B7B}" type="sibTrans" cxnId="{5EDA943F-300F-408A-A52E-3D5140FD5C22}">
      <dgm:prSet/>
      <dgm:spPr/>
      <dgm:t>
        <a:bodyPr/>
        <a:lstStyle/>
        <a:p>
          <a:pPr algn="ctr"/>
          <a:endParaRPr lang="en-US">
            <a:latin typeface="+mn-lt"/>
          </a:endParaRPr>
        </a:p>
      </dgm:t>
    </dgm:pt>
    <dgm:pt modelId="{D2FE027B-4161-41E1-B4D4-02AECB2E3FA0}">
      <dgm:prSet phldrT="[Text]" phldr="0"/>
      <dgm:spPr/>
      <dgm:t>
        <a:bodyPr/>
        <a:lstStyle/>
        <a:p>
          <a:pPr algn="ctr">
            <a:defRPr b="1"/>
          </a:pPr>
          <a:r>
            <a:rPr lang="en-US" dirty="0">
              <a:solidFill>
                <a:schemeClr val="accent2">
                  <a:lumMod val="60000"/>
                  <a:lumOff val="40000"/>
                </a:schemeClr>
              </a:solidFill>
              <a:latin typeface="+mn-lt"/>
            </a:rPr>
            <a:t> Week 5</a:t>
          </a:r>
        </a:p>
      </dgm:t>
    </dgm:pt>
    <dgm:pt modelId="{88680CFE-3CE0-4842-B3D3-716D3B671238}" type="parTrans" cxnId="{4F4F82A2-02F1-492B-96C1-46C070BEFCE3}">
      <dgm:prSet/>
      <dgm:spPr/>
      <dgm:t>
        <a:bodyPr/>
        <a:lstStyle/>
        <a:p>
          <a:pPr algn="ctr"/>
          <a:endParaRPr lang="en-US">
            <a:latin typeface="+mn-lt"/>
          </a:endParaRPr>
        </a:p>
      </dgm:t>
    </dgm:pt>
    <dgm:pt modelId="{4D59E06B-629C-40B5-96D3-423B7A56C945}" type="sibTrans" cxnId="{4F4F82A2-02F1-492B-96C1-46C070BEFCE3}">
      <dgm:prSet/>
      <dgm:spPr/>
      <dgm:t>
        <a:bodyPr/>
        <a:lstStyle/>
        <a:p>
          <a:pPr algn="ctr"/>
          <a:endParaRPr lang="en-US">
            <a:latin typeface="+mn-lt"/>
          </a:endParaRPr>
        </a:p>
      </dgm:t>
    </dgm:pt>
    <dgm:pt modelId="{2BE415B7-7185-4956-8487-237B40BC0EE5}">
      <dgm:prSet phldrT="[Text]" phldr="0" custT="1"/>
      <dgm:spPr/>
      <dgm:t>
        <a:bodyPr/>
        <a:lstStyle/>
        <a:p>
          <a:pPr algn="ctr"/>
          <a:r>
            <a:rPr lang="en-US" sz="1800" dirty="0">
              <a:latin typeface="+mn-lt"/>
            </a:rPr>
            <a:t>Reflective Essay</a:t>
          </a:r>
        </a:p>
      </dgm:t>
    </dgm:pt>
    <dgm:pt modelId="{A38E847E-0D1D-4F40-9A71-4D5999ADE08B}" type="parTrans" cxnId="{CB32A309-9CA9-4554-941D-519A91A9E733}">
      <dgm:prSet/>
      <dgm:spPr/>
      <dgm:t>
        <a:bodyPr/>
        <a:lstStyle/>
        <a:p>
          <a:pPr algn="ctr"/>
          <a:endParaRPr lang="en-US">
            <a:latin typeface="+mn-lt"/>
          </a:endParaRPr>
        </a:p>
      </dgm:t>
    </dgm:pt>
    <dgm:pt modelId="{F0D1C61C-E3F2-49BA-A2D8-C04A81308E5D}" type="sibTrans" cxnId="{CB32A309-9CA9-4554-941D-519A91A9E733}">
      <dgm:prSet/>
      <dgm:spPr/>
      <dgm:t>
        <a:bodyPr/>
        <a:lstStyle/>
        <a:p>
          <a:pPr algn="ctr"/>
          <a:endParaRPr lang="en-US">
            <a:latin typeface="+mn-lt"/>
          </a:endParaRPr>
        </a:p>
      </dgm:t>
    </dgm:pt>
    <dgm:pt modelId="{9FFA803F-EA25-49D8-A073-96E9747E345F}" type="pres">
      <dgm:prSet presAssocID="{A66480AC-C0DE-4E5E-9ECD-9AE37E3FCB79}" presName="root" presStyleCnt="0">
        <dgm:presLayoutVars>
          <dgm:chMax/>
          <dgm:chPref/>
          <dgm:animLvl val="lvl"/>
        </dgm:presLayoutVars>
      </dgm:prSet>
      <dgm:spPr/>
    </dgm:pt>
    <dgm:pt modelId="{EE0E6265-BE99-48D1-8879-DB5A75D6D78E}" type="pres">
      <dgm:prSet presAssocID="{A66480AC-C0DE-4E5E-9ECD-9AE37E3FCB79}" presName="divider" presStyleLbl="fgAccFollowNode1" presStyleIdx="0" presStyleCnt="1"/>
      <dgm:spPr>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tailEnd type="triangle" w="lg" len="lg"/>
        </a:ln>
        <a:effectLst/>
      </dgm:spPr>
    </dgm:pt>
    <dgm:pt modelId="{BDA8F949-88B8-486D-9E41-ABA1463A8926}" type="pres">
      <dgm:prSet presAssocID="{A66480AC-C0DE-4E5E-9ECD-9AE37E3FCB79}" presName="nodes" presStyleCnt="0">
        <dgm:presLayoutVars>
          <dgm:chMax/>
          <dgm:chPref/>
          <dgm:animLvl val="lvl"/>
        </dgm:presLayoutVars>
      </dgm:prSet>
      <dgm:spPr/>
    </dgm:pt>
    <dgm:pt modelId="{A41AEE8D-8763-4311-BB07-B499A93D76EA}" type="pres">
      <dgm:prSet presAssocID="{A8C03FBB-4A75-4460-AEA6-DEAEB9C61496}" presName="composite" presStyleCnt="0"/>
      <dgm:spPr/>
    </dgm:pt>
    <dgm:pt modelId="{FE5C7F33-9326-49FB-89A3-8A20163AD994}" type="pres">
      <dgm:prSet presAssocID="{A8C03FBB-4A75-4460-AEA6-DEAEB9C61496}" presName="L1TextContainer" presStyleLbl="revTx" presStyleIdx="0" presStyleCnt="4">
        <dgm:presLayoutVars>
          <dgm:chMax val="1"/>
          <dgm:chPref val="1"/>
          <dgm:bulletEnabled val="1"/>
        </dgm:presLayoutVars>
      </dgm:prSet>
      <dgm:spPr/>
    </dgm:pt>
    <dgm:pt modelId="{C51067AB-548D-47E7-B9DD-C7A4C9600F8C}" type="pres">
      <dgm:prSet presAssocID="{A8C03FBB-4A75-4460-AEA6-DEAEB9C61496}" presName="L2TextContainerWrapper" presStyleCnt="0">
        <dgm:presLayoutVars>
          <dgm:chMax val="0"/>
          <dgm:chPref val="0"/>
          <dgm:bulletEnabled val="1"/>
        </dgm:presLayoutVars>
      </dgm:prSet>
      <dgm:spPr/>
    </dgm:pt>
    <dgm:pt modelId="{BA29120C-7C6B-4F62-9079-4AD528BC0744}" type="pres">
      <dgm:prSet presAssocID="{A8C03FBB-4A75-4460-AEA6-DEAEB9C61496}" presName="L2TextContainer" presStyleLbl="bgAcc1" presStyleIdx="0" presStyleCnt="4"/>
      <dgm:spPr/>
    </dgm:pt>
    <dgm:pt modelId="{617B6CDA-9351-44EF-9011-41758FE93851}" type="pres">
      <dgm:prSet presAssocID="{A8C03FBB-4A75-4460-AEA6-DEAEB9C61496}" presName="FlexibleEmptyPlaceHolder" presStyleCnt="0"/>
      <dgm:spPr/>
    </dgm:pt>
    <dgm:pt modelId="{A95DB80B-444A-4D69-B205-3A801BB8524A}" type="pres">
      <dgm:prSet presAssocID="{A8C03FBB-4A75-4460-AEA6-DEAEB9C61496}" presName="ConnectLine" presStyleLbl="sibTrans1D1" presStyleIdx="0" presStyleCnt="4"/>
      <dgm:spPr>
        <a:noFill/>
        <a:ln w="6350" cap="flat" cmpd="sng" algn="ctr">
          <a:solidFill>
            <a:schemeClr val="accent2">
              <a:hueOff val="0"/>
              <a:satOff val="0"/>
              <a:lumOff val="0"/>
              <a:alphaOff val="0"/>
            </a:schemeClr>
          </a:solidFill>
          <a:prstDash val="dash"/>
          <a:miter lim="800000"/>
        </a:ln>
        <a:effectLst/>
      </dgm:spPr>
    </dgm:pt>
    <dgm:pt modelId="{FA19A0AA-8B0B-4AA8-A80D-08CFFDD3F112}" type="pres">
      <dgm:prSet presAssocID="{A8C03FBB-4A75-4460-AEA6-DEAEB9C61496}" presName="ConnectorPoint" presStyleLbl="alignNode1" presStyleIdx="0" presStyleCnt="4"/>
      <dgm:spPr/>
    </dgm:pt>
    <dgm:pt modelId="{C298CC98-EF08-4D23-94A2-F58DEE6D7DE4}" type="pres">
      <dgm:prSet presAssocID="{A8C03FBB-4A75-4460-AEA6-DEAEB9C61496}" presName="EmptyPlaceHolder" presStyleCnt="0"/>
      <dgm:spPr/>
    </dgm:pt>
    <dgm:pt modelId="{F3D981F8-7433-4E93-99E6-2B447306B973}" type="pres">
      <dgm:prSet presAssocID="{67361508-930A-4A23-8CFC-BB56DA645C3C}" presName="spaceBetweenRectangles" presStyleCnt="0"/>
      <dgm:spPr/>
    </dgm:pt>
    <dgm:pt modelId="{7D29DFA7-018B-45C9-AC1C-5CFC82FEE150}" type="pres">
      <dgm:prSet presAssocID="{91969DED-4CB8-4A14-A50B-3F7B848E46B5}" presName="composite" presStyleCnt="0"/>
      <dgm:spPr/>
    </dgm:pt>
    <dgm:pt modelId="{60D0713D-AF69-4AF8-B071-F65622790886}" type="pres">
      <dgm:prSet presAssocID="{91969DED-4CB8-4A14-A50B-3F7B848E46B5}" presName="L1TextContainer" presStyleLbl="revTx" presStyleIdx="1" presStyleCnt="4">
        <dgm:presLayoutVars>
          <dgm:chMax val="1"/>
          <dgm:chPref val="1"/>
          <dgm:bulletEnabled val="1"/>
        </dgm:presLayoutVars>
      </dgm:prSet>
      <dgm:spPr/>
    </dgm:pt>
    <dgm:pt modelId="{5DAA1547-FEA7-4F69-96D3-0E3A07601B1E}" type="pres">
      <dgm:prSet presAssocID="{91969DED-4CB8-4A14-A50B-3F7B848E46B5}" presName="L2TextContainerWrapper" presStyleCnt="0">
        <dgm:presLayoutVars>
          <dgm:chMax val="0"/>
          <dgm:chPref val="0"/>
          <dgm:bulletEnabled val="1"/>
        </dgm:presLayoutVars>
      </dgm:prSet>
      <dgm:spPr/>
    </dgm:pt>
    <dgm:pt modelId="{DADAA0C9-3E42-4088-8622-30E9F6EA139A}" type="pres">
      <dgm:prSet presAssocID="{91969DED-4CB8-4A14-A50B-3F7B848E46B5}" presName="L2TextContainer" presStyleLbl="bgAcc1" presStyleIdx="1" presStyleCnt="4"/>
      <dgm:spPr/>
    </dgm:pt>
    <dgm:pt modelId="{D2E61EE0-F306-43AF-AFF9-74A14B9CF379}" type="pres">
      <dgm:prSet presAssocID="{91969DED-4CB8-4A14-A50B-3F7B848E46B5}" presName="FlexibleEmptyPlaceHolder" presStyleCnt="0"/>
      <dgm:spPr/>
    </dgm:pt>
    <dgm:pt modelId="{DBD74D6B-057A-432C-9067-BF618C19EB2A}" type="pres">
      <dgm:prSet presAssocID="{91969DED-4CB8-4A14-A50B-3F7B848E46B5}" presName="ConnectLine" presStyleLbl="sibTrans1D1" presStyleIdx="1" presStyleCnt="4"/>
      <dgm:spPr>
        <a:noFill/>
        <a:ln w="6350" cap="flat" cmpd="sng" algn="ctr">
          <a:solidFill>
            <a:schemeClr val="accent2">
              <a:hueOff val="0"/>
              <a:satOff val="0"/>
              <a:lumOff val="0"/>
              <a:alphaOff val="0"/>
            </a:schemeClr>
          </a:solidFill>
          <a:prstDash val="dash"/>
          <a:miter lim="800000"/>
        </a:ln>
        <a:effectLst/>
      </dgm:spPr>
    </dgm:pt>
    <dgm:pt modelId="{0F979253-FD39-4920-BFCA-78C564B167EA}" type="pres">
      <dgm:prSet presAssocID="{91969DED-4CB8-4A14-A50B-3F7B848E46B5}" presName="ConnectorPoint" presStyleLbl="alignNode1" presStyleIdx="1" presStyleCnt="4"/>
      <dgm:spPr/>
    </dgm:pt>
    <dgm:pt modelId="{C9B4B298-E04C-4317-856D-E345FE5EC64B}" type="pres">
      <dgm:prSet presAssocID="{91969DED-4CB8-4A14-A50B-3F7B848E46B5}" presName="EmptyPlaceHolder" presStyleCnt="0"/>
      <dgm:spPr/>
    </dgm:pt>
    <dgm:pt modelId="{9B636147-AF19-40E0-BE7D-3BE8148CC024}" type="pres">
      <dgm:prSet presAssocID="{81CA8AA2-C0C3-4381-BA8B-413EDD578B83}" presName="spaceBetweenRectangles" presStyleCnt="0"/>
      <dgm:spPr/>
    </dgm:pt>
    <dgm:pt modelId="{76CB18D4-86E2-467C-A2CF-3ED9EFE66BEA}" type="pres">
      <dgm:prSet presAssocID="{3CC73758-10C1-47F8-AFA7-1A986D4DDD60}" presName="composite" presStyleCnt="0"/>
      <dgm:spPr/>
    </dgm:pt>
    <dgm:pt modelId="{E712D073-0B15-4887-9DCE-A27BCACBC178}" type="pres">
      <dgm:prSet presAssocID="{3CC73758-10C1-47F8-AFA7-1A986D4DDD60}" presName="L1TextContainer" presStyleLbl="revTx" presStyleIdx="2" presStyleCnt="4">
        <dgm:presLayoutVars>
          <dgm:chMax val="1"/>
          <dgm:chPref val="1"/>
          <dgm:bulletEnabled val="1"/>
        </dgm:presLayoutVars>
      </dgm:prSet>
      <dgm:spPr/>
    </dgm:pt>
    <dgm:pt modelId="{4C57E835-21E8-44E9-8CE3-1E2D478ECB2B}" type="pres">
      <dgm:prSet presAssocID="{3CC73758-10C1-47F8-AFA7-1A986D4DDD60}" presName="L2TextContainerWrapper" presStyleCnt="0">
        <dgm:presLayoutVars>
          <dgm:chMax val="0"/>
          <dgm:chPref val="0"/>
          <dgm:bulletEnabled val="1"/>
        </dgm:presLayoutVars>
      </dgm:prSet>
      <dgm:spPr/>
    </dgm:pt>
    <dgm:pt modelId="{E0D48281-565D-47A3-9B6C-576231178549}" type="pres">
      <dgm:prSet presAssocID="{3CC73758-10C1-47F8-AFA7-1A986D4DDD60}" presName="L2TextContainer" presStyleLbl="bgAcc1" presStyleIdx="2" presStyleCnt="4"/>
      <dgm:spPr/>
    </dgm:pt>
    <dgm:pt modelId="{E0365E95-CAD6-4660-956D-E490447A5CB4}" type="pres">
      <dgm:prSet presAssocID="{3CC73758-10C1-47F8-AFA7-1A986D4DDD60}" presName="FlexibleEmptyPlaceHolder" presStyleCnt="0"/>
      <dgm:spPr/>
    </dgm:pt>
    <dgm:pt modelId="{DCAE8A46-752C-4E82-84CE-E790E1F2918E}" type="pres">
      <dgm:prSet presAssocID="{3CC73758-10C1-47F8-AFA7-1A986D4DDD60}" presName="ConnectLine" presStyleLbl="sibTrans1D1" presStyleIdx="2" presStyleCnt="4"/>
      <dgm:spPr>
        <a:noFill/>
        <a:ln w="6350" cap="flat" cmpd="sng" algn="ctr">
          <a:solidFill>
            <a:schemeClr val="accent2">
              <a:hueOff val="0"/>
              <a:satOff val="0"/>
              <a:lumOff val="0"/>
              <a:alphaOff val="0"/>
            </a:schemeClr>
          </a:solidFill>
          <a:prstDash val="dash"/>
          <a:miter lim="800000"/>
        </a:ln>
        <a:effectLst/>
      </dgm:spPr>
    </dgm:pt>
    <dgm:pt modelId="{B6459BF8-D2C3-4018-9C28-98667DC203F4}" type="pres">
      <dgm:prSet presAssocID="{3CC73758-10C1-47F8-AFA7-1A986D4DDD60}" presName="ConnectorPoint" presStyleLbl="alignNode1" presStyleIdx="2" presStyleCnt="4"/>
      <dgm:spPr/>
    </dgm:pt>
    <dgm:pt modelId="{EAB0CCC2-BFF9-432D-BA8E-7ECAF2D92AF2}" type="pres">
      <dgm:prSet presAssocID="{3CC73758-10C1-47F8-AFA7-1A986D4DDD60}" presName="EmptyPlaceHolder" presStyleCnt="0"/>
      <dgm:spPr/>
    </dgm:pt>
    <dgm:pt modelId="{07073103-04B7-4C74-9AC8-048764100B10}" type="pres">
      <dgm:prSet presAssocID="{D8170BBA-6035-4773-8431-FEDD687647FF}" presName="spaceBetweenRectangles" presStyleCnt="0"/>
      <dgm:spPr/>
    </dgm:pt>
    <dgm:pt modelId="{C68762A5-E9DF-484F-B385-6C7E07325E98}" type="pres">
      <dgm:prSet presAssocID="{D2FE027B-4161-41E1-B4D4-02AECB2E3FA0}" presName="composite" presStyleCnt="0"/>
      <dgm:spPr/>
    </dgm:pt>
    <dgm:pt modelId="{F782935D-BBBD-4420-826A-F71C517659B6}" type="pres">
      <dgm:prSet presAssocID="{D2FE027B-4161-41E1-B4D4-02AECB2E3FA0}" presName="L1TextContainer" presStyleLbl="revTx" presStyleIdx="3" presStyleCnt="4">
        <dgm:presLayoutVars>
          <dgm:chMax val="1"/>
          <dgm:chPref val="1"/>
          <dgm:bulletEnabled val="1"/>
        </dgm:presLayoutVars>
      </dgm:prSet>
      <dgm:spPr/>
    </dgm:pt>
    <dgm:pt modelId="{3C71E446-482E-4CAC-8D42-2D4AC020412B}" type="pres">
      <dgm:prSet presAssocID="{D2FE027B-4161-41E1-B4D4-02AECB2E3FA0}" presName="L2TextContainerWrapper" presStyleCnt="0">
        <dgm:presLayoutVars>
          <dgm:chMax val="0"/>
          <dgm:chPref val="0"/>
          <dgm:bulletEnabled val="1"/>
        </dgm:presLayoutVars>
      </dgm:prSet>
      <dgm:spPr/>
    </dgm:pt>
    <dgm:pt modelId="{6C3A59BD-6D45-4573-B098-8CB5207F194D}" type="pres">
      <dgm:prSet presAssocID="{D2FE027B-4161-41E1-B4D4-02AECB2E3FA0}" presName="L2TextContainer" presStyleLbl="bgAcc1" presStyleIdx="3" presStyleCnt="4"/>
      <dgm:spPr/>
    </dgm:pt>
    <dgm:pt modelId="{8EB042C8-D666-4667-A1E4-E0C87151B72F}" type="pres">
      <dgm:prSet presAssocID="{D2FE027B-4161-41E1-B4D4-02AECB2E3FA0}" presName="FlexibleEmptyPlaceHolder" presStyleCnt="0"/>
      <dgm:spPr/>
    </dgm:pt>
    <dgm:pt modelId="{086FB9B1-82B2-4197-8B33-6E7FF94F8D2E}" type="pres">
      <dgm:prSet presAssocID="{D2FE027B-4161-41E1-B4D4-02AECB2E3FA0}" presName="ConnectLine" presStyleLbl="sibTrans1D1" presStyleIdx="3" presStyleCnt="4"/>
      <dgm:spPr>
        <a:noFill/>
        <a:ln w="6350" cap="flat" cmpd="sng" algn="ctr">
          <a:solidFill>
            <a:schemeClr val="accent2">
              <a:hueOff val="0"/>
              <a:satOff val="0"/>
              <a:lumOff val="0"/>
              <a:alphaOff val="0"/>
            </a:schemeClr>
          </a:solidFill>
          <a:prstDash val="dash"/>
          <a:miter lim="800000"/>
        </a:ln>
        <a:effectLst/>
      </dgm:spPr>
    </dgm:pt>
    <dgm:pt modelId="{3F359E8B-7C7E-4FD9-B106-36CCBFC731D5}" type="pres">
      <dgm:prSet presAssocID="{D2FE027B-4161-41E1-B4D4-02AECB2E3FA0}" presName="ConnectorPoint" presStyleLbl="alignNode1" presStyleIdx="3" presStyleCnt="4"/>
      <dgm:spPr/>
    </dgm:pt>
    <dgm:pt modelId="{34434334-A935-4057-946F-93B826088F38}" type="pres">
      <dgm:prSet presAssocID="{D2FE027B-4161-41E1-B4D4-02AECB2E3FA0}" presName="EmptyPlaceHolder" presStyleCnt="0"/>
      <dgm:spPr/>
    </dgm:pt>
  </dgm:ptLst>
  <dgm:cxnLst>
    <dgm:cxn modelId="{CB32A309-9CA9-4554-941D-519A91A9E733}" srcId="{D2FE027B-4161-41E1-B4D4-02AECB2E3FA0}" destId="{2BE415B7-7185-4956-8487-237B40BC0EE5}" srcOrd="0" destOrd="0" parTransId="{A38E847E-0D1D-4F40-9A71-4D5999ADE08B}" sibTransId="{F0D1C61C-E3F2-49BA-A2D8-C04A81308E5D}"/>
    <dgm:cxn modelId="{64516513-C9B3-4B52-A434-6178ACAB3599}" type="presOf" srcId="{91969DED-4CB8-4A14-A50B-3F7B848E46B5}" destId="{60D0713D-AF69-4AF8-B071-F65622790886}" srcOrd="0" destOrd="0" presId="urn:microsoft.com/office/officeart/2016/7/layout/BasicTimeline"/>
    <dgm:cxn modelId="{3760A536-08D8-4D45-9A8D-A21E58E17F8A}" type="presOf" srcId="{D2FE027B-4161-41E1-B4D4-02AECB2E3FA0}" destId="{F782935D-BBBD-4420-826A-F71C517659B6}" srcOrd="0" destOrd="0" presId="urn:microsoft.com/office/officeart/2016/7/layout/BasicTimeline"/>
    <dgm:cxn modelId="{5EDA943F-300F-408A-A52E-3D5140FD5C22}" srcId="{3CC73758-10C1-47F8-AFA7-1A986D4DDD60}" destId="{FD9CA14A-483C-4869-B0C1-7C5FB7EEDBCC}" srcOrd="0" destOrd="0" parTransId="{8182A92F-45BA-4CD1-8E43-0B0810A50FEB}" sibTransId="{914BB93C-EA8A-4B5B-8F06-30DA7C7F4B7B}"/>
    <dgm:cxn modelId="{4A69F85D-5C15-48FD-893A-B3050E1BADEB}" srcId="{A66480AC-C0DE-4E5E-9ECD-9AE37E3FCB79}" destId="{3CC73758-10C1-47F8-AFA7-1A986D4DDD60}" srcOrd="2" destOrd="0" parTransId="{FF6AE4B6-4A2F-49EE-9316-9AF55E77838B}" sibTransId="{D8170BBA-6035-4773-8431-FEDD687647FF}"/>
    <dgm:cxn modelId="{D3D81948-D963-4D1E-AE16-9705EAF510FC}" srcId="{A66480AC-C0DE-4E5E-9ECD-9AE37E3FCB79}" destId="{A8C03FBB-4A75-4460-AEA6-DEAEB9C61496}" srcOrd="0" destOrd="0" parTransId="{4E972F7F-4B1B-47AA-A25B-1FFC561F1C76}" sibTransId="{67361508-930A-4A23-8CFC-BB56DA645C3C}"/>
    <dgm:cxn modelId="{41643976-DEF5-44B7-B9E7-888F3AEFC45F}" type="presOf" srcId="{3CC73758-10C1-47F8-AFA7-1A986D4DDD60}" destId="{E712D073-0B15-4887-9DCE-A27BCACBC178}" srcOrd="0" destOrd="0" presId="urn:microsoft.com/office/officeart/2016/7/layout/BasicTimeline"/>
    <dgm:cxn modelId="{2D36C892-88AC-490F-8E33-2C73C0E22FF5}" type="presOf" srcId="{2BE415B7-7185-4956-8487-237B40BC0EE5}" destId="{6C3A59BD-6D45-4573-B098-8CB5207F194D}" srcOrd="0" destOrd="0" presId="urn:microsoft.com/office/officeart/2016/7/layout/BasicTimeline"/>
    <dgm:cxn modelId="{E5C7B693-D4EE-4A4E-97D1-4621CA0D3E91}" type="presOf" srcId="{A8C03FBB-4A75-4460-AEA6-DEAEB9C61496}" destId="{FE5C7F33-9326-49FB-89A3-8A20163AD994}" srcOrd="0" destOrd="0" presId="urn:microsoft.com/office/officeart/2016/7/layout/BasicTimeline"/>
    <dgm:cxn modelId="{4F4F82A2-02F1-492B-96C1-46C070BEFCE3}" srcId="{A66480AC-C0DE-4E5E-9ECD-9AE37E3FCB79}" destId="{D2FE027B-4161-41E1-B4D4-02AECB2E3FA0}" srcOrd="3" destOrd="0" parTransId="{88680CFE-3CE0-4842-B3D3-716D3B671238}" sibTransId="{4D59E06B-629C-40B5-96D3-423B7A56C945}"/>
    <dgm:cxn modelId="{4CE397A6-DB48-4AAE-BCFB-3D992789379D}" type="presOf" srcId="{5E71F362-34DF-4EEC-92A3-0EFE450E05E4}" destId="{BA29120C-7C6B-4F62-9079-4AD528BC0744}" srcOrd="0" destOrd="0" presId="urn:microsoft.com/office/officeart/2016/7/layout/BasicTimeline"/>
    <dgm:cxn modelId="{B99CA6C9-28D1-4DDB-B8EC-AED73AD115CA}" srcId="{A8C03FBB-4A75-4460-AEA6-DEAEB9C61496}" destId="{5E71F362-34DF-4EEC-92A3-0EFE450E05E4}" srcOrd="0" destOrd="0" parTransId="{8E5EE4D1-908E-455C-B8B3-281AD42DEC9A}" sibTransId="{B208B24A-E9FD-40A9-B764-FB7C2B7ED8B9}"/>
    <dgm:cxn modelId="{537F2ED0-8BD0-4AD5-B60D-89B660EDA1AC}" srcId="{A66480AC-C0DE-4E5E-9ECD-9AE37E3FCB79}" destId="{91969DED-4CB8-4A14-A50B-3F7B848E46B5}" srcOrd="1" destOrd="0" parTransId="{441CD73D-85E1-42A6-BCF8-362A3247E2F3}" sibTransId="{81CA8AA2-C0C3-4381-BA8B-413EDD578B83}"/>
    <dgm:cxn modelId="{403E30EA-CA23-4A5A-9D22-DF82F93CFF08}" type="presOf" srcId="{A66480AC-C0DE-4E5E-9ECD-9AE37E3FCB79}" destId="{9FFA803F-EA25-49D8-A073-96E9747E345F}" srcOrd="0" destOrd="0" presId="urn:microsoft.com/office/officeart/2016/7/layout/BasicTimeline"/>
    <dgm:cxn modelId="{252B4FF4-6466-43C7-8436-08B55881B5BC}" type="presOf" srcId="{FD9CA14A-483C-4869-B0C1-7C5FB7EEDBCC}" destId="{E0D48281-565D-47A3-9B6C-576231178549}" srcOrd="0" destOrd="0" presId="urn:microsoft.com/office/officeart/2016/7/layout/BasicTimeline"/>
    <dgm:cxn modelId="{9488AFF6-9066-454E-B3C3-57C8BC68F549}" type="presOf" srcId="{8A04F340-E8E1-4146-9905-E7ADCAEAABD7}" destId="{DADAA0C9-3E42-4088-8622-30E9F6EA139A}" srcOrd="0" destOrd="0" presId="urn:microsoft.com/office/officeart/2016/7/layout/BasicTimeline"/>
    <dgm:cxn modelId="{E636BFFB-0404-4D4B-B3F0-C64FDFD9DDEF}" srcId="{91969DED-4CB8-4A14-A50B-3F7B848E46B5}" destId="{8A04F340-E8E1-4146-9905-E7ADCAEAABD7}" srcOrd="0" destOrd="0" parTransId="{4EBD5EC2-45ED-4ED6-8376-97D155A911AE}" sibTransId="{F9CD2A04-6A34-4104-A971-391788B88F55}"/>
    <dgm:cxn modelId="{9C5E351C-4F83-42C9-8766-363923817116}" type="presParOf" srcId="{9FFA803F-EA25-49D8-A073-96E9747E345F}" destId="{EE0E6265-BE99-48D1-8879-DB5A75D6D78E}" srcOrd="0" destOrd="0" presId="urn:microsoft.com/office/officeart/2016/7/layout/BasicTimeline"/>
    <dgm:cxn modelId="{F4A239D2-791C-4FA7-8885-B0E1A7FEAC48}" type="presParOf" srcId="{9FFA803F-EA25-49D8-A073-96E9747E345F}" destId="{BDA8F949-88B8-486D-9E41-ABA1463A8926}" srcOrd="1" destOrd="0" presId="urn:microsoft.com/office/officeart/2016/7/layout/BasicTimeline"/>
    <dgm:cxn modelId="{14D4DBE1-C56F-48BE-A66B-2B0E85E7B755}" type="presParOf" srcId="{BDA8F949-88B8-486D-9E41-ABA1463A8926}" destId="{A41AEE8D-8763-4311-BB07-B499A93D76EA}" srcOrd="0" destOrd="0" presId="urn:microsoft.com/office/officeart/2016/7/layout/BasicTimeline"/>
    <dgm:cxn modelId="{2868F0B4-2D8C-4E60-A800-D7753FFE1445}" type="presParOf" srcId="{A41AEE8D-8763-4311-BB07-B499A93D76EA}" destId="{FE5C7F33-9326-49FB-89A3-8A20163AD994}" srcOrd="0" destOrd="0" presId="urn:microsoft.com/office/officeart/2016/7/layout/BasicTimeline"/>
    <dgm:cxn modelId="{6F72394A-7E16-45AE-B5C9-6D1224450F0E}" type="presParOf" srcId="{A41AEE8D-8763-4311-BB07-B499A93D76EA}" destId="{C51067AB-548D-47E7-B9DD-C7A4C9600F8C}" srcOrd="1" destOrd="0" presId="urn:microsoft.com/office/officeart/2016/7/layout/BasicTimeline"/>
    <dgm:cxn modelId="{2BF023E2-BD82-4543-9797-FF9FAF55B2A5}" type="presParOf" srcId="{C51067AB-548D-47E7-B9DD-C7A4C9600F8C}" destId="{BA29120C-7C6B-4F62-9079-4AD528BC0744}" srcOrd="0" destOrd="0" presId="urn:microsoft.com/office/officeart/2016/7/layout/BasicTimeline"/>
    <dgm:cxn modelId="{2E1DF8FC-1E3D-407B-8B7F-074787FD4D73}" type="presParOf" srcId="{C51067AB-548D-47E7-B9DD-C7A4C9600F8C}" destId="{617B6CDA-9351-44EF-9011-41758FE93851}" srcOrd="1" destOrd="0" presId="urn:microsoft.com/office/officeart/2016/7/layout/BasicTimeline"/>
    <dgm:cxn modelId="{4C3C8707-33EB-4053-85D9-0C1CF04E32CD}" type="presParOf" srcId="{A41AEE8D-8763-4311-BB07-B499A93D76EA}" destId="{A95DB80B-444A-4D69-B205-3A801BB8524A}" srcOrd="2" destOrd="0" presId="urn:microsoft.com/office/officeart/2016/7/layout/BasicTimeline"/>
    <dgm:cxn modelId="{1FE3BD8D-0AF3-46A6-AB51-EDAEC9EB4D89}" type="presParOf" srcId="{A41AEE8D-8763-4311-BB07-B499A93D76EA}" destId="{FA19A0AA-8B0B-4AA8-A80D-08CFFDD3F112}" srcOrd="3" destOrd="0" presId="urn:microsoft.com/office/officeart/2016/7/layout/BasicTimeline"/>
    <dgm:cxn modelId="{B5FDF500-80BD-45C8-BBEB-575AA1DAADE7}" type="presParOf" srcId="{A41AEE8D-8763-4311-BB07-B499A93D76EA}" destId="{C298CC98-EF08-4D23-94A2-F58DEE6D7DE4}" srcOrd="4" destOrd="0" presId="urn:microsoft.com/office/officeart/2016/7/layout/BasicTimeline"/>
    <dgm:cxn modelId="{90EDA9D9-5363-433C-811E-5513B52588D1}" type="presParOf" srcId="{BDA8F949-88B8-486D-9E41-ABA1463A8926}" destId="{F3D981F8-7433-4E93-99E6-2B447306B973}" srcOrd="1" destOrd="0" presId="urn:microsoft.com/office/officeart/2016/7/layout/BasicTimeline"/>
    <dgm:cxn modelId="{7935889E-4736-4C7F-8622-A330C126F16B}" type="presParOf" srcId="{BDA8F949-88B8-486D-9E41-ABA1463A8926}" destId="{7D29DFA7-018B-45C9-AC1C-5CFC82FEE150}" srcOrd="2" destOrd="0" presId="urn:microsoft.com/office/officeart/2016/7/layout/BasicTimeline"/>
    <dgm:cxn modelId="{EB2658D4-3F40-4748-AE39-624B8E620A96}" type="presParOf" srcId="{7D29DFA7-018B-45C9-AC1C-5CFC82FEE150}" destId="{60D0713D-AF69-4AF8-B071-F65622790886}" srcOrd="0" destOrd="0" presId="urn:microsoft.com/office/officeart/2016/7/layout/BasicTimeline"/>
    <dgm:cxn modelId="{51E99B0B-8CC3-4BC2-8250-4C73AF5F12E8}" type="presParOf" srcId="{7D29DFA7-018B-45C9-AC1C-5CFC82FEE150}" destId="{5DAA1547-FEA7-4F69-96D3-0E3A07601B1E}" srcOrd="1" destOrd="0" presId="urn:microsoft.com/office/officeart/2016/7/layout/BasicTimeline"/>
    <dgm:cxn modelId="{9826AAC2-4AE6-4C22-826D-5672547E59BD}" type="presParOf" srcId="{5DAA1547-FEA7-4F69-96D3-0E3A07601B1E}" destId="{DADAA0C9-3E42-4088-8622-30E9F6EA139A}" srcOrd="0" destOrd="0" presId="urn:microsoft.com/office/officeart/2016/7/layout/BasicTimeline"/>
    <dgm:cxn modelId="{EC270DFB-5C5B-40C9-8196-FC46A9C21D19}" type="presParOf" srcId="{5DAA1547-FEA7-4F69-96D3-0E3A07601B1E}" destId="{D2E61EE0-F306-43AF-AFF9-74A14B9CF379}" srcOrd="1" destOrd="0" presId="urn:microsoft.com/office/officeart/2016/7/layout/BasicTimeline"/>
    <dgm:cxn modelId="{CB792D24-F02F-48C4-AC1D-366893851161}" type="presParOf" srcId="{7D29DFA7-018B-45C9-AC1C-5CFC82FEE150}" destId="{DBD74D6B-057A-432C-9067-BF618C19EB2A}" srcOrd="2" destOrd="0" presId="urn:microsoft.com/office/officeart/2016/7/layout/BasicTimeline"/>
    <dgm:cxn modelId="{0B13E8C1-0B1E-425B-8D83-92D34782753B}" type="presParOf" srcId="{7D29DFA7-018B-45C9-AC1C-5CFC82FEE150}" destId="{0F979253-FD39-4920-BFCA-78C564B167EA}" srcOrd="3" destOrd="0" presId="urn:microsoft.com/office/officeart/2016/7/layout/BasicTimeline"/>
    <dgm:cxn modelId="{6B60A5F4-2BAC-4F3F-A227-CB4F69F166D3}" type="presParOf" srcId="{7D29DFA7-018B-45C9-AC1C-5CFC82FEE150}" destId="{C9B4B298-E04C-4317-856D-E345FE5EC64B}" srcOrd="4" destOrd="0" presId="urn:microsoft.com/office/officeart/2016/7/layout/BasicTimeline"/>
    <dgm:cxn modelId="{F632D135-41E2-43A9-9B84-8A9C50BA663F}" type="presParOf" srcId="{BDA8F949-88B8-486D-9E41-ABA1463A8926}" destId="{9B636147-AF19-40E0-BE7D-3BE8148CC024}" srcOrd="3" destOrd="0" presId="urn:microsoft.com/office/officeart/2016/7/layout/BasicTimeline"/>
    <dgm:cxn modelId="{3411521A-E802-4A42-B7EC-D46E6B3B7C96}" type="presParOf" srcId="{BDA8F949-88B8-486D-9E41-ABA1463A8926}" destId="{76CB18D4-86E2-467C-A2CF-3ED9EFE66BEA}" srcOrd="4" destOrd="0" presId="urn:microsoft.com/office/officeart/2016/7/layout/BasicTimeline"/>
    <dgm:cxn modelId="{88CD890C-B8E8-4CDA-B032-3A9A3F32FD79}" type="presParOf" srcId="{76CB18D4-86E2-467C-A2CF-3ED9EFE66BEA}" destId="{E712D073-0B15-4887-9DCE-A27BCACBC178}" srcOrd="0" destOrd="0" presId="urn:microsoft.com/office/officeart/2016/7/layout/BasicTimeline"/>
    <dgm:cxn modelId="{AB1754FF-81F0-4ADB-A662-440DA0FBE430}" type="presParOf" srcId="{76CB18D4-86E2-467C-A2CF-3ED9EFE66BEA}" destId="{4C57E835-21E8-44E9-8CE3-1E2D478ECB2B}" srcOrd="1" destOrd="0" presId="urn:microsoft.com/office/officeart/2016/7/layout/BasicTimeline"/>
    <dgm:cxn modelId="{03EB58B1-E5D1-49BD-8FE7-FF1A8E5CDD51}" type="presParOf" srcId="{4C57E835-21E8-44E9-8CE3-1E2D478ECB2B}" destId="{E0D48281-565D-47A3-9B6C-576231178549}" srcOrd="0" destOrd="0" presId="urn:microsoft.com/office/officeart/2016/7/layout/BasicTimeline"/>
    <dgm:cxn modelId="{C7D8A92C-6CBF-4FA3-931B-5668E18C280C}" type="presParOf" srcId="{4C57E835-21E8-44E9-8CE3-1E2D478ECB2B}" destId="{E0365E95-CAD6-4660-956D-E490447A5CB4}" srcOrd="1" destOrd="0" presId="urn:microsoft.com/office/officeart/2016/7/layout/BasicTimeline"/>
    <dgm:cxn modelId="{57009207-8976-4EFD-876A-EF1C91AB599A}" type="presParOf" srcId="{76CB18D4-86E2-467C-A2CF-3ED9EFE66BEA}" destId="{DCAE8A46-752C-4E82-84CE-E790E1F2918E}" srcOrd="2" destOrd="0" presId="urn:microsoft.com/office/officeart/2016/7/layout/BasicTimeline"/>
    <dgm:cxn modelId="{A5FB4889-2275-4DD2-ADF0-583A5D1AE1ED}" type="presParOf" srcId="{76CB18D4-86E2-467C-A2CF-3ED9EFE66BEA}" destId="{B6459BF8-D2C3-4018-9C28-98667DC203F4}" srcOrd="3" destOrd="0" presId="urn:microsoft.com/office/officeart/2016/7/layout/BasicTimeline"/>
    <dgm:cxn modelId="{8B3418BE-680A-4C04-AD26-F21B02D832B0}" type="presParOf" srcId="{76CB18D4-86E2-467C-A2CF-3ED9EFE66BEA}" destId="{EAB0CCC2-BFF9-432D-BA8E-7ECAF2D92AF2}" srcOrd="4" destOrd="0" presId="urn:microsoft.com/office/officeart/2016/7/layout/BasicTimeline"/>
    <dgm:cxn modelId="{A9042F53-7838-4B89-A14A-DC86E7759451}" type="presParOf" srcId="{BDA8F949-88B8-486D-9E41-ABA1463A8926}" destId="{07073103-04B7-4C74-9AC8-048764100B10}" srcOrd="5" destOrd="0" presId="urn:microsoft.com/office/officeart/2016/7/layout/BasicTimeline"/>
    <dgm:cxn modelId="{5290B18C-985B-476F-80AB-B000D2E28F60}" type="presParOf" srcId="{BDA8F949-88B8-486D-9E41-ABA1463A8926}" destId="{C68762A5-E9DF-484F-B385-6C7E07325E98}" srcOrd="6" destOrd="0" presId="urn:microsoft.com/office/officeart/2016/7/layout/BasicTimeline"/>
    <dgm:cxn modelId="{819C616E-63F8-4599-9A66-512521E8E9F5}" type="presParOf" srcId="{C68762A5-E9DF-484F-B385-6C7E07325E98}" destId="{F782935D-BBBD-4420-826A-F71C517659B6}" srcOrd="0" destOrd="0" presId="urn:microsoft.com/office/officeart/2016/7/layout/BasicTimeline"/>
    <dgm:cxn modelId="{8C54E232-1B89-4DC9-8E05-4736E6F4C528}" type="presParOf" srcId="{C68762A5-E9DF-484F-B385-6C7E07325E98}" destId="{3C71E446-482E-4CAC-8D42-2D4AC020412B}" srcOrd="1" destOrd="0" presId="urn:microsoft.com/office/officeart/2016/7/layout/BasicTimeline"/>
    <dgm:cxn modelId="{BC353777-539A-4864-BB21-346D8C4360C1}" type="presParOf" srcId="{3C71E446-482E-4CAC-8D42-2D4AC020412B}" destId="{6C3A59BD-6D45-4573-B098-8CB5207F194D}" srcOrd="0" destOrd="0" presId="urn:microsoft.com/office/officeart/2016/7/layout/BasicTimeline"/>
    <dgm:cxn modelId="{53E54228-74E4-4F6A-AAD7-71EB44BEEB36}" type="presParOf" srcId="{3C71E446-482E-4CAC-8D42-2D4AC020412B}" destId="{8EB042C8-D666-4667-A1E4-E0C87151B72F}" srcOrd="1" destOrd="0" presId="urn:microsoft.com/office/officeart/2016/7/layout/BasicTimeline"/>
    <dgm:cxn modelId="{CD2E3F26-566B-4E8C-9927-C3B42B77551C}" type="presParOf" srcId="{C68762A5-E9DF-484F-B385-6C7E07325E98}" destId="{086FB9B1-82B2-4197-8B33-6E7FF94F8D2E}" srcOrd="2" destOrd="0" presId="urn:microsoft.com/office/officeart/2016/7/layout/BasicTimeline"/>
    <dgm:cxn modelId="{7571835A-7BAA-40A1-945B-B991B049CBA7}" type="presParOf" srcId="{C68762A5-E9DF-484F-B385-6C7E07325E98}" destId="{3F359E8B-7C7E-4FD9-B106-36CCBFC731D5}" srcOrd="3" destOrd="0" presId="urn:microsoft.com/office/officeart/2016/7/layout/BasicTimeline"/>
    <dgm:cxn modelId="{7083DB71-225A-4FBD-A8B2-9CBA2B2F1649}" type="presParOf" srcId="{C68762A5-E9DF-484F-B385-6C7E07325E98}" destId="{34434334-A935-4057-946F-93B826088F38}" srcOrd="4"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E6265-BE99-48D1-8879-DB5A75D6D78E}">
      <dsp:nvSpPr>
        <dsp:cNvPr id="0" name=""/>
        <dsp:cNvSpPr/>
      </dsp:nvSpPr>
      <dsp:spPr>
        <a:xfrm>
          <a:off x="0" y="1887537"/>
          <a:ext cx="8348663" cy="0"/>
        </a:xfrm>
        <a:prstGeom prst="line">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FE5C7F33-9326-49FB-89A3-8A20163AD994}">
      <dsp:nvSpPr>
        <dsp:cNvPr id="0" name=""/>
        <dsp:cNvSpPr/>
      </dsp:nvSpPr>
      <dsp:spPr>
        <a:xfrm>
          <a:off x="185195" y="2027215"/>
          <a:ext cx="2679725" cy="426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dirty="0">
              <a:solidFill>
                <a:schemeClr val="accent2">
                  <a:lumMod val="60000"/>
                  <a:lumOff val="40000"/>
                </a:schemeClr>
              </a:solidFill>
              <a:latin typeface="+mn-lt"/>
            </a:rPr>
            <a:t>Week 1</a:t>
          </a:r>
        </a:p>
      </dsp:txBody>
      <dsp:txXfrm>
        <a:off x="185195" y="2027215"/>
        <a:ext cx="2679725" cy="426583"/>
      </dsp:txXfrm>
    </dsp:sp>
    <dsp:sp modelId="{BA29120C-7C6B-4F62-9079-4AD528BC0744}">
      <dsp:nvSpPr>
        <dsp:cNvPr id="0" name=""/>
        <dsp:cNvSpPr/>
      </dsp:nvSpPr>
      <dsp:spPr>
        <a:xfrm>
          <a:off x="2486" y="526622"/>
          <a:ext cx="3045142" cy="643650"/>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mn-lt"/>
            </a:rPr>
            <a:t>Introduction To CRAAP</a:t>
          </a:r>
        </a:p>
      </dsp:txBody>
      <dsp:txXfrm>
        <a:off x="33906" y="558042"/>
        <a:ext cx="2982302" cy="580810"/>
      </dsp:txXfrm>
    </dsp:sp>
    <dsp:sp modelId="{A95DB80B-444A-4D69-B205-3A801BB8524A}">
      <dsp:nvSpPr>
        <dsp:cNvPr id="0" name=""/>
        <dsp:cNvSpPr/>
      </dsp:nvSpPr>
      <dsp:spPr>
        <a:xfrm>
          <a:off x="1525057" y="1170273"/>
          <a:ext cx="0" cy="717264"/>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0D0713D-AF69-4AF8-B071-F65622790886}">
      <dsp:nvSpPr>
        <dsp:cNvPr id="0" name=""/>
        <dsp:cNvSpPr/>
      </dsp:nvSpPr>
      <dsp:spPr>
        <a:xfrm>
          <a:off x="1951377" y="1321276"/>
          <a:ext cx="2679725" cy="426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dirty="0">
              <a:solidFill>
                <a:schemeClr val="accent2">
                  <a:lumMod val="60000"/>
                  <a:lumOff val="40000"/>
                </a:schemeClr>
              </a:solidFill>
              <a:latin typeface="+mn-lt"/>
            </a:rPr>
            <a:t>Week 2</a:t>
          </a:r>
        </a:p>
      </dsp:txBody>
      <dsp:txXfrm>
        <a:off x="1951377" y="1321276"/>
        <a:ext cx="2679725" cy="426583"/>
      </dsp:txXfrm>
    </dsp:sp>
    <dsp:sp modelId="{FA19A0AA-8B0B-4AA8-A80D-08CFFDD3F112}">
      <dsp:nvSpPr>
        <dsp:cNvPr id="0" name=""/>
        <dsp:cNvSpPr/>
      </dsp:nvSpPr>
      <dsp:spPr>
        <a:xfrm>
          <a:off x="1496744" y="1859224"/>
          <a:ext cx="56626" cy="5662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DAA0C9-3E42-4088-8622-30E9F6EA139A}">
      <dsp:nvSpPr>
        <dsp:cNvPr id="0" name=""/>
        <dsp:cNvSpPr/>
      </dsp:nvSpPr>
      <dsp:spPr>
        <a:xfrm>
          <a:off x="1768669" y="2604801"/>
          <a:ext cx="3045142" cy="643650"/>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mn-lt"/>
            </a:rPr>
            <a:t>How To Apply CRAAP</a:t>
          </a:r>
        </a:p>
      </dsp:txBody>
      <dsp:txXfrm>
        <a:off x="1800089" y="2636221"/>
        <a:ext cx="2982302" cy="580810"/>
      </dsp:txXfrm>
    </dsp:sp>
    <dsp:sp modelId="{DBD74D6B-057A-432C-9067-BF618C19EB2A}">
      <dsp:nvSpPr>
        <dsp:cNvPr id="0" name=""/>
        <dsp:cNvSpPr/>
      </dsp:nvSpPr>
      <dsp:spPr>
        <a:xfrm>
          <a:off x="3291240" y="1887537"/>
          <a:ext cx="0" cy="717264"/>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E712D073-0B15-4887-9DCE-A27BCACBC178}">
      <dsp:nvSpPr>
        <dsp:cNvPr id="0" name=""/>
        <dsp:cNvSpPr/>
      </dsp:nvSpPr>
      <dsp:spPr>
        <a:xfrm>
          <a:off x="3717560" y="2027215"/>
          <a:ext cx="2679725" cy="426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dirty="0">
              <a:solidFill>
                <a:schemeClr val="accent2">
                  <a:lumMod val="60000"/>
                  <a:lumOff val="40000"/>
                </a:schemeClr>
              </a:solidFill>
              <a:latin typeface="+mn-lt"/>
            </a:rPr>
            <a:t>Week 3</a:t>
          </a:r>
        </a:p>
      </dsp:txBody>
      <dsp:txXfrm>
        <a:off x="3717560" y="2027215"/>
        <a:ext cx="2679725" cy="426583"/>
      </dsp:txXfrm>
    </dsp:sp>
    <dsp:sp modelId="{0F979253-FD39-4920-BFCA-78C564B167EA}">
      <dsp:nvSpPr>
        <dsp:cNvPr id="0" name=""/>
        <dsp:cNvSpPr/>
      </dsp:nvSpPr>
      <dsp:spPr>
        <a:xfrm>
          <a:off x="3262927" y="1859224"/>
          <a:ext cx="56626" cy="5662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D48281-565D-47A3-9B6C-576231178549}">
      <dsp:nvSpPr>
        <dsp:cNvPr id="0" name=""/>
        <dsp:cNvSpPr/>
      </dsp:nvSpPr>
      <dsp:spPr>
        <a:xfrm>
          <a:off x="3534851" y="526622"/>
          <a:ext cx="3045142" cy="643650"/>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800100">
            <a:lnSpc>
              <a:spcPct val="90000"/>
            </a:lnSpc>
            <a:spcBef>
              <a:spcPct val="0"/>
            </a:spcBef>
            <a:spcAft>
              <a:spcPct val="35000"/>
            </a:spcAft>
            <a:buNone/>
          </a:pPr>
          <a:r>
            <a:rPr lang="en-US" sz="1800" kern="1200">
              <a:latin typeface="+mn-lt"/>
            </a:rPr>
            <a:t>Applied CRAAP  </a:t>
          </a:r>
          <a:endParaRPr lang="en-US" sz="1800" kern="1200" dirty="0">
            <a:latin typeface="+mn-lt"/>
          </a:endParaRPr>
        </a:p>
      </dsp:txBody>
      <dsp:txXfrm>
        <a:off x="3566271" y="558042"/>
        <a:ext cx="2982302" cy="580810"/>
      </dsp:txXfrm>
    </dsp:sp>
    <dsp:sp modelId="{DCAE8A46-752C-4E82-84CE-E790E1F2918E}">
      <dsp:nvSpPr>
        <dsp:cNvPr id="0" name=""/>
        <dsp:cNvSpPr/>
      </dsp:nvSpPr>
      <dsp:spPr>
        <a:xfrm>
          <a:off x="5057422" y="1170273"/>
          <a:ext cx="0" cy="717264"/>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782935D-BBBD-4420-826A-F71C517659B6}">
      <dsp:nvSpPr>
        <dsp:cNvPr id="0" name=""/>
        <dsp:cNvSpPr/>
      </dsp:nvSpPr>
      <dsp:spPr>
        <a:xfrm>
          <a:off x="5483742" y="1321276"/>
          <a:ext cx="2679725" cy="426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dirty="0">
              <a:solidFill>
                <a:schemeClr val="accent2">
                  <a:lumMod val="60000"/>
                  <a:lumOff val="40000"/>
                </a:schemeClr>
              </a:solidFill>
              <a:latin typeface="+mn-lt"/>
            </a:rPr>
            <a:t> Week 5</a:t>
          </a:r>
        </a:p>
      </dsp:txBody>
      <dsp:txXfrm>
        <a:off x="5483742" y="1321276"/>
        <a:ext cx="2679725" cy="426583"/>
      </dsp:txXfrm>
    </dsp:sp>
    <dsp:sp modelId="{B6459BF8-D2C3-4018-9C28-98667DC203F4}">
      <dsp:nvSpPr>
        <dsp:cNvPr id="0" name=""/>
        <dsp:cNvSpPr/>
      </dsp:nvSpPr>
      <dsp:spPr>
        <a:xfrm>
          <a:off x="5029109" y="1859224"/>
          <a:ext cx="56626" cy="5662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A59BD-6D45-4573-B098-8CB5207F194D}">
      <dsp:nvSpPr>
        <dsp:cNvPr id="0" name=""/>
        <dsp:cNvSpPr/>
      </dsp:nvSpPr>
      <dsp:spPr>
        <a:xfrm>
          <a:off x="5301034" y="2604801"/>
          <a:ext cx="3045142" cy="643650"/>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mn-lt"/>
            </a:rPr>
            <a:t>Reflective Essay</a:t>
          </a:r>
        </a:p>
      </dsp:txBody>
      <dsp:txXfrm>
        <a:off x="5332454" y="2636221"/>
        <a:ext cx="2982302" cy="580810"/>
      </dsp:txXfrm>
    </dsp:sp>
    <dsp:sp modelId="{086FB9B1-82B2-4197-8B33-6E7FF94F8D2E}">
      <dsp:nvSpPr>
        <dsp:cNvPr id="0" name=""/>
        <dsp:cNvSpPr/>
      </dsp:nvSpPr>
      <dsp:spPr>
        <a:xfrm>
          <a:off x="6823605" y="1887537"/>
          <a:ext cx="0" cy="717264"/>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3F359E8B-7C7E-4FD9-B106-36CCBFC731D5}">
      <dsp:nvSpPr>
        <dsp:cNvPr id="0" name=""/>
        <dsp:cNvSpPr/>
      </dsp:nvSpPr>
      <dsp:spPr>
        <a:xfrm>
          <a:off x="6795292" y="1859224"/>
          <a:ext cx="56626" cy="5662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3/16/2026</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0D2594CA-29C5-062F-2EA7-C593B096C62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9" name="Slide Image Placeholder 8">
            <a:extLst>
              <a:ext uri="{FF2B5EF4-FFF2-40B4-BE49-F238E27FC236}">
                <a16:creationId xmlns:a16="http://schemas.microsoft.com/office/drawing/2014/main" id="{E04BB896-BA64-B358-A066-15B96D23BC88}"/>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10" name="Footer Placeholder 9">
            <a:extLst>
              <a:ext uri="{FF2B5EF4-FFF2-40B4-BE49-F238E27FC236}">
                <a16:creationId xmlns:a16="http://schemas.microsoft.com/office/drawing/2014/main" id="{5EFA2818-7747-F326-294F-EEAC9BEF6EB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11" name="Date Placeholder 10">
            <a:extLst>
              <a:ext uri="{FF2B5EF4-FFF2-40B4-BE49-F238E27FC236}">
                <a16:creationId xmlns:a16="http://schemas.microsoft.com/office/drawing/2014/main" id="{6B76E0F0-B7F9-756A-3EA4-2114B75370E5}"/>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0CF20C-6BCC-41A4-8C16-5A346425718D}" type="datetimeFigureOut">
              <a:rPr lang="en-US" smtClean="0"/>
              <a:t>3/16/2026</a:t>
            </a:fld>
            <a:endParaRPr lang="en-US" dirty="0"/>
          </a:p>
        </p:txBody>
      </p:sp>
      <p:sp>
        <p:nvSpPr>
          <p:cNvPr id="12" name="Notes Placeholder 11">
            <a:extLst>
              <a:ext uri="{FF2B5EF4-FFF2-40B4-BE49-F238E27FC236}">
                <a16:creationId xmlns:a16="http://schemas.microsoft.com/office/drawing/2014/main" id="{5161C21F-108C-0F07-CDDD-AFB8DDBF694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A507CBA7-2A1E-725E-35DA-D1CFF08EC633}"/>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0679C-80C7-4E7D-9614-ABA41C5B2858}" type="slidenum">
              <a:rPr lang="en-US" smtClean="0"/>
              <a:t>‹#›</a:t>
            </a:fld>
            <a:endParaRPr lang="en-US" dirty="0"/>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dirty="0"/>
              <a:t>Throughout this module, I have developed a wide range of digital skills that support both my academic work and future career. This presentation reflects on what I have learned, how I applied these skills in Tasks 1, 2 and 3, and how I plan to continue developing them.</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681593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Hello, my name is Conor, and this presentation reflects on how my digital skills have developed throughout the module </a:t>
            </a:r>
            <a:r>
              <a:rPr lang="en-US" b="1" i="1" dirty="0"/>
              <a:t>Digital skills for personal development</a:t>
            </a:r>
            <a:r>
              <a:rPr lang="en-US" b="1" dirty="0"/>
              <a:t>. Over the past weeks, I’ve completed a range of activities designed to strengthen my digital capability, including evaluating academic sources, completing LinkedIn Learning courses, and applying data skills through Excel.</a:t>
            </a:r>
          </a:p>
          <a:p>
            <a:endParaRPr lang="en-US" b="1" dirty="0"/>
          </a:p>
          <a:p>
            <a:r>
              <a:rPr lang="en-US" b="1" dirty="0"/>
              <a:t>I’ll begin by briefly outlining my JISC Digital Capability assessment, which helped me identify my strengths and areas for development. I’ll then reflect on a few of the tasks set out in the module, explaining what I learned from each activity and how these experiences have contributed to my academic and professional growth. Finally, I’ll discuss how I plan to apply these skills in my future studies and career.</a:t>
            </a:r>
          </a:p>
          <a:p>
            <a:r>
              <a:rPr lang="en-US" b="1" dirty="0"/>
              <a:t>Overall, this presentation highlights how the module has supported my development as a confident, capable and digitally literate learner.”</a:t>
            </a:r>
          </a:p>
          <a:p>
            <a:endParaRPr lang="en-GB" dirty="0"/>
          </a:p>
        </p:txBody>
      </p:sp>
      <p:sp>
        <p:nvSpPr>
          <p:cNvPr id="4" name="Slide Number Placeholder 3"/>
          <p:cNvSpPr>
            <a:spLocks noGrp="1"/>
          </p:cNvSpPr>
          <p:nvPr>
            <p:ph type="sldNum" sz="quarter" idx="5"/>
          </p:nvPr>
        </p:nvSpPr>
        <p:spPr/>
        <p:txBody>
          <a:bodyPr/>
          <a:lstStyle/>
          <a:p>
            <a:fld id="{D060679C-80C7-4E7D-9614-ABA41C5B2858}" type="slidenum">
              <a:rPr lang="en-US" smtClean="0"/>
              <a:t>3</a:t>
            </a:fld>
            <a:endParaRPr lang="en-US" dirty="0"/>
          </a:p>
        </p:txBody>
      </p:sp>
    </p:spTree>
    <p:extLst>
      <p:ext uri="{BB962C8B-B14F-4D97-AF65-F5344CB8AC3E}">
        <p14:creationId xmlns:p14="http://schemas.microsoft.com/office/powerpoint/2010/main" val="536004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JISC Digital Capability report highlighted several strengths and areas for development. I scored </a:t>
            </a:r>
            <a:r>
              <a:rPr lang="en-US" b="1" dirty="0"/>
              <a:t>Proficient</a:t>
            </a:r>
            <a:r>
              <a:rPr lang="en-US" dirty="0"/>
              <a:t> in digital proficiency, digital productivity, digital communication, and preparing for digital learning. For example, the report states that </a:t>
            </a:r>
            <a:r>
              <a:rPr lang="en-US" i="1" dirty="0"/>
              <a:t>“Digital proficiency is the ability you have to use digital devices, networks, applications, software and services”</a:t>
            </a:r>
            <a:r>
              <a:rPr lang="en-US" dirty="0"/>
              <a:t> and rated me as </a:t>
            </a:r>
            <a:r>
              <a:rPr lang="en-US" b="1" dirty="0"/>
              <a:t>Proficient</a:t>
            </a:r>
            <a:r>
              <a:rPr lang="en-US" dirty="0"/>
              <a:t> in this area .</a:t>
            </a:r>
          </a:p>
          <a:p>
            <a:r>
              <a:rPr lang="en-US" dirty="0"/>
              <a:t>I also scored </a:t>
            </a:r>
            <a:r>
              <a:rPr lang="en-US" b="1" dirty="0"/>
              <a:t>Capable</a:t>
            </a:r>
            <a:r>
              <a:rPr lang="en-US" dirty="0"/>
              <a:t> in information literacy, data literacy, digital creation, and problem solving. These results helped me identify where to focus my development throughout the module.</a:t>
            </a:r>
          </a:p>
          <a:p>
            <a:endParaRPr lang="en-GB" dirty="0"/>
          </a:p>
        </p:txBody>
      </p:sp>
      <p:sp>
        <p:nvSpPr>
          <p:cNvPr id="4" name="Slide Number Placeholder 3"/>
          <p:cNvSpPr>
            <a:spLocks noGrp="1"/>
          </p:cNvSpPr>
          <p:nvPr>
            <p:ph type="sldNum" sz="quarter" idx="5"/>
          </p:nvPr>
        </p:nvSpPr>
        <p:spPr/>
        <p:txBody>
          <a:bodyPr/>
          <a:lstStyle/>
          <a:p>
            <a:fld id="{D060679C-80C7-4E7D-9614-ABA41C5B2858}" type="slidenum">
              <a:rPr lang="en-US" smtClean="0"/>
              <a:t>4</a:t>
            </a:fld>
            <a:endParaRPr lang="en-US" dirty="0"/>
          </a:p>
        </p:txBody>
      </p:sp>
    </p:spTree>
    <p:extLst>
      <p:ext uri="{BB962C8B-B14F-4D97-AF65-F5344CB8AC3E}">
        <p14:creationId xmlns:p14="http://schemas.microsoft.com/office/powerpoint/2010/main" val="2665348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JISC Digital Capability report highlighted several strengths and areas for development. I scored </a:t>
            </a:r>
            <a:r>
              <a:rPr lang="en-US" b="1" dirty="0"/>
              <a:t>Proficient</a:t>
            </a:r>
            <a:r>
              <a:rPr lang="en-US" dirty="0"/>
              <a:t> in digital proficiency, digital productivity, digital communication, and preparing for digital learning. For example, the report states that </a:t>
            </a:r>
            <a:r>
              <a:rPr lang="en-US" i="1" dirty="0"/>
              <a:t>“Digital proficiency is the ability you have to use digital devices, networks, applications, software and services”</a:t>
            </a:r>
            <a:r>
              <a:rPr lang="en-US" dirty="0"/>
              <a:t> .</a:t>
            </a:r>
          </a:p>
          <a:p>
            <a:r>
              <a:rPr lang="en-US" dirty="0"/>
              <a:t> </a:t>
            </a:r>
          </a:p>
          <a:p>
            <a:r>
              <a:rPr lang="en-US" dirty="0"/>
              <a:t>I also scored </a:t>
            </a:r>
            <a:r>
              <a:rPr lang="en-US" b="1" dirty="0"/>
              <a:t>Capable</a:t>
            </a:r>
            <a:r>
              <a:rPr lang="en-US" dirty="0"/>
              <a:t> in information literacy, data literacy, digital creation, and problem solving. These results helped me identify where to focus my development throughout the module.</a:t>
            </a:r>
          </a:p>
          <a:p>
            <a:endParaRPr lang="en-GB" dirty="0"/>
          </a:p>
        </p:txBody>
      </p:sp>
      <p:sp>
        <p:nvSpPr>
          <p:cNvPr id="4" name="Slide Number Placeholder 3"/>
          <p:cNvSpPr>
            <a:spLocks noGrp="1"/>
          </p:cNvSpPr>
          <p:nvPr>
            <p:ph type="sldNum" sz="quarter" idx="5"/>
          </p:nvPr>
        </p:nvSpPr>
        <p:spPr/>
        <p:txBody>
          <a:bodyPr/>
          <a:lstStyle/>
          <a:p>
            <a:fld id="{D060679C-80C7-4E7D-9614-ABA41C5B2858}" type="slidenum">
              <a:rPr lang="en-US" smtClean="0"/>
              <a:t>5</a:t>
            </a:fld>
            <a:endParaRPr lang="en-US" dirty="0"/>
          </a:p>
        </p:txBody>
      </p:sp>
    </p:spTree>
    <p:extLst>
      <p:ext uri="{BB962C8B-B14F-4D97-AF65-F5344CB8AC3E}">
        <p14:creationId xmlns:p14="http://schemas.microsoft.com/office/powerpoint/2010/main" val="266241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dirty="0"/>
              <a:t>Task 1 required me to evaluate academic sources using the CRAAP test. The Week 2 lecture </a:t>
            </a:r>
            <a:r>
              <a:rPr lang="en-US" dirty="0" err="1"/>
              <a:t>emphasised</a:t>
            </a:r>
            <a:r>
              <a:rPr lang="en-US" dirty="0"/>
              <a:t> that good research begins with identifying key concepts and using effective keyword strategies. </a:t>
            </a:r>
            <a:r>
              <a:rPr lang="en-US"/>
              <a:t>The tasks </a:t>
            </a:r>
            <a:r>
              <a:rPr lang="en-US" dirty="0"/>
              <a:t>explain that </a:t>
            </a:r>
            <a:r>
              <a:rPr lang="en-US" i="1" dirty="0"/>
              <a:t>“Good searching starts with thinking, not clicking”</a:t>
            </a:r>
            <a:r>
              <a:rPr lang="en-US" dirty="0"/>
              <a:t> and highlight the importance of evaluating accuracy, authority and purpose using the CRAAP framework .</a:t>
            </a:r>
          </a:p>
          <a:p>
            <a:r>
              <a:rPr lang="en-US" dirty="0"/>
              <a:t>Completing this task strengthened my information literacy, which aligns with my JISC rating of </a:t>
            </a:r>
            <a:r>
              <a:rPr lang="en-US" b="1" dirty="0"/>
              <a:t>Capable</a:t>
            </a:r>
            <a:r>
              <a:rPr lang="en-US" dirty="0"/>
              <a:t>. It also improved my confidence in selecting credible academic sources for future assignments.</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6</a:t>
            </a:fld>
            <a:endParaRPr lang="en-US" altLang="zh-CN" dirty="0"/>
          </a:p>
        </p:txBody>
      </p:sp>
    </p:spTree>
    <p:extLst>
      <p:ext uri="{BB962C8B-B14F-4D97-AF65-F5344CB8AC3E}">
        <p14:creationId xmlns:p14="http://schemas.microsoft.com/office/powerpoint/2010/main" val="2880906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dirty="0"/>
              <a:t>Task 2 required me to complete LinkedIn Learning courses, including Office 365 training. The Week 3 session highlighted that LinkedIn Learning provides </a:t>
            </a:r>
            <a:r>
              <a:rPr lang="en-US" i="1" dirty="0"/>
              <a:t>“a vast array of video courses across business, creative and technical disciplines”</a:t>
            </a:r>
            <a:r>
              <a:rPr lang="en-US" dirty="0"/>
              <a:t> and supports professional development .</a:t>
            </a:r>
          </a:p>
          <a:p>
            <a:r>
              <a:rPr lang="en-US" dirty="0"/>
              <a:t>Completing these courses improved my digital productivity and communication skills—areas where my JISC report already identified strong proficiency. The certificates also contribute to my employability by demonstrating verified digital skills.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i="1" dirty="0"/>
              <a:t>Do you think digital certificates make a difference to employers</a:t>
            </a:r>
            <a:r>
              <a:rPr lang="en-US" dirty="0"/>
              <a:t> ?</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7</a:t>
            </a:fld>
            <a:endParaRPr lang="en-US" altLang="zh-CN" noProof="0" dirty="0"/>
          </a:p>
        </p:txBody>
      </p:sp>
    </p:spTree>
    <p:extLst>
      <p:ext uri="{BB962C8B-B14F-4D97-AF65-F5344CB8AC3E}">
        <p14:creationId xmlns:p14="http://schemas.microsoft.com/office/powerpoint/2010/main" val="1377460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dirty="0"/>
              <a:t>Across the three tasks, I have developed:</a:t>
            </a:r>
          </a:p>
          <a:p>
            <a:r>
              <a:rPr lang="en-US" b="1" dirty="0"/>
              <a:t>Information literacy</a:t>
            </a:r>
            <a:r>
              <a:rPr lang="en-US" dirty="0"/>
              <a:t> — through evaluating sources and applying the CRAAP test.</a:t>
            </a:r>
          </a:p>
          <a:p>
            <a:r>
              <a:rPr lang="en-US" b="1" dirty="0"/>
              <a:t>Digital productivity</a:t>
            </a:r>
            <a:r>
              <a:rPr lang="en-US" dirty="0"/>
              <a:t> — through completing Office 365 training and applying new tools.</a:t>
            </a:r>
          </a:p>
          <a:p>
            <a:r>
              <a:rPr lang="en-US" b="1" dirty="0"/>
              <a:t>Data literacy</a:t>
            </a:r>
            <a:r>
              <a:rPr lang="en-US" dirty="0"/>
              <a:t> — through creating charts, </a:t>
            </a:r>
            <a:r>
              <a:rPr lang="en-US" dirty="0" err="1"/>
              <a:t>analysing</a:t>
            </a:r>
            <a:r>
              <a:rPr lang="en-US" dirty="0"/>
              <a:t> data and presenting findings.</a:t>
            </a:r>
          </a:p>
          <a:p>
            <a:r>
              <a:rPr lang="en-US" b="1" dirty="0"/>
              <a:t>Digital identity and employability</a:t>
            </a:r>
            <a:r>
              <a:rPr lang="en-US" dirty="0"/>
              <a:t> — through improving my LinkedIn profile and understanding how recruiters use the platform.</a:t>
            </a:r>
          </a:p>
          <a:p>
            <a:r>
              <a:rPr lang="en-US" dirty="0"/>
              <a:t>These developments align closely with the strengths and next steps identified in my JISC report</a:t>
            </a:r>
          </a:p>
          <a:p>
            <a:r>
              <a:rPr lang="en-US" i="1" dirty="0"/>
              <a:t>Which digital skill do you personally want to improve this year?</a:t>
            </a:r>
            <a:r>
              <a:rPr lang="en-US" dirty="0"/>
              <a:t> </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8</a:t>
            </a:fld>
            <a:endParaRPr lang="en-US" altLang="zh-CN" noProof="0" dirty="0"/>
          </a:p>
        </p:txBody>
      </p:sp>
    </p:spTree>
    <p:extLst>
      <p:ext uri="{BB962C8B-B14F-4D97-AF65-F5344CB8AC3E}">
        <p14:creationId xmlns:p14="http://schemas.microsoft.com/office/powerpoint/2010/main" val="2093800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plan to apply these skills in several ways:</a:t>
            </a:r>
          </a:p>
          <a:p>
            <a:r>
              <a:rPr lang="en-US" dirty="0"/>
              <a:t>Using advanced search strategies and evaluation tools for future assignments.</a:t>
            </a:r>
          </a:p>
          <a:p>
            <a:r>
              <a:rPr lang="en-US" dirty="0"/>
              <a:t>Continuing to build my LinkedIn profile and completing more LinkedIn Learning courses.</a:t>
            </a:r>
          </a:p>
          <a:p>
            <a:r>
              <a:rPr lang="en-US" dirty="0"/>
              <a:t>Applying Excel for data analysis in academic modules and future business planning.</a:t>
            </a:r>
          </a:p>
          <a:p>
            <a:r>
              <a:rPr lang="en-US" dirty="0"/>
              <a:t>Developing my digital participation and collaboration skills—areas my JISC report identified as developing.</a:t>
            </a:r>
          </a:p>
          <a:p>
            <a:r>
              <a:rPr lang="en-US" dirty="0"/>
              <a:t>These steps will support both my academic success and my long‑term career goals.</a:t>
            </a:r>
          </a:p>
          <a:p>
            <a:r>
              <a:rPr lang="en-US" i="1" dirty="0"/>
              <a:t>What’s one digital skill you wish you had learned earlier?</a:t>
            </a:r>
            <a:r>
              <a:rPr lang="en-US" dirty="0"/>
              <a:t> </a:t>
            </a:r>
            <a:endParaRPr lang="en-GB" dirty="0"/>
          </a:p>
        </p:txBody>
      </p:sp>
      <p:sp>
        <p:nvSpPr>
          <p:cNvPr id="4" name="Slide Number Placeholder 3"/>
          <p:cNvSpPr>
            <a:spLocks noGrp="1"/>
          </p:cNvSpPr>
          <p:nvPr>
            <p:ph type="sldNum" sz="quarter" idx="5"/>
          </p:nvPr>
        </p:nvSpPr>
        <p:spPr/>
        <p:txBody>
          <a:bodyPr/>
          <a:lstStyle/>
          <a:p>
            <a:fld id="{D060679C-80C7-4E7D-9614-ABA41C5B2858}" type="slidenum">
              <a:rPr lang="en-US" smtClean="0"/>
              <a:t>9</a:t>
            </a:fld>
            <a:endParaRPr lang="en-US" dirty="0"/>
          </a:p>
        </p:txBody>
      </p:sp>
    </p:spTree>
    <p:extLst>
      <p:ext uri="{BB962C8B-B14F-4D97-AF65-F5344CB8AC3E}">
        <p14:creationId xmlns:p14="http://schemas.microsoft.com/office/powerpoint/2010/main" val="23983645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10</a:t>
            </a:fld>
            <a:endParaRPr lang="en-US" altLang="zh-CN" noProof="0" dirty="0"/>
          </a:p>
        </p:txBody>
      </p:sp>
    </p:spTree>
    <p:extLst>
      <p:ext uri="{BB962C8B-B14F-4D97-AF65-F5344CB8AC3E}">
        <p14:creationId xmlns:p14="http://schemas.microsoft.com/office/powerpoint/2010/main" val="118182007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4292" y="731520"/>
            <a:ext cx="5029200" cy="3291840"/>
          </a:xfrm>
        </p:spPr>
        <p:txBody>
          <a:bodyPr anchor="b">
            <a:normAutofit/>
          </a:bodyPr>
          <a:lstStyle>
            <a:lvl1pPr>
              <a:defRPr sz="4800"/>
            </a:lvl1p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168533"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0894" y="4172084"/>
            <a:ext cx="4912598" cy="914400"/>
          </a:xfrm>
          <a:prstGeom prst="rect">
            <a:avLst/>
          </a:prstGeom>
        </p:spPr>
        <p:txBody>
          <a:bodyPr>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914400" y="3429000"/>
            <a:ext cx="4206240" cy="2377440"/>
          </a:xfrm>
        </p:spPr>
        <p:txBody>
          <a:bodyPr anchor="t">
            <a:noAutofit/>
          </a:bodyPr>
          <a:lstStyle>
            <a:lvl1pPr>
              <a:defRPr sz="3600"/>
            </a:lvl1pPr>
          </a:lstStyle>
          <a:p>
            <a:r>
              <a:rPr lang="en-US" noProof="0"/>
              <a:t>Click to edit Master title style</a:t>
            </a:r>
            <a:endParaRPr lang="en-US" noProof="0" dirty="0"/>
          </a:p>
        </p:txBody>
      </p:sp>
      <p:sp>
        <p:nvSpPr>
          <p:cNvPr id="6" name="Content Placeholder 4">
            <a:extLst>
              <a:ext uri="{FF2B5EF4-FFF2-40B4-BE49-F238E27FC236}">
                <a16:creationId xmlns:a16="http://schemas.microsoft.com/office/drawing/2014/main" id="{73CCCCFD-E0FE-BDB7-CF9D-FCA345E6BA55}"/>
              </a:ext>
            </a:extLst>
          </p:cNvPr>
          <p:cNvSpPr>
            <a:spLocks noGrp="1"/>
          </p:cNvSpPr>
          <p:nvPr>
            <p:ph sz="quarter" idx="35"/>
          </p:nvPr>
        </p:nvSpPr>
        <p:spPr>
          <a:xfrm>
            <a:off x="5394325" y="3429000"/>
            <a:ext cx="3475038" cy="2378075"/>
          </a:xfrm>
        </p:spPr>
        <p:txBody>
          <a:bodyPr anchor="ctr"/>
          <a:lstStyle>
            <a:lvl1pPr marL="347472">
              <a:defRPr sz="2000"/>
            </a:lvl1pPr>
            <a:lvl2pPr>
              <a:defRPr sz="2000"/>
            </a:lvl2pPr>
            <a:lvl3pPr>
              <a:defRPr sz="20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endParaRPr lang="en-US" noProof="0"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
        <p:nvSpPr>
          <p:cNvPr id="8" name="Freeform 7">
            <a:extLst>
              <a:ext uri="{FF2B5EF4-FFF2-40B4-BE49-F238E27FC236}">
                <a16:creationId xmlns:a16="http://schemas.microsoft.com/office/drawing/2014/main" id="{24C8F37E-3F74-F3FA-C9D8-7083DF2BBECC}"/>
              </a:ext>
            </a:extLst>
          </p:cNvPr>
          <p:cNvSpPr/>
          <p:nvPr userDrawn="1"/>
        </p:nvSpPr>
        <p:spPr>
          <a:xfrm>
            <a:off x="7325349"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FB905CE6-1C2F-E053-4D14-6B86F4EFDC10}"/>
              </a:ext>
            </a:extLst>
          </p:cNvPr>
          <p:cNvSpPr/>
          <p:nvPr userDrawn="1"/>
        </p:nvSpPr>
        <p:spPr>
          <a:xfrm>
            <a:off x="9416816"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0B2D3BF4-495E-23C2-9911-15BC9E0D8EA7}"/>
              </a:ext>
            </a:extLst>
          </p:cNvPr>
          <p:cNvSpPr/>
          <p:nvPr userDrawn="1"/>
        </p:nvSpPr>
        <p:spPr>
          <a:xfrm>
            <a:off x="1571157" y="505838"/>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8" name="Freeform 17">
            <a:extLst>
              <a:ext uri="{FF2B5EF4-FFF2-40B4-BE49-F238E27FC236}">
                <a16:creationId xmlns:a16="http://schemas.microsoft.com/office/drawing/2014/main" id="{62629C19-89EB-BC19-9230-7F7675E16EFF}"/>
              </a:ext>
            </a:extLst>
          </p:cNvPr>
          <p:cNvSpPr/>
          <p:nvPr userDrawn="1"/>
        </p:nvSpPr>
        <p:spPr>
          <a:xfrm>
            <a:off x="521034"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2"/>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143481105"/>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5998464" y="731520"/>
            <a:ext cx="5029200" cy="3291840"/>
          </a:xfrm>
        </p:spPr>
        <p:txBody>
          <a:bodyPr anchor="b">
            <a:normAutofit/>
          </a:bodyPr>
          <a:lstStyle/>
          <a:p>
            <a:r>
              <a:rPr lang="en-US" noProof="0"/>
              <a:t>Click to edit Master title style</a:t>
            </a:r>
            <a:endParaRPr lang="en-US" noProof="0" dirty="0"/>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6117336" y="4172084"/>
            <a:ext cx="4910328" cy="1005840"/>
          </a:xfrm>
          <a:prstGeom prst="rect">
            <a:avLst/>
          </a:prstGeom>
        </p:spPr>
        <p:txBody>
          <a:bodyPr>
            <a:norm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2" name="Freeform: Shape 5">
            <a:extLst>
              <a:ext uri="{FF2B5EF4-FFF2-40B4-BE49-F238E27FC236}">
                <a16:creationId xmlns:a16="http://schemas.microsoft.com/office/drawing/2014/main" id="{B17C1EC9-3787-8D41-B5F1-BF16FD5C7ACB}"/>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4" name="Freeform: Shape 6">
            <a:extLst>
              <a:ext uri="{FF2B5EF4-FFF2-40B4-BE49-F238E27FC236}">
                <a16:creationId xmlns:a16="http://schemas.microsoft.com/office/drawing/2014/main" id="{E945D8B2-8BED-B43F-8D56-AB19D0D29970}"/>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dirty="0"/>
          </a:p>
        </p:txBody>
      </p:sp>
      <p:sp>
        <p:nvSpPr>
          <p:cNvPr id="5" name="Freeform: Shape 7">
            <a:extLst>
              <a:ext uri="{FF2B5EF4-FFF2-40B4-BE49-F238E27FC236}">
                <a16:creationId xmlns:a16="http://schemas.microsoft.com/office/drawing/2014/main" id="{3853EA5E-735A-20F3-684A-C0AD030EC2D4}"/>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6" name="Freeform: Shape 11">
            <a:extLst>
              <a:ext uri="{FF2B5EF4-FFF2-40B4-BE49-F238E27FC236}">
                <a16:creationId xmlns:a16="http://schemas.microsoft.com/office/drawing/2014/main" id="{75DB4848-0824-8316-ED27-44DF37AD6F3D}"/>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7" name="Straight Connector 2">
            <a:extLst>
              <a:ext uri="{FF2B5EF4-FFF2-40B4-BE49-F238E27FC236}">
                <a16:creationId xmlns:a16="http://schemas.microsoft.com/office/drawing/2014/main" id="{8784B377-2FE4-4091-C29F-46938ECFA73E}"/>
              </a:ext>
            </a:extLst>
          </p:cNvPr>
          <p:cNvCxnSpPr/>
          <p:nvPr userDrawn="1"/>
        </p:nvCxnSpPr>
        <p:spPr>
          <a:xfrm>
            <a:off x="5998709" y="4172084"/>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2612047778"/>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01">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E820F9CA-E84D-E159-524A-398712EC6AFE}"/>
              </a:ext>
            </a:extLst>
          </p:cNvPr>
          <p:cNvGrpSpPr/>
          <p:nvPr userDrawn="1"/>
        </p:nvGrpSpPr>
        <p:grpSpPr>
          <a:xfrm>
            <a:off x="879765" y="-10376"/>
            <a:ext cx="10794247" cy="1864808"/>
            <a:chOff x="879765" y="-10376"/>
            <a:chExt cx="10794247" cy="1864808"/>
          </a:xfrm>
        </p:grpSpPr>
        <p:sp>
          <p:nvSpPr>
            <p:cNvPr id="12" name="Freeform: Shape 12">
              <a:extLst>
                <a:ext uri="{FF2B5EF4-FFF2-40B4-BE49-F238E27FC236}">
                  <a16:creationId xmlns:a16="http://schemas.microsoft.com/office/drawing/2014/main" id="{7674207A-3643-0D40-E3B5-F11FCACBAA74}"/>
                </a:ext>
              </a:extLst>
            </p:cNvPr>
            <p:cNvSpPr/>
            <p:nvPr/>
          </p:nvSpPr>
          <p:spPr>
            <a:xfrm>
              <a:off x="8893126"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7" name="Freeform: Shape 12">
              <a:extLst>
                <a:ext uri="{FF2B5EF4-FFF2-40B4-BE49-F238E27FC236}">
                  <a16:creationId xmlns:a16="http://schemas.microsoft.com/office/drawing/2014/main" id="{9619B847-88FE-63C2-96AC-161C08F5934F}"/>
                </a:ext>
              </a:extLst>
            </p:cNvPr>
            <p:cNvSpPr/>
            <p:nvPr/>
          </p:nvSpPr>
          <p:spPr>
            <a:xfrm>
              <a:off x="5985740" y="345168"/>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8" name="Freeform 6">
              <a:extLst>
                <a:ext uri="{FF2B5EF4-FFF2-40B4-BE49-F238E27FC236}">
                  <a16:creationId xmlns:a16="http://schemas.microsoft.com/office/drawing/2014/main" id="{228172F9-6711-D31B-2F7B-A4ECDEAB360C}"/>
                </a:ext>
              </a:extLst>
            </p:cNvPr>
            <p:cNvSpPr/>
            <p:nvPr/>
          </p:nvSpPr>
          <p:spPr>
            <a:xfrm>
              <a:off x="5255120"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7">
              <a:extLst>
                <a:ext uri="{FF2B5EF4-FFF2-40B4-BE49-F238E27FC236}">
                  <a16:creationId xmlns:a16="http://schemas.microsoft.com/office/drawing/2014/main" id="{1732E38F-F657-48F0-5783-63C7EDB52F87}"/>
                </a:ext>
              </a:extLst>
            </p:cNvPr>
            <p:cNvSpPr/>
            <p:nvPr/>
          </p:nvSpPr>
          <p:spPr>
            <a:xfrm>
              <a:off x="6710252"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601F8F38-CEFA-8374-19C9-69BA4F7D10DF}"/>
                </a:ext>
              </a:extLst>
            </p:cNvPr>
            <p:cNvSpPr/>
            <p:nvPr/>
          </p:nvSpPr>
          <p:spPr>
            <a:xfrm>
              <a:off x="1610385"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1" name="Freeform 9">
              <a:extLst>
                <a:ext uri="{FF2B5EF4-FFF2-40B4-BE49-F238E27FC236}">
                  <a16:creationId xmlns:a16="http://schemas.microsoft.com/office/drawing/2014/main" id="{0659428E-002A-3B5E-D9E8-A2B206826D40}"/>
                </a:ext>
              </a:extLst>
            </p:cNvPr>
            <p:cNvSpPr/>
            <p:nvPr/>
          </p:nvSpPr>
          <p:spPr>
            <a:xfrm>
              <a:off x="879765"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F3F6BB30-EA63-53B6-1493-0B0220BC1FF8}"/>
                </a:ext>
              </a:extLst>
            </p:cNvPr>
            <p:cNvSpPr/>
            <p:nvPr/>
          </p:nvSpPr>
          <p:spPr>
            <a:xfrm>
              <a:off x="2336512"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3B6E5B6F-28D6-E7F3-B009-0B5623E38F22}"/>
                </a:ext>
              </a:extLst>
            </p:cNvPr>
            <p:cNvSpPr/>
            <p:nvPr/>
          </p:nvSpPr>
          <p:spPr>
            <a:xfrm>
              <a:off x="8160084"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4817D92F-B8AA-2300-DC90-9AA1D5E54408}"/>
                </a:ext>
              </a:extLst>
            </p:cNvPr>
            <p:cNvSpPr/>
            <p:nvPr/>
          </p:nvSpPr>
          <p:spPr>
            <a:xfrm>
              <a:off x="9615216"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2">
              <a:extLst>
                <a:ext uri="{FF2B5EF4-FFF2-40B4-BE49-F238E27FC236}">
                  <a16:creationId xmlns:a16="http://schemas.microsoft.com/office/drawing/2014/main" id="{F40AC1C2-6632-AEFE-E7DF-2E1BB06D857A}"/>
                </a:ext>
              </a:extLst>
            </p:cNvPr>
            <p:cNvSpPr/>
            <p:nvPr/>
          </p:nvSpPr>
          <p:spPr>
            <a:xfrm>
              <a:off x="10342958" y="32052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grpSp>
      <p:sp>
        <p:nvSpPr>
          <p:cNvPr id="2" name="Title 1"/>
          <p:cNvSpPr>
            <a:spLocks noGrp="1"/>
          </p:cNvSpPr>
          <p:nvPr>
            <p:ph type="title"/>
          </p:nvPr>
        </p:nvSpPr>
        <p:spPr>
          <a:xfrm>
            <a:off x="914400" y="2487168"/>
            <a:ext cx="4572000" cy="3383280"/>
          </a:xfrm>
        </p:spPr>
        <p:txBody>
          <a:bodyPr anchor="t">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6217920" y="2487168"/>
            <a:ext cx="5029200" cy="33832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453787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break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3000" y="3200400"/>
            <a:ext cx="5029200" cy="2743200"/>
          </a:xfrm>
        </p:spPr>
        <p:txBody>
          <a:bodyPr anchor="t">
            <a:normAutofit/>
          </a:bodyPr>
          <a:lstStyle>
            <a:lvl1pPr>
              <a:defRPr sz="4800"/>
            </a:lvl1pPr>
          </a:lstStyle>
          <a:p>
            <a:r>
              <a:rPr lang="en-US" noProof="0"/>
              <a:t>Click to edit Master title style</a:t>
            </a:r>
            <a:endParaRPr lang="en-US" noProof="0" dirty="0"/>
          </a:p>
        </p:txBody>
      </p:sp>
      <p:pic>
        <p:nvPicPr>
          <p:cNvPr id="10" name="Picture Placeholder 31">
            <a:extLst>
              <a:ext uri="{FF2B5EF4-FFF2-40B4-BE49-F238E27FC236}">
                <a16:creationId xmlns:a16="http://schemas.microsoft.com/office/drawing/2014/main" id="{373D33A6-83B0-5538-2873-8856E4E60DC0}"/>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accent5">
              <a:alpha val="30000"/>
            </a:schemeClr>
          </a:solidFill>
        </p:spPr>
      </p:pic>
      <p:sp>
        <p:nvSpPr>
          <p:cNvPr id="7" name="Content placeholder 47">
            <a:extLst>
              <a:ext uri="{FF2B5EF4-FFF2-40B4-BE49-F238E27FC236}">
                <a16:creationId xmlns:a16="http://schemas.microsoft.com/office/drawing/2014/main" id="{3944D979-8121-82AA-A130-38072F1EA83F}"/>
              </a:ext>
            </a:extLst>
          </p:cNvPr>
          <p:cNvSpPr>
            <a:spLocks noGrp="1"/>
          </p:cNvSpPr>
          <p:nvPr>
            <p:ph type="pic" sz="quarter" idx="47" hasCustomPrompt="1"/>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1872" y="2240280"/>
            <a:ext cx="5029200" cy="760288"/>
          </a:xfrm>
          <a:prstGeom prst="rect">
            <a:avLst/>
          </a:prstGeom>
        </p:spPr>
        <p:txBody>
          <a:bodyPr anchor="b">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5" name="Freeform: Shape 25">
            <a:extLst>
              <a:ext uri="{FF2B5EF4-FFF2-40B4-BE49-F238E27FC236}">
                <a16:creationId xmlns:a16="http://schemas.microsoft.com/office/drawing/2014/main" id="{8A1DBD66-3066-DF70-EF94-95DF0D7A6503}"/>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11">
            <a:extLst>
              <a:ext uri="{FF2B5EF4-FFF2-40B4-BE49-F238E27FC236}">
                <a16:creationId xmlns:a16="http://schemas.microsoft.com/office/drawing/2014/main" id="{D2CC929C-40BF-4EF5-7910-7F657CAF8CA9}"/>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9" name="Straight Connector 2">
            <a:extLst>
              <a:ext uri="{FF2B5EF4-FFF2-40B4-BE49-F238E27FC236}">
                <a16:creationId xmlns:a16="http://schemas.microsoft.com/office/drawing/2014/main" id="{66E94398-47F0-267C-6791-5C30B1CEF496}"/>
              </a:ext>
            </a:extLst>
          </p:cNvPr>
          <p:cNvCxnSpPr/>
          <p:nvPr userDrawn="1"/>
        </p:nvCxnSpPr>
        <p:spPr>
          <a:xfrm>
            <a:off x="1142663" y="2282891"/>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777926280"/>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914400" y="731520"/>
            <a:ext cx="4663440" cy="1737360"/>
          </a:xfrm>
          <a:prstGeom prst="rect">
            <a:avLst/>
          </a:prstGeom>
        </p:spPr>
        <p:txBody>
          <a:bodyPr vert="horz" lIns="91440" tIns="45720" rIns="91440" bIns="45720" rtlCol="0"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E7A93C-2947-B6E4-C693-7C485DDC0135}"/>
              </a:ext>
            </a:extLst>
          </p:cNvPr>
          <p:cNvSpPr>
            <a:spLocks noGrp="1"/>
          </p:cNvSpPr>
          <p:nvPr>
            <p:ph idx="1"/>
          </p:nvPr>
        </p:nvSpPr>
        <p:spPr>
          <a:xfrm>
            <a:off x="5852160" y="731520"/>
            <a:ext cx="5486400" cy="17373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Content Placeholder 2">
            <a:extLst>
              <a:ext uri="{FF2B5EF4-FFF2-40B4-BE49-F238E27FC236}">
                <a16:creationId xmlns:a16="http://schemas.microsoft.com/office/drawing/2014/main" id="{E8A3F288-990F-014E-F099-1E3091477CA7}"/>
              </a:ext>
            </a:extLst>
          </p:cNvPr>
          <p:cNvSpPr>
            <a:spLocks noGrp="1"/>
          </p:cNvSpPr>
          <p:nvPr>
            <p:ph idx="30"/>
          </p:nvPr>
        </p:nvSpPr>
        <p:spPr>
          <a:xfrm>
            <a:off x="914400" y="2743200"/>
            <a:ext cx="8348472" cy="3374136"/>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endParaRPr lang="en-US" noProof="0"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914400" y="731520"/>
            <a:ext cx="3931920" cy="2103120"/>
          </a:xfrm>
        </p:spPr>
        <p:txBody>
          <a:bodyPr anchor="b">
            <a:normAutofit/>
          </a:bodyPr>
          <a:lstStyle>
            <a:lvl1pPr>
              <a:defRPr sz="3600"/>
            </a:lvl1pPr>
          </a:lstStyle>
          <a:p>
            <a:r>
              <a:rPr lang="en-US"/>
              <a:t>Click to edit Master title style</a:t>
            </a:r>
            <a:endParaRPr lang="en-US" dirty="0"/>
          </a:p>
        </p:txBody>
      </p:sp>
      <p:sp>
        <p:nvSpPr>
          <p:cNvPr id="9" name="Content Placeholder 2">
            <a:extLst>
              <a:ext uri="{FF2B5EF4-FFF2-40B4-BE49-F238E27FC236}">
                <a16:creationId xmlns:a16="http://schemas.microsoft.com/office/drawing/2014/main" id="{2317990C-ED42-30BE-0501-F9C5B4A48B73}"/>
              </a:ext>
            </a:extLst>
          </p:cNvPr>
          <p:cNvSpPr>
            <a:spLocks noGrp="1"/>
          </p:cNvSpPr>
          <p:nvPr>
            <p:ph idx="1"/>
          </p:nvPr>
        </p:nvSpPr>
        <p:spPr>
          <a:xfrm>
            <a:off x="914400" y="3108960"/>
            <a:ext cx="3931920" cy="26517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a:extLst>
              <a:ext uri="{FF2B5EF4-FFF2-40B4-BE49-F238E27FC236}">
                <a16:creationId xmlns:a16="http://schemas.microsoft.com/office/drawing/2014/main" id="{4AC62875-1B1B-E814-6549-162A8DBF8929}"/>
              </a:ext>
            </a:extLst>
          </p:cNvPr>
          <p:cNvSpPr>
            <a:spLocks noGrp="1"/>
          </p:cNvSpPr>
          <p:nvPr>
            <p:ph type="pic" sz="quarter" idx="54"/>
          </p:nvPr>
        </p:nvSpPr>
        <p:spPr>
          <a:xfrm>
            <a:off x="5745002" y="0"/>
            <a:ext cx="6446999" cy="6858000"/>
          </a:xfrm>
          <a:custGeom>
            <a:avLst/>
            <a:gdLst>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close/>
              </a:path>
            </a:pathLst>
          </a:custGeom>
        </p:spPr>
        <p:txBody>
          <a:bodyPr wrap="square" anchor="ctr">
            <a:noAutofit/>
          </a:bodyPr>
          <a:lstStyle>
            <a:lvl1pPr marL="0" indent="0">
              <a:buNone/>
              <a:defRPr sz="1600"/>
            </a:lvl1pPr>
          </a:lstStyle>
          <a:p>
            <a:r>
              <a:rPr lang="en-US"/>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endParaRPr lang="en-US" noProof="0"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userDrawn="1"/>
        </p:nvSpPr>
        <p:spPr>
          <a:xfrm>
            <a:off x="5203802" y="480395"/>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rgbClr val="F7D952"/>
              </a:solidFill>
              <a:effectLst/>
              <a:uLnTx/>
              <a:uFillTx/>
              <a:latin typeface="Posterama Text SemiBold"/>
              <a:ea typeface="+mn-ea"/>
              <a:cs typeface="+mn-cs"/>
            </a:endParaRPr>
          </a:p>
        </p:txBody>
      </p:sp>
    </p:spTree>
    <p:extLst>
      <p:ext uri="{BB962C8B-B14F-4D97-AF65-F5344CB8AC3E}">
        <p14:creationId xmlns:p14="http://schemas.microsoft.com/office/powerpoint/2010/main" val="4161259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 name="Freeform: Shape 19">
            <a:extLst>
              <a:ext uri="{FF2B5EF4-FFF2-40B4-BE49-F238E27FC236}">
                <a16:creationId xmlns:a16="http://schemas.microsoft.com/office/drawing/2014/main" id="{9D307BA6-8A60-85D7-CC8B-894256DC4B90}"/>
              </a:ext>
            </a:extLst>
          </p:cNvPr>
          <p:cNvSpPr/>
          <p:nvPr userDrawn="1"/>
        </p:nvSpPr>
        <p:spPr>
          <a:xfrm>
            <a:off x="8517470" y="2248218"/>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7" name="Freeform: Shape 19">
            <a:extLst>
              <a:ext uri="{FF2B5EF4-FFF2-40B4-BE49-F238E27FC236}">
                <a16:creationId xmlns:a16="http://schemas.microsoft.com/office/drawing/2014/main" id="{F38B75F8-75D4-4B41-B7C7-433032DD0A6F}"/>
              </a:ext>
            </a:extLst>
          </p:cNvPr>
          <p:cNvSpPr/>
          <p:nvPr userDrawn="1"/>
        </p:nvSpPr>
        <p:spPr>
          <a:xfrm>
            <a:off x="9578882" y="460803"/>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a:off x="9522496"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a:off x="11034052" y="3709992"/>
            <a:ext cx="117318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914400" y="1060704"/>
            <a:ext cx="7132320" cy="1773936"/>
          </a:xfrm>
        </p:spPr>
        <p:txBody>
          <a:bodyPr anchor="b">
            <a:normAutofit/>
          </a:bodyPr>
          <a:lstStyle>
            <a:lvl1pPr>
              <a:defRPr sz="3600"/>
            </a:lvl1pPr>
          </a:lstStyle>
          <a:p>
            <a:r>
              <a:rPr lang="en-US" noProof="0"/>
              <a:t>Click to edit Master title style</a:t>
            </a:r>
            <a:endParaRPr lang="en-US" noProof="0" dirty="0"/>
          </a:p>
        </p:txBody>
      </p:sp>
      <p:sp>
        <p:nvSpPr>
          <p:cNvPr id="3" name="Content Placeholder 2">
            <a:extLst>
              <a:ext uri="{FF2B5EF4-FFF2-40B4-BE49-F238E27FC236}">
                <a16:creationId xmlns:a16="http://schemas.microsoft.com/office/drawing/2014/main" id="{E3E34C76-4814-6AFA-CEFD-F82B9ED9BB1D}"/>
              </a:ext>
            </a:extLst>
          </p:cNvPr>
          <p:cNvSpPr>
            <a:spLocks noGrp="1"/>
          </p:cNvSpPr>
          <p:nvPr>
            <p:ph idx="1"/>
          </p:nvPr>
        </p:nvSpPr>
        <p:spPr>
          <a:xfrm>
            <a:off x="91440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Content Placeholder 2">
            <a:extLst>
              <a:ext uri="{FF2B5EF4-FFF2-40B4-BE49-F238E27FC236}">
                <a16:creationId xmlns:a16="http://schemas.microsoft.com/office/drawing/2014/main" id="{D42F254A-B4C7-D072-FEB9-22F9A2B0CA64}"/>
              </a:ext>
            </a:extLst>
          </p:cNvPr>
          <p:cNvSpPr>
            <a:spLocks noGrp="1"/>
          </p:cNvSpPr>
          <p:nvPr>
            <p:ph idx="56"/>
          </p:nvPr>
        </p:nvSpPr>
        <p:spPr>
          <a:xfrm>
            <a:off x="475488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Footer Placeholder 8">
            <a:extLst>
              <a:ext uri="{FF2B5EF4-FFF2-40B4-BE49-F238E27FC236}">
                <a16:creationId xmlns:a16="http://schemas.microsoft.com/office/drawing/2014/main" id="{85DBF4DF-D0B4-1DA6-0271-5D4033A9C19C}"/>
              </a:ext>
            </a:extLst>
          </p:cNvPr>
          <p:cNvSpPr>
            <a:spLocks noGrp="1"/>
          </p:cNvSpPr>
          <p:nvPr>
            <p:ph type="ftr" sz="quarter" idx="57"/>
          </p:nvPr>
        </p:nvSpPr>
        <p:spPr/>
        <p:txBody>
          <a:bodyPr/>
          <a:lstStyle/>
          <a:p>
            <a:endParaRPr lang="en-US" noProof="0" dirty="0"/>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wo content 0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914400" y="731520"/>
            <a:ext cx="4389120" cy="2103120"/>
          </a:xfrm>
        </p:spPr>
        <p:txBody>
          <a:bodyPr anchor="b" anchorCtr="0">
            <a:normAutofit/>
          </a:bodyPr>
          <a:lstStyle>
            <a:lvl1pPr>
              <a:defRPr sz="3600"/>
            </a:lvl1pPr>
          </a:lstStyle>
          <a:p>
            <a:r>
              <a:rPr lang="en-US"/>
              <a:t>Click to edit Master title style</a:t>
            </a:r>
          </a:p>
        </p:txBody>
      </p:sp>
      <p:sp>
        <p:nvSpPr>
          <p:cNvPr id="4" name="Content Placeholder 2">
            <a:extLst>
              <a:ext uri="{FF2B5EF4-FFF2-40B4-BE49-F238E27FC236}">
                <a16:creationId xmlns:a16="http://schemas.microsoft.com/office/drawing/2014/main" id="{C403123E-E3E0-5E2A-E1FB-EC28A2C68EEB}"/>
              </a:ext>
            </a:extLst>
          </p:cNvPr>
          <p:cNvSpPr>
            <a:spLocks noGrp="1"/>
          </p:cNvSpPr>
          <p:nvPr>
            <p:ph idx="14"/>
          </p:nvPr>
        </p:nvSpPr>
        <p:spPr>
          <a:xfrm>
            <a:off x="914400" y="3108960"/>
            <a:ext cx="4389120" cy="192024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9" name="Content Placeholder 2">
            <a:extLst>
              <a:ext uri="{FF2B5EF4-FFF2-40B4-BE49-F238E27FC236}">
                <a16:creationId xmlns:a16="http://schemas.microsoft.com/office/drawing/2014/main" id="{5B0A6B95-C59B-C125-7957-8C41B37891E1}"/>
              </a:ext>
            </a:extLst>
          </p:cNvPr>
          <p:cNvSpPr>
            <a:spLocks noGrp="1"/>
          </p:cNvSpPr>
          <p:nvPr>
            <p:ph idx="1"/>
          </p:nvPr>
        </p:nvSpPr>
        <p:spPr>
          <a:xfrm>
            <a:off x="5852160" y="731520"/>
            <a:ext cx="5367528" cy="52120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2" name="Freeform 11">
            <a:extLst>
              <a:ext uri="{FF2B5EF4-FFF2-40B4-BE49-F238E27FC236}">
                <a16:creationId xmlns:a16="http://schemas.microsoft.com/office/drawing/2014/main" id="{18CD2E87-8426-FC12-6665-A6E2F64FEA93}"/>
              </a:ext>
            </a:extLst>
          </p:cNvPr>
          <p:cNvSpPr>
            <a:spLocks noChangeAspect="1"/>
          </p:cNvSpPr>
          <p:nvPr userDrawn="1"/>
        </p:nvSpPr>
        <p:spPr>
          <a:xfrm flipH="1">
            <a:off x="-9525" y="5039331"/>
            <a:ext cx="986377" cy="128016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1">
            <a:extLst>
              <a:ext uri="{FF2B5EF4-FFF2-40B4-BE49-F238E27FC236}">
                <a16:creationId xmlns:a16="http://schemas.microsoft.com/office/drawing/2014/main" id="{D35CF771-1335-6C94-6AA8-AF68EADDDF00}"/>
              </a:ext>
            </a:extLst>
          </p:cNvPr>
          <p:cNvSpPr/>
          <p:nvPr userDrawn="1"/>
        </p:nvSpPr>
        <p:spPr>
          <a:xfrm>
            <a:off x="1140014" y="5142797"/>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bg2">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924390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2" name="Content placeholder 47">
            <a:extLst>
              <a:ext uri="{FF2B5EF4-FFF2-40B4-BE49-F238E27FC236}">
                <a16:creationId xmlns:a16="http://schemas.microsoft.com/office/drawing/2014/main" id="{117BCD91-6BBA-AACD-3424-C3A4E5C1AB1D}"/>
              </a:ext>
            </a:extLst>
          </p:cNvPr>
          <p:cNvSpPr>
            <a:spLocks noGrp="1" noChangeAspect="1"/>
          </p:cNvSpPr>
          <p:nvPr>
            <p:ph type="pic" sz="quarter" idx="48"/>
          </p:nvPr>
        </p:nvSpPr>
        <p:spPr>
          <a:xfrm>
            <a:off x="914400" y="539496"/>
            <a:ext cx="5025207" cy="577900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endParaRPr lang="en-US" altLang="zh-CN" noProof="0" dirty="0"/>
          </a:p>
        </p:txBody>
      </p:sp>
      <p:pic>
        <p:nvPicPr>
          <p:cNvPr id="7" name="Shape 33">
            <a:extLst>
              <a:ext uri="{FF2B5EF4-FFF2-40B4-BE49-F238E27FC236}">
                <a16:creationId xmlns:a16="http://schemas.microsoft.com/office/drawing/2014/main" id="{78B6A20E-2402-E586-7E92-A2C0D0B854D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352010" y="4038403"/>
            <a:ext cx="1438713" cy="1645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Freeform: Shape 11">
            <a:extLst>
              <a:ext uri="{FF2B5EF4-FFF2-40B4-BE49-F238E27FC236}">
                <a16:creationId xmlns:a16="http://schemas.microsoft.com/office/drawing/2014/main" id="{20E24AA2-A4D8-FFB3-C801-0E57990B8CB6}"/>
              </a:ext>
            </a:extLst>
          </p:cNvPr>
          <p:cNvSpPr/>
          <p:nvPr userDrawn="1"/>
        </p:nvSpPr>
        <p:spPr>
          <a:xfrm>
            <a:off x="1360235" y="5541405"/>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1">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9" name="Freeform: Shape 5">
            <a:extLst>
              <a:ext uri="{FF2B5EF4-FFF2-40B4-BE49-F238E27FC236}">
                <a16:creationId xmlns:a16="http://schemas.microsoft.com/office/drawing/2014/main" id="{1FEC53F3-5030-5BCF-54CA-ABB14457C073}"/>
              </a:ext>
            </a:extLst>
          </p:cNvPr>
          <p:cNvSpPr/>
          <p:nvPr userDrawn="1"/>
        </p:nvSpPr>
        <p:spPr>
          <a:xfrm>
            <a:off x="5429027" y="393334"/>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Tree>
    <p:extLst>
      <p:ext uri="{BB962C8B-B14F-4D97-AF65-F5344CB8AC3E}">
        <p14:creationId xmlns:p14="http://schemas.microsoft.com/office/powerpoint/2010/main" val="3407711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86721E85-C7DE-A05F-D33D-97CAF161E33A}"/>
              </a:ext>
            </a:extLst>
          </p:cNvPr>
          <p:cNvSpPr/>
          <p:nvPr userDrawn="1"/>
        </p:nvSpPr>
        <p:spPr>
          <a:xfrm>
            <a:off x="0" y="2860787"/>
            <a:ext cx="2004570" cy="3676532"/>
          </a:xfrm>
          <a:custGeom>
            <a:avLst/>
            <a:gdLst>
              <a:gd name="connsiteX0" fmla="*/ 417538 w 2004570"/>
              <a:gd name="connsiteY0" fmla="*/ 0 h 3676532"/>
              <a:gd name="connsiteX1" fmla="*/ 2004570 w 2004570"/>
              <a:gd name="connsiteY1" fmla="*/ 925683 h 3676532"/>
              <a:gd name="connsiteX2" fmla="*/ 2004570 w 2004570"/>
              <a:gd name="connsiteY2" fmla="*/ 2763949 h 3676532"/>
              <a:gd name="connsiteX3" fmla="*/ 413202 w 2004570"/>
              <a:gd name="connsiteY3" fmla="*/ 3676532 h 3676532"/>
              <a:gd name="connsiteX4" fmla="*/ 0 w 2004570"/>
              <a:gd name="connsiteY4" fmla="*/ 3439338 h 3676532"/>
              <a:gd name="connsiteX5" fmla="*/ 0 w 2004570"/>
              <a:gd name="connsiteY5" fmla="*/ 24107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4570" h="3676532">
                <a:moveTo>
                  <a:pt x="417538" y="0"/>
                </a:moveTo>
                <a:lnTo>
                  <a:pt x="2004570" y="925683"/>
                </a:lnTo>
                <a:lnTo>
                  <a:pt x="2004570" y="2763949"/>
                </a:lnTo>
                <a:lnTo>
                  <a:pt x="413202" y="3676532"/>
                </a:lnTo>
                <a:lnTo>
                  <a:pt x="0" y="3439338"/>
                </a:lnTo>
                <a:lnTo>
                  <a:pt x="0" y="24107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657773" y="5253270"/>
            <a:ext cx="1710765" cy="1621875"/>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275432"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3465576" y="1499616"/>
            <a:ext cx="7955280" cy="1335024"/>
          </a:xfrm>
        </p:spPr>
        <p:txBody>
          <a:bodyPr anchor="b">
            <a:normAutofit/>
          </a:bodyPr>
          <a:lstStyle>
            <a:lvl1pPr>
              <a:defRPr sz="3600"/>
            </a:lvl1pPr>
          </a:lstStyle>
          <a:p>
            <a:r>
              <a:rPr lang="en-US"/>
              <a:t>Click to edit Master title style</a:t>
            </a:r>
            <a:endParaRPr lang="en-US" dirty="0"/>
          </a:p>
        </p:txBody>
      </p:sp>
      <p:sp>
        <p:nvSpPr>
          <p:cNvPr id="4" name="Content Placeholder 2">
            <a:extLst>
              <a:ext uri="{FF2B5EF4-FFF2-40B4-BE49-F238E27FC236}">
                <a16:creationId xmlns:a16="http://schemas.microsoft.com/office/drawing/2014/main" id="{6FFF81D2-C0B4-3B82-8DF6-D10CC07C441C}"/>
              </a:ext>
            </a:extLst>
          </p:cNvPr>
          <p:cNvSpPr>
            <a:spLocks noGrp="1"/>
          </p:cNvSpPr>
          <p:nvPr>
            <p:ph idx="14"/>
          </p:nvPr>
        </p:nvSpPr>
        <p:spPr>
          <a:xfrm>
            <a:off x="3465576" y="3108960"/>
            <a:ext cx="4572000" cy="3108960"/>
          </a:xfrm>
        </p:spPr>
        <p:txBody>
          <a:bodyPr/>
          <a:lstStyle>
            <a:lvl1pPr marL="512064" indent="-512064">
              <a:buFont typeface="+mj-lt"/>
              <a:buAutoNum type="arabicPeriod"/>
              <a:defRPr sz="1800"/>
            </a:lvl1pPr>
            <a:lvl2pPr marL="1097280" indent="-512064">
              <a:buFont typeface="+mj-lt"/>
              <a:buAutoNum type="alphaLcPeriod"/>
              <a:defRPr sz="1800"/>
            </a:lvl2pPr>
            <a:lvl3pPr marL="1645920" indent="-512064">
              <a:buFont typeface="+mj-lt"/>
              <a:buAutoNum type="romanLcPeriod"/>
              <a:defRPr sz="1800"/>
            </a:lvl3pPr>
            <a:lvl4pPr marL="2194560" indent="-512064">
              <a:buFont typeface="+mj-lt"/>
              <a:buAutoNum type="arabicParen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2">
            <a:extLst>
              <a:ext uri="{FF2B5EF4-FFF2-40B4-BE49-F238E27FC236}">
                <a16:creationId xmlns:a16="http://schemas.microsoft.com/office/drawing/2014/main" id="{F190F721-56C7-251D-948D-117696095C32}"/>
              </a:ext>
            </a:extLst>
          </p:cNvPr>
          <p:cNvSpPr>
            <a:spLocks noGrp="1"/>
          </p:cNvSpPr>
          <p:nvPr>
            <p:ph idx="1"/>
          </p:nvPr>
        </p:nvSpPr>
        <p:spPr>
          <a:xfrm>
            <a:off x="8229600" y="3108960"/>
            <a:ext cx="3017520" cy="3108960"/>
          </a:xfrm>
        </p:spPr>
        <p:txBody>
          <a:bodyPr/>
          <a:lstStyle>
            <a:lvl1pPr marL="0" indent="0">
              <a:lnSpc>
                <a:spcPct val="100000"/>
              </a:lnSpc>
              <a:spcBef>
                <a:spcPts val="0"/>
              </a:spcBef>
              <a:spcAft>
                <a:spcPts val="600"/>
              </a:spcAft>
              <a:buNone/>
              <a:defRPr sz="1800"/>
            </a:lvl1pPr>
            <a:lvl2pPr>
              <a:lnSpc>
                <a:spcPct val="100000"/>
              </a:lnSpc>
              <a:spcBef>
                <a:spcPts val="0"/>
              </a:spcBef>
              <a:spcAft>
                <a:spcPts val="600"/>
              </a:spcAft>
              <a:defRPr sz="1800"/>
            </a:lvl2pPr>
            <a:lvl3pPr>
              <a:lnSpc>
                <a:spcPct val="100000"/>
              </a:lnSpc>
              <a:spcBef>
                <a:spcPts val="0"/>
              </a:spcBef>
              <a:spcAft>
                <a:spcPts val="600"/>
              </a:spcAft>
              <a:defRPr sz="1800"/>
            </a:lvl3pPr>
            <a:lvl4pPr>
              <a:lnSpc>
                <a:spcPct val="100000"/>
              </a:lnSpc>
              <a:spcBef>
                <a:spcPts val="0"/>
              </a:spcBef>
              <a:spcAft>
                <a:spcPts val="600"/>
              </a:spcAft>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Footer Placeholder 7">
            <a:extLst>
              <a:ext uri="{FF2B5EF4-FFF2-40B4-BE49-F238E27FC236}">
                <a16:creationId xmlns:a16="http://schemas.microsoft.com/office/drawing/2014/main" id="{6C94E8A0-C02C-2322-50C1-50080A793F84}"/>
              </a:ext>
            </a:extLst>
          </p:cNvPr>
          <p:cNvSpPr>
            <a:spLocks noGrp="1"/>
          </p:cNvSpPr>
          <p:nvPr>
            <p:ph type="ftr" sz="quarter" idx="41"/>
          </p:nvPr>
        </p:nvSpPr>
        <p:spPr>
          <a:xfrm>
            <a:off x="3465576" y="6217920"/>
            <a:ext cx="4114800" cy="365125"/>
          </a:xfrm>
        </p:spPr>
        <p:txBody>
          <a:bodyPr/>
          <a:lstStyle/>
          <a:p>
            <a:endParaRPr lang="en-US" noProof="0"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2">
            <a:extLst>
              <a:ext uri="{FF2B5EF4-FFF2-40B4-BE49-F238E27FC236}">
                <a16:creationId xmlns:a16="http://schemas.microsoft.com/office/drawing/2014/main" id="{0750FD92-E143-4402-D455-30DC417CBDBE}"/>
              </a:ext>
            </a:extLst>
          </p:cNvPr>
          <p:cNvSpPr/>
          <p:nvPr userDrawn="1"/>
        </p:nvSpPr>
        <p:spPr>
          <a:xfrm>
            <a:off x="1198465" y="958947"/>
            <a:ext cx="1544735" cy="174369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6B13E9E2-D67B-E75B-D60D-CE3782A4FC67}"/>
              </a:ext>
            </a:extLst>
          </p:cNvPr>
          <p:cNvSpPr/>
          <p:nvPr userDrawn="1"/>
        </p:nvSpPr>
        <p:spPr>
          <a:xfrm>
            <a:off x="326738" y="0"/>
            <a:ext cx="1544359" cy="1254845"/>
          </a:xfrm>
          <a:custGeom>
            <a:avLst/>
            <a:gdLst>
              <a:gd name="connsiteX0" fmla="*/ 0 w 1544359"/>
              <a:gd name="connsiteY0" fmla="*/ 0 h 1254845"/>
              <a:gd name="connsiteX1" fmla="*/ 1544359 w 1544359"/>
              <a:gd name="connsiteY1" fmla="*/ 0 h 1254845"/>
              <a:gd name="connsiteX2" fmla="*/ 1543519 w 1544359"/>
              <a:gd name="connsiteY2" fmla="*/ 822090 h 1254845"/>
              <a:gd name="connsiteX3" fmla="*/ 772206 w 1544359"/>
              <a:gd name="connsiteY3" fmla="*/ 1254845 h 1254845"/>
              <a:gd name="connsiteX4" fmla="*/ 0 w 1544359"/>
              <a:gd name="connsiteY4" fmla="*/ 822027 h 1254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4359" h="1254845">
                <a:moveTo>
                  <a:pt x="0" y="0"/>
                </a:moveTo>
                <a:lnTo>
                  <a:pt x="1544359" y="0"/>
                </a:lnTo>
                <a:lnTo>
                  <a:pt x="1543519" y="822090"/>
                </a:lnTo>
                <a:lnTo>
                  <a:pt x="772206" y="1254845"/>
                </a:lnTo>
                <a:lnTo>
                  <a:pt x="0" y="82202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6621137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Hexagon 21">
            <a:extLst>
              <a:ext uri="{FF2B5EF4-FFF2-40B4-BE49-F238E27FC236}">
                <a16:creationId xmlns:a16="http://schemas.microsoft.com/office/drawing/2014/main" id="{AA088CB3-68C2-8BF7-640B-511D7AD708D4}"/>
              </a:ext>
            </a:extLst>
          </p:cNvPr>
          <p:cNvSpPr/>
          <p:nvPr userDrawn="1"/>
        </p:nvSpPr>
        <p:spPr>
          <a:xfrm>
            <a:off x="2757266" y="2493385"/>
            <a:ext cx="1467568" cy="1305975"/>
          </a:xfrm>
          <a:prstGeom prst="hexagon">
            <a:avLst>
              <a:gd name="adj" fmla="val 28413"/>
              <a:gd name="vf" fmla="val 115470"/>
            </a:avLst>
          </a:prstGeom>
          <a:noFill/>
          <a:ln w="19050">
            <a:solidFill>
              <a:srgbClr val="D84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Hexagon 28">
            <a:extLst>
              <a:ext uri="{FF2B5EF4-FFF2-40B4-BE49-F238E27FC236}">
                <a16:creationId xmlns:a16="http://schemas.microsoft.com/office/drawing/2014/main" id="{E4EF439B-1CC3-CA39-B62A-E54F83ED70D2}"/>
              </a:ext>
            </a:extLst>
          </p:cNvPr>
          <p:cNvSpPr/>
          <p:nvPr userDrawn="1"/>
        </p:nvSpPr>
        <p:spPr>
          <a:xfrm>
            <a:off x="396269" y="2511644"/>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Hexagon 21">
            <a:extLst>
              <a:ext uri="{FF2B5EF4-FFF2-40B4-BE49-F238E27FC236}">
                <a16:creationId xmlns:a16="http://schemas.microsoft.com/office/drawing/2014/main" id="{A38FF139-88E9-67A9-6010-4EDFB851076B}"/>
              </a:ext>
            </a:extLst>
          </p:cNvPr>
          <p:cNvSpPr/>
          <p:nvPr userDrawn="1"/>
        </p:nvSpPr>
        <p:spPr>
          <a:xfrm>
            <a:off x="5150156" y="5261378"/>
            <a:ext cx="1455521" cy="1266696"/>
          </a:xfrm>
          <a:prstGeom prst="hexagon">
            <a:avLst>
              <a:gd name="adj" fmla="val 28413"/>
              <a:gd name="vf" fmla="val 115470"/>
            </a:avLst>
          </a:pr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Hexagon 21">
            <a:extLst>
              <a:ext uri="{FF2B5EF4-FFF2-40B4-BE49-F238E27FC236}">
                <a16:creationId xmlns:a16="http://schemas.microsoft.com/office/drawing/2014/main" id="{99956147-4454-5EA6-FC9C-94C08EE35F28}"/>
              </a:ext>
            </a:extLst>
          </p:cNvPr>
          <p:cNvSpPr/>
          <p:nvPr userDrawn="1"/>
        </p:nvSpPr>
        <p:spPr>
          <a:xfrm>
            <a:off x="3948599" y="3206642"/>
            <a:ext cx="1455521" cy="1266696"/>
          </a:xfrm>
          <a:prstGeom prst="hexagon">
            <a:avLst>
              <a:gd name="adj" fmla="val 28413"/>
              <a:gd name="vf" fmla="val 11547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35040" y="731520"/>
            <a:ext cx="5394960" cy="2103120"/>
          </a:xfrm>
        </p:spPr>
        <p:txBody>
          <a:bodyPr anchor="b">
            <a:normAutofit/>
          </a:bodyPr>
          <a:lstStyle/>
          <a:p>
            <a:r>
              <a:rPr lang="en-US"/>
              <a:t>Click to edit Master title style</a:t>
            </a:r>
            <a:endParaRPr lang="en-US"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p:nvPr>
        </p:nvSpPr>
        <p:spPr>
          <a:xfrm>
            <a:off x="6035040" y="3108960"/>
            <a:ext cx="5394960" cy="1879791"/>
          </a:xfrm>
          <a:prstGeom prst="rect">
            <a:avLst/>
          </a:prstGeom>
        </p:spPr>
        <p:txBody>
          <a:bodyPr anchor="t">
            <a:norm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a:t>Click to edit Master text styles</a:t>
            </a:r>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914400"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endParaRPr lang="en-US" noProof="0"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71" r:id="rId2"/>
    <p:sldLayoutId id="2147483674" r:id="rId3"/>
    <p:sldLayoutId id="2147483670" r:id="rId4"/>
    <p:sldLayoutId id="2147483669" r:id="rId5"/>
    <p:sldLayoutId id="2147483655" r:id="rId6"/>
    <p:sldLayoutId id="2147483651" r:id="rId7"/>
    <p:sldLayoutId id="2147483662" r:id="rId8"/>
    <p:sldLayoutId id="2147483672" r:id="rId9"/>
    <p:sldLayoutId id="2147483653" r:id="rId10"/>
    <p:sldLayoutId id="2147483663" r:id="rId11"/>
    <p:sldLayoutId id="2147483665" r:id="rId12"/>
  </p:sldLayoutIdLst>
  <p:hf hdr="0" ft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347472"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1pPr>
      <a:lvl2pPr marL="73152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2pPr>
      <a:lvl3pPr marL="109728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3pPr>
      <a:lvl4pPr marL="146304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4pPr>
      <a:lvl5pPr marL="182880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University of Wales Trinity Saint David launches new digital healthcare  course - Digital Health and Care Wales">
            <a:extLst>
              <a:ext uri="{FF2B5EF4-FFF2-40B4-BE49-F238E27FC236}">
                <a16:creationId xmlns:a16="http://schemas.microsoft.com/office/drawing/2014/main" id="{4A3F9D1E-25D4-3135-360F-B5651B577A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7280" y="5235208"/>
            <a:ext cx="3657600" cy="152781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1144292" y="731520"/>
            <a:ext cx="5029200" cy="3291840"/>
          </a:xfrm>
        </p:spPr>
        <p:txBody>
          <a:bodyPr lIns="0" anchor="b" anchorCtr="0"/>
          <a:lstStyle/>
          <a:p>
            <a:r>
              <a:rPr lang="en-GB" dirty="0"/>
              <a:t>Reflective Presentation: </a:t>
            </a:r>
            <a:r>
              <a:rPr lang="en-US" altLang="zh-CN" dirty="0"/>
              <a:t>What I have Learnt So Far</a:t>
            </a:r>
            <a:endParaRPr lang="en-US" dirty="0"/>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1260894" y="4172084"/>
            <a:ext cx="4912598" cy="914400"/>
          </a:xfrm>
        </p:spPr>
        <p:txBody>
          <a:bodyPr/>
          <a:lstStyle/>
          <a:p>
            <a:r>
              <a:rPr lang="en-US" dirty="0"/>
              <a:t>Presented By : Conor Pullen – </a:t>
            </a:r>
            <a:r>
              <a:rPr lang="en-GB" dirty="0"/>
              <a:t>2528764 – 16/03/2026</a:t>
            </a:r>
            <a:endParaRPr lang="en-US" dirty="0"/>
          </a:p>
        </p:txBody>
      </p:sp>
      <p:pic>
        <p:nvPicPr>
          <p:cNvPr id="10" name="Picture Placeholder 9" descr="A group of people stands in front of a historic, stone building with a clock tower, some holding books and others in casual attire.&#10;&#10;AI-generated content may be incorrect.">
            <a:extLst>
              <a:ext uri="{FF2B5EF4-FFF2-40B4-BE49-F238E27FC236}">
                <a16:creationId xmlns:a16="http://schemas.microsoft.com/office/drawing/2014/main" id="{BE54F7E1-F320-8286-7C1F-40346EB2AEE3}"/>
              </a:ext>
            </a:extLst>
          </p:cNvPr>
          <p:cNvPicPr>
            <a:picLocks noGrp="1" noChangeAspect="1"/>
          </p:cNvPicPr>
          <p:nvPr>
            <p:ph type="pic" sz="quarter" idx="47"/>
          </p:nvPr>
        </p:nvPicPr>
        <p:blipFill>
          <a:blip r:embed="rId4"/>
          <a:srcRect l="1821" t="-623" r="1821" b="-623"/>
          <a:stretch>
            <a:fillRect/>
          </a:stretch>
        </p:blipFill>
        <p:spPr>
          <a:xfrm>
            <a:off x="6188906" y="731519"/>
            <a:ext cx="5791600" cy="528784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Tree>
    <p:extLst>
      <p:ext uri="{BB962C8B-B14F-4D97-AF65-F5344CB8AC3E}">
        <p14:creationId xmlns:p14="http://schemas.microsoft.com/office/powerpoint/2010/main" val="38984479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1000"/>
                                        <p:tgtEl>
                                          <p:spTgt spid="9">
                                            <p:txEl>
                                              <p:pRg st="0" end="0"/>
                                            </p:txEl>
                                          </p:spTgt>
                                        </p:tgtEl>
                                      </p:cBhvr>
                                    </p:animEffect>
                                    <p:anim calcmode="lin" valueType="num">
                                      <p:cBhvr>
                                        <p:cTn id="13"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Effect transition="in" filter="wipe(down)">
                                      <p:cBhvr>
                                        <p:cTn id="19" dur="500"/>
                                        <p:tgtEl>
                                          <p:spTgt spid="1026"/>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circle(in)">
                                      <p:cBhvr>
                                        <p:cTn id="24"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021C-3CEB-0FBA-DA89-C9C82E741BB3}"/>
              </a:ext>
            </a:extLst>
          </p:cNvPr>
          <p:cNvSpPr>
            <a:spLocks noGrp="1"/>
          </p:cNvSpPr>
          <p:nvPr>
            <p:ph type="title"/>
          </p:nvPr>
        </p:nvSpPr>
        <p:spPr>
          <a:xfrm>
            <a:off x="914400" y="3429000"/>
            <a:ext cx="4206240" cy="2377440"/>
          </a:xfrm>
        </p:spPr>
        <p:txBody>
          <a:bodyPr anchor="t" anchorCtr="0"/>
          <a:lstStyle/>
          <a:p>
            <a:r>
              <a:rPr lang="en-US" dirty="0"/>
              <a:t>Agenda </a:t>
            </a:r>
          </a:p>
        </p:txBody>
      </p:sp>
      <p:sp>
        <p:nvSpPr>
          <p:cNvPr id="3" name="Text Placeholder 2">
            <a:extLst>
              <a:ext uri="{FF2B5EF4-FFF2-40B4-BE49-F238E27FC236}">
                <a16:creationId xmlns:a16="http://schemas.microsoft.com/office/drawing/2014/main" id="{3C6746B3-AFD9-641E-7CBF-9A783646B368}"/>
              </a:ext>
            </a:extLst>
          </p:cNvPr>
          <p:cNvSpPr>
            <a:spLocks noGrp="1"/>
          </p:cNvSpPr>
          <p:nvPr>
            <p:ph sz="quarter" idx="35"/>
          </p:nvPr>
        </p:nvSpPr>
        <p:spPr>
          <a:xfrm>
            <a:off x="3851275" y="2296795"/>
            <a:ext cx="3475038" cy="4084955"/>
          </a:xfrm>
        </p:spPr>
        <p:txBody>
          <a:bodyPr anchor="t" anchorCtr="0">
            <a:normAutofit/>
          </a:bodyPr>
          <a:lstStyle/>
          <a:p>
            <a:r>
              <a:rPr lang="en-GB" dirty="0"/>
              <a:t>Introduction</a:t>
            </a:r>
          </a:p>
          <a:p>
            <a:r>
              <a:rPr lang="en-GB" dirty="0"/>
              <a:t>JISC Digital Capability Assessment</a:t>
            </a:r>
            <a:endParaRPr lang="en-US" dirty="0"/>
          </a:p>
          <a:p>
            <a:r>
              <a:rPr lang="en-GB" dirty="0"/>
              <a:t>Evaluating Academic Sources</a:t>
            </a:r>
            <a:endParaRPr lang="en-US" dirty="0"/>
          </a:p>
          <a:p>
            <a:r>
              <a:rPr lang="en-GB" dirty="0"/>
              <a:t>LinkedIn Learning &amp; Digital Productivity</a:t>
            </a:r>
            <a:endParaRPr lang="en-US" dirty="0"/>
          </a:p>
          <a:p>
            <a:r>
              <a:rPr lang="en-GB" dirty="0"/>
              <a:t>Conclusion</a:t>
            </a:r>
            <a:endParaRPr lang="en-US" dirty="0"/>
          </a:p>
        </p:txBody>
      </p:sp>
      <p:sp>
        <p:nvSpPr>
          <p:cNvPr id="4" name="Slide Number Placeholder 3">
            <a:extLst>
              <a:ext uri="{FF2B5EF4-FFF2-40B4-BE49-F238E27FC236}">
                <a16:creationId xmlns:a16="http://schemas.microsoft.com/office/drawing/2014/main" id="{5D559569-83D5-A20B-653C-B9D6C8D98164}"/>
              </a:ext>
            </a:extLst>
          </p:cNvPr>
          <p:cNvSpPr>
            <a:spLocks noGrp="1"/>
          </p:cNvSpPr>
          <p:nvPr>
            <p:ph type="sldNum" sz="quarter" idx="34"/>
          </p:nvPr>
        </p:nvSpPr>
        <p:spPr/>
        <p:txBody>
          <a:bodyPr/>
          <a:lstStyle/>
          <a:p>
            <a:fld id="{47FEACEE-25B4-4A2D-B147-27296E36371D}" type="slidenum">
              <a:rPr lang="en-US" altLang="zh-CN" noProof="0" smtClean="0"/>
              <a:pPr/>
              <a:t>2</a:t>
            </a:fld>
            <a:endParaRPr lang="en-US" altLang="zh-CN" noProof="0" dirty="0"/>
          </a:p>
        </p:txBody>
      </p:sp>
    </p:spTree>
    <p:extLst>
      <p:ext uri="{BB962C8B-B14F-4D97-AF65-F5344CB8AC3E}">
        <p14:creationId xmlns:p14="http://schemas.microsoft.com/office/powerpoint/2010/main" val="14850807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0 0 L 0 0.25 E" pathEditMode="relative" ptsTypes="">
                                      <p:cBhvr>
                                        <p:cTn id="6" dur="2000" fill="hold"/>
                                        <p:tgtEl>
                                          <p:spTgt spid="2"/>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heel(1)">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wheel(1)">
                                      <p:cBhvr>
                                        <p:cTn id="16" dur="2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heel(1)">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wheel(1)">
                                      <p:cBhvr>
                                        <p:cTn id="26" dur="20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wheel(1)">
                                      <p:cBhvr>
                                        <p:cTn id="31"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F54BEA-ED48-FB23-1A6E-8D47F38632D3}"/>
            </a:ext>
          </a:extLst>
        </p:cNvPr>
        <p:cNvGrpSpPr/>
        <p:nvPr/>
      </p:nvGrpSpPr>
      <p:grpSpPr>
        <a:xfrm>
          <a:off x="0" y="0"/>
          <a:ext cx="0" cy="0"/>
          <a:chOff x="0" y="0"/>
          <a:chExt cx="0" cy="0"/>
        </a:xfrm>
      </p:grpSpPr>
      <p:pic>
        <p:nvPicPr>
          <p:cNvPr id="10" name="Picture 9" descr="Businessman looking at tablet">
            <a:extLst>
              <a:ext uri="{FF2B5EF4-FFF2-40B4-BE49-F238E27FC236}">
                <a16:creationId xmlns:a16="http://schemas.microsoft.com/office/drawing/2014/main" id="{EB2DBB4A-FCB6-900F-FC75-D01C5B177F4D}"/>
              </a:ext>
            </a:extLst>
          </p:cNvPr>
          <p:cNvPicPr>
            <a:picLocks noChangeAspect="1"/>
          </p:cNvPicPr>
          <p:nvPr/>
        </p:nvPicPr>
        <p:blipFill>
          <a:blip r:embed="rId3"/>
          <a:stretch>
            <a:fillRect/>
          </a:stretch>
        </p:blipFill>
        <p:spPr>
          <a:xfrm>
            <a:off x="3818411" y="4773115"/>
            <a:ext cx="2618942" cy="1745535"/>
          </a:xfrm>
          <a:prstGeom prst="rect">
            <a:avLst/>
          </a:prstGeom>
        </p:spPr>
      </p:pic>
      <p:sp>
        <p:nvSpPr>
          <p:cNvPr id="2" name="Title 1">
            <a:extLst>
              <a:ext uri="{FF2B5EF4-FFF2-40B4-BE49-F238E27FC236}">
                <a16:creationId xmlns:a16="http://schemas.microsoft.com/office/drawing/2014/main" id="{6E6C5329-0772-6E4F-D365-5F8A0AE9BEBA}"/>
              </a:ext>
            </a:extLst>
          </p:cNvPr>
          <p:cNvSpPr>
            <a:spLocks noGrp="1"/>
          </p:cNvSpPr>
          <p:nvPr>
            <p:ph type="title"/>
          </p:nvPr>
        </p:nvSpPr>
        <p:spPr>
          <a:xfrm>
            <a:off x="914400" y="3429000"/>
            <a:ext cx="4206240" cy="2377440"/>
          </a:xfrm>
        </p:spPr>
        <p:txBody>
          <a:bodyPr anchor="t" anchorCtr="0"/>
          <a:lstStyle/>
          <a:p>
            <a:r>
              <a:rPr lang="en-US" dirty="0"/>
              <a:t>Introduction </a:t>
            </a:r>
          </a:p>
        </p:txBody>
      </p:sp>
      <p:pic>
        <p:nvPicPr>
          <p:cNvPr id="6" name="Content Placeholder 5" descr="Photographer editing photos on desktop computer">
            <a:extLst>
              <a:ext uri="{FF2B5EF4-FFF2-40B4-BE49-F238E27FC236}">
                <a16:creationId xmlns:a16="http://schemas.microsoft.com/office/drawing/2014/main" id="{3071B7A0-F90B-19A4-6D9E-E02095F49DA4}"/>
              </a:ext>
            </a:extLst>
          </p:cNvPr>
          <p:cNvPicPr>
            <a:picLocks noGrp="1" noChangeAspect="1"/>
          </p:cNvPicPr>
          <p:nvPr>
            <p:ph sz="quarter" idx="35"/>
          </p:nvPr>
        </p:nvPicPr>
        <p:blipFill>
          <a:blip r:embed="rId4"/>
          <a:stretch>
            <a:fillRect/>
          </a:stretch>
        </p:blipFill>
        <p:spPr>
          <a:xfrm>
            <a:off x="3817162" y="1049491"/>
            <a:ext cx="2225289" cy="1483163"/>
          </a:xfrm>
        </p:spPr>
      </p:pic>
      <p:sp>
        <p:nvSpPr>
          <p:cNvPr id="4" name="Slide Number Placeholder 3">
            <a:extLst>
              <a:ext uri="{FF2B5EF4-FFF2-40B4-BE49-F238E27FC236}">
                <a16:creationId xmlns:a16="http://schemas.microsoft.com/office/drawing/2014/main" id="{0976B3A9-DFCC-081D-5DA2-3F6F9A9EB469}"/>
              </a:ext>
            </a:extLst>
          </p:cNvPr>
          <p:cNvSpPr>
            <a:spLocks noGrp="1"/>
          </p:cNvSpPr>
          <p:nvPr>
            <p:ph type="sldNum" sz="quarter" idx="34"/>
          </p:nvPr>
        </p:nvSpPr>
        <p:spPr/>
        <p:txBody>
          <a:bodyPr/>
          <a:lstStyle/>
          <a:p>
            <a:fld id="{47FEACEE-25B4-4A2D-B147-27296E36371D}" type="slidenum">
              <a:rPr lang="en-US" altLang="zh-CN" noProof="0" smtClean="0"/>
              <a:pPr/>
              <a:t>3</a:t>
            </a:fld>
            <a:endParaRPr lang="en-US" altLang="zh-CN" noProof="0" dirty="0"/>
          </a:p>
        </p:txBody>
      </p:sp>
      <p:pic>
        <p:nvPicPr>
          <p:cNvPr id="8" name="Picture 7" descr="Close up of an engineer examining circuit board on digital tablet">
            <a:extLst>
              <a:ext uri="{FF2B5EF4-FFF2-40B4-BE49-F238E27FC236}">
                <a16:creationId xmlns:a16="http://schemas.microsoft.com/office/drawing/2014/main" id="{067C0972-11AE-3733-59D8-1F5449C06CBB}"/>
              </a:ext>
            </a:extLst>
          </p:cNvPr>
          <p:cNvPicPr>
            <a:picLocks noChangeAspect="1"/>
          </p:cNvPicPr>
          <p:nvPr/>
        </p:nvPicPr>
        <p:blipFill>
          <a:blip r:embed="rId5"/>
          <a:stretch>
            <a:fillRect/>
          </a:stretch>
        </p:blipFill>
        <p:spPr>
          <a:xfrm>
            <a:off x="6634297" y="4799254"/>
            <a:ext cx="2618942" cy="1745535"/>
          </a:xfrm>
          <a:prstGeom prst="rect">
            <a:avLst/>
          </a:prstGeom>
        </p:spPr>
      </p:pic>
      <p:pic>
        <p:nvPicPr>
          <p:cNvPr id="12" name="Picture 11" descr="Business people meeting in office">
            <a:extLst>
              <a:ext uri="{FF2B5EF4-FFF2-40B4-BE49-F238E27FC236}">
                <a16:creationId xmlns:a16="http://schemas.microsoft.com/office/drawing/2014/main" id="{804BD353-65C5-23BE-2242-53442AFA5D46}"/>
              </a:ext>
            </a:extLst>
          </p:cNvPr>
          <p:cNvPicPr>
            <a:picLocks noChangeAspect="1"/>
          </p:cNvPicPr>
          <p:nvPr/>
        </p:nvPicPr>
        <p:blipFill>
          <a:blip r:embed="rId6"/>
          <a:stretch>
            <a:fillRect/>
          </a:stretch>
        </p:blipFill>
        <p:spPr>
          <a:xfrm>
            <a:off x="4929806" y="2780117"/>
            <a:ext cx="2618942" cy="1745535"/>
          </a:xfrm>
          <a:prstGeom prst="rect">
            <a:avLst/>
          </a:prstGeom>
        </p:spPr>
      </p:pic>
    </p:spTree>
    <p:extLst>
      <p:ext uri="{BB962C8B-B14F-4D97-AF65-F5344CB8AC3E}">
        <p14:creationId xmlns:p14="http://schemas.microsoft.com/office/powerpoint/2010/main" val="2157887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path" presetSubtype="0" accel="50000" decel="50000" fill="hold" grpId="0" nodeType="clickEffect">
                                  <p:stCondLst>
                                    <p:cond delay="0"/>
                                  </p:stCondLst>
                                  <p:childTnLst>
                                    <p:animMotion origin="layout" path="M 0 0 C 0.069 0 0.125 0.056 0.125 0.125 C 0.125 0.194 0.069 0.25 0 0.25 C -0.069 0.25 -0.125 0.194 -0.125 0.125 C -0.125 0.056 -0.069 0 0 0 Z" pathEditMode="relative" ptsTypes="">
                                      <p:cBhvr>
                                        <p:cTn id="6" dur="2000" fill="hold"/>
                                        <p:tgtEl>
                                          <p:spTgt spid="2"/>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additive="base">
                                        <p:cTn id="29" dur="500" fill="hold"/>
                                        <p:tgtEl>
                                          <p:spTgt spid="10"/>
                                        </p:tgtEl>
                                        <p:attrNameLst>
                                          <p:attrName>ppt_x</p:attrName>
                                        </p:attrNameLst>
                                      </p:cBhvr>
                                      <p:tavLst>
                                        <p:tav tm="0">
                                          <p:val>
                                            <p:strVal val="#ppt_x"/>
                                          </p:val>
                                        </p:tav>
                                        <p:tav tm="100000">
                                          <p:val>
                                            <p:strVal val="#ppt_x"/>
                                          </p:val>
                                        </p:tav>
                                      </p:tavLst>
                                    </p:anim>
                                    <p:anim calcmode="lin" valueType="num">
                                      <p:cBhvr additive="base">
                                        <p:cTn id="3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A73C-F597-27B7-8F29-D6406DC4DB9A}"/>
              </a:ext>
            </a:extLst>
          </p:cNvPr>
          <p:cNvSpPr>
            <a:spLocks noGrp="1"/>
          </p:cNvSpPr>
          <p:nvPr>
            <p:ph type="title"/>
          </p:nvPr>
        </p:nvSpPr>
        <p:spPr>
          <a:xfrm>
            <a:off x="914400" y="731520"/>
            <a:ext cx="4389120" cy="2103120"/>
          </a:xfrm>
        </p:spPr>
        <p:txBody>
          <a:bodyPr lIns="0" anchor="b" anchorCtr="0">
            <a:normAutofit/>
          </a:bodyPr>
          <a:lstStyle/>
          <a:p>
            <a:r>
              <a:rPr lang="en-GB" dirty="0"/>
              <a:t>JISC Digital Capability Assessment</a:t>
            </a:r>
          </a:p>
        </p:txBody>
      </p:sp>
      <p:pic>
        <p:nvPicPr>
          <p:cNvPr id="5" name="Picture 4" descr="The diagram represents a series of digital proficiencies, skills, and aspects of digital literacy.&#10;&#10;AI-generated content may be incorrect.">
            <a:extLst>
              <a:ext uri="{FF2B5EF4-FFF2-40B4-BE49-F238E27FC236}">
                <a16:creationId xmlns:a16="http://schemas.microsoft.com/office/drawing/2014/main" id="{1EC8B908-7E74-96AB-6D19-9786D611D3D1}"/>
              </a:ext>
            </a:extLst>
          </p:cNvPr>
          <p:cNvPicPr>
            <a:picLocks noChangeAspect="1"/>
          </p:cNvPicPr>
          <p:nvPr/>
        </p:nvPicPr>
        <p:blipFill>
          <a:blip r:embed="rId3"/>
          <a:srcRect l="-13725" t="10444" r="-15407" b="29931"/>
          <a:stretch>
            <a:fillRect/>
          </a:stretch>
        </p:blipFill>
        <p:spPr>
          <a:xfrm>
            <a:off x="811763" y="3011921"/>
            <a:ext cx="4389120" cy="2735736"/>
          </a:xfrm>
          <a:prstGeom prst="rect">
            <a:avLst/>
          </a:prstGeom>
          <a:noFill/>
        </p:spPr>
      </p:pic>
      <p:pic>
        <p:nvPicPr>
          <p:cNvPr id="8" name="Content Placeholder 7" descr="The diagram illustrates various digital skills and competencies, categorized into different areas such as productivity, literacy, communication, problem-solving, and digital wellbeing.&#10;&#10;AI-generated content may be incorrect.">
            <a:extLst>
              <a:ext uri="{FF2B5EF4-FFF2-40B4-BE49-F238E27FC236}">
                <a16:creationId xmlns:a16="http://schemas.microsoft.com/office/drawing/2014/main" id="{38008826-50E3-B7DE-D705-A0CC293D936F}"/>
              </a:ext>
            </a:extLst>
          </p:cNvPr>
          <p:cNvPicPr>
            <a:picLocks noGrp="1" noChangeAspect="1"/>
          </p:cNvPicPr>
          <p:nvPr>
            <p:ph idx="1"/>
          </p:nvPr>
        </p:nvPicPr>
        <p:blipFill>
          <a:blip r:embed="rId4"/>
          <a:srcRect l="4658" r="6517" b="-3"/>
          <a:stretch>
            <a:fillRect/>
          </a:stretch>
        </p:blipFill>
        <p:spPr>
          <a:xfrm>
            <a:off x="5852160" y="731520"/>
            <a:ext cx="5367528" cy="5212080"/>
          </a:xfrm>
          <a:prstGeom prst="rect">
            <a:avLst/>
          </a:prstGeom>
          <a:noFill/>
        </p:spPr>
      </p:pic>
      <p:sp>
        <p:nvSpPr>
          <p:cNvPr id="10" name="Slide Number Placeholder 4">
            <a:extLst>
              <a:ext uri="{FF2B5EF4-FFF2-40B4-BE49-F238E27FC236}">
                <a16:creationId xmlns:a16="http://schemas.microsoft.com/office/drawing/2014/main" id="{4FD4229A-7CBA-D000-834A-48D7B4223644}"/>
              </a:ext>
            </a:extLst>
          </p:cNvPr>
          <p:cNvSpPr>
            <a:spLocks noGrp="1"/>
          </p:cNvSpPr>
          <p:nvPr>
            <p:ph type="sldNum" sz="quarter" idx="12"/>
          </p:nvPr>
        </p:nvSpPr>
        <p:spPr>
          <a:xfrm>
            <a:off x="11194169" y="6217920"/>
            <a:ext cx="458592" cy="365125"/>
          </a:xfrm>
        </p:spPr>
        <p:txBody>
          <a:bodyPr anchor="ctr">
            <a:normAutofit/>
          </a:bodyPr>
          <a:lstStyle/>
          <a:p>
            <a:pPr>
              <a:spcAft>
                <a:spcPts val="600"/>
              </a:spcAft>
            </a:pPr>
            <a:fld id="{47FEACEE-25B4-4A2D-B147-27296E36371D}" type="slidenum">
              <a:rPr lang="en-US" altLang="zh-CN" noProof="0" smtClean="0"/>
              <a:pPr>
                <a:spcAft>
                  <a:spcPts val="600"/>
                </a:spcAft>
              </a:pPr>
              <a:t>4</a:t>
            </a:fld>
            <a:endParaRPr lang="en-US" altLang="zh-CN" noProof="0"/>
          </a:p>
        </p:txBody>
      </p:sp>
    </p:spTree>
    <p:extLst>
      <p:ext uri="{BB962C8B-B14F-4D97-AF65-F5344CB8AC3E}">
        <p14:creationId xmlns:p14="http://schemas.microsoft.com/office/powerpoint/2010/main" val="35301119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nodeType="clickEffect">
                                  <p:stCondLst>
                                    <p:cond delay="0"/>
                                  </p:stCondLst>
                                  <p:childTnLst>
                                    <p:animEffect transition="out" filter="fade">
                                      <p:cBhvr>
                                        <p:cTn id="13" dur="1000"/>
                                        <p:tgtEl>
                                          <p:spTgt spid="8"/>
                                        </p:tgtEl>
                                      </p:cBhvr>
                                    </p:animEffect>
                                    <p:anim calcmode="lin" valueType="num">
                                      <p:cBhvr>
                                        <p:cTn id="14" dur="1000"/>
                                        <p:tgtEl>
                                          <p:spTgt spid="8"/>
                                        </p:tgtEl>
                                        <p:attrNameLst>
                                          <p:attrName>ppt_x</p:attrName>
                                        </p:attrNameLst>
                                      </p:cBhvr>
                                      <p:tavLst>
                                        <p:tav tm="0">
                                          <p:val>
                                            <p:strVal val="ppt_x"/>
                                          </p:val>
                                        </p:tav>
                                        <p:tav tm="100000">
                                          <p:val>
                                            <p:strVal val="ppt_x"/>
                                          </p:val>
                                        </p:tav>
                                      </p:tavLst>
                                    </p:anim>
                                    <p:anim calcmode="lin" valueType="num">
                                      <p:cBhvr>
                                        <p:cTn id="15" dur="1000"/>
                                        <p:tgtEl>
                                          <p:spTgt spid="8"/>
                                        </p:tgtEl>
                                        <p:attrNameLst>
                                          <p:attrName>ppt_y</p:attrName>
                                        </p:attrNameLst>
                                      </p:cBhvr>
                                      <p:tavLst>
                                        <p:tav tm="0">
                                          <p:val>
                                            <p:strVal val="ppt_y"/>
                                          </p:val>
                                        </p:tav>
                                        <p:tav tm="100000">
                                          <p:val>
                                            <p:strVal val="ppt_y+.1"/>
                                          </p:val>
                                        </p:tav>
                                      </p:tavLst>
                                    </p:anim>
                                    <p:set>
                                      <p:cBhvr>
                                        <p:cTn id="16" dur="1" fill="hold">
                                          <p:stCondLst>
                                            <p:cond delay="999"/>
                                          </p:stCondLst>
                                        </p:cTn>
                                        <p:tgtEl>
                                          <p:spTgt spid="8"/>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914400" y="2487168"/>
            <a:ext cx="4572000" cy="3383280"/>
          </a:xfrm>
          <a:noFill/>
        </p:spPr>
        <p:txBody>
          <a:bodyPr anchor="t" anchorCtr="0">
            <a:noAutofit/>
          </a:bodyPr>
          <a:lstStyle/>
          <a:p>
            <a:r>
              <a:rPr lang="en-GB" dirty="0"/>
              <a:t>JISC Digital Capability Assessment</a:t>
            </a:r>
            <a:endParaRPr lang="en-US" dirty="0"/>
          </a:p>
        </p:txBody>
      </p:sp>
      <p:sp>
        <p:nvSpPr>
          <p:cNvPr id="3" name="Content Placeholder 2" descr="- Strengths: Digital Proficiency&#10;">
            <a:extLst>
              <a:ext uri="{FF2B5EF4-FFF2-40B4-BE49-F238E27FC236}">
                <a16:creationId xmlns:a16="http://schemas.microsoft.com/office/drawing/2014/main" id="{A6A33159-D030-2F82-A142-F75940728319}"/>
              </a:ext>
            </a:extLst>
          </p:cNvPr>
          <p:cNvSpPr>
            <a:spLocks noGrp="1"/>
          </p:cNvSpPr>
          <p:nvPr>
            <p:ph idx="1"/>
          </p:nvPr>
        </p:nvSpPr>
        <p:spPr>
          <a:xfrm>
            <a:off x="6217920" y="2487168"/>
            <a:ext cx="5029200" cy="3383280"/>
          </a:xfrm>
          <a:noFill/>
        </p:spPr>
        <p:txBody>
          <a:bodyPr>
            <a:normAutofit/>
          </a:bodyPr>
          <a:lstStyle/>
          <a:p>
            <a:r>
              <a:rPr lang="en-US" sz="2400" dirty="0"/>
              <a:t> </a:t>
            </a:r>
            <a:r>
              <a:rPr lang="en-US" sz="2400" b="1" dirty="0"/>
              <a:t>Strengths</a:t>
            </a:r>
            <a:r>
              <a:rPr lang="en-US" b="1" dirty="0"/>
              <a:t>:               </a:t>
            </a:r>
          </a:p>
          <a:p>
            <a:r>
              <a:rPr lang="en-US" dirty="0"/>
              <a:t>Digital Proficiency,        </a:t>
            </a:r>
          </a:p>
          <a:p>
            <a:r>
              <a:rPr lang="en-US" dirty="0"/>
              <a:t> </a:t>
            </a:r>
            <a:r>
              <a:rPr lang="en-GB" dirty="0"/>
              <a:t>Productivity, </a:t>
            </a:r>
          </a:p>
          <a:p>
            <a:r>
              <a:rPr lang="en-GB" dirty="0"/>
              <a:t>Communication.</a:t>
            </a:r>
            <a:endParaRPr lang="en-US" dirty="0"/>
          </a:p>
          <a:p>
            <a:r>
              <a:rPr lang="en-US" sz="2400" dirty="0"/>
              <a:t>Developing Arears:</a:t>
            </a:r>
          </a:p>
          <a:p>
            <a:r>
              <a:rPr lang="en-US" dirty="0"/>
              <a:t>Data Literacy</a:t>
            </a:r>
          </a:p>
          <a:p>
            <a:r>
              <a:rPr lang="en-US" dirty="0"/>
              <a:t>Digital Participation</a:t>
            </a:r>
          </a:p>
        </p:txBody>
      </p:sp>
      <p:sp>
        <p:nvSpPr>
          <p:cNvPr id="4" name="Slide Number Placeholder 3">
            <a:extLst>
              <a:ext uri="{FF2B5EF4-FFF2-40B4-BE49-F238E27FC236}">
                <a16:creationId xmlns:a16="http://schemas.microsoft.com/office/drawing/2014/main" id="{14D4AF3B-CC38-C6F7-1058-2FC5EE48D7F2}"/>
              </a:ext>
            </a:extLst>
          </p:cNvPr>
          <p:cNvSpPr>
            <a:spLocks noGrp="1"/>
          </p:cNvSpPr>
          <p:nvPr>
            <p:ph type="sldNum" sz="quarter" idx="12"/>
          </p:nvPr>
        </p:nvSpPr>
        <p:spPr/>
        <p:txBody>
          <a:bodyPr/>
          <a:lstStyle/>
          <a:p>
            <a:fld id="{69E57DC2-970A-4B3E-BB1C-7A09969E49DF}" type="slidenum">
              <a:rPr lang="en-US" smtClean="0"/>
              <a:t>5</a:t>
            </a:fld>
            <a:endParaRPr lang="en-US" dirty="0"/>
          </a:p>
        </p:txBody>
      </p:sp>
    </p:spTree>
    <p:extLst>
      <p:ext uri="{BB962C8B-B14F-4D97-AF65-F5344CB8AC3E}">
        <p14:creationId xmlns:p14="http://schemas.microsoft.com/office/powerpoint/2010/main" val="36666746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80">
                                          <p:stCondLst>
                                            <p:cond delay="0"/>
                                          </p:stCondLst>
                                        </p:cTn>
                                        <p:tgtEl>
                                          <p:spTgt spid="3">
                                            <p:txEl>
                                              <p:pRg st="0" end="0"/>
                                            </p:txEl>
                                          </p:spTgt>
                                        </p:tgtEl>
                                      </p:cBhvr>
                                    </p:animEffect>
                                    <p:anim calcmode="lin" valueType="num">
                                      <p:cBhvr>
                                        <p:cTn id="13"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xEl>
                                              <p:pRg st="0" end="0"/>
                                            </p:txEl>
                                          </p:spTgt>
                                        </p:tgtEl>
                                      </p:cBhvr>
                                      <p:to x="100000" y="60000"/>
                                    </p:animScale>
                                    <p:animScale>
                                      <p:cBhvr>
                                        <p:cTn id="19" dur="166" decel="50000">
                                          <p:stCondLst>
                                            <p:cond delay="676"/>
                                          </p:stCondLst>
                                        </p:cTn>
                                        <p:tgtEl>
                                          <p:spTgt spid="3">
                                            <p:txEl>
                                              <p:pRg st="0" end="0"/>
                                            </p:txEl>
                                          </p:spTgt>
                                        </p:tgtEl>
                                      </p:cBhvr>
                                      <p:to x="100000" y="100000"/>
                                    </p:animScale>
                                    <p:animScale>
                                      <p:cBhvr>
                                        <p:cTn id="20" dur="26">
                                          <p:stCondLst>
                                            <p:cond delay="1312"/>
                                          </p:stCondLst>
                                        </p:cTn>
                                        <p:tgtEl>
                                          <p:spTgt spid="3">
                                            <p:txEl>
                                              <p:pRg st="0" end="0"/>
                                            </p:txEl>
                                          </p:spTgt>
                                        </p:tgtEl>
                                      </p:cBhvr>
                                      <p:to x="100000" y="80000"/>
                                    </p:animScale>
                                    <p:animScale>
                                      <p:cBhvr>
                                        <p:cTn id="21" dur="166" decel="50000">
                                          <p:stCondLst>
                                            <p:cond delay="1338"/>
                                          </p:stCondLst>
                                        </p:cTn>
                                        <p:tgtEl>
                                          <p:spTgt spid="3">
                                            <p:txEl>
                                              <p:pRg st="0" end="0"/>
                                            </p:txEl>
                                          </p:spTgt>
                                        </p:tgtEl>
                                      </p:cBhvr>
                                      <p:to x="100000" y="100000"/>
                                    </p:animScale>
                                    <p:animScale>
                                      <p:cBhvr>
                                        <p:cTn id="22" dur="26">
                                          <p:stCondLst>
                                            <p:cond delay="1642"/>
                                          </p:stCondLst>
                                        </p:cTn>
                                        <p:tgtEl>
                                          <p:spTgt spid="3">
                                            <p:txEl>
                                              <p:pRg st="0" end="0"/>
                                            </p:txEl>
                                          </p:spTgt>
                                        </p:tgtEl>
                                      </p:cBhvr>
                                      <p:to x="100000" y="90000"/>
                                    </p:animScale>
                                    <p:animScale>
                                      <p:cBhvr>
                                        <p:cTn id="23" dur="166" decel="50000">
                                          <p:stCondLst>
                                            <p:cond delay="1668"/>
                                          </p:stCondLst>
                                        </p:cTn>
                                        <p:tgtEl>
                                          <p:spTgt spid="3">
                                            <p:txEl>
                                              <p:pRg st="0" end="0"/>
                                            </p:txEl>
                                          </p:spTgt>
                                        </p:tgtEl>
                                      </p:cBhvr>
                                      <p:to x="100000" y="100000"/>
                                    </p:animScale>
                                    <p:animScale>
                                      <p:cBhvr>
                                        <p:cTn id="24" dur="26">
                                          <p:stCondLst>
                                            <p:cond delay="1808"/>
                                          </p:stCondLst>
                                        </p:cTn>
                                        <p:tgtEl>
                                          <p:spTgt spid="3">
                                            <p:txEl>
                                              <p:pRg st="0" end="0"/>
                                            </p:txEl>
                                          </p:spTgt>
                                        </p:tgtEl>
                                      </p:cBhvr>
                                      <p:to x="100000" y="95000"/>
                                    </p:animScale>
                                    <p:animScale>
                                      <p:cBhvr>
                                        <p:cTn id="25" dur="166" decel="50000">
                                          <p:stCondLst>
                                            <p:cond delay="1834"/>
                                          </p:stCondLst>
                                        </p:cTn>
                                        <p:tgtEl>
                                          <p:spTgt spid="3">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wipe(down)">
                                      <p:cBhvr>
                                        <p:cTn id="30" dur="580">
                                          <p:stCondLst>
                                            <p:cond delay="0"/>
                                          </p:stCondLst>
                                        </p:cTn>
                                        <p:tgtEl>
                                          <p:spTgt spid="3">
                                            <p:txEl>
                                              <p:pRg st="1" end="1"/>
                                            </p:txEl>
                                          </p:spTgt>
                                        </p:tgtEl>
                                      </p:cBhvr>
                                    </p:animEffect>
                                    <p:anim calcmode="lin" valueType="num">
                                      <p:cBhvr>
                                        <p:cTn id="31"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xEl>
                                              <p:pRg st="1" end="1"/>
                                            </p:txEl>
                                          </p:spTgt>
                                        </p:tgtEl>
                                      </p:cBhvr>
                                      <p:to x="100000" y="60000"/>
                                    </p:animScale>
                                    <p:animScale>
                                      <p:cBhvr>
                                        <p:cTn id="37" dur="166" decel="50000">
                                          <p:stCondLst>
                                            <p:cond delay="676"/>
                                          </p:stCondLst>
                                        </p:cTn>
                                        <p:tgtEl>
                                          <p:spTgt spid="3">
                                            <p:txEl>
                                              <p:pRg st="1" end="1"/>
                                            </p:txEl>
                                          </p:spTgt>
                                        </p:tgtEl>
                                      </p:cBhvr>
                                      <p:to x="100000" y="100000"/>
                                    </p:animScale>
                                    <p:animScale>
                                      <p:cBhvr>
                                        <p:cTn id="38" dur="26">
                                          <p:stCondLst>
                                            <p:cond delay="1312"/>
                                          </p:stCondLst>
                                        </p:cTn>
                                        <p:tgtEl>
                                          <p:spTgt spid="3">
                                            <p:txEl>
                                              <p:pRg st="1" end="1"/>
                                            </p:txEl>
                                          </p:spTgt>
                                        </p:tgtEl>
                                      </p:cBhvr>
                                      <p:to x="100000" y="80000"/>
                                    </p:animScale>
                                    <p:animScale>
                                      <p:cBhvr>
                                        <p:cTn id="39" dur="166" decel="50000">
                                          <p:stCondLst>
                                            <p:cond delay="1338"/>
                                          </p:stCondLst>
                                        </p:cTn>
                                        <p:tgtEl>
                                          <p:spTgt spid="3">
                                            <p:txEl>
                                              <p:pRg st="1" end="1"/>
                                            </p:txEl>
                                          </p:spTgt>
                                        </p:tgtEl>
                                      </p:cBhvr>
                                      <p:to x="100000" y="100000"/>
                                    </p:animScale>
                                    <p:animScale>
                                      <p:cBhvr>
                                        <p:cTn id="40" dur="26">
                                          <p:stCondLst>
                                            <p:cond delay="1642"/>
                                          </p:stCondLst>
                                        </p:cTn>
                                        <p:tgtEl>
                                          <p:spTgt spid="3">
                                            <p:txEl>
                                              <p:pRg st="1" end="1"/>
                                            </p:txEl>
                                          </p:spTgt>
                                        </p:tgtEl>
                                      </p:cBhvr>
                                      <p:to x="100000" y="90000"/>
                                    </p:animScale>
                                    <p:animScale>
                                      <p:cBhvr>
                                        <p:cTn id="41" dur="166" decel="50000">
                                          <p:stCondLst>
                                            <p:cond delay="1668"/>
                                          </p:stCondLst>
                                        </p:cTn>
                                        <p:tgtEl>
                                          <p:spTgt spid="3">
                                            <p:txEl>
                                              <p:pRg st="1" end="1"/>
                                            </p:txEl>
                                          </p:spTgt>
                                        </p:tgtEl>
                                      </p:cBhvr>
                                      <p:to x="100000" y="100000"/>
                                    </p:animScale>
                                    <p:animScale>
                                      <p:cBhvr>
                                        <p:cTn id="42" dur="26">
                                          <p:stCondLst>
                                            <p:cond delay="1808"/>
                                          </p:stCondLst>
                                        </p:cTn>
                                        <p:tgtEl>
                                          <p:spTgt spid="3">
                                            <p:txEl>
                                              <p:pRg st="1" end="1"/>
                                            </p:txEl>
                                          </p:spTgt>
                                        </p:tgtEl>
                                      </p:cBhvr>
                                      <p:to x="100000" y="95000"/>
                                    </p:animScale>
                                    <p:animScale>
                                      <p:cBhvr>
                                        <p:cTn id="43" dur="166" decel="50000">
                                          <p:stCondLst>
                                            <p:cond delay="1834"/>
                                          </p:stCondLst>
                                        </p:cTn>
                                        <p:tgtEl>
                                          <p:spTgt spid="3">
                                            <p:txEl>
                                              <p:pRg st="1" end="1"/>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3">
                                            <p:txEl>
                                              <p:pRg st="2" end="2"/>
                                            </p:txEl>
                                          </p:spTgt>
                                        </p:tgtEl>
                                        <p:attrNameLst>
                                          <p:attrName>style.visibility</p:attrName>
                                        </p:attrNameLst>
                                      </p:cBhvr>
                                      <p:to>
                                        <p:strVal val="visible"/>
                                      </p:to>
                                    </p:set>
                                    <p:animEffect transition="in" filter="wipe(down)">
                                      <p:cBhvr>
                                        <p:cTn id="48" dur="580">
                                          <p:stCondLst>
                                            <p:cond delay="0"/>
                                          </p:stCondLst>
                                        </p:cTn>
                                        <p:tgtEl>
                                          <p:spTgt spid="3">
                                            <p:txEl>
                                              <p:pRg st="2" end="2"/>
                                            </p:txEl>
                                          </p:spTgt>
                                        </p:tgtEl>
                                      </p:cBhvr>
                                    </p:animEffect>
                                    <p:anim calcmode="lin" valueType="num">
                                      <p:cBhvr>
                                        <p:cTn id="49"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3">
                                            <p:txEl>
                                              <p:pRg st="2" end="2"/>
                                            </p:txEl>
                                          </p:spTgt>
                                        </p:tgtEl>
                                      </p:cBhvr>
                                      <p:to x="100000" y="60000"/>
                                    </p:animScale>
                                    <p:animScale>
                                      <p:cBhvr>
                                        <p:cTn id="55" dur="166" decel="50000">
                                          <p:stCondLst>
                                            <p:cond delay="676"/>
                                          </p:stCondLst>
                                        </p:cTn>
                                        <p:tgtEl>
                                          <p:spTgt spid="3">
                                            <p:txEl>
                                              <p:pRg st="2" end="2"/>
                                            </p:txEl>
                                          </p:spTgt>
                                        </p:tgtEl>
                                      </p:cBhvr>
                                      <p:to x="100000" y="100000"/>
                                    </p:animScale>
                                    <p:animScale>
                                      <p:cBhvr>
                                        <p:cTn id="56" dur="26">
                                          <p:stCondLst>
                                            <p:cond delay="1312"/>
                                          </p:stCondLst>
                                        </p:cTn>
                                        <p:tgtEl>
                                          <p:spTgt spid="3">
                                            <p:txEl>
                                              <p:pRg st="2" end="2"/>
                                            </p:txEl>
                                          </p:spTgt>
                                        </p:tgtEl>
                                      </p:cBhvr>
                                      <p:to x="100000" y="80000"/>
                                    </p:animScale>
                                    <p:animScale>
                                      <p:cBhvr>
                                        <p:cTn id="57" dur="166" decel="50000">
                                          <p:stCondLst>
                                            <p:cond delay="1338"/>
                                          </p:stCondLst>
                                        </p:cTn>
                                        <p:tgtEl>
                                          <p:spTgt spid="3">
                                            <p:txEl>
                                              <p:pRg st="2" end="2"/>
                                            </p:txEl>
                                          </p:spTgt>
                                        </p:tgtEl>
                                      </p:cBhvr>
                                      <p:to x="100000" y="100000"/>
                                    </p:animScale>
                                    <p:animScale>
                                      <p:cBhvr>
                                        <p:cTn id="58" dur="26">
                                          <p:stCondLst>
                                            <p:cond delay="1642"/>
                                          </p:stCondLst>
                                        </p:cTn>
                                        <p:tgtEl>
                                          <p:spTgt spid="3">
                                            <p:txEl>
                                              <p:pRg st="2" end="2"/>
                                            </p:txEl>
                                          </p:spTgt>
                                        </p:tgtEl>
                                      </p:cBhvr>
                                      <p:to x="100000" y="90000"/>
                                    </p:animScale>
                                    <p:animScale>
                                      <p:cBhvr>
                                        <p:cTn id="59" dur="166" decel="50000">
                                          <p:stCondLst>
                                            <p:cond delay="1668"/>
                                          </p:stCondLst>
                                        </p:cTn>
                                        <p:tgtEl>
                                          <p:spTgt spid="3">
                                            <p:txEl>
                                              <p:pRg st="2" end="2"/>
                                            </p:txEl>
                                          </p:spTgt>
                                        </p:tgtEl>
                                      </p:cBhvr>
                                      <p:to x="100000" y="100000"/>
                                    </p:animScale>
                                    <p:animScale>
                                      <p:cBhvr>
                                        <p:cTn id="60" dur="26">
                                          <p:stCondLst>
                                            <p:cond delay="1808"/>
                                          </p:stCondLst>
                                        </p:cTn>
                                        <p:tgtEl>
                                          <p:spTgt spid="3">
                                            <p:txEl>
                                              <p:pRg st="2" end="2"/>
                                            </p:txEl>
                                          </p:spTgt>
                                        </p:tgtEl>
                                      </p:cBhvr>
                                      <p:to x="100000" y="95000"/>
                                    </p:animScale>
                                    <p:animScale>
                                      <p:cBhvr>
                                        <p:cTn id="61" dur="166" decel="50000">
                                          <p:stCondLst>
                                            <p:cond delay="1834"/>
                                          </p:stCondLst>
                                        </p:cTn>
                                        <p:tgtEl>
                                          <p:spTgt spid="3">
                                            <p:txEl>
                                              <p:pRg st="2" end="2"/>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3">
                                            <p:txEl>
                                              <p:pRg st="3" end="3"/>
                                            </p:txEl>
                                          </p:spTgt>
                                        </p:tgtEl>
                                        <p:attrNameLst>
                                          <p:attrName>style.visibility</p:attrName>
                                        </p:attrNameLst>
                                      </p:cBhvr>
                                      <p:to>
                                        <p:strVal val="visible"/>
                                      </p:to>
                                    </p:set>
                                    <p:animEffect transition="in" filter="wipe(down)">
                                      <p:cBhvr>
                                        <p:cTn id="66" dur="580">
                                          <p:stCondLst>
                                            <p:cond delay="0"/>
                                          </p:stCondLst>
                                        </p:cTn>
                                        <p:tgtEl>
                                          <p:spTgt spid="3">
                                            <p:txEl>
                                              <p:pRg st="3" end="3"/>
                                            </p:txEl>
                                          </p:spTgt>
                                        </p:tgtEl>
                                      </p:cBhvr>
                                    </p:animEffect>
                                    <p:anim calcmode="lin" valueType="num">
                                      <p:cBhvr>
                                        <p:cTn id="67"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3">
                                            <p:txEl>
                                              <p:pRg st="3" end="3"/>
                                            </p:txEl>
                                          </p:spTgt>
                                        </p:tgtEl>
                                      </p:cBhvr>
                                      <p:to x="100000" y="60000"/>
                                    </p:animScale>
                                    <p:animScale>
                                      <p:cBhvr>
                                        <p:cTn id="73" dur="166" decel="50000">
                                          <p:stCondLst>
                                            <p:cond delay="676"/>
                                          </p:stCondLst>
                                        </p:cTn>
                                        <p:tgtEl>
                                          <p:spTgt spid="3">
                                            <p:txEl>
                                              <p:pRg st="3" end="3"/>
                                            </p:txEl>
                                          </p:spTgt>
                                        </p:tgtEl>
                                      </p:cBhvr>
                                      <p:to x="100000" y="100000"/>
                                    </p:animScale>
                                    <p:animScale>
                                      <p:cBhvr>
                                        <p:cTn id="74" dur="26">
                                          <p:stCondLst>
                                            <p:cond delay="1312"/>
                                          </p:stCondLst>
                                        </p:cTn>
                                        <p:tgtEl>
                                          <p:spTgt spid="3">
                                            <p:txEl>
                                              <p:pRg st="3" end="3"/>
                                            </p:txEl>
                                          </p:spTgt>
                                        </p:tgtEl>
                                      </p:cBhvr>
                                      <p:to x="100000" y="80000"/>
                                    </p:animScale>
                                    <p:animScale>
                                      <p:cBhvr>
                                        <p:cTn id="75" dur="166" decel="50000">
                                          <p:stCondLst>
                                            <p:cond delay="1338"/>
                                          </p:stCondLst>
                                        </p:cTn>
                                        <p:tgtEl>
                                          <p:spTgt spid="3">
                                            <p:txEl>
                                              <p:pRg st="3" end="3"/>
                                            </p:txEl>
                                          </p:spTgt>
                                        </p:tgtEl>
                                      </p:cBhvr>
                                      <p:to x="100000" y="100000"/>
                                    </p:animScale>
                                    <p:animScale>
                                      <p:cBhvr>
                                        <p:cTn id="76" dur="26">
                                          <p:stCondLst>
                                            <p:cond delay="1642"/>
                                          </p:stCondLst>
                                        </p:cTn>
                                        <p:tgtEl>
                                          <p:spTgt spid="3">
                                            <p:txEl>
                                              <p:pRg st="3" end="3"/>
                                            </p:txEl>
                                          </p:spTgt>
                                        </p:tgtEl>
                                      </p:cBhvr>
                                      <p:to x="100000" y="90000"/>
                                    </p:animScale>
                                    <p:animScale>
                                      <p:cBhvr>
                                        <p:cTn id="77" dur="166" decel="50000">
                                          <p:stCondLst>
                                            <p:cond delay="1668"/>
                                          </p:stCondLst>
                                        </p:cTn>
                                        <p:tgtEl>
                                          <p:spTgt spid="3">
                                            <p:txEl>
                                              <p:pRg st="3" end="3"/>
                                            </p:txEl>
                                          </p:spTgt>
                                        </p:tgtEl>
                                      </p:cBhvr>
                                      <p:to x="100000" y="100000"/>
                                    </p:animScale>
                                    <p:animScale>
                                      <p:cBhvr>
                                        <p:cTn id="78" dur="26">
                                          <p:stCondLst>
                                            <p:cond delay="1808"/>
                                          </p:stCondLst>
                                        </p:cTn>
                                        <p:tgtEl>
                                          <p:spTgt spid="3">
                                            <p:txEl>
                                              <p:pRg st="3" end="3"/>
                                            </p:txEl>
                                          </p:spTgt>
                                        </p:tgtEl>
                                      </p:cBhvr>
                                      <p:to x="100000" y="95000"/>
                                    </p:animScale>
                                    <p:animScale>
                                      <p:cBhvr>
                                        <p:cTn id="79" dur="166" decel="50000">
                                          <p:stCondLst>
                                            <p:cond delay="1834"/>
                                          </p:stCondLst>
                                        </p:cTn>
                                        <p:tgtEl>
                                          <p:spTgt spid="3">
                                            <p:txEl>
                                              <p:pRg st="3" end="3"/>
                                            </p:tx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3">
                                            <p:txEl>
                                              <p:pRg st="4" end="4"/>
                                            </p:txEl>
                                          </p:spTgt>
                                        </p:tgtEl>
                                        <p:attrNameLst>
                                          <p:attrName>style.visibility</p:attrName>
                                        </p:attrNameLst>
                                      </p:cBhvr>
                                      <p:to>
                                        <p:strVal val="visible"/>
                                      </p:to>
                                    </p:set>
                                    <p:animEffect transition="in" filter="wipe(down)">
                                      <p:cBhvr>
                                        <p:cTn id="84" dur="580">
                                          <p:stCondLst>
                                            <p:cond delay="0"/>
                                          </p:stCondLst>
                                        </p:cTn>
                                        <p:tgtEl>
                                          <p:spTgt spid="3">
                                            <p:txEl>
                                              <p:pRg st="4" end="4"/>
                                            </p:txEl>
                                          </p:spTgt>
                                        </p:tgtEl>
                                      </p:cBhvr>
                                    </p:animEffect>
                                    <p:anim calcmode="lin" valueType="num">
                                      <p:cBhvr>
                                        <p:cTn id="85"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0" dur="26">
                                          <p:stCondLst>
                                            <p:cond delay="650"/>
                                          </p:stCondLst>
                                        </p:cTn>
                                        <p:tgtEl>
                                          <p:spTgt spid="3">
                                            <p:txEl>
                                              <p:pRg st="4" end="4"/>
                                            </p:txEl>
                                          </p:spTgt>
                                        </p:tgtEl>
                                      </p:cBhvr>
                                      <p:to x="100000" y="60000"/>
                                    </p:animScale>
                                    <p:animScale>
                                      <p:cBhvr>
                                        <p:cTn id="91" dur="166" decel="50000">
                                          <p:stCondLst>
                                            <p:cond delay="676"/>
                                          </p:stCondLst>
                                        </p:cTn>
                                        <p:tgtEl>
                                          <p:spTgt spid="3">
                                            <p:txEl>
                                              <p:pRg st="4" end="4"/>
                                            </p:txEl>
                                          </p:spTgt>
                                        </p:tgtEl>
                                      </p:cBhvr>
                                      <p:to x="100000" y="100000"/>
                                    </p:animScale>
                                    <p:animScale>
                                      <p:cBhvr>
                                        <p:cTn id="92" dur="26">
                                          <p:stCondLst>
                                            <p:cond delay="1312"/>
                                          </p:stCondLst>
                                        </p:cTn>
                                        <p:tgtEl>
                                          <p:spTgt spid="3">
                                            <p:txEl>
                                              <p:pRg st="4" end="4"/>
                                            </p:txEl>
                                          </p:spTgt>
                                        </p:tgtEl>
                                      </p:cBhvr>
                                      <p:to x="100000" y="80000"/>
                                    </p:animScale>
                                    <p:animScale>
                                      <p:cBhvr>
                                        <p:cTn id="93" dur="166" decel="50000">
                                          <p:stCondLst>
                                            <p:cond delay="1338"/>
                                          </p:stCondLst>
                                        </p:cTn>
                                        <p:tgtEl>
                                          <p:spTgt spid="3">
                                            <p:txEl>
                                              <p:pRg st="4" end="4"/>
                                            </p:txEl>
                                          </p:spTgt>
                                        </p:tgtEl>
                                      </p:cBhvr>
                                      <p:to x="100000" y="100000"/>
                                    </p:animScale>
                                    <p:animScale>
                                      <p:cBhvr>
                                        <p:cTn id="94" dur="26">
                                          <p:stCondLst>
                                            <p:cond delay="1642"/>
                                          </p:stCondLst>
                                        </p:cTn>
                                        <p:tgtEl>
                                          <p:spTgt spid="3">
                                            <p:txEl>
                                              <p:pRg st="4" end="4"/>
                                            </p:txEl>
                                          </p:spTgt>
                                        </p:tgtEl>
                                      </p:cBhvr>
                                      <p:to x="100000" y="90000"/>
                                    </p:animScale>
                                    <p:animScale>
                                      <p:cBhvr>
                                        <p:cTn id="95" dur="166" decel="50000">
                                          <p:stCondLst>
                                            <p:cond delay="1668"/>
                                          </p:stCondLst>
                                        </p:cTn>
                                        <p:tgtEl>
                                          <p:spTgt spid="3">
                                            <p:txEl>
                                              <p:pRg st="4" end="4"/>
                                            </p:txEl>
                                          </p:spTgt>
                                        </p:tgtEl>
                                      </p:cBhvr>
                                      <p:to x="100000" y="100000"/>
                                    </p:animScale>
                                    <p:animScale>
                                      <p:cBhvr>
                                        <p:cTn id="96" dur="26">
                                          <p:stCondLst>
                                            <p:cond delay="1808"/>
                                          </p:stCondLst>
                                        </p:cTn>
                                        <p:tgtEl>
                                          <p:spTgt spid="3">
                                            <p:txEl>
                                              <p:pRg st="4" end="4"/>
                                            </p:txEl>
                                          </p:spTgt>
                                        </p:tgtEl>
                                      </p:cBhvr>
                                      <p:to x="100000" y="95000"/>
                                    </p:animScale>
                                    <p:animScale>
                                      <p:cBhvr>
                                        <p:cTn id="97" dur="166" decel="50000">
                                          <p:stCondLst>
                                            <p:cond delay="1834"/>
                                          </p:stCondLst>
                                        </p:cTn>
                                        <p:tgtEl>
                                          <p:spTgt spid="3">
                                            <p:txEl>
                                              <p:pRg st="4" end="4"/>
                                            </p:txEl>
                                          </p:spTgt>
                                        </p:tgtEl>
                                      </p:cBhvr>
                                      <p:to x="100000" y="100000"/>
                                    </p:animScale>
                                  </p:childTnLst>
                                </p:cTn>
                              </p:par>
                            </p:childTnLst>
                          </p:cTn>
                        </p:par>
                      </p:childTnLst>
                    </p:cTn>
                  </p:par>
                  <p:par>
                    <p:cTn id="98" fill="hold">
                      <p:stCondLst>
                        <p:cond delay="indefinite"/>
                      </p:stCondLst>
                      <p:childTnLst>
                        <p:par>
                          <p:cTn id="99" fill="hold">
                            <p:stCondLst>
                              <p:cond delay="0"/>
                            </p:stCondLst>
                            <p:childTnLst>
                              <p:par>
                                <p:cTn id="100" presetID="26" presetClass="entr" presetSubtype="0" fill="hold" grpId="0" nodeType="clickEffect">
                                  <p:stCondLst>
                                    <p:cond delay="0"/>
                                  </p:stCondLst>
                                  <p:childTnLst>
                                    <p:set>
                                      <p:cBhvr>
                                        <p:cTn id="101" dur="1" fill="hold">
                                          <p:stCondLst>
                                            <p:cond delay="0"/>
                                          </p:stCondLst>
                                        </p:cTn>
                                        <p:tgtEl>
                                          <p:spTgt spid="3">
                                            <p:txEl>
                                              <p:pRg st="5" end="5"/>
                                            </p:txEl>
                                          </p:spTgt>
                                        </p:tgtEl>
                                        <p:attrNameLst>
                                          <p:attrName>style.visibility</p:attrName>
                                        </p:attrNameLst>
                                      </p:cBhvr>
                                      <p:to>
                                        <p:strVal val="visible"/>
                                      </p:to>
                                    </p:set>
                                    <p:animEffect transition="in" filter="wipe(down)">
                                      <p:cBhvr>
                                        <p:cTn id="102" dur="580">
                                          <p:stCondLst>
                                            <p:cond delay="0"/>
                                          </p:stCondLst>
                                        </p:cTn>
                                        <p:tgtEl>
                                          <p:spTgt spid="3">
                                            <p:txEl>
                                              <p:pRg st="5" end="5"/>
                                            </p:txEl>
                                          </p:spTgt>
                                        </p:tgtEl>
                                      </p:cBhvr>
                                    </p:animEffect>
                                    <p:anim calcmode="lin" valueType="num">
                                      <p:cBhvr>
                                        <p:cTn id="103"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04"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5"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6"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7"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8" dur="26">
                                          <p:stCondLst>
                                            <p:cond delay="650"/>
                                          </p:stCondLst>
                                        </p:cTn>
                                        <p:tgtEl>
                                          <p:spTgt spid="3">
                                            <p:txEl>
                                              <p:pRg st="5" end="5"/>
                                            </p:txEl>
                                          </p:spTgt>
                                        </p:tgtEl>
                                      </p:cBhvr>
                                      <p:to x="100000" y="60000"/>
                                    </p:animScale>
                                    <p:animScale>
                                      <p:cBhvr>
                                        <p:cTn id="109" dur="166" decel="50000">
                                          <p:stCondLst>
                                            <p:cond delay="676"/>
                                          </p:stCondLst>
                                        </p:cTn>
                                        <p:tgtEl>
                                          <p:spTgt spid="3">
                                            <p:txEl>
                                              <p:pRg st="5" end="5"/>
                                            </p:txEl>
                                          </p:spTgt>
                                        </p:tgtEl>
                                      </p:cBhvr>
                                      <p:to x="100000" y="100000"/>
                                    </p:animScale>
                                    <p:animScale>
                                      <p:cBhvr>
                                        <p:cTn id="110" dur="26">
                                          <p:stCondLst>
                                            <p:cond delay="1312"/>
                                          </p:stCondLst>
                                        </p:cTn>
                                        <p:tgtEl>
                                          <p:spTgt spid="3">
                                            <p:txEl>
                                              <p:pRg st="5" end="5"/>
                                            </p:txEl>
                                          </p:spTgt>
                                        </p:tgtEl>
                                      </p:cBhvr>
                                      <p:to x="100000" y="80000"/>
                                    </p:animScale>
                                    <p:animScale>
                                      <p:cBhvr>
                                        <p:cTn id="111" dur="166" decel="50000">
                                          <p:stCondLst>
                                            <p:cond delay="1338"/>
                                          </p:stCondLst>
                                        </p:cTn>
                                        <p:tgtEl>
                                          <p:spTgt spid="3">
                                            <p:txEl>
                                              <p:pRg st="5" end="5"/>
                                            </p:txEl>
                                          </p:spTgt>
                                        </p:tgtEl>
                                      </p:cBhvr>
                                      <p:to x="100000" y="100000"/>
                                    </p:animScale>
                                    <p:animScale>
                                      <p:cBhvr>
                                        <p:cTn id="112" dur="26">
                                          <p:stCondLst>
                                            <p:cond delay="1642"/>
                                          </p:stCondLst>
                                        </p:cTn>
                                        <p:tgtEl>
                                          <p:spTgt spid="3">
                                            <p:txEl>
                                              <p:pRg st="5" end="5"/>
                                            </p:txEl>
                                          </p:spTgt>
                                        </p:tgtEl>
                                      </p:cBhvr>
                                      <p:to x="100000" y="90000"/>
                                    </p:animScale>
                                    <p:animScale>
                                      <p:cBhvr>
                                        <p:cTn id="113" dur="166" decel="50000">
                                          <p:stCondLst>
                                            <p:cond delay="1668"/>
                                          </p:stCondLst>
                                        </p:cTn>
                                        <p:tgtEl>
                                          <p:spTgt spid="3">
                                            <p:txEl>
                                              <p:pRg st="5" end="5"/>
                                            </p:txEl>
                                          </p:spTgt>
                                        </p:tgtEl>
                                      </p:cBhvr>
                                      <p:to x="100000" y="100000"/>
                                    </p:animScale>
                                    <p:animScale>
                                      <p:cBhvr>
                                        <p:cTn id="114" dur="26">
                                          <p:stCondLst>
                                            <p:cond delay="1808"/>
                                          </p:stCondLst>
                                        </p:cTn>
                                        <p:tgtEl>
                                          <p:spTgt spid="3">
                                            <p:txEl>
                                              <p:pRg st="5" end="5"/>
                                            </p:txEl>
                                          </p:spTgt>
                                        </p:tgtEl>
                                      </p:cBhvr>
                                      <p:to x="100000" y="95000"/>
                                    </p:animScale>
                                    <p:animScale>
                                      <p:cBhvr>
                                        <p:cTn id="115" dur="166" decel="50000">
                                          <p:stCondLst>
                                            <p:cond delay="1834"/>
                                          </p:stCondLst>
                                        </p:cTn>
                                        <p:tgtEl>
                                          <p:spTgt spid="3">
                                            <p:txEl>
                                              <p:pRg st="5" end="5"/>
                                            </p:txEl>
                                          </p:spTgt>
                                        </p:tgtEl>
                                      </p:cBhvr>
                                      <p:to x="100000" y="100000"/>
                                    </p:animScale>
                                  </p:childTnLst>
                                </p:cTn>
                              </p:par>
                            </p:childTnLst>
                          </p:cTn>
                        </p:par>
                      </p:childTnLst>
                    </p:cTn>
                  </p:par>
                  <p:par>
                    <p:cTn id="116" fill="hold">
                      <p:stCondLst>
                        <p:cond delay="indefinite"/>
                      </p:stCondLst>
                      <p:childTnLst>
                        <p:par>
                          <p:cTn id="117" fill="hold">
                            <p:stCondLst>
                              <p:cond delay="0"/>
                            </p:stCondLst>
                            <p:childTnLst>
                              <p:par>
                                <p:cTn id="118" presetID="26" presetClass="entr" presetSubtype="0" fill="hold" grpId="0" nodeType="clickEffect">
                                  <p:stCondLst>
                                    <p:cond delay="0"/>
                                  </p:stCondLst>
                                  <p:childTnLst>
                                    <p:set>
                                      <p:cBhvr>
                                        <p:cTn id="119" dur="1" fill="hold">
                                          <p:stCondLst>
                                            <p:cond delay="0"/>
                                          </p:stCondLst>
                                        </p:cTn>
                                        <p:tgtEl>
                                          <p:spTgt spid="3">
                                            <p:txEl>
                                              <p:pRg st="6" end="6"/>
                                            </p:txEl>
                                          </p:spTgt>
                                        </p:tgtEl>
                                        <p:attrNameLst>
                                          <p:attrName>style.visibility</p:attrName>
                                        </p:attrNameLst>
                                      </p:cBhvr>
                                      <p:to>
                                        <p:strVal val="visible"/>
                                      </p:to>
                                    </p:set>
                                    <p:animEffect transition="in" filter="wipe(down)">
                                      <p:cBhvr>
                                        <p:cTn id="120" dur="580">
                                          <p:stCondLst>
                                            <p:cond delay="0"/>
                                          </p:stCondLst>
                                        </p:cTn>
                                        <p:tgtEl>
                                          <p:spTgt spid="3">
                                            <p:txEl>
                                              <p:pRg st="6" end="6"/>
                                            </p:txEl>
                                          </p:spTgt>
                                        </p:tgtEl>
                                      </p:cBhvr>
                                    </p:animEffect>
                                    <p:anim calcmode="lin" valueType="num">
                                      <p:cBhvr>
                                        <p:cTn id="121"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22"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23"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24"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5"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6" dur="26">
                                          <p:stCondLst>
                                            <p:cond delay="650"/>
                                          </p:stCondLst>
                                        </p:cTn>
                                        <p:tgtEl>
                                          <p:spTgt spid="3">
                                            <p:txEl>
                                              <p:pRg st="6" end="6"/>
                                            </p:txEl>
                                          </p:spTgt>
                                        </p:tgtEl>
                                      </p:cBhvr>
                                      <p:to x="100000" y="60000"/>
                                    </p:animScale>
                                    <p:animScale>
                                      <p:cBhvr>
                                        <p:cTn id="127" dur="166" decel="50000">
                                          <p:stCondLst>
                                            <p:cond delay="676"/>
                                          </p:stCondLst>
                                        </p:cTn>
                                        <p:tgtEl>
                                          <p:spTgt spid="3">
                                            <p:txEl>
                                              <p:pRg st="6" end="6"/>
                                            </p:txEl>
                                          </p:spTgt>
                                        </p:tgtEl>
                                      </p:cBhvr>
                                      <p:to x="100000" y="100000"/>
                                    </p:animScale>
                                    <p:animScale>
                                      <p:cBhvr>
                                        <p:cTn id="128" dur="26">
                                          <p:stCondLst>
                                            <p:cond delay="1312"/>
                                          </p:stCondLst>
                                        </p:cTn>
                                        <p:tgtEl>
                                          <p:spTgt spid="3">
                                            <p:txEl>
                                              <p:pRg st="6" end="6"/>
                                            </p:txEl>
                                          </p:spTgt>
                                        </p:tgtEl>
                                      </p:cBhvr>
                                      <p:to x="100000" y="80000"/>
                                    </p:animScale>
                                    <p:animScale>
                                      <p:cBhvr>
                                        <p:cTn id="129" dur="166" decel="50000">
                                          <p:stCondLst>
                                            <p:cond delay="1338"/>
                                          </p:stCondLst>
                                        </p:cTn>
                                        <p:tgtEl>
                                          <p:spTgt spid="3">
                                            <p:txEl>
                                              <p:pRg st="6" end="6"/>
                                            </p:txEl>
                                          </p:spTgt>
                                        </p:tgtEl>
                                      </p:cBhvr>
                                      <p:to x="100000" y="100000"/>
                                    </p:animScale>
                                    <p:animScale>
                                      <p:cBhvr>
                                        <p:cTn id="130" dur="26">
                                          <p:stCondLst>
                                            <p:cond delay="1642"/>
                                          </p:stCondLst>
                                        </p:cTn>
                                        <p:tgtEl>
                                          <p:spTgt spid="3">
                                            <p:txEl>
                                              <p:pRg st="6" end="6"/>
                                            </p:txEl>
                                          </p:spTgt>
                                        </p:tgtEl>
                                      </p:cBhvr>
                                      <p:to x="100000" y="90000"/>
                                    </p:animScale>
                                    <p:animScale>
                                      <p:cBhvr>
                                        <p:cTn id="131" dur="166" decel="50000">
                                          <p:stCondLst>
                                            <p:cond delay="1668"/>
                                          </p:stCondLst>
                                        </p:cTn>
                                        <p:tgtEl>
                                          <p:spTgt spid="3">
                                            <p:txEl>
                                              <p:pRg st="6" end="6"/>
                                            </p:txEl>
                                          </p:spTgt>
                                        </p:tgtEl>
                                      </p:cBhvr>
                                      <p:to x="100000" y="100000"/>
                                    </p:animScale>
                                    <p:animScale>
                                      <p:cBhvr>
                                        <p:cTn id="132" dur="26">
                                          <p:stCondLst>
                                            <p:cond delay="1808"/>
                                          </p:stCondLst>
                                        </p:cTn>
                                        <p:tgtEl>
                                          <p:spTgt spid="3">
                                            <p:txEl>
                                              <p:pRg st="6" end="6"/>
                                            </p:txEl>
                                          </p:spTgt>
                                        </p:tgtEl>
                                      </p:cBhvr>
                                      <p:to x="100000" y="95000"/>
                                    </p:animScale>
                                    <p:animScale>
                                      <p:cBhvr>
                                        <p:cTn id="133"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79BBF1-9BC2-6DCE-0154-8873469878A5}"/>
              </a:ext>
            </a:extLst>
          </p:cNvPr>
          <p:cNvSpPr>
            <a:spLocks noGrp="1"/>
          </p:cNvSpPr>
          <p:nvPr>
            <p:ph type="title"/>
          </p:nvPr>
        </p:nvSpPr>
        <p:spPr>
          <a:xfrm>
            <a:off x="914400" y="731520"/>
            <a:ext cx="4663440" cy="1737360"/>
          </a:xfrm>
        </p:spPr>
        <p:txBody>
          <a:bodyPr>
            <a:normAutofit/>
          </a:bodyPr>
          <a:lstStyle/>
          <a:p>
            <a:r>
              <a:rPr lang="en-US" dirty="0"/>
              <a:t>Evaluating Academic Sources</a:t>
            </a:r>
            <a:br>
              <a:rPr lang="en-US" dirty="0"/>
            </a:br>
            <a:endParaRPr lang="en-US" dirty="0"/>
          </a:p>
        </p:txBody>
      </p:sp>
      <p:sp>
        <p:nvSpPr>
          <p:cNvPr id="10" name="Content Placeholder 9">
            <a:extLst>
              <a:ext uri="{FF2B5EF4-FFF2-40B4-BE49-F238E27FC236}">
                <a16:creationId xmlns:a16="http://schemas.microsoft.com/office/drawing/2014/main" id="{633B199B-AFAF-FCA4-CEA7-D9E73D7079E5}"/>
              </a:ext>
            </a:extLst>
          </p:cNvPr>
          <p:cNvSpPr>
            <a:spLocks noGrp="1"/>
          </p:cNvSpPr>
          <p:nvPr>
            <p:ph idx="1"/>
          </p:nvPr>
        </p:nvSpPr>
        <p:spPr>
          <a:xfrm>
            <a:off x="5852160" y="731520"/>
            <a:ext cx="5486400" cy="1737360"/>
          </a:xfrm>
        </p:spPr>
        <p:txBody>
          <a:bodyPr/>
          <a:lstStyle/>
          <a:p>
            <a:r>
              <a:rPr lang="en-US" dirty="0"/>
              <a:t>Applied CRAAP test to evaluate academic sources</a:t>
            </a:r>
          </a:p>
          <a:p>
            <a:r>
              <a:rPr lang="en-US" dirty="0"/>
              <a:t>Improved keyword searching and critical evaluation</a:t>
            </a:r>
          </a:p>
          <a:p>
            <a:r>
              <a:rPr lang="en-US" dirty="0"/>
              <a:t>Strengthened information literacy skills</a:t>
            </a:r>
          </a:p>
        </p:txBody>
      </p:sp>
      <p:graphicFrame>
        <p:nvGraphicFramePr>
          <p:cNvPr id="11" name="Table Placeholder 6" descr="A timeline of the product launch">
            <a:extLst>
              <a:ext uri="{FF2B5EF4-FFF2-40B4-BE49-F238E27FC236}">
                <a16:creationId xmlns:a16="http://schemas.microsoft.com/office/drawing/2014/main" id="{A9E2E0E1-AAB8-A475-781D-7E66AD5CFE21}"/>
              </a:ext>
            </a:extLst>
          </p:cNvPr>
          <p:cNvGraphicFramePr>
            <a:graphicFrameLocks noGrp="1"/>
          </p:cNvGraphicFramePr>
          <p:nvPr>
            <p:ph idx="30"/>
            <p:extLst>
              <p:ext uri="{D42A27DB-BD31-4B8C-83A1-F6EECF244321}">
                <p14:modId xmlns:p14="http://schemas.microsoft.com/office/powerpoint/2010/main" val="3213331224"/>
              </p:ext>
            </p:extLst>
          </p:nvPr>
        </p:nvGraphicFramePr>
        <p:xfrm>
          <a:off x="914400" y="2341563"/>
          <a:ext cx="8348663" cy="3775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13">
            <a:extLst>
              <a:ext uri="{FF2B5EF4-FFF2-40B4-BE49-F238E27FC236}">
                <a16:creationId xmlns:a16="http://schemas.microsoft.com/office/drawing/2014/main" id="{4800F032-5102-94C2-865C-AE9D448B2744}"/>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BB5C5013-A563-C783-9185-9C847D4B4A46}"/>
              </a:ext>
            </a:extLst>
          </p:cNvPr>
          <p:cNvSpPr>
            <a:spLocks noGrp="1"/>
          </p:cNvSpPr>
          <p:nvPr>
            <p:ph type="sldNum" sz="quarter" idx="29"/>
          </p:nvPr>
        </p:nvSpPr>
        <p:spPr/>
        <p:txBody>
          <a:bodyPr/>
          <a:lstStyle/>
          <a:p>
            <a:fld id="{47FEACEE-25B4-4A2D-B147-27296E36371D}" type="slidenum">
              <a:rPr lang="en-US" altLang="zh-CN" noProof="0" smtClean="0"/>
              <a:pPr/>
              <a:t>6</a:t>
            </a:fld>
            <a:endParaRPr lang="en-US" altLang="zh-CN" noProof="0" dirty="0"/>
          </a:p>
        </p:txBody>
      </p:sp>
    </p:spTree>
    <p:extLst>
      <p:ext uri="{BB962C8B-B14F-4D97-AF65-F5344CB8AC3E}">
        <p14:creationId xmlns:p14="http://schemas.microsoft.com/office/powerpoint/2010/main" val="124602129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3"/>
                                        </p:tgtEl>
                                        <p:attrNameLst>
                                          <p:attrName>r</p:attrName>
                                        </p:attrNameLst>
                                      </p:cBhvr>
                                    </p:animRot>
                                    <p:animRot by="-240000">
                                      <p:cBhvr>
                                        <p:cTn id="7" dur="200" fill="hold">
                                          <p:stCondLst>
                                            <p:cond delay="200"/>
                                          </p:stCondLst>
                                        </p:cTn>
                                        <p:tgtEl>
                                          <p:spTgt spid="3"/>
                                        </p:tgtEl>
                                        <p:attrNameLst>
                                          <p:attrName>r</p:attrName>
                                        </p:attrNameLst>
                                      </p:cBhvr>
                                    </p:animRot>
                                    <p:animRot by="240000">
                                      <p:cBhvr>
                                        <p:cTn id="8" dur="200" fill="hold">
                                          <p:stCondLst>
                                            <p:cond delay="400"/>
                                          </p:stCondLst>
                                        </p:cTn>
                                        <p:tgtEl>
                                          <p:spTgt spid="3"/>
                                        </p:tgtEl>
                                        <p:attrNameLst>
                                          <p:attrName>r</p:attrName>
                                        </p:attrNameLst>
                                      </p:cBhvr>
                                    </p:animRot>
                                    <p:animRot by="-240000">
                                      <p:cBhvr>
                                        <p:cTn id="9" dur="200" fill="hold">
                                          <p:stCondLst>
                                            <p:cond delay="600"/>
                                          </p:stCondLst>
                                        </p:cTn>
                                        <p:tgtEl>
                                          <p:spTgt spid="3"/>
                                        </p:tgtEl>
                                        <p:attrNameLst>
                                          <p:attrName>r</p:attrName>
                                        </p:attrNameLst>
                                      </p:cBhvr>
                                    </p:animRot>
                                    <p:animRot by="120000">
                                      <p:cBhvr>
                                        <p:cTn id="10" dur="200" fill="hold">
                                          <p:stCondLst>
                                            <p:cond delay="800"/>
                                          </p:stCondLst>
                                        </p:cTn>
                                        <p:tgtEl>
                                          <p:spTgt spid="3"/>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wipe(down)">
                                      <p:cBhvr>
                                        <p:cTn id="15" dur="580">
                                          <p:stCondLst>
                                            <p:cond delay="0"/>
                                          </p:stCondLst>
                                        </p:cTn>
                                        <p:tgtEl>
                                          <p:spTgt spid="11"/>
                                        </p:tgtEl>
                                      </p:cBhvr>
                                    </p:animEffect>
                                    <p:anim calcmode="lin" valueType="num">
                                      <p:cBhvr>
                                        <p:cTn id="16"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21" dur="26">
                                          <p:stCondLst>
                                            <p:cond delay="650"/>
                                          </p:stCondLst>
                                        </p:cTn>
                                        <p:tgtEl>
                                          <p:spTgt spid="11"/>
                                        </p:tgtEl>
                                      </p:cBhvr>
                                      <p:to x="100000" y="60000"/>
                                    </p:animScale>
                                    <p:animScale>
                                      <p:cBhvr>
                                        <p:cTn id="22" dur="166" decel="50000">
                                          <p:stCondLst>
                                            <p:cond delay="676"/>
                                          </p:stCondLst>
                                        </p:cTn>
                                        <p:tgtEl>
                                          <p:spTgt spid="11"/>
                                        </p:tgtEl>
                                      </p:cBhvr>
                                      <p:to x="100000" y="100000"/>
                                    </p:animScale>
                                    <p:animScale>
                                      <p:cBhvr>
                                        <p:cTn id="23" dur="26">
                                          <p:stCondLst>
                                            <p:cond delay="1312"/>
                                          </p:stCondLst>
                                        </p:cTn>
                                        <p:tgtEl>
                                          <p:spTgt spid="11"/>
                                        </p:tgtEl>
                                      </p:cBhvr>
                                      <p:to x="100000" y="80000"/>
                                    </p:animScale>
                                    <p:animScale>
                                      <p:cBhvr>
                                        <p:cTn id="24" dur="166" decel="50000">
                                          <p:stCondLst>
                                            <p:cond delay="1338"/>
                                          </p:stCondLst>
                                        </p:cTn>
                                        <p:tgtEl>
                                          <p:spTgt spid="11"/>
                                        </p:tgtEl>
                                      </p:cBhvr>
                                      <p:to x="100000" y="100000"/>
                                    </p:animScale>
                                    <p:animScale>
                                      <p:cBhvr>
                                        <p:cTn id="25" dur="26">
                                          <p:stCondLst>
                                            <p:cond delay="1642"/>
                                          </p:stCondLst>
                                        </p:cTn>
                                        <p:tgtEl>
                                          <p:spTgt spid="11"/>
                                        </p:tgtEl>
                                      </p:cBhvr>
                                      <p:to x="100000" y="90000"/>
                                    </p:animScale>
                                    <p:animScale>
                                      <p:cBhvr>
                                        <p:cTn id="26" dur="166" decel="50000">
                                          <p:stCondLst>
                                            <p:cond delay="1668"/>
                                          </p:stCondLst>
                                        </p:cTn>
                                        <p:tgtEl>
                                          <p:spTgt spid="11"/>
                                        </p:tgtEl>
                                      </p:cBhvr>
                                      <p:to x="100000" y="100000"/>
                                    </p:animScale>
                                    <p:animScale>
                                      <p:cBhvr>
                                        <p:cTn id="27" dur="26">
                                          <p:stCondLst>
                                            <p:cond delay="1808"/>
                                          </p:stCondLst>
                                        </p:cTn>
                                        <p:tgtEl>
                                          <p:spTgt spid="11"/>
                                        </p:tgtEl>
                                      </p:cBhvr>
                                      <p:to x="100000" y="95000"/>
                                    </p:animScale>
                                    <p:animScale>
                                      <p:cBhvr>
                                        <p:cTn id="28" dur="166" decel="50000">
                                          <p:stCondLst>
                                            <p:cond delay="1834"/>
                                          </p:stCondLst>
                                        </p:cTn>
                                        <p:tgtEl>
                                          <p:spTgt spid="11"/>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0">
                                            <p:txEl>
                                              <p:pRg st="0" end="0"/>
                                            </p:txEl>
                                          </p:spTgt>
                                        </p:tgtEl>
                                        <p:attrNameLst>
                                          <p:attrName>style.visibility</p:attrName>
                                        </p:attrNameLst>
                                      </p:cBhvr>
                                      <p:to>
                                        <p:strVal val="visible"/>
                                      </p:to>
                                    </p:set>
                                    <p:animEffect transition="in" filter="fade">
                                      <p:cBhvr>
                                        <p:cTn id="33" dur="1000"/>
                                        <p:tgtEl>
                                          <p:spTgt spid="10">
                                            <p:txEl>
                                              <p:pRg st="0" end="0"/>
                                            </p:txEl>
                                          </p:spTgt>
                                        </p:tgtEl>
                                      </p:cBhvr>
                                    </p:animEffect>
                                    <p:anim calcmode="lin" valueType="num">
                                      <p:cBhvr>
                                        <p:cTn id="34"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0">
                                            <p:txEl>
                                              <p:pRg st="1" end="1"/>
                                            </p:txEl>
                                          </p:spTgt>
                                        </p:tgtEl>
                                        <p:attrNameLst>
                                          <p:attrName>style.visibility</p:attrName>
                                        </p:attrNameLst>
                                      </p:cBhvr>
                                      <p:to>
                                        <p:strVal val="visible"/>
                                      </p:to>
                                    </p:set>
                                    <p:animEffect transition="in" filter="fade">
                                      <p:cBhvr>
                                        <p:cTn id="40" dur="1000"/>
                                        <p:tgtEl>
                                          <p:spTgt spid="10">
                                            <p:txEl>
                                              <p:pRg st="1" end="1"/>
                                            </p:txEl>
                                          </p:spTgt>
                                        </p:tgtEl>
                                      </p:cBhvr>
                                    </p:animEffect>
                                    <p:anim calcmode="lin" valueType="num">
                                      <p:cBhvr>
                                        <p:cTn id="41"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42"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0">
                                            <p:txEl>
                                              <p:pRg st="2" end="2"/>
                                            </p:txEl>
                                          </p:spTgt>
                                        </p:tgtEl>
                                        <p:attrNameLst>
                                          <p:attrName>style.visibility</p:attrName>
                                        </p:attrNameLst>
                                      </p:cBhvr>
                                      <p:to>
                                        <p:strVal val="visible"/>
                                      </p:to>
                                    </p:set>
                                    <p:animEffect transition="in" filter="fade">
                                      <p:cBhvr>
                                        <p:cTn id="47" dur="1000"/>
                                        <p:tgtEl>
                                          <p:spTgt spid="10">
                                            <p:txEl>
                                              <p:pRg st="2" end="2"/>
                                            </p:txEl>
                                          </p:spTgt>
                                        </p:tgtEl>
                                      </p:cBhvr>
                                    </p:animEffect>
                                    <p:anim calcmode="lin" valueType="num">
                                      <p:cBhvr>
                                        <p:cTn id="48"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49"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build="p"/>
      <p:bldGraphic spid="11"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914400" y="731520"/>
            <a:ext cx="3931920" cy="2103120"/>
          </a:xfrm>
        </p:spPr>
        <p:txBody>
          <a:bodyPr anchor="b" anchorCtr="0"/>
          <a:lstStyle/>
          <a:p>
            <a:r>
              <a:rPr lang="en-GB" dirty="0"/>
              <a:t>LinkedIn Learning</a:t>
            </a:r>
            <a:endParaRPr lang="en-US" dirty="0"/>
          </a:p>
        </p:txBody>
      </p:sp>
      <p:sp>
        <p:nvSpPr>
          <p:cNvPr id="20" name="Text Placeholder 19">
            <a:extLst>
              <a:ext uri="{FF2B5EF4-FFF2-40B4-BE49-F238E27FC236}">
                <a16:creationId xmlns:a16="http://schemas.microsoft.com/office/drawing/2014/main" id="{CC0093B1-77CC-1E61-FB22-E136F94EABD2}"/>
              </a:ext>
            </a:extLst>
          </p:cNvPr>
          <p:cNvSpPr>
            <a:spLocks noGrp="1"/>
          </p:cNvSpPr>
          <p:nvPr>
            <p:ph idx="1"/>
          </p:nvPr>
        </p:nvSpPr>
        <p:spPr>
          <a:xfrm>
            <a:off x="914400" y="3108960"/>
            <a:ext cx="3931920" cy="2651760"/>
          </a:xfrm>
        </p:spPr>
        <p:txBody>
          <a:bodyPr/>
          <a:lstStyle/>
          <a:p>
            <a:r>
              <a:rPr lang="en-US" dirty="0"/>
              <a:t>Completed Office 365 Courses</a:t>
            </a:r>
          </a:p>
          <a:p>
            <a:r>
              <a:rPr lang="en-US" dirty="0"/>
              <a:t>Developed Communication and productivity Skills</a:t>
            </a:r>
          </a:p>
          <a:p>
            <a:r>
              <a:rPr lang="en-US" dirty="0"/>
              <a:t>Gained industry recognized certificates</a:t>
            </a:r>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A26B3DA3-995E-263F-F271-D0DCB60A6118}"/>
              </a:ext>
            </a:extLst>
          </p:cNvPr>
          <p:cNvSpPr>
            <a:spLocks noGrp="1"/>
          </p:cNvSpPr>
          <p:nvPr>
            <p:ph type="sldNum" sz="quarter" idx="53"/>
          </p:nvPr>
        </p:nvSpPr>
        <p:spPr/>
        <p:txBody>
          <a:bodyPr/>
          <a:lstStyle/>
          <a:p>
            <a:fld id="{47FEACEE-25B4-4A2D-B147-27296E36371D}" type="slidenum">
              <a:rPr lang="en-US" altLang="zh-CN" noProof="0" smtClean="0"/>
              <a:pPr/>
              <a:t>7</a:t>
            </a:fld>
            <a:endParaRPr lang="en-US" altLang="zh-CN" noProof="0" dirty="0"/>
          </a:p>
        </p:txBody>
      </p:sp>
      <p:pic>
        <p:nvPicPr>
          <p:cNvPr id="10" name="Picture 9" descr="The image depicts a LinkedIn Learning certificate for Microsoft Excel Essential Training completed by Conor Pullen on March 15, 2026, covering Microsoft Excel skills.&#10;&#10;AI-generated content may be incorrect.">
            <a:extLst>
              <a:ext uri="{FF2B5EF4-FFF2-40B4-BE49-F238E27FC236}">
                <a16:creationId xmlns:a16="http://schemas.microsoft.com/office/drawing/2014/main" id="{50CE0EED-3C64-8E27-EB38-98EA65C70B3B}"/>
              </a:ext>
            </a:extLst>
          </p:cNvPr>
          <p:cNvPicPr>
            <a:picLocks noChangeAspect="1"/>
          </p:cNvPicPr>
          <p:nvPr/>
        </p:nvPicPr>
        <p:blipFill>
          <a:blip r:embed="rId3"/>
          <a:stretch>
            <a:fillRect/>
          </a:stretch>
        </p:blipFill>
        <p:spPr>
          <a:xfrm>
            <a:off x="6683275" y="453267"/>
            <a:ext cx="3581291" cy="2745656"/>
          </a:xfrm>
          <a:prstGeom prst="rect">
            <a:avLst/>
          </a:prstGeom>
        </p:spPr>
      </p:pic>
      <p:pic>
        <p:nvPicPr>
          <p:cNvPr id="13" name="Picture 12" descr="Microsoft Outlook Essential Training completed by Conor Pullen on March 15, 2026.&#10;&#10;AI-generated content may be incorrect.">
            <a:extLst>
              <a:ext uri="{FF2B5EF4-FFF2-40B4-BE49-F238E27FC236}">
                <a16:creationId xmlns:a16="http://schemas.microsoft.com/office/drawing/2014/main" id="{DEB1D462-0F61-40EE-87D4-F445D381466E}"/>
              </a:ext>
            </a:extLst>
          </p:cNvPr>
          <p:cNvPicPr>
            <a:picLocks noChangeAspect="1"/>
          </p:cNvPicPr>
          <p:nvPr/>
        </p:nvPicPr>
        <p:blipFill>
          <a:blip r:embed="rId4"/>
          <a:stretch>
            <a:fillRect/>
          </a:stretch>
        </p:blipFill>
        <p:spPr>
          <a:xfrm>
            <a:off x="5057314" y="3428999"/>
            <a:ext cx="3416607" cy="2558845"/>
          </a:xfrm>
          <a:prstGeom prst="rect">
            <a:avLst/>
          </a:prstGeom>
        </p:spPr>
      </p:pic>
      <p:pic>
        <p:nvPicPr>
          <p:cNvPr id="22" name="Picture 21" descr="LinkedIn Learning certification for Office 2024 completed by Conor Pullen.&#10;&#10;AI-generated content may be incorrect.">
            <a:extLst>
              <a:ext uri="{FF2B5EF4-FFF2-40B4-BE49-F238E27FC236}">
                <a16:creationId xmlns:a16="http://schemas.microsoft.com/office/drawing/2014/main" id="{0AEE6F10-18A7-A4F4-F244-5C35A985EE7A}"/>
              </a:ext>
            </a:extLst>
          </p:cNvPr>
          <p:cNvPicPr>
            <a:picLocks noChangeAspect="1"/>
          </p:cNvPicPr>
          <p:nvPr/>
        </p:nvPicPr>
        <p:blipFill>
          <a:blip r:embed="rId5"/>
          <a:stretch>
            <a:fillRect/>
          </a:stretch>
        </p:blipFill>
        <p:spPr>
          <a:xfrm>
            <a:off x="8658008" y="3429000"/>
            <a:ext cx="3533992" cy="2558844"/>
          </a:xfrm>
          <a:prstGeom prst="rect">
            <a:avLst/>
          </a:prstGeom>
        </p:spPr>
      </p:pic>
    </p:spTree>
    <p:extLst>
      <p:ext uri="{BB962C8B-B14F-4D97-AF65-F5344CB8AC3E}">
        <p14:creationId xmlns:p14="http://schemas.microsoft.com/office/powerpoint/2010/main" val="7755480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1000"/>
                                        <p:tgtEl>
                                          <p:spTgt spid="13"/>
                                        </p:tgtEl>
                                      </p:cBhvr>
                                    </p:animEffect>
                                    <p:anim calcmode="lin" valueType="num">
                                      <p:cBhvr>
                                        <p:cTn id="19" dur="1000" fill="hold"/>
                                        <p:tgtEl>
                                          <p:spTgt spid="13"/>
                                        </p:tgtEl>
                                        <p:attrNameLst>
                                          <p:attrName>ppt_x</p:attrName>
                                        </p:attrNameLst>
                                      </p:cBhvr>
                                      <p:tavLst>
                                        <p:tav tm="0">
                                          <p:val>
                                            <p:strVal val="#ppt_x"/>
                                          </p:val>
                                        </p:tav>
                                        <p:tav tm="100000">
                                          <p:val>
                                            <p:strVal val="#ppt_x"/>
                                          </p:val>
                                        </p:tav>
                                      </p:tavLst>
                                    </p:anim>
                                    <p:anim calcmode="lin" valueType="num">
                                      <p:cBhvr>
                                        <p:cTn id="2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wipe(down)">
                                      <p:cBhvr>
                                        <p:cTn id="25" dur="500"/>
                                        <p:tgtEl>
                                          <p:spTgt spid="22"/>
                                        </p:tgtEl>
                                      </p:cBhvr>
                                    </p:animEffect>
                                  </p:childTnLst>
                                </p:cTn>
                              </p:par>
                            </p:childTnLst>
                          </p:cTn>
                        </p:par>
                      </p:childTnLst>
                    </p:cTn>
                  </p:par>
                  <p:par>
                    <p:cTn id="26" fill="hold">
                      <p:stCondLst>
                        <p:cond delay="indefinite"/>
                      </p:stCondLst>
                      <p:childTnLst>
                        <p:par>
                          <p:cTn id="27" fill="hold">
                            <p:stCondLst>
                              <p:cond delay="0"/>
                            </p:stCondLst>
                            <p:childTnLst>
                              <p:par>
                                <p:cTn id="28" presetID="26" presetClass="emph" presetSubtype="0" fill="hold" grpId="0" nodeType="clickEffect">
                                  <p:stCondLst>
                                    <p:cond delay="0"/>
                                  </p:stCondLst>
                                  <p:childTnLst>
                                    <p:animEffect transition="out" filter="fade">
                                      <p:cBhvr>
                                        <p:cTn id="29" dur="500" tmFilter="0, 0; .2, .5; .8, .5; 1, 0"/>
                                        <p:tgtEl>
                                          <p:spTgt spid="20">
                                            <p:txEl>
                                              <p:pRg st="0" end="0"/>
                                            </p:txEl>
                                          </p:spTgt>
                                        </p:tgtEl>
                                      </p:cBhvr>
                                    </p:animEffect>
                                    <p:animScale>
                                      <p:cBhvr>
                                        <p:cTn id="30" dur="250" autoRev="1" fill="hold"/>
                                        <p:tgtEl>
                                          <p:spTgt spid="20">
                                            <p:txEl>
                                              <p:pRg st="0" end="0"/>
                                            </p:txEl>
                                          </p:spTgt>
                                        </p:tgtEl>
                                      </p:cBhvr>
                                      <p:by x="105000" y="105000"/>
                                    </p:animScale>
                                  </p:childTnLst>
                                </p:cTn>
                              </p:par>
                            </p:childTnLst>
                          </p:cTn>
                        </p:par>
                      </p:childTnLst>
                    </p:cTn>
                  </p:par>
                  <p:par>
                    <p:cTn id="31" fill="hold">
                      <p:stCondLst>
                        <p:cond delay="indefinite"/>
                      </p:stCondLst>
                      <p:childTnLst>
                        <p:par>
                          <p:cTn id="32" fill="hold">
                            <p:stCondLst>
                              <p:cond delay="0"/>
                            </p:stCondLst>
                            <p:childTnLst>
                              <p:par>
                                <p:cTn id="33" presetID="26" presetClass="emph" presetSubtype="0" fill="hold" grpId="0" nodeType="clickEffect">
                                  <p:stCondLst>
                                    <p:cond delay="0"/>
                                  </p:stCondLst>
                                  <p:childTnLst>
                                    <p:animEffect transition="out" filter="fade">
                                      <p:cBhvr>
                                        <p:cTn id="34" dur="500" tmFilter="0, 0; .2, .5; .8, .5; 1, 0"/>
                                        <p:tgtEl>
                                          <p:spTgt spid="20">
                                            <p:txEl>
                                              <p:pRg st="1" end="1"/>
                                            </p:txEl>
                                          </p:spTgt>
                                        </p:tgtEl>
                                      </p:cBhvr>
                                    </p:animEffect>
                                    <p:animScale>
                                      <p:cBhvr>
                                        <p:cTn id="35" dur="250" autoRev="1" fill="hold"/>
                                        <p:tgtEl>
                                          <p:spTgt spid="20">
                                            <p:txEl>
                                              <p:pRg st="1" end="1"/>
                                            </p:txEl>
                                          </p:spTgt>
                                        </p:tgtEl>
                                      </p:cBhvr>
                                      <p:by x="105000" y="105000"/>
                                    </p:animScale>
                                  </p:childTnLst>
                                </p:cTn>
                              </p:par>
                            </p:childTnLst>
                          </p:cTn>
                        </p:par>
                      </p:childTnLst>
                    </p:cTn>
                  </p:par>
                  <p:par>
                    <p:cTn id="36" fill="hold">
                      <p:stCondLst>
                        <p:cond delay="indefinite"/>
                      </p:stCondLst>
                      <p:childTnLst>
                        <p:par>
                          <p:cTn id="37" fill="hold">
                            <p:stCondLst>
                              <p:cond delay="0"/>
                            </p:stCondLst>
                            <p:childTnLst>
                              <p:par>
                                <p:cTn id="38" presetID="26" presetClass="emph" presetSubtype="0" fill="hold" grpId="0" nodeType="clickEffect">
                                  <p:stCondLst>
                                    <p:cond delay="0"/>
                                  </p:stCondLst>
                                  <p:childTnLst>
                                    <p:animEffect transition="out" filter="fade">
                                      <p:cBhvr>
                                        <p:cTn id="39" dur="500" tmFilter="0, 0; .2, .5; .8, .5; 1, 0"/>
                                        <p:tgtEl>
                                          <p:spTgt spid="20">
                                            <p:txEl>
                                              <p:pRg st="2" end="2"/>
                                            </p:txEl>
                                          </p:spTgt>
                                        </p:tgtEl>
                                      </p:cBhvr>
                                    </p:animEffect>
                                    <p:animScale>
                                      <p:cBhvr>
                                        <p:cTn id="40" dur="250" autoRev="1" fill="hold"/>
                                        <p:tgtEl>
                                          <p:spTgt spid="20">
                                            <p:txEl>
                                              <p:pRg st="2" end="2"/>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0"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914400" y="1060704"/>
            <a:ext cx="7132320" cy="1773936"/>
          </a:xfrm>
        </p:spPr>
        <p:txBody>
          <a:bodyPr/>
          <a:lstStyle/>
          <a:p>
            <a:r>
              <a:rPr lang="en-US" dirty="0"/>
              <a:t>How My Skills Have Developed</a:t>
            </a:r>
          </a:p>
        </p:txBody>
      </p:sp>
      <p:sp>
        <p:nvSpPr>
          <p:cNvPr id="43" name="Text Placeholder 42">
            <a:extLst>
              <a:ext uri="{FF2B5EF4-FFF2-40B4-BE49-F238E27FC236}">
                <a16:creationId xmlns:a16="http://schemas.microsoft.com/office/drawing/2014/main" id="{520E98B6-7B33-8FD4-A662-31DD4B85E22E}"/>
              </a:ext>
            </a:extLst>
          </p:cNvPr>
          <p:cNvSpPr>
            <a:spLocks noGrp="1"/>
          </p:cNvSpPr>
          <p:nvPr>
            <p:ph idx="1"/>
          </p:nvPr>
        </p:nvSpPr>
        <p:spPr>
          <a:xfrm>
            <a:off x="914400" y="3108960"/>
            <a:ext cx="3291840" cy="2651760"/>
          </a:xfrm>
        </p:spPr>
        <p:txBody>
          <a:bodyPr/>
          <a:lstStyle/>
          <a:p>
            <a:r>
              <a:rPr lang="en-US" dirty="0"/>
              <a:t>-  Information literacy, through       evaluating sources and applying the CRAAP test.</a:t>
            </a:r>
          </a:p>
          <a:p>
            <a:r>
              <a:rPr lang="en-US" dirty="0"/>
              <a:t>- Digital productivity through completing Office 365 training and applying new tools.</a:t>
            </a:r>
          </a:p>
          <a:p>
            <a:pPr marL="285750" indent="-285750">
              <a:buFontTx/>
              <a:buChar char="-"/>
            </a:pPr>
            <a:endParaRPr lang="en-US" dirty="0"/>
          </a:p>
        </p:txBody>
      </p:sp>
      <p:sp>
        <p:nvSpPr>
          <p:cNvPr id="44" name="Text Placeholder 43">
            <a:extLst>
              <a:ext uri="{FF2B5EF4-FFF2-40B4-BE49-F238E27FC236}">
                <a16:creationId xmlns:a16="http://schemas.microsoft.com/office/drawing/2014/main" id="{78466807-A2DA-EC5D-ACDE-B83D6F7169EA}"/>
              </a:ext>
            </a:extLst>
          </p:cNvPr>
          <p:cNvSpPr>
            <a:spLocks noGrp="1"/>
          </p:cNvSpPr>
          <p:nvPr>
            <p:ph idx="56"/>
          </p:nvPr>
        </p:nvSpPr>
        <p:spPr>
          <a:xfrm>
            <a:off x="4754880" y="3108960"/>
            <a:ext cx="3291840" cy="2651760"/>
          </a:xfrm>
        </p:spPr>
        <p:txBody>
          <a:bodyPr/>
          <a:lstStyle/>
          <a:p>
            <a:pPr marL="285750" indent="-285750">
              <a:buFontTx/>
              <a:buChar char="-"/>
            </a:pPr>
            <a:r>
              <a:rPr lang="en-US" dirty="0"/>
              <a:t>Data literacy — through creating charts, </a:t>
            </a:r>
            <a:r>
              <a:rPr lang="en-US" dirty="0" err="1"/>
              <a:t>analysing</a:t>
            </a:r>
            <a:r>
              <a:rPr lang="en-US" dirty="0"/>
              <a:t> data and presenting findings </a:t>
            </a:r>
          </a:p>
          <a:p>
            <a:pPr marL="285750" indent="-285750">
              <a:buFontTx/>
              <a:buChar char="-"/>
            </a:pPr>
            <a:r>
              <a:rPr lang="en-US" dirty="0"/>
              <a:t>- Digital identity and employability — through improving my LinkedIn profile and understanding how recruiters use the platform.</a:t>
            </a:r>
          </a:p>
        </p:txBody>
      </p:sp>
      <p:sp>
        <p:nvSpPr>
          <p:cNvPr id="11" name="Slide Number Placeholder 13">
            <a:extLst>
              <a:ext uri="{FF2B5EF4-FFF2-40B4-BE49-F238E27FC236}">
                <a16:creationId xmlns:a16="http://schemas.microsoft.com/office/drawing/2014/main" id="{930FF33C-2E3C-37EC-75C2-1BE4513D9B62}"/>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8</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2222DE72-77CB-CB24-A4D1-2FAC47307AC9}"/>
              </a:ext>
            </a:extLst>
          </p:cNvPr>
          <p:cNvSpPr>
            <a:spLocks noGrp="1"/>
          </p:cNvSpPr>
          <p:nvPr>
            <p:ph type="sldNum" sz="quarter" idx="55"/>
          </p:nvPr>
        </p:nvSpPr>
        <p:spPr/>
        <p:txBody>
          <a:bodyPr/>
          <a:lstStyle/>
          <a:p>
            <a:fld id="{47FEACEE-25B4-4A2D-B147-27296E36371D}" type="slidenum">
              <a:rPr lang="en-US" altLang="zh-CN" noProof="0" smtClean="0"/>
              <a:pPr/>
              <a:t>8</a:t>
            </a:fld>
            <a:endParaRPr lang="en-US" altLang="zh-CN" noProof="0" dirty="0"/>
          </a:p>
        </p:txBody>
      </p:sp>
    </p:spTree>
    <p:extLst>
      <p:ext uri="{BB962C8B-B14F-4D97-AF65-F5344CB8AC3E}">
        <p14:creationId xmlns:p14="http://schemas.microsoft.com/office/powerpoint/2010/main" val="41821480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0"/>
                                        </p:tgtEl>
                                        <p:attrNameLst>
                                          <p:attrName>style.visibility</p:attrName>
                                        </p:attrNameLst>
                                      </p:cBhvr>
                                      <p:to>
                                        <p:strVal val="visible"/>
                                      </p:to>
                                    </p:set>
                                    <p:animEffect transition="in" filter="wheel(1)">
                                      <p:cBhvr>
                                        <p:cTn id="7" dur="2000"/>
                                        <p:tgtEl>
                                          <p:spTgt spid="60"/>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43">
                                            <p:txEl>
                                              <p:pRg st="0" end="0"/>
                                            </p:txEl>
                                          </p:spTgt>
                                        </p:tgtEl>
                                        <p:attrNameLst>
                                          <p:attrName>style.visibility</p:attrName>
                                        </p:attrNameLst>
                                      </p:cBhvr>
                                      <p:to>
                                        <p:strVal val="visible"/>
                                      </p:to>
                                    </p:set>
                                    <p:animEffect transition="in" filter="wipe(down)">
                                      <p:cBhvr>
                                        <p:cTn id="12" dur="580">
                                          <p:stCondLst>
                                            <p:cond delay="0"/>
                                          </p:stCondLst>
                                        </p:cTn>
                                        <p:tgtEl>
                                          <p:spTgt spid="43">
                                            <p:txEl>
                                              <p:pRg st="0" end="0"/>
                                            </p:txEl>
                                          </p:spTgt>
                                        </p:tgtEl>
                                      </p:cBhvr>
                                    </p:animEffect>
                                    <p:anim calcmode="lin" valueType="num">
                                      <p:cBhvr>
                                        <p:cTn id="13" dur="1822" tmFilter="0,0; 0.14,0.36; 0.43,0.73; 0.71,0.91; 1.0,1.0">
                                          <p:stCondLst>
                                            <p:cond delay="0"/>
                                          </p:stCondLst>
                                        </p:cTn>
                                        <p:tgtEl>
                                          <p:spTgt spid="4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4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4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4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4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43">
                                            <p:txEl>
                                              <p:pRg st="0" end="0"/>
                                            </p:txEl>
                                          </p:spTgt>
                                        </p:tgtEl>
                                      </p:cBhvr>
                                      <p:to x="100000" y="60000"/>
                                    </p:animScale>
                                    <p:animScale>
                                      <p:cBhvr>
                                        <p:cTn id="19" dur="166" decel="50000">
                                          <p:stCondLst>
                                            <p:cond delay="676"/>
                                          </p:stCondLst>
                                        </p:cTn>
                                        <p:tgtEl>
                                          <p:spTgt spid="43">
                                            <p:txEl>
                                              <p:pRg st="0" end="0"/>
                                            </p:txEl>
                                          </p:spTgt>
                                        </p:tgtEl>
                                      </p:cBhvr>
                                      <p:to x="100000" y="100000"/>
                                    </p:animScale>
                                    <p:animScale>
                                      <p:cBhvr>
                                        <p:cTn id="20" dur="26">
                                          <p:stCondLst>
                                            <p:cond delay="1312"/>
                                          </p:stCondLst>
                                        </p:cTn>
                                        <p:tgtEl>
                                          <p:spTgt spid="43">
                                            <p:txEl>
                                              <p:pRg st="0" end="0"/>
                                            </p:txEl>
                                          </p:spTgt>
                                        </p:tgtEl>
                                      </p:cBhvr>
                                      <p:to x="100000" y="80000"/>
                                    </p:animScale>
                                    <p:animScale>
                                      <p:cBhvr>
                                        <p:cTn id="21" dur="166" decel="50000">
                                          <p:stCondLst>
                                            <p:cond delay="1338"/>
                                          </p:stCondLst>
                                        </p:cTn>
                                        <p:tgtEl>
                                          <p:spTgt spid="43">
                                            <p:txEl>
                                              <p:pRg st="0" end="0"/>
                                            </p:txEl>
                                          </p:spTgt>
                                        </p:tgtEl>
                                      </p:cBhvr>
                                      <p:to x="100000" y="100000"/>
                                    </p:animScale>
                                    <p:animScale>
                                      <p:cBhvr>
                                        <p:cTn id="22" dur="26">
                                          <p:stCondLst>
                                            <p:cond delay="1642"/>
                                          </p:stCondLst>
                                        </p:cTn>
                                        <p:tgtEl>
                                          <p:spTgt spid="43">
                                            <p:txEl>
                                              <p:pRg st="0" end="0"/>
                                            </p:txEl>
                                          </p:spTgt>
                                        </p:tgtEl>
                                      </p:cBhvr>
                                      <p:to x="100000" y="90000"/>
                                    </p:animScale>
                                    <p:animScale>
                                      <p:cBhvr>
                                        <p:cTn id="23" dur="166" decel="50000">
                                          <p:stCondLst>
                                            <p:cond delay="1668"/>
                                          </p:stCondLst>
                                        </p:cTn>
                                        <p:tgtEl>
                                          <p:spTgt spid="43">
                                            <p:txEl>
                                              <p:pRg st="0" end="0"/>
                                            </p:txEl>
                                          </p:spTgt>
                                        </p:tgtEl>
                                      </p:cBhvr>
                                      <p:to x="100000" y="100000"/>
                                    </p:animScale>
                                    <p:animScale>
                                      <p:cBhvr>
                                        <p:cTn id="24" dur="26">
                                          <p:stCondLst>
                                            <p:cond delay="1808"/>
                                          </p:stCondLst>
                                        </p:cTn>
                                        <p:tgtEl>
                                          <p:spTgt spid="43">
                                            <p:txEl>
                                              <p:pRg st="0" end="0"/>
                                            </p:txEl>
                                          </p:spTgt>
                                        </p:tgtEl>
                                      </p:cBhvr>
                                      <p:to x="100000" y="95000"/>
                                    </p:animScale>
                                    <p:animScale>
                                      <p:cBhvr>
                                        <p:cTn id="25" dur="166" decel="50000">
                                          <p:stCondLst>
                                            <p:cond delay="1834"/>
                                          </p:stCondLst>
                                        </p:cTn>
                                        <p:tgtEl>
                                          <p:spTgt spid="43">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43">
                                            <p:txEl>
                                              <p:pRg st="1" end="1"/>
                                            </p:txEl>
                                          </p:spTgt>
                                        </p:tgtEl>
                                        <p:attrNameLst>
                                          <p:attrName>style.visibility</p:attrName>
                                        </p:attrNameLst>
                                      </p:cBhvr>
                                      <p:to>
                                        <p:strVal val="visible"/>
                                      </p:to>
                                    </p:set>
                                    <p:animEffect transition="in" filter="wipe(down)">
                                      <p:cBhvr>
                                        <p:cTn id="30" dur="580">
                                          <p:stCondLst>
                                            <p:cond delay="0"/>
                                          </p:stCondLst>
                                        </p:cTn>
                                        <p:tgtEl>
                                          <p:spTgt spid="43">
                                            <p:txEl>
                                              <p:pRg st="1" end="1"/>
                                            </p:txEl>
                                          </p:spTgt>
                                        </p:tgtEl>
                                      </p:cBhvr>
                                    </p:animEffect>
                                    <p:anim calcmode="lin" valueType="num">
                                      <p:cBhvr>
                                        <p:cTn id="31" dur="1822" tmFilter="0,0; 0.14,0.36; 0.43,0.73; 0.71,0.91; 1.0,1.0">
                                          <p:stCondLst>
                                            <p:cond delay="0"/>
                                          </p:stCondLst>
                                        </p:cTn>
                                        <p:tgtEl>
                                          <p:spTgt spid="43">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43">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43">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43">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43">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43">
                                            <p:txEl>
                                              <p:pRg st="1" end="1"/>
                                            </p:txEl>
                                          </p:spTgt>
                                        </p:tgtEl>
                                      </p:cBhvr>
                                      <p:to x="100000" y="60000"/>
                                    </p:animScale>
                                    <p:animScale>
                                      <p:cBhvr>
                                        <p:cTn id="37" dur="166" decel="50000">
                                          <p:stCondLst>
                                            <p:cond delay="676"/>
                                          </p:stCondLst>
                                        </p:cTn>
                                        <p:tgtEl>
                                          <p:spTgt spid="43">
                                            <p:txEl>
                                              <p:pRg st="1" end="1"/>
                                            </p:txEl>
                                          </p:spTgt>
                                        </p:tgtEl>
                                      </p:cBhvr>
                                      <p:to x="100000" y="100000"/>
                                    </p:animScale>
                                    <p:animScale>
                                      <p:cBhvr>
                                        <p:cTn id="38" dur="26">
                                          <p:stCondLst>
                                            <p:cond delay="1312"/>
                                          </p:stCondLst>
                                        </p:cTn>
                                        <p:tgtEl>
                                          <p:spTgt spid="43">
                                            <p:txEl>
                                              <p:pRg st="1" end="1"/>
                                            </p:txEl>
                                          </p:spTgt>
                                        </p:tgtEl>
                                      </p:cBhvr>
                                      <p:to x="100000" y="80000"/>
                                    </p:animScale>
                                    <p:animScale>
                                      <p:cBhvr>
                                        <p:cTn id="39" dur="166" decel="50000">
                                          <p:stCondLst>
                                            <p:cond delay="1338"/>
                                          </p:stCondLst>
                                        </p:cTn>
                                        <p:tgtEl>
                                          <p:spTgt spid="43">
                                            <p:txEl>
                                              <p:pRg st="1" end="1"/>
                                            </p:txEl>
                                          </p:spTgt>
                                        </p:tgtEl>
                                      </p:cBhvr>
                                      <p:to x="100000" y="100000"/>
                                    </p:animScale>
                                    <p:animScale>
                                      <p:cBhvr>
                                        <p:cTn id="40" dur="26">
                                          <p:stCondLst>
                                            <p:cond delay="1642"/>
                                          </p:stCondLst>
                                        </p:cTn>
                                        <p:tgtEl>
                                          <p:spTgt spid="43">
                                            <p:txEl>
                                              <p:pRg st="1" end="1"/>
                                            </p:txEl>
                                          </p:spTgt>
                                        </p:tgtEl>
                                      </p:cBhvr>
                                      <p:to x="100000" y="90000"/>
                                    </p:animScale>
                                    <p:animScale>
                                      <p:cBhvr>
                                        <p:cTn id="41" dur="166" decel="50000">
                                          <p:stCondLst>
                                            <p:cond delay="1668"/>
                                          </p:stCondLst>
                                        </p:cTn>
                                        <p:tgtEl>
                                          <p:spTgt spid="43">
                                            <p:txEl>
                                              <p:pRg st="1" end="1"/>
                                            </p:txEl>
                                          </p:spTgt>
                                        </p:tgtEl>
                                      </p:cBhvr>
                                      <p:to x="100000" y="100000"/>
                                    </p:animScale>
                                    <p:animScale>
                                      <p:cBhvr>
                                        <p:cTn id="42" dur="26">
                                          <p:stCondLst>
                                            <p:cond delay="1808"/>
                                          </p:stCondLst>
                                        </p:cTn>
                                        <p:tgtEl>
                                          <p:spTgt spid="43">
                                            <p:txEl>
                                              <p:pRg st="1" end="1"/>
                                            </p:txEl>
                                          </p:spTgt>
                                        </p:tgtEl>
                                      </p:cBhvr>
                                      <p:to x="100000" y="95000"/>
                                    </p:animScale>
                                    <p:animScale>
                                      <p:cBhvr>
                                        <p:cTn id="43" dur="166" decel="50000">
                                          <p:stCondLst>
                                            <p:cond delay="1834"/>
                                          </p:stCondLst>
                                        </p:cTn>
                                        <p:tgtEl>
                                          <p:spTgt spid="43">
                                            <p:txEl>
                                              <p:pRg st="1" end="1"/>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6" presetClass="exit" presetSubtype="32" fill="hold" grpId="0" nodeType="clickEffect">
                                  <p:stCondLst>
                                    <p:cond delay="0"/>
                                  </p:stCondLst>
                                  <p:childTnLst>
                                    <p:animEffect transition="out" filter="circle(out)">
                                      <p:cBhvr>
                                        <p:cTn id="47" dur="2000"/>
                                        <p:tgtEl>
                                          <p:spTgt spid="44">
                                            <p:txEl>
                                              <p:pRg st="0" end="0"/>
                                            </p:txEl>
                                          </p:spTgt>
                                        </p:tgtEl>
                                      </p:cBhvr>
                                    </p:animEffect>
                                    <p:set>
                                      <p:cBhvr>
                                        <p:cTn id="48" dur="1" fill="hold">
                                          <p:stCondLst>
                                            <p:cond delay="1999"/>
                                          </p:stCondLst>
                                        </p:cTn>
                                        <p:tgtEl>
                                          <p:spTgt spid="44">
                                            <p:txEl>
                                              <p:pRg st="0" end="0"/>
                                            </p:txEl>
                                          </p:spTgt>
                                        </p:tgtEl>
                                        <p:attrNameLst>
                                          <p:attrName>style.visibility</p:attrName>
                                        </p:attrNameLst>
                                      </p:cBhvr>
                                      <p:to>
                                        <p:strVal val="hidden"/>
                                      </p:to>
                                    </p:set>
                                  </p:childTnLst>
                                </p:cTn>
                              </p:par>
                            </p:childTnLst>
                          </p:cTn>
                        </p:par>
                      </p:childTnLst>
                    </p:cTn>
                  </p:par>
                  <p:par>
                    <p:cTn id="49" fill="hold">
                      <p:stCondLst>
                        <p:cond delay="indefinite"/>
                      </p:stCondLst>
                      <p:childTnLst>
                        <p:par>
                          <p:cTn id="50" fill="hold">
                            <p:stCondLst>
                              <p:cond delay="0"/>
                            </p:stCondLst>
                            <p:childTnLst>
                              <p:par>
                                <p:cTn id="51" presetID="6" presetClass="exit" presetSubtype="32" fill="hold" grpId="0" nodeType="clickEffect">
                                  <p:stCondLst>
                                    <p:cond delay="0"/>
                                  </p:stCondLst>
                                  <p:childTnLst>
                                    <p:animEffect transition="out" filter="circle(out)">
                                      <p:cBhvr>
                                        <p:cTn id="52" dur="2000"/>
                                        <p:tgtEl>
                                          <p:spTgt spid="44">
                                            <p:txEl>
                                              <p:pRg st="1" end="1"/>
                                            </p:txEl>
                                          </p:spTgt>
                                        </p:tgtEl>
                                      </p:cBhvr>
                                    </p:animEffect>
                                    <p:set>
                                      <p:cBhvr>
                                        <p:cTn id="53" dur="1" fill="hold">
                                          <p:stCondLst>
                                            <p:cond delay="1999"/>
                                          </p:stCondLst>
                                        </p:cTn>
                                        <p:tgtEl>
                                          <p:spTgt spid="44">
                                            <p:txEl>
                                              <p:pRg st="1" end="1"/>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 grpId="0"/>
      <p:bldP spid="43" grpId="0" build="p"/>
      <p:bldP spid="4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914400" y="731520"/>
            <a:ext cx="4389120" cy="2103120"/>
          </a:xfrm>
          <a:noFill/>
        </p:spPr>
        <p:txBody>
          <a:bodyPr anchor="b" anchorCtr="0">
            <a:noAutofit/>
          </a:bodyPr>
          <a:lstStyle/>
          <a:p>
            <a:r>
              <a:rPr lang="en-US" dirty="0"/>
              <a:t>Conclusion</a:t>
            </a:r>
          </a:p>
        </p:txBody>
      </p:sp>
      <p:sp>
        <p:nvSpPr>
          <p:cNvPr id="10" name="Content Placeholder 9">
            <a:extLst>
              <a:ext uri="{FF2B5EF4-FFF2-40B4-BE49-F238E27FC236}">
                <a16:creationId xmlns:a16="http://schemas.microsoft.com/office/drawing/2014/main" id="{19DA784D-F56F-1224-707E-9F882C4EB8A1}"/>
              </a:ext>
            </a:extLst>
          </p:cNvPr>
          <p:cNvSpPr>
            <a:spLocks noGrp="1"/>
          </p:cNvSpPr>
          <p:nvPr>
            <p:ph idx="14"/>
          </p:nvPr>
        </p:nvSpPr>
        <p:spPr>
          <a:xfrm>
            <a:off x="914400" y="3108960"/>
            <a:ext cx="4389120" cy="1920240"/>
          </a:xfrm>
        </p:spPr>
        <p:txBody>
          <a:bodyPr>
            <a:normAutofit fontScale="92500" lnSpcReduction="20000"/>
          </a:bodyPr>
          <a:lstStyle/>
          <a:p>
            <a:r>
              <a:rPr lang="en-US" dirty="0"/>
              <a:t>Overall, this module has significantly strengthened my digital capability. By completing Tasks 1, 2 and 3, and reflecting on my JISC assessment, I now have a clearer understanding of my strengths and the areas I will continue to develop. These skills will support my studies and help me progress toward my future career.</a:t>
            </a:r>
          </a:p>
        </p:txBody>
      </p:sp>
      <p:sp>
        <p:nvSpPr>
          <p:cNvPr id="3" name="Slide Number Placeholder 2">
            <a:extLst>
              <a:ext uri="{FF2B5EF4-FFF2-40B4-BE49-F238E27FC236}">
                <a16:creationId xmlns:a16="http://schemas.microsoft.com/office/drawing/2014/main" id="{ADDFE8A8-4537-F7A1-3BF9-834AEFE3EA1A}"/>
              </a:ext>
            </a:extLst>
          </p:cNvPr>
          <p:cNvSpPr>
            <a:spLocks noGrp="1"/>
          </p:cNvSpPr>
          <p:nvPr>
            <p:ph type="sldNum" sz="quarter" idx="12"/>
          </p:nvPr>
        </p:nvSpPr>
        <p:spPr/>
        <p:txBody>
          <a:bodyPr/>
          <a:lstStyle/>
          <a:p>
            <a:fld id="{CBD12358-51D2-46B3-9BDE-DF29528B9454}" type="slidenum">
              <a:rPr lang="en-US" smtClean="0"/>
              <a:t>9</a:t>
            </a:fld>
            <a:endParaRPr lang="en-US" dirty="0"/>
          </a:p>
        </p:txBody>
      </p:sp>
      <p:pic>
        <p:nvPicPr>
          <p:cNvPr id="6146" name="Picture 2" descr="University of Wales Trinity Saint David（ウェールズ大学トリニティ・セント・デイヴィッド校）大学概要 ...">
            <a:extLst>
              <a:ext uri="{FF2B5EF4-FFF2-40B4-BE49-F238E27FC236}">
                <a16:creationId xmlns:a16="http://schemas.microsoft.com/office/drawing/2014/main" id="{AC7F84EE-2DAC-C45E-2D0C-6003232C089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851525" y="1883635"/>
            <a:ext cx="5368925" cy="29081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99771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1000"/>
                                        <p:tgtEl>
                                          <p:spTgt spid="10">
                                            <p:txEl>
                                              <p:pRg st="0" end="0"/>
                                            </p:txEl>
                                          </p:spTgt>
                                        </p:tgtEl>
                                      </p:cBhvr>
                                    </p:animEffect>
                                    <p:anim calcmode="lin" valueType="num">
                                      <p:cBhvr>
                                        <p:cTn id="15"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6146"/>
                                        </p:tgtEl>
                                        <p:attrNameLst>
                                          <p:attrName>style.visibility</p:attrName>
                                        </p:attrNameLst>
                                      </p:cBhvr>
                                      <p:to>
                                        <p:strVal val="visible"/>
                                      </p:to>
                                    </p:set>
                                    <p:animEffect transition="in" filter="wipe(down)">
                                      <p:cBhvr>
                                        <p:cTn id="21"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a:xfrm>
            <a:off x="6035040" y="731520"/>
            <a:ext cx="5394960" cy="2103120"/>
          </a:xfrm>
        </p:spPr>
        <p:txBody>
          <a:bodyPr/>
          <a:lstStyle/>
          <a:p>
            <a:r>
              <a:rPr lang="en-US" dirty="0"/>
              <a:t>Thank you</a:t>
            </a:r>
          </a:p>
        </p:txBody>
      </p:sp>
      <p:sp>
        <p:nvSpPr>
          <p:cNvPr id="25" name="Text Placeholder 24">
            <a:extLst>
              <a:ext uri="{FF2B5EF4-FFF2-40B4-BE49-F238E27FC236}">
                <a16:creationId xmlns:a16="http://schemas.microsoft.com/office/drawing/2014/main" id="{B993E4D5-4AD0-4740-096D-6822944C8FF6}"/>
              </a:ext>
            </a:extLst>
          </p:cNvPr>
          <p:cNvSpPr>
            <a:spLocks noGrp="1"/>
          </p:cNvSpPr>
          <p:nvPr>
            <p:ph type="body" sz="quarter" idx="27"/>
          </p:nvPr>
        </p:nvSpPr>
        <p:spPr>
          <a:xfrm>
            <a:off x="6035040" y="3108960"/>
            <a:ext cx="5394960" cy="1879791"/>
          </a:xfrm>
        </p:spPr>
        <p:txBody>
          <a:bodyPr/>
          <a:lstStyle/>
          <a:p>
            <a:r>
              <a:rPr lang="en-US" dirty="0"/>
              <a:t>Conor Pullen</a:t>
            </a:r>
          </a:p>
          <a:p>
            <a:endParaRPr lang="en-US" dirty="0"/>
          </a:p>
        </p:txBody>
      </p:sp>
    </p:spTree>
    <p:extLst>
      <p:ext uri="{BB962C8B-B14F-4D97-AF65-F5344CB8AC3E}">
        <p14:creationId xmlns:p14="http://schemas.microsoft.com/office/powerpoint/2010/main" val="52927941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down)">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6" presetClass="path" presetSubtype="0" accel="50000" decel="50000" fill="hold" grpId="0" nodeType="clickEffect">
                                  <p:stCondLst>
                                    <p:cond delay="0"/>
                                  </p:stCondLst>
                                  <p:childTnLst>
                                    <p:animMotion origin="layout" path="M 0 0 C 0 0.033 0.027 0.06 0.06 0.06 C 0.099 0.06 0.113 0.03 0.119 0.012 L 0.125 -0.012 C 0.131 -0.03 0.146 -0.06 0.19 -0.06 C 0.218 -0.06 0.25 -0.033 0.25 0 C 0.25 0.033 0.218 0.06 0.19 0.06 C 0.146 0.06 0.131 0.03 0.125 0.012 L 0.119 -0.012 C 0.113 -0.03 0.099 -0.06 0.06 -0.06 C 0.027 -0.06 0 -0.033 0 0 Z" pathEditMode="relative" ptsTypes="">
                                      <p:cBhvr>
                                        <p:cTn id="11" dur="2000" fill="hold"/>
                                        <p:tgtEl>
                                          <p:spTgt spid="25">
                                            <p:txEl>
                                              <p:pRg st="0" end="0"/>
                                            </p:txEl>
                                          </p:spTgt>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build="p"/>
    </p:bldLst>
  </p:timing>
</p:sld>
</file>

<file path=ppt/theme/theme1.xml><?xml version="1.0" encoding="utf-8"?>
<a:theme xmlns:a="http://schemas.openxmlformats.org/drawingml/2006/main" name="Custom">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6">
      <a:majorFont>
        <a:latin typeface="Posterama"/>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TM9027928_win32_EF_v4" id="{FA821E7E-D625-4DCD-A30E-3216B54C8383}" vid="{DE28BE6C-8054-44B2-A92D-A1CAFC256BDB}"/>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8DB3C62-858A-4A01-AFEF-21E0BB8CE26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B0009351-EDD4-484E-ACD6-D50CCB137637}">
  <ds:schemaRefs>
    <ds:schemaRef ds:uri="http://schemas.microsoft.com/sharepoint/v3/contenttype/forms"/>
  </ds:schemaRefs>
</ds:datastoreItem>
</file>

<file path=customXml/itemProps3.xml><?xml version="1.0" encoding="utf-8"?>
<ds:datastoreItem xmlns:ds="http://schemas.openxmlformats.org/officeDocument/2006/customXml" ds:itemID="{79897CAE-455D-42C9-A951-0C21BC1225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{AFD9C582-E410-4E78-BF16-DC49AB913DD4}TF63aebcec-8e39-4664-940a-dd6c2f00c54d020a9832_win32-3cdd3ee32610</Template>
  <TotalTime>180</TotalTime>
  <Words>1035</Words>
  <Application>Microsoft Office PowerPoint</Application>
  <PresentationFormat>Widescreen</PresentationFormat>
  <Paragraphs>92</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等线</vt:lpstr>
      <vt:lpstr>Abadi</vt:lpstr>
      <vt:lpstr>Arial</vt:lpstr>
      <vt:lpstr>Calibri</vt:lpstr>
      <vt:lpstr>Posterama</vt:lpstr>
      <vt:lpstr>Posterama Text SemiBold</vt:lpstr>
      <vt:lpstr>Custom</vt:lpstr>
      <vt:lpstr>Reflective Presentation: What I have Learnt So Far</vt:lpstr>
      <vt:lpstr>Agenda </vt:lpstr>
      <vt:lpstr>Introduction </vt:lpstr>
      <vt:lpstr>JISC Digital Capability Assessment</vt:lpstr>
      <vt:lpstr>JISC Digital Capability Assessment</vt:lpstr>
      <vt:lpstr>Evaluating Academic Sources </vt:lpstr>
      <vt:lpstr>LinkedIn Learning</vt:lpstr>
      <vt:lpstr>How My Skills Have Developed</vt:lpstr>
      <vt:lpstr>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Conor Pullen</dc:creator>
  <cp:lastModifiedBy>Conor Pullen</cp:lastModifiedBy>
  <cp:revision>1</cp:revision>
  <dcterms:created xsi:type="dcterms:W3CDTF">2026-03-16T10:11:25Z</dcterms:created>
  <dcterms:modified xsi:type="dcterms:W3CDTF">2026-03-16T13:49:14Z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