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59" r:id="rId4"/>
    <p:sldId id="260" r:id="rId5"/>
    <p:sldId id="261" r:id="rId6"/>
    <p:sldId id="262" r:id="rId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022" autoAdjust="0"/>
    <p:restoredTop sz="94660"/>
  </p:normalViewPr>
  <p:slideViewPr>
    <p:cSldViewPr snapToGrid="0">
      <p:cViewPr varScale="1">
        <p:scale>
          <a:sx n="115" d="100"/>
          <a:sy n="115" d="100"/>
        </p:scale>
        <p:origin x="204" y="8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013CB1-E77E-4901-A793-CE5CD526E944}" type="datetimeFigureOut">
              <a:rPr lang="en-GB" smtClean="0"/>
              <a:t>23/10/2018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221CC2-971F-4474-9830-6AF2AF3AC75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685548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013CB1-E77E-4901-A793-CE5CD526E944}" type="datetimeFigureOut">
              <a:rPr lang="en-GB" smtClean="0"/>
              <a:t>23/10/2018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221CC2-971F-4474-9830-6AF2AF3AC75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7132570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013CB1-E77E-4901-A793-CE5CD526E944}" type="datetimeFigureOut">
              <a:rPr lang="en-GB" smtClean="0"/>
              <a:t>23/10/2018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221CC2-971F-4474-9830-6AF2AF3AC75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7067182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013CB1-E77E-4901-A793-CE5CD526E944}" type="datetimeFigureOut">
              <a:rPr lang="en-GB" smtClean="0"/>
              <a:t>23/10/2018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221CC2-971F-4474-9830-6AF2AF3AC75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8615048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013CB1-E77E-4901-A793-CE5CD526E944}" type="datetimeFigureOut">
              <a:rPr lang="en-GB" smtClean="0"/>
              <a:t>23/10/2018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221CC2-971F-4474-9830-6AF2AF3AC75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7286665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013CB1-E77E-4901-A793-CE5CD526E944}" type="datetimeFigureOut">
              <a:rPr lang="en-GB" smtClean="0"/>
              <a:t>23/10/2018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221CC2-971F-4474-9830-6AF2AF3AC75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5185009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013CB1-E77E-4901-A793-CE5CD526E944}" type="datetimeFigureOut">
              <a:rPr lang="en-GB" smtClean="0"/>
              <a:t>23/10/2018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221CC2-971F-4474-9830-6AF2AF3AC75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4854387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013CB1-E77E-4901-A793-CE5CD526E944}" type="datetimeFigureOut">
              <a:rPr lang="en-GB" smtClean="0"/>
              <a:t>23/10/2018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221CC2-971F-4474-9830-6AF2AF3AC75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087174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013CB1-E77E-4901-A793-CE5CD526E944}" type="datetimeFigureOut">
              <a:rPr lang="en-GB" smtClean="0"/>
              <a:t>23/10/2018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221CC2-971F-4474-9830-6AF2AF3AC75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9982252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013CB1-E77E-4901-A793-CE5CD526E944}" type="datetimeFigureOut">
              <a:rPr lang="en-GB" smtClean="0"/>
              <a:t>23/10/2018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221CC2-971F-4474-9830-6AF2AF3AC75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0096192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013CB1-E77E-4901-A793-CE5CD526E944}" type="datetimeFigureOut">
              <a:rPr lang="en-GB" smtClean="0"/>
              <a:t>23/10/2018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221CC2-971F-4474-9830-6AF2AF3AC75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172426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E013CB1-E77E-4901-A793-CE5CD526E944}" type="datetimeFigureOut">
              <a:rPr lang="en-GB" smtClean="0"/>
              <a:t>23/10/2018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A221CC2-971F-4474-9830-6AF2AF3AC75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5998409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1114594" y="919811"/>
            <a:ext cx="1052912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INTERNATIONAL LOGISTICS</a:t>
            </a:r>
          </a:p>
          <a:p>
            <a:pPr algn="ctr"/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ASSIGNMENT 1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7974" y="1769283"/>
            <a:ext cx="10465237" cy="493155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746317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4118697" y="-3899448"/>
            <a:ext cx="21593175" cy="138588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9178304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4700588" y="-3500438"/>
            <a:ext cx="21593175" cy="138588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4347870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4700588" y="-3500438"/>
            <a:ext cx="21593175" cy="138588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471679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19336" y="552336"/>
            <a:ext cx="6305663" cy="63056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3816098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57871541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5</TotalTime>
  <Words>4</Words>
  <Application>Microsoft Office PowerPoint</Application>
  <PresentationFormat>Widescreen</PresentationFormat>
  <Paragraphs>2</Paragraphs>
  <Slides>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10" baseType="lpstr">
      <vt:lpstr>Arial</vt:lpstr>
      <vt:lpstr>Calibri</vt:lpstr>
      <vt:lpstr>Calibri Light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Ged Edwards</dc:creator>
  <cp:lastModifiedBy>Ged Edwards</cp:lastModifiedBy>
  <cp:revision>2</cp:revision>
  <dcterms:created xsi:type="dcterms:W3CDTF">2018-10-23T11:05:22Z</dcterms:created>
  <dcterms:modified xsi:type="dcterms:W3CDTF">2018-10-23T11:10:47Z</dcterms:modified>
</cp:coreProperties>
</file>