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8B77DDB-2BAD-C8AF-9A89-44D3D03CCA38}" name="Desislava Stoyanova (2423341)" initials="D(" userId="S::2423341@student.uwtsd.ac.uk::9a508b36-0b3b-4624-bc80-501425d141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354BC-142F-9A45-E39C-F7FF6DEB9B6B}" v="331" dt="2025-05-31T16:13:59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microsoft.com/office/2018/10/relationships/authors" Target="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islava Stoyanova (2423341)" userId="S::2423341@student.uwtsd.ac.uk::9a508b36-0b3b-4624-bc80-501425d141ec" providerId="AD" clId="Web-{382354BC-142F-9A45-E39C-F7FF6DEB9B6B}"/>
    <pc:docChg chg="mod addSld delSld modSld sldOrd addMainMaster delMainMaster">
      <pc:chgData name="Desislava Stoyanova (2423341)" userId="S::2423341@student.uwtsd.ac.uk::9a508b36-0b3b-4624-bc80-501425d141ec" providerId="AD" clId="Web-{382354BC-142F-9A45-E39C-F7FF6DEB9B6B}" dt="2025-05-31T16:13:59.750" v="318"/>
      <pc:docMkLst>
        <pc:docMk/>
      </pc:docMkLst>
      <pc:sldChg chg="addSp delSp modSp del mod modTransition setBg modClrScheme addAnim delAnim delDesignElem chgLayout">
        <pc:chgData name="Desislava Stoyanova (2423341)" userId="S::2423341@student.uwtsd.ac.uk::9a508b36-0b3b-4624-bc80-501425d141ec" providerId="AD" clId="Web-{382354BC-142F-9A45-E39C-F7FF6DEB9B6B}" dt="2025-05-31T15:42:23.984" v="95"/>
        <pc:sldMkLst>
          <pc:docMk/>
          <pc:sldMk cId="109857222" sldId="256"/>
        </pc:sldMkLst>
        <pc:spChg chg="mod ord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109857222" sldId="256"/>
            <ac:spMk id="8" creationId="{54A6836E-C603-43CB-9DA7-89D8E3FA3838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109857222" sldId="256"/>
            <ac:spMk id="10" creationId="{296007DD-F9BF-4F0F-B8C6-C514B2841971}"/>
          </ac:spMkLst>
        </pc:spChg>
        <pc:grpChg chg="add del">
          <ac:chgData name="Desislava Stoyanova (2423341)" userId="S::2423341@student.uwtsd.ac.uk::9a508b36-0b3b-4624-bc80-501425d141ec" providerId="AD" clId="Web-{382354BC-142F-9A45-E39C-F7FF6DEB9B6B}" dt="2025-05-31T15:41:51.171" v="94"/>
          <ac:grpSpMkLst>
            <pc:docMk/>
            <pc:sldMk cId="109857222" sldId="256"/>
            <ac:grpSpMk id="12" creationId="{8A0FAFCA-5C96-453B-83B7-A9AEF7F18960}"/>
          </ac:grpSpMkLst>
        </pc:grpChg>
        <pc:grpChg chg="add del">
          <ac:chgData name="Desislava Stoyanova (2423341)" userId="S::2423341@student.uwtsd.ac.uk::9a508b36-0b3b-4624-bc80-501425d141ec" providerId="AD" clId="Web-{382354BC-142F-9A45-E39C-F7FF6DEB9B6B}" dt="2025-05-31T15:41:51.171" v="94"/>
          <ac:grpSpMkLst>
            <pc:docMk/>
            <pc:sldMk cId="109857222" sldId="256"/>
            <ac:grpSpMk id="18" creationId="{CD0398DD-AD75-4E2B-A3C6-35073082A8B4}"/>
          </ac:grpSpMkLst>
        </pc:grpChg>
        <pc:inkChg chg="add del">
          <ac:chgData name="Desislava Stoyanova (2423341)" userId="S::2423341@student.uwtsd.ac.uk::9a508b36-0b3b-4624-bc80-501425d141ec" providerId="AD" clId="Web-{382354BC-142F-9A45-E39C-F7FF6DEB9B6B}" dt="2025-05-31T14:00:14.525" v="21"/>
          <ac:inkMkLst>
            <pc:docMk/>
            <pc:sldMk cId="109857222" sldId="256"/>
            <ac:inkMk id="4" creationId="{8A403214-35ED-8980-6634-B7DFCF2FB811}"/>
          </ac:inkMkLst>
        </pc:inkChg>
      </pc:sldChg>
      <pc:sldChg chg="modSp new mod modTransition setBg modClrScheme addAnim chgLayout">
        <pc:chgData name="Desislava Stoyanova (2423341)" userId="S::2423341@student.uwtsd.ac.uk::9a508b36-0b3b-4624-bc80-501425d141ec" providerId="AD" clId="Web-{382354BC-142F-9A45-E39C-F7FF6DEB9B6B}" dt="2025-05-31T15:56:08.042" v="221"/>
        <pc:sldMkLst>
          <pc:docMk/>
          <pc:sldMk cId="793270545" sldId="256"/>
        </pc:sldMkLst>
        <pc:spChg chg="mod ord">
          <ac:chgData name="Desislava Stoyanova (2423341)" userId="S::2423341@student.uwtsd.ac.uk::9a508b36-0b3b-4624-bc80-501425d141ec" providerId="AD" clId="Web-{382354BC-142F-9A45-E39C-F7FF6DEB9B6B}" dt="2025-05-31T15:45:02.708" v="107" actId="20577"/>
          <ac:spMkLst>
            <pc:docMk/>
            <pc:sldMk cId="793270545" sldId="256"/>
            <ac:spMk id="2" creationId="{199E0E0D-EB5F-3E84-4A03-0EB1AD3425CF}"/>
          </ac:spMkLst>
        </pc:spChg>
        <pc:spChg chg="mod ord">
          <ac:chgData name="Desislava Stoyanova (2423341)" userId="S::2423341@student.uwtsd.ac.uk::9a508b36-0b3b-4624-bc80-501425d141ec" providerId="AD" clId="Web-{382354BC-142F-9A45-E39C-F7FF6DEB9B6B}" dt="2025-05-31T15:45:34.084" v="121" actId="20577"/>
          <ac:spMkLst>
            <pc:docMk/>
            <pc:sldMk cId="793270545" sldId="256"/>
            <ac:spMk id="3" creationId="{926F6DE1-6BF4-E3AE-18C3-263B2AEC34BA}"/>
          </ac:spMkLst>
        </pc:spChg>
      </pc:sldChg>
      <pc:sldChg chg="new del">
        <pc:chgData name="Desislava Stoyanova (2423341)" userId="S::2423341@student.uwtsd.ac.uk::9a508b36-0b3b-4624-bc80-501425d141ec" providerId="AD" clId="Web-{382354BC-142F-9A45-E39C-F7FF6DEB9B6B}" dt="2025-05-31T14:00:27.010" v="22"/>
        <pc:sldMkLst>
          <pc:docMk/>
          <pc:sldMk cId="95903986" sldId="257"/>
        </pc:sldMkLst>
      </pc:sldChg>
      <pc:sldChg chg="addSp delSp modSp new mod modTransition setBg addAnim">
        <pc:chgData name="Desislava Stoyanova (2423341)" userId="S::2423341@student.uwtsd.ac.uk::9a508b36-0b3b-4624-bc80-501425d141ec" providerId="AD" clId="Web-{382354BC-142F-9A45-E39C-F7FF6DEB9B6B}" dt="2025-05-31T16:13:52.141" v="316" actId="1076"/>
        <pc:sldMkLst>
          <pc:docMk/>
          <pc:sldMk cId="2945040707" sldId="257"/>
        </pc:sldMkLst>
        <pc:spChg chg="del">
          <ac:chgData name="Desislava Stoyanova (2423341)" userId="S::2423341@student.uwtsd.ac.uk::9a508b36-0b3b-4624-bc80-501425d141ec" providerId="AD" clId="Web-{382354BC-142F-9A45-E39C-F7FF6DEB9B6B}" dt="2025-05-31T16:11:48.559" v="306"/>
          <ac:spMkLst>
            <pc:docMk/>
            <pc:sldMk cId="2945040707" sldId="257"/>
            <ac:spMk id="2" creationId="{A0C0DEC8-E750-AF64-6F23-0F3A4D92933C}"/>
          </ac:spMkLst>
        </pc:spChg>
        <pc:spChg chg="add del mod">
          <ac:chgData name="Desislava Stoyanova (2423341)" userId="S::2423341@student.uwtsd.ac.uk::9a508b36-0b3b-4624-bc80-501425d141ec" providerId="AD" clId="Web-{382354BC-142F-9A45-E39C-F7FF6DEB9B6B}" dt="2025-05-31T16:12:30.216" v="312" actId="1076"/>
          <ac:spMkLst>
            <pc:docMk/>
            <pc:sldMk cId="2945040707" sldId="257"/>
            <ac:spMk id="3" creationId="{208A3D05-E36D-BA94-5C82-771A97413A33}"/>
          </ac:spMkLst>
        </pc:spChg>
        <pc:picChg chg="add del mod ord">
          <ac:chgData name="Desislava Stoyanova (2423341)" userId="S::2423341@student.uwtsd.ac.uk::9a508b36-0b3b-4624-bc80-501425d141ec" providerId="AD" clId="Web-{382354BC-142F-9A45-E39C-F7FF6DEB9B6B}" dt="2025-05-31T15:49:53.186" v="125"/>
          <ac:picMkLst>
            <pc:docMk/>
            <pc:sldMk cId="2945040707" sldId="257"/>
            <ac:picMk id="7" creationId="{E5F44207-6EBD-1BC6-5D7A-9F24209575BD}"/>
          </ac:picMkLst>
        </pc:picChg>
        <pc:picChg chg="add mod">
          <ac:chgData name="Desislava Stoyanova (2423341)" userId="S::2423341@student.uwtsd.ac.uk::9a508b36-0b3b-4624-bc80-501425d141ec" providerId="AD" clId="Web-{382354BC-142F-9A45-E39C-F7FF6DEB9B6B}" dt="2025-05-31T16:13:52.141" v="316" actId="1076"/>
          <ac:picMkLst>
            <pc:docMk/>
            <pc:sldMk cId="2945040707" sldId="257"/>
            <ac:picMk id="8" creationId="{5D73BE71-EFC2-5B4F-53CB-344EB77E44A3}"/>
          </ac:picMkLst>
        </pc:picChg>
      </pc:sldChg>
      <pc:sldChg chg="addSp modSp new mod modTransition setBg addAnim delAnim">
        <pc:chgData name="Desislava Stoyanova (2423341)" userId="S::2423341@student.uwtsd.ac.uk::9a508b36-0b3b-4624-bc80-501425d141ec" providerId="AD" clId="Web-{382354BC-142F-9A45-E39C-F7FF6DEB9B6B}" dt="2025-05-31T16:02:58.040" v="260"/>
        <pc:sldMkLst>
          <pc:docMk/>
          <pc:sldMk cId="2277003460" sldId="258"/>
        </pc:sldMkLst>
        <pc:spChg chg="mod">
          <ac:chgData name="Desislava Stoyanova (2423341)" userId="S::2423341@student.uwtsd.ac.uk::9a508b36-0b3b-4624-bc80-501425d141ec" providerId="AD" clId="Web-{382354BC-142F-9A45-E39C-F7FF6DEB9B6B}" dt="2025-05-31T15:58:24.312" v="239" actId="20577"/>
          <ac:spMkLst>
            <pc:docMk/>
            <pc:sldMk cId="2277003460" sldId="258"/>
            <ac:spMk id="2" creationId="{33CE9871-4711-AD8D-2D47-7A3F26C780D2}"/>
          </ac:spMkLst>
        </pc:spChg>
        <pc:spChg chg="mod">
          <ac:chgData name="Desislava Stoyanova (2423341)" userId="S::2423341@student.uwtsd.ac.uk::9a508b36-0b3b-4624-bc80-501425d141ec" providerId="AD" clId="Web-{382354BC-142F-9A45-E39C-F7FF6DEB9B6B}" dt="2025-05-31T16:02:30.414" v="255" actId="20577"/>
          <ac:spMkLst>
            <pc:docMk/>
            <pc:sldMk cId="2277003460" sldId="258"/>
            <ac:spMk id="3" creationId="{26F668D4-E2C9-FCCF-DF79-A7662C8D38B6}"/>
          </ac:spMkLst>
        </pc:spChg>
        <pc:picChg chg="add mod">
          <ac:chgData name="Desislava Stoyanova (2423341)" userId="S::2423341@student.uwtsd.ac.uk::9a508b36-0b3b-4624-bc80-501425d141ec" providerId="AD" clId="Web-{382354BC-142F-9A45-E39C-F7FF6DEB9B6B}" dt="2025-05-31T16:02:49.024" v="259" actId="1076"/>
          <ac:picMkLst>
            <pc:docMk/>
            <pc:sldMk cId="2277003460" sldId="258"/>
            <ac:picMk id="8" creationId="{84F5E3D5-519D-1888-B191-ECBB65BB92DB}"/>
          </ac:picMkLst>
        </pc:picChg>
      </pc:sldChg>
      <pc:sldChg chg="new del">
        <pc:chgData name="Desislava Stoyanova (2423341)" userId="S::2423341@student.uwtsd.ac.uk::9a508b36-0b3b-4624-bc80-501425d141ec" providerId="AD" clId="Web-{382354BC-142F-9A45-E39C-F7FF6DEB9B6B}" dt="2025-05-31T15:49:54.046" v="126"/>
        <pc:sldMkLst>
          <pc:docMk/>
          <pc:sldMk cId="2784668307" sldId="258"/>
        </pc:sldMkLst>
      </pc:sldChg>
      <pc:sldChg chg="addSp delSp modSp new del mod modClrScheme chgLayout">
        <pc:chgData name="Desislava Stoyanova (2423341)" userId="S::2423341@student.uwtsd.ac.uk::9a508b36-0b3b-4624-bc80-501425d141ec" providerId="AD" clId="Web-{382354BC-142F-9A45-E39C-F7FF6DEB9B6B}" dt="2025-05-31T14:01:00.933" v="25"/>
        <pc:sldMkLst>
          <pc:docMk/>
          <pc:sldMk cId="3017294241" sldId="258"/>
        </pc:sldMkLst>
        <pc:spChg chg="mod ord">
          <ac:chgData name="Desislava Stoyanova (2423341)" userId="S::2423341@student.uwtsd.ac.uk::9a508b36-0b3b-4624-bc80-501425d141ec" providerId="AD" clId="Web-{382354BC-142F-9A45-E39C-F7FF6DEB9B6B}" dt="2025-05-31T13:46:45.360" v="3"/>
          <ac:spMkLst>
            <pc:docMk/>
            <pc:sldMk cId="3017294241" sldId="258"/>
            <ac:spMk id="2" creationId="{E28D8187-A09F-776E-B7EB-AB5D23D9118B}"/>
          </ac:spMkLst>
        </pc:spChg>
        <pc:spChg chg="del">
          <ac:chgData name="Desislava Stoyanova (2423341)" userId="S::2423341@student.uwtsd.ac.uk::9a508b36-0b3b-4624-bc80-501425d141ec" providerId="AD" clId="Web-{382354BC-142F-9A45-E39C-F7FF6DEB9B6B}" dt="2025-05-31T13:41:35.319" v="2"/>
          <ac:spMkLst>
            <pc:docMk/>
            <pc:sldMk cId="3017294241" sldId="258"/>
            <ac:spMk id="3" creationId="{DE8448B0-8512-CFB9-9DEC-979434AB0D9C}"/>
          </ac:spMkLst>
        </pc:spChg>
        <pc:spChg chg="add mod ord">
          <ac:chgData name="Desislava Stoyanova (2423341)" userId="S::2423341@student.uwtsd.ac.uk::9a508b36-0b3b-4624-bc80-501425d141ec" providerId="AD" clId="Web-{382354BC-142F-9A45-E39C-F7FF6DEB9B6B}" dt="2025-05-31T13:46:45.360" v="3"/>
          <ac:spMkLst>
            <pc:docMk/>
            <pc:sldMk cId="3017294241" sldId="258"/>
            <ac:spMk id="4" creationId="{D3314E64-11D5-E677-D88A-6ECE71FFDB1F}"/>
          </ac:spMkLst>
        </pc:spChg>
        <pc:spChg chg="add mod ord">
          <ac:chgData name="Desislava Stoyanova (2423341)" userId="S::2423341@student.uwtsd.ac.uk::9a508b36-0b3b-4624-bc80-501425d141ec" providerId="AD" clId="Web-{382354BC-142F-9A45-E39C-F7FF6DEB9B6B}" dt="2025-05-31T13:46:45.360" v="3"/>
          <ac:spMkLst>
            <pc:docMk/>
            <pc:sldMk cId="3017294241" sldId="258"/>
            <ac:spMk id="5" creationId="{D54D0CFA-4553-5ADD-E656-7245667B3677}"/>
          </ac:spMkLst>
        </pc:spChg>
        <pc:spChg chg="add mod ord">
          <ac:chgData name="Desislava Stoyanova (2423341)" userId="S::2423341@student.uwtsd.ac.uk::9a508b36-0b3b-4624-bc80-501425d141ec" providerId="AD" clId="Web-{382354BC-142F-9A45-E39C-F7FF6DEB9B6B}" dt="2025-05-31T13:46:45.360" v="3"/>
          <ac:spMkLst>
            <pc:docMk/>
            <pc:sldMk cId="3017294241" sldId="258"/>
            <ac:spMk id="6" creationId="{A8480B2A-C6D5-92FB-B896-306DF2191394}"/>
          </ac:spMkLst>
        </pc:spChg>
        <pc:spChg chg="add mod ord">
          <ac:chgData name="Desislava Stoyanova (2423341)" userId="S::2423341@student.uwtsd.ac.uk::9a508b36-0b3b-4624-bc80-501425d141ec" providerId="AD" clId="Web-{382354BC-142F-9A45-E39C-F7FF6DEB9B6B}" dt="2025-05-31T13:46:45.360" v="3"/>
          <ac:spMkLst>
            <pc:docMk/>
            <pc:sldMk cId="3017294241" sldId="258"/>
            <ac:spMk id="7" creationId="{26168692-4674-BB82-1471-A4D4433974FE}"/>
          </ac:spMkLst>
        </pc:spChg>
        <pc:inkChg chg="add del">
          <ac:chgData name="Desislava Stoyanova (2423341)" userId="S::2423341@student.uwtsd.ac.uk::9a508b36-0b3b-4624-bc80-501425d141ec" providerId="AD" clId="Web-{382354BC-142F-9A45-E39C-F7FF6DEB9B6B}" dt="2025-05-31T13:56:07.183" v="17"/>
          <ac:inkMkLst>
            <pc:docMk/>
            <pc:sldMk cId="3017294241" sldId="258"/>
            <ac:inkMk id="3" creationId="{9B35E432-6D16-26A8-6199-E14834D1231D}"/>
          </ac:inkMkLst>
        </pc:inkChg>
        <pc:inkChg chg="add del">
          <ac:chgData name="Desislava Stoyanova (2423341)" userId="S::2423341@student.uwtsd.ac.uk::9a508b36-0b3b-4624-bc80-501425d141ec" providerId="AD" clId="Web-{382354BC-142F-9A45-E39C-F7FF6DEB9B6B}" dt="2025-05-31T13:56:07.136" v="16"/>
          <ac:inkMkLst>
            <pc:docMk/>
            <pc:sldMk cId="3017294241" sldId="258"/>
            <ac:inkMk id="8" creationId="{F6B7C041-793E-A94A-597F-2AA24A4786EF}"/>
          </ac:inkMkLst>
        </pc:inkChg>
        <pc:inkChg chg="add del">
          <ac:chgData name="Desislava Stoyanova (2423341)" userId="S::2423341@student.uwtsd.ac.uk::9a508b36-0b3b-4624-bc80-501425d141ec" providerId="AD" clId="Web-{382354BC-142F-9A45-E39C-F7FF6DEB9B6B}" dt="2025-05-31T13:56:06.276" v="15"/>
          <ac:inkMkLst>
            <pc:docMk/>
            <pc:sldMk cId="3017294241" sldId="258"/>
            <ac:inkMk id="9" creationId="{DAEA30C8-404A-956A-CECF-FC70CEDCEC9A}"/>
          </ac:inkMkLst>
        </pc:inkChg>
        <pc:inkChg chg="add del">
          <ac:chgData name="Desislava Stoyanova (2423341)" userId="S::2423341@student.uwtsd.ac.uk::9a508b36-0b3b-4624-bc80-501425d141ec" providerId="AD" clId="Web-{382354BC-142F-9A45-E39C-F7FF6DEB9B6B}" dt="2025-05-31T13:56:06.120" v="14"/>
          <ac:inkMkLst>
            <pc:docMk/>
            <pc:sldMk cId="3017294241" sldId="258"/>
            <ac:inkMk id="10" creationId="{F0F01C46-2FF8-C14F-E6D0-96AF27E4D49D}"/>
          </ac:inkMkLst>
        </pc:inkChg>
        <pc:inkChg chg="add del">
          <ac:chgData name="Desislava Stoyanova (2423341)" userId="S::2423341@student.uwtsd.ac.uk::9a508b36-0b3b-4624-bc80-501425d141ec" providerId="AD" clId="Web-{382354BC-142F-9A45-E39C-F7FF6DEB9B6B}" dt="2025-05-31T13:56:05.901" v="13"/>
          <ac:inkMkLst>
            <pc:docMk/>
            <pc:sldMk cId="3017294241" sldId="258"/>
            <ac:inkMk id="11" creationId="{F22ADF07-EEAF-3648-81F3-9C7D9E7B4A23}"/>
          </ac:inkMkLst>
        </pc:inkChg>
        <pc:inkChg chg="add del">
          <ac:chgData name="Desislava Stoyanova (2423341)" userId="S::2423341@student.uwtsd.ac.uk::9a508b36-0b3b-4624-bc80-501425d141ec" providerId="AD" clId="Web-{382354BC-142F-9A45-E39C-F7FF6DEB9B6B}" dt="2025-05-31T13:56:05.151" v="12"/>
          <ac:inkMkLst>
            <pc:docMk/>
            <pc:sldMk cId="3017294241" sldId="258"/>
            <ac:inkMk id="12" creationId="{E6651C5C-CF3F-60BE-04CE-A3F606F8D5C6}"/>
          </ac:inkMkLst>
        </pc:inkChg>
        <pc:inkChg chg="add del">
          <ac:chgData name="Desislava Stoyanova (2423341)" userId="S::2423341@student.uwtsd.ac.uk::9a508b36-0b3b-4624-bc80-501425d141ec" providerId="AD" clId="Web-{382354BC-142F-9A45-E39C-F7FF6DEB9B6B}" dt="2025-05-31T13:56:05.151" v="11"/>
          <ac:inkMkLst>
            <pc:docMk/>
            <pc:sldMk cId="3017294241" sldId="258"/>
            <ac:inkMk id="13" creationId="{B8BACAAD-855E-9622-3974-473376633718}"/>
          </ac:inkMkLst>
        </pc:inkChg>
      </pc:sldChg>
      <pc:sldChg chg="new del">
        <pc:chgData name="Desislava Stoyanova (2423341)" userId="S::2423341@student.uwtsd.ac.uk::9a508b36-0b3b-4624-bc80-501425d141ec" providerId="AD" clId="Web-{382354BC-142F-9A45-E39C-F7FF6DEB9B6B}" dt="2025-05-31T14:05:28.971" v="35"/>
        <pc:sldMkLst>
          <pc:docMk/>
          <pc:sldMk cId="787749382" sldId="259"/>
        </pc:sldMkLst>
      </pc:sldChg>
      <pc:sldChg chg="addSp delSp modSp new mod modTransition setBg addAnim">
        <pc:chgData name="Desislava Stoyanova (2423341)" userId="S::2423341@student.uwtsd.ac.uk::9a508b36-0b3b-4624-bc80-501425d141ec" providerId="AD" clId="Web-{382354BC-142F-9A45-E39C-F7FF6DEB9B6B}" dt="2025-05-31T16:11:26.870" v="305"/>
        <pc:sldMkLst>
          <pc:docMk/>
          <pc:sldMk cId="2492345669" sldId="259"/>
        </pc:sldMkLst>
        <pc:spChg chg="mod">
          <ac:chgData name="Desislava Stoyanova (2423341)" userId="S::2423341@student.uwtsd.ac.uk::9a508b36-0b3b-4624-bc80-501425d141ec" providerId="AD" clId="Web-{382354BC-142F-9A45-E39C-F7FF6DEB9B6B}" dt="2025-05-31T16:05:24.045" v="279" actId="20577"/>
          <ac:spMkLst>
            <pc:docMk/>
            <pc:sldMk cId="2492345669" sldId="259"/>
            <ac:spMk id="2" creationId="{F0803819-DA28-32B1-3337-226ABDF6EEF0}"/>
          </ac:spMkLst>
        </pc:spChg>
        <pc:spChg chg="del">
          <ac:chgData name="Desislava Stoyanova (2423341)" userId="S::2423341@student.uwtsd.ac.uk::9a508b36-0b3b-4624-bc80-501425d141ec" providerId="AD" clId="Web-{382354BC-142F-9A45-E39C-F7FF6DEB9B6B}" dt="2025-05-31T16:02:06.819" v="248"/>
          <ac:spMkLst>
            <pc:docMk/>
            <pc:sldMk cId="2492345669" sldId="259"/>
            <ac:spMk id="3" creationId="{FD54830A-B0C4-2AF0-B070-D78F850C2297}"/>
          </ac:spMkLst>
        </pc:spChg>
        <pc:spChg chg="add del mod">
          <ac:chgData name="Desislava Stoyanova (2423341)" userId="S::2423341@student.uwtsd.ac.uk::9a508b36-0b3b-4624-bc80-501425d141ec" providerId="AD" clId="Web-{382354BC-142F-9A45-E39C-F7FF6DEB9B6B}" dt="2025-05-31T16:03:25.337" v="261"/>
          <ac:spMkLst>
            <pc:docMk/>
            <pc:sldMk cId="2492345669" sldId="259"/>
            <ac:spMk id="9" creationId="{E0FE9DE0-4FA8-7D73-DE40-8FFEBDF16520}"/>
          </ac:spMkLst>
        </pc:spChg>
        <pc:spChg chg="add mod">
          <ac:chgData name="Desislava Stoyanova (2423341)" userId="S::2423341@student.uwtsd.ac.uk::9a508b36-0b3b-4624-bc80-501425d141ec" providerId="AD" clId="Web-{382354BC-142F-9A45-E39C-F7FF6DEB9B6B}" dt="2025-05-31T16:09:54.585" v="296" actId="20577"/>
          <ac:spMkLst>
            <pc:docMk/>
            <pc:sldMk cId="2492345669" sldId="259"/>
            <ac:spMk id="11" creationId="{BF89A5B7-5A96-5A02-F14F-EF59572F3280}"/>
          </ac:spMkLst>
        </pc:spChg>
        <pc:spChg chg="add mod">
          <ac:chgData name="Desislava Stoyanova (2423341)" userId="S::2423341@student.uwtsd.ac.uk::9a508b36-0b3b-4624-bc80-501425d141ec" providerId="AD" clId="Web-{382354BC-142F-9A45-E39C-F7FF6DEB9B6B}" dt="2025-05-31T16:10:52.119" v="300" actId="1076"/>
          <ac:spMkLst>
            <pc:docMk/>
            <pc:sldMk cId="2492345669" sldId="259"/>
            <ac:spMk id="12" creationId="{707A6295-D2B9-2BAA-FD0F-46D5CDC84629}"/>
          </ac:spMkLst>
        </pc:spChg>
        <pc:spChg chg="add mod">
          <ac:chgData name="Desislava Stoyanova (2423341)" userId="S::2423341@student.uwtsd.ac.uk::9a508b36-0b3b-4624-bc80-501425d141ec" providerId="AD" clId="Web-{382354BC-142F-9A45-E39C-F7FF6DEB9B6B}" dt="2025-05-31T16:10:58.448" v="301" actId="1076"/>
          <ac:spMkLst>
            <pc:docMk/>
            <pc:sldMk cId="2492345669" sldId="259"/>
            <ac:spMk id="13" creationId="{619AAF0D-1C1B-3B31-A3AB-E233F7EF0AAC}"/>
          </ac:spMkLst>
        </pc:spChg>
        <pc:picChg chg="add del mod ord">
          <ac:chgData name="Desislava Stoyanova (2423341)" userId="S::2423341@student.uwtsd.ac.uk::9a508b36-0b3b-4624-bc80-501425d141ec" providerId="AD" clId="Web-{382354BC-142F-9A45-E39C-F7FF6DEB9B6B}" dt="2025-05-31T16:02:38.586" v="257"/>
          <ac:picMkLst>
            <pc:docMk/>
            <pc:sldMk cId="2492345669" sldId="259"/>
            <ac:picMk id="7" creationId="{E79EC411-B736-B0A5-CA80-7F9FDC99083B}"/>
          </ac:picMkLst>
        </pc:picChg>
        <pc:picChg chg="add mod ord">
          <ac:chgData name="Desislava Stoyanova (2423341)" userId="S::2423341@student.uwtsd.ac.uk::9a508b36-0b3b-4624-bc80-501425d141ec" providerId="AD" clId="Web-{382354BC-142F-9A45-E39C-F7FF6DEB9B6B}" dt="2025-05-31T16:03:31.806" v="263" actId="1076"/>
          <ac:picMkLst>
            <pc:docMk/>
            <pc:sldMk cId="2492345669" sldId="259"/>
            <ac:picMk id="10" creationId="{32298A5E-C121-7BE8-0256-B56AF430C353}"/>
          </ac:picMkLst>
        </pc:picChg>
      </pc:sldChg>
      <pc:sldChg chg="new del">
        <pc:chgData name="Desislava Stoyanova (2423341)" userId="S::2423341@student.uwtsd.ac.uk::9a508b36-0b3b-4624-bc80-501425d141ec" providerId="AD" clId="Web-{382354BC-142F-9A45-E39C-F7FF6DEB9B6B}" dt="2025-05-31T16:13:57.141" v="317"/>
        <pc:sldMkLst>
          <pc:docMk/>
          <pc:sldMk cId="740685059" sldId="260"/>
        </pc:sldMkLst>
      </pc:sldChg>
      <pc:sldChg chg="addSp delSp modSp new del mod modTransition setBg modClrScheme delDesignElem chgLayout">
        <pc:chgData name="Desislava Stoyanova (2423341)" userId="S::2423341@student.uwtsd.ac.uk::9a508b36-0b3b-4624-bc80-501425d141ec" providerId="AD" clId="Web-{382354BC-142F-9A45-E39C-F7FF6DEB9B6B}" dt="2025-05-31T15:42:27.094" v="96"/>
        <pc:sldMkLst>
          <pc:docMk/>
          <pc:sldMk cId="3692174264" sldId="260"/>
        </pc:sldMkLst>
        <pc:spChg chg="mod ord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3692174264" sldId="260"/>
            <ac:spMk id="2" creationId="{0100623D-0DAD-1018-FE29-8D0BA3C7403B}"/>
          </ac:spMkLst>
        </pc:spChg>
        <pc:spChg chg="mod ord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3692174264" sldId="260"/>
            <ac:spMk id="3" creationId="{DE866C16-C10F-A0C6-FD94-23AF88374616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3692174264" sldId="260"/>
            <ac:spMk id="8" creationId="{4BC99CB9-DDAD-44A2-8A1C-E3AF4E72DF5C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3692174264" sldId="260"/>
            <ac:spMk id="10" creationId="{64053CBF-3932-45FF-8285-EE5146085F3A}"/>
          </ac:spMkLst>
        </pc:spChg>
        <pc:grpChg chg="add del">
          <ac:chgData name="Desislava Stoyanova (2423341)" userId="S::2423341@student.uwtsd.ac.uk::9a508b36-0b3b-4624-bc80-501425d141ec" providerId="AD" clId="Web-{382354BC-142F-9A45-E39C-F7FF6DEB9B6B}" dt="2025-05-31T15:41:51.171" v="94"/>
          <ac:grpSpMkLst>
            <pc:docMk/>
            <pc:sldMk cId="3692174264" sldId="260"/>
            <ac:grpSpMk id="12" creationId="{2E751C04-BEA6-446B-A678-9C74819EBD4C}"/>
          </ac:grpSpMkLst>
        </pc:grpChg>
        <pc:grpChg chg="add del">
          <ac:chgData name="Desislava Stoyanova (2423341)" userId="S::2423341@student.uwtsd.ac.uk::9a508b36-0b3b-4624-bc80-501425d141ec" providerId="AD" clId="Web-{382354BC-142F-9A45-E39C-F7FF6DEB9B6B}" dt="2025-05-31T15:41:51.171" v="94"/>
          <ac:grpSpMkLst>
            <pc:docMk/>
            <pc:sldMk cId="3692174264" sldId="260"/>
            <ac:grpSpMk id="18" creationId="{B63ACBA3-DEFD-4C6D-BBA0-64468FA99C2D}"/>
          </ac:grpSpMkLst>
        </pc:grpChg>
      </pc:sldChg>
      <pc:sldChg chg="addSp delSp modSp new del mod ord modTransition setBg modClrScheme addAnim delDesignElem chgLayout">
        <pc:chgData name="Desislava Stoyanova (2423341)" userId="S::2423341@student.uwtsd.ac.uk::9a508b36-0b3b-4624-bc80-501425d141ec" providerId="AD" clId="Web-{382354BC-142F-9A45-E39C-F7FF6DEB9B6B}" dt="2025-05-31T15:41:11.951" v="93"/>
        <pc:sldMkLst>
          <pc:docMk/>
          <pc:sldMk cId="181003844" sldId="261"/>
        </pc:sldMkLst>
        <pc:spChg chg="mod ord">
          <ac:chgData name="Desislava Stoyanova (2423341)" userId="S::2423341@student.uwtsd.ac.uk::9a508b36-0b3b-4624-bc80-501425d141ec" providerId="AD" clId="Web-{382354BC-142F-9A45-E39C-F7FF6DEB9B6B}" dt="2025-05-31T15:40:33.304" v="92" actId="20577"/>
          <ac:spMkLst>
            <pc:docMk/>
            <pc:sldMk cId="181003844" sldId="261"/>
            <ac:spMk id="2" creationId="{7C9F223D-AB62-9A23-6110-5EB2B19C6A4D}"/>
          </ac:spMkLst>
        </pc:spChg>
        <pc:spChg chg="mod ord">
          <ac:chgData name="Desislava Stoyanova (2423341)" userId="S::2423341@student.uwtsd.ac.uk::9a508b36-0b3b-4624-bc80-501425d141ec" providerId="AD" clId="Web-{382354BC-142F-9A45-E39C-F7FF6DEB9B6B}" dt="2025-05-31T14:07:48.507" v="66" actId="20577"/>
          <ac:spMkLst>
            <pc:docMk/>
            <pc:sldMk cId="181003844" sldId="261"/>
            <ac:spMk id="3" creationId="{E450F64E-8388-DEA0-66C9-E07BE738FFAE}"/>
          </ac:spMkLst>
        </pc:spChg>
        <pc:spChg chg="add">
          <ac:chgData name="Desislava Stoyanova (2423341)" userId="S::2423341@student.uwtsd.ac.uk::9a508b36-0b3b-4624-bc80-501425d141ec" providerId="AD" clId="Web-{382354BC-142F-9A45-E39C-F7FF6DEB9B6B}" dt="2025-05-31T14:06:29.145" v="40"/>
          <ac:spMkLst>
            <pc:docMk/>
            <pc:sldMk cId="181003844" sldId="261"/>
            <ac:spMk id="5" creationId="{18873D23-2DCF-4B31-A009-95721C06E8E1}"/>
          </ac:spMkLst>
        </pc:spChg>
        <pc:spChg chg="add">
          <ac:chgData name="Desislava Stoyanova (2423341)" userId="S::2423341@student.uwtsd.ac.uk::9a508b36-0b3b-4624-bc80-501425d141ec" providerId="AD" clId="Web-{382354BC-142F-9A45-E39C-F7FF6DEB9B6B}" dt="2025-05-31T14:06:29.145" v="40"/>
          <ac:spMkLst>
            <pc:docMk/>
            <pc:sldMk cId="181003844" sldId="261"/>
            <ac:spMk id="6" creationId="{C13EF075-D4EF-4929-ADBC-91B27DA19955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4:06:23.223" v="38"/>
          <ac:spMkLst>
            <pc:docMk/>
            <pc:sldMk cId="181003844" sldId="261"/>
            <ac:spMk id="8" creationId="{18873D23-2DCF-4B31-A009-95721C06E8E1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4:06:23.223" v="38"/>
          <ac:spMkLst>
            <pc:docMk/>
            <pc:sldMk cId="181003844" sldId="261"/>
            <ac:spMk id="10" creationId="{C13EF075-D4EF-4929-ADBC-91B27DA19955}"/>
          </ac:spMkLst>
        </pc:spChg>
        <pc:grpChg chg="add">
          <ac:chgData name="Desislava Stoyanova (2423341)" userId="S::2423341@student.uwtsd.ac.uk::9a508b36-0b3b-4624-bc80-501425d141ec" providerId="AD" clId="Web-{382354BC-142F-9A45-E39C-F7FF6DEB9B6B}" dt="2025-05-31T14:06:29.145" v="40"/>
          <ac:grpSpMkLst>
            <pc:docMk/>
            <pc:sldMk cId="181003844" sldId="261"/>
            <ac:grpSpMk id="7" creationId="{DAA26DFA-AAB2-4973-9C17-16D587C7B198}"/>
          </ac:grpSpMkLst>
        </pc:grpChg>
        <pc:grpChg chg="add del">
          <ac:chgData name="Desislava Stoyanova (2423341)" userId="S::2423341@student.uwtsd.ac.uk::9a508b36-0b3b-4624-bc80-501425d141ec" providerId="AD" clId="Web-{382354BC-142F-9A45-E39C-F7FF6DEB9B6B}" dt="2025-05-31T14:06:23.223" v="38"/>
          <ac:grpSpMkLst>
            <pc:docMk/>
            <pc:sldMk cId="181003844" sldId="261"/>
            <ac:grpSpMk id="12" creationId="{DAA26DFA-AAB2-4973-9C17-16D587C7B198}"/>
          </ac:grpSpMkLst>
        </pc:grpChg>
        <pc:inkChg chg="add del">
          <ac:chgData name="Desislava Stoyanova (2423341)" userId="S::2423341@student.uwtsd.ac.uk::9a508b36-0b3b-4624-bc80-501425d141ec" providerId="AD" clId="Web-{382354BC-142F-9A45-E39C-F7FF6DEB9B6B}" dt="2025-05-31T14:03:27.827" v="30"/>
          <ac:inkMkLst>
            <pc:docMk/>
            <pc:sldMk cId="181003844" sldId="261"/>
            <ac:inkMk id="4" creationId="{DFF5669A-99FB-4204-7151-07FF03917D90}"/>
          </ac:inkMkLst>
        </pc:inkChg>
      </pc:sldChg>
      <pc:sldChg chg="new del">
        <pc:chgData name="Desislava Stoyanova (2423341)" userId="S::2423341@student.uwtsd.ac.uk::9a508b36-0b3b-4624-bc80-501425d141ec" providerId="AD" clId="Web-{382354BC-142F-9A45-E39C-F7FF6DEB9B6B}" dt="2025-05-31T16:13:59.750" v="318"/>
        <pc:sldMkLst>
          <pc:docMk/>
          <pc:sldMk cId="381544489" sldId="261"/>
        </pc:sldMkLst>
      </pc:sldChg>
      <pc:sldChg chg="addSp delSp modSp new del mod setBg modClrScheme delDesignElem chgLayout">
        <pc:chgData name="Desislava Stoyanova (2423341)" userId="S::2423341@student.uwtsd.ac.uk::9a508b36-0b3b-4624-bc80-501425d141ec" providerId="AD" clId="Web-{382354BC-142F-9A45-E39C-F7FF6DEB9B6B}" dt="2025-05-31T15:42:30.016" v="97"/>
        <pc:sldMkLst>
          <pc:docMk/>
          <pc:sldMk cId="4220843016" sldId="262"/>
        </pc:sldMkLst>
        <pc:spChg chg="mod ord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4220843016" sldId="262"/>
            <ac:spMk id="2" creationId="{6821759F-2487-7224-8F3C-1772ECF471E0}"/>
          </ac:spMkLst>
        </pc:spChg>
        <pc:spChg chg="mod ord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4220843016" sldId="262"/>
            <ac:spMk id="3" creationId="{26B9C422-976E-B14B-5703-7FBFE2D1303D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4220843016" sldId="262"/>
            <ac:spMk id="8" creationId="{FA3C7DEA-BCC2-4295-8850-147993296189}"/>
          </ac:spMkLst>
        </pc:spChg>
        <pc:spChg chg="add del">
          <ac:chgData name="Desislava Stoyanova (2423341)" userId="S::2423341@student.uwtsd.ac.uk::9a508b36-0b3b-4624-bc80-501425d141ec" providerId="AD" clId="Web-{382354BC-142F-9A45-E39C-F7FF6DEB9B6B}" dt="2025-05-31T15:41:51.171" v="94"/>
          <ac:spMkLst>
            <pc:docMk/>
            <pc:sldMk cId="4220843016" sldId="262"/>
            <ac:spMk id="10" creationId="{C289949D-B9F6-468A-86FE-2694DC5AE773}"/>
          </ac:spMkLst>
        </pc:spChg>
        <pc:grpChg chg="add del">
          <ac:chgData name="Desislava Stoyanova (2423341)" userId="S::2423341@student.uwtsd.ac.uk::9a508b36-0b3b-4624-bc80-501425d141ec" providerId="AD" clId="Web-{382354BC-142F-9A45-E39C-F7FF6DEB9B6B}" dt="2025-05-31T15:41:51.171" v="94"/>
          <ac:grpSpMkLst>
            <pc:docMk/>
            <pc:sldMk cId="4220843016" sldId="262"/>
            <ac:grpSpMk id="12" creationId="{E4DF0958-0C87-4C28-9554-2FADC788C2B1}"/>
          </ac:grpSpMkLst>
        </pc:grpChg>
      </pc:sldChg>
      <pc:sldMasterChg chg="del delSldLayout">
        <pc:chgData name="Desislava Stoyanova (2423341)" userId="S::2423341@student.uwtsd.ac.uk::9a508b36-0b3b-4624-bc80-501425d141ec" providerId="AD" clId="Web-{382354BC-142F-9A45-E39C-F7FF6DEB9B6B}" dt="2025-05-31T15:41:51.171" v="94"/>
        <pc:sldMasterMkLst>
          <pc:docMk/>
          <pc:sldMasterMk cId="2460954070" sldId="2147483660"/>
        </pc:sldMasterMkLst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esislava Stoyanova (2423341)" userId="S::2423341@student.uwtsd.ac.uk::9a508b36-0b3b-4624-bc80-501425d141ec" providerId="AD" clId="Web-{382354BC-142F-9A45-E39C-F7FF6DEB9B6B}" dt="2025-05-31T15:41:51.171" v="9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esislava Stoyanova (2423341)" userId="S::2423341@student.uwtsd.ac.uk::9a508b36-0b3b-4624-bc80-501425d141ec" providerId="AD" clId="Web-{382354BC-142F-9A45-E39C-F7FF6DEB9B6B}" dt="2025-05-31T15:43:35.909" v="100"/>
        <pc:sldMasterMkLst>
          <pc:docMk/>
          <pc:sldMasterMk cId="3797795663" sldId="2147483672"/>
        </pc:sldMasterMkLst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2732868641" sldId="2147483673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1525963271" sldId="2147483674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3788529170" sldId="2147483675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1228450661" sldId="2147483676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245638674" sldId="2147483677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1530194461" sldId="2147483678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2209422801" sldId="2147483679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3578826322" sldId="2147483680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1564404452" sldId="2147483681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173324780" sldId="2147483682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2879601208" sldId="2147483683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3953234391" sldId="2147483684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963604544" sldId="2147483685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893936276" sldId="2147483686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3281896727" sldId="2147483687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201027449" sldId="2147483688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35.909" v="100"/>
          <pc:sldLayoutMkLst>
            <pc:docMk/>
            <pc:sldMasterMk cId="3797795663" sldId="2147483672"/>
            <pc:sldLayoutMk cId="4207317274" sldId="2147483689"/>
          </pc:sldLayoutMkLst>
        </pc:sldLayoutChg>
      </pc:sldMasterChg>
      <pc:sldMasterChg chg="add del addSldLayout delSldLayout modSldLayout">
        <pc:chgData name="Desislava Stoyanova (2423341)" userId="S::2423341@student.uwtsd.ac.uk::9a508b36-0b3b-4624-bc80-501425d141ec" providerId="AD" clId="Web-{382354BC-142F-9A45-E39C-F7FF6DEB9B6B}" dt="2025-05-31T15:43:41.393" v="101"/>
        <pc:sldMasterMkLst>
          <pc:docMk/>
          <pc:sldMasterMk cId="766660527" sldId="2147483690"/>
        </pc:sldMasterMkLst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4114375652" sldId="2147483691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2988023667" sldId="2147483692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824956518" sldId="2147483693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3191608974" sldId="2147483694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2190893917" sldId="2147483695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860141223" sldId="2147483696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8907755" sldId="2147483697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2025151486" sldId="2147483698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3746255336" sldId="2147483699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3957421206" sldId="2147483700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1355790689" sldId="2147483701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2795827089" sldId="2147483702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466935537" sldId="2147483703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1762883134" sldId="2147483704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1327597267" sldId="2147483705"/>
          </pc:sldLayoutMkLst>
        </pc:sldLayoutChg>
        <pc:sldLayoutChg chg="add del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766660527" sldId="2147483690"/>
            <pc:sldLayoutMk cId="3501859821" sldId="2147483706"/>
          </pc:sldLayoutMkLst>
        </pc:sldLayoutChg>
      </pc:sldMasterChg>
      <pc:sldMasterChg chg="add addSldLayout modSldLayout">
        <pc:chgData name="Desislava Stoyanova (2423341)" userId="S::2423341@student.uwtsd.ac.uk::9a508b36-0b3b-4624-bc80-501425d141ec" providerId="AD" clId="Web-{382354BC-142F-9A45-E39C-F7FF6DEB9B6B}" dt="2025-05-31T15:43:41.393" v="101"/>
        <pc:sldMasterMkLst>
          <pc:docMk/>
          <pc:sldMasterMk cId="4125541432" sldId="2147483707"/>
        </pc:sldMasterMkLst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16557292" sldId="2147483708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1046092014" sldId="2147483709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744148393" sldId="2147483710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2789381410" sldId="2147483711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3702202591" sldId="2147483712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3184514690" sldId="2147483713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3502715896" sldId="2147483714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1008845150" sldId="2147483715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56393553" sldId="2147483716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824467939" sldId="2147483717"/>
          </pc:sldLayoutMkLst>
        </pc:sldLayoutChg>
        <pc:sldLayoutChg chg="add mod replId">
          <pc:chgData name="Desislava Stoyanova (2423341)" userId="S::2423341@student.uwtsd.ac.uk::9a508b36-0b3b-4624-bc80-501425d141ec" providerId="AD" clId="Web-{382354BC-142F-9A45-E39C-F7FF6DEB9B6B}" dt="2025-05-31T15:43:41.393" v="101"/>
          <pc:sldLayoutMkLst>
            <pc:docMk/>
            <pc:sldMasterMk cId="4125541432" sldId="2147483707"/>
            <pc:sldLayoutMk cId="570413807" sldId="214748371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72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092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48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381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20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514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715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84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93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467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413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54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ooking.com/hotel/bg/plovdiv-primorsko.html?aid=304142&amp;label=gen173nr-1FCAEoggI46AdIM1gEaFCIAQGYATG4ARfIAQzYAQHoAQH4AQKIAgGoAgO4AuPQ7MEGwAIB0gIkZTYyNjk4MmUtYWNkMC00MzJiLWExOGEtY2I1NzgxMzQ4ODFh2AIF4AIB&amp;sid=7f6b49b8645314cd593246f7ae8ebab4&amp;dest_id=-837528&amp;dest_type=city&amp;dist=0&amp;group_adults=2&amp;group_children=0&amp;hapos=19&amp;hpos=19&amp;no_rooms=1&amp;req_adults=2&amp;req_children=0&amp;room1=A%2CA&amp;sb_price_type=total&amp;sr_order=popularity&amp;srepoch=1748707618&amp;srpvid=ca8470ffdaeb0b58&amp;type=total&amp;ucfs=1&amp;" TargetMode="External"/><Relationship Id="rId5" Type="http://schemas.openxmlformats.org/officeDocument/2006/relationships/hyperlink" Target="https://www.booking.com/hotel/bg/jeravi-club-all-inclusive.html?aid=304142&amp;label=gen173nr-1FCAEoggI46AdIM1gEaFCIAQGYATG4ARfIAQzYAQHoAQH4AQKIAgGoAgO4AuPQ7MEGwAIB0gIkZTYyNjk4MmUtYWNkMC00MzJiLWExOGEtY2I1NzgxMzQ4ODFh2AIF4AIB&amp;sid=7f6b49b8645314cd593246f7ae8ebab4&amp;dest_id=-837528&amp;dest_type=city&amp;dist=0&amp;group_adults=2&amp;group_children=0&amp;hapos=30&amp;hpos=5&amp;no_rooms=1&amp;req_adults=2&amp;req_children=0&amp;room1=A%2CA&amp;sb_price_type=total&amp;sr_order=popularity&amp;srepoch=1748707468&amp;srpvid=ca8470ffdaeb0b58&amp;type=total&amp;ucfs=1&amp;" TargetMode="External"/><Relationship Id="rId4" Type="http://schemas.openxmlformats.org/officeDocument/2006/relationships/hyperlink" Target="https://www.booking.com/hotel/bg/perla-luxury.html?aid=304142&amp;label=gen173nr-1FCAEoggI46AdIM1gEaFCIAQGYATG4ARfIAQzYAQHoAQH4AQKIAgGoAgO4AuPQ7MEGwAIB0gIkZTYyNjk4MmUtYWNkMC00MzJiLWExOGEtY2I1NzgxMzQ4ODFh2AIF4AIB&amp;sid=7f6b49b8645314cd593246f7ae8ebab4&amp;dest_id=-837528&amp;dest_type=city&amp;dist=0&amp;group_adults=2&amp;group_children=0&amp;hapos=29&amp;hpos=4&amp;no_rooms=1&amp;req_adults=2&amp;req_children=0&amp;room1=A%2CA&amp;sb_price_type=total&amp;sr_order=popularity&amp;srepoch=1748707468&amp;srpvid=ca8470ffdaeb0b58&amp;type=total&amp;ucfs=1&amp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E0E0D-EB5F-3E84-4A03-0EB1AD3425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err="1">
                <a:latin typeface="Baguet Script"/>
              </a:rPr>
              <a:t>Primorsko</a:t>
            </a:r>
            <a:endParaRPr lang="en-US" sz="6000">
              <a:latin typeface="Baguet Scrip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F6DE1-6BF4-E3AE-18C3-263B2AEC34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1800" b="1" dirty="0"/>
              <a:t>A place of heaven</a:t>
            </a:r>
          </a:p>
        </p:txBody>
      </p:sp>
    </p:spTree>
    <p:extLst>
      <p:ext uri="{BB962C8B-B14F-4D97-AF65-F5344CB8AC3E}">
        <p14:creationId xmlns:p14="http://schemas.microsoft.com/office/powerpoint/2010/main" val="7932705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A3D05-E36D-BA94-5C82-771A97413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458" y="1936312"/>
            <a:ext cx="7089650" cy="390381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000" b="1" err="1">
                <a:solidFill>
                  <a:srgbClr val="202122"/>
                </a:solidFill>
                <a:ea typeface="+mn-lt"/>
                <a:cs typeface="+mn-lt"/>
              </a:rPr>
              <a:t>Primorsko</a:t>
            </a:r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 is a town and seaside resort in southeastern Bulgaria, the capital of the municipality of the same name, and part of Burgas Province. </a:t>
            </a:r>
            <a:endParaRPr lang="en-US">
              <a:solidFill>
                <a:srgbClr val="35403A"/>
              </a:solidFill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The average temperature is 29 °C in July, often reaching 30-33 °C and making </a:t>
            </a:r>
            <a:r>
              <a:rPr lang="en-US" sz="2000" err="1">
                <a:solidFill>
                  <a:srgbClr val="202122"/>
                </a:solidFill>
                <a:ea typeface="+mn-lt"/>
                <a:cs typeface="+mn-lt"/>
              </a:rPr>
              <a:t>Primorsko</a:t>
            </a:r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 a </a:t>
            </a:r>
            <a:r>
              <a:rPr lang="en-US" sz="2000" err="1">
                <a:solidFill>
                  <a:srgbClr val="202122"/>
                </a:solidFill>
                <a:ea typeface="+mn-lt"/>
                <a:cs typeface="+mn-lt"/>
              </a:rPr>
              <a:t>favourable</a:t>
            </a:r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 place for tourism. Seawater temperature in July and August is 27-28 °C. </a:t>
            </a:r>
            <a:endParaRPr lang="en-US">
              <a:solidFill>
                <a:srgbClr val="35403A"/>
              </a:solidFill>
              <a:ea typeface="+mn-lt"/>
              <a:cs typeface="+mn-lt"/>
            </a:endParaRPr>
          </a:p>
          <a:p>
            <a:r>
              <a:rPr lang="en-US" sz="2000" err="1">
                <a:solidFill>
                  <a:srgbClr val="202122"/>
                </a:solidFill>
                <a:ea typeface="+mn-lt"/>
                <a:cs typeface="+mn-lt"/>
              </a:rPr>
              <a:t>Primorsko</a:t>
            </a:r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 enjoys more than 2,300 sunshine hours a year, mostly in summertime. </a:t>
            </a:r>
            <a:endParaRPr lang="en-US">
              <a:solidFill>
                <a:srgbClr val="35403A"/>
              </a:solidFill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The rivers Ropotamo and </a:t>
            </a:r>
            <a:r>
              <a:rPr lang="en-US" sz="2000" dirty="0" err="1">
                <a:solidFill>
                  <a:srgbClr val="202122"/>
                </a:solidFill>
                <a:ea typeface="+mn-lt"/>
                <a:cs typeface="+mn-lt"/>
              </a:rPr>
              <a:t>Dyavolska</a:t>
            </a:r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 </a:t>
            </a:r>
            <a:r>
              <a:rPr lang="en-US" sz="2000" dirty="0" err="1">
                <a:solidFill>
                  <a:srgbClr val="202122"/>
                </a:solidFill>
                <a:ea typeface="+mn-lt"/>
                <a:cs typeface="+mn-lt"/>
              </a:rPr>
              <a:t>reka</a:t>
            </a:r>
            <a:r>
              <a:rPr lang="en-US" sz="2000" dirty="0">
                <a:solidFill>
                  <a:srgbClr val="202122"/>
                </a:solidFill>
                <a:ea typeface="+mn-lt"/>
                <a:cs typeface="+mn-lt"/>
              </a:rPr>
              <a:t> run close to the town. The Ropotamo nature reserve and Snake Island reserve are also nearby.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57C41-4DD5-C597-1B74-D52A17172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A8ED2-C55F-44DE-9415-0018871825B5}" type="datetime1"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B8E16-D154-1AA7-5CA2-A7C697EAE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E24FD-E9B6-1F87-1C0C-4BAB03910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 dirty="0"/>
          </a:p>
        </p:txBody>
      </p:sp>
      <p:pic>
        <p:nvPicPr>
          <p:cNvPr id="8" name="Picture 7" descr="Hotel Perla Beach Luxury, Primorsko: Hotel Reviews, Rooms &amp; Prices |  Hotels.com">
            <a:extLst>
              <a:ext uri="{FF2B5EF4-FFF2-40B4-BE49-F238E27FC236}">
                <a16:creationId xmlns:a16="http://schemas.microsoft.com/office/drawing/2014/main" id="{5D73BE71-EFC2-5B4F-53CB-344EB77E44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927" y="2251894"/>
            <a:ext cx="3920835" cy="260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0407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E9871-4711-AD8D-2D47-7A3F26C78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Baguet Script"/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668D4-E2C9-FCCF-DF79-A7662C8D3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>
                <a:solidFill>
                  <a:srgbClr val="202122"/>
                </a:solidFill>
                <a:ea typeface="+mn-lt"/>
                <a:cs typeface="+mn-lt"/>
              </a:rPr>
              <a:t>Remains of stone anchors from the second half of the 2nd millennium and the 1st millennium BC have been discovered in the waters around </a:t>
            </a:r>
            <a:r>
              <a:rPr lang="en-US" sz="2000" b="1" dirty="0" err="1">
                <a:solidFill>
                  <a:srgbClr val="202122"/>
                </a:solidFill>
                <a:ea typeface="+mn-lt"/>
                <a:cs typeface="+mn-lt"/>
              </a:rPr>
              <a:t>Primorsko</a:t>
            </a:r>
            <a:r>
              <a:rPr lang="en-US" sz="2000" b="1" dirty="0">
                <a:solidFill>
                  <a:srgbClr val="202122"/>
                </a:solidFill>
                <a:ea typeface="+mn-lt"/>
                <a:cs typeface="+mn-lt"/>
              </a:rPr>
              <a:t>, which can possibly be linked to </a:t>
            </a:r>
            <a:r>
              <a:rPr lang="en-US" sz="2000" b="1" dirty="0">
                <a:ea typeface="+mn-lt"/>
                <a:cs typeface="+mn-lt"/>
              </a:rPr>
              <a:t>Neolithic</a:t>
            </a:r>
            <a:r>
              <a:rPr lang="en-US" sz="2000" b="1" dirty="0">
                <a:solidFill>
                  <a:srgbClr val="202122"/>
                </a:solidFill>
                <a:ea typeface="+mn-lt"/>
                <a:cs typeface="+mn-lt"/>
              </a:rPr>
              <a:t> navigation. </a:t>
            </a:r>
            <a:endParaRPr lang="en-US" sz="2000" b="1" dirty="0">
              <a:solidFill>
                <a:srgbClr val="35403A"/>
              </a:solidFill>
              <a:ea typeface="+mn-lt"/>
              <a:cs typeface="+mn-lt"/>
            </a:endParaRPr>
          </a:p>
          <a:p>
            <a:r>
              <a:rPr lang="en-US" sz="2000" b="1" dirty="0">
                <a:solidFill>
                  <a:srgbClr val="202122"/>
                </a:solidFill>
                <a:ea typeface="+mn-lt"/>
                <a:cs typeface="+mn-lt"/>
              </a:rPr>
              <a:t>Remains of lead anchors from the 4th-5th century BC have also been found, as well as traces of </a:t>
            </a:r>
            <a:r>
              <a:rPr lang="en-US" sz="2000" b="1" dirty="0">
                <a:ea typeface="+mn-lt"/>
                <a:cs typeface="+mn-lt"/>
              </a:rPr>
              <a:t>Copper Age</a:t>
            </a:r>
            <a:r>
              <a:rPr lang="en-US" sz="2000" b="1" dirty="0">
                <a:solidFill>
                  <a:srgbClr val="202122"/>
                </a:solidFill>
                <a:ea typeface="+mn-lt"/>
                <a:cs typeface="+mn-lt"/>
              </a:rPr>
              <a:t> pottery and stone tools. </a:t>
            </a:r>
            <a:endParaRPr lang="en-US" sz="2000" b="1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76F63-F4A3-A1B8-0F99-BABCBDC88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D6234-72F0-4F53-AF9E-C2AB043937CD}" type="datetime1"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2F0EB-7458-F345-16BD-52A344E6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428EF-9AA0-4B5B-31F5-98A93F418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 dirty="0"/>
          </a:p>
        </p:txBody>
      </p:sp>
      <p:pic>
        <p:nvPicPr>
          <p:cNvPr id="8" name="Content Placeholder 6" descr="12-Day Bulgaria Beach Holiday in Primorsko With Itinerary">
            <a:extLst>
              <a:ext uri="{FF2B5EF4-FFF2-40B4-BE49-F238E27FC236}">
                <a16:creationId xmlns:a16="http://schemas.microsoft.com/office/drawing/2014/main" id="{84F5E3D5-519D-1888-B191-ECBB65BB9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837" y="4300210"/>
            <a:ext cx="4319365" cy="242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003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03819-DA28-32B1-3337-226ABDF6E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Famous hotels on the beach front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A3FD8-E1A6-0856-63FC-575979303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FC5B5-FB47-460D-B4A5-5EC430127306}" type="datetime1">
              <a:t>5/31/2025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3C915-75B0-1207-39E3-7829EF62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51336-6896-B233-110C-67A4DF507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 dirty="0"/>
          </a:p>
        </p:txBody>
      </p:sp>
      <p:pic>
        <p:nvPicPr>
          <p:cNvPr id="10" name="Content Placeholder 9" descr="Primorsko beach, Bulgaria stock image. Image of black - 46444161">
            <a:extLst>
              <a:ext uri="{FF2B5EF4-FFF2-40B4-BE49-F238E27FC236}">
                <a16:creationId xmlns:a16="http://schemas.microsoft.com/office/drawing/2014/main" id="{32298A5E-C121-7BE8-0256-B56AF430C3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3461" y="2143607"/>
            <a:ext cx="6648496" cy="3731291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F89A5B7-5A96-5A02-F14F-EF59572F3280}"/>
              </a:ext>
            </a:extLst>
          </p:cNvPr>
          <p:cNvSpPr txBox="1"/>
          <p:nvPr/>
        </p:nvSpPr>
        <p:spPr>
          <a:xfrm>
            <a:off x="7143152" y="2412078"/>
            <a:ext cx="504903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Hotel Perla Beach Luxury - All Inclusive &amp; Free Beach Access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7A6295-D2B9-2BAA-FD0F-46D5CDC84629}"/>
              </a:ext>
            </a:extLst>
          </p:cNvPr>
          <p:cNvSpPr txBox="1"/>
          <p:nvPr/>
        </p:nvSpPr>
        <p:spPr>
          <a:xfrm>
            <a:off x="7135352" y="3635903"/>
            <a:ext cx="45432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Jeravi Club Hotel - All Inclusive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19AAF0D-1C1B-3B31-A3AB-E233F7EF0AAC}"/>
              </a:ext>
            </a:extLst>
          </p:cNvPr>
          <p:cNvSpPr txBox="1"/>
          <p:nvPr/>
        </p:nvSpPr>
        <p:spPr>
          <a:xfrm>
            <a:off x="7207239" y="4399471"/>
            <a:ext cx="43994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Plovdiv Hotel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3456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BohoVogueVTI</vt:lpstr>
      <vt:lpstr>Primorsko</vt:lpstr>
      <vt:lpstr>PowerPoint Presentation</vt:lpstr>
      <vt:lpstr>History</vt:lpstr>
      <vt:lpstr>Famous hotels on the beach front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159</cp:revision>
  <dcterms:created xsi:type="dcterms:W3CDTF">2025-05-31T13:32:41Z</dcterms:created>
  <dcterms:modified xsi:type="dcterms:W3CDTF">2025-05-31T16:14:00Z</dcterms:modified>
</cp:coreProperties>
</file>