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9" r:id="rId3"/>
    <p:sldId id="273" r:id="rId4"/>
    <p:sldId id="270" r:id="rId5"/>
    <p:sldId id="276" r:id="rId6"/>
    <p:sldId id="277" r:id="rId7"/>
    <p:sldId id="271" r:id="rId8"/>
    <p:sldId id="272" r:id="rId9"/>
    <p:sldId id="267" r:id="rId10"/>
    <p:sldId id="266" r:id="rId11"/>
    <p:sldId id="278" r:id="rId12"/>
    <p:sldId id="279"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721CA-27C3-47CD-F8EC-CF649EA07630}" v="23" dt="2024-12-08T01:09:42.999"/>
    <p1510:client id="{4AFE08C8-53F9-1342-C33C-80B6705F4F2D}" v="1028" dt="2024-12-07T19:33:30.177"/>
    <p1510:client id="{70903A31-3E46-7C0E-D3CF-6C03BB4201F3}" v="795" dt="2024-12-08T23:29:30.779"/>
    <p1510:client id="{8129E8C9-2FC5-09B6-335E-B65711C85500}" v="554" dt="2024-12-08T01:07:14.7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Grainger-Brooks (2405201)" userId="S::2405201@student.uwtsd.ac.uk::96dbdf13-29c9-46dc-b1cf-7b18cf046aed" providerId="AD" clId="Web-{8129E8C9-2FC5-09B6-335E-B65711C85500}"/>
    <pc:docChg chg="addSld modSld sldOrd">
      <pc:chgData name="Amelia Grainger-Brooks (2405201)" userId="S::2405201@student.uwtsd.ac.uk::96dbdf13-29c9-46dc-b1cf-7b18cf046aed" providerId="AD" clId="Web-{8129E8C9-2FC5-09B6-335E-B65711C85500}" dt="2024-12-08T01:07:14.720" v="563" actId="1076"/>
      <pc:docMkLst>
        <pc:docMk/>
      </pc:docMkLst>
      <pc:sldChg chg="modSp">
        <pc:chgData name="Amelia Grainger-Brooks (2405201)" userId="S::2405201@student.uwtsd.ac.uk::96dbdf13-29c9-46dc-b1cf-7b18cf046aed" providerId="AD" clId="Web-{8129E8C9-2FC5-09B6-335E-B65711C85500}" dt="2024-12-07T23:44:44.453" v="442" actId="20577"/>
        <pc:sldMkLst>
          <pc:docMk/>
          <pc:sldMk cId="109857222" sldId="256"/>
        </pc:sldMkLst>
        <pc:spChg chg="mod">
          <ac:chgData name="Amelia Grainger-Brooks (2405201)" userId="S::2405201@student.uwtsd.ac.uk::96dbdf13-29c9-46dc-b1cf-7b18cf046aed" providerId="AD" clId="Web-{8129E8C9-2FC5-09B6-335E-B65711C85500}" dt="2024-12-07T23:44:44.453" v="442" actId="20577"/>
          <ac:spMkLst>
            <pc:docMk/>
            <pc:sldMk cId="109857222" sldId="256"/>
            <ac:spMk id="2" creationId="{00000000-0000-0000-0000-000000000000}"/>
          </ac:spMkLst>
        </pc:spChg>
        <pc:spChg chg="mod">
          <ac:chgData name="Amelia Grainger-Brooks (2405201)" userId="S::2405201@student.uwtsd.ac.uk::96dbdf13-29c9-46dc-b1cf-7b18cf046aed" providerId="AD" clId="Web-{8129E8C9-2FC5-09B6-335E-B65711C85500}" dt="2024-12-07T23:44:22.233" v="436" actId="1076"/>
          <ac:spMkLst>
            <pc:docMk/>
            <pc:sldMk cId="109857222" sldId="256"/>
            <ac:spMk id="3" creationId="{00000000-0000-0000-0000-000000000000}"/>
          </ac:spMkLst>
        </pc:spChg>
      </pc:sldChg>
      <pc:sldChg chg="modSp">
        <pc:chgData name="Amelia Grainger-Brooks (2405201)" userId="S::2405201@student.uwtsd.ac.uk::96dbdf13-29c9-46dc-b1cf-7b18cf046aed" providerId="AD" clId="Web-{8129E8C9-2FC5-09B6-335E-B65711C85500}" dt="2024-12-07T23:33:28.529" v="424" actId="20577"/>
        <pc:sldMkLst>
          <pc:docMk/>
          <pc:sldMk cId="139972551" sldId="267"/>
        </pc:sldMkLst>
        <pc:spChg chg="mod">
          <ac:chgData name="Amelia Grainger-Brooks (2405201)" userId="S::2405201@student.uwtsd.ac.uk::96dbdf13-29c9-46dc-b1cf-7b18cf046aed" providerId="AD" clId="Web-{8129E8C9-2FC5-09B6-335E-B65711C85500}" dt="2024-12-07T23:33:28.529" v="424" actId="20577"/>
          <ac:spMkLst>
            <pc:docMk/>
            <pc:sldMk cId="139972551" sldId="267"/>
            <ac:spMk id="3" creationId="{277B3EEB-B066-006E-2DB2-5DD3F7416C7A}"/>
          </ac:spMkLst>
        </pc:spChg>
      </pc:sldChg>
      <pc:sldChg chg="modSp">
        <pc:chgData name="Amelia Grainger-Brooks (2405201)" userId="S::2405201@student.uwtsd.ac.uk::96dbdf13-29c9-46dc-b1cf-7b18cf046aed" providerId="AD" clId="Web-{8129E8C9-2FC5-09B6-335E-B65711C85500}" dt="2024-12-08T00:22:06.988" v="474" actId="20577"/>
        <pc:sldMkLst>
          <pc:docMk/>
          <pc:sldMk cId="3848904163" sldId="272"/>
        </pc:sldMkLst>
        <pc:spChg chg="mod">
          <ac:chgData name="Amelia Grainger-Brooks (2405201)" userId="S::2405201@student.uwtsd.ac.uk::96dbdf13-29c9-46dc-b1cf-7b18cf046aed" providerId="AD" clId="Web-{8129E8C9-2FC5-09B6-335E-B65711C85500}" dt="2024-12-08T00:22:06.988" v="474" actId="20577"/>
          <ac:spMkLst>
            <pc:docMk/>
            <pc:sldMk cId="3848904163" sldId="272"/>
            <ac:spMk id="3" creationId="{9B33250B-7FE1-5AA5-7B20-83434F523C7A}"/>
          </ac:spMkLst>
        </pc:spChg>
      </pc:sldChg>
      <pc:sldChg chg="modSp">
        <pc:chgData name="Amelia Grainger-Brooks (2405201)" userId="S::2405201@student.uwtsd.ac.uk::96dbdf13-29c9-46dc-b1cf-7b18cf046aed" providerId="AD" clId="Web-{8129E8C9-2FC5-09B6-335E-B65711C85500}" dt="2024-12-08T00:58:21.345" v="504" actId="20577"/>
        <pc:sldMkLst>
          <pc:docMk/>
          <pc:sldMk cId="2260861648" sldId="273"/>
        </pc:sldMkLst>
        <pc:spChg chg="mod">
          <ac:chgData name="Amelia Grainger-Brooks (2405201)" userId="S::2405201@student.uwtsd.ac.uk::96dbdf13-29c9-46dc-b1cf-7b18cf046aed" providerId="AD" clId="Web-{8129E8C9-2FC5-09B6-335E-B65711C85500}" dt="2024-12-08T00:58:21.345" v="504" actId="20577"/>
          <ac:spMkLst>
            <pc:docMk/>
            <pc:sldMk cId="2260861648" sldId="273"/>
            <ac:spMk id="2" creationId="{E821AF1E-AF28-0D12-E9E6-E5B755295046}"/>
          </ac:spMkLst>
        </pc:spChg>
      </pc:sldChg>
      <pc:sldChg chg="modSp new">
        <pc:chgData name="Amelia Grainger-Brooks (2405201)" userId="S::2405201@student.uwtsd.ac.uk::96dbdf13-29c9-46dc-b1cf-7b18cf046aed" providerId="AD" clId="Web-{8129E8C9-2FC5-09B6-335E-B65711C85500}" dt="2024-12-08T01:06:57.516" v="561" actId="20577"/>
        <pc:sldMkLst>
          <pc:docMk/>
          <pc:sldMk cId="43117533" sldId="274"/>
        </pc:sldMkLst>
        <pc:spChg chg="mod">
          <ac:chgData name="Amelia Grainger-Brooks (2405201)" userId="S::2405201@student.uwtsd.ac.uk::96dbdf13-29c9-46dc-b1cf-7b18cf046aed" providerId="AD" clId="Web-{8129E8C9-2FC5-09B6-335E-B65711C85500}" dt="2024-12-07T20:29:28.672" v="9" actId="20577"/>
          <ac:spMkLst>
            <pc:docMk/>
            <pc:sldMk cId="43117533" sldId="274"/>
            <ac:spMk id="2" creationId="{7C0F9105-DD42-71FE-E7D7-48578F9424DE}"/>
          </ac:spMkLst>
        </pc:spChg>
        <pc:spChg chg="mod">
          <ac:chgData name="Amelia Grainger-Brooks (2405201)" userId="S::2405201@student.uwtsd.ac.uk::96dbdf13-29c9-46dc-b1cf-7b18cf046aed" providerId="AD" clId="Web-{8129E8C9-2FC5-09B6-335E-B65711C85500}" dt="2024-12-08T01:06:57.516" v="561" actId="20577"/>
          <ac:spMkLst>
            <pc:docMk/>
            <pc:sldMk cId="43117533" sldId="274"/>
            <ac:spMk id="3" creationId="{91DA2F0B-E83A-C00B-9CA6-971CB1121ABF}"/>
          </ac:spMkLst>
        </pc:spChg>
      </pc:sldChg>
      <pc:sldChg chg="modSp new">
        <pc:chgData name="Amelia Grainger-Brooks (2405201)" userId="S::2405201@student.uwtsd.ac.uk::96dbdf13-29c9-46dc-b1cf-7b18cf046aed" providerId="AD" clId="Web-{8129E8C9-2FC5-09B6-335E-B65711C85500}" dt="2024-12-08T00:24:29.570" v="480" actId="20577"/>
        <pc:sldMkLst>
          <pc:docMk/>
          <pc:sldMk cId="2636540005" sldId="275"/>
        </pc:sldMkLst>
        <pc:spChg chg="mod">
          <ac:chgData name="Amelia Grainger-Brooks (2405201)" userId="S::2405201@student.uwtsd.ac.uk::96dbdf13-29c9-46dc-b1cf-7b18cf046aed" providerId="AD" clId="Web-{8129E8C9-2FC5-09B6-335E-B65711C85500}" dt="2024-12-08T00:24:29.570" v="480" actId="20577"/>
          <ac:spMkLst>
            <pc:docMk/>
            <pc:sldMk cId="2636540005" sldId="275"/>
            <ac:spMk id="3" creationId="{88B28AC0-18F7-1303-863C-4637E6C4917F}"/>
          </ac:spMkLst>
        </pc:spChg>
      </pc:sldChg>
      <pc:sldChg chg="addSp delSp modSp new mod ord modClrScheme chgLayout">
        <pc:chgData name="Amelia Grainger-Brooks (2405201)" userId="S::2405201@student.uwtsd.ac.uk::96dbdf13-29c9-46dc-b1cf-7b18cf046aed" providerId="AD" clId="Web-{8129E8C9-2FC5-09B6-335E-B65711C85500}" dt="2024-12-08T01:07:14.720" v="563" actId="1076"/>
        <pc:sldMkLst>
          <pc:docMk/>
          <pc:sldMk cId="4196513536" sldId="276"/>
        </pc:sldMkLst>
        <pc:spChg chg="mod">
          <ac:chgData name="Amelia Grainger-Brooks (2405201)" userId="S::2405201@student.uwtsd.ac.uk::96dbdf13-29c9-46dc-b1cf-7b18cf046aed" providerId="AD" clId="Web-{8129E8C9-2FC5-09B6-335E-B65711C85500}" dt="2024-12-08T01:07:14.720" v="563" actId="1076"/>
          <ac:spMkLst>
            <pc:docMk/>
            <pc:sldMk cId="4196513536" sldId="276"/>
            <ac:spMk id="2" creationId="{96299884-96F4-A731-DA0A-39A408389E27}"/>
          </ac:spMkLst>
        </pc:spChg>
        <pc:spChg chg="add del">
          <ac:chgData name="Amelia Grainger-Brooks (2405201)" userId="S::2405201@student.uwtsd.ac.uk::96dbdf13-29c9-46dc-b1cf-7b18cf046aed" providerId="AD" clId="Web-{8129E8C9-2FC5-09B6-335E-B65711C85500}" dt="2024-12-08T01:03:21.269" v="521"/>
          <ac:spMkLst>
            <pc:docMk/>
            <pc:sldMk cId="4196513536" sldId="276"/>
            <ac:spMk id="3" creationId="{8166393B-5903-EA6D-BF98-532D0B1368D7}"/>
          </ac:spMkLst>
        </pc:spChg>
        <pc:spChg chg="mod">
          <ac:chgData name="Amelia Grainger-Brooks (2405201)" userId="S::2405201@student.uwtsd.ac.uk::96dbdf13-29c9-46dc-b1cf-7b18cf046aed" providerId="AD" clId="Web-{8129E8C9-2FC5-09B6-335E-B65711C85500}" dt="2024-12-08T01:03:46.473" v="528"/>
          <ac:spMkLst>
            <pc:docMk/>
            <pc:sldMk cId="4196513536" sldId="276"/>
            <ac:spMk id="4" creationId="{6BF25B07-5E52-BA2A-817B-56A2845AE0AD}"/>
          </ac:spMkLst>
        </pc:spChg>
        <pc:spChg chg="del">
          <ac:chgData name="Amelia Grainger-Brooks (2405201)" userId="S::2405201@student.uwtsd.ac.uk::96dbdf13-29c9-46dc-b1cf-7b18cf046aed" providerId="AD" clId="Web-{8129E8C9-2FC5-09B6-335E-B65711C85500}" dt="2024-12-08T01:03:46.473" v="528"/>
          <ac:spMkLst>
            <pc:docMk/>
            <pc:sldMk cId="4196513536" sldId="276"/>
            <ac:spMk id="5" creationId="{08A8D627-D7AE-D185-5515-6A1FA7300C3B}"/>
          </ac:spMkLst>
        </pc:spChg>
        <pc:spChg chg="mod">
          <ac:chgData name="Amelia Grainger-Brooks (2405201)" userId="S::2405201@student.uwtsd.ac.uk::96dbdf13-29c9-46dc-b1cf-7b18cf046aed" providerId="AD" clId="Web-{8129E8C9-2FC5-09B6-335E-B65711C85500}" dt="2024-12-08T01:03:46.473" v="528"/>
          <ac:spMkLst>
            <pc:docMk/>
            <pc:sldMk cId="4196513536" sldId="276"/>
            <ac:spMk id="6" creationId="{C8EDC502-DB47-8735-BEF1-EAEC05A8CD6D}"/>
          </ac:spMkLst>
        </pc:spChg>
        <pc:spChg chg="add del mod">
          <ac:chgData name="Amelia Grainger-Brooks (2405201)" userId="S::2405201@student.uwtsd.ac.uk::96dbdf13-29c9-46dc-b1cf-7b18cf046aed" providerId="AD" clId="Web-{8129E8C9-2FC5-09B6-335E-B65711C85500}" dt="2024-12-08T01:03:43.536" v="527"/>
          <ac:spMkLst>
            <pc:docMk/>
            <pc:sldMk cId="4196513536" sldId="276"/>
            <ac:spMk id="16" creationId="{288EE98C-08F2-241F-FEFA-C0E43D7D71AB}"/>
          </ac:spMkLst>
        </pc:spChg>
        <pc:spChg chg="add del mod">
          <ac:chgData name="Amelia Grainger-Brooks (2405201)" userId="S::2405201@student.uwtsd.ac.uk::96dbdf13-29c9-46dc-b1cf-7b18cf046aed" providerId="AD" clId="Web-{8129E8C9-2FC5-09B6-335E-B65711C85500}" dt="2024-12-08T01:07:08.532" v="562"/>
          <ac:spMkLst>
            <pc:docMk/>
            <pc:sldMk cId="4196513536" sldId="276"/>
            <ac:spMk id="22" creationId="{E012CC10-101A-71B1-CE67-95D60F8E12FB}"/>
          </ac:spMkLst>
        </pc:spChg>
        <pc:spChg chg="add del mod">
          <ac:chgData name="Amelia Grainger-Brooks (2405201)" userId="S::2405201@student.uwtsd.ac.uk::96dbdf13-29c9-46dc-b1cf-7b18cf046aed" providerId="AD" clId="Web-{8129E8C9-2FC5-09B6-335E-B65711C85500}" dt="2024-12-08T01:04:16.724" v="533"/>
          <ac:spMkLst>
            <pc:docMk/>
            <pc:sldMk cId="4196513536" sldId="276"/>
            <ac:spMk id="24" creationId="{C67DF182-2AD9-8B00-85CF-3BF25F9CF444}"/>
          </ac:spMkLst>
        </pc:spChg>
        <pc:graphicFrameChg chg="add del mod ord modGraphic">
          <ac:chgData name="Amelia Grainger-Brooks (2405201)" userId="S::2405201@student.uwtsd.ac.uk::96dbdf13-29c9-46dc-b1cf-7b18cf046aed" providerId="AD" clId="Web-{8129E8C9-2FC5-09B6-335E-B65711C85500}" dt="2024-12-08T00:59:37.863" v="520"/>
          <ac:graphicFrameMkLst>
            <pc:docMk/>
            <pc:sldMk cId="4196513536" sldId="276"/>
            <ac:graphicFrameMk id="7" creationId="{4CC8FFA1-CF71-D69F-9164-3910D1DD3275}"/>
          </ac:graphicFrameMkLst>
        </pc:graphicFrameChg>
        <pc:picChg chg="add del mod ord">
          <ac:chgData name="Amelia Grainger-Brooks (2405201)" userId="S::2405201@student.uwtsd.ac.uk::96dbdf13-29c9-46dc-b1cf-7b18cf046aed" providerId="AD" clId="Web-{8129E8C9-2FC5-09B6-335E-B65711C85500}" dt="2024-12-08T01:03:35.661" v="526"/>
          <ac:picMkLst>
            <pc:docMk/>
            <pc:sldMk cId="4196513536" sldId="276"/>
            <ac:picMk id="14" creationId="{DC3C0632-CD99-2264-2CA0-085A8BF04DC3}"/>
          </ac:picMkLst>
        </pc:picChg>
        <pc:picChg chg="add mod ord">
          <ac:chgData name="Amelia Grainger-Brooks (2405201)" userId="S::2405201@student.uwtsd.ac.uk::96dbdf13-29c9-46dc-b1cf-7b18cf046aed" providerId="AD" clId="Web-{8129E8C9-2FC5-09B6-335E-B65711C85500}" dt="2024-12-08T01:04:22.412" v="534" actId="1076"/>
          <ac:picMkLst>
            <pc:docMk/>
            <pc:sldMk cId="4196513536" sldId="276"/>
            <ac:picMk id="17" creationId="{23289B3F-F014-A62D-09B1-22AD7823BD50}"/>
          </ac:picMkLst>
        </pc:picChg>
      </pc:sldChg>
    </pc:docChg>
  </pc:docChgLst>
  <pc:docChgLst>
    <pc:chgData name="Amelia Grainger-Brooks (2405201)" userId="S::2405201@student.uwtsd.ac.uk::96dbdf13-29c9-46dc-b1cf-7b18cf046aed" providerId="AD" clId="Web-{41A721CA-27C3-47CD-F8EC-CF649EA07630}"/>
    <pc:docChg chg="modSld">
      <pc:chgData name="Amelia Grainger-Brooks (2405201)" userId="S::2405201@student.uwtsd.ac.uk::96dbdf13-29c9-46dc-b1cf-7b18cf046aed" providerId="AD" clId="Web-{41A721CA-27C3-47CD-F8EC-CF649EA07630}" dt="2024-12-08T01:09:42.187" v="12" actId="1076"/>
      <pc:docMkLst>
        <pc:docMk/>
      </pc:docMkLst>
      <pc:sldChg chg="addSp modSp">
        <pc:chgData name="Amelia Grainger-Brooks (2405201)" userId="S::2405201@student.uwtsd.ac.uk::96dbdf13-29c9-46dc-b1cf-7b18cf046aed" providerId="AD" clId="Web-{41A721CA-27C3-47CD-F8EC-CF649EA07630}" dt="2024-12-08T01:09:42.187" v="12" actId="1076"/>
        <pc:sldMkLst>
          <pc:docMk/>
          <pc:sldMk cId="4196513536" sldId="276"/>
        </pc:sldMkLst>
        <pc:spChg chg="add mod">
          <ac:chgData name="Amelia Grainger-Brooks (2405201)" userId="S::2405201@student.uwtsd.ac.uk::96dbdf13-29c9-46dc-b1cf-7b18cf046aed" providerId="AD" clId="Web-{41A721CA-27C3-47CD-F8EC-CF649EA07630}" dt="2024-12-08T01:09:42.187" v="12" actId="1076"/>
          <ac:spMkLst>
            <pc:docMk/>
            <pc:sldMk cId="4196513536" sldId="276"/>
            <ac:spMk id="3" creationId="{F60D5D83-F831-1EC5-DA47-0D061CE50810}"/>
          </ac:spMkLst>
        </pc:spChg>
      </pc:sldChg>
    </pc:docChg>
  </pc:docChgLst>
  <pc:docChgLst>
    <pc:chgData name="Amelia Grainger-Brooks (2405201)" userId="S::2405201@student.uwtsd.ac.uk::96dbdf13-29c9-46dc-b1cf-7b18cf046aed" providerId="AD" clId="Web-{D1FCFDE1-72A2-1CEA-D291-AF05FE57C1B8}"/>
    <pc:docChg chg="addSld delSld modSld addMainMaster delMainMaster">
      <pc:chgData name="Amelia Grainger-Brooks (2405201)" userId="S::2405201@student.uwtsd.ac.uk::96dbdf13-29c9-46dc-b1cf-7b18cf046aed" providerId="AD" clId="Web-{D1FCFDE1-72A2-1CEA-D291-AF05FE57C1B8}" dt="2024-12-05T16:33:43.068" v="289" actId="20577"/>
      <pc:docMkLst>
        <pc:docMk/>
      </pc:docMkLst>
      <pc:sldChg chg="addSp delSp modSp mod setBg modClrScheme delDesignElem chgLayout">
        <pc:chgData name="Amelia Grainger-Brooks (2405201)" userId="S::2405201@student.uwtsd.ac.uk::96dbdf13-29c9-46dc-b1cf-7b18cf046aed" providerId="AD" clId="Web-{D1FCFDE1-72A2-1CEA-D291-AF05FE57C1B8}" dt="2024-12-04T18:56:03.065" v="186" actId="20577"/>
        <pc:sldMkLst>
          <pc:docMk/>
          <pc:sldMk cId="109857222" sldId="256"/>
        </pc:sldMkLst>
        <pc:spChg chg="mod ord">
          <ac:chgData name="Amelia Grainger-Brooks (2405201)" userId="S::2405201@student.uwtsd.ac.uk::96dbdf13-29c9-46dc-b1cf-7b18cf046aed" providerId="AD" clId="Web-{D1FCFDE1-72A2-1CEA-D291-AF05FE57C1B8}" dt="2024-12-04T18:56:03.065" v="186" actId="20577"/>
          <ac:spMkLst>
            <pc:docMk/>
            <pc:sldMk cId="109857222" sldId="256"/>
            <ac:spMk id="2" creationId="{00000000-0000-0000-0000-000000000000}"/>
          </ac:spMkLst>
        </pc:spChg>
        <pc:spChg chg="mod ord">
          <ac:chgData name="Amelia Grainger-Brooks (2405201)" userId="S::2405201@student.uwtsd.ac.uk::96dbdf13-29c9-46dc-b1cf-7b18cf046aed" providerId="AD" clId="Web-{D1FCFDE1-72A2-1CEA-D291-AF05FE57C1B8}" dt="2024-12-04T18:54:10.202" v="175" actId="20577"/>
          <ac:spMkLst>
            <pc:docMk/>
            <pc:sldMk cId="109857222" sldId="256"/>
            <ac:spMk id="3" creationId="{00000000-0000-0000-0000-000000000000}"/>
          </ac:spMkLst>
        </pc:spChg>
        <pc:spChg chg="add del mod">
          <ac:chgData name="Amelia Grainger-Brooks (2405201)" userId="S::2405201@student.uwtsd.ac.uk::96dbdf13-29c9-46dc-b1cf-7b18cf046aed" providerId="AD" clId="Web-{D1FCFDE1-72A2-1CEA-D291-AF05FE57C1B8}" dt="2024-12-04T16:29:22.181" v="4"/>
          <ac:spMkLst>
            <pc:docMk/>
            <pc:sldMk cId="109857222" sldId="256"/>
            <ac:spMk id="5" creationId="{D74F26E3-3BC2-9A69-8580-4B60BF6D320F}"/>
          </ac:spMkLst>
        </pc:spChg>
        <pc:spChg chg="add del mod">
          <ac:chgData name="Amelia Grainger-Brooks (2405201)" userId="S::2405201@student.uwtsd.ac.uk::96dbdf13-29c9-46dc-b1cf-7b18cf046aed" providerId="AD" clId="Web-{D1FCFDE1-72A2-1CEA-D291-AF05FE57C1B8}" dt="2024-12-04T16:34:10.626" v="10"/>
          <ac:spMkLst>
            <pc:docMk/>
            <pc:sldMk cId="109857222" sldId="256"/>
            <ac:spMk id="8" creationId="{61216126-DB6A-4272-B4C4-D4B37C4BD599}"/>
          </ac:spMkLst>
        </pc:spChg>
        <pc:spChg chg="add del">
          <ac:chgData name="Amelia Grainger-Brooks (2405201)" userId="S::2405201@student.uwtsd.ac.uk::96dbdf13-29c9-46dc-b1cf-7b18cf046aed" providerId="AD" clId="Web-{D1FCFDE1-72A2-1CEA-D291-AF05FE57C1B8}" dt="2024-12-04T18:51:17.776" v="138"/>
          <ac:spMkLst>
            <pc:docMk/>
            <pc:sldMk cId="109857222" sldId="256"/>
            <ac:spMk id="13" creationId="{6F828D28-8E09-41CC-8229-3070B5467A96}"/>
          </ac:spMkLst>
        </pc:spChg>
        <pc:spChg chg="add del">
          <ac:chgData name="Amelia Grainger-Brooks (2405201)" userId="S::2405201@student.uwtsd.ac.uk::96dbdf13-29c9-46dc-b1cf-7b18cf046aed" providerId="AD" clId="Web-{D1FCFDE1-72A2-1CEA-D291-AF05FE57C1B8}" dt="2024-12-04T18:51:17.776" v="138"/>
          <ac:spMkLst>
            <pc:docMk/>
            <pc:sldMk cId="109857222" sldId="256"/>
            <ac:spMk id="15" creationId="{D5B012D8-7F27-4758-9AC6-C889B154BD73}"/>
          </ac:spMkLst>
        </pc:spChg>
        <pc:spChg chg="add del">
          <ac:chgData name="Amelia Grainger-Brooks (2405201)" userId="S::2405201@student.uwtsd.ac.uk::96dbdf13-29c9-46dc-b1cf-7b18cf046aed" providerId="AD" clId="Web-{D1FCFDE1-72A2-1CEA-D291-AF05FE57C1B8}" dt="2024-12-04T18:51:17.776" v="138"/>
          <ac:spMkLst>
            <pc:docMk/>
            <pc:sldMk cId="109857222" sldId="256"/>
            <ac:spMk id="17" creationId="{4063B759-00FC-46D1-9898-8E8625268FAF}"/>
          </ac:spMkLst>
        </pc:spChg>
        <pc:picChg chg="add del mod">
          <ac:chgData name="Amelia Grainger-Brooks (2405201)" userId="S::2405201@student.uwtsd.ac.uk::96dbdf13-29c9-46dc-b1cf-7b18cf046aed" providerId="AD" clId="Web-{D1FCFDE1-72A2-1CEA-D291-AF05FE57C1B8}" dt="2024-12-04T16:29:22.181" v="5"/>
          <ac:picMkLst>
            <pc:docMk/>
            <pc:sldMk cId="109857222" sldId="256"/>
            <ac:picMk id="4" creationId="{B7A5B569-5023-75AE-6125-034939C03672}"/>
          </ac:picMkLst>
        </pc:picChg>
        <pc:picChg chg="add mod ord">
          <ac:chgData name="Amelia Grainger-Brooks (2405201)" userId="S::2405201@student.uwtsd.ac.uk::96dbdf13-29c9-46dc-b1cf-7b18cf046aed" providerId="AD" clId="Web-{D1FCFDE1-72A2-1CEA-D291-AF05FE57C1B8}" dt="2024-12-04T16:34:10.626" v="10"/>
          <ac:picMkLst>
            <pc:docMk/>
            <pc:sldMk cId="109857222" sldId="256"/>
            <ac:picMk id="7" creationId="{3F3895D3-57D9-6425-D86D-15218DD5C676}"/>
          </ac:picMkLst>
        </pc:picChg>
      </pc:sldChg>
      <pc:sldChg chg="addSp delSp modSp new del mod setBg modClrScheme chgLayout">
        <pc:chgData name="Amelia Grainger-Brooks (2405201)" userId="S::2405201@student.uwtsd.ac.uk::96dbdf13-29c9-46dc-b1cf-7b18cf046aed" providerId="AD" clId="Web-{D1FCFDE1-72A2-1CEA-D291-AF05FE57C1B8}" dt="2024-12-04T18:56:16.987" v="187"/>
        <pc:sldMkLst>
          <pc:docMk/>
          <pc:sldMk cId="2249146027" sldId="257"/>
        </pc:sldMkLst>
        <pc:spChg chg="mod ord">
          <ac:chgData name="Amelia Grainger-Brooks (2405201)" userId="S::2405201@student.uwtsd.ac.uk::96dbdf13-29c9-46dc-b1cf-7b18cf046aed" providerId="AD" clId="Web-{D1FCFDE1-72A2-1CEA-D291-AF05FE57C1B8}" dt="2024-12-04T18:52:47.435" v="153"/>
          <ac:spMkLst>
            <pc:docMk/>
            <pc:sldMk cId="2249146027" sldId="257"/>
            <ac:spMk id="2" creationId="{66154A99-7C9C-3D9B-2F5E-CFA202CAD880}"/>
          </ac:spMkLst>
        </pc:spChg>
        <pc:spChg chg="del mod ord">
          <ac:chgData name="Amelia Grainger-Brooks (2405201)" userId="S::2405201@student.uwtsd.ac.uk::96dbdf13-29c9-46dc-b1cf-7b18cf046aed" providerId="AD" clId="Web-{D1FCFDE1-72A2-1CEA-D291-AF05FE57C1B8}" dt="2024-12-04T18:52:32.012" v="145"/>
          <ac:spMkLst>
            <pc:docMk/>
            <pc:sldMk cId="2249146027" sldId="257"/>
            <ac:spMk id="3" creationId="{CA54DBC0-7CF6-29BA-5238-8820A405C0EA}"/>
          </ac:spMkLst>
        </pc:spChg>
        <pc:spChg chg="add del mod">
          <ac:chgData name="Amelia Grainger-Brooks (2405201)" userId="S::2405201@student.uwtsd.ac.uk::96dbdf13-29c9-46dc-b1cf-7b18cf046aed" providerId="AD" clId="Web-{D1FCFDE1-72A2-1CEA-D291-AF05FE57C1B8}" dt="2024-12-04T18:53:53.421" v="160"/>
          <ac:spMkLst>
            <pc:docMk/>
            <pc:sldMk cId="2249146027" sldId="257"/>
            <ac:spMk id="5" creationId="{C71B33F8-F46D-3483-6FE5-E760AAA755BE}"/>
          </ac:spMkLst>
        </pc:spChg>
        <pc:spChg chg="add del mod">
          <ac:chgData name="Amelia Grainger-Brooks (2405201)" userId="S::2405201@student.uwtsd.ac.uk::96dbdf13-29c9-46dc-b1cf-7b18cf046aed" providerId="AD" clId="Web-{D1FCFDE1-72A2-1CEA-D291-AF05FE57C1B8}" dt="2024-12-04T18:52:42.934" v="150"/>
          <ac:spMkLst>
            <pc:docMk/>
            <pc:sldMk cId="2249146027" sldId="257"/>
            <ac:spMk id="10" creationId="{42B31EE0-A247-E957-E136-57BAB116BEB8}"/>
          </ac:spMkLst>
        </pc:spChg>
        <pc:spChg chg="add del mod">
          <ac:chgData name="Amelia Grainger-Brooks (2405201)" userId="S::2405201@student.uwtsd.ac.uk::96dbdf13-29c9-46dc-b1cf-7b18cf046aed" providerId="AD" clId="Web-{D1FCFDE1-72A2-1CEA-D291-AF05FE57C1B8}" dt="2024-12-04T18:52:42.934" v="150"/>
          <ac:spMkLst>
            <pc:docMk/>
            <pc:sldMk cId="2249146027" sldId="257"/>
            <ac:spMk id="12" creationId="{01E9B93D-992B-9062-4854-36ABC194158B}"/>
          </ac:spMkLst>
        </pc:spChg>
        <pc:spChg chg="add del mod">
          <ac:chgData name="Amelia Grainger-Brooks (2405201)" userId="S::2405201@student.uwtsd.ac.uk::96dbdf13-29c9-46dc-b1cf-7b18cf046aed" providerId="AD" clId="Web-{D1FCFDE1-72A2-1CEA-D291-AF05FE57C1B8}" dt="2024-12-04T18:52:42.934" v="150"/>
          <ac:spMkLst>
            <pc:docMk/>
            <pc:sldMk cId="2249146027" sldId="257"/>
            <ac:spMk id="14" creationId="{764CB5E0-8589-8F38-644E-0A733DEC7942}"/>
          </ac:spMkLst>
        </pc:spChg>
        <pc:spChg chg="add del mod">
          <ac:chgData name="Amelia Grainger-Brooks (2405201)" userId="S::2405201@student.uwtsd.ac.uk::96dbdf13-29c9-46dc-b1cf-7b18cf046aed" providerId="AD" clId="Web-{D1FCFDE1-72A2-1CEA-D291-AF05FE57C1B8}" dt="2024-12-04T18:52:47.435" v="152"/>
          <ac:spMkLst>
            <pc:docMk/>
            <pc:sldMk cId="2249146027" sldId="257"/>
            <ac:spMk id="16" creationId="{971D64BA-3B26-6029-CC3D-CA9D2002768C}"/>
          </ac:spMkLst>
        </pc:spChg>
        <pc:spChg chg="add del mod">
          <ac:chgData name="Amelia Grainger-Brooks (2405201)" userId="S::2405201@student.uwtsd.ac.uk::96dbdf13-29c9-46dc-b1cf-7b18cf046aed" providerId="AD" clId="Web-{D1FCFDE1-72A2-1CEA-D291-AF05FE57C1B8}" dt="2024-12-04T18:52:47.435" v="152"/>
          <ac:spMkLst>
            <pc:docMk/>
            <pc:sldMk cId="2249146027" sldId="257"/>
            <ac:spMk id="17" creationId="{3075B300-CA90-02F1-AFB4-0D422F9BB856}"/>
          </ac:spMkLst>
        </pc:spChg>
        <pc:spChg chg="add del mod">
          <ac:chgData name="Amelia Grainger-Brooks (2405201)" userId="S::2405201@student.uwtsd.ac.uk::96dbdf13-29c9-46dc-b1cf-7b18cf046aed" providerId="AD" clId="Web-{D1FCFDE1-72A2-1CEA-D291-AF05FE57C1B8}" dt="2024-12-04T18:52:47.435" v="152"/>
          <ac:spMkLst>
            <pc:docMk/>
            <pc:sldMk cId="2249146027" sldId="257"/>
            <ac:spMk id="18" creationId="{8528D219-461F-902F-97EF-CC265E57F56F}"/>
          </ac:spMkLst>
        </pc:spChg>
        <pc:spChg chg="add mod">
          <ac:chgData name="Amelia Grainger-Brooks (2405201)" userId="S::2405201@student.uwtsd.ac.uk::96dbdf13-29c9-46dc-b1cf-7b18cf046aed" providerId="AD" clId="Web-{D1FCFDE1-72A2-1CEA-D291-AF05FE57C1B8}" dt="2024-12-04T18:52:47.435" v="153"/>
          <ac:spMkLst>
            <pc:docMk/>
            <pc:sldMk cId="2249146027" sldId="257"/>
            <ac:spMk id="20" creationId="{88204505-4C1A-8099-46AB-30E242B7FC41}"/>
          </ac:spMkLst>
        </pc:spChg>
        <pc:spChg chg="add del mod">
          <ac:chgData name="Amelia Grainger-Brooks (2405201)" userId="S::2405201@student.uwtsd.ac.uk::96dbdf13-29c9-46dc-b1cf-7b18cf046aed" providerId="AD" clId="Web-{D1FCFDE1-72A2-1CEA-D291-AF05FE57C1B8}" dt="2024-12-04T18:53:12.873" v="155"/>
          <ac:spMkLst>
            <pc:docMk/>
            <pc:sldMk cId="2249146027" sldId="257"/>
            <ac:spMk id="21" creationId="{8DDED79E-F663-CE7D-AEC0-4F6AD8C36E29}"/>
          </ac:spMkLst>
        </pc:spChg>
        <pc:spChg chg="add mod">
          <ac:chgData name="Amelia Grainger-Brooks (2405201)" userId="S::2405201@student.uwtsd.ac.uk::96dbdf13-29c9-46dc-b1cf-7b18cf046aed" providerId="AD" clId="Web-{D1FCFDE1-72A2-1CEA-D291-AF05FE57C1B8}" dt="2024-12-04T18:52:47.435" v="153"/>
          <ac:spMkLst>
            <pc:docMk/>
            <pc:sldMk cId="2249146027" sldId="257"/>
            <ac:spMk id="22" creationId="{72238412-3823-FD3F-63D3-A34ED90C067A}"/>
          </ac:spMkLst>
        </pc:spChg>
        <pc:picChg chg="add mod ord">
          <ac:chgData name="Amelia Grainger-Brooks (2405201)" userId="S::2405201@student.uwtsd.ac.uk::96dbdf13-29c9-46dc-b1cf-7b18cf046aed" providerId="AD" clId="Web-{D1FCFDE1-72A2-1CEA-D291-AF05FE57C1B8}" dt="2024-12-04T18:52:47.435" v="153"/>
          <ac:picMkLst>
            <pc:docMk/>
            <pc:sldMk cId="2249146027" sldId="257"/>
            <ac:picMk id="4" creationId="{150B47AB-6004-2288-4E71-4682E89DFBA6}"/>
          </ac:picMkLst>
        </pc:picChg>
      </pc:sldChg>
      <pc:sldChg chg="modSp new mod modClrScheme chgLayout">
        <pc:chgData name="Amelia Grainger-Brooks (2405201)" userId="S::2405201@student.uwtsd.ac.uk::96dbdf13-29c9-46dc-b1cf-7b18cf046aed" providerId="AD" clId="Web-{D1FCFDE1-72A2-1CEA-D291-AF05FE57C1B8}" dt="2024-12-04T18:51:51.324" v="142"/>
        <pc:sldMkLst>
          <pc:docMk/>
          <pc:sldMk cId="1247892729" sldId="258"/>
        </pc:sldMkLst>
        <pc:spChg chg="mod ord">
          <ac:chgData name="Amelia Grainger-Brooks (2405201)" userId="S::2405201@student.uwtsd.ac.uk::96dbdf13-29c9-46dc-b1cf-7b18cf046aed" providerId="AD" clId="Web-{D1FCFDE1-72A2-1CEA-D291-AF05FE57C1B8}" dt="2024-12-04T18:51:51.324" v="142"/>
          <ac:spMkLst>
            <pc:docMk/>
            <pc:sldMk cId="1247892729" sldId="258"/>
            <ac:spMk id="2" creationId="{D46FDAA7-D05F-49CD-74C1-E649BEDD1505}"/>
          </ac:spMkLst>
        </pc:spChg>
        <pc:spChg chg="mod ord">
          <ac:chgData name="Amelia Grainger-Brooks (2405201)" userId="S::2405201@student.uwtsd.ac.uk::96dbdf13-29c9-46dc-b1cf-7b18cf046aed" providerId="AD" clId="Web-{D1FCFDE1-72A2-1CEA-D291-AF05FE57C1B8}" dt="2024-12-04T18:51:51.324" v="142"/>
          <ac:spMkLst>
            <pc:docMk/>
            <pc:sldMk cId="1247892729" sldId="258"/>
            <ac:spMk id="3" creationId="{9FC0391A-0319-A767-0983-31F1683595D8}"/>
          </ac:spMkLst>
        </pc:spChg>
      </pc:sldChg>
      <pc:sldChg chg="modSp new mod modClrScheme chgLayout">
        <pc:chgData name="Amelia Grainger-Brooks (2405201)" userId="S::2405201@student.uwtsd.ac.uk::96dbdf13-29c9-46dc-b1cf-7b18cf046aed" providerId="AD" clId="Web-{D1FCFDE1-72A2-1CEA-D291-AF05FE57C1B8}" dt="2024-12-04T18:51:51.324" v="142"/>
        <pc:sldMkLst>
          <pc:docMk/>
          <pc:sldMk cId="1953186053" sldId="259"/>
        </pc:sldMkLst>
        <pc:spChg chg="mod ord">
          <ac:chgData name="Amelia Grainger-Brooks (2405201)" userId="S::2405201@student.uwtsd.ac.uk::96dbdf13-29c9-46dc-b1cf-7b18cf046aed" providerId="AD" clId="Web-{D1FCFDE1-72A2-1CEA-D291-AF05FE57C1B8}" dt="2024-12-04T18:51:51.324" v="142"/>
          <ac:spMkLst>
            <pc:docMk/>
            <pc:sldMk cId="1953186053" sldId="259"/>
            <ac:spMk id="2" creationId="{E086453A-EEDE-0836-D27A-E6DE2891E6CE}"/>
          </ac:spMkLst>
        </pc:spChg>
        <pc:spChg chg="mod ord">
          <ac:chgData name="Amelia Grainger-Brooks (2405201)" userId="S::2405201@student.uwtsd.ac.uk::96dbdf13-29c9-46dc-b1cf-7b18cf046aed" providerId="AD" clId="Web-{D1FCFDE1-72A2-1CEA-D291-AF05FE57C1B8}" dt="2024-12-04T18:51:51.324" v="142"/>
          <ac:spMkLst>
            <pc:docMk/>
            <pc:sldMk cId="1953186053" sldId="259"/>
            <ac:spMk id="3" creationId="{222B8346-CDE5-744B-A711-DAC9FC60E0F2}"/>
          </ac:spMkLst>
        </pc:spChg>
      </pc:sldChg>
      <pc:sldChg chg="modSp new mod modClrScheme chgLayout">
        <pc:chgData name="Amelia Grainger-Brooks (2405201)" userId="S::2405201@student.uwtsd.ac.uk::96dbdf13-29c9-46dc-b1cf-7b18cf046aed" providerId="AD" clId="Web-{D1FCFDE1-72A2-1CEA-D291-AF05FE57C1B8}" dt="2024-12-04T18:51:51.324" v="142"/>
        <pc:sldMkLst>
          <pc:docMk/>
          <pc:sldMk cId="2969633134" sldId="260"/>
        </pc:sldMkLst>
        <pc:spChg chg="mod ord">
          <ac:chgData name="Amelia Grainger-Brooks (2405201)" userId="S::2405201@student.uwtsd.ac.uk::96dbdf13-29c9-46dc-b1cf-7b18cf046aed" providerId="AD" clId="Web-{D1FCFDE1-72A2-1CEA-D291-AF05FE57C1B8}" dt="2024-12-04T18:51:51.324" v="142"/>
          <ac:spMkLst>
            <pc:docMk/>
            <pc:sldMk cId="2969633134" sldId="260"/>
            <ac:spMk id="2" creationId="{36568D40-913D-9B3A-8D6B-0F5DB7980A5D}"/>
          </ac:spMkLst>
        </pc:spChg>
        <pc:spChg chg="mod ord">
          <ac:chgData name="Amelia Grainger-Brooks (2405201)" userId="S::2405201@student.uwtsd.ac.uk::96dbdf13-29c9-46dc-b1cf-7b18cf046aed" providerId="AD" clId="Web-{D1FCFDE1-72A2-1CEA-D291-AF05FE57C1B8}" dt="2024-12-04T18:51:51.324" v="142"/>
          <ac:spMkLst>
            <pc:docMk/>
            <pc:sldMk cId="2969633134" sldId="260"/>
            <ac:spMk id="3" creationId="{F51F652E-A2E8-3F5F-D139-6BA5928288FA}"/>
          </ac:spMkLst>
        </pc:spChg>
      </pc:sldChg>
      <pc:sldChg chg="modSp new del">
        <pc:chgData name="Amelia Grainger-Brooks (2405201)" userId="S::2405201@student.uwtsd.ac.uk::96dbdf13-29c9-46dc-b1cf-7b18cf046aed" providerId="AD" clId="Web-{D1FCFDE1-72A2-1CEA-D291-AF05FE57C1B8}" dt="2024-12-04T17:43:47.675" v="85"/>
        <pc:sldMkLst>
          <pc:docMk/>
          <pc:sldMk cId="657949199" sldId="261"/>
        </pc:sldMkLst>
        <pc:spChg chg="mod">
          <ac:chgData name="Amelia Grainger-Brooks (2405201)" userId="S::2405201@student.uwtsd.ac.uk::96dbdf13-29c9-46dc-b1cf-7b18cf046aed" providerId="AD" clId="Web-{D1FCFDE1-72A2-1CEA-D291-AF05FE57C1B8}" dt="2024-12-04T17:43:42.628" v="84" actId="20577"/>
          <ac:spMkLst>
            <pc:docMk/>
            <pc:sldMk cId="657949199" sldId="261"/>
            <ac:spMk id="2" creationId="{484D6F3B-E392-10A8-DB79-3F6742367FF8}"/>
          </ac:spMkLst>
        </pc:spChg>
      </pc:sldChg>
      <pc:sldChg chg="addSp delSp modSp new mod setBg modClrScheme chgLayout">
        <pc:chgData name="Amelia Grainger-Brooks (2405201)" userId="S::2405201@student.uwtsd.ac.uk::96dbdf13-29c9-46dc-b1cf-7b18cf046aed" providerId="AD" clId="Web-{D1FCFDE1-72A2-1CEA-D291-AF05FE57C1B8}" dt="2024-12-04T19:26:28.930" v="270" actId="20577"/>
        <pc:sldMkLst>
          <pc:docMk/>
          <pc:sldMk cId="1186091945" sldId="262"/>
        </pc:sldMkLst>
        <pc:spChg chg="mod ord">
          <ac:chgData name="Amelia Grainger-Brooks (2405201)" userId="S::2405201@student.uwtsd.ac.uk::96dbdf13-29c9-46dc-b1cf-7b18cf046aed" providerId="AD" clId="Web-{D1FCFDE1-72A2-1CEA-D291-AF05FE57C1B8}" dt="2024-12-04T19:23:47.800" v="252" actId="20577"/>
          <ac:spMkLst>
            <pc:docMk/>
            <pc:sldMk cId="1186091945" sldId="262"/>
            <ac:spMk id="2" creationId="{35CB6AE5-4ACA-A3B7-F4BD-B9E3DFA3F256}"/>
          </ac:spMkLst>
        </pc:spChg>
        <pc:spChg chg="mod ord">
          <ac:chgData name="Amelia Grainger-Brooks (2405201)" userId="S::2405201@student.uwtsd.ac.uk::96dbdf13-29c9-46dc-b1cf-7b18cf046aed" providerId="AD" clId="Web-{D1FCFDE1-72A2-1CEA-D291-AF05FE57C1B8}" dt="2024-12-04T19:26:28.930" v="270" actId="20577"/>
          <ac:spMkLst>
            <pc:docMk/>
            <pc:sldMk cId="1186091945" sldId="262"/>
            <ac:spMk id="3" creationId="{3DD0878B-ECB8-250B-6408-30E18E594093}"/>
          </ac:spMkLst>
        </pc:spChg>
        <pc:spChg chg="add del">
          <ac:chgData name="Amelia Grainger-Brooks (2405201)" userId="S::2405201@student.uwtsd.ac.uk::96dbdf13-29c9-46dc-b1cf-7b18cf046aed" providerId="AD" clId="Web-{D1FCFDE1-72A2-1CEA-D291-AF05FE57C1B8}" dt="2024-12-04T18:51:06.151" v="136"/>
          <ac:spMkLst>
            <pc:docMk/>
            <pc:sldMk cId="1186091945" sldId="262"/>
            <ac:spMk id="9" creationId="{5964CBE2-084A-47DF-A704-CF5F6217B569}"/>
          </ac:spMkLst>
        </pc:spChg>
        <pc:spChg chg="add del">
          <ac:chgData name="Amelia Grainger-Brooks (2405201)" userId="S::2405201@student.uwtsd.ac.uk::96dbdf13-29c9-46dc-b1cf-7b18cf046aed" providerId="AD" clId="Web-{D1FCFDE1-72A2-1CEA-D291-AF05FE57C1B8}" dt="2024-12-04T18:51:06.151" v="136"/>
          <ac:spMkLst>
            <pc:docMk/>
            <pc:sldMk cId="1186091945" sldId="262"/>
            <ac:spMk id="11" creationId="{686A5CBB-E03B-4019-8BCD-78975D39E48C}"/>
          </ac:spMkLst>
        </pc:spChg>
        <pc:spChg chg="add del">
          <ac:chgData name="Amelia Grainger-Brooks (2405201)" userId="S::2405201@student.uwtsd.ac.uk::96dbdf13-29c9-46dc-b1cf-7b18cf046aed" providerId="AD" clId="Web-{D1FCFDE1-72A2-1CEA-D291-AF05FE57C1B8}" dt="2024-12-04T18:51:06.151" v="136"/>
          <ac:spMkLst>
            <pc:docMk/>
            <pc:sldMk cId="1186091945" sldId="262"/>
            <ac:spMk id="13" creationId="{94993204-9792-4E61-A83C-73D4379E2B1C}"/>
          </ac:spMkLst>
        </pc:spChg>
        <pc:picChg chg="add del mod">
          <ac:chgData name="Amelia Grainger-Brooks (2405201)" userId="S::2405201@student.uwtsd.ac.uk::96dbdf13-29c9-46dc-b1cf-7b18cf046aed" providerId="AD" clId="Web-{D1FCFDE1-72A2-1CEA-D291-AF05FE57C1B8}" dt="2024-12-04T18:51:07.057" v="137"/>
          <ac:picMkLst>
            <pc:docMk/>
            <pc:sldMk cId="1186091945" sldId="262"/>
            <ac:picMk id="4" creationId="{44774E6F-A720-E589-2825-17E28ACA104D}"/>
          </ac:picMkLst>
        </pc:picChg>
      </pc:sldChg>
      <pc:sldChg chg="modSp new mod modClrScheme chgLayout">
        <pc:chgData name="Amelia Grainger-Brooks (2405201)" userId="S::2405201@student.uwtsd.ac.uk::96dbdf13-29c9-46dc-b1cf-7b18cf046aed" providerId="AD" clId="Web-{D1FCFDE1-72A2-1CEA-D291-AF05FE57C1B8}" dt="2024-12-04T18:51:51.324" v="142"/>
        <pc:sldMkLst>
          <pc:docMk/>
          <pc:sldMk cId="2136993445" sldId="263"/>
        </pc:sldMkLst>
        <pc:spChg chg="mod ord">
          <ac:chgData name="Amelia Grainger-Brooks (2405201)" userId="S::2405201@student.uwtsd.ac.uk::96dbdf13-29c9-46dc-b1cf-7b18cf046aed" providerId="AD" clId="Web-{D1FCFDE1-72A2-1CEA-D291-AF05FE57C1B8}" dt="2024-12-04T18:51:51.324" v="142"/>
          <ac:spMkLst>
            <pc:docMk/>
            <pc:sldMk cId="2136993445" sldId="263"/>
            <ac:spMk id="2" creationId="{834443E5-CB6C-82A1-3BA5-021C4AC7F63E}"/>
          </ac:spMkLst>
        </pc:spChg>
        <pc:spChg chg="mod ord">
          <ac:chgData name="Amelia Grainger-Brooks (2405201)" userId="S::2405201@student.uwtsd.ac.uk::96dbdf13-29c9-46dc-b1cf-7b18cf046aed" providerId="AD" clId="Web-{D1FCFDE1-72A2-1CEA-D291-AF05FE57C1B8}" dt="2024-12-04T18:51:51.324" v="142"/>
          <ac:spMkLst>
            <pc:docMk/>
            <pc:sldMk cId="2136993445" sldId="263"/>
            <ac:spMk id="3" creationId="{6A13F96A-59E0-4A57-A2D8-43C5E502909C}"/>
          </ac:spMkLst>
        </pc:spChg>
      </pc:sldChg>
      <pc:sldChg chg="modSp new">
        <pc:chgData name="Amelia Grainger-Brooks (2405201)" userId="S::2405201@student.uwtsd.ac.uk::96dbdf13-29c9-46dc-b1cf-7b18cf046aed" providerId="AD" clId="Web-{D1FCFDE1-72A2-1CEA-D291-AF05FE57C1B8}" dt="2024-12-04T18:56:33.159" v="192" actId="20577"/>
        <pc:sldMkLst>
          <pc:docMk/>
          <pc:sldMk cId="3407631068" sldId="264"/>
        </pc:sldMkLst>
        <pc:spChg chg="mod">
          <ac:chgData name="Amelia Grainger-Brooks (2405201)" userId="S::2405201@student.uwtsd.ac.uk::96dbdf13-29c9-46dc-b1cf-7b18cf046aed" providerId="AD" clId="Web-{D1FCFDE1-72A2-1CEA-D291-AF05FE57C1B8}" dt="2024-12-04T18:56:33.159" v="192" actId="20577"/>
          <ac:spMkLst>
            <pc:docMk/>
            <pc:sldMk cId="3407631068" sldId="264"/>
            <ac:spMk id="2" creationId="{717B2735-A71F-FB37-5F7C-F22124C9F8CB}"/>
          </ac:spMkLst>
        </pc:spChg>
      </pc:sldChg>
      <pc:sldChg chg="modSp new add del">
        <pc:chgData name="Amelia Grainger-Brooks (2405201)" userId="S::2405201@student.uwtsd.ac.uk::96dbdf13-29c9-46dc-b1cf-7b18cf046aed" providerId="AD" clId="Web-{D1FCFDE1-72A2-1CEA-D291-AF05FE57C1B8}" dt="2024-12-05T16:20:06.967" v="285" actId="20577"/>
        <pc:sldMkLst>
          <pc:docMk/>
          <pc:sldMk cId="1741541342" sldId="265"/>
        </pc:sldMkLst>
        <pc:spChg chg="mod">
          <ac:chgData name="Amelia Grainger-Brooks (2405201)" userId="S::2405201@student.uwtsd.ac.uk::96dbdf13-29c9-46dc-b1cf-7b18cf046aed" providerId="AD" clId="Web-{D1FCFDE1-72A2-1CEA-D291-AF05FE57C1B8}" dt="2024-12-05T16:20:06.967" v="285" actId="20577"/>
          <ac:spMkLst>
            <pc:docMk/>
            <pc:sldMk cId="1741541342" sldId="265"/>
            <ac:spMk id="2" creationId="{C70D1F1F-C487-0510-EF4B-6AE1520088CC}"/>
          </ac:spMkLst>
        </pc:spChg>
      </pc:sldChg>
      <pc:sldChg chg="modSp new">
        <pc:chgData name="Amelia Grainger-Brooks (2405201)" userId="S::2405201@student.uwtsd.ac.uk::96dbdf13-29c9-46dc-b1cf-7b18cf046aed" providerId="AD" clId="Web-{D1FCFDE1-72A2-1CEA-D291-AF05FE57C1B8}" dt="2024-12-05T16:33:43.068" v="289" actId="20577"/>
        <pc:sldMkLst>
          <pc:docMk/>
          <pc:sldMk cId="3190997108" sldId="266"/>
        </pc:sldMkLst>
        <pc:spChg chg="mod">
          <ac:chgData name="Amelia Grainger-Brooks (2405201)" userId="S::2405201@student.uwtsd.ac.uk::96dbdf13-29c9-46dc-b1cf-7b18cf046aed" providerId="AD" clId="Web-{D1FCFDE1-72A2-1CEA-D291-AF05FE57C1B8}" dt="2024-12-05T16:33:43.068" v="289" actId="20577"/>
          <ac:spMkLst>
            <pc:docMk/>
            <pc:sldMk cId="3190997108" sldId="266"/>
            <ac:spMk id="2" creationId="{E7864444-7A19-4C4E-34A9-924AFEB9E50A}"/>
          </ac:spMkLst>
        </pc:spChg>
      </pc:sldChg>
      <pc:sldMasterChg chg="del delSldLayout">
        <pc:chgData name="Amelia Grainger-Brooks (2405201)" userId="S::2405201@student.uwtsd.ac.uk::96dbdf13-29c9-46dc-b1cf-7b18cf046aed" providerId="AD" clId="Web-{D1FCFDE1-72A2-1CEA-D291-AF05FE57C1B8}" dt="2024-12-04T18:51:17.776" v="138"/>
        <pc:sldMasterMkLst>
          <pc:docMk/>
          <pc:sldMasterMk cId="2460954070" sldId="2147483660"/>
        </pc:sldMasterMkLst>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2385387890" sldId="2147483661"/>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949138452" sldId="2147483662"/>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2591524520" sldId="2147483663"/>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1203092039" sldId="2147483664"/>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3733172339" sldId="2147483665"/>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3210312558" sldId="2147483666"/>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3146388984" sldId="2147483667"/>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3171841454" sldId="2147483668"/>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1718958274" sldId="2147483669"/>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2202905451" sldId="2147483670"/>
          </pc:sldLayoutMkLst>
        </pc:sldLayoutChg>
        <pc:sldLayoutChg chg="del">
          <pc:chgData name="Amelia Grainger-Brooks (2405201)" userId="S::2405201@student.uwtsd.ac.uk::96dbdf13-29c9-46dc-b1cf-7b18cf046aed" providerId="AD" clId="Web-{D1FCFDE1-72A2-1CEA-D291-AF05FE57C1B8}" dt="2024-12-04T18:51:17.776" v="138"/>
          <pc:sldLayoutMkLst>
            <pc:docMk/>
            <pc:sldMasterMk cId="2460954070" sldId="2147483660"/>
            <pc:sldLayoutMk cId="3479445657" sldId="2147483671"/>
          </pc:sldLayoutMkLst>
        </pc:sldLayoutChg>
      </pc:sldMasterChg>
      <pc:sldMasterChg chg="add del addSldLayout delSldLayout modSldLayout">
        <pc:chgData name="Amelia Grainger-Brooks (2405201)" userId="S::2405201@student.uwtsd.ac.uk::96dbdf13-29c9-46dc-b1cf-7b18cf046aed" providerId="AD" clId="Web-{D1FCFDE1-72A2-1CEA-D291-AF05FE57C1B8}" dt="2024-12-04T18:51:20.948" v="139"/>
        <pc:sldMasterMkLst>
          <pc:docMk/>
          <pc:sldMasterMk cId="843440831" sldId="2147483672"/>
        </pc:sldMasterMkLst>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972388979" sldId="2147483673"/>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3273923374" sldId="2147483674"/>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4055162785" sldId="2147483675"/>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3193533024" sldId="2147483676"/>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344690054" sldId="2147483677"/>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1917253867" sldId="2147483678"/>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2425871485" sldId="2147483679"/>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2191396780" sldId="2147483680"/>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1108860976" sldId="2147483681"/>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2625600820" sldId="2147483682"/>
          </pc:sldLayoutMkLst>
        </pc:sldLayoutChg>
        <pc:sldLayoutChg chg="add del mod replId">
          <pc:chgData name="Amelia Grainger-Brooks (2405201)" userId="S::2405201@student.uwtsd.ac.uk::96dbdf13-29c9-46dc-b1cf-7b18cf046aed" providerId="AD" clId="Web-{D1FCFDE1-72A2-1CEA-D291-AF05FE57C1B8}" dt="2024-12-04T18:51:20.948" v="139"/>
          <pc:sldLayoutMkLst>
            <pc:docMk/>
            <pc:sldMasterMk cId="843440831" sldId="2147483672"/>
            <pc:sldLayoutMk cId="34541257" sldId="2147483683"/>
          </pc:sldLayoutMkLst>
        </pc:sldLayoutChg>
      </pc:sldMasterChg>
      <pc:sldMasterChg chg="add del addSldLayout delSldLayout modSldLayout">
        <pc:chgData name="Amelia Grainger-Brooks (2405201)" userId="S::2405201@student.uwtsd.ac.uk::96dbdf13-29c9-46dc-b1cf-7b18cf046aed" providerId="AD" clId="Web-{D1FCFDE1-72A2-1CEA-D291-AF05FE57C1B8}" dt="2024-12-04T18:51:23.260" v="140"/>
        <pc:sldMasterMkLst>
          <pc:docMk/>
          <pc:sldMasterMk cId="1772169075" sldId="2147483684"/>
        </pc:sldMasterMkLst>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3802128528" sldId="2147483685"/>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1097865460" sldId="2147483686"/>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823118059" sldId="2147483687"/>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1213578283" sldId="2147483688"/>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142421225" sldId="2147483689"/>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459849485" sldId="2147483690"/>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3642485451" sldId="2147483691"/>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1025901924" sldId="2147483692"/>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3663310671" sldId="2147483693"/>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828983631" sldId="2147483694"/>
          </pc:sldLayoutMkLst>
        </pc:sldLayoutChg>
        <pc:sldLayoutChg chg="add del mod replId">
          <pc:chgData name="Amelia Grainger-Brooks (2405201)" userId="S::2405201@student.uwtsd.ac.uk::96dbdf13-29c9-46dc-b1cf-7b18cf046aed" providerId="AD" clId="Web-{D1FCFDE1-72A2-1CEA-D291-AF05FE57C1B8}" dt="2024-12-04T18:51:23.260" v="140"/>
          <pc:sldLayoutMkLst>
            <pc:docMk/>
            <pc:sldMasterMk cId="1772169075" sldId="2147483684"/>
            <pc:sldLayoutMk cId="1884785817" sldId="2147483695"/>
          </pc:sldLayoutMkLst>
        </pc:sldLayoutChg>
      </pc:sldMasterChg>
      <pc:sldMasterChg chg="add del addSldLayout delSldLayout modSldLayout">
        <pc:chgData name="Amelia Grainger-Brooks (2405201)" userId="S::2405201@student.uwtsd.ac.uk::96dbdf13-29c9-46dc-b1cf-7b18cf046aed" providerId="AD" clId="Web-{D1FCFDE1-72A2-1CEA-D291-AF05FE57C1B8}" dt="2024-12-04T18:51:38.401" v="141"/>
        <pc:sldMasterMkLst>
          <pc:docMk/>
          <pc:sldMasterMk cId="3249725126" sldId="2147483696"/>
        </pc:sldMasterMkLst>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1080221384" sldId="2147483697"/>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761757232" sldId="2147483698"/>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3502684080" sldId="2147483699"/>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2466829770" sldId="2147483700"/>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474003258" sldId="2147483701"/>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1625569635" sldId="2147483702"/>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611347745" sldId="2147483703"/>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576267375" sldId="2147483704"/>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865840095" sldId="2147483705"/>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3516458941" sldId="2147483706"/>
          </pc:sldLayoutMkLst>
        </pc:sldLayoutChg>
        <pc:sldLayoutChg chg="add del mod replId">
          <pc:chgData name="Amelia Grainger-Brooks (2405201)" userId="S::2405201@student.uwtsd.ac.uk::96dbdf13-29c9-46dc-b1cf-7b18cf046aed" providerId="AD" clId="Web-{D1FCFDE1-72A2-1CEA-D291-AF05FE57C1B8}" dt="2024-12-04T18:51:38.401" v="141"/>
          <pc:sldLayoutMkLst>
            <pc:docMk/>
            <pc:sldMasterMk cId="3249725126" sldId="2147483696"/>
            <pc:sldLayoutMk cId="2298367890" sldId="2147483707"/>
          </pc:sldLayoutMkLst>
        </pc:sldLayoutChg>
      </pc:sldMasterChg>
      <pc:sldMasterChg chg="add del addSldLayout delSldLayout modSldLayout">
        <pc:chgData name="Amelia Grainger-Brooks (2405201)" userId="S::2405201@student.uwtsd.ac.uk::96dbdf13-29c9-46dc-b1cf-7b18cf046aed" providerId="AD" clId="Web-{D1FCFDE1-72A2-1CEA-D291-AF05FE57C1B8}" dt="2024-12-04T18:51:51.324" v="142"/>
        <pc:sldMasterMkLst>
          <pc:docMk/>
          <pc:sldMasterMk cId="230703719" sldId="2147483708"/>
        </pc:sldMasterMkLst>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2157020930" sldId="2147483709"/>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727810297" sldId="2147483710"/>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1181807114" sldId="2147483711"/>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2557816919" sldId="2147483712"/>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945653764" sldId="2147483713"/>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1157792496" sldId="2147483714"/>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2860627788" sldId="2147483715"/>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1355790208" sldId="2147483716"/>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1142573752" sldId="2147483717"/>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350235879" sldId="2147483718"/>
          </pc:sldLayoutMkLst>
        </pc:sldLayoutChg>
        <pc:sldLayoutChg chg="add del mod replId">
          <pc:chgData name="Amelia Grainger-Brooks (2405201)" userId="S::2405201@student.uwtsd.ac.uk::96dbdf13-29c9-46dc-b1cf-7b18cf046aed" providerId="AD" clId="Web-{D1FCFDE1-72A2-1CEA-D291-AF05FE57C1B8}" dt="2024-12-04T18:51:51.324" v="142"/>
          <pc:sldLayoutMkLst>
            <pc:docMk/>
            <pc:sldMasterMk cId="230703719" sldId="2147483708"/>
            <pc:sldLayoutMk cId="3432496637" sldId="2147483719"/>
          </pc:sldLayoutMkLst>
        </pc:sldLayoutChg>
      </pc:sldMasterChg>
      <pc:sldMasterChg chg="add addSldLayout modSldLayout">
        <pc:chgData name="Amelia Grainger-Brooks (2405201)" userId="S::2405201@student.uwtsd.ac.uk::96dbdf13-29c9-46dc-b1cf-7b18cf046aed" providerId="AD" clId="Web-{D1FCFDE1-72A2-1CEA-D291-AF05FE57C1B8}" dt="2024-12-04T18:51:51.324" v="142"/>
        <pc:sldMasterMkLst>
          <pc:docMk/>
          <pc:sldMasterMk cId="2508758062" sldId="2147483720"/>
        </pc:sldMasterMkLst>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2781789323" sldId="2147483721"/>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3150788709" sldId="2147483722"/>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38262368" sldId="2147483723"/>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160314022" sldId="2147483724"/>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3213488077" sldId="2147483725"/>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2679948052" sldId="2147483726"/>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2736267192" sldId="2147483727"/>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3197470330" sldId="2147483728"/>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1590083715" sldId="2147483729"/>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527924926" sldId="2147483730"/>
          </pc:sldLayoutMkLst>
        </pc:sldLayoutChg>
        <pc:sldLayoutChg chg="add mod replId">
          <pc:chgData name="Amelia Grainger-Brooks (2405201)" userId="S::2405201@student.uwtsd.ac.uk::96dbdf13-29c9-46dc-b1cf-7b18cf046aed" providerId="AD" clId="Web-{D1FCFDE1-72A2-1CEA-D291-AF05FE57C1B8}" dt="2024-12-04T18:51:51.324" v="142"/>
          <pc:sldLayoutMkLst>
            <pc:docMk/>
            <pc:sldMasterMk cId="2508758062" sldId="2147483720"/>
            <pc:sldLayoutMk cId="2078229328" sldId="2147483731"/>
          </pc:sldLayoutMkLst>
        </pc:sldLayoutChg>
      </pc:sldMasterChg>
    </pc:docChg>
  </pc:docChgLst>
  <pc:docChgLst>
    <pc:chgData name="Amelia Grainger-Brooks (2405201)" userId="S::2405201@student.uwtsd.ac.uk::96dbdf13-29c9-46dc-b1cf-7b18cf046aed" providerId="AD" clId="Web-{70903A31-3E46-7C0E-D3CF-6C03BB4201F3}"/>
    <pc:docChg chg="addSld delSld modSld">
      <pc:chgData name="Amelia Grainger-Brooks (2405201)" userId="S::2405201@student.uwtsd.ac.uk::96dbdf13-29c9-46dc-b1cf-7b18cf046aed" providerId="AD" clId="Web-{70903A31-3E46-7C0E-D3CF-6C03BB4201F3}" dt="2024-12-08T23:29:29.936" v="806" actId="20577"/>
      <pc:docMkLst>
        <pc:docMk/>
      </pc:docMkLst>
      <pc:sldChg chg="del">
        <pc:chgData name="Amelia Grainger-Brooks (2405201)" userId="S::2405201@student.uwtsd.ac.uk::96dbdf13-29c9-46dc-b1cf-7b18cf046aed" providerId="AD" clId="Web-{70903A31-3E46-7C0E-D3CF-6C03BB4201F3}" dt="2024-12-08T22:13:31.986" v="574"/>
        <pc:sldMkLst>
          <pc:docMk/>
          <pc:sldMk cId="2969633134" sldId="260"/>
        </pc:sldMkLst>
      </pc:sldChg>
      <pc:sldChg chg="del">
        <pc:chgData name="Amelia Grainger-Brooks (2405201)" userId="S::2405201@student.uwtsd.ac.uk::96dbdf13-29c9-46dc-b1cf-7b18cf046aed" providerId="AD" clId="Web-{70903A31-3E46-7C0E-D3CF-6C03BB4201F3}" dt="2024-12-08T22:13:51.721" v="575"/>
        <pc:sldMkLst>
          <pc:docMk/>
          <pc:sldMk cId="1186091945" sldId="262"/>
        </pc:sldMkLst>
      </pc:sldChg>
      <pc:sldChg chg="modSp">
        <pc:chgData name="Amelia Grainger-Brooks (2405201)" userId="S::2405201@student.uwtsd.ac.uk::96dbdf13-29c9-46dc-b1cf-7b18cf046aed" providerId="AD" clId="Web-{70903A31-3E46-7C0E-D3CF-6C03BB4201F3}" dt="2024-12-08T22:21:06.225" v="589" actId="20577"/>
        <pc:sldMkLst>
          <pc:docMk/>
          <pc:sldMk cId="3190997108" sldId="266"/>
        </pc:sldMkLst>
        <pc:spChg chg="mod">
          <ac:chgData name="Amelia Grainger-Brooks (2405201)" userId="S::2405201@student.uwtsd.ac.uk::96dbdf13-29c9-46dc-b1cf-7b18cf046aed" providerId="AD" clId="Web-{70903A31-3E46-7C0E-D3CF-6C03BB4201F3}" dt="2024-12-08T16:48:06.963" v="21" actId="20577"/>
          <ac:spMkLst>
            <pc:docMk/>
            <pc:sldMk cId="3190997108" sldId="266"/>
            <ac:spMk id="2" creationId="{E7864444-7A19-4C4E-34A9-924AFEB9E50A}"/>
          </ac:spMkLst>
        </pc:spChg>
        <pc:spChg chg="mod">
          <ac:chgData name="Amelia Grainger-Brooks (2405201)" userId="S::2405201@student.uwtsd.ac.uk::96dbdf13-29c9-46dc-b1cf-7b18cf046aed" providerId="AD" clId="Web-{70903A31-3E46-7C0E-D3CF-6C03BB4201F3}" dt="2024-12-08T22:21:06.225" v="589" actId="20577"/>
          <ac:spMkLst>
            <pc:docMk/>
            <pc:sldMk cId="3190997108" sldId="266"/>
            <ac:spMk id="3" creationId="{9DA85912-9E10-738E-DDF5-E3E1896067DE}"/>
          </ac:spMkLst>
        </pc:spChg>
      </pc:sldChg>
      <pc:sldChg chg="modSp">
        <pc:chgData name="Amelia Grainger-Brooks (2405201)" userId="S::2405201@student.uwtsd.ac.uk::96dbdf13-29c9-46dc-b1cf-7b18cf046aed" providerId="AD" clId="Web-{70903A31-3E46-7C0E-D3CF-6C03BB4201F3}" dt="2024-12-08T22:21:14.710" v="592" actId="20577"/>
        <pc:sldMkLst>
          <pc:docMk/>
          <pc:sldMk cId="139972551" sldId="267"/>
        </pc:sldMkLst>
        <pc:spChg chg="mod">
          <ac:chgData name="Amelia Grainger-Brooks (2405201)" userId="S::2405201@student.uwtsd.ac.uk::96dbdf13-29c9-46dc-b1cf-7b18cf046aed" providerId="AD" clId="Web-{70903A31-3E46-7C0E-D3CF-6C03BB4201F3}" dt="2024-12-08T22:21:14.710" v="592" actId="20577"/>
          <ac:spMkLst>
            <pc:docMk/>
            <pc:sldMk cId="139972551" sldId="267"/>
            <ac:spMk id="3" creationId="{277B3EEB-B066-006E-2DB2-5DD3F7416C7A}"/>
          </ac:spMkLst>
        </pc:spChg>
      </pc:sldChg>
      <pc:sldChg chg="modSp">
        <pc:chgData name="Amelia Grainger-Brooks (2405201)" userId="S::2405201@student.uwtsd.ac.uk::96dbdf13-29c9-46dc-b1cf-7b18cf046aed" providerId="AD" clId="Web-{70903A31-3E46-7C0E-D3CF-6C03BB4201F3}" dt="2024-12-08T22:56:19.574" v="743" actId="20577"/>
        <pc:sldMkLst>
          <pc:docMk/>
          <pc:sldMk cId="1668935719" sldId="269"/>
        </pc:sldMkLst>
        <pc:spChg chg="mod">
          <ac:chgData name="Amelia Grainger-Brooks (2405201)" userId="S::2405201@student.uwtsd.ac.uk::96dbdf13-29c9-46dc-b1cf-7b18cf046aed" providerId="AD" clId="Web-{70903A31-3E46-7C0E-D3CF-6C03BB4201F3}" dt="2024-12-08T22:56:19.574" v="743" actId="20577"/>
          <ac:spMkLst>
            <pc:docMk/>
            <pc:sldMk cId="1668935719" sldId="269"/>
            <ac:spMk id="3" creationId="{5B9DBBDE-AE95-2FE0-09FB-EF3B77F67F67}"/>
          </ac:spMkLst>
        </pc:spChg>
      </pc:sldChg>
      <pc:sldChg chg="modSp">
        <pc:chgData name="Amelia Grainger-Brooks (2405201)" userId="S::2405201@student.uwtsd.ac.uk::96dbdf13-29c9-46dc-b1cf-7b18cf046aed" providerId="AD" clId="Web-{70903A31-3E46-7C0E-D3CF-6C03BB4201F3}" dt="2024-12-08T22:26:50.112" v="643" actId="20577"/>
        <pc:sldMkLst>
          <pc:docMk/>
          <pc:sldMk cId="2219133731" sldId="270"/>
        </pc:sldMkLst>
        <pc:spChg chg="mod">
          <ac:chgData name="Amelia Grainger-Brooks (2405201)" userId="S::2405201@student.uwtsd.ac.uk::96dbdf13-29c9-46dc-b1cf-7b18cf046aed" providerId="AD" clId="Web-{70903A31-3E46-7C0E-D3CF-6C03BB4201F3}" dt="2024-12-08T22:26:50.112" v="643" actId="20577"/>
          <ac:spMkLst>
            <pc:docMk/>
            <pc:sldMk cId="2219133731" sldId="270"/>
            <ac:spMk id="3" creationId="{76E5C057-B58A-2ADE-E63F-630327D60943}"/>
          </ac:spMkLst>
        </pc:spChg>
      </pc:sldChg>
      <pc:sldChg chg="modSp">
        <pc:chgData name="Amelia Grainger-Brooks (2405201)" userId="S::2405201@student.uwtsd.ac.uk::96dbdf13-29c9-46dc-b1cf-7b18cf046aed" providerId="AD" clId="Web-{70903A31-3E46-7C0E-D3CF-6C03BB4201F3}" dt="2024-12-08T23:09:04.015" v="805" actId="20577"/>
        <pc:sldMkLst>
          <pc:docMk/>
          <pc:sldMk cId="2970787400" sldId="271"/>
        </pc:sldMkLst>
        <pc:spChg chg="mod">
          <ac:chgData name="Amelia Grainger-Brooks (2405201)" userId="S::2405201@student.uwtsd.ac.uk::96dbdf13-29c9-46dc-b1cf-7b18cf046aed" providerId="AD" clId="Web-{70903A31-3E46-7C0E-D3CF-6C03BB4201F3}" dt="2024-12-08T23:09:04.015" v="805" actId="20577"/>
          <ac:spMkLst>
            <pc:docMk/>
            <pc:sldMk cId="2970787400" sldId="271"/>
            <ac:spMk id="3" creationId="{C52D2D15-BE50-6BF1-8C1E-8928C1D3B446}"/>
          </ac:spMkLst>
        </pc:spChg>
      </pc:sldChg>
      <pc:sldChg chg="modSp">
        <pc:chgData name="Amelia Grainger-Brooks (2405201)" userId="S::2405201@student.uwtsd.ac.uk::96dbdf13-29c9-46dc-b1cf-7b18cf046aed" providerId="AD" clId="Web-{70903A31-3E46-7C0E-D3CF-6C03BB4201F3}" dt="2024-12-08T23:04:10.086" v="786" actId="20577"/>
        <pc:sldMkLst>
          <pc:docMk/>
          <pc:sldMk cId="3848904163" sldId="272"/>
        </pc:sldMkLst>
        <pc:spChg chg="mod">
          <ac:chgData name="Amelia Grainger-Brooks (2405201)" userId="S::2405201@student.uwtsd.ac.uk::96dbdf13-29c9-46dc-b1cf-7b18cf046aed" providerId="AD" clId="Web-{70903A31-3E46-7C0E-D3CF-6C03BB4201F3}" dt="2024-12-08T23:04:10.086" v="786" actId="20577"/>
          <ac:spMkLst>
            <pc:docMk/>
            <pc:sldMk cId="3848904163" sldId="272"/>
            <ac:spMk id="3" creationId="{9B33250B-7FE1-5AA5-7B20-83434F523C7A}"/>
          </ac:spMkLst>
        </pc:spChg>
      </pc:sldChg>
      <pc:sldChg chg="modSp">
        <pc:chgData name="Amelia Grainger-Brooks (2405201)" userId="S::2405201@student.uwtsd.ac.uk::96dbdf13-29c9-46dc-b1cf-7b18cf046aed" providerId="AD" clId="Web-{70903A31-3E46-7C0E-D3CF-6C03BB4201F3}" dt="2024-12-08T23:03:25.022" v="773" actId="20577"/>
        <pc:sldMkLst>
          <pc:docMk/>
          <pc:sldMk cId="2260861648" sldId="273"/>
        </pc:sldMkLst>
        <pc:spChg chg="mod">
          <ac:chgData name="Amelia Grainger-Brooks (2405201)" userId="S::2405201@student.uwtsd.ac.uk::96dbdf13-29c9-46dc-b1cf-7b18cf046aed" providerId="AD" clId="Web-{70903A31-3E46-7C0E-D3CF-6C03BB4201F3}" dt="2024-12-08T23:03:25.022" v="773" actId="20577"/>
          <ac:spMkLst>
            <pc:docMk/>
            <pc:sldMk cId="2260861648" sldId="273"/>
            <ac:spMk id="3" creationId="{0E9959B5-30D4-107C-FE3F-7CDFA987DC8E}"/>
          </ac:spMkLst>
        </pc:spChg>
      </pc:sldChg>
      <pc:sldChg chg="delSp modSp">
        <pc:chgData name="Amelia Grainger-Brooks (2405201)" userId="S::2405201@student.uwtsd.ac.uk::96dbdf13-29c9-46dc-b1cf-7b18cf046aed" providerId="AD" clId="Web-{70903A31-3E46-7C0E-D3CF-6C03BB4201F3}" dt="2024-12-08T23:06:55.933" v="796" actId="20577"/>
        <pc:sldMkLst>
          <pc:docMk/>
          <pc:sldMk cId="43117533" sldId="274"/>
        </pc:sldMkLst>
        <pc:spChg chg="mod">
          <ac:chgData name="Amelia Grainger-Brooks (2405201)" userId="S::2405201@student.uwtsd.ac.uk::96dbdf13-29c9-46dc-b1cf-7b18cf046aed" providerId="AD" clId="Web-{70903A31-3E46-7C0E-D3CF-6C03BB4201F3}" dt="2024-12-08T23:06:55.933" v="796" actId="20577"/>
          <ac:spMkLst>
            <pc:docMk/>
            <pc:sldMk cId="43117533" sldId="274"/>
            <ac:spMk id="3" creationId="{91DA2F0B-E83A-C00B-9CA6-971CB1121ABF}"/>
          </ac:spMkLst>
        </pc:spChg>
        <pc:spChg chg="del">
          <ac:chgData name="Amelia Grainger-Brooks (2405201)" userId="S::2405201@student.uwtsd.ac.uk::96dbdf13-29c9-46dc-b1cf-7b18cf046aed" providerId="AD" clId="Web-{70903A31-3E46-7C0E-D3CF-6C03BB4201F3}" dt="2024-12-08T22:54:18.915" v="731"/>
          <ac:spMkLst>
            <pc:docMk/>
            <pc:sldMk cId="43117533" sldId="274"/>
            <ac:spMk id="5" creationId="{B8327DA2-8650-FDC6-6C7B-C77C1EC25B57}"/>
          </ac:spMkLst>
        </pc:spChg>
      </pc:sldChg>
      <pc:sldChg chg="modSp del">
        <pc:chgData name="Amelia Grainger-Brooks (2405201)" userId="S::2405201@student.uwtsd.ac.uk::96dbdf13-29c9-46dc-b1cf-7b18cf046aed" providerId="AD" clId="Web-{70903A31-3E46-7C0E-D3CF-6C03BB4201F3}" dt="2024-12-08T21:35:10.410" v="319"/>
        <pc:sldMkLst>
          <pc:docMk/>
          <pc:sldMk cId="2636540005" sldId="275"/>
        </pc:sldMkLst>
        <pc:spChg chg="mod">
          <ac:chgData name="Amelia Grainger-Brooks (2405201)" userId="S::2405201@student.uwtsd.ac.uk::96dbdf13-29c9-46dc-b1cf-7b18cf046aed" providerId="AD" clId="Web-{70903A31-3E46-7C0E-D3CF-6C03BB4201F3}" dt="2024-12-08T21:35:02.425" v="318" actId="20577"/>
          <ac:spMkLst>
            <pc:docMk/>
            <pc:sldMk cId="2636540005" sldId="275"/>
            <ac:spMk id="3" creationId="{88B28AC0-18F7-1303-863C-4637E6C4917F}"/>
          </ac:spMkLst>
        </pc:spChg>
      </pc:sldChg>
      <pc:sldChg chg="addSp delSp modSp new mod modClrScheme chgLayout">
        <pc:chgData name="Amelia Grainger-Brooks (2405201)" userId="S::2405201@student.uwtsd.ac.uk::96dbdf13-29c9-46dc-b1cf-7b18cf046aed" providerId="AD" clId="Web-{70903A31-3E46-7C0E-D3CF-6C03BB4201F3}" dt="2024-12-08T22:21:58.870" v="611" actId="20577"/>
        <pc:sldMkLst>
          <pc:docMk/>
          <pc:sldMk cId="624067834" sldId="277"/>
        </pc:sldMkLst>
        <pc:spChg chg="del">
          <ac:chgData name="Amelia Grainger-Brooks (2405201)" userId="S::2405201@student.uwtsd.ac.uk::96dbdf13-29c9-46dc-b1cf-7b18cf046aed" providerId="AD" clId="Web-{70903A31-3E46-7C0E-D3CF-6C03BB4201F3}" dt="2024-12-08T18:18:28.445" v="78"/>
          <ac:spMkLst>
            <pc:docMk/>
            <pc:sldMk cId="624067834" sldId="277"/>
            <ac:spMk id="2" creationId="{CD55CB44-5F6C-EC05-CFD2-EB5865E0A28E}"/>
          </ac:spMkLst>
        </pc:spChg>
        <pc:spChg chg="del">
          <ac:chgData name="Amelia Grainger-Brooks (2405201)" userId="S::2405201@student.uwtsd.ac.uk::96dbdf13-29c9-46dc-b1cf-7b18cf046aed" providerId="AD" clId="Web-{70903A31-3E46-7C0E-D3CF-6C03BB4201F3}" dt="2024-12-08T18:18:28.445" v="78"/>
          <ac:spMkLst>
            <pc:docMk/>
            <pc:sldMk cId="624067834" sldId="277"/>
            <ac:spMk id="3" creationId="{9D99B200-BE59-DA10-4586-B4E6A3E426E6}"/>
          </ac:spMkLst>
        </pc:spChg>
        <pc:spChg chg="del">
          <ac:chgData name="Amelia Grainger-Brooks (2405201)" userId="S::2405201@student.uwtsd.ac.uk::96dbdf13-29c9-46dc-b1cf-7b18cf046aed" providerId="AD" clId="Web-{70903A31-3E46-7C0E-D3CF-6C03BB4201F3}" dt="2024-12-08T18:18:28.445" v="78"/>
          <ac:spMkLst>
            <pc:docMk/>
            <pc:sldMk cId="624067834" sldId="277"/>
            <ac:spMk id="4" creationId="{36312C97-E18F-8C0B-0861-44F87F918144}"/>
          </ac:spMkLst>
        </pc:spChg>
        <pc:spChg chg="mod">
          <ac:chgData name="Amelia Grainger-Brooks (2405201)" userId="S::2405201@student.uwtsd.ac.uk::96dbdf13-29c9-46dc-b1cf-7b18cf046aed" providerId="AD" clId="Web-{70903A31-3E46-7C0E-D3CF-6C03BB4201F3}" dt="2024-12-08T18:18:28.445" v="78"/>
          <ac:spMkLst>
            <pc:docMk/>
            <pc:sldMk cId="624067834" sldId="277"/>
            <ac:spMk id="5" creationId="{79422E5D-CAC1-1946-77A8-94DB88AE5146}"/>
          </ac:spMkLst>
        </pc:spChg>
        <pc:spChg chg="del">
          <ac:chgData name="Amelia Grainger-Brooks (2405201)" userId="S::2405201@student.uwtsd.ac.uk::96dbdf13-29c9-46dc-b1cf-7b18cf046aed" providerId="AD" clId="Web-{70903A31-3E46-7C0E-D3CF-6C03BB4201F3}" dt="2024-12-08T18:18:28.445" v="78"/>
          <ac:spMkLst>
            <pc:docMk/>
            <pc:sldMk cId="624067834" sldId="277"/>
            <ac:spMk id="6" creationId="{91355F3B-6611-DB32-9E3D-D0DBD38DFB6B}"/>
          </ac:spMkLst>
        </pc:spChg>
        <pc:spChg chg="mod">
          <ac:chgData name="Amelia Grainger-Brooks (2405201)" userId="S::2405201@student.uwtsd.ac.uk::96dbdf13-29c9-46dc-b1cf-7b18cf046aed" providerId="AD" clId="Web-{70903A31-3E46-7C0E-D3CF-6C03BB4201F3}" dt="2024-12-08T18:18:28.445" v="78"/>
          <ac:spMkLst>
            <pc:docMk/>
            <pc:sldMk cId="624067834" sldId="277"/>
            <ac:spMk id="7" creationId="{DA0937FA-5B42-7D3C-EEFE-E6BB3EB45FAA}"/>
          </ac:spMkLst>
        </pc:spChg>
        <pc:spChg chg="add mod">
          <ac:chgData name="Amelia Grainger-Brooks (2405201)" userId="S::2405201@student.uwtsd.ac.uk::96dbdf13-29c9-46dc-b1cf-7b18cf046aed" providerId="AD" clId="Web-{70903A31-3E46-7C0E-D3CF-6C03BB4201F3}" dt="2024-12-08T18:31:27.230" v="185" actId="20577"/>
          <ac:spMkLst>
            <pc:docMk/>
            <pc:sldMk cId="624067834" sldId="277"/>
            <ac:spMk id="12" creationId="{397A6403-0AB3-E59C-3752-ABCDBA6FBFD6}"/>
          </ac:spMkLst>
        </pc:spChg>
        <pc:spChg chg="add mod">
          <ac:chgData name="Amelia Grainger-Brooks (2405201)" userId="S::2405201@student.uwtsd.ac.uk::96dbdf13-29c9-46dc-b1cf-7b18cf046aed" providerId="AD" clId="Web-{70903A31-3E46-7C0E-D3CF-6C03BB4201F3}" dt="2024-12-08T22:21:58.870" v="611" actId="20577"/>
          <ac:spMkLst>
            <pc:docMk/>
            <pc:sldMk cId="624067834" sldId="277"/>
            <ac:spMk id="14" creationId="{34B63623-642A-82D7-58F3-23082D2641C2}"/>
          </ac:spMkLst>
        </pc:spChg>
        <pc:spChg chg="add mod">
          <ac:chgData name="Amelia Grainger-Brooks (2405201)" userId="S::2405201@student.uwtsd.ac.uk::96dbdf13-29c9-46dc-b1cf-7b18cf046aed" providerId="AD" clId="Web-{70903A31-3E46-7C0E-D3CF-6C03BB4201F3}" dt="2024-12-08T18:18:28.445" v="78"/>
          <ac:spMkLst>
            <pc:docMk/>
            <pc:sldMk cId="624067834" sldId="277"/>
            <ac:spMk id="16" creationId="{4653DFE3-14D5-FF2D-46FE-6AA399EFC44A}"/>
          </ac:spMkLst>
        </pc:spChg>
      </pc:sldChg>
      <pc:sldChg chg="modSp new">
        <pc:chgData name="Amelia Grainger-Brooks (2405201)" userId="S::2405201@student.uwtsd.ac.uk::96dbdf13-29c9-46dc-b1cf-7b18cf046aed" providerId="AD" clId="Web-{70903A31-3E46-7C0E-D3CF-6C03BB4201F3}" dt="2024-12-08T23:29:29.936" v="806" actId="20577"/>
        <pc:sldMkLst>
          <pc:docMk/>
          <pc:sldMk cId="4102145109" sldId="278"/>
        </pc:sldMkLst>
        <pc:spChg chg="mod">
          <ac:chgData name="Amelia Grainger-Brooks (2405201)" userId="S::2405201@student.uwtsd.ac.uk::96dbdf13-29c9-46dc-b1cf-7b18cf046aed" providerId="AD" clId="Web-{70903A31-3E46-7C0E-D3CF-6C03BB4201F3}" dt="2024-12-08T21:38:01.580" v="327" actId="20577"/>
          <ac:spMkLst>
            <pc:docMk/>
            <pc:sldMk cId="4102145109" sldId="278"/>
            <ac:spMk id="2" creationId="{A2F0F39D-85B0-1AE4-6663-449810DBE463}"/>
          </ac:spMkLst>
        </pc:spChg>
        <pc:spChg chg="mod">
          <ac:chgData name="Amelia Grainger-Brooks (2405201)" userId="S::2405201@student.uwtsd.ac.uk::96dbdf13-29c9-46dc-b1cf-7b18cf046aed" providerId="AD" clId="Web-{70903A31-3E46-7C0E-D3CF-6C03BB4201F3}" dt="2024-12-08T23:29:29.936" v="806" actId="20577"/>
          <ac:spMkLst>
            <pc:docMk/>
            <pc:sldMk cId="4102145109" sldId="278"/>
            <ac:spMk id="3" creationId="{F596558B-CA4B-893C-C705-78F2185F0D94}"/>
          </ac:spMkLst>
        </pc:spChg>
      </pc:sldChg>
      <pc:sldChg chg="modSp new">
        <pc:chgData name="Amelia Grainger-Brooks (2405201)" userId="S::2405201@student.uwtsd.ac.uk::96dbdf13-29c9-46dc-b1cf-7b18cf046aed" providerId="AD" clId="Web-{70903A31-3E46-7C0E-D3CF-6C03BB4201F3}" dt="2024-12-08T22:13:13.297" v="573" actId="20577"/>
        <pc:sldMkLst>
          <pc:docMk/>
          <pc:sldMk cId="2697995457" sldId="279"/>
        </pc:sldMkLst>
        <pc:spChg chg="mod">
          <ac:chgData name="Amelia Grainger-Brooks (2405201)" userId="S::2405201@student.uwtsd.ac.uk::96dbdf13-29c9-46dc-b1cf-7b18cf046aed" providerId="AD" clId="Web-{70903A31-3E46-7C0E-D3CF-6C03BB4201F3}" dt="2024-12-08T21:40:55.375" v="333" actId="20577"/>
          <ac:spMkLst>
            <pc:docMk/>
            <pc:sldMk cId="2697995457" sldId="279"/>
            <ac:spMk id="2" creationId="{3CCAFC2D-B845-BAF1-EC2E-B11124CF7EC8}"/>
          </ac:spMkLst>
        </pc:spChg>
        <pc:spChg chg="mod">
          <ac:chgData name="Amelia Grainger-Brooks (2405201)" userId="S::2405201@student.uwtsd.ac.uk::96dbdf13-29c9-46dc-b1cf-7b18cf046aed" providerId="AD" clId="Web-{70903A31-3E46-7C0E-D3CF-6C03BB4201F3}" dt="2024-12-08T22:13:13.297" v="573" actId="20577"/>
          <ac:spMkLst>
            <pc:docMk/>
            <pc:sldMk cId="2697995457" sldId="279"/>
            <ac:spMk id="3" creationId="{030000C4-B322-6F9D-6774-B51F6A35D356}"/>
          </ac:spMkLst>
        </pc:spChg>
      </pc:sldChg>
    </pc:docChg>
  </pc:docChgLst>
  <pc:docChgLst>
    <pc:chgData name="Amelia Grainger-Brooks (2405201)" userId="S::2405201@student.uwtsd.ac.uk::96dbdf13-29c9-46dc-b1cf-7b18cf046aed" providerId="AD" clId="Web-{4AFE08C8-53F9-1342-C33C-80B6705F4F2D}"/>
    <pc:docChg chg="addSld delSld modSld sldOrd">
      <pc:chgData name="Amelia Grainger-Brooks (2405201)" userId="S::2405201@student.uwtsd.ac.uk::96dbdf13-29c9-46dc-b1cf-7b18cf046aed" providerId="AD" clId="Web-{4AFE08C8-53F9-1342-C33C-80B6705F4F2D}" dt="2024-12-07T19:33:28.537" v="1032" actId="20577"/>
      <pc:docMkLst>
        <pc:docMk/>
      </pc:docMkLst>
      <pc:sldChg chg="addSp delSp modSp mod setBg modClrScheme chgLayout">
        <pc:chgData name="Amelia Grainger-Brooks (2405201)" userId="S::2405201@student.uwtsd.ac.uk::96dbdf13-29c9-46dc-b1cf-7b18cf046aed" providerId="AD" clId="Web-{4AFE08C8-53F9-1342-C33C-80B6705F4F2D}" dt="2024-12-07T19:33:28.537" v="1032" actId="20577"/>
        <pc:sldMkLst>
          <pc:docMk/>
          <pc:sldMk cId="109857222" sldId="256"/>
        </pc:sldMkLst>
        <pc:spChg chg="mod">
          <ac:chgData name="Amelia Grainger-Brooks (2405201)" userId="S::2405201@student.uwtsd.ac.uk::96dbdf13-29c9-46dc-b1cf-7b18cf046aed" providerId="AD" clId="Web-{4AFE08C8-53F9-1342-C33C-80B6705F4F2D}" dt="2024-12-07T19:32:55.972" v="1021" actId="20577"/>
          <ac:spMkLst>
            <pc:docMk/>
            <pc:sldMk cId="109857222" sldId="256"/>
            <ac:spMk id="2" creationId="{00000000-0000-0000-0000-000000000000}"/>
          </ac:spMkLst>
        </pc:spChg>
        <pc:spChg chg="mod ord">
          <ac:chgData name="Amelia Grainger-Brooks (2405201)" userId="S::2405201@student.uwtsd.ac.uk::96dbdf13-29c9-46dc-b1cf-7b18cf046aed" providerId="AD" clId="Web-{4AFE08C8-53F9-1342-C33C-80B6705F4F2D}" dt="2024-12-07T19:33:28.537" v="1032" actId="20577"/>
          <ac:spMkLst>
            <pc:docMk/>
            <pc:sldMk cId="109857222" sldId="256"/>
            <ac:spMk id="3" creationId="{00000000-0000-0000-0000-000000000000}"/>
          </ac:spMkLst>
        </pc:spChg>
        <pc:spChg chg="add del mod">
          <ac:chgData name="Amelia Grainger-Brooks (2405201)" userId="S::2405201@student.uwtsd.ac.uk::96dbdf13-29c9-46dc-b1cf-7b18cf046aed" providerId="AD" clId="Web-{4AFE08C8-53F9-1342-C33C-80B6705F4F2D}" dt="2024-12-05T17:54:21.601" v="62"/>
          <ac:spMkLst>
            <pc:docMk/>
            <pc:sldMk cId="109857222" sldId="256"/>
            <ac:spMk id="5" creationId="{FD0B14F2-FB9B-0422-7AD1-E4BE9AD1AFEF}"/>
          </ac:spMkLst>
        </pc:spChg>
        <pc:spChg chg="add del mod">
          <ac:chgData name="Amelia Grainger-Brooks (2405201)" userId="S::2405201@student.uwtsd.ac.uk::96dbdf13-29c9-46dc-b1cf-7b18cf046aed" providerId="AD" clId="Web-{4AFE08C8-53F9-1342-C33C-80B6705F4F2D}" dt="2024-12-06T15:56:56.803" v="517"/>
          <ac:spMkLst>
            <pc:docMk/>
            <pc:sldMk cId="109857222" sldId="256"/>
            <ac:spMk id="6" creationId="{F355698D-9A30-BF8F-5767-263BEDB45751}"/>
          </ac:spMkLst>
        </pc:spChg>
        <pc:spChg chg="add del mod">
          <ac:chgData name="Amelia Grainger-Brooks (2405201)" userId="S::2405201@student.uwtsd.ac.uk::96dbdf13-29c9-46dc-b1cf-7b18cf046aed" providerId="AD" clId="Web-{4AFE08C8-53F9-1342-C33C-80B6705F4F2D}" dt="2024-12-06T15:56:56.803" v="517"/>
          <ac:spMkLst>
            <pc:docMk/>
            <pc:sldMk cId="109857222" sldId="256"/>
            <ac:spMk id="9" creationId="{B3B0A779-1A85-8A68-E0FE-0D401C882289}"/>
          </ac:spMkLst>
        </pc:spChg>
        <pc:spChg chg="add del mod">
          <ac:chgData name="Amelia Grainger-Brooks (2405201)" userId="S::2405201@student.uwtsd.ac.uk::96dbdf13-29c9-46dc-b1cf-7b18cf046aed" providerId="AD" clId="Web-{4AFE08C8-53F9-1342-C33C-80B6705F4F2D}" dt="2024-12-06T15:56:56.803" v="517"/>
          <ac:spMkLst>
            <pc:docMk/>
            <pc:sldMk cId="109857222" sldId="256"/>
            <ac:spMk id="11" creationId="{79B7DB21-C482-DB68-B8D5-AF9C099C2204}"/>
          </ac:spMkLst>
        </pc:spChg>
        <pc:spChg chg="add mod">
          <ac:chgData name="Amelia Grainger-Brooks (2405201)" userId="S::2405201@student.uwtsd.ac.uk::96dbdf13-29c9-46dc-b1cf-7b18cf046aed" providerId="AD" clId="Web-{4AFE08C8-53F9-1342-C33C-80B6705F4F2D}" dt="2024-12-06T15:58:33.540" v="527"/>
          <ac:spMkLst>
            <pc:docMk/>
            <pc:sldMk cId="109857222" sldId="256"/>
            <ac:spMk id="14" creationId="{EFD6C12A-C761-D6CA-ABE1-6C67B671E4CE}"/>
          </ac:spMkLst>
        </pc:spChg>
        <pc:spChg chg="add del mod">
          <ac:chgData name="Amelia Grainger-Brooks (2405201)" userId="S::2405201@student.uwtsd.ac.uk::96dbdf13-29c9-46dc-b1cf-7b18cf046aed" providerId="AD" clId="Web-{4AFE08C8-53F9-1342-C33C-80B6705F4F2D}" dt="2024-12-06T15:57:08.272" v="520"/>
          <ac:spMkLst>
            <pc:docMk/>
            <pc:sldMk cId="109857222" sldId="256"/>
            <ac:spMk id="16" creationId="{FF51EE08-BF4A-0D3A-BBEC-4CAE2C340BF8}"/>
          </ac:spMkLst>
        </pc:spChg>
        <pc:spChg chg="add mod">
          <ac:chgData name="Amelia Grainger-Brooks (2405201)" userId="S::2405201@student.uwtsd.ac.uk::96dbdf13-29c9-46dc-b1cf-7b18cf046aed" providerId="AD" clId="Web-{4AFE08C8-53F9-1342-C33C-80B6705F4F2D}" dt="2024-12-06T15:59:46.433" v="544" actId="20577"/>
          <ac:spMkLst>
            <pc:docMk/>
            <pc:sldMk cId="109857222" sldId="256"/>
            <ac:spMk id="18" creationId="{109FA3F3-75A7-FA74-383C-96A25D359D2F}"/>
          </ac:spMkLst>
        </pc:spChg>
        <pc:spChg chg="add del">
          <ac:chgData name="Amelia Grainger-Brooks (2405201)" userId="S::2405201@student.uwtsd.ac.uk::96dbdf13-29c9-46dc-b1cf-7b18cf046aed" providerId="AD" clId="Web-{4AFE08C8-53F9-1342-C33C-80B6705F4F2D}" dt="2024-12-06T15:58:43.306" v="528"/>
          <ac:spMkLst>
            <pc:docMk/>
            <pc:sldMk cId="109857222" sldId="256"/>
            <ac:spMk id="23" creationId="{36B02318-4527-9FE1-1FC5-3ED8739A885E}"/>
          </ac:spMkLst>
        </pc:spChg>
        <pc:picChg chg="add del mod">
          <ac:chgData name="Amelia Grainger-Brooks (2405201)" userId="S::2405201@student.uwtsd.ac.uk::96dbdf13-29c9-46dc-b1cf-7b18cf046aed" providerId="AD" clId="Web-{4AFE08C8-53F9-1342-C33C-80B6705F4F2D}" dt="2024-12-06T15:57:34.413" v="523"/>
          <ac:picMkLst>
            <pc:docMk/>
            <pc:sldMk cId="109857222" sldId="256"/>
            <ac:picMk id="4" creationId="{C316C08C-9218-02BB-786C-6B0E9AE02A45}"/>
          </ac:picMkLst>
        </pc:picChg>
        <pc:picChg chg="add del mod">
          <ac:chgData name="Amelia Grainger-Brooks (2405201)" userId="S::2405201@student.uwtsd.ac.uk::96dbdf13-29c9-46dc-b1cf-7b18cf046aed" providerId="AD" clId="Web-{4AFE08C8-53F9-1342-C33C-80B6705F4F2D}" dt="2024-12-06T15:58:00.321" v="525"/>
          <ac:picMkLst>
            <pc:docMk/>
            <pc:sldMk cId="109857222" sldId="256"/>
            <ac:picMk id="5" creationId="{3379DCE9-6F2D-E4C3-D571-1B2F96CB25BA}"/>
          </ac:picMkLst>
        </pc:picChg>
        <pc:picChg chg="add del mod">
          <ac:chgData name="Amelia Grainger-Brooks (2405201)" userId="S::2405201@student.uwtsd.ac.uk::96dbdf13-29c9-46dc-b1cf-7b18cf046aed" providerId="AD" clId="Web-{4AFE08C8-53F9-1342-C33C-80B6705F4F2D}" dt="2024-12-06T15:56:39.130" v="515"/>
          <ac:picMkLst>
            <pc:docMk/>
            <pc:sldMk cId="109857222" sldId="256"/>
            <ac:picMk id="7" creationId="{3F3895D3-57D9-6425-D86D-15218DD5C676}"/>
          </ac:picMkLst>
        </pc:picChg>
        <pc:picChg chg="add mod ord">
          <ac:chgData name="Amelia Grainger-Brooks (2405201)" userId="S::2405201@student.uwtsd.ac.uk::96dbdf13-29c9-46dc-b1cf-7b18cf046aed" providerId="AD" clId="Web-{4AFE08C8-53F9-1342-C33C-80B6705F4F2D}" dt="2024-12-06T15:58:33.540" v="527"/>
          <ac:picMkLst>
            <pc:docMk/>
            <pc:sldMk cId="109857222" sldId="256"/>
            <ac:picMk id="8" creationId="{E1488D5D-72D2-B1EB-4F4B-8E32B9C0791E}"/>
          </ac:picMkLst>
        </pc:picChg>
      </pc:sldChg>
      <pc:sldChg chg="del">
        <pc:chgData name="Amelia Grainger-Brooks (2405201)" userId="S::2405201@student.uwtsd.ac.uk::96dbdf13-29c9-46dc-b1cf-7b18cf046aed" providerId="AD" clId="Web-{4AFE08C8-53F9-1342-C33C-80B6705F4F2D}" dt="2024-12-05T18:00:03.532" v="69"/>
        <pc:sldMkLst>
          <pc:docMk/>
          <pc:sldMk cId="1247892729" sldId="258"/>
        </pc:sldMkLst>
      </pc:sldChg>
      <pc:sldChg chg="del">
        <pc:chgData name="Amelia Grainger-Brooks (2405201)" userId="S::2405201@student.uwtsd.ac.uk::96dbdf13-29c9-46dc-b1cf-7b18cf046aed" providerId="AD" clId="Web-{4AFE08C8-53F9-1342-C33C-80B6705F4F2D}" dt="2024-12-05T18:00:05.657" v="70"/>
        <pc:sldMkLst>
          <pc:docMk/>
          <pc:sldMk cId="1953186053" sldId="259"/>
        </pc:sldMkLst>
      </pc:sldChg>
      <pc:sldChg chg="modSp ord">
        <pc:chgData name="Amelia Grainger-Brooks (2405201)" userId="S::2405201@student.uwtsd.ac.uk::96dbdf13-29c9-46dc-b1cf-7b18cf046aed" providerId="AD" clId="Web-{4AFE08C8-53F9-1342-C33C-80B6705F4F2D}" dt="2024-12-06T23:40:10.585" v="796" actId="20577"/>
        <pc:sldMkLst>
          <pc:docMk/>
          <pc:sldMk cId="2969633134" sldId="260"/>
        </pc:sldMkLst>
        <pc:spChg chg="mod">
          <ac:chgData name="Amelia Grainger-Brooks (2405201)" userId="S::2405201@student.uwtsd.ac.uk::96dbdf13-29c9-46dc-b1cf-7b18cf046aed" providerId="AD" clId="Web-{4AFE08C8-53F9-1342-C33C-80B6705F4F2D}" dt="2024-12-06T23:40:10.585" v="796" actId="20577"/>
          <ac:spMkLst>
            <pc:docMk/>
            <pc:sldMk cId="2969633134" sldId="260"/>
            <ac:spMk id="3" creationId="{F51F652E-A2E8-3F5F-D139-6BA5928288FA}"/>
          </ac:spMkLst>
        </pc:spChg>
      </pc:sldChg>
      <pc:sldChg chg="modSp">
        <pc:chgData name="Amelia Grainger-Brooks (2405201)" userId="S::2405201@student.uwtsd.ac.uk::96dbdf13-29c9-46dc-b1cf-7b18cf046aed" providerId="AD" clId="Web-{4AFE08C8-53F9-1342-C33C-80B6705F4F2D}" dt="2024-12-06T23:19:10.734" v="751" actId="20577"/>
        <pc:sldMkLst>
          <pc:docMk/>
          <pc:sldMk cId="1186091945" sldId="262"/>
        </pc:sldMkLst>
        <pc:spChg chg="mod">
          <ac:chgData name="Amelia Grainger-Brooks (2405201)" userId="S::2405201@student.uwtsd.ac.uk::96dbdf13-29c9-46dc-b1cf-7b18cf046aed" providerId="AD" clId="Web-{4AFE08C8-53F9-1342-C33C-80B6705F4F2D}" dt="2024-12-06T23:19:10.734" v="751" actId="20577"/>
          <ac:spMkLst>
            <pc:docMk/>
            <pc:sldMk cId="1186091945" sldId="262"/>
            <ac:spMk id="3" creationId="{3DD0878B-ECB8-250B-6408-30E18E594093}"/>
          </ac:spMkLst>
        </pc:spChg>
      </pc:sldChg>
      <pc:sldChg chg="del">
        <pc:chgData name="Amelia Grainger-Brooks (2405201)" userId="S::2405201@student.uwtsd.ac.uk::96dbdf13-29c9-46dc-b1cf-7b18cf046aed" providerId="AD" clId="Web-{4AFE08C8-53F9-1342-C33C-80B6705F4F2D}" dt="2024-12-06T15:43:29.590" v="439"/>
        <pc:sldMkLst>
          <pc:docMk/>
          <pc:sldMk cId="2136993445" sldId="263"/>
        </pc:sldMkLst>
      </pc:sldChg>
      <pc:sldChg chg="del">
        <pc:chgData name="Amelia Grainger-Brooks (2405201)" userId="S::2405201@student.uwtsd.ac.uk::96dbdf13-29c9-46dc-b1cf-7b18cf046aed" providerId="AD" clId="Web-{4AFE08C8-53F9-1342-C33C-80B6705F4F2D}" dt="2024-12-05T18:00:01.501" v="68"/>
        <pc:sldMkLst>
          <pc:docMk/>
          <pc:sldMk cId="3407631068" sldId="264"/>
        </pc:sldMkLst>
      </pc:sldChg>
      <pc:sldChg chg="delSp modSp del">
        <pc:chgData name="Amelia Grainger-Brooks (2405201)" userId="S::2405201@student.uwtsd.ac.uk::96dbdf13-29c9-46dc-b1cf-7b18cf046aed" providerId="AD" clId="Web-{4AFE08C8-53F9-1342-C33C-80B6705F4F2D}" dt="2024-12-05T18:12:33.287" v="163"/>
        <pc:sldMkLst>
          <pc:docMk/>
          <pc:sldMk cId="1741541342" sldId="265"/>
        </pc:sldMkLst>
        <pc:spChg chg="mod">
          <ac:chgData name="Amelia Grainger-Brooks (2405201)" userId="S::2405201@student.uwtsd.ac.uk::96dbdf13-29c9-46dc-b1cf-7b18cf046aed" providerId="AD" clId="Web-{4AFE08C8-53F9-1342-C33C-80B6705F4F2D}" dt="2024-12-05T17:31:24.033" v="22" actId="20577"/>
          <ac:spMkLst>
            <pc:docMk/>
            <pc:sldMk cId="1741541342" sldId="265"/>
            <ac:spMk id="2" creationId="{C70D1F1F-C487-0510-EF4B-6AE1520088CC}"/>
          </ac:spMkLst>
        </pc:spChg>
        <pc:spChg chg="mod">
          <ac:chgData name="Amelia Grainger-Brooks (2405201)" userId="S::2405201@student.uwtsd.ac.uk::96dbdf13-29c9-46dc-b1cf-7b18cf046aed" providerId="AD" clId="Web-{4AFE08C8-53F9-1342-C33C-80B6705F4F2D}" dt="2024-12-05T17:49:34.843" v="50" actId="20577"/>
          <ac:spMkLst>
            <pc:docMk/>
            <pc:sldMk cId="1741541342" sldId="265"/>
            <ac:spMk id="3" creationId="{ABD56CEE-B7A6-3C07-0315-7CDE7A7AC152}"/>
          </ac:spMkLst>
        </pc:spChg>
        <pc:spChg chg="del">
          <ac:chgData name="Amelia Grainger-Brooks (2405201)" userId="S::2405201@student.uwtsd.ac.uk::96dbdf13-29c9-46dc-b1cf-7b18cf046aed" providerId="AD" clId="Web-{4AFE08C8-53F9-1342-C33C-80B6705F4F2D}" dt="2024-12-05T17:32:26.628" v="29"/>
          <ac:spMkLst>
            <pc:docMk/>
            <pc:sldMk cId="1741541342" sldId="265"/>
            <ac:spMk id="5" creationId="{6812F7DE-BCE9-4CB8-CB14-00E0F97EF65D}"/>
          </ac:spMkLst>
        </pc:spChg>
      </pc:sldChg>
      <pc:sldChg chg="modSp ord">
        <pc:chgData name="Amelia Grainger-Brooks (2405201)" userId="S::2405201@student.uwtsd.ac.uk::96dbdf13-29c9-46dc-b1cf-7b18cf046aed" providerId="AD" clId="Web-{4AFE08C8-53F9-1342-C33C-80B6705F4F2D}" dt="2024-12-06T23:19:18.984" v="752" actId="20577"/>
        <pc:sldMkLst>
          <pc:docMk/>
          <pc:sldMk cId="3190997108" sldId="266"/>
        </pc:sldMkLst>
        <pc:spChg chg="mod">
          <ac:chgData name="Amelia Grainger-Brooks (2405201)" userId="S::2405201@student.uwtsd.ac.uk::96dbdf13-29c9-46dc-b1cf-7b18cf046aed" providerId="AD" clId="Web-{4AFE08C8-53F9-1342-C33C-80B6705F4F2D}" dt="2024-12-06T23:19:18.984" v="752" actId="20577"/>
          <ac:spMkLst>
            <pc:docMk/>
            <pc:sldMk cId="3190997108" sldId="266"/>
            <ac:spMk id="3" creationId="{9DA85912-9E10-738E-DDF5-E3E1896067DE}"/>
          </ac:spMkLst>
        </pc:spChg>
      </pc:sldChg>
      <pc:sldChg chg="modSp new">
        <pc:chgData name="Amelia Grainger-Brooks (2405201)" userId="S::2405201@student.uwtsd.ac.uk::96dbdf13-29c9-46dc-b1cf-7b18cf046aed" providerId="AD" clId="Web-{4AFE08C8-53F9-1342-C33C-80B6705F4F2D}" dt="2024-12-06T23:58:48.601" v="1008" actId="20577"/>
        <pc:sldMkLst>
          <pc:docMk/>
          <pc:sldMk cId="139972551" sldId="267"/>
        </pc:sldMkLst>
        <pc:spChg chg="mod">
          <ac:chgData name="Amelia Grainger-Brooks (2405201)" userId="S::2405201@student.uwtsd.ac.uk::96dbdf13-29c9-46dc-b1cf-7b18cf046aed" providerId="AD" clId="Web-{4AFE08C8-53F9-1342-C33C-80B6705F4F2D}" dt="2024-12-05T16:35:15.396" v="3" actId="20577"/>
          <ac:spMkLst>
            <pc:docMk/>
            <pc:sldMk cId="139972551" sldId="267"/>
            <ac:spMk id="2" creationId="{514F6E82-4BB1-93CA-BFA3-F9BC7614DE17}"/>
          </ac:spMkLst>
        </pc:spChg>
        <pc:spChg chg="mod">
          <ac:chgData name="Amelia Grainger-Brooks (2405201)" userId="S::2405201@student.uwtsd.ac.uk::96dbdf13-29c9-46dc-b1cf-7b18cf046aed" providerId="AD" clId="Web-{4AFE08C8-53F9-1342-C33C-80B6705F4F2D}" dt="2024-12-06T23:58:48.601" v="1008" actId="20577"/>
          <ac:spMkLst>
            <pc:docMk/>
            <pc:sldMk cId="139972551" sldId="267"/>
            <ac:spMk id="3" creationId="{277B3EEB-B066-006E-2DB2-5DD3F7416C7A}"/>
          </ac:spMkLst>
        </pc:spChg>
      </pc:sldChg>
      <pc:sldChg chg="modSp new del">
        <pc:chgData name="Amelia Grainger-Brooks (2405201)" userId="S::2405201@student.uwtsd.ac.uk::96dbdf13-29c9-46dc-b1cf-7b18cf046aed" providerId="AD" clId="Web-{4AFE08C8-53F9-1342-C33C-80B6705F4F2D}" dt="2024-12-05T18:12:41.834" v="164"/>
        <pc:sldMkLst>
          <pc:docMk/>
          <pc:sldMk cId="3211451827" sldId="268"/>
        </pc:sldMkLst>
        <pc:spChg chg="mod">
          <ac:chgData name="Amelia Grainger-Brooks (2405201)" userId="S::2405201@student.uwtsd.ac.uk::96dbdf13-29c9-46dc-b1cf-7b18cf046aed" providerId="AD" clId="Web-{4AFE08C8-53F9-1342-C33C-80B6705F4F2D}" dt="2024-12-05T17:59:46.250" v="67" actId="20577"/>
          <ac:spMkLst>
            <pc:docMk/>
            <pc:sldMk cId="3211451827" sldId="268"/>
            <ac:spMk id="2" creationId="{D9BECF84-90AE-26AD-C4A0-46DD662F3E36}"/>
          </ac:spMkLst>
        </pc:spChg>
      </pc:sldChg>
      <pc:sldChg chg="addSp delSp modSp new mod modClrScheme chgLayout">
        <pc:chgData name="Amelia Grainger-Brooks (2405201)" userId="S::2405201@student.uwtsd.ac.uk::96dbdf13-29c9-46dc-b1cf-7b18cf046aed" providerId="AD" clId="Web-{4AFE08C8-53F9-1342-C33C-80B6705F4F2D}" dt="2024-12-06T23:30:14.116" v="793" actId="20577"/>
        <pc:sldMkLst>
          <pc:docMk/>
          <pc:sldMk cId="1668935719" sldId="269"/>
        </pc:sldMkLst>
        <pc:spChg chg="mod ord">
          <ac:chgData name="Amelia Grainger-Brooks (2405201)" userId="S::2405201@student.uwtsd.ac.uk::96dbdf13-29c9-46dc-b1cf-7b18cf046aed" providerId="AD" clId="Web-{4AFE08C8-53F9-1342-C33C-80B6705F4F2D}" dt="2024-12-06T21:30:01.332" v="632"/>
          <ac:spMkLst>
            <pc:docMk/>
            <pc:sldMk cId="1668935719" sldId="269"/>
            <ac:spMk id="2" creationId="{21568587-2F3E-DBB8-A659-1FBA48B793AD}"/>
          </ac:spMkLst>
        </pc:spChg>
        <pc:spChg chg="add del mod ord">
          <ac:chgData name="Amelia Grainger-Brooks (2405201)" userId="S::2405201@student.uwtsd.ac.uk::96dbdf13-29c9-46dc-b1cf-7b18cf046aed" providerId="AD" clId="Web-{4AFE08C8-53F9-1342-C33C-80B6705F4F2D}" dt="2024-12-06T23:30:14.116" v="793" actId="20577"/>
          <ac:spMkLst>
            <pc:docMk/>
            <pc:sldMk cId="1668935719" sldId="269"/>
            <ac:spMk id="3" creationId="{5B9DBBDE-AE95-2FE0-09FB-EF3B77F67F67}"/>
          </ac:spMkLst>
        </pc:spChg>
        <pc:spChg chg="mod ord">
          <ac:chgData name="Amelia Grainger-Brooks (2405201)" userId="S::2405201@student.uwtsd.ac.uk::96dbdf13-29c9-46dc-b1cf-7b18cf046aed" providerId="AD" clId="Web-{4AFE08C8-53F9-1342-C33C-80B6705F4F2D}" dt="2024-12-06T21:30:01.332" v="632"/>
          <ac:spMkLst>
            <pc:docMk/>
            <pc:sldMk cId="1668935719" sldId="269"/>
            <ac:spMk id="4" creationId="{BEB62D89-D805-45B6-D757-3795C1A95847}"/>
          </ac:spMkLst>
        </pc:spChg>
        <pc:spChg chg="add del mod ord">
          <ac:chgData name="Amelia Grainger-Brooks (2405201)" userId="S::2405201@student.uwtsd.ac.uk::96dbdf13-29c9-46dc-b1cf-7b18cf046aed" providerId="AD" clId="Web-{4AFE08C8-53F9-1342-C33C-80B6705F4F2D}" dt="2024-12-06T21:30:01.332" v="632"/>
          <ac:spMkLst>
            <pc:docMk/>
            <pc:sldMk cId="1668935719" sldId="269"/>
            <ac:spMk id="5" creationId="{34FF7030-C326-349E-E7A7-20B38A44BB87}"/>
          </ac:spMkLst>
        </pc:spChg>
        <pc:spChg chg="mod ord">
          <ac:chgData name="Amelia Grainger-Brooks (2405201)" userId="S::2405201@student.uwtsd.ac.uk::96dbdf13-29c9-46dc-b1cf-7b18cf046aed" providerId="AD" clId="Web-{4AFE08C8-53F9-1342-C33C-80B6705F4F2D}" dt="2024-12-06T21:30:01.332" v="632"/>
          <ac:spMkLst>
            <pc:docMk/>
            <pc:sldMk cId="1668935719" sldId="269"/>
            <ac:spMk id="6" creationId="{20A48825-A9E9-C6AA-A6FB-8628795AA128}"/>
          </ac:spMkLst>
        </pc:spChg>
        <pc:spChg chg="add del mod ord">
          <ac:chgData name="Amelia Grainger-Brooks (2405201)" userId="S::2405201@student.uwtsd.ac.uk::96dbdf13-29c9-46dc-b1cf-7b18cf046aed" providerId="AD" clId="Web-{4AFE08C8-53F9-1342-C33C-80B6705F4F2D}" dt="2024-12-06T21:30:01.332" v="632"/>
          <ac:spMkLst>
            <pc:docMk/>
            <pc:sldMk cId="1668935719" sldId="269"/>
            <ac:spMk id="7" creationId="{10EBAFE6-3736-93B0-B777-ECAF1EE8F9B4}"/>
          </ac:spMkLst>
        </pc:spChg>
        <pc:spChg chg="add del">
          <ac:chgData name="Amelia Grainger-Brooks (2405201)" userId="S::2405201@student.uwtsd.ac.uk::96dbdf13-29c9-46dc-b1cf-7b18cf046aed" providerId="AD" clId="Web-{4AFE08C8-53F9-1342-C33C-80B6705F4F2D}" dt="2024-12-06T16:00:40.560" v="556"/>
          <ac:spMkLst>
            <pc:docMk/>
            <pc:sldMk cId="1668935719" sldId="269"/>
            <ac:spMk id="12" creationId="{214A21E6-4E8A-37D8-CE1D-992CC395D4B3}"/>
          </ac:spMkLst>
        </pc:spChg>
        <pc:graphicFrameChg chg="add del">
          <ac:chgData name="Amelia Grainger-Brooks (2405201)" userId="S::2405201@student.uwtsd.ac.uk::96dbdf13-29c9-46dc-b1cf-7b18cf046aed" providerId="AD" clId="Web-{4AFE08C8-53F9-1342-C33C-80B6705F4F2D}" dt="2024-12-06T16:00:40.560" v="556"/>
          <ac:graphicFrameMkLst>
            <pc:docMk/>
            <pc:sldMk cId="1668935719" sldId="269"/>
            <ac:graphicFrameMk id="8" creationId="{384AC2C4-C789-400A-4D06-FBDDB6AB62EB}"/>
          </ac:graphicFrameMkLst>
        </pc:graphicFrameChg>
      </pc:sldChg>
      <pc:sldChg chg="modSp new">
        <pc:chgData name="Amelia Grainger-Brooks (2405201)" userId="S::2405201@student.uwtsd.ac.uk::96dbdf13-29c9-46dc-b1cf-7b18cf046aed" providerId="AD" clId="Web-{4AFE08C8-53F9-1342-C33C-80B6705F4F2D}" dt="2024-12-06T23:23:54.669" v="780" actId="20577"/>
        <pc:sldMkLst>
          <pc:docMk/>
          <pc:sldMk cId="2219133731" sldId="270"/>
        </pc:sldMkLst>
        <pc:spChg chg="mod">
          <ac:chgData name="Amelia Grainger-Brooks (2405201)" userId="S::2405201@student.uwtsd.ac.uk::96dbdf13-29c9-46dc-b1cf-7b18cf046aed" providerId="AD" clId="Web-{4AFE08C8-53F9-1342-C33C-80B6705F4F2D}" dt="2024-12-06T15:24:46.664" v="189" actId="20577"/>
          <ac:spMkLst>
            <pc:docMk/>
            <pc:sldMk cId="2219133731" sldId="270"/>
            <ac:spMk id="2" creationId="{0E40F2CE-DAF1-5F70-9ECA-3AFB8DB3F4A7}"/>
          </ac:spMkLst>
        </pc:spChg>
        <pc:spChg chg="mod">
          <ac:chgData name="Amelia Grainger-Brooks (2405201)" userId="S::2405201@student.uwtsd.ac.uk::96dbdf13-29c9-46dc-b1cf-7b18cf046aed" providerId="AD" clId="Web-{4AFE08C8-53F9-1342-C33C-80B6705F4F2D}" dt="2024-12-06T23:23:54.669" v="780" actId="20577"/>
          <ac:spMkLst>
            <pc:docMk/>
            <pc:sldMk cId="2219133731" sldId="270"/>
            <ac:spMk id="3" creationId="{76E5C057-B58A-2ADE-E63F-630327D60943}"/>
          </ac:spMkLst>
        </pc:spChg>
      </pc:sldChg>
      <pc:sldChg chg="modSp new del">
        <pc:chgData name="Amelia Grainger-Brooks (2405201)" userId="S::2405201@student.uwtsd.ac.uk::96dbdf13-29c9-46dc-b1cf-7b18cf046aed" providerId="AD" clId="Web-{4AFE08C8-53F9-1342-C33C-80B6705F4F2D}" dt="2024-12-06T15:23:16.646" v="170"/>
        <pc:sldMkLst>
          <pc:docMk/>
          <pc:sldMk cId="3892452483" sldId="270"/>
        </pc:sldMkLst>
        <pc:spChg chg="mod">
          <ac:chgData name="Amelia Grainger-Brooks (2405201)" userId="S::2405201@student.uwtsd.ac.uk::96dbdf13-29c9-46dc-b1cf-7b18cf046aed" providerId="AD" clId="Web-{4AFE08C8-53F9-1342-C33C-80B6705F4F2D}" dt="2024-12-05T18:32:24.053" v="169" actId="20577"/>
          <ac:spMkLst>
            <pc:docMk/>
            <pc:sldMk cId="3892452483" sldId="270"/>
            <ac:spMk id="2" creationId="{0426F002-3BF8-05F3-025A-D1CA297B0642}"/>
          </ac:spMkLst>
        </pc:spChg>
      </pc:sldChg>
      <pc:sldChg chg="modSp new">
        <pc:chgData name="Amelia Grainger-Brooks (2405201)" userId="S::2405201@student.uwtsd.ac.uk::96dbdf13-29c9-46dc-b1cf-7b18cf046aed" providerId="AD" clId="Web-{4AFE08C8-53F9-1342-C33C-80B6705F4F2D}" dt="2024-12-06T23:18:57.327" v="749" actId="20577"/>
        <pc:sldMkLst>
          <pc:docMk/>
          <pc:sldMk cId="2970787400" sldId="271"/>
        </pc:sldMkLst>
        <pc:spChg chg="mod">
          <ac:chgData name="Amelia Grainger-Brooks (2405201)" userId="S::2405201@student.uwtsd.ac.uk::96dbdf13-29c9-46dc-b1cf-7b18cf046aed" providerId="AD" clId="Web-{4AFE08C8-53F9-1342-C33C-80B6705F4F2D}" dt="2024-12-06T15:42:25.588" v="414" actId="20577"/>
          <ac:spMkLst>
            <pc:docMk/>
            <pc:sldMk cId="2970787400" sldId="271"/>
            <ac:spMk id="2" creationId="{82A35D76-2E91-C5F1-3C10-5AA923E9DE4D}"/>
          </ac:spMkLst>
        </pc:spChg>
        <pc:spChg chg="mod">
          <ac:chgData name="Amelia Grainger-Brooks (2405201)" userId="S::2405201@student.uwtsd.ac.uk::96dbdf13-29c9-46dc-b1cf-7b18cf046aed" providerId="AD" clId="Web-{4AFE08C8-53F9-1342-C33C-80B6705F4F2D}" dt="2024-12-06T23:18:57.327" v="749" actId="20577"/>
          <ac:spMkLst>
            <pc:docMk/>
            <pc:sldMk cId="2970787400" sldId="271"/>
            <ac:spMk id="3" creationId="{C52D2D15-BE50-6BF1-8C1E-8928C1D3B446}"/>
          </ac:spMkLst>
        </pc:spChg>
      </pc:sldChg>
      <pc:sldChg chg="modSp new">
        <pc:chgData name="Amelia Grainger-Brooks (2405201)" userId="S::2405201@student.uwtsd.ac.uk::96dbdf13-29c9-46dc-b1cf-7b18cf046aed" providerId="AD" clId="Web-{4AFE08C8-53F9-1342-C33C-80B6705F4F2D}" dt="2024-12-06T23:58:31.944" v="1006" actId="20577"/>
        <pc:sldMkLst>
          <pc:docMk/>
          <pc:sldMk cId="3848904163" sldId="272"/>
        </pc:sldMkLst>
        <pc:spChg chg="mod">
          <ac:chgData name="Amelia Grainger-Brooks (2405201)" userId="S::2405201@student.uwtsd.ac.uk::96dbdf13-29c9-46dc-b1cf-7b18cf046aed" providerId="AD" clId="Web-{4AFE08C8-53F9-1342-C33C-80B6705F4F2D}" dt="2024-12-06T18:46:32.017" v="613" actId="20577"/>
          <ac:spMkLst>
            <pc:docMk/>
            <pc:sldMk cId="3848904163" sldId="272"/>
            <ac:spMk id="2" creationId="{48FAB619-B43E-93AB-7757-4999F624C2F9}"/>
          </ac:spMkLst>
        </pc:spChg>
        <pc:spChg chg="mod">
          <ac:chgData name="Amelia Grainger-Brooks (2405201)" userId="S::2405201@student.uwtsd.ac.uk::96dbdf13-29c9-46dc-b1cf-7b18cf046aed" providerId="AD" clId="Web-{4AFE08C8-53F9-1342-C33C-80B6705F4F2D}" dt="2024-12-06T23:58:31.944" v="1006" actId="20577"/>
          <ac:spMkLst>
            <pc:docMk/>
            <pc:sldMk cId="3848904163" sldId="272"/>
            <ac:spMk id="3" creationId="{9B33250B-7FE1-5AA5-7B20-83434F523C7A}"/>
          </ac:spMkLst>
        </pc:spChg>
      </pc:sldChg>
      <pc:sldChg chg="addSp delSp modSp new del mod modClrScheme chgLayout">
        <pc:chgData name="Amelia Grainger-Brooks (2405201)" userId="S::2405201@student.uwtsd.ac.uk::96dbdf13-29c9-46dc-b1cf-7b18cf046aed" providerId="AD" clId="Web-{4AFE08C8-53F9-1342-C33C-80B6705F4F2D}" dt="2024-12-06T15:57:02.303" v="519"/>
        <pc:sldMkLst>
          <pc:docMk/>
          <pc:sldMk cId="1485106240" sldId="273"/>
        </pc:sldMkLst>
        <pc:spChg chg="del">
          <ac:chgData name="Amelia Grainger-Brooks (2405201)" userId="S::2405201@student.uwtsd.ac.uk::96dbdf13-29c9-46dc-b1cf-7b18cf046aed" providerId="AD" clId="Web-{4AFE08C8-53F9-1342-C33C-80B6705F4F2D}" dt="2024-12-06T15:54:44.971" v="502"/>
          <ac:spMkLst>
            <pc:docMk/>
            <pc:sldMk cId="1485106240" sldId="273"/>
            <ac:spMk id="2" creationId="{D69DC552-4C56-A4E3-2782-82B3F97F5DCD}"/>
          </ac:spMkLst>
        </pc:spChg>
        <pc:spChg chg="del">
          <ac:chgData name="Amelia Grainger-Brooks (2405201)" userId="S::2405201@student.uwtsd.ac.uk::96dbdf13-29c9-46dc-b1cf-7b18cf046aed" providerId="AD" clId="Web-{4AFE08C8-53F9-1342-C33C-80B6705F4F2D}" dt="2024-12-06T15:54:44.971" v="502"/>
          <ac:spMkLst>
            <pc:docMk/>
            <pc:sldMk cId="1485106240" sldId="273"/>
            <ac:spMk id="3" creationId="{F95B7932-AC70-409C-A143-894672CF5677}"/>
          </ac:spMkLst>
        </pc:spChg>
        <pc:spChg chg="mod">
          <ac:chgData name="Amelia Grainger-Brooks (2405201)" userId="S::2405201@student.uwtsd.ac.uk::96dbdf13-29c9-46dc-b1cf-7b18cf046aed" providerId="AD" clId="Web-{4AFE08C8-53F9-1342-C33C-80B6705F4F2D}" dt="2024-12-06T15:55:27.363" v="509"/>
          <ac:spMkLst>
            <pc:docMk/>
            <pc:sldMk cId="1485106240" sldId="273"/>
            <ac:spMk id="4" creationId="{4D391342-88A8-C8CE-4F32-645741A0A497}"/>
          </ac:spMkLst>
        </pc:spChg>
        <pc:spChg chg="del">
          <ac:chgData name="Amelia Grainger-Brooks (2405201)" userId="S::2405201@student.uwtsd.ac.uk::96dbdf13-29c9-46dc-b1cf-7b18cf046aed" providerId="AD" clId="Web-{4AFE08C8-53F9-1342-C33C-80B6705F4F2D}" dt="2024-12-06T15:54:44.971" v="502"/>
          <ac:spMkLst>
            <pc:docMk/>
            <pc:sldMk cId="1485106240" sldId="273"/>
            <ac:spMk id="5" creationId="{8BDE1669-C03B-6A04-50F2-E2EA268E948B}"/>
          </ac:spMkLst>
        </pc:spChg>
        <pc:spChg chg="mod">
          <ac:chgData name="Amelia Grainger-Brooks (2405201)" userId="S::2405201@student.uwtsd.ac.uk::96dbdf13-29c9-46dc-b1cf-7b18cf046aed" providerId="AD" clId="Web-{4AFE08C8-53F9-1342-C33C-80B6705F4F2D}" dt="2024-12-06T15:55:27.363" v="509"/>
          <ac:spMkLst>
            <pc:docMk/>
            <pc:sldMk cId="1485106240" sldId="273"/>
            <ac:spMk id="6" creationId="{BB4FC9D5-179A-023D-C5AD-FA8CBBC52527}"/>
          </ac:spMkLst>
        </pc:spChg>
        <pc:spChg chg="add mod ord">
          <ac:chgData name="Amelia Grainger-Brooks (2405201)" userId="S::2405201@student.uwtsd.ac.uk::96dbdf13-29c9-46dc-b1cf-7b18cf046aed" providerId="AD" clId="Web-{4AFE08C8-53F9-1342-C33C-80B6705F4F2D}" dt="2024-12-06T15:55:27.363" v="509"/>
          <ac:spMkLst>
            <pc:docMk/>
            <pc:sldMk cId="1485106240" sldId="273"/>
            <ac:spMk id="8" creationId="{10C72C98-F622-C76F-E431-D340DEBB0E4F}"/>
          </ac:spMkLst>
        </pc:spChg>
        <pc:spChg chg="add del mod">
          <ac:chgData name="Amelia Grainger-Brooks (2405201)" userId="S::2405201@student.uwtsd.ac.uk::96dbdf13-29c9-46dc-b1cf-7b18cf046aed" providerId="AD" clId="Web-{4AFE08C8-53F9-1342-C33C-80B6705F4F2D}" dt="2024-12-06T15:55:27.363" v="509"/>
          <ac:spMkLst>
            <pc:docMk/>
            <pc:sldMk cId="1485106240" sldId="273"/>
            <ac:spMk id="11" creationId="{F278F0CB-0BCA-520C-8CCD-32E93161C824}"/>
          </ac:spMkLst>
        </pc:spChg>
        <pc:spChg chg="add del mod">
          <ac:chgData name="Amelia Grainger-Brooks (2405201)" userId="S::2405201@student.uwtsd.ac.uk::96dbdf13-29c9-46dc-b1cf-7b18cf046aed" providerId="AD" clId="Web-{4AFE08C8-53F9-1342-C33C-80B6705F4F2D}" dt="2024-12-06T15:55:27.363" v="508"/>
          <ac:spMkLst>
            <pc:docMk/>
            <pc:sldMk cId="1485106240" sldId="273"/>
            <ac:spMk id="16" creationId="{D7985BF2-D30C-0072-3920-263A5EAF5E9E}"/>
          </ac:spMkLst>
        </pc:spChg>
        <pc:spChg chg="add del mod">
          <ac:chgData name="Amelia Grainger-Brooks (2405201)" userId="S::2405201@student.uwtsd.ac.uk::96dbdf13-29c9-46dc-b1cf-7b18cf046aed" providerId="AD" clId="Web-{4AFE08C8-53F9-1342-C33C-80B6705F4F2D}" dt="2024-12-06T15:55:27.363" v="508"/>
          <ac:spMkLst>
            <pc:docMk/>
            <pc:sldMk cId="1485106240" sldId="273"/>
            <ac:spMk id="18" creationId="{868BADAF-113B-DB4C-C0D6-68644F4A71AD}"/>
          </ac:spMkLst>
        </pc:spChg>
        <pc:spChg chg="add mod">
          <ac:chgData name="Amelia Grainger-Brooks (2405201)" userId="S::2405201@student.uwtsd.ac.uk::96dbdf13-29c9-46dc-b1cf-7b18cf046aed" providerId="AD" clId="Web-{4AFE08C8-53F9-1342-C33C-80B6705F4F2D}" dt="2024-12-06T15:55:27.363" v="509"/>
          <ac:spMkLst>
            <pc:docMk/>
            <pc:sldMk cId="1485106240" sldId="273"/>
            <ac:spMk id="20" creationId="{A2672316-4CBD-91C7-8255-061AFDF243F1}"/>
          </ac:spMkLst>
        </pc:spChg>
        <pc:spChg chg="add mod">
          <ac:chgData name="Amelia Grainger-Brooks (2405201)" userId="S::2405201@student.uwtsd.ac.uk::96dbdf13-29c9-46dc-b1cf-7b18cf046aed" providerId="AD" clId="Web-{4AFE08C8-53F9-1342-C33C-80B6705F4F2D}" dt="2024-12-06T15:55:27.363" v="509"/>
          <ac:spMkLst>
            <pc:docMk/>
            <pc:sldMk cId="1485106240" sldId="273"/>
            <ac:spMk id="21" creationId="{179346BA-57D3-7224-D080-B6D600A14371}"/>
          </ac:spMkLst>
        </pc:spChg>
        <pc:picChg chg="add mod ord">
          <ac:chgData name="Amelia Grainger-Brooks (2405201)" userId="S::2405201@student.uwtsd.ac.uk::96dbdf13-29c9-46dc-b1cf-7b18cf046aed" providerId="AD" clId="Web-{4AFE08C8-53F9-1342-C33C-80B6705F4F2D}" dt="2024-12-06T15:55:27.363" v="509"/>
          <ac:picMkLst>
            <pc:docMk/>
            <pc:sldMk cId="1485106240" sldId="273"/>
            <ac:picMk id="7" creationId="{7146A38C-EC4A-4358-51FE-3CFE5411F6F6}"/>
          </ac:picMkLst>
        </pc:picChg>
      </pc:sldChg>
      <pc:sldChg chg="modSp new">
        <pc:chgData name="Amelia Grainger-Brooks (2405201)" userId="S::2405201@student.uwtsd.ac.uk::96dbdf13-29c9-46dc-b1cf-7b18cf046aed" providerId="AD" clId="Web-{4AFE08C8-53F9-1342-C33C-80B6705F4F2D}" dt="2024-12-07T18:32:34.885" v="1009" actId="20577"/>
        <pc:sldMkLst>
          <pc:docMk/>
          <pc:sldMk cId="2260861648" sldId="273"/>
        </pc:sldMkLst>
        <pc:spChg chg="mod">
          <ac:chgData name="Amelia Grainger-Brooks (2405201)" userId="S::2405201@student.uwtsd.ac.uk::96dbdf13-29c9-46dc-b1cf-7b18cf046aed" providerId="AD" clId="Web-{4AFE08C8-53F9-1342-C33C-80B6705F4F2D}" dt="2024-12-06T23:13:44.397" v="678" actId="20577"/>
          <ac:spMkLst>
            <pc:docMk/>
            <pc:sldMk cId="2260861648" sldId="273"/>
            <ac:spMk id="2" creationId="{E821AF1E-AF28-0D12-E9E6-E5B755295046}"/>
          </ac:spMkLst>
        </pc:spChg>
        <pc:spChg chg="mod">
          <ac:chgData name="Amelia Grainger-Brooks (2405201)" userId="S::2405201@student.uwtsd.ac.uk::96dbdf13-29c9-46dc-b1cf-7b18cf046aed" providerId="AD" clId="Web-{4AFE08C8-53F9-1342-C33C-80B6705F4F2D}" dt="2024-12-07T18:32:34.885" v="1009" actId="20577"/>
          <ac:spMkLst>
            <pc:docMk/>
            <pc:sldMk cId="2260861648" sldId="273"/>
            <ac:spMk id="3" creationId="{0E9959B5-30D4-107C-FE3F-7CDFA987DC8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12/8/2024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1789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12/8/2024</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50788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12/8/2024</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8262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12/8/2024</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0314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12/8/2024</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213488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12/8/2024</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67994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12/8/2024</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736267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12/8/2024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97470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12/8/2024</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90083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12/8/2024</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527924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12/8/2024</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07822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12/8/2024</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50875806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tatic1.squarespace.com/static/63585aa01220164be2e387b2/t/65a82ce5e47f867b140872ed/1705520358604/DASH+2009+2024.pdf" TargetMode="External"/><Relationship Id="rId13" Type="http://schemas.openxmlformats.org/officeDocument/2006/relationships/hyperlink" Target="https://www.journalcswb.ca/index.php/cswb/article/view/371/1098" TargetMode="External"/><Relationship Id="rId3" Type="http://schemas.openxmlformats.org/officeDocument/2006/relationships/hyperlink" Target="http://www.redbridgescp.org.uk" TargetMode="External"/><Relationship Id="rId7" Type="http://schemas.openxmlformats.org/officeDocument/2006/relationships/hyperlink" Target="https://hmicfrs.justiceinspectorates.gov.uk/glossary/multi-agency-safeguarding-hub-mash/" TargetMode="External"/><Relationship Id="rId12" Type="http://schemas.openxmlformats.org/officeDocument/2006/relationships/hyperlink" Target="https://assets.publishing.service.gov.uk/media/5a750ddb40f0b6360e472fa5/MASH.pdf" TargetMode="External"/><Relationship Id="rId2" Type="http://schemas.openxmlformats.org/officeDocument/2006/relationships/hyperlink" Target="https://www.college.police.uk/app/major-investigation-and-public-protection/domestic-abuse/victim-safety-and-support" TargetMode="External"/><Relationship Id="rId1" Type="http://schemas.openxmlformats.org/officeDocument/2006/relationships/slideLayout" Target="../slideLayouts/slideLayout2.xml"/><Relationship Id="rId6" Type="http://schemas.openxmlformats.org/officeDocument/2006/relationships/hyperlink" Target="https://www.areyouok.co.uk/im-a-professional/marac/" TargetMode="External"/><Relationship Id="rId11" Type="http://schemas.openxmlformats.org/officeDocument/2006/relationships/hyperlink" Target="https://safelives.org.uk/research-policy/practitioner-datasets/marac-data/" TargetMode="External"/><Relationship Id="rId5" Type="http://schemas.openxmlformats.org/officeDocument/2006/relationships/hyperlink" Target="http://www.areyouok.co.uk" TargetMode="External"/><Relationship Id="rId10" Type="http://schemas.openxmlformats.org/officeDocument/2006/relationships/hyperlink" Target="https://safelives.org.uk/about-domestic-abuse/domestic-abuse-response-in-the-uk/what-is-a-marac/" TargetMode="External"/><Relationship Id="rId4" Type="http://schemas.openxmlformats.org/officeDocument/2006/relationships/hyperlink" Target="https://www.redbridgescp.org.uk/professionals/multi-agency-safeguarding-hub/case-studies/" TargetMode="External"/><Relationship Id="rId9" Type="http://schemas.openxmlformats.org/officeDocument/2006/relationships/hyperlink" Target="https://safelives.org.uk/resources-library/marac-toolkit-for-pol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680" y="1709928"/>
            <a:ext cx="3335139" cy="1721133"/>
          </a:xfrm>
        </p:spPr>
        <p:txBody>
          <a:bodyPr anchor="t">
            <a:noAutofit/>
          </a:bodyPr>
          <a:lstStyle/>
          <a:p>
            <a:pPr>
              <a:lnSpc>
                <a:spcPct val="90000"/>
              </a:lnSpc>
            </a:pPr>
            <a:r>
              <a:rPr lang="en-US" sz="2800" dirty="0"/>
              <a:t>Collaboration in action: Police and Social Services Safeguarding Victims of Domestic Abuse</a:t>
            </a:r>
          </a:p>
        </p:txBody>
      </p:sp>
      <p:pic>
        <p:nvPicPr>
          <p:cNvPr id="8" name="Picture 7" descr="Learn more about the Marac - SafeLives">
            <a:extLst>
              <a:ext uri="{FF2B5EF4-FFF2-40B4-BE49-F238E27FC236}">
                <a16:creationId xmlns:a16="http://schemas.microsoft.com/office/drawing/2014/main" id="{E1488D5D-72D2-B1EB-4F4B-8E32B9C0791E}"/>
              </a:ext>
            </a:extLst>
          </p:cNvPr>
          <p:cNvPicPr>
            <a:picLocks noChangeAspect="1"/>
          </p:cNvPicPr>
          <p:nvPr/>
        </p:nvPicPr>
        <p:blipFill>
          <a:blip r:embed="rId2"/>
          <a:srcRect b="2443"/>
          <a:stretch/>
        </p:blipFill>
        <p:spPr>
          <a:xfrm>
            <a:off x="4965192" y="1161288"/>
            <a:ext cx="6729984" cy="4645152"/>
          </a:xfrm>
          <a:prstGeom prst="rect">
            <a:avLst/>
          </a:prstGeom>
          <a:noFill/>
        </p:spPr>
      </p:pic>
      <p:sp>
        <p:nvSpPr>
          <p:cNvPr id="3" name="Subtitle 2"/>
          <p:cNvSpPr>
            <a:spLocks noGrp="1"/>
          </p:cNvSpPr>
          <p:nvPr>
            <p:ph type="body" sz="half" idx="2"/>
          </p:nvPr>
        </p:nvSpPr>
        <p:spPr>
          <a:xfrm>
            <a:off x="868680" y="4144115"/>
            <a:ext cx="3099816" cy="2057400"/>
          </a:xfrm>
        </p:spPr>
        <p:txBody>
          <a:bodyPr vert="horz" lIns="91440" tIns="45720" rIns="91440" bIns="45720" rtlCol="0" anchor="t">
            <a:normAutofit/>
          </a:bodyPr>
          <a:lstStyle/>
          <a:p>
            <a:r>
              <a:rPr lang="en-US" dirty="0"/>
              <a:t>Presentation by</a:t>
            </a:r>
          </a:p>
          <a:p>
            <a:r>
              <a:rPr lang="en-US" dirty="0"/>
              <a:t>Amelia Grainger-Brooks</a:t>
            </a:r>
          </a:p>
        </p:txBody>
      </p:sp>
      <p:sp>
        <p:nvSpPr>
          <p:cNvPr id="14" name="Date Placeholder 4">
            <a:extLst>
              <a:ext uri="{FF2B5EF4-FFF2-40B4-BE49-F238E27FC236}">
                <a16:creationId xmlns:a16="http://schemas.microsoft.com/office/drawing/2014/main" id="{EFD6C12A-C761-D6CA-ABE1-6C67B671E4CE}"/>
              </a:ext>
            </a:extLst>
          </p:cNvPr>
          <p:cNvSpPr>
            <a:spLocks noGrp="1"/>
          </p:cNvSpPr>
          <p:nvPr>
            <p:ph type="dt" sz="half" idx="10"/>
          </p:nvPr>
        </p:nvSpPr>
        <p:spPr>
          <a:xfrm>
            <a:off x="868680" y="6356350"/>
            <a:ext cx="2743200" cy="365125"/>
          </a:xfrm>
        </p:spPr>
        <p:txBody>
          <a:bodyPr anchor="ctr">
            <a:normAutofit/>
          </a:bodyPr>
          <a:lstStyle/>
          <a:p>
            <a:pPr>
              <a:spcAft>
                <a:spcPts val="600"/>
              </a:spcAft>
            </a:pPr>
            <a:fld id="{F12CFF8C-88F8-47B1-B275-3D0F2B62C65B}" type="datetime1">
              <a:rPr lang="en-US"/>
              <a:pPr>
                <a:spcAft>
                  <a:spcPts val="600"/>
                </a:spcAft>
              </a:pPr>
              <a:t>12/8/2024</a:t>
            </a:fld>
            <a:endParaRPr lang="en-US"/>
          </a:p>
        </p:txBody>
      </p:sp>
      <p:sp>
        <p:nvSpPr>
          <p:cNvPr id="18" name="Slide Number Placeholder 6">
            <a:extLst>
              <a:ext uri="{FF2B5EF4-FFF2-40B4-BE49-F238E27FC236}">
                <a16:creationId xmlns:a16="http://schemas.microsoft.com/office/drawing/2014/main" id="{109FA3F3-75A7-FA74-383C-96A25D359D2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r>
              <a:rPr lang="en-US" dirty="0"/>
              <a:t>Photo from </a:t>
            </a:r>
            <a:r>
              <a:rPr lang="en-US" dirty="0" err="1"/>
              <a:t>SafeLives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8587-2F3E-DBB8-A659-1FBA48B793AD}"/>
              </a:ext>
            </a:extLst>
          </p:cNvPr>
          <p:cNvSpPr>
            <a:spLocks noGrp="1"/>
          </p:cNvSpPr>
          <p:nvPr>
            <p:ph type="title"/>
          </p:nvPr>
        </p:nvSpPr>
        <p:spPr/>
        <p:txBody>
          <a:bodyPr/>
          <a:lstStyle/>
          <a:p>
            <a:r>
              <a:rPr lang="en-US" dirty="0"/>
              <a:t>Multi-Agency Safeguarding Hub (MASH)</a:t>
            </a:r>
          </a:p>
        </p:txBody>
      </p:sp>
      <p:sp>
        <p:nvSpPr>
          <p:cNvPr id="3" name="Content Placeholder 2">
            <a:extLst>
              <a:ext uri="{FF2B5EF4-FFF2-40B4-BE49-F238E27FC236}">
                <a16:creationId xmlns:a16="http://schemas.microsoft.com/office/drawing/2014/main" id="{5B9DBBDE-AE95-2FE0-09FB-EF3B77F67F67}"/>
              </a:ext>
            </a:extLst>
          </p:cNvPr>
          <p:cNvSpPr>
            <a:spLocks noGrp="1"/>
          </p:cNvSpPr>
          <p:nvPr>
            <p:ph idx="1"/>
          </p:nvPr>
        </p:nvSpPr>
        <p:spPr/>
        <p:txBody>
          <a:bodyPr vert="horz" lIns="91440" tIns="45720" rIns="91440" bIns="45720" rtlCol="0" anchor="t">
            <a:noAutofit/>
          </a:bodyPr>
          <a:lstStyle/>
          <a:p>
            <a:r>
              <a:rPr lang="en-US" sz="2400" dirty="0">
                <a:latin typeface="Avenir Next LT Pro"/>
                <a:ea typeface="Segoe UI Historic"/>
                <a:cs typeface="Segoe UI Historic"/>
              </a:rPr>
              <a:t>The MASH is the safeguarding team made up of representatives from different agencies; police, domestic abuse services, social services, drugs and alcohol, housing, health, child protection, education, probation, and other specialist agencies. </a:t>
            </a:r>
          </a:p>
          <a:p>
            <a:r>
              <a:rPr lang="en-US" sz="2400" dirty="0">
                <a:ea typeface="+mn-lt"/>
                <a:cs typeface="+mn-lt"/>
              </a:rPr>
              <a:t>They are based in a HUB, often in a police station, to hold daily discussions on referrals and implement immediate safeguarding measures for individuals and families. </a:t>
            </a:r>
            <a:endParaRPr lang="en-US" sz="2400" dirty="0">
              <a:ea typeface="Segoe UI Historic"/>
              <a:cs typeface="Segoe UI Historic"/>
            </a:endParaRPr>
          </a:p>
          <a:p>
            <a:pPr marL="0" indent="0">
              <a:buNone/>
            </a:pPr>
            <a:r>
              <a:rPr lang="en-US" sz="1400" dirty="0">
                <a:ea typeface="+mn-lt"/>
                <a:cs typeface="+mn-lt"/>
              </a:rPr>
              <a:t>(Home Office, 2014)</a:t>
            </a:r>
            <a:endParaRPr lang="en-US" sz="1400" dirty="0">
              <a:ea typeface="Segoe UI Historic"/>
              <a:cs typeface="Segoe UI Historic"/>
            </a:endParaRPr>
          </a:p>
          <a:p>
            <a:pPr marL="0" indent="0">
              <a:buNone/>
            </a:pPr>
            <a:r>
              <a:rPr lang="en-US" sz="1400" dirty="0">
                <a:latin typeface="Avenir Next LT Pro"/>
                <a:ea typeface="Segoe UI Historic"/>
                <a:cs typeface="Segoe UI Historic"/>
              </a:rPr>
              <a:t>(</a:t>
            </a:r>
            <a:r>
              <a:rPr lang="en-US" sz="1400" dirty="0">
                <a:latin typeface="Avenir Next LT Pro"/>
                <a:ea typeface="Calibri"/>
                <a:cs typeface="Calibri"/>
              </a:rPr>
              <a:t>HMICFRS, 2023) </a:t>
            </a:r>
            <a:endParaRPr lang="en-US" sz="2400" dirty="0">
              <a:latin typeface="Avenir Next LT Pro"/>
              <a:ea typeface="Segoe UI Historic"/>
              <a:cs typeface="Segoe UI Historic"/>
            </a:endParaRPr>
          </a:p>
          <a:p>
            <a:pPr marL="0" indent="0">
              <a:buNone/>
            </a:pPr>
            <a:endParaRPr lang="en-US" sz="2400" dirty="0">
              <a:ea typeface="Segoe UI Historic"/>
              <a:cs typeface="Segoe UI Historic"/>
            </a:endParaRPr>
          </a:p>
          <a:p>
            <a:endParaRPr lang="en-US" dirty="0"/>
          </a:p>
        </p:txBody>
      </p:sp>
      <p:sp>
        <p:nvSpPr>
          <p:cNvPr id="4" name="Date Placeholder 3">
            <a:extLst>
              <a:ext uri="{FF2B5EF4-FFF2-40B4-BE49-F238E27FC236}">
                <a16:creationId xmlns:a16="http://schemas.microsoft.com/office/drawing/2014/main" id="{BEB62D89-D805-45B6-D757-3795C1A95847}"/>
              </a:ext>
            </a:extLst>
          </p:cNvPr>
          <p:cNvSpPr>
            <a:spLocks noGrp="1"/>
          </p:cNvSpPr>
          <p:nvPr>
            <p:ph type="dt" sz="half" idx="10"/>
          </p:nvPr>
        </p:nvSpPr>
        <p:spPr/>
        <p:txBody>
          <a:bodyPr/>
          <a:lstStyle/>
          <a:p>
            <a:fld id="{B0E0B69C-237D-4F99-A1F4-56C08F589DD3}" type="datetime1">
              <a:rPr lang="en-US"/>
              <a:t>12/8/2024</a:t>
            </a:fld>
            <a:endParaRPr lang="en-US" dirty="0"/>
          </a:p>
        </p:txBody>
      </p:sp>
      <p:sp>
        <p:nvSpPr>
          <p:cNvPr id="5" name="Footer Placeholder 4">
            <a:extLst>
              <a:ext uri="{FF2B5EF4-FFF2-40B4-BE49-F238E27FC236}">
                <a16:creationId xmlns:a16="http://schemas.microsoft.com/office/drawing/2014/main" id="{34FF7030-C326-349E-E7A7-20B38A44BB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A48825-A9E9-C6AA-A6FB-8628795AA128}"/>
              </a:ext>
            </a:extLst>
          </p:cNvPr>
          <p:cNvSpPr>
            <a:spLocks noGrp="1"/>
          </p:cNvSpPr>
          <p:nvPr>
            <p:ph type="sldNum" sz="quarter" idx="12"/>
          </p:nvPr>
        </p:nvSpPr>
        <p:spPr/>
        <p:txBody>
          <a:bodyPr/>
          <a:lstStyle/>
          <a:p>
            <a:fld id="{A65A5C87-DF58-40C8-B092-1DE63DB4547E}" type="slidenum">
              <a:rPr lang="en-US" dirty="0"/>
              <a:t>2</a:t>
            </a:fld>
            <a:endParaRPr lang="en-US" dirty="0"/>
          </a:p>
        </p:txBody>
      </p:sp>
    </p:spTree>
    <p:extLst>
      <p:ext uri="{BB962C8B-B14F-4D97-AF65-F5344CB8AC3E}">
        <p14:creationId xmlns:p14="http://schemas.microsoft.com/office/powerpoint/2010/main" val="166893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AF1E-AF28-0D12-E9E6-E5B755295046}"/>
              </a:ext>
            </a:extLst>
          </p:cNvPr>
          <p:cNvSpPr>
            <a:spLocks noGrp="1"/>
          </p:cNvSpPr>
          <p:nvPr>
            <p:ph type="title"/>
          </p:nvPr>
        </p:nvSpPr>
        <p:spPr/>
        <p:txBody>
          <a:bodyPr/>
          <a:lstStyle/>
          <a:p>
            <a:r>
              <a:rPr lang="en-US" dirty="0"/>
              <a:t>Multi-Agency Safeguarding Hub (MASH)</a:t>
            </a:r>
          </a:p>
        </p:txBody>
      </p:sp>
      <p:sp>
        <p:nvSpPr>
          <p:cNvPr id="3" name="Content Placeholder 2">
            <a:extLst>
              <a:ext uri="{FF2B5EF4-FFF2-40B4-BE49-F238E27FC236}">
                <a16:creationId xmlns:a16="http://schemas.microsoft.com/office/drawing/2014/main" id="{0E9959B5-30D4-107C-FE3F-7CDFA987DC8E}"/>
              </a:ext>
            </a:extLst>
          </p:cNvPr>
          <p:cNvSpPr>
            <a:spLocks noGrp="1"/>
          </p:cNvSpPr>
          <p:nvPr>
            <p:ph idx="1"/>
          </p:nvPr>
        </p:nvSpPr>
        <p:spPr/>
        <p:txBody>
          <a:bodyPr vert="horz" lIns="91440" tIns="45720" rIns="91440" bIns="45720" rtlCol="0" anchor="t">
            <a:normAutofit/>
          </a:bodyPr>
          <a:lstStyle/>
          <a:p>
            <a:pPr marL="342900" indent="-342900"/>
            <a:r>
              <a:rPr lang="en-US" sz="2400" dirty="0">
                <a:ea typeface="+mn-lt"/>
                <a:cs typeface="+mn-lt"/>
              </a:rPr>
              <a:t>Aims of MASH: to reduce risk and improve community safety.</a:t>
            </a:r>
          </a:p>
          <a:p>
            <a:pPr marL="342900" indent="-342900"/>
            <a:r>
              <a:rPr lang="en-US" sz="2400" dirty="0">
                <a:ea typeface="+mn-lt"/>
                <a:cs typeface="+mn-lt"/>
              </a:rPr>
              <a:t>MASH coordinate a response ahead of fortnightly MARAC meetings, where all agencies share information, including police records on both victims and perpetrators, to assess risks within relationships and homes.</a:t>
            </a:r>
            <a:endParaRPr lang="en-US" sz="2400"/>
          </a:p>
          <a:p>
            <a:pPr marL="0" indent="0">
              <a:buNone/>
            </a:pPr>
            <a:endParaRPr lang="en-US" sz="1400" dirty="0">
              <a:ea typeface="+mn-lt"/>
              <a:cs typeface="+mn-lt"/>
            </a:endParaRPr>
          </a:p>
          <a:p>
            <a:pPr marL="0" indent="0">
              <a:buNone/>
            </a:pPr>
            <a:endParaRPr lang="en-US" sz="1400" dirty="0">
              <a:ea typeface="+mn-lt"/>
              <a:cs typeface="+mn-lt"/>
            </a:endParaRPr>
          </a:p>
          <a:p>
            <a:pPr marL="0" indent="0">
              <a:buNone/>
            </a:pPr>
            <a:r>
              <a:rPr lang="en-US" sz="1400" dirty="0">
                <a:ea typeface="+mn-lt"/>
                <a:cs typeface="+mn-lt"/>
              </a:rPr>
              <a:t>(Home Office, 2014)</a:t>
            </a:r>
            <a:endParaRPr lang="en-US" dirty="0"/>
          </a:p>
          <a:p>
            <a:pPr marL="0" indent="0">
              <a:buNone/>
            </a:pPr>
            <a:endParaRPr lang="en-US" sz="2400" dirty="0"/>
          </a:p>
          <a:p>
            <a:pPr marL="342900" indent="-342900"/>
            <a:endParaRPr lang="en-US" sz="2400" dirty="0"/>
          </a:p>
          <a:p>
            <a:endParaRPr lang="en-US" dirty="0"/>
          </a:p>
        </p:txBody>
      </p:sp>
      <p:sp>
        <p:nvSpPr>
          <p:cNvPr id="4" name="Date Placeholder 3">
            <a:extLst>
              <a:ext uri="{FF2B5EF4-FFF2-40B4-BE49-F238E27FC236}">
                <a16:creationId xmlns:a16="http://schemas.microsoft.com/office/drawing/2014/main" id="{318262D0-AC0B-4206-A80D-007F1A7E37E9}"/>
              </a:ext>
            </a:extLst>
          </p:cNvPr>
          <p:cNvSpPr>
            <a:spLocks noGrp="1"/>
          </p:cNvSpPr>
          <p:nvPr>
            <p:ph type="dt" sz="half" idx="10"/>
          </p:nvPr>
        </p:nvSpPr>
        <p:spPr/>
        <p:txBody>
          <a:bodyPr/>
          <a:lstStyle/>
          <a:p>
            <a:fld id="{C6C62871-5EA1-42A6-AF5C-79C8EB698746}" type="datetime1">
              <a:t>12/8/2024</a:t>
            </a:fld>
            <a:endParaRPr lang="en-US" dirty="0"/>
          </a:p>
        </p:txBody>
      </p:sp>
      <p:sp>
        <p:nvSpPr>
          <p:cNvPr id="5" name="Footer Placeholder 4">
            <a:extLst>
              <a:ext uri="{FF2B5EF4-FFF2-40B4-BE49-F238E27FC236}">
                <a16:creationId xmlns:a16="http://schemas.microsoft.com/office/drawing/2014/main" id="{C7891FAB-120D-66A6-C356-2EF50A8CDC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55E8D6-A3D2-3A9C-7AAE-A940C4F73507}"/>
              </a:ext>
            </a:extLst>
          </p:cNvPr>
          <p:cNvSpPr>
            <a:spLocks noGrp="1"/>
          </p:cNvSpPr>
          <p:nvPr>
            <p:ph type="sldNum" sz="quarter" idx="12"/>
          </p:nvPr>
        </p:nvSpPr>
        <p:spPr/>
        <p:txBody>
          <a:bodyPr/>
          <a:lstStyle/>
          <a:p>
            <a:fld id="{A65A5C87-DF58-40C8-B092-1DE63DB4547E}" type="slidenum">
              <a:rPr lang="en-US" dirty="0"/>
              <a:t>3</a:t>
            </a:fld>
            <a:endParaRPr lang="en-US" dirty="0"/>
          </a:p>
        </p:txBody>
      </p:sp>
    </p:spTree>
    <p:extLst>
      <p:ext uri="{BB962C8B-B14F-4D97-AF65-F5344CB8AC3E}">
        <p14:creationId xmlns:p14="http://schemas.microsoft.com/office/powerpoint/2010/main" val="226086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F2CE-DAF1-5F70-9ECA-3AFB8DB3F4A7}"/>
              </a:ext>
            </a:extLst>
          </p:cNvPr>
          <p:cNvSpPr>
            <a:spLocks noGrp="1"/>
          </p:cNvSpPr>
          <p:nvPr>
            <p:ph type="title"/>
          </p:nvPr>
        </p:nvSpPr>
        <p:spPr/>
        <p:txBody>
          <a:bodyPr>
            <a:normAutofit fontScale="90000"/>
          </a:bodyPr>
          <a:lstStyle/>
          <a:p>
            <a:r>
              <a:rPr lang="en-US" dirty="0">
                <a:solidFill>
                  <a:srgbClr val="001D35"/>
                </a:solidFill>
                <a:ea typeface="+mj-lt"/>
                <a:cs typeface="+mj-lt"/>
              </a:rPr>
              <a:t>Multi-Agency Risk Assessment Conference </a:t>
            </a:r>
            <a:r>
              <a:rPr lang="en-US" dirty="0">
                <a:solidFill>
                  <a:srgbClr val="001D35"/>
                </a:solidFill>
              </a:rPr>
              <a:t>(</a:t>
            </a:r>
            <a:r>
              <a:rPr lang="en-US" dirty="0"/>
              <a:t>MARAC)</a:t>
            </a:r>
          </a:p>
        </p:txBody>
      </p:sp>
      <p:sp>
        <p:nvSpPr>
          <p:cNvPr id="3" name="Content Placeholder 2">
            <a:extLst>
              <a:ext uri="{FF2B5EF4-FFF2-40B4-BE49-F238E27FC236}">
                <a16:creationId xmlns:a16="http://schemas.microsoft.com/office/drawing/2014/main" id="{76E5C057-B58A-2ADE-E63F-630327D60943}"/>
              </a:ext>
            </a:extLst>
          </p:cNvPr>
          <p:cNvSpPr>
            <a:spLocks noGrp="1"/>
          </p:cNvSpPr>
          <p:nvPr>
            <p:ph idx="1"/>
          </p:nvPr>
        </p:nvSpPr>
        <p:spPr/>
        <p:txBody>
          <a:bodyPr vert="horz" lIns="91440" tIns="45720" rIns="91440" bIns="45720" rtlCol="0" anchor="t">
            <a:normAutofit/>
          </a:bodyPr>
          <a:lstStyle/>
          <a:p>
            <a:r>
              <a:rPr lang="en-US" sz="2400" dirty="0"/>
              <a:t>A MARAC is the meeting itself in where the agencies meet to discuss cases, all of which are high risk.</a:t>
            </a:r>
            <a:endParaRPr lang="en-US" dirty="0"/>
          </a:p>
          <a:p>
            <a:r>
              <a:rPr lang="en-US" sz="2400" dirty="0"/>
              <a:t>All the agencies share information, including police records on both victims and perpetrators, to assess risks within relationships and homes.</a:t>
            </a:r>
            <a:endParaRPr lang="en-US"/>
          </a:p>
          <a:p>
            <a:endParaRPr lang="en-US" sz="2400" dirty="0"/>
          </a:p>
          <a:p>
            <a:pPr marL="0" indent="0">
              <a:buNone/>
            </a:pPr>
            <a:r>
              <a:rPr lang="en-US" sz="1400" dirty="0">
                <a:solidFill>
                  <a:srgbClr val="2C3E50"/>
                </a:solidFill>
                <a:latin typeface="Avenir Next LT Pro"/>
                <a:ea typeface="Calibri"/>
                <a:cs typeface="Calibri"/>
              </a:rPr>
              <a:t>(Group, T.D.A.S. ,no date)</a:t>
            </a:r>
            <a:endParaRPr lang="en-US" dirty="0">
              <a:latin typeface="Avenir Next LT Pro"/>
            </a:endParaRPr>
          </a:p>
          <a:p>
            <a:endParaRPr lang="en-US" dirty="0"/>
          </a:p>
        </p:txBody>
      </p:sp>
      <p:sp>
        <p:nvSpPr>
          <p:cNvPr id="4" name="Date Placeholder 3">
            <a:extLst>
              <a:ext uri="{FF2B5EF4-FFF2-40B4-BE49-F238E27FC236}">
                <a16:creationId xmlns:a16="http://schemas.microsoft.com/office/drawing/2014/main" id="{3AE18AC3-890D-D162-A78C-650F0F2E89FF}"/>
              </a:ext>
            </a:extLst>
          </p:cNvPr>
          <p:cNvSpPr>
            <a:spLocks noGrp="1"/>
          </p:cNvSpPr>
          <p:nvPr>
            <p:ph type="dt" sz="half" idx="10"/>
          </p:nvPr>
        </p:nvSpPr>
        <p:spPr/>
        <p:txBody>
          <a:bodyPr/>
          <a:lstStyle/>
          <a:p>
            <a:fld id="{BCC6EE3D-F4F5-460F-B2AA-2F928828F9DC}" type="datetime1">
              <a:t>12/8/2024</a:t>
            </a:fld>
            <a:endParaRPr lang="en-US" dirty="0"/>
          </a:p>
        </p:txBody>
      </p:sp>
      <p:sp>
        <p:nvSpPr>
          <p:cNvPr id="5" name="Footer Placeholder 4">
            <a:extLst>
              <a:ext uri="{FF2B5EF4-FFF2-40B4-BE49-F238E27FC236}">
                <a16:creationId xmlns:a16="http://schemas.microsoft.com/office/drawing/2014/main" id="{D9AC6FA0-3A23-7413-737E-63573A9406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CDD75F-8691-38DD-70A1-754288882D5A}"/>
              </a:ext>
            </a:extLst>
          </p:cNvPr>
          <p:cNvSpPr>
            <a:spLocks noGrp="1"/>
          </p:cNvSpPr>
          <p:nvPr>
            <p:ph type="sldNum" sz="quarter" idx="12"/>
          </p:nvPr>
        </p:nvSpPr>
        <p:spPr/>
        <p:txBody>
          <a:bodyPr/>
          <a:lstStyle/>
          <a:p>
            <a:fld id="{A65A5C87-DF58-40C8-B092-1DE63DB4547E}" type="slidenum">
              <a:rPr lang="en-US" dirty="0"/>
              <a:t>4</a:t>
            </a:fld>
            <a:endParaRPr lang="en-US" dirty="0"/>
          </a:p>
        </p:txBody>
      </p:sp>
    </p:spTree>
    <p:extLst>
      <p:ext uri="{BB962C8B-B14F-4D97-AF65-F5344CB8AC3E}">
        <p14:creationId xmlns:p14="http://schemas.microsoft.com/office/powerpoint/2010/main" val="2219133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99884-96F4-A731-DA0A-39A408389E27}"/>
              </a:ext>
            </a:extLst>
          </p:cNvPr>
          <p:cNvSpPr>
            <a:spLocks noGrp="1"/>
          </p:cNvSpPr>
          <p:nvPr>
            <p:ph type="title"/>
          </p:nvPr>
        </p:nvSpPr>
        <p:spPr>
          <a:xfrm>
            <a:off x="868680" y="2572781"/>
            <a:ext cx="3099816" cy="1709928"/>
          </a:xfrm>
        </p:spPr>
        <p:txBody>
          <a:bodyPr anchor="t">
            <a:normAutofit/>
          </a:bodyPr>
          <a:lstStyle/>
          <a:p>
            <a:r>
              <a:rPr lang="en-US" dirty="0"/>
              <a:t>Steps to the MARAC Process</a:t>
            </a:r>
          </a:p>
        </p:txBody>
      </p:sp>
      <p:pic>
        <p:nvPicPr>
          <p:cNvPr id="17" name="Content Placeholder 16" descr="A screenshot of a list of information&#10;&#10;Description automatically generated">
            <a:extLst>
              <a:ext uri="{FF2B5EF4-FFF2-40B4-BE49-F238E27FC236}">
                <a16:creationId xmlns:a16="http://schemas.microsoft.com/office/drawing/2014/main" id="{23289B3F-F014-A62D-09B1-22AD7823BD50}"/>
              </a:ext>
            </a:extLst>
          </p:cNvPr>
          <p:cNvPicPr>
            <a:picLocks noGrp="1" noChangeAspect="1"/>
          </p:cNvPicPr>
          <p:nvPr>
            <p:ph type="pic" idx="1"/>
          </p:nvPr>
        </p:nvPicPr>
        <p:blipFill>
          <a:blip r:embed="rId2"/>
          <a:stretch/>
        </p:blipFill>
        <p:spPr>
          <a:xfrm>
            <a:off x="5442214" y="257220"/>
            <a:ext cx="5375567" cy="6362880"/>
          </a:xfrm>
          <a:noFill/>
        </p:spPr>
      </p:pic>
      <p:sp>
        <p:nvSpPr>
          <p:cNvPr id="4" name="Date Placeholder 3">
            <a:extLst>
              <a:ext uri="{FF2B5EF4-FFF2-40B4-BE49-F238E27FC236}">
                <a16:creationId xmlns:a16="http://schemas.microsoft.com/office/drawing/2014/main" id="{6BF25B07-5E52-BA2A-817B-56A2845AE0AD}"/>
              </a:ext>
            </a:extLst>
          </p:cNvPr>
          <p:cNvSpPr>
            <a:spLocks noGrp="1"/>
          </p:cNvSpPr>
          <p:nvPr>
            <p:ph type="dt" sz="half" idx="10"/>
          </p:nvPr>
        </p:nvSpPr>
        <p:spPr>
          <a:xfrm>
            <a:off x="868680" y="6356350"/>
            <a:ext cx="2743200" cy="365125"/>
          </a:xfrm>
        </p:spPr>
        <p:txBody>
          <a:bodyPr anchor="ctr">
            <a:normAutofit/>
          </a:bodyPr>
          <a:lstStyle/>
          <a:p>
            <a:pPr>
              <a:spcAft>
                <a:spcPts val="600"/>
              </a:spcAft>
            </a:pPr>
            <a:fld id="{257C01CC-E222-4BB2-B9BA-F9B1030CD789}" type="datetime1">
              <a:pPr>
                <a:spcAft>
                  <a:spcPts val="600"/>
                </a:spcAft>
              </a:pPr>
              <a:t>12/8/2024</a:t>
            </a:fld>
            <a:endParaRPr lang="en-US"/>
          </a:p>
        </p:txBody>
      </p:sp>
      <p:sp>
        <p:nvSpPr>
          <p:cNvPr id="6" name="Slide Number Placeholder 5">
            <a:extLst>
              <a:ext uri="{FF2B5EF4-FFF2-40B4-BE49-F238E27FC236}">
                <a16:creationId xmlns:a16="http://schemas.microsoft.com/office/drawing/2014/main" id="{C8EDC502-DB47-8735-BEF1-EAEC05A8CD6D}"/>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5</a:t>
            </a:fld>
            <a:endParaRPr lang="en-US"/>
          </a:p>
        </p:txBody>
      </p:sp>
      <p:sp>
        <p:nvSpPr>
          <p:cNvPr id="3" name="TextBox 2">
            <a:extLst>
              <a:ext uri="{FF2B5EF4-FFF2-40B4-BE49-F238E27FC236}">
                <a16:creationId xmlns:a16="http://schemas.microsoft.com/office/drawing/2014/main" id="{F60D5D83-F831-1EC5-DA47-0D061CE50810}"/>
              </a:ext>
            </a:extLst>
          </p:cNvPr>
          <p:cNvSpPr txBox="1"/>
          <p:nvPr/>
        </p:nvSpPr>
        <p:spPr>
          <a:xfrm>
            <a:off x="8921646" y="6356379"/>
            <a:ext cx="28618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dirty="0">
                <a:solidFill>
                  <a:srgbClr val="2C3E50"/>
                </a:solidFill>
                <a:latin typeface="Avenir Next LT Pro"/>
                <a:ea typeface="Calibri"/>
                <a:cs typeface="Calibri"/>
              </a:rPr>
              <a:t>MARAC toolkit for police – </a:t>
            </a:r>
            <a:r>
              <a:rPr lang="en-US" sz="1400" i="1" dirty="0" err="1">
                <a:solidFill>
                  <a:srgbClr val="2C3E50"/>
                </a:solidFill>
                <a:latin typeface="Avenir Next LT Pro"/>
                <a:ea typeface="Calibri"/>
                <a:cs typeface="Calibri"/>
              </a:rPr>
              <a:t>SafeLives</a:t>
            </a:r>
            <a:r>
              <a:rPr lang="en-US" sz="1400" dirty="0">
                <a:solidFill>
                  <a:srgbClr val="2C3E50"/>
                </a:solidFill>
                <a:latin typeface="Avenir Next LT Pro"/>
                <a:ea typeface="Calibri"/>
                <a:cs typeface="Calibri"/>
              </a:rPr>
              <a:t> (2024)</a:t>
            </a:r>
            <a:endParaRPr lang="en-US" dirty="0">
              <a:latin typeface="Avenir Next LT Pro"/>
            </a:endParaRPr>
          </a:p>
        </p:txBody>
      </p:sp>
    </p:spTree>
    <p:extLst>
      <p:ext uri="{BB962C8B-B14F-4D97-AF65-F5344CB8AC3E}">
        <p14:creationId xmlns:p14="http://schemas.microsoft.com/office/powerpoint/2010/main" val="4196513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97A6403-0AB3-E59C-3752-ABCDBA6FBFD6}"/>
              </a:ext>
            </a:extLst>
          </p:cNvPr>
          <p:cNvSpPr>
            <a:spLocks noGrp="1"/>
          </p:cNvSpPr>
          <p:nvPr>
            <p:ph type="title"/>
          </p:nvPr>
        </p:nvSpPr>
        <p:spPr>
          <a:xfrm>
            <a:off x="1115568" y="548640"/>
            <a:ext cx="10168128" cy="1179576"/>
          </a:xfrm>
        </p:spPr>
        <p:txBody>
          <a:bodyPr/>
          <a:lstStyle/>
          <a:p>
            <a:r>
              <a:rPr lang="en-US" dirty="0"/>
              <a:t>MARAC Referrals to Police </a:t>
            </a:r>
          </a:p>
        </p:txBody>
      </p:sp>
      <p:sp>
        <p:nvSpPr>
          <p:cNvPr id="14" name="Content Placeholder 2">
            <a:extLst>
              <a:ext uri="{FF2B5EF4-FFF2-40B4-BE49-F238E27FC236}">
                <a16:creationId xmlns:a16="http://schemas.microsoft.com/office/drawing/2014/main" id="{34B63623-642A-82D7-58F3-23082D2641C2}"/>
              </a:ext>
            </a:extLst>
          </p:cNvPr>
          <p:cNvSpPr>
            <a:spLocks noGrp="1"/>
          </p:cNvSpPr>
          <p:nvPr>
            <p:ph idx="1"/>
          </p:nvPr>
        </p:nvSpPr>
        <p:spPr>
          <a:xfrm>
            <a:off x="1115568" y="2478024"/>
            <a:ext cx="10168128" cy="3694176"/>
          </a:xfrm>
        </p:spPr>
        <p:txBody>
          <a:bodyPr vert="horz" lIns="91440" tIns="45720" rIns="91440" bIns="45720" rtlCol="0" anchor="t">
            <a:normAutofit lnSpcReduction="10000"/>
          </a:bodyPr>
          <a:lstStyle/>
          <a:p>
            <a:r>
              <a:rPr lang="en-US" dirty="0"/>
              <a:t>In 2024, there were 9060 referrals to police forces across Wales. Other agencies in MASH had between 50-700 referrals spread across them. </a:t>
            </a:r>
            <a:endParaRPr lang="en-US"/>
          </a:p>
          <a:p>
            <a:r>
              <a:rPr lang="en-US" dirty="0"/>
              <a:t>Police had the brunt of all the referrals further highlighting the importance of the police and the collaboration between all the agencies to ensure all the victims receive help from each agency. </a:t>
            </a:r>
          </a:p>
          <a:p>
            <a:pPr marL="0" indent="0">
              <a:buNone/>
            </a:pPr>
            <a:r>
              <a:rPr lang="en-US" sz="1400" dirty="0"/>
              <a:t>(</a:t>
            </a:r>
            <a:r>
              <a:rPr lang="en-US" sz="1400" dirty="0" err="1"/>
              <a:t>SafeLives</a:t>
            </a:r>
            <a:r>
              <a:rPr lang="en-US" sz="1400" dirty="0"/>
              <a:t>, 2024)</a:t>
            </a:r>
          </a:p>
        </p:txBody>
      </p:sp>
      <p:sp>
        <p:nvSpPr>
          <p:cNvPr id="5" name="Date Placeholder 4">
            <a:extLst>
              <a:ext uri="{FF2B5EF4-FFF2-40B4-BE49-F238E27FC236}">
                <a16:creationId xmlns:a16="http://schemas.microsoft.com/office/drawing/2014/main" id="{79422E5D-CAC1-1946-77A8-94DB88AE5146}"/>
              </a:ext>
            </a:extLst>
          </p:cNvPr>
          <p:cNvSpPr>
            <a:spLocks noGrp="1"/>
          </p:cNvSpPr>
          <p:nvPr>
            <p:ph type="dt" sz="half" idx="10"/>
          </p:nvPr>
        </p:nvSpPr>
        <p:spPr>
          <a:xfrm>
            <a:off x="1115568" y="6356350"/>
            <a:ext cx="2743200" cy="365125"/>
          </a:xfrm>
        </p:spPr>
        <p:txBody>
          <a:bodyPr anchor="ctr">
            <a:normAutofit/>
          </a:bodyPr>
          <a:lstStyle/>
          <a:p>
            <a:pPr>
              <a:spcAft>
                <a:spcPts val="600"/>
              </a:spcAft>
            </a:pPr>
            <a:fld id="{D08A1F4D-FAA3-4324-825C-EB1DAE827062}" type="datetime1">
              <a:pPr>
                <a:spcAft>
                  <a:spcPts val="600"/>
                </a:spcAft>
              </a:pPr>
              <a:t>12/8/2024</a:t>
            </a:fld>
            <a:endParaRPr lang="en-US"/>
          </a:p>
        </p:txBody>
      </p:sp>
      <p:sp>
        <p:nvSpPr>
          <p:cNvPr id="16" name="Footer Placeholder 4">
            <a:extLst>
              <a:ext uri="{FF2B5EF4-FFF2-40B4-BE49-F238E27FC236}">
                <a16:creationId xmlns:a16="http://schemas.microsoft.com/office/drawing/2014/main" id="{4653DFE3-14D5-FF2D-46FE-6AA399EFC44A}"/>
              </a:ext>
            </a:extLst>
          </p:cNvPr>
          <p:cNvSpPr>
            <a:spLocks noGrp="1"/>
          </p:cNvSpPr>
          <p:nvPr>
            <p:ph type="ftr" sz="quarter" idx="11"/>
          </p:nvPr>
        </p:nvSpPr>
        <p:spPr>
          <a:xfrm>
            <a:off x="4038600" y="6356350"/>
            <a:ext cx="4114800" cy="365125"/>
          </a:xfrm>
        </p:spPr>
        <p:txBody>
          <a:bodyPr/>
          <a:lstStyle/>
          <a:p>
            <a:endParaRPr lang="en-US"/>
          </a:p>
        </p:txBody>
      </p:sp>
      <p:sp>
        <p:nvSpPr>
          <p:cNvPr id="7" name="Slide Number Placeholder 6">
            <a:extLst>
              <a:ext uri="{FF2B5EF4-FFF2-40B4-BE49-F238E27FC236}">
                <a16:creationId xmlns:a16="http://schemas.microsoft.com/office/drawing/2014/main" id="{DA0937FA-5B42-7D3C-EEFE-E6BB3EB45FAA}"/>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6</a:t>
            </a:fld>
            <a:endParaRPr lang="en-US"/>
          </a:p>
        </p:txBody>
      </p:sp>
    </p:spTree>
    <p:extLst>
      <p:ext uri="{BB962C8B-B14F-4D97-AF65-F5344CB8AC3E}">
        <p14:creationId xmlns:p14="http://schemas.microsoft.com/office/powerpoint/2010/main" val="624067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35D76-2E91-C5F1-3C10-5AA923E9DE4D}"/>
              </a:ext>
            </a:extLst>
          </p:cNvPr>
          <p:cNvSpPr>
            <a:spLocks noGrp="1"/>
          </p:cNvSpPr>
          <p:nvPr>
            <p:ph type="title"/>
          </p:nvPr>
        </p:nvSpPr>
        <p:spPr/>
        <p:txBody>
          <a:bodyPr/>
          <a:lstStyle/>
          <a:p>
            <a:r>
              <a:rPr lang="en-US" dirty="0"/>
              <a:t>Public Protection Notice (PPN)</a:t>
            </a:r>
          </a:p>
        </p:txBody>
      </p:sp>
      <p:sp>
        <p:nvSpPr>
          <p:cNvPr id="3" name="Content Placeholder 2">
            <a:extLst>
              <a:ext uri="{FF2B5EF4-FFF2-40B4-BE49-F238E27FC236}">
                <a16:creationId xmlns:a16="http://schemas.microsoft.com/office/drawing/2014/main" id="{C52D2D15-BE50-6BF1-8C1E-8928C1D3B446}"/>
              </a:ext>
            </a:extLst>
          </p:cNvPr>
          <p:cNvSpPr>
            <a:spLocks noGrp="1"/>
          </p:cNvSpPr>
          <p:nvPr>
            <p:ph idx="1"/>
          </p:nvPr>
        </p:nvSpPr>
        <p:spPr/>
        <p:txBody>
          <a:bodyPr vert="horz" lIns="91440" tIns="45720" rIns="91440" bIns="45720" rtlCol="0" anchor="t">
            <a:normAutofit/>
          </a:bodyPr>
          <a:lstStyle/>
          <a:p>
            <a:r>
              <a:rPr lang="en-US" sz="2400" dirty="0"/>
              <a:t>When the police encounter an incident of domestic violence, they must conduct a DART (/DARA) risk assessment and create a Public Protection Notice (PPN) </a:t>
            </a:r>
          </a:p>
          <a:p>
            <a:r>
              <a:rPr lang="en-US" sz="2400" dirty="0">
                <a:latin typeface="Avenir Next LT Pro"/>
                <a:ea typeface="Calibri"/>
                <a:cs typeface="Calibri"/>
              </a:rPr>
              <a:t>This public protection notice is forwarded to the MASH coordinator who deals with all referrals to the team. Here it is then forwarded to relevant agencies who may have information on the individual or family and can input information into a plan to keep them safer.</a:t>
            </a:r>
            <a:endParaRPr lang="en-US" sz="2400">
              <a:latin typeface="Avenir Next LT Pro"/>
              <a:ea typeface="Calibri"/>
              <a:cs typeface="Calibri"/>
            </a:endParaRPr>
          </a:p>
          <a:p>
            <a:endParaRPr lang="en-US" dirty="0"/>
          </a:p>
        </p:txBody>
      </p:sp>
      <p:sp>
        <p:nvSpPr>
          <p:cNvPr id="4" name="Date Placeholder 3">
            <a:extLst>
              <a:ext uri="{FF2B5EF4-FFF2-40B4-BE49-F238E27FC236}">
                <a16:creationId xmlns:a16="http://schemas.microsoft.com/office/drawing/2014/main" id="{8776F435-BF14-E276-FFF3-429EBFFE48C6}"/>
              </a:ext>
            </a:extLst>
          </p:cNvPr>
          <p:cNvSpPr>
            <a:spLocks noGrp="1"/>
          </p:cNvSpPr>
          <p:nvPr>
            <p:ph type="dt" sz="half" idx="10"/>
          </p:nvPr>
        </p:nvSpPr>
        <p:spPr/>
        <p:txBody>
          <a:bodyPr/>
          <a:lstStyle/>
          <a:p>
            <a:fld id="{784A2F65-A31B-4572-970B-705937138121}" type="datetime1">
              <a:t>12/8/2024</a:t>
            </a:fld>
            <a:endParaRPr lang="en-US" dirty="0"/>
          </a:p>
        </p:txBody>
      </p:sp>
      <p:sp>
        <p:nvSpPr>
          <p:cNvPr id="5" name="Footer Placeholder 4">
            <a:extLst>
              <a:ext uri="{FF2B5EF4-FFF2-40B4-BE49-F238E27FC236}">
                <a16:creationId xmlns:a16="http://schemas.microsoft.com/office/drawing/2014/main" id="{C2167388-AF7B-CB5C-382A-C863C966A7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8673A62-9728-52F9-503E-CEC231BA62E2}"/>
              </a:ext>
            </a:extLst>
          </p:cNvPr>
          <p:cNvSpPr>
            <a:spLocks noGrp="1"/>
          </p:cNvSpPr>
          <p:nvPr>
            <p:ph type="sldNum" sz="quarter" idx="12"/>
          </p:nvPr>
        </p:nvSpPr>
        <p:spPr/>
        <p:txBody>
          <a:bodyPr/>
          <a:lstStyle/>
          <a:p>
            <a:fld id="{A65A5C87-DF58-40C8-B092-1DE63DB4547E}" type="slidenum">
              <a:rPr lang="en-US" dirty="0"/>
              <a:t>7</a:t>
            </a:fld>
            <a:endParaRPr lang="en-US" dirty="0"/>
          </a:p>
        </p:txBody>
      </p:sp>
    </p:spTree>
    <p:extLst>
      <p:ext uri="{BB962C8B-B14F-4D97-AF65-F5344CB8AC3E}">
        <p14:creationId xmlns:p14="http://schemas.microsoft.com/office/powerpoint/2010/main" val="2970787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B619-B43E-93AB-7757-4999F624C2F9}"/>
              </a:ext>
            </a:extLst>
          </p:cNvPr>
          <p:cNvSpPr>
            <a:spLocks noGrp="1"/>
          </p:cNvSpPr>
          <p:nvPr>
            <p:ph type="title"/>
          </p:nvPr>
        </p:nvSpPr>
        <p:spPr/>
        <p:txBody>
          <a:bodyPr>
            <a:normAutofit fontScale="90000"/>
          </a:bodyPr>
          <a:lstStyle/>
          <a:p>
            <a:r>
              <a:rPr lang="en-US" dirty="0"/>
              <a:t>The Police's Role in Safeguarding in MARAC</a:t>
            </a:r>
          </a:p>
        </p:txBody>
      </p:sp>
      <p:sp>
        <p:nvSpPr>
          <p:cNvPr id="3" name="Content Placeholder 2">
            <a:extLst>
              <a:ext uri="{FF2B5EF4-FFF2-40B4-BE49-F238E27FC236}">
                <a16:creationId xmlns:a16="http://schemas.microsoft.com/office/drawing/2014/main" id="{9B33250B-7FE1-5AA5-7B20-83434F523C7A}"/>
              </a:ext>
            </a:extLst>
          </p:cNvPr>
          <p:cNvSpPr>
            <a:spLocks noGrp="1"/>
          </p:cNvSpPr>
          <p:nvPr>
            <p:ph idx="1"/>
          </p:nvPr>
        </p:nvSpPr>
        <p:spPr/>
        <p:txBody>
          <a:bodyPr vert="horz" lIns="91440" tIns="45720" rIns="91440" bIns="45720" rtlCol="0" anchor="t">
            <a:normAutofit fontScale="85000" lnSpcReduction="20000"/>
          </a:bodyPr>
          <a:lstStyle/>
          <a:p>
            <a:pPr marL="342900" indent="-342900"/>
            <a:r>
              <a:rPr lang="en-US" sz="2400" dirty="0">
                <a:ea typeface="+mn-lt"/>
                <a:cs typeface="+mn-lt"/>
              </a:rPr>
              <a:t>Police, as first responders to domestic violence, gather information from victims, witnesses, and suspects, including criminal histories, to assess the situation. This information is then shared in MARAC meetings. Police would do a Domestic Abuse Risk Assessment (DARA/ DASH)</a:t>
            </a:r>
            <a:endParaRPr lang="en-US" sz="2400" dirty="0"/>
          </a:p>
          <a:p>
            <a:pPr marL="342900" indent="-342900"/>
            <a:r>
              <a:rPr lang="en-US" sz="2400" dirty="0"/>
              <a:t>MARAC guides police in ensuring safety and engaging individuals to understand their experiences better. </a:t>
            </a:r>
            <a:endParaRPr lang="en-US"/>
          </a:p>
          <a:p>
            <a:pPr marL="342900" indent="-342900"/>
            <a:r>
              <a:rPr lang="en-US" sz="2400" dirty="0"/>
              <a:t>Police can sometimes be involved in plans to disrupt perpetrators </a:t>
            </a:r>
            <a:r>
              <a:rPr lang="en-US" sz="2400" err="1"/>
              <a:t>behaviour</a:t>
            </a:r>
            <a:r>
              <a:rPr lang="en-US" sz="2400" dirty="0"/>
              <a:t>. Such as surveying them frequently. </a:t>
            </a:r>
          </a:p>
          <a:p>
            <a:pPr marL="342900" indent="-342900"/>
            <a:endParaRPr lang="en-US" sz="2400" dirty="0"/>
          </a:p>
          <a:p>
            <a:pPr marL="0" indent="0">
              <a:buNone/>
            </a:pPr>
            <a:r>
              <a:rPr lang="en-US" sz="1500" dirty="0"/>
              <a:t>(College of Policing, 2015)</a:t>
            </a:r>
            <a:endParaRPr lang="en-US" sz="1500"/>
          </a:p>
          <a:p>
            <a:pPr marL="0" indent="0">
              <a:buNone/>
            </a:pPr>
            <a:r>
              <a:rPr lang="en-US" sz="1500" dirty="0"/>
              <a:t>(</a:t>
            </a:r>
            <a:r>
              <a:rPr lang="en-US" sz="1500" dirty="0">
                <a:ea typeface="+mn-lt"/>
                <a:cs typeface="+mn-lt"/>
              </a:rPr>
              <a:t>Richards. L, 2024)</a:t>
            </a:r>
          </a:p>
        </p:txBody>
      </p:sp>
      <p:sp>
        <p:nvSpPr>
          <p:cNvPr id="4" name="Date Placeholder 3">
            <a:extLst>
              <a:ext uri="{FF2B5EF4-FFF2-40B4-BE49-F238E27FC236}">
                <a16:creationId xmlns:a16="http://schemas.microsoft.com/office/drawing/2014/main" id="{7143BD3E-A4F3-77BA-A2FC-808040C6EFDD}"/>
              </a:ext>
            </a:extLst>
          </p:cNvPr>
          <p:cNvSpPr>
            <a:spLocks noGrp="1"/>
          </p:cNvSpPr>
          <p:nvPr>
            <p:ph type="dt" sz="half" idx="10"/>
          </p:nvPr>
        </p:nvSpPr>
        <p:spPr/>
        <p:txBody>
          <a:bodyPr/>
          <a:lstStyle/>
          <a:p>
            <a:fld id="{7CEF1528-E530-4CE6-861E-097EB7C2686F}" type="datetime1">
              <a:t>12/8/2024</a:t>
            </a:fld>
            <a:endParaRPr lang="en-US" dirty="0"/>
          </a:p>
        </p:txBody>
      </p:sp>
      <p:sp>
        <p:nvSpPr>
          <p:cNvPr id="5" name="Footer Placeholder 4">
            <a:extLst>
              <a:ext uri="{FF2B5EF4-FFF2-40B4-BE49-F238E27FC236}">
                <a16:creationId xmlns:a16="http://schemas.microsoft.com/office/drawing/2014/main" id="{AFD5EC0F-3FB8-5F60-13D9-3016489C2A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B16199-674C-BF71-114D-A3473488AC45}"/>
              </a:ext>
            </a:extLst>
          </p:cNvPr>
          <p:cNvSpPr>
            <a:spLocks noGrp="1"/>
          </p:cNvSpPr>
          <p:nvPr>
            <p:ph type="sldNum" sz="quarter" idx="12"/>
          </p:nvPr>
        </p:nvSpPr>
        <p:spPr/>
        <p:txBody>
          <a:bodyPr/>
          <a:lstStyle/>
          <a:p>
            <a:fld id="{A65A5C87-DF58-40C8-B092-1DE63DB4547E}" type="slidenum">
              <a:rPr lang="en-US" dirty="0"/>
              <a:t>8</a:t>
            </a:fld>
            <a:endParaRPr lang="en-US" dirty="0"/>
          </a:p>
        </p:txBody>
      </p:sp>
    </p:spTree>
    <p:extLst>
      <p:ext uri="{BB962C8B-B14F-4D97-AF65-F5344CB8AC3E}">
        <p14:creationId xmlns:p14="http://schemas.microsoft.com/office/powerpoint/2010/main" val="3848904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F6E82-4BB1-93CA-BFA3-F9BC7614DE17}"/>
              </a:ext>
            </a:extLst>
          </p:cNvPr>
          <p:cNvSpPr>
            <a:spLocks noGrp="1"/>
          </p:cNvSpPr>
          <p:nvPr>
            <p:ph type="title"/>
          </p:nvPr>
        </p:nvSpPr>
        <p:spPr/>
        <p:txBody>
          <a:bodyPr>
            <a:noAutofit/>
          </a:bodyPr>
          <a:lstStyle/>
          <a:p>
            <a:r>
              <a:rPr lang="en-US" dirty="0">
                <a:latin typeface="Avenir Next LT Pro"/>
                <a:cs typeface="Arial"/>
              </a:rPr>
              <a:t>How effective teamwork contributes to the achievement of shared goals</a:t>
            </a:r>
            <a:endParaRPr lang="en-US" dirty="0">
              <a:latin typeface="Avenir Next LT Pro"/>
            </a:endParaRPr>
          </a:p>
        </p:txBody>
      </p:sp>
      <p:sp>
        <p:nvSpPr>
          <p:cNvPr id="3" name="Content Placeholder 2">
            <a:extLst>
              <a:ext uri="{FF2B5EF4-FFF2-40B4-BE49-F238E27FC236}">
                <a16:creationId xmlns:a16="http://schemas.microsoft.com/office/drawing/2014/main" id="{277B3EEB-B066-006E-2DB2-5DD3F7416C7A}"/>
              </a:ext>
            </a:extLst>
          </p:cNvPr>
          <p:cNvSpPr>
            <a:spLocks noGrp="1"/>
          </p:cNvSpPr>
          <p:nvPr>
            <p:ph idx="1"/>
          </p:nvPr>
        </p:nvSpPr>
        <p:spPr/>
        <p:txBody>
          <a:bodyPr vert="horz" lIns="91440" tIns="45720" rIns="91440" bIns="45720" rtlCol="0" anchor="t">
            <a:normAutofit/>
          </a:bodyPr>
          <a:lstStyle/>
          <a:p>
            <a:r>
              <a:rPr lang="en-US" sz="2400" dirty="0">
                <a:latin typeface="Avenir Next LT Pro"/>
                <a:ea typeface="Calibri"/>
                <a:cs typeface="Calibri"/>
              </a:rPr>
              <a:t>Police who build positive relationships with these </a:t>
            </a:r>
            <a:r>
              <a:rPr lang="en-US" sz="2400" err="1">
                <a:latin typeface="Avenir Next LT Pro"/>
                <a:ea typeface="Calibri"/>
                <a:cs typeface="Calibri"/>
              </a:rPr>
              <a:t>organisations</a:t>
            </a:r>
            <a:r>
              <a:rPr lang="en-US" sz="2400" dirty="0">
                <a:latin typeface="Avenir Next LT Pro"/>
                <a:ea typeface="Calibri"/>
                <a:cs typeface="Calibri"/>
              </a:rPr>
              <a:t> often have very positive outcomes when it comes to gathering evidence and statements for the CPS. </a:t>
            </a:r>
            <a:endParaRPr lang="en-US" sz="2400">
              <a:latin typeface="Avenir Next LT Pro"/>
            </a:endParaRPr>
          </a:p>
          <a:p>
            <a:r>
              <a:rPr lang="en-US" sz="2400" dirty="0">
                <a:latin typeface="Avenir Next LT Pro"/>
                <a:ea typeface="Calibri"/>
                <a:cs typeface="Calibri"/>
              </a:rPr>
              <a:t>Working with third sector agencies in a positive way is important as they build trusting relationships with their clients. </a:t>
            </a:r>
            <a:endParaRPr lang="en-US" sz="2400" dirty="0">
              <a:latin typeface="Avenir Next LT Pro"/>
            </a:endParaRPr>
          </a:p>
          <a:p>
            <a:r>
              <a:rPr lang="en-US" sz="2400" dirty="0">
                <a:latin typeface="Avenir Next LT Pro"/>
                <a:ea typeface="Calibri"/>
                <a:cs typeface="Calibri"/>
              </a:rPr>
              <a:t>Having a presence in these charity </a:t>
            </a:r>
            <a:r>
              <a:rPr lang="en-US" sz="2400" err="1">
                <a:latin typeface="Avenir Next LT Pro"/>
                <a:ea typeface="Calibri"/>
                <a:cs typeface="Calibri"/>
              </a:rPr>
              <a:t>organisations</a:t>
            </a:r>
            <a:r>
              <a:rPr lang="en-US" sz="2400" dirty="0">
                <a:latin typeface="Avenir Next LT Pro"/>
                <a:ea typeface="Calibri"/>
                <a:cs typeface="Calibri"/>
              </a:rPr>
              <a:t> can show that the police are here to help and support people in becoming safer.</a:t>
            </a:r>
            <a:endParaRPr lang="en-US" sz="2400" dirty="0">
              <a:latin typeface="Avenir Next LT Pro"/>
            </a:endParaRPr>
          </a:p>
          <a:p>
            <a:pPr marL="0" indent="0">
              <a:buNone/>
            </a:pPr>
            <a:r>
              <a:rPr lang="en-US" sz="1400" dirty="0">
                <a:ea typeface="Calibri"/>
                <a:cs typeface="Calibri"/>
              </a:rPr>
              <a:t>(Home Office, 2014)</a:t>
            </a:r>
          </a:p>
          <a:p>
            <a:endParaRPr lang="en-US" dirty="0">
              <a:ea typeface="Calibri"/>
              <a:cs typeface="Calibri"/>
            </a:endParaRPr>
          </a:p>
        </p:txBody>
      </p:sp>
      <p:sp>
        <p:nvSpPr>
          <p:cNvPr id="4" name="Date Placeholder 3">
            <a:extLst>
              <a:ext uri="{FF2B5EF4-FFF2-40B4-BE49-F238E27FC236}">
                <a16:creationId xmlns:a16="http://schemas.microsoft.com/office/drawing/2014/main" id="{668A438B-B91E-D828-4B1D-BE0CA1F1A25B}"/>
              </a:ext>
            </a:extLst>
          </p:cNvPr>
          <p:cNvSpPr>
            <a:spLocks noGrp="1"/>
          </p:cNvSpPr>
          <p:nvPr>
            <p:ph type="dt" sz="half" idx="10"/>
          </p:nvPr>
        </p:nvSpPr>
        <p:spPr/>
        <p:txBody>
          <a:bodyPr/>
          <a:lstStyle/>
          <a:p>
            <a:fld id="{8CB1C9CF-2E0B-4DE7-B113-EF33B2F7942D}" type="datetime1">
              <a:t>12/8/2024</a:t>
            </a:fld>
            <a:endParaRPr lang="en-US" dirty="0"/>
          </a:p>
        </p:txBody>
      </p:sp>
      <p:sp>
        <p:nvSpPr>
          <p:cNvPr id="5" name="Footer Placeholder 4">
            <a:extLst>
              <a:ext uri="{FF2B5EF4-FFF2-40B4-BE49-F238E27FC236}">
                <a16:creationId xmlns:a16="http://schemas.microsoft.com/office/drawing/2014/main" id="{3CBCFFF6-1B14-017C-7762-7B46AB2976F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34A9357-E531-DBF9-B3F7-516689EFB684}"/>
              </a:ext>
            </a:extLst>
          </p:cNvPr>
          <p:cNvSpPr>
            <a:spLocks noGrp="1"/>
          </p:cNvSpPr>
          <p:nvPr>
            <p:ph type="sldNum" sz="quarter" idx="12"/>
          </p:nvPr>
        </p:nvSpPr>
        <p:spPr/>
        <p:txBody>
          <a:bodyPr/>
          <a:lstStyle/>
          <a:p>
            <a:fld id="{A65A5C87-DF58-40C8-B092-1DE63DB4547E}" type="slidenum">
              <a:rPr lang="en-US" dirty="0"/>
              <a:t>9</a:t>
            </a:fld>
            <a:endParaRPr lang="en-US" dirty="0"/>
          </a:p>
        </p:txBody>
      </p:sp>
    </p:spTree>
    <p:extLst>
      <p:ext uri="{BB962C8B-B14F-4D97-AF65-F5344CB8AC3E}">
        <p14:creationId xmlns:p14="http://schemas.microsoft.com/office/powerpoint/2010/main" val="139972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64444-7A19-4C4E-34A9-924AFEB9E50A}"/>
              </a:ext>
            </a:extLst>
          </p:cNvPr>
          <p:cNvSpPr>
            <a:spLocks noGrp="1"/>
          </p:cNvSpPr>
          <p:nvPr>
            <p:ph type="title"/>
          </p:nvPr>
        </p:nvSpPr>
        <p:spPr/>
        <p:txBody>
          <a:bodyPr>
            <a:noAutofit/>
          </a:bodyPr>
          <a:lstStyle/>
          <a:p>
            <a:r>
              <a:rPr lang="en-US" dirty="0">
                <a:latin typeface="Avenir Next LT Pro"/>
                <a:cs typeface="Arial"/>
              </a:rPr>
              <a:t>The challenges of teamwork and collaboration across agencies</a:t>
            </a:r>
            <a:endParaRPr lang="en-US" dirty="0">
              <a:latin typeface="Avenir Next LT Pro"/>
            </a:endParaRPr>
          </a:p>
        </p:txBody>
      </p:sp>
      <p:sp>
        <p:nvSpPr>
          <p:cNvPr id="3" name="Content Placeholder 2">
            <a:extLst>
              <a:ext uri="{FF2B5EF4-FFF2-40B4-BE49-F238E27FC236}">
                <a16:creationId xmlns:a16="http://schemas.microsoft.com/office/drawing/2014/main" id="{9DA85912-9E10-738E-DDF5-E3E1896067DE}"/>
              </a:ext>
            </a:extLst>
          </p:cNvPr>
          <p:cNvSpPr>
            <a:spLocks noGrp="1"/>
          </p:cNvSpPr>
          <p:nvPr>
            <p:ph idx="1"/>
          </p:nvPr>
        </p:nvSpPr>
        <p:spPr/>
        <p:txBody>
          <a:bodyPr vert="horz" lIns="91440" tIns="45720" rIns="91440" bIns="45720" rtlCol="0" anchor="t">
            <a:normAutofit/>
          </a:bodyPr>
          <a:lstStyle/>
          <a:p>
            <a:r>
              <a:rPr lang="en-US" sz="2400" dirty="0">
                <a:ea typeface="+mn-lt"/>
                <a:cs typeface="+mn-lt"/>
              </a:rPr>
              <a:t>Frontline staff had varied views on agency roles in child safeguarding, with differing thresholds and terminology causing misunderstandings, missed actions, and duplicate work.</a:t>
            </a:r>
            <a:endParaRPr lang="en-US" sz="2400" dirty="0"/>
          </a:p>
          <a:p>
            <a:r>
              <a:rPr lang="en-US" sz="2400" dirty="0">
                <a:ea typeface="+mn-lt"/>
                <a:cs typeface="+mn-lt"/>
              </a:rPr>
              <a:t>The reforms' flexibility let partnerships adopt approaches and processes that aligned with the context of their given scenario, but agencies working across areas faced confusion and extra work adapting to different practices, hindering effective collaboration.</a:t>
            </a:r>
            <a:endParaRPr lang="en-US" sz="2400" dirty="0"/>
          </a:p>
          <a:p>
            <a:pPr marL="0" indent="0">
              <a:buNone/>
            </a:pPr>
            <a:r>
              <a:rPr lang="en-US" sz="1800" dirty="0"/>
              <a:t>(Home Office, 2014)</a:t>
            </a:r>
          </a:p>
          <a:p>
            <a:endParaRPr lang="en-US" dirty="0"/>
          </a:p>
        </p:txBody>
      </p:sp>
      <p:sp>
        <p:nvSpPr>
          <p:cNvPr id="4" name="Date Placeholder 3">
            <a:extLst>
              <a:ext uri="{FF2B5EF4-FFF2-40B4-BE49-F238E27FC236}">
                <a16:creationId xmlns:a16="http://schemas.microsoft.com/office/drawing/2014/main" id="{9A7DBFC4-ECC1-830B-9CEF-0A38126FD792}"/>
              </a:ext>
            </a:extLst>
          </p:cNvPr>
          <p:cNvSpPr>
            <a:spLocks noGrp="1"/>
          </p:cNvSpPr>
          <p:nvPr>
            <p:ph type="dt" sz="half" idx="10"/>
          </p:nvPr>
        </p:nvSpPr>
        <p:spPr/>
        <p:txBody>
          <a:bodyPr/>
          <a:lstStyle/>
          <a:p>
            <a:fld id="{D66FC1D6-F92E-4B1C-BB08-B9CA8343BE2D}" type="datetime1">
              <a:t>12/8/2024</a:t>
            </a:fld>
            <a:endParaRPr lang="en-US" dirty="0"/>
          </a:p>
        </p:txBody>
      </p:sp>
      <p:sp>
        <p:nvSpPr>
          <p:cNvPr id="5" name="Footer Placeholder 4">
            <a:extLst>
              <a:ext uri="{FF2B5EF4-FFF2-40B4-BE49-F238E27FC236}">
                <a16:creationId xmlns:a16="http://schemas.microsoft.com/office/drawing/2014/main" id="{4018B6D4-7883-50D5-50EB-3DB2C641E6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FCA94B-CD7D-50D0-EBEA-E37428E92341}"/>
              </a:ext>
            </a:extLst>
          </p:cNvPr>
          <p:cNvSpPr>
            <a:spLocks noGrp="1"/>
          </p:cNvSpPr>
          <p:nvPr>
            <p:ph type="sldNum" sz="quarter" idx="12"/>
          </p:nvPr>
        </p:nvSpPr>
        <p:spPr/>
        <p:txBody>
          <a:bodyPr/>
          <a:lstStyle/>
          <a:p>
            <a:fld id="{A65A5C87-DF58-40C8-B092-1DE63DB4547E}" type="slidenum">
              <a:rPr lang="en-US" dirty="0"/>
              <a:t>10</a:t>
            </a:fld>
            <a:endParaRPr lang="en-US" dirty="0"/>
          </a:p>
        </p:txBody>
      </p:sp>
    </p:spTree>
    <p:extLst>
      <p:ext uri="{BB962C8B-B14F-4D97-AF65-F5344CB8AC3E}">
        <p14:creationId xmlns:p14="http://schemas.microsoft.com/office/powerpoint/2010/main" val="3190997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0F39D-85B0-1AE4-6663-449810DBE463}"/>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F596558B-CA4B-893C-C705-78F2185F0D94}"/>
              </a:ext>
            </a:extLst>
          </p:cNvPr>
          <p:cNvSpPr>
            <a:spLocks noGrp="1"/>
          </p:cNvSpPr>
          <p:nvPr>
            <p:ph idx="1"/>
          </p:nvPr>
        </p:nvSpPr>
        <p:spPr/>
        <p:txBody>
          <a:bodyPr vert="horz" lIns="91440" tIns="45720" rIns="91440" bIns="45720" rtlCol="0" anchor="t">
            <a:normAutofit fontScale="92500" lnSpcReduction="10000"/>
          </a:bodyPr>
          <a:lstStyle/>
          <a:p>
            <a:pPr>
              <a:buFont typeface="Arial"/>
            </a:pPr>
            <a:r>
              <a:rPr lang="en-US" sz="2400" dirty="0">
                <a:ea typeface="+mn-lt"/>
                <a:cs typeface="+mn-lt"/>
              </a:rPr>
              <a:t>A woman self-referred, expressing concerns for her and her children’s safety due to domestic violence. </a:t>
            </a:r>
          </a:p>
          <a:p>
            <a:pPr>
              <a:buFont typeface="Arial"/>
            </a:pPr>
            <a:r>
              <a:rPr lang="en-US" sz="2400" dirty="0">
                <a:ea typeface="+mn-lt"/>
                <a:cs typeface="+mn-lt"/>
              </a:rPr>
              <a:t>MASH looked at the police records that showed that her partner had a history of violence, and school reports highlighted the children’s </a:t>
            </a:r>
            <a:r>
              <a:rPr lang="en-US" sz="2400" dirty="0" err="1">
                <a:ea typeface="+mn-lt"/>
                <a:cs typeface="+mn-lt"/>
              </a:rPr>
              <a:t>behavioural</a:t>
            </a:r>
            <a:r>
              <a:rPr lang="en-US" sz="2400" dirty="0">
                <a:ea typeface="+mn-lt"/>
                <a:cs typeface="+mn-lt"/>
              </a:rPr>
              <a:t> and concentration issues. </a:t>
            </a:r>
          </a:p>
          <a:p>
            <a:pPr>
              <a:buFont typeface="Arial"/>
            </a:pPr>
            <a:r>
              <a:rPr lang="en-US" sz="2400" dirty="0">
                <a:ea typeface="+mn-lt"/>
                <a:cs typeface="+mn-lt"/>
              </a:rPr>
              <a:t>The multi-agency approach enabled social care to </a:t>
            </a:r>
            <a:r>
              <a:rPr lang="en-US" sz="2400" dirty="0">
                <a:latin typeface="Avenir Next LT Pro"/>
                <a:ea typeface="+mn-lt"/>
                <a:cs typeface="+mn-lt"/>
              </a:rPr>
              <a:t>immediately address the safeguarding issues.</a:t>
            </a:r>
          </a:p>
          <a:p>
            <a:pPr>
              <a:buFont typeface="Arial"/>
            </a:pPr>
            <a:endParaRPr lang="en-US" sz="2400" dirty="0">
              <a:latin typeface="Avenir Next LT Pro"/>
            </a:endParaRPr>
          </a:p>
          <a:p>
            <a:pPr marL="0" indent="0">
              <a:buNone/>
            </a:pPr>
            <a:r>
              <a:rPr lang="en-US" sz="1500" dirty="0">
                <a:latin typeface="Avenir Next LT Pro"/>
              </a:rPr>
              <a:t>(Darby, P. ,2020)</a:t>
            </a:r>
          </a:p>
          <a:p>
            <a:pPr>
              <a:buFont typeface="Arial"/>
            </a:pPr>
            <a:endParaRPr lang="en-US" sz="2400" dirty="0">
              <a:latin typeface="Avenir Next LT Pro"/>
            </a:endParaRPr>
          </a:p>
          <a:p>
            <a:pPr>
              <a:buFont typeface="Arial"/>
            </a:pPr>
            <a:endParaRPr lang="en-US" sz="2400" dirty="0">
              <a:latin typeface="Avenir Next LT Pro"/>
            </a:endParaRPr>
          </a:p>
        </p:txBody>
      </p:sp>
      <p:sp>
        <p:nvSpPr>
          <p:cNvPr id="4" name="Date Placeholder 3">
            <a:extLst>
              <a:ext uri="{FF2B5EF4-FFF2-40B4-BE49-F238E27FC236}">
                <a16:creationId xmlns:a16="http://schemas.microsoft.com/office/drawing/2014/main" id="{D2708AFC-E388-CAB2-CC64-EC7CA54ABBAD}"/>
              </a:ext>
            </a:extLst>
          </p:cNvPr>
          <p:cNvSpPr>
            <a:spLocks noGrp="1"/>
          </p:cNvSpPr>
          <p:nvPr>
            <p:ph type="dt" sz="half" idx="10"/>
          </p:nvPr>
        </p:nvSpPr>
        <p:spPr/>
        <p:txBody>
          <a:bodyPr/>
          <a:lstStyle/>
          <a:p>
            <a:fld id="{030A15E5-A95D-4286-BB81-3D7C0F8A4C57}" type="datetime1">
              <a:t>12/8/2024</a:t>
            </a:fld>
            <a:endParaRPr lang="en-US" dirty="0"/>
          </a:p>
        </p:txBody>
      </p:sp>
      <p:sp>
        <p:nvSpPr>
          <p:cNvPr id="5" name="Footer Placeholder 4">
            <a:extLst>
              <a:ext uri="{FF2B5EF4-FFF2-40B4-BE49-F238E27FC236}">
                <a16:creationId xmlns:a16="http://schemas.microsoft.com/office/drawing/2014/main" id="{01E9B6D5-89F7-4DF7-3644-6917B2CE57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3EDB41-97B7-C4FD-4973-4F88BDD42960}"/>
              </a:ext>
            </a:extLst>
          </p:cNvPr>
          <p:cNvSpPr>
            <a:spLocks noGrp="1"/>
          </p:cNvSpPr>
          <p:nvPr>
            <p:ph type="sldNum" sz="quarter" idx="12"/>
          </p:nvPr>
        </p:nvSpPr>
        <p:spPr/>
        <p:txBody>
          <a:bodyPr/>
          <a:lstStyle/>
          <a:p>
            <a:fld id="{A65A5C87-DF58-40C8-B092-1DE63DB4547E}" type="slidenum">
              <a:rPr lang="en-US" dirty="0"/>
              <a:t>11</a:t>
            </a:fld>
            <a:endParaRPr lang="en-US" dirty="0"/>
          </a:p>
        </p:txBody>
      </p:sp>
    </p:spTree>
    <p:extLst>
      <p:ext uri="{BB962C8B-B14F-4D97-AF65-F5344CB8AC3E}">
        <p14:creationId xmlns:p14="http://schemas.microsoft.com/office/powerpoint/2010/main" val="4102145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AFC2D-B845-BAF1-EC2E-B11124CF7EC8}"/>
              </a:ext>
            </a:extLst>
          </p:cNvPr>
          <p:cNvSpPr>
            <a:spLocks noGrp="1"/>
          </p:cNvSpPr>
          <p:nvPr>
            <p:ph type="title"/>
          </p:nvPr>
        </p:nvSpPr>
        <p:spPr/>
        <p:txBody>
          <a:bodyPr/>
          <a:lstStyle/>
          <a:p>
            <a:r>
              <a:rPr lang="en-US" dirty="0"/>
              <a:t>Research Timeline</a:t>
            </a:r>
          </a:p>
        </p:txBody>
      </p:sp>
      <p:sp>
        <p:nvSpPr>
          <p:cNvPr id="3" name="Content Placeholder 2">
            <a:extLst>
              <a:ext uri="{FF2B5EF4-FFF2-40B4-BE49-F238E27FC236}">
                <a16:creationId xmlns:a16="http://schemas.microsoft.com/office/drawing/2014/main" id="{030000C4-B322-6F9D-6774-B51F6A35D356}"/>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US" dirty="0"/>
              <a:t>-Week 1</a:t>
            </a:r>
          </a:p>
          <a:p>
            <a:r>
              <a:rPr lang="en-US" dirty="0"/>
              <a:t> Choose research topic; collaboration with highlight to police and domestic violence services. </a:t>
            </a:r>
          </a:p>
          <a:p>
            <a:r>
              <a:rPr lang="en-US" dirty="0"/>
              <a:t>Search for previous studies</a:t>
            </a:r>
          </a:p>
          <a:p>
            <a:r>
              <a:rPr lang="en-US" dirty="0"/>
              <a:t>Determine questions and avenues to focus presentation on</a:t>
            </a:r>
          </a:p>
          <a:p>
            <a:pPr marL="0" indent="0">
              <a:buNone/>
            </a:pPr>
            <a:r>
              <a:rPr lang="en-US" dirty="0"/>
              <a:t>-Week 2</a:t>
            </a:r>
          </a:p>
          <a:p>
            <a:r>
              <a:rPr lang="en-US" dirty="0"/>
              <a:t>Collect appropriate data</a:t>
            </a:r>
            <a:endParaRPr lang="en-US"/>
          </a:p>
          <a:p>
            <a:r>
              <a:rPr lang="en-US"/>
              <a:t>Analyse</a:t>
            </a:r>
            <a:r>
              <a:rPr lang="en-US" dirty="0"/>
              <a:t> data</a:t>
            </a:r>
          </a:p>
          <a:p>
            <a:r>
              <a:rPr lang="en-US" dirty="0"/>
              <a:t>Communicate results in presentation</a:t>
            </a:r>
          </a:p>
          <a:p>
            <a:pPr marL="0" indent="0">
              <a:buNone/>
            </a:pPr>
            <a:endParaRPr lang="en-US" dirty="0"/>
          </a:p>
          <a:p>
            <a:endParaRPr lang="en-US" dirty="0"/>
          </a:p>
          <a:p>
            <a:endParaRPr lang="en-US" dirty="0"/>
          </a:p>
        </p:txBody>
      </p:sp>
      <p:sp>
        <p:nvSpPr>
          <p:cNvPr id="4" name="Date Placeholder 3">
            <a:extLst>
              <a:ext uri="{FF2B5EF4-FFF2-40B4-BE49-F238E27FC236}">
                <a16:creationId xmlns:a16="http://schemas.microsoft.com/office/drawing/2014/main" id="{0DB22D3F-4EFC-B038-50B3-10BE236E90E2}"/>
              </a:ext>
            </a:extLst>
          </p:cNvPr>
          <p:cNvSpPr>
            <a:spLocks noGrp="1"/>
          </p:cNvSpPr>
          <p:nvPr>
            <p:ph type="dt" sz="half" idx="10"/>
          </p:nvPr>
        </p:nvSpPr>
        <p:spPr/>
        <p:txBody>
          <a:bodyPr/>
          <a:lstStyle/>
          <a:p>
            <a:fld id="{CE17E2DB-0478-4D5F-87EF-4C90DEB14831}" type="datetime1">
              <a:t>12/8/2024</a:t>
            </a:fld>
            <a:endParaRPr lang="en-US" dirty="0"/>
          </a:p>
        </p:txBody>
      </p:sp>
      <p:sp>
        <p:nvSpPr>
          <p:cNvPr id="5" name="Footer Placeholder 4">
            <a:extLst>
              <a:ext uri="{FF2B5EF4-FFF2-40B4-BE49-F238E27FC236}">
                <a16:creationId xmlns:a16="http://schemas.microsoft.com/office/drawing/2014/main" id="{3116F564-7C55-AF19-F317-1E6695D10A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2A91D8-3F29-D4E2-9407-19BFE5B6A307}"/>
              </a:ext>
            </a:extLst>
          </p:cNvPr>
          <p:cNvSpPr>
            <a:spLocks noGrp="1"/>
          </p:cNvSpPr>
          <p:nvPr>
            <p:ph type="sldNum" sz="quarter" idx="12"/>
          </p:nvPr>
        </p:nvSpPr>
        <p:spPr/>
        <p:txBody>
          <a:bodyPr/>
          <a:lstStyle/>
          <a:p>
            <a:fld id="{A65A5C87-DF58-40C8-B092-1DE63DB4547E}" type="slidenum">
              <a:rPr lang="en-US" dirty="0"/>
              <a:t>12</a:t>
            </a:fld>
            <a:endParaRPr lang="en-US" dirty="0"/>
          </a:p>
        </p:txBody>
      </p:sp>
    </p:spTree>
    <p:extLst>
      <p:ext uri="{BB962C8B-B14F-4D97-AF65-F5344CB8AC3E}">
        <p14:creationId xmlns:p14="http://schemas.microsoft.com/office/powerpoint/2010/main" val="2697995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F9105-DD42-71FE-E7D7-48578F9424DE}"/>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1DA2F0B-E83A-C00B-9CA6-971CB1121ABF}"/>
              </a:ext>
            </a:extLst>
          </p:cNvPr>
          <p:cNvSpPr>
            <a:spLocks noGrp="1"/>
          </p:cNvSpPr>
          <p:nvPr>
            <p:ph idx="1"/>
          </p:nvPr>
        </p:nvSpPr>
        <p:spPr>
          <a:xfrm>
            <a:off x="1115568" y="2076972"/>
            <a:ext cx="10168128" cy="4643332"/>
          </a:xfrm>
        </p:spPr>
        <p:txBody>
          <a:bodyPr vert="horz" lIns="91440" tIns="45720" rIns="91440" bIns="45720" rtlCol="0" anchor="t">
            <a:normAutofit fontScale="70000" lnSpcReduction="20000"/>
          </a:bodyPr>
          <a:lstStyle/>
          <a:p>
            <a:r>
              <a:rPr lang="en-US" sz="1600" dirty="0">
                <a:latin typeface="Avenir Next LT Pro"/>
                <a:ea typeface="Calibri"/>
                <a:cs typeface="Calibri"/>
              </a:rPr>
              <a:t>College of Policing (2015) </a:t>
            </a:r>
            <a:r>
              <a:rPr lang="en-US" sz="1600" i="1" dirty="0">
                <a:latin typeface="Avenir Next LT Pro"/>
                <a:ea typeface="Calibri"/>
                <a:cs typeface="Calibri"/>
              </a:rPr>
              <a:t>Victim Safety and Support</a:t>
            </a:r>
            <a:r>
              <a:rPr lang="en-US" sz="1600" dirty="0">
                <a:latin typeface="Avenir Next LT Pro"/>
                <a:ea typeface="Calibri"/>
                <a:cs typeface="Calibri"/>
              </a:rPr>
              <a:t>, </a:t>
            </a:r>
            <a:r>
              <a:rPr lang="en-US" sz="1600" i="1" dirty="0">
                <a:latin typeface="Avenir Next LT Pro"/>
                <a:ea typeface="Calibri"/>
                <a:cs typeface="Calibri"/>
              </a:rPr>
              <a:t>College of Policing</a:t>
            </a:r>
            <a:r>
              <a:rPr lang="en-US" sz="1600" dirty="0">
                <a:latin typeface="Avenir Next LT Pro"/>
                <a:ea typeface="Calibri"/>
                <a:cs typeface="Calibri"/>
              </a:rPr>
              <a:t>. Available at: </a:t>
            </a:r>
            <a:r>
              <a:rPr lang="en-US" sz="1600" dirty="0">
                <a:latin typeface="Avenir Next LT Pro"/>
                <a:ea typeface="Calibri"/>
                <a:cs typeface="Calibri"/>
                <a:hlinkClick r:id="rId2"/>
              </a:rPr>
              <a:t>https://www.college.police.uk/app/major-investigation-and-public-protection/domestic-abuse/victim-safety-and-support</a:t>
            </a:r>
            <a:r>
              <a:rPr lang="en-US" sz="1600" dirty="0">
                <a:latin typeface="Avenir Next LT Pro"/>
                <a:ea typeface="Calibri"/>
                <a:cs typeface="Calibri"/>
              </a:rPr>
              <a:t>. [Accessed: 07/12/24].</a:t>
            </a:r>
          </a:p>
          <a:p>
            <a:r>
              <a:rPr lang="en-US" sz="1600" dirty="0">
                <a:latin typeface="Avenir Next LT Pro"/>
                <a:ea typeface="Calibri"/>
                <a:cs typeface="Calibri"/>
              </a:rPr>
              <a:t>Darby, P. (2020) </a:t>
            </a:r>
            <a:r>
              <a:rPr lang="en-US" sz="1600" i="1" dirty="0">
                <a:latin typeface="Avenir Next LT Pro"/>
                <a:ea typeface="Calibri"/>
                <a:cs typeface="Calibri"/>
              </a:rPr>
              <a:t>Redbridge Safeguarding Children Partnership</a:t>
            </a:r>
            <a:r>
              <a:rPr lang="en-US" sz="1600" dirty="0">
                <a:latin typeface="Avenir Next LT Pro"/>
                <a:ea typeface="Calibri"/>
                <a:cs typeface="Calibri"/>
              </a:rPr>
              <a:t>, </a:t>
            </a:r>
            <a:r>
              <a:rPr lang="en-US" sz="1600" i="1" dirty="0">
                <a:latin typeface="Avenir Next LT Pro"/>
                <a:ea typeface="Calibri"/>
                <a:cs typeface="Calibri"/>
                <a:hlinkClick r:id="rId3"/>
              </a:rPr>
              <a:t>www.redbridgescp.org.uk</a:t>
            </a:r>
            <a:r>
              <a:rPr lang="en-US" sz="1600" dirty="0">
                <a:latin typeface="Avenir Next LT Pro"/>
                <a:ea typeface="Calibri"/>
                <a:cs typeface="Calibri"/>
              </a:rPr>
              <a:t>. Available at: </a:t>
            </a:r>
            <a:r>
              <a:rPr lang="en-US" sz="1600" dirty="0">
                <a:latin typeface="Avenir Next LT Pro"/>
                <a:ea typeface="Calibri"/>
                <a:cs typeface="Calibri"/>
                <a:hlinkClick r:id="rId4"/>
              </a:rPr>
              <a:t>https://www.redbridgescp.org.uk/professionals/multi-agency-safeguarding-hub/case-studies/</a:t>
            </a:r>
            <a:r>
              <a:rPr lang="en-US" sz="1600" dirty="0">
                <a:latin typeface="Avenir Next LT Pro"/>
                <a:ea typeface="Calibri"/>
                <a:cs typeface="Calibri"/>
              </a:rPr>
              <a:t>. [Accessed: 07/12/24]. </a:t>
            </a:r>
          </a:p>
          <a:p>
            <a:r>
              <a:rPr lang="en-US" sz="1600" dirty="0">
                <a:latin typeface="Avenir Next LT Pro"/>
                <a:ea typeface="Calibri"/>
                <a:cs typeface="Calibri"/>
              </a:rPr>
              <a:t>Group, T.D.A.S. (no date) </a:t>
            </a:r>
            <a:r>
              <a:rPr lang="en-US" sz="1600" i="1" dirty="0">
                <a:latin typeface="Avenir Next LT Pro"/>
                <a:ea typeface="Calibri"/>
                <a:cs typeface="Calibri"/>
              </a:rPr>
              <a:t>MARAC - Are you OK?</a:t>
            </a:r>
            <a:r>
              <a:rPr lang="en-US" sz="1600" dirty="0">
                <a:latin typeface="Avenir Next LT Pro"/>
                <a:ea typeface="Calibri"/>
                <a:cs typeface="Calibri"/>
              </a:rPr>
              <a:t>, </a:t>
            </a:r>
            <a:r>
              <a:rPr lang="en-US" sz="1600" i="1" dirty="0">
                <a:latin typeface="Avenir Next LT Pro"/>
                <a:ea typeface="Calibri"/>
                <a:cs typeface="Calibri"/>
                <a:hlinkClick r:id="rId5"/>
              </a:rPr>
              <a:t>www.areyouok.co.uk</a:t>
            </a:r>
            <a:r>
              <a:rPr lang="en-US" sz="1600" dirty="0">
                <a:latin typeface="Avenir Next LT Pro"/>
                <a:ea typeface="Calibri"/>
                <a:cs typeface="Calibri"/>
              </a:rPr>
              <a:t>. Available at: </a:t>
            </a:r>
            <a:r>
              <a:rPr lang="en-US" sz="1600" dirty="0">
                <a:latin typeface="Avenir Next LT Pro"/>
                <a:ea typeface="Calibri"/>
                <a:cs typeface="Calibri"/>
                <a:hlinkClick r:id="rId6"/>
              </a:rPr>
              <a:t>https://www.areyouok.co.uk/im-a-professional/marac/</a:t>
            </a:r>
            <a:r>
              <a:rPr lang="en-US" sz="1600" dirty="0">
                <a:latin typeface="Avenir Next LT Pro"/>
                <a:ea typeface="Calibri"/>
                <a:cs typeface="Calibri"/>
              </a:rPr>
              <a:t>. [Accessed: 06/12/24]. </a:t>
            </a:r>
          </a:p>
          <a:p>
            <a:r>
              <a:rPr lang="en-US" sz="1600" dirty="0">
                <a:latin typeface="Avenir Next LT Pro"/>
                <a:ea typeface="Calibri"/>
                <a:cs typeface="Calibri"/>
              </a:rPr>
              <a:t>HMICFRS (2023) </a:t>
            </a:r>
            <a:r>
              <a:rPr lang="en-US" sz="1600" i="1" dirty="0">
                <a:latin typeface="Avenir Next LT Pro"/>
                <a:ea typeface="Calibri"/>
                <a:cs typeface="Calibri"/>
              </a:rPr>
              <a:t>Multi-agency safeguarding hub (MASH)</a:t>
            </a:r>
            <a:r>
              <a:rPr lang="en-US" sz="1600" dirty="0">
                <a:latin typeface="Avenir Next LT Pro"/>
                <a:ea typeface="Calibri"/>
                <a:cs typeface="Calibri"/>
              </a:rPr>
              <a:t>, </a:t>
            </a:r>
            <a:r>
              <a:rPr lang="en-US" sz="1600" i="1" dirty="0">
                <a:latin typeface="Avenir Next LT Pro"/>
                <a:ea typeface="Calibri"/>
                <a:cs typeface="Calibri"/>
              </a:rPr>
              <a:t>His Majesty’s Inspectorate of Constabulary and Fire &amp; Rescue Services</a:t>
            </a:r>
            <a:r>
              <a:rPr lang="en-US" sz="1600" dirty="0">
                <a:latin typeface="Avenir Next LT Pro"/>
                <a:ea typeface="Calibri"/>
                <a:cs typeface="Calibri"/>
              </a:rPr>
              <a:t>. Available at: </a:t>
            </a:r>
            <a:r>
              <a:rPr lang="en-US" sz="1600" dirty="0">
                <a:latin typeface="Avenir Next LT Pro"/>
                <a:ea typeface="Calibri"/>
                <a:cs typeface="Calibri"/>
                <a:hlinkClick r:id="rId7"/>
              </a:rPr>
              <a:t>https://hmicfrs.justiceinspectorates.gov.uk/glossary/multi-agency-safeguarding-hub-mash/</a:t>
            </a:r>
            <a:r>
              <a:rPr lang="en-US" sz="1600" dirty="0">
                <a:latin typeface="Avenir Next LT Pro"/>
                <a:ea typeface="Calibri"/>
                <a:cs typeface="Calibri"/>
              </a:rPr>
              <a:t>. [Accessed: 06/12/24]. </a:t>
            </a:r>
          </a:p>
          <a:p>
            <a:r>
              <a:rPr lang="en-US" sz="1600" dirty="0">
                <a:ea typeface="+mn-lt"/>
                <a:cs typeface="+mn-lt"/>
              </a:rPr>
              <a:t>Richards. L, (2024), Domestic Abuse, Stalking and Harassment and Honour Based Violence (DASH 2009-2024) Risk Identification and Assessment and Management Model. Available at: </a:t>
            </a:r>
            <a:r>
              <a:rPr lang="en-US" sz="1600" dirty="0">
                <a:ea typeface="+mn-lt"/>
                <a:cs typeface="+mn-lt"/>
                <a:hlinkClick r:id="rId8"/>
              </a:rPr>
              <a:t>https://static1.squarespace.com/static/63585aa01220164be2e387b2/t/65a82ce5e47f867b140872ed/1705520358604/DASH+2009+2024.pdf</a:t>
            </a:r>
            <a:r>
              <a:rPr lang="en-US" sz="1600" dirty="0">
                <a:ea typeface="+mn-lt"/>
                <a:cs typeface="+mn-lt"/>
              </a:rPr>
              <a:t>. [Accessed: 07/12/24]. </a:t>
            </a:r>
            <a:endParaRPr lang="en-US" sz="1600" dirty="0">
              <a:latin typeface="Avenir Next LT Pro"/>
              <a:ea typeface="Calibri"/>
              <a:cs typeface="Calibri"/>
            </a:endParaRPr>
          </a:p>
          <a:p>
            <a:r>
              <a:rPr lang="en-US" sz="1600" i="1" err="1">
                <a:latin typeface="Avenir Next LT Pro"/>
                <a:ea typeface="Calibri"/>
                <a:cs typeface="Calibri"/>
              </a:rPr>
              <a:t>SafeLives</a:t>
            </a:r>
            <a:r>
              <a:rPr lang="en-US" sz="1600" dirty="0">
                <a:latin typeface="Avenir Next LT Pro"/>
                <a:ea typeface="Calibri"/>
                <a:cs typeface="Calibri"/>
              </a:rPr>
              <a:t> (2024) </a:t>
            </a:r>
            <a:r>
              <a:rPr lang="en-US" sz="1600" i="1" dirty="0">
                <a:latin typeface="Avenir Next LT Pro"/>
                <a:ea typeface="Calibri"/>
                <a:cs typeface="Calibri"/>
              </a:rPr>
              <a:t>MARAC toolkit for police , Safelives.org.uk</a:t>
            </a:r>
            <a:r>
              <a:rPr lang="en-US" sz="1600" dirty="0">
                <a:latin typeface="Avenir Next LT Pro"/>
                <a:ea typeface="Calibri"/>
                <a:cs typeface="Calibri"/>
              </a:rPr>
              <a:t>. Available at: </a:t>
            </a:r>
            <a:r>
              <a:rPr lang="en-US" sz="1600" dirty="0">
                <a:latin typeface="Avenir Next LT Pro"/>
                <a:ea typeface="Calibri"/>
                <a:cs typeface="Calibri"/>
                <a:hlinkClick r:id="rId9"/>
              </a:rPr>
              <a:t>https://safelives.org.uk/resources-library/marac-toolkit-for-police/</a:t>
            </a:r>
            <a:r>
              <a:rPr lang="en-US" sz="1600" dirty="0">
                <a:latin typeface="Avenir Next LT Pro"/>
                <a:ea typeface="Calibri"/>
                <a:cs typeface="Calibri"/>
              </a:rPr>
              <a:t> (Accessed: 8 December 2024). [Accessed: 07/12/24]. </a:t>
            </a:r>
          </a:p>
          <a:p>
            <a:r>
              <a:rPr lang="en-US" sz="1600" err="1">
                <a:latin typeface="Avenir Next LT Pro"/>
                <a:ea typeface="Calibri"/>
                <a:cs typeface="Calibri"/>
              </a:rPr>
              <a:t>Safelives</a:t>
            </a:r>
            <a:r>
              <a:rPr lang="en-US" sz="1600" dirty="0">
                <a:latin typeface="Avenir Next LT Pro"/>
                <a:ea typeface="Calibri"/>
                <a:cs typeface="Calibri"/>
              </a:rPr>
              <a:t> (2024) </a:t>
            </a:r>
            <a:r>
              <a:rPr lang="en-US" sz="1600" i="1" dirty="0">
                <a:latin typeface="Avenir Next LT Pro"/>
                <a:ea typeface="Calibri"/>
                <a:cs typeface="Calibri"/>
              </a:rPr>
              <a:t>Learn more about MARAC</a:t>
            </a:r>
            <a:r>
              <a:rPr lang="en-US" sz="1600" dirty="0">
                <a:latin typeface="Avenir Next LT Pro"/>
                <a:ea typeface="Calibri"/>
                <a:cs typeface="Calibri"/>
              </a:rPr>
              <a:t>, </a:t>
            </a:r>
            <a:r>
              <a:rPr lang="en-US" sz="1600" i="1" err="1">
                <a:latin typeface="Avenir Next LT Pro"/>
                <a:ea typeface="Calibri"/>
                <a:cs typeface="Calibri"/>
              </a:rPr>
              <a:t>SafeLives</a:t>
            </a:r>
            <a:r>
              <a:rPr lang="en-US" sz="1600" dirty="0">
                <a:latin typeface="Avenir Next LT Pro"/>
                <a:ea typeface="Calibri"/>
                <a:cs typeface="Calibri"/>
              </a:rPr>
              <a:t>. Available at: </a:t>
            </a:r>
            <a:r>
              <a:rPr lang="en-US" sz="1600" dirty="0">
                <a:latin typeface="Avenir Next LT Pro"/>
                <a:ea typeface="Calibri"/>
                <a:cs typeface="Calibri"/>
                <a:hlinkClick r:id="rId10"/>
              </a:rPr>
              <a:t>https://safelives.org.uk/about-domestic-abuse/domestic-abuse-response-in-the-uk/what-is-a-marac/</a:t>
            </a:r>
            <a:r>
              <a:rPr lang="en-US" sz="1600" dirty="0">
                <a:latin typeface="Avenir Next LT Pro"/>
                <a:ea typeface="Calibri"/>
                <a:cs typeface="Calibri"/>
              </a:rPr>
              <a:t>. [Accessed: 07/12/24]. </a:t>
            </a:r>
            <a:endParaRPr lang="en-US" sz="1600"/>
          </a:p>
          <a:p>
            <a:r>
              <a:rPr lang="en-US" sz="1600" err="1">
                <a:latin typeface="Avenir Next LT Pro"/>
                <a:ea typeface="Calibri"/>
                <a:cs typeface="Calibri"/>
              </a:rPr>
              <a:t>SafeLives</a:t>
            </a:r>
            <a:r>
              <a:rPr lang="en-US" sz="1600" dirty="0">
                <a:latin typeface="Avenir Next LT Pro"/>
                <a:ea typeface="Calibri"/>
                <a:cs typeface="Calibri"/>
              </a:rPr>
              <a:t> (2024) </a:t>
            </a:r>
            <a:r>
              <a:rPr lang="en-US" sz="1600" i="1" dirty="0">
                <a:latin typeface="Avenir Next LT Pro"/>
                <a:ea typeface="Calibri"/>
                <a:cs typeface="Calibri"/>
              </a:rPr>
              <a:t>Our quarterly MARAC data</a:t>
            </a:r>
            <a:r>
              <a:rPr lang="en-US" sz="1600" dirty="0">
                <a:latin typeface="Avenir Next LT Pro"/>
                <a:ea typeface="Calibri"/>
                <a:cs typeface="Calibri"/>
              </a:rPr>
              <a:t>, </a:t>
            </a:r>
            <a:r>
              <a:rPr lang="en-US" sz="1600" i="1" err="1">
                <a:latin typeface="Avenir Next LT Pro"/>
                <a:ea typeface="Calibri"/>
                <a:cs typeface="Calibri"/>
              </a:rPr>
              <a:t>SafeLives</a:t>
            </a:r>
            <a:r>
              <a:rPr lang="en-US" sz="1600" dirty="0">
                <a:latin typeface="Avenir Next LT Pro"/>
                <a:ea typeface="Calibri"/>
                <a:cs typeface="Calibri"/>
              </a:rPr>
              <a:t>. Available at: </a:t>
            </a:r>
            <a:r>
              <a:rPr lang="en-US" sz="1600" dirty="0">
                <a:latin typeface="Avenir Next LT Pro"/>
                <a:ea typeface="Calibri"/>
                <a:cs typeface="Calibri"/>
                <a:hlinkClick r:id="rId11"/>
              </a:rPr>
              <a:t>https://safelives.org.uk/research-policy/practitioner-datasets/marac-data/</a:t>
            </a:r>
            <a:r>
              <a:rPr lang="en-US" sz="1600" dirty="0">
                <a:latin typeface="Avenir Next LT Pro"/>
                <a:ea typeface="Calibri"/>
                <a:cs typeface="Calibri"/>
              </a:rPr>
              <a:t>. [Accessed: 06/12/24].</a:t>
            </a:r>
          </a:p>
          <a:p>
            <a:r>
              <a:rPr lang="en-US" sz="1600" dirty="0">
                <a:latin typeface="Avenir Next LT Pro"/>
                <a:ea typeface="Calibri"/>
                <a:cs typeface="Calibri"/>
              </a:rPr>
              <a:t>‌Home Office (2014) </a:t>
            </a:r>
            <a:r>
              <a:rPr lang="en-US" sz="1600" i="1" dirty="0">
                <a:latin typeface="Avenir Next LT Pro"/>
                <a:ea typeface="Calibri"/>
                <a:cs typeface="Calibri"/>
              </a:rPr>
              <a:t>Multi Agency Working and Information Sharing Project Final report</a:t>
            </a:r>
            <a:r>
              <a:rPr lang="en-US" sz="1600" dirty="0">
                <a:latin typeface="Avenir Next LT Pro"/>
                <a:ea typeface="Calibri"/>
                <a:cs typeface="Calibri"/>
              </a:rPr>
              <a:t>. Available at: </a:t>
            </a:r>
            <a:r>
              <a:rPr lang="en-US" sz="1600" dirty="0">
                <a:latin typeface="Avenir Next LT Pro"/>
                <a:ea typeface="Calibri"/>
                <a:cs typeface="Calibri"/>
                <a:hlinkClick r:id="rId12"/>
              </a:rPr>
              <a:t>https://assets.publishing.service.gov.uk/media/5a750ddb40f0b6360e472fa5/MASH.pdf</a:t>
            </a:r>
            <a:r>
              <a:rPr lang="en-US" sz="1600" dirty="0">
                <a:latin typeface="Avenir Next LT Pro"/>
                <a:ea typeface="Calibri"/>
                <a:cs typeface="Calibri"/>
              </a:rPr>
              <a:t>. [Accessed: 06/12/24].</a:t>
            </a:r>
          </a:p>
          <a:p>
            <a:r>
              <a:rPr lang="en-US" sz="1600" dirty="0">
                <a:latin typeface="Avenir Next LT Pro"/>
                <a:ea typeface="Calibri"/>
                <a:cs typeface="Calibri"/>
              </a:rPr>
              <a:t>‌</a:t>
            </a:r>
            <a:r>
              <a:rPr lang="en-US" sz="1600" i="1" dirty="0">
                <a:latin typeface="Avenir Next LT Pro"/>
                <a:ea typeface="Calibri"/>
                <a:cs typeface="Calibri"/>
              </a:rPr>
              <a:t>View of Multi-agency safeguarding: From everyone’s responsibility to a collective responsibility | Journal of Community Safety and Well-Being</a:t>
            </a:r>
            <a:r>
              <a:rPr lang="en-US" sz="1600" dirty="0">
                <a:latin typeface="Avenir Next LT Pro"/>
                <a:ea typeface="Calibri"/>
                <a:cs typeface="Calibri"/>
              </a:rPr>
              <a:t> (2024) </a:t>
            </a:r>
            <a:r>
              <a:rPr lang="en-US" sz="1600" i="1" dirty="0">
                <a:latin typeface="Avenir Next LT Pro"/>
                <a:ea typeface="Calibri"/>
                <a:cs typeface="Calibri"/>
              </a:rPr>
              <a:t>Journalcswb.ca</a:t>
            </a:r>
            <a:r>
              <a:rPr lang="en-US" sz="1600" dirty="0">
                <a:latin typeface="Avenir Next LT Pro"/>
                <a:ea typeface="Calibri"/>
                <a:cs typeface="Calibri"/>
              </a:rPr>
              <a:t>. Available at: </a:t>
            </a:r>
            <a:r>
              <a:rPr lang="en-US" sz="1600" dirty="0">
                <a:latin typeface="Avenir Next LT Pro"/>
                <a:ea typeface="Calibri"/>
                <a:cs typeface="Calibri"/>
                <a:hlinkClick r:id="rId13"/>
              </a:rPr>
              <a:t>https://www.journalcswb.ca/index.php/cswb/article/view/371/1098</a:t>
            </a:r>
            <a:r>
              <a:rPr lang="en-US" sz="1600" dirty="0">
                <a:latin typeface="Avenir Next LT Pro"/>
                <a:ea typeface="Calibri"/>
                <a:cs typeface="Calibri"/>
              </a:rPr>
              <a:t> [Accessed: 06/12/24].</a:t>
            </a:r>
            <a:endParaRPr lang="en-US" dirty="0">
              <a:latin typeface="Avenir Next LT Pro"/>
              <a:ea typeface="Calibri"/>
              <a:cs typeface="Calibri"/>
            </a:endParaRPr>
          </a:p>
          <a:p>
            <a:endParaRPr lang="en-US" sz="1600" dirty="0">
              <a:latin typeface="Calibri"/>
              <a:ea typeface="Calibri"/>
              <a:cs typeface="Calibri"/>
            </a:endParaRPr>
          </a:p>
          <a:p>
            <a:endParaRPr lang="en-US" sz="1600" dirty="0">
              <a:latin typeface="Calibri"/>
              <a:ea typeface="Calibri"/>
              <a:cs typeface="Calibri"/>
            </a:endParaRPr>
          </a:p>
          <a:p>
            <a:endParaRPr lang="en-US" sz="1600" dirty="0">
              <a:latin typeface="Avenir Next LT Pro"/>
              <a:ea typeface="Calibri"/>
              <a:cs typeface="Calibri"/>
            </a:endParaRPr>
          </a:p>
          <a:p>
            <a:endParaRPr lang="en-US" sz="1600" dirty="0">
              <a:latin typeface="Avenir Next LT Pro"/>
              <a:ea typeface="Calibri"/>
              <a:cs typeface="Calibri"/>
            </a:endParaRPr>
          </a:p>
          <a:p>
            <a:endParaRPr lang="en-US" dirty="0">
              <a:latin typeface="Avenir Next LT Pro"/>
              <a:ea typeface="Calibri"/>
              <a:cs typeface="Calibri"/>
            </a:endParaRPr>
          </a:p>
        </p:txBody>
      </p:sp>
      <p:sp>
        <p:nvSpPr>
          <p:cNvPr id="4" name="Date Placeholder 3">
            <a:extLst>
              <a:ext uri="{FF2B5EF4-FFF2-40B4-BE49-F238E27FC236}">
                <a16:creationId xmlns:a16="http://schemas.microsoft.com/office/drawing/2014/main" id="{2E2B9E33-A0E0-E1E0-947A-2690D3ABA89B}"/>
              </a:ext>
            </a:extLst>
          </p:cNvPr>
          <p:cNvSpPr>
            <a:spLocks noGrp="1"/>
          </p:cNvSpPr>
          <p:nvPr>
            <p:ph type="dt" sz="half" idx="10"/>
          </p:nvPr>
        </p:nvSpPr>
        <p:spPr/>
        <p:txBody>
          <a:bodyPr/>
          <a:lstStyle/>
          <a:p>
            <a:fld id="{E342CF3C-E0BD-4A8C-9870-00849F8F3BFD}" type="datetime1">
              <a:t>12/8/2024</a:t>
            </a:fld>
            <a:endParaRPr lang="en-US" dirty="0"/>
          </a:p>
        </p:txBody>
      </p:sp>
      <p:sp>
        <p:nvSpPr>
          <p:cNvPr id="6" name="Slide Number Placeholder 5">
            <a:extLst>
              <a:ext uri="{FF2B5EF4-FFF2-40B4-BE49-F238E27FC236}">
                <a16:creationId xmlns:a16="http://schemas.microsoft.com/office/drawing/2014/main" id="{968E77D7-03CE-43B4-73A8-AD5EDEC2A7B6}"/>
              </a:ext>
            </a:extLst>
          </p:cNvPr>
          <p:cNvSpPr>
            <a:spLocks noGrp="1"/>
          </p:cNvSpPr>
          <p:nvPr>
            <p:ph type="sldNum" sz="quarter" idx="12"/>
          </p:nvPr>
        </p:nvSpPr>
        <p:spPr/>
        <p:txBody>
          <a:bodyPr/>
          <a:lstStyle/>
          <a:p>
            <a:fld id="{A65A5C87-DF58-40C8-B092-1DE63DB4547E}" type="slidenum">
              <a:rPr lang="en-US" dirty="0"/>
              <a:t>13</a:t>
            </a:fld>
            <a:endParaRPr lang="en-US" dirty="0"/>
          </a:p>
        </p:txBody>
      </p:sp>
    </p:spTree>
    <p:extLst>
      <p:ext uri="{BB962C8B-B14F-4D97-AF65-F5344CB8AC3E}">
        <p14:creationId xmlns:p14="http://schemas.microsoft.com/office/powerpoint/2010/main" val="43117533"/>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AccentBoxVTI</vt:lpstr>
      <vt:lpstr>Collaboration in action: Police and Social Services Safeguarding Victims of Domestic Abuse</vt:lpstr>
      <vt:lpstr>Multi-Agency Safeguarding Hub (MASH)</vt:lpstr>
      <vt:lpstr>Multi-Agency Safeguarding Hub (MASH)</vt:lpstr>
      <vt:lpstr>Multi-Agency Risk Assessment Conference (MARAC)</vt:lpstr>
      <vt:lpstr>Steps to the MARAC Process</vt:lpstr>
      <vt:lpstr>MARAC Referrals to Police </vt:lpstr>
      <vt:lpstr>Public Protection Notice (PPN)</vt:lpstr>
      <vt:lpstr>The Police's Role in Safeguarding in MARAC</vt:lpstr>
      <vt:lpstr>How effective teamwork contributes to the achievement of shared goals</vt:lpstr>
      <vt:lpstr>The challenges of teamwork and collaboration across agencies</vt:lpstr>
      <vt:lpstr>Case Study</vt:lpstr>
      <vt:lpstr>Research Timeline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857</cp:revision>
  <dcterms:created xsi:type="dcterms:W3CDTF">2024-12-04T16:26:59Z</dcterms:created>
  <dcterms:modified xsi:type="dcterms:W3CDTF">2024-12-08T23:29:40Z</dcterms:modified>
</cp:coreProperties>
</file>