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8" r:id="rId2"/>
    <p:sldId id="256"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914AE8-07EA-2248-B409-26774087240B}" v="28" dt="2025-12-02T20:08:31.8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478"/>
    <p:restoredTop sz="94643"/>
  </p:normalViewPr>
  <p:slideViewPr>
    <p:cSldViewPr snapToGrid="0">
      <p:cViewPr varScale="1">
        <p:scale>
          <a:sx n="100" d="100"/>
          <a:sy n="100" d="100"/>
        </p:scale>
        <p:origin x="66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Cameron (2502539)" userId="c0a8fb58-c6ae-40aa-a751-11456768def8" providerId="ADAL" clId="{1C931ED1-40DD-570B-B28F-EBB53C5D0DBB}"/>
    <pc:docChg chg="undo custSel addSld modSld sldOrd">
      <pc:chgData name="Aimee Cameron (2502539)" userId="c0a8fb58-c6ae-40aa-a751-11456768def8" providerId="ADAL" clId="{1C931ED1-40DD-570B-B28F-EBB53C5D0DBB}" dt="2025-12-02T20:08:31.869" v="2519"/>
      <pc:docMkLst>
        <pc:docMk/>
      </pc:docMkLst>
      <pc:sldChg chg="addSp delSp modSp mod modTransition delAnim modAnim setClrOvrMap">
        <pc:chgData name="Aimee Cameron (2502539)" userId="c0a8fb58-c6ae-40aa-a751-11456768def8" providerId="ADAL" clId="{1C931ED1-40DD-570B-B28F-EBB53C5D0DBB}" dt="2025-12-02T20:08:31.869" v="2519"/>
        <pc:sldMkLst>
          <pc:docMk/>
          <pc:sldMk cId="2289610959" sldId="256"/>
        </pc:sldMkLst>
        <pc:spChg chg="mod">
          <ac:chgData name="Aimee Cameron (2502539)" userId="c0a8fb58-c6ae-40aa-a751-11456768def8" providerId="ADAL" clId="{1C931ED1-40DD-570B-B28F-EBB53C5D0DBB}" dt="2025-12-02T18:15:19.843" v="2453" actId="20577"/>
          <ac:spMkLst>
            <pc:docMk/>
            <pc:sldMk cId="2289610959" sldId="256"/>
            <ac:spMk id="2" creationId="{51DF8654-997C-0F16-FE59-E91D40CAF389}"/>
          </ac:spMkLst>
        </pc:spChg>
        <pc:spChg chg="add del">
          <ac:chgData name="Aimee Cameron (2502539)" userId="c0a8fb58-c6ae-40aa-a751-11456768def8" providerId="ADAL" clId="{1C931ED1-40DD-570B-B28F-EBB53C5D0DBB}" dt="2025-12-02T17:54:37.006" v="1828" actId="26606"/>
          <ac:spMkLst>
            <pc:docMk/>
            <pc:sldMk cId="2289610959" sldId="256"/>
            <ac:spMk id="9" creationId="{46B9231A-B34B-4A29-A6AC-532E1EE81575}"/>
          </ac:spMkLst>
        </pc:spChg>
        <pc:spChg chg="add del">
          <ac:chgData name="Aimee Cameron (2502539)" userId="c0a8fb58-c6ae-40aa-a751-11456768def8" providerId="ADAL" clId="{1C931ED1-40DD-570B-B28F-EBB53C5D0DBB}" dt="2025-12-02T17:54:36.963" v="1827" actId="26606"/>
          <ac:spMkLst>
            <pc:docMk/>
            <pc:sldMk cId="2289610959" sldId="256"/>
            <ac:spMk id="16" creationId="{CFD1D2CD-954D-4C4D-B505-05EAD159B230}"/>
          </ac:spMkLst>
        </pc:spChg>
        <pc:spChg chg="add">
          <ac:chgData name="Aimee Cameron (2502539)" userId="c0a8fb58-c6ae-40aa-a751-11456768def8" providerId="ADAL" clId="{1C931ED1-40DD-570B-B28F-EBB53C5D0DBB}" dt="2025-12-02T17:54:37.006" v="1828" actId="26606"/>
          <ac:spMkLst>
            <pc:docMk/>
            <pc:sldMk cId="2289610959" sldId="256"/>
            <ac:spMk id="21" creationId="{59A9681A-2486-4655-A876-E26402CA2EF6}"/>
          </ac:spMkLst>
        </pc:spChg>
        <pc:spChg chg="add">
          <ac:chgData name="Aimee Cameron (2502539)" userId="c0a8fb58-c6ae-40aa-a751-11456768def8" providerId="ADAL" clId="{1C931ED1-40DD-570B-B28F-EBB53C5D0DBB}" dt="2025-12-02T17:54:37.006" v="1828" actId="26606"/>
          <ac:spMkLst>
            <pc:docMk/>
            <pc:sldMk cId="2289610959" sldId="256"/>
            <ac:spMk id="22" creationId="{C9BB6818-31C2-4340-98F8-64FF7F46A414}"/>
          </ac:spMkLst>
        </pc:spChg>
        <pc:picChg chg="add del mod">
          <ac:chgData name="Aimee Cameron (2502539)" userId="c0a8fb58-c6ae-40aa-a751-11456768def8" providerId="ADAL" clId="{1C931ED1-40DD-570B-B28F-EBB53C5D0DBB}" dt="2025-12-02T17:55:29.557" v="1832" actId="478"/>
          <ac:picMkLst>
            <pc:docMk/>
            <pc:sldMk cId="2289610959" sldId="256"/>
            <ac:picMk id="3" creationId="{77595AD7-BAB4-A4CE-19F4-D3886BAA8EA8}"/>
          </ac:picMkLst>
        </pc:picChg>
        <pc:picChg chg="add mod">
          <ac:chgData name="Aimee Cameron (2502539)" userId="c0a8fb58-c6ae-40aa-a751-11456768def8" providerId="ADAL" clId="{1C931ED1-40DD-570B-B28F-EBB53C5D0DBB}" dt="2025-12-02T20:08:31.869" v="2519"/>
          <ac:picMkLst>
            <pc:docMk/>
            <pc:sldMk cId="2289610959" sldId="256"/>
            <ac:picMk id="3" creationId="{839409D4-4CEF-DA3E-9456-D22D88537F79}"/>
          </ac:picMkLst>
        </pc:picChg>
        <pc:picChg chg="mod ord">
          <ac:chgData name="Aimee Cameron (2502539)" userId="c0a8fb58-c6ae-40aa-a751-11456768def8" providerId="ADAL" clId="{1C931ED1-40DD-570B-B28F-EBB53C5D0DBB}" dt="2025-12-02T17:54:37.006" v="1828" actId="26606"/>
          <ac:picMkLst>
            <pc:docMk/>
            <pc:sldMk cId="2289610959" sldId="256"/>
            <ac:picMk id="4" creationId="{A27E7B0F-720A-392D-8625-8FC4C260A111}"/>
          </ac:picMkLst>
        </pc:picChg>
        <pc:picChg chg="add del mod">
          <ac:chgData name="Aimee Cameron (2502539)" userId="c0a8fb58-c6ae-40aa-a751-11456768def8" providerId="ADAL" clId="{1C931ED1-40DD-570B-B28F-EBB53C5D0DBB}" dt="2025-12-02T18:15:33.071" v="2455" actId="478"/>
          <ac:picMkLst>
            <pc:docMk/>
            <pc:sldMk cId="2289610959" sldId="256"/>
            <ac:picMk id="5" creationId="{CCFD9448-B4AB-9C70-7ADC-D03C2F04F2D2}"/>
          </ac:picMkLst>
        </pc:picChg>
        <pc:cxnChg chg="add del">
          <ac:chgData name="Aimee Cameron (2502539)" userId="c0a8fb58-c6ae-40aa-a751-11456768def8" providerId="ADAL" clId="{1C931ED1-40DD-570B-B28F-EBB53C5D0DBB}" dt="2025-12-02T17:54:37.006" v="1828" actId="26606"/>
          <ac:cxnSpMkLst>
            <pc:docMk/>
            <pc:sldMk cId="2289610959" sldId="256"/>
            <ac:cxnSpMk id="11" creationId="{F0CE0765-E93C-4D37-9D5F-D464EFB10FA7}"/>
          </ac:cxnSpMkLst>
        </pc:cxnChg>
        <pc:cxnChg chg="add del">
          <ac:chgData name="Aimee Cameron (2502539)" userId="c0a8fb58-c6ae-40aa-a751-11456768def8" providerId="ADAL" clId="{1C931ED1-40DD-570B-B28F-EBB53C5D0DBB}" dt="2025-12-02T17:54:36.963" v="1827" actId="26606"/>
          <ac:cxnSpMkLst>
            <pc:docMk/>
            <pc:sldMk cId="2289610959" sldId="256"/>
            <ac:cxnSpMk id="18" creationId="{D132AEA7-A24A-45A9-BF8F-D0AFF34DF68C}"/>
          </ac:cxnSpMkLst>
        </pc:cxnChg>
        <pc:cxnChg chg="add">
          <ac:chgData name="Aimee Cameron (2502539)" userId="c0a8fb58-c6ae-40aa-a751-11456768def8" providerId="ADAL" clId="{1C931ED1-40DD-570B-B28F-EBB53C5D0DBB}" dt="2025-12-02T17:54:37.006" v="1828" actId="26606"/>
          <ac:cxnSpMkLst>
            <pc:docMk/>
            <pc:sldMk cId="2289610959" sldId="256"/>
            <ac:cxnSpMk id="20" creationId="{F0CE0765-E93C-4D37-9D5F-D464EFB10FA7}"/>
          </ac:cxnSpMkLst>
        </pc:cxnChg>
      </pc:sldChg>
      <pc:sldChg chg="addSp delSp modSp new mod modTransition delAnim modAnim">
        <pc:chgData name="Aimee Cameron (2502539)" userId="c0a8fb58-c6ae-40aa-a751-11456768def8" providerId="ADAL" clId="{1C931ED1-40DD-570B-B28F-EBB53C5D0DBB}" dt="2025-12-02T20:08:31.869" v="2519"/>
        <pc:sldMkLst>
          <pc:docMk/>
          <pc:sldMk cId="2288654030" sldId="257"/>
        </pc:sldMkLst>
        <pc:spChg chg="del">
          <ac:chgData name="Aimee Cameron (2502539)" userId="c0a8fb58-c6ae-40aa-a751-11456768def8" providerId="ADAL" clId="{1C931ED1-40DD-570B-B28F-EBB53C5D0DBB}" dt="2025-12-02T10:11:15.291" v="274" actId="478"/>
          <ac:spMkLst>
            <pc:docMk/>
            <pc:sldMk cId="2288654030" sldId="257"/>
            <ac:spMk id="2" creationId="{825D0CCB-12D1-113A-59E7-F9A83F0D312D}"/>
          </ac:spMkLst>
        </pc:spChg>
        <pc:spChg chg="mod">
          <ac:chgData name="Aimee Cameron (2502539)" userId="c0a8fb58-c6ae-40aa-a751-11456768def8" providerId="ADAL" clId="{1C931ED1-40DD-570B-B28F-EBB53C5D0DBB}" dt="2025-12-02T17:53:57.583" v="1819" actId="20577"/>
          <ac:spMkLst>
            <pc:docMk/>
            <pc:sldMk cId="2288654030" sldId="257"/>
            <ac:spMk id="3" creationId="{50A87622-98E9-0322-D3AC-A802A935D71C}"/>
          </ac:spMkLst>
        </pc:spChg>
        <pc:picChg chg="add mod">
          <ac:chgData name="Aimee Cameron (2502539)" userId="c0a8fb58-c6ae-40aa-a751-11456768def8" providerId="ADAL" clId="{1C931ED1-40DD-570B-B28F-EBB53C5D0DBB}" dt="2025-12-02T20:08:31.869" v="2519"/>
          <ac:picMkLst>
            <pc:docMk/>
            <pc:sldMk cId="2288654030" sldId="257"/>
            <ac:picMk id="5" creationId="{2112A27A-53D5-DF97-FDCF-B2EC6512EF37}"/>
          </ac:picMkLst>
        </pc:picChg>
        <pc:picChg chg="add del mod">
          <ac:chgData name="Aimee Cameron (2502539)" userId="c0a8fb58-c6ae-40aa-a751-11456768def8" providerId="ADAL" clId="{1C931ED1-40DD-570B-B28F-EBB53C5D0DBB}" dt="2025-12-02T18:15:30.113" v="2454" actId="478"/>
          <ac:picMkLst>
            <pc:docMk/>
            <pc:sldMk cId="2288654030" sldId="257"/>
            <ac:picMk id="5" creationId="{2FCE566C-8C46-2778-2008-A49BC4FAEC4E}"/>
          </ac:picMkLst>
        </pc:picChg>
      </pc:sldChg>
      <pc:sldChg chg="delSp modSp new mod ord">
        <pc:chgData name="Aimee Cameron (2502539)" userId="c0a8fb58-c6ae-40aa-a751-11456768def8" providerId="ADAL" clId="{1C931ED1-40DD-570B-B28F-EBB53C5D0DBB}" dt="2025-12-02T19:55:20.797" v="2497" actId="20577"/>
        <pc:sldMkLst>
          <pc:docMk/>
          <pc:sldMk cId="4224752721" sldId="258"/>
        </pc:sldMkLst>
        <pc:spChg chg="del">
          <ac:chgData name="Aimee Cameron (2502539)" userId="c0a8fb58-c6ae-40aa-a751-11456768def8" providerId="ADAL" clId="{1C931ED1-40DD-570B-B28F-EBB53C5D0DBB}" dt="2025-12-02T18:16:05.470" v="2460" actId="478"/>
          <ac:spMkLst>
            <pc:docMk/>
            <pc:sldMk cId="4224752721" sldId="258"/>
            <ac:spMk id="2" creationId="{1919D4BD-CE87-1A0E-0247-9A2C51018C8C}"/>
          </ac:spMkLst>
        </pc:spChg>
        <pc:spChg chg="mod">
          <ac:chgData name="Aimee Cameron (2502539)" userId="c0a8fb58-c6ae-40aa-a751-11456768def8" providerId="ADAL" clId="{1C931ED1-40DD-570B-B28F-EBB53C5D0DBB}" dt="2025-12-02T19:55:20.797" v="2497" actId="20577"/>
          <ac:spMkLst>
            <pc:docMk/>
            <pc:sldMk cId="4224752721" sldId="258"/>
            <ac:spMk id="3" creationId="{33DE4BFC-4FBA-A71F-DAAC-3E064549CDA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12/2/25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96975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12/2/25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82601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12/2/25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7381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12/2/25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31726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12/2/25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19290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12/2/25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12864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12/2/25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4624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12/2/25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90412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12/2/25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21623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12/2/25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74680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12/2/25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824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12/2/25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895785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DE4BFC-4FBA-A71F-DAAC-3E064549CDA5}"/>
              </a:ext>
            </a:extLst>
          </p:cNvPr>
          <p:cNvSpPr>
            <a:spLocks noGrp="1"/>
          </p:cNvSpPr>
          <p:nvPr>
            <p:ph idx="1"/>
          </p:nvPr>
        </p:nvSpPr>
        <p:spPr>
          <a:xfrm>
            <a:off x="279400" y="393700"/>
            <a:ext cx="11251608" cy="5805932"/>
          </a:xfrm>
        </p:spPr>
        <p:txBody>
          <a:bodyPr>
            <a:normAutofit/>
          </a:bodyPr>
          <a:lstStyle/>
          <a:p>
            <a:pPr algn="ctr"/>
            <a:r>
              <a:rPr lang="en-US" sz="1800" b="1" u="sng" dirty="0"/>
              <a:t>AI </a:t>
            </a:r>
            <a:r>
              <a:rPr lang="en-US" sz="1800" b="1" u="sng" dirty="0" err="1"/>
              <a:t>Aknowledgement</a:t>
            </a:r>
            <a:endParaRPr lang="en-US" sz="1800" b="1" u="sng" dirty="0"/>
          </a:p>
          <a:p>
            <a:pPr algn="ctr"/>
            <a:r>
              <a:rPr lang="en-US" sz="1800" dirty="0"/>
              <a:t>I confirm that I have not presented any AI generated text as my own work. I confirm I have copies of my drafts, notes, and other sources I used before, and after the use of AI tools which I may be asked to provide in evidence. </a:t>
            </a:r>
          </a:p>
          <a:p>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4752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9A9681A-2486-4655-A876-E26402CA2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colourful explosion of powder on a black background">
            <a:extLst>
              <a:ext uri="{FF2B5EF4-FFF2-40B4-BE49-F238E27FC236}">
                <a16:creationId xmlns:a16="http://schemas.microsoft.com/office/drawing/2014/main" id="{A27E7B0F-720A-392D-8625-8FC4C260A111}"/>
              </a:ext>
            </a:extLst>
          </p:cNvPr>
          <p:cNvPicPr>
            <a:picLocks noChangeAspect="1"/>
          </p:cNvPicPr>
          <p:nvPr/>
        </p:nvPicPr>
        <p:blipFill>
          <a:blip r:embed="rId4">
            <a:alphaModFix/>
          </a:blip>
          <a:srcRect b="15732"/>
          <a:stretch>
            <a:fillRect/>
          </a:stretch>
        </p:blipFill>
        <p:spPr>
          <a:xfrm>
            <a:off x="2" y="152"/>
            <a:ext cx="12191998" cy="6857848"/>
          </a:xfrm>
          <a:prstGeom prst="rect">
            <a:avLst/>
          </a:prstGeom>
        </p:spPr>
      </p:pic>
      <p:sp>
        <p:nvSpPr>
          <p:cNvPr id="22" name="Rectangle 21">
            <a:extLst>
              <a:ext uri="{FF2B5EF4-FFF2-40B4-BE49-F238E27FC236}">
                <a16:creationId xmlns:a16="http://schemas.microsoft.com/office/drawing/2014/main" id="{C9BB6818-31C2-4340-98F8-64FF7F46A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DF8654-997C-0F16-FE59-E91D40CAF389}"/>
              </a:ext>
            </a:extLst>
          </p:cNvPr>
          <p:cNvSpPr>
            <a:spLocks noGrp="1"/>
          </p:cNvSpPr>
          <p:nvPr>
            <p:ph type="ctrTitle"/>
          </p:nvPr>
        </p:nvSpPr>
        <p:spPr>
          <a:xfrm>
            <a:off x="640080" y="1371600"/>
            <a:ext cx="5579612" cy="2057399"/>
          </a:xfrm>
        </p:spPr>
        <p:txBody>
          <a:bodyPr anchor="t">
            <a:normAutofit fontScale="90000"/>
          </a:bodyPr>
          <a:lstStyle/>
          <a:p>
            <a:pPr>
              <a:lnSpc>
                <a:spcPct val="90000"/>
              </a:lnSpc>
            </a:pPr>
            <a:r>
              <a:rPr lang="en-US" sz="1400" dirty="0">
                <a:solidFill>
                  <a:srgbClr val="FFFFFF"/>
                </a:solidFill>
                <a:latin typeface="Times New Roman" panose="02020603050405020304" pitchFamily="18" charset="0"/>
                <a:cs typeface="Times New Roman" panose="02020603050405020304" pitchFamily="18" charset="0"/>
              </a:rPr>
              <a:t>Hi and welcome to my PDP video. Studying this course firstly, last year in college my goal was to understand the human brain and understand why people behave in the ways that they do. I had not even considered university but I found the course so interesting that I could not wait to get here. I am very eager to learn more about the mind and how it affects peoples </a:t>
            </a:r>
            <a:r>
              <a:rPr lang="en-US" sz="1400" dirty="0" err="1">
                <a:solidFill>
                  <a:srgbClr val="FFFFFF"/>
                </a:solidFill>
                <a:latin typeface="Times New Roman" panose="02020603050405020304" pitchFamily="18" charset="0"/>
                <a:cs typeface="Times New Roman" panose="02020603050405020304" pitchFamily="18" charset="0"/>
              </a:rPr>
              <a:t>behaviour</a:t>
            </a:r>
            <a:r>
              <a:rPr lang="en-US" sz="1400" dirty="0">
                <a:solidFill>
                  <a:srgbClr val="FFFFFF"/>
                </a:solidFill>
                <a:latin typeface="Times New Roman" panose="02020603050405020304" pitchFamily="18" charset="0"/>
                <a:cs typeface="Times New Roman" panose="02020603050405020304" pitchFamily="18" charset="0"/>
              </a:rPr>
              <a:t> over the next three years and particularly the counselling side of the course </a:t>
            </a:r>
            <a:r>
              <a:rPr lang="en-US" sz="1400" dirty="0" err="1">
                <a:solidFill>
                  <a:srgbClr val="FFFFFF"/>
                </a:solidFill>
                <a:latin typeface="Times New Roman" panose="02020603050405020304" pitchFamily="18" charset="0"/>
                <a:cs typeface="Times New Roman" panose="02020603050405020304" pitchFamily="18" charset="0"/>
              </a:rPr>
              <a:t>aswell</a:t>
            </a:r>
            <a:r>
              <a:rPr lang="en-US" sz="1400" dirty="0">
                <a:solidFill>
                  <a:srgbClr val="FFFFFF"/>
                </a:solidFill>
                <a:latin typeface="Times New Roman" panose="02020603050405020304" pitchFamily="18" charset="0"/>
                <a:cs typeface="Times New Roman" panose="02020603050405020304" pitchFamily="18" charset="0"/>
              </a:rPr>
              <a:t>, I am a very compassionate person and was very intrigued with counselling last year also as it covers so many fascinating topics and I am eager to learn skills that come with it. I am a very good listener but I can also get distracted easily at times so having coffee at all times in </a:t>
            </a:r>
            <a:r>
              <a:rPr lang="en-US" sz="1400" dirty="0" err="1">
                <a:solidFill>
                  <a:srgbClr val="FFFFFF"/>
                </a:solidFill>
                <a:latin typeface="Times New Roman" panose="02020603050405020304" pitchFamily="18" charset="0"/>
                <a:cs typeface="Times New Roman" panose="02020603050405020304" pitchFamily="18" charset="0"/>
              </a:rPr>
              <a:t>uni</a:t>
            </a:r>
            <a:r>
              <a:rPr lang="en-US" sz="1400" dirty="0">
                <a:solidFill>
                  <a:srgbClr val="FFFFFF"/>
                </a:solidFill>
                <a:latin typeface="Times New Roman" panose="02020603050405020304" pitchFamily="18" charset="0"/>
                <a:cs typeface="Times New Roman" panose="02020603050405020304" pitchFamily="18" charset="0"/>
              </a:rPr>
              <a:t> will help me focus for longer and having regular breaks. To achieve this goal, I will throw myself as much as I can in to all the work and take as many notes throughout lessons as I can as that works better for me when I am reading back over work as it is in my own word. Looking at my support, I do not get much help with childcare so my plan this year is to get started on work as soon as it is given out so I can manage my time better, in college I could only do my work there in their library as I did not have a computer at home. This year I have bought a laptop which has already made my life easier, having a chance to do work when my children are in school and when they have gone to bed and trying to set myself at least 20 minutes every day to study time. I have struggled so far this year with APA referencing which I will keep practicing and I am hoping in my next essay, it will be correct. I have got the APA referencing handbook and will keep this next to me whilst doing work to make sure my referencing is correct.</a:t>
            </a:r>
          </a:p>
        </p:txBody>
      </p:sp>
      <p:cxnSp>
        <p:nvCxnSpPr>
          <p:cNvPr id="20" name="Straight Connector 19">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05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3" name="Video 2">
            <a:extLst>
              <a:ext uri="{FF2B5EF4-FFF2-40B4-BE49-F238E27FC236}">
                <a16:creationId xmlns:a16="http://schemas.microsoft.com/office/drawing/2014/main" id="{839409D4-4CEF-DA3E-9456-D22D88537F79}"/>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a:ln>
            <a:noFill/>
          </a:ln>
          <a:effectLst>
            <a:outerShdw blurRad="190500" algn="tl" rotWithShape="0">
              <a:srgbClr val="000000">
                <a:alpha val="30000"/>
              </a:srgbClr>
            </a:outerShdw>
          </a:effectLst>
        </p:spPr>
      </p:pic>
    </p:spTree>
    <p:extLst>
      <p:ext uri="{BB962C8B-B14F-4D97-AF65-F5344CB8AC3E}">
        <p14:creationId xmlns:p14="http://schemas.microsoft.com/office/powerpoint/2010/main" val="22896109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04761"/>
    </mc:Choice>
    <mc:Fallback>
      <p:transition spd="slow" advTm="104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87622-98E9-0322-D3AC-A802A935D71C}"/>
              </a:ext>
            </a:extLst>
          </p:cNvPr>
          <p:cNvSpPr>
            <a:spLocks noGrp="1"/>
          </p:cNvSpPr>
          <p:nvPr>
            <p:ph idx="1"/>
          </p:nvPr>
        </p:nvSpPr>
        <p:spPr>
          <a:xfrm>
            <a:off x="0" y="0"/>
            <a:ext cx="12192000" cy="6858000"/>
          </a:xfrm>
        </p:spPr>
        <p:txBody>
          <a:bodyPr>
            <a:normAutofit/>
          </a:bodyPr>
          <a:lstStyle/>
          <a:p>
            <a:r>
              <a:rPr lang="en-US" sz="1800" dirty="0">
                <a:latin typeface="Times New Roman" panose="02020603050405020304" pitchFamily="18" charset="0"/>
                <a:cs typeface="Times New Roman" panose="02020603050405020304" pitchFamily="18" charset="0"/>
              </a:rPr>
              <a:t>My main goal over these next three years is to do really well in this course and to get the best grades I possibly can, so to achieve this I am determined to stay focused when I do have time to do my work and give myself plenty of time to get the work done so I am not leaving anything to last minute. I have no idea what I would like to do once this course is finished, but I love the fact it will open so many doors to so many career choices. My strengths however are I am a hard worker and will try my best in everything I apply myself to, if I do not understand something fully I will look at other resources to find out more information and gather more evidence so I can do my work to the best of my ability. I am determined to </a:t>
            </a:r>
            <a:r>
              <a:rPr lang="en-US" sz="1800" dirty="0" err="1">
                <a:latin typeface="Times New Roman" panose="02020603050405020304" pitchFamily="18" charset="0"/>
                <a:cs typeface="Times New Roman" panose="02020603050405020304" pitchFamily="18" charset="0"/>
              </a:rPr>
              <a:t>prioritise</a:t>
            </a:r>
            <a:r>
              <a:rPr lang="en-US" sz="1800" dirty="0">
                <a:latin typeface="Times New Roman" panose="02020603050405020304" pitchFamily="18" charset="0"/>
                <a:cs typeface="Times New Roman" panose="02020603050405020304" pitchFamily="18" charset="0"/>
              </a:rPr>
              <a:t> my weeks around my study time whilst making sure I can balance being a mum and a friend also as downtime is very important </a:t>
            </a:r>
            <a:r>
              <a:rPr lang="en-US" sz="1800" dirty="0" err="1">
                <a:latin typeface="Times New Roman" panose="02020603050405020304" pitchFamily="18" charset="0"/>
                <a:cs typeface="Times New Roman" panose="02020603050405020304" pitchFamily="18" charset="0"/>
              </a:rPr>
              <a:t>aswell</a:t>
            </a:r>
            <a:r>
              <a:rPr lang="en-US" sz="1800" dirty="0">
                <a:latin typeface="Times New Roman" panose="02020603050405020304" pitchFamily="18" charset="0"/>
                <a:cs typeface="Times New Roman" panose="02020603050405020304" pitchFamily="18" charset="0"/>
              </a:rPr>
              <a:t> as going to the gym which I do feel I can concentrate on my work better once I have done so. </a:t>
            </a:r>
          </a:p>
        </p:txBody>
      </p:sp>
      <p:pic>
        <p:nvPicPr>
          <p:cNvPr id="5" name="Video 4">
            <a:extLst>
              <a:ext uri="{FF2B5EF4-FFF2-40B4-BE49-F238E27FC236}">
                <a16:creationId xmlns:a16="http://schemas.microsoft.com/office/drawing/2014/main" id="{2112A27A-53D5-DF97-FDCF-B2EC6512EF37}"/>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8654030"/>
      </p:ext>
    </p:extLst>
  </p:cSld>
  <p:clrMapOvr>
    <a:masterClrMapping/>
  </p:clrMapOvr>
  <mc:AlternateContent xmlns:mc="http://schemas.openxmlformats.org/markup-compatibility/2006">
    <mc:Choice xmlns:p14="http://schemas.microsoft.com/office/powerpoint/2010/main" Requires="p14">
      <p:transition spd="slow" p14:dur="2000" advTm="56838"/>
    </mc:Choice>
    <mc:Fallback>
      <p:transition spd="slow" advTm="56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573</TotalTime>
  <Words>632</Words>
  <Application>Microsoft Macintosh PowerPoint</Application>
  <PresentationFormat>Widescreen</PresentationFormat>
  <Paragraphs>4</Paragraphs>
  <Slides>3</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Grandview Display</vt:lpstr>
      <vt:lpstr>Times New Roman</vt:lpstr>
      <vt:lpstr>DashVTI</vt:lpstr>
      <vt:lpstr>PowerPoint Presentation</vt:lpstr>
      <vt:lpstr>Hi and welcome to my PDP video. Studying this course firstly, last year in college my goal was to understand the human brain and understand why people behave in the ways that they do. I had not even considered university but I found the course so interesting that I could not wait to get here. I am very eager to learn more about the mind and how it affects peoples behaviour over the next three years and particularly the counselling side of the course aswell, I am a very compassionate person and was very intrigued with counselling last year also as it covers so many fascinating topics and I am eager to learn skills that come with it. I am a very good listener but I can also get distracted easily at times so having coffee at all times in uni will help me focus for longer and having regular breaks. To achieve this goal, I will throw myself as much as I can in to all the work and take as many notes throughout lessons as I can as that works better for me when I am reading back over work as it is in my own word. Looking at my support, I do not get much help with childcare so my plan this year is to get started on work as soon as it is given out so I can manage my time better, in college I could only do my work there in their library as I did not have a computer at home. This year I have bought a laptop which has already made my life easier, having a chance to do work when my children are in school and when they have gone to bed and trying to set myself at least 20 minutes every day to study time. I have struggled so far this year with APA referencing which I will keep practicing and I am hoping in my next essay, it will be correct. I have got the APA referencing handbook and will keep this next to me whilst doing work to make sure my referencing is correct.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Aimee Cameron (2502539)</dc:creator>
  <cp:lastModifiedBy>Aimee Cameron (2502539)</cp:lastModifiedBy>
  <cp:revision>1</cp:revision>
  <dcterms:created xsi:type="dcterms:W3CDTF">2025-12-01T22:36:27Z</dcterms:created>
  <dcterms:modified xsi:type="dcterms:W3CDTF">2025-12-02T20:08:36Z</dcterms:modified>
</cp:coreProperties>
</file>