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AE351B-E75A-569A-73B8-7CAAF893F8D5}" v="985" dt="2023-02-19T18:08:10.952"/>
    <p1510:client id="{43415131-C1E6-F2CA-780C-93EC3432667D}" v="217" dt="2023-02-05T17:15:12.734"/>
    <p1510:client id="{8EBB6C1F-FCB6-999E-8310-69950354FA76}" v="147" dt="2023-02-05T16:01:29.834"/>
    <p1510:client id="{9D88B877-0339-7B55-1A86-4EC7BF990681}" v="1" dt="2023-02-19T14:44:13.511"/>
    <p1510:client id="{ADF45F42-EE7A-ED67-F9AA-684755464BFB}" v="35" dt="2023-02-05T17:10:42.008"/>
    <p1510:client id="{AEAFAEC6-BE20-8707-C893-B6F9503EBADB}" v="18" dt="2023-02-19T14:43:44.9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thia Barnett (2223879)" userId="S::2223879@student.uwtsd.ac.uk::dfbd52ba-d48f-47d5-bdde-374ebd078596" providerId="AD" clId="Web-{37AE351B-E75A-569A-73B8-7CAAF893F8D5}"/>
    <pc:docChg chg="addSld modSld">
      <pc:chgData name="Althia Barnett (2223879)" userId="S::2223879@student.uwtsd.ac.uk::dfbd52ba-d48f-47d5-bdde-374ebd078596" providerId="AD" clId="Web-{37AE351B-E75A-569A-73B8-7CAAF893F8D5}" dt="2023-02-19T18:08:06.312" v="1272" actId="20577"/>
      <pc:docMkLst>
        <pc:docMk/>
      </pc:docMkLst>
      <pc:sldChg chg="addSp delSp modSp">
        <pc:chgData name="Althia Barnett (2223879)" userId="S::2223879@student.uwtsd.ac.uk::dfbd52ba-d48f-47d5-bdde-374ebd078596" providerId="AD" clId="Web-{37AE351B-E75A-569A-73B8-7CAAF893F8D5}" dt="2023-02-19T17:51:38.416" v="1049" actId="20577"/>
        <pc:sldMkLst>
          <pc:docMk/>
          <pc:sldMk cId="109857222" sldId="256"/>
        </pc:sldMkLst>
        <pc:spChg chg="add mod">
          <ac:chgData name="Althia Barnett (2223879)" userId="S::2223879@student.uwtsd.ac.uk::dfbd52ba-d48f-47d5-bdde-374ebd078596" providerId="AD" clId="Web-{37AE351B-E75A-569A-73B8-7CAAF893F8D5}" dt="2023-02-19T16:49:59.964" v="234" actId="20577"/>
          <ac:spMkLst>
            <pc:docMk/>
            <pc:sldMk cId="109857222" sldId="256"/>
            <ac:spMk id="2" creationId="{668C5FCB-2C92-3431-58F3-CE62E8E70A71}"/>
          </ac:spMkLst>
        </pc:spChg>
        <pc:spChg chg="add mod">
          <ac:chgData name="Althia Barnett (2223879)" userId="S::2223879@student.uwtsd.ac.uk::dfbd52ba-d48f-47d5-bdde-374ebd078596" providerId="AD" clId="Web-{37AE351B-E75A-569A-73B8-7CAAF893F8D5}" dt="2023-02-19T17:51:38.416" v="1049" actId="20577"/>
          <ac:spMkLst>
            <pc:docMk/>
            <pc:sldMk cId="109857222" sldId="256"/>
            <ac:spMk id="3" creationId="{D323F1EA-0C53-4C55-F9AF-C3D33637F616}"/>
          </ac:spMkLst>
        </pc:spChg>
        <pc:spChg chg="del mod">
          <ac:chgData name="Althia Barnett (2223879)" userId="S::2223879@student.uwtsd.ac.uk::dfbd52ba-d48f-47d5-bdde-374ebd078596" providerId="AD" clId="Web-{37AE351B-E75A-569A-73B8-7CAAF893F8D5}" dt="2023-02-19T15:59:33.202" v="26"/>
          <ac:spMkLst>
            <pc:docMk/>
            <pc:sldMk cId="109857222" sldId="256"/>
            <ac:spMk id="4" creationId="{416B9A0B-F768-42F8-586C-D8EA328FD0F9}"/>
          </ac:spMkLst>
        </pc:spChg>
      </pc:sldChg>
      <pc:sldChg chg="addSp modSp">
        <pc:chgData name="Althia Barnett (2223879)" userId="S::2223879@student.uwtsd.ac.uk::dfbd52ba-d48f-47d5-bdde-374ebd078596" providerId="AD" clId="Web-{37AE351B-E75A-569A-73B8-7CAAF893F8D5}" dt="2023-02-19T17:46:27.897" v="1018"/>
        <pc:sldMkLst>
          <pc:docMk/>
          <pc:sldMk cId="2768170738" sldId="258"/>
        </pc:sldMkLst>
        <pc:spChg chg="mod">
          <ac:chgData name="Althia Barnett (2223879)" userId="S::2223879@student.uwtsd.ac.uk::dfbd52ba-d48f-47d5-bdde-374ebd078596" providerId="AD" clId="Web-{37AE351B-E75A-569A-73B8-7CAAF893F8D5}" dt="2023-02-19T17:11:06.541" v="543" actId="20577"/>
          <ac:spMkLst>
            <pc:docMk/>
            <pc:sldMk cId="2768170738" sldId="258"/>
            <ac:spMk id="2" creationId="{5C293268-4128-D2A8-48BD-CA39264E98D2}"/>
          </ac:spMkLst>
        </pc:spChg>
        <pc:graphicFrameChg chg="add mod modGraphic">
          <ac:chgData name="Althia Barnett (2223879)" userId="S::2223879@student.uwtsd.ac.uk::dfbd52ba-d48f-47d5-bdde-374ebd078596" providerId="AD" clId="Web-{37AE351B-E75A-569A-73B8-7CAAF893F8D5}" dt="2023-02-19T17:46:27.897" v="1018"/>
          <ac:graphicFrameMkLst>
            <pc:docMk/>
            <pc:sldMk cId="2768170738" sldId="258"/>
            <ac:graphicFrameMk id="5" creationId="{D094CA75-756D-6B2E-47CA-E9B466E9B20D}"/>
          </ac:graphicFrameMkLst>
        </pc:graphicFrameChg>
      </pc:sldChg>
      <pc:sldChg chg="addSp modSp new">
        <pc:chgData name="Althia Barnett (2223879)" userId="S::2223879@student.uwtsd.ac.uk::dfbd52ba-d48f-47d5-bdde-374ebd078596" providerId="AD" clId="Web-{37AE351B-E75A-569A-73B8-7CAAF893F8D5}" dt="2023-02-19T18:07:53.529" v="1265" actId="20577"/>
        <pc:sldMkLst>
          <pc:docMk/>
          <pc:sldMk cId="4061034668" sldId="259"/>
        </pc:sldMkLst>
        <pc:spChg chg="mod">
          <ac:chgData name="Althia Barnett (2223879)" userId="S::2223879@student.uwtsd.ac.uk::dfbd52ba-d48f-47d5-bdde-374ebd078596" providerId="AD" clId="Web-{37AE351B-E75A-569A-73B8-7CAAF893F8D5}" dt="2023-02-19T18:07:53.529" v="1265" actId="20577"/>
          <ac:spMkLst>
            <pc:docMk/>
            <pc:sldMk cId="4061034668" sldId="259"/>
            <ac:spMk id="2" creationId="{6FEB0AA2-39A8-C409-5544-0629A78FCCEC}"/>
          </ac:spMkLst>
        </pc:spChg>
        <pc:spChg chg="mod">
          <ac:chgData name="Althia Barnett (2223879)" userId="S::2223879@student.uwtsd.ac.uk::dfbd52ba-d48f-47d5-bdde-374ebd078596" providerId="AD" clId="Web-{37AE351B-E75A-569A-73B8-7CAAF893F8D5}" dt="2023-02-19T16:54:19.397" v="297" actId="20577"/>
          <ac:spMkLst>
            <pc:docMk/>
            <pc:sldMk cId="4061034668" sldId="259"/>
            <ac:spMk id="3" creationId="{AD5AF8A7-4C71-3376-7C15-DD0DE2C04FFE}"/>
          </ac:spMkLst>
        </pc:spChg>
        <pc:graphicFrameChg chg="add mod modGraphic">
          <ac:chgData name="Althia Barnett (2223879)" userId="S::2223879@student.uwtsd.ac.uk::dfbd52ba-d48f-47d5-bdde-374ebd078596" providerId="AD" clId="Web-{37AE351B-E75A-569A-73B8-7CAAF893F8D5}" dt="2023-02-19T17:49:34.096" v="1035"/>
          <ac:graphicFrameMkLst>
            <pc:docMk/>
            <pc:sldMk cId="4061034668" sldId="259"/>
            <ac:graphicFrameMk id="4" creationId="{F26C3545-447B-6602-3106-AB3157449665}"/>
          </ac:graphicFrameMkLst>
        </pc:graphicFrameChg>
      </pc:sldChg>
      <pc:sldChg chg="addSp delSp modSp new">
        <pc:chgData name="Althia Barnett (2223879)" userId="S::2223879@student.uwtsd.ac.uk::dfbd52ba-d48f-47d5-bdde-374ebd078596" providerId="AD" clId="Web-{37AE351B-E75A-569A-73B8-7CAAF893F8D5}" dt="2023-02-19T18:08:06.312" v="1272" actId="20577"/>
        <pc:sldMkLst>
          <pc:docMk/>
          <pc:sldMk cId="1931961797" sldId="260"/>
        </pc:sldMkLst>
        <pc:spChg chg="mod">
          <ac:chgData name="Althia Barnett (2223879)" userId="S::2223879@student.uwtsd.ac.uk::dfbd52ba-d48f-47d5-bdde-374ebd078596" providerId="AD" clId="Web-{37AE351B-E75A-569A-73B8-7CAAF893F8D5}" dt="2023-02-19T18:08:06.312" v="1272" actId="20577"/>
          <ac:spMkLst>
            <pc:docMk/>
            <pc:sldMk cId="1931961797" sldId="260"/>
            <ac:spMk id="2" creationId="{D4BDB42D-6E78-B138-CFFE-03080144BCA3}"/>
          </ac:spMkLst>
        </pc:spChg>
        <pc:spChg chg="del mod">
          <ac:chgData name="Althia Barnett (2223879)" userId="S::2223879@student.uwtsd.ac.uk::dfbd52ba-d48f-47d5-bdde-374ebd078596" providerId="AD" clId="Web-{37AE351B-E75A-569A-73B8-7CAAF893F8D5}" dt="2023-02-19T17:47:12.681" v="1019"/>
          <ac:spMkLst>
            <pc:docMk/>
            <pc:sldMk cId="1931961797" sldId="260"/>
            <ac:spMk id="3" creationId="{C5A270B1-D9B5-6336-4404-44A9E01449E6}"/>
          </ac:spMkLst>
        </pc:spChg>
        <pc:spChg chg="add mod">
          <ac:chgData name="Althia Barnett (2223879)" userId="S::2223879@student.uwtsd.ac.uk::dfbd52ba-d48f-47d5-bdde-374ebd078596" providerId="AD" clId="Web-{37AE351B-E75A-569A-73B8-7CAAF893F8D5}" dt="2023-02-19T17:48:47.765" v="1034"/>
          <ac:spMkLst>
            <pc:docMk/>
            <pc:sldMk cId="1931961797" sldId="260"/>
            <ac:spMk id="81" creationId="{E358FDEF-13D2-C62E-FBBE-3C298386256C}"/>
          </ac:spMkLst>
        </pc:spChg>
        <pc:graphicFrameChg chg="add del mod ord modGraphic">
          <ac:chgData name="Althia Barnett (2223879)" userId="S::2223879@student.uwtsd.ac.uk::dfbd52ba-d48f-47d5-bdde-374ebd078596" providerId="AD" clId="Web-{37AE351B-E75A-569A-73B8-7CAAF893F8D5}" dt="2023-02-19T17:48:47.765" v="1034"/>
          <ac:graphicFrameMkLst>
            <pc:docMk/>
            <pc:sldMk cId="1931961797" sldId="260"/>
            <ac:graphicFrameMk id="4" creationId="{44A42E6D-4357-F632-16B1-ED454E942BEB}"/>
          </ac:graphicFrameMkLst>
        </pc:graphicFrameChg>
      </pc:sldChg>
      <pc:sldChg chg="modSp new">
        <pc:chgData name="Althia Barnett (2223879)" userId="S::2223879@student.uwtsd.ac.uk::dfbd52ba-d48f-47d5-bdde-374ebd078596" providerId="AD" clId="Web-{37AE351B-E75A-569A-73B8-7CAAF893F8D5}" dt="2023-02-19T18:01:21.661" v="1238" actId="20577"/>
        <pc:sldMkLst>
          <pc:docMk/>
          <pc:sldMk cId="2860895033" sldId="261"/>
        </pc:sldMkLst>
        <pc:spChg chg="mod">
          <ac:chgData name="Althia Barnett (2223879)" userId="S::2223879@student.uwtsd.ac.uk::dfbd52ba-d48f-47d5-bdde-374ebd078596" providerId="AD" clId="Web-{37AE351B-E75A-569A-73B8-7CAAF893F8D5}" dt="2023-02-19T17:56:28.752" v="1139" actId="20577"/>
          <ac:spMkLst>
            <pc:docMk/>
            <pc:sldMk cId="2860895033" sldId="261"/>
            <ac:spMk id="2" creationId="{FA8A69FB-7267-8F9B-E21B-0345A2E5A01F}"/>
          </ac:spMkLst>
        </pc:spChg>
        <pc:spChg chg="mod">
          <ac:chgData name="Althia Barnett (2223879)" userId="S::2223879@student.uwtsd.ac.uk::dfbd52ba-d48f-47d5-bdde-374ebd078596" providerId="AD" clId="Web-{37AE351B-E75A-569A-73B8-7CAAF893F8D5}" dt="2023-02-19T18:01:21.661" v="1238" actId="20577"/>
          <ac:spMkLst>
            <pc:docMk/>
            <pc:sldMk cId="2860895033" sldId="261"/>
            <ac:spMk id="3" creationId="{D5488742-F331-ADBD-5D79-33A36BE52BEA}"/>
          </ac:spMkLst>
        </pc:spChg>
      </pc:sldChg>
      <pc:sldChg chg="addSp delSp modSp new">
        <pc:chgData name="Althia Barnett (2223879)" userId="S::2223879@student.uwtsd.ac.uk::dfbd52ba-d48f-47d5-bdde-374ebd078596" providerId="AD" clId="Web-{37AE351B-E75A-569A-73B8-7CAAF893F8D5}" dt="2023-02-19T18:06:53.604" v="1244" actId="20577"/>
        <pc:sldMkLst>
          <pc:docMk/>
          <pc:sldMk cId="3573355705" sldId="262"/>
        </pc:sldMkLst>
        <pc:spChg chg="mod">
          <ac:chgData name="Althia Barnett (2223879)" userId="S::2223879@student.uwtsd.ac.uk::dfbd52ba-d48f-47d5-bdde-374ebd078596" providerId="AD" clId="Web-{37AE351B-E75A-569A-73B8-7CAAF893F8D5}" dt="2023-02-19T18:06:53.604" v="1244" actId="20577"/>
          <ac:spMkLst>
            <pc:docMk/>
            <pc:sldMk cId="3573355705" sldId="262"/>
            <ac:spMk id="2" creationId="{9E799D2F-389E-D673-D5B0-6712995C7B49}"/>
          </ac:spMkLst>
        </pc:spChg>
        <pc:spChg chg="del">
          <ac:chgData name="Althia Barnett (2223879)" userId="S::2223879@student.uwtsd.ac.uk::dfbd52ba-d48f-47d5-bdde-374ebd078596" providerId="AD" clId="Web-{37AE351B-E75A-569A-73B8-7CAAF893F8D5}" dt="2023-02-19T17:52:32.127" v="1050"/>
          <ac:spMkLst>
            <pc:docMk/>
            <pc:sldMk cId="3573355705" sldId="262"/>
            <ac:spMk id="3" creationId="{0D7D39A7-C673-BB8A-D5A7-A4336A9AF74E}"/>
          </ac:spMkLst>
        </pc:spChg>
        <pc:spChg chg="add del mod">
          <ac:chgData name="Althia Barnett (2223879)" userId="S::2223879@student.uwtsd.ac.uk::dfbd52ba-d48f-47d5-bdde-374ebd078596" providerId="AD" clId="Web-{37AE351B-E75A-569A-73B8-7CAAF893F8D5}" dt="2023-02-19T17:52:57.222" v="1052"/>
          <ac:spMkLst>
            <pc:docMk/>
            <pc:sldMk cId="3573355705" sldId="262"/>
            <ac:spMk id="15" creationId="{2442940C-D199-A11C-3382-28B52240480E}"/>
          </ac:spMkLst>
        </pc:spChg>
        <pc:graphicFrameChg chg="add del mod ord modGraphic">
          <ac:chgData name="Althia Barnett (2223879)" userId="S::2223879@student.uwtsd.ac.uk::dfbd52ba-d48f-47d5-bdde-374ebd078596" providerId="AD" clId="Web-{37AE351B-E75A-569A-73B8-7CAAF893F8D5}" dt="2023-02-19T17:52:48.722" v="1051"/>
          <ac:graphicFrameMkLst>
            <pc:docMk/>
            <pc:sldMk cId="3573355705" sldId="262"/>
            <ac:graphicFrameMk id="4" creationId="{8E075FCC-5595-B33F-1A68-C2ECA4981EC9}"/>
          </ac:graphicFrameMkLst>
        </pc:graphicFrameChg>
        <pc:graphicFrameChg chg="add mod ord modGraphic">
          <ac:chgData name="Althia Barnett (2223879)" userId="S::2223879@student.uwtsd.ac.uk::dfbd52ba-d48f-47d5-bdde-374ebd078596" providerId="AD" clId="Web-{37AE351B-E75A-569A-73B8-7CAAF893F8D5}" dt="2023-02-19T17:55:27.655" v="1130"/>
          <ac:graphicFrameMkLst>
            <pc:docMk/>
            <pc:sldMk cId="3573355705" sldId="262"/>
            <ac:graphicFrameMk id="16" creationId="{3E5E5C1F-1D72-9670-748A-01EE2B07229F}"/>
          </ac:graphicFrameMkLst>
        </pc:graphicFrameChg>
      </pc:sldChg>
      <pc:sldChg chg="addSp delSp modSp new">
        <pc:chgData name="Althia Barnett (2223879)" userId="S::2223879@student.uwtsd.ac.uk::dfbd52ba-d48f-47d5-bdde-374ebd078596" providerId="AD" clId="Web-{37AE351B-E75A-569A-73B8-7CAAF893F8D5}" dt="2023-02-19T18:07:14.933" v="1252" actId="20577"/>
        <pc:sldMkLst>
          <pc:docMk/>
          <pc:sldMk cId="1559400511" sldId="263"/>
        </pc:sldMkLst>
        <pc:spChg chg="mod">
          <ac:chgData name="Althia Barnett (2223879)" userId="S::2223879@student.uwtsd.ac.uk::dfbd52ba-d48f-47d5-bdde-374ebd078596" providerId="AD" clId="Web-{37AE351B-E75A-569A-73B8-7CAAF893F8D5}" dt="2023-02-19T18:07:14.933" v="1252" actId="20577"/>
          <ac:spMkLst>
            <pc:docMk/>
            <pc:sldMk cId="1559400511" sldId="263"/>
            <ac:spMk id="2" creationId="{0695401A-0242-3BAC-68C7-19989012E125}"/>
          </ac:spMkLst>
        </pc:spChg>
        <pc:spChg chg="del mod">
          <ac:chgData name="Althia Barnett (2223879)" userId="S::2223879@student.uwtsd.ac.uk::dfbd52ba-d48f-47d5-bdde-374ebd078596" providerId="AD" clId="Web-{37AE351B-E75A-569A-73B8-7CAAF893F8D5}" dt="2023-02-19T17:26:38.466" v="736"/>
          <ac:spMkLst>
            <pc:docMk/>
            <pc:sldMk cId="1559400511" sldId="263"/>
            <ac:spMk id="3" creationId="{9DB27BC8-BD10-CCAF-7AB9-F19D553950B2}"/>
          </ac:spMkLst>
        </pc:spChg>
        <pc:spChg chg="add del mod">
          <ac:chgData name="Althia Barnett (2223879)" userId="S::2223879@student.uwtsd.ac.uk::dfbd52ba-d48f-47d5-bdde-374ebd078596" providerId="AD" clId="Web-{37AE351B-E75A-569A-73B8-7CAAF893F8D5}" dt="2023-02-19T17:31:17.444" v="797"/>
          <ac:spMkLst>
            <pc:docMk/>
            <pc:sldMk cId="1559400511" sldId="263"/>
            <ac:spMk id="666" creationId="{F2AFF68B-30F1-A798-F01B-A4AFF945BA3B}"/>
          </ac:spMkLst>
        </pc:spChg>
        <pc:spChg chg="add del mod">
          <ac:chgData name="Althia Barnett (2223879)" userId="S::2223879@student.uwtsd.ac.uk::dfbd52ba-d48f-47d5-bdde-374ebd078596" providerId="AD" clId="Web-{37AE351B-E75A-569A-73B8-7CAAF893F8D5}" dt="2023-02-19T17:37:35.452" v="877"/>
          <ac:spMkLst>
            <pc:docMk/>
            <pc:sldMk cId="1559400511" sldId="263"/>
            <ac:spMk id="1381" creationId="{DE740C4D-5470-7F10-FAA4-0965122CCCEF}"/>
          </ac:spMkLst>
        </pc:spChg>
        <pc:graphicFrameChg chg="add del mod ord modGraphic">
          <ac:chgData name="Althia Barnett (2223879)" userId="S::2223879@student.uwtsd.ac.uk::dfbd52ba-d48f-47d5-bdde-374ebd078596" providerId="AD" clId="Web-{37AE351B-E75A-569A-73B8-7CAAF893F8D5}" dt="2023-02-19T17:30:38.535" v="796"/>
          <ac:graphicFrameMkLst>
            <pc:docMk/>
            <pc:sldMk cId="1559400511" sldId="263"/>
            <ac:graphicFrameMk id="4" creationId="{C6D39FA9-59CF-C78A-F0F8-67ABB26D1C43}"/>
          </ac:graphicFrameMkLst>
        </pc:graphicFrameChg>
        <pc:graphicFrameChg chg="add del mod ord modGraphic">
          <ac:chgData name="Althia Barnett (2223879)" userId="S::2223879@student.uwtsd.ac.uk::dfbd52ba-d48f-47d5-bdde-374ebd078596" providerId="AD" clId="Web-{37AE351B-E75A-569A-73B8-7CAAF893F8D5}" dt="2023-02-19T17:37:27.123" v="876"/>
          <ac:graphicFrameMkLst>
            <pc:docMk/>
            <pc:sldMk cId="1559400511" sldId="263"/>
            <ac:graphicFrameMk id="667" creationId="{E25E03BF-2AEE-AE71-40A7-E7EA71F7EB2F}"/>
          </ac:graphicFrameMkLst>
        </pc:graphicFrameChg>
        <pc:graphicFrameChg chg="add del mod modGraphic">
          <ac:chgData name="Althia Barnett (2223879)" userId="S::2223879@student.uwtsd.ac.uk::dfbd52ba-d48f-47d5-bdde-374ebd078596" providerId="AD" clId="Web-{37AE351B-E75A-569A-73B8-7CAAF893F8D5}" dt="2023-02-19T17:37:24.139" v="875"/>
          <ac:graphicFrameMkLst>
            <pc:docMk/>
            <pc:sldMk cId="1559400511" sldId="263"/>
            <ac:graphicFrameMk id="1368" creationId="{20459F26-E0CB-10DE-754A-979CFD6A3D39}"/>
          </ac:graphicFrameMkLst>
        </pc:graphicFrameChg>
        <pc:graphicFrameChg chg="add mod ord modGraphic">
          <ac:chgData name="Althia Barnett (2223879)" userId="S::2223879@student.uwtsd.ac.uk::dfbd52ba-d48f-47d5-bdde-374ebd078596" providerId="AD" clId="Web-{37AE351B-E75A-569A-73B8-7CAAF893F8D5}" dt="2023-02-19T17:40:26.609" v="942" actId="20577"/>
          <ac:graphicFrameMkLst>
            <pc:docMk/>
            <pc:sldMk cId="1559400511" sldId="263"/>
            <ac:graphicFrameMk id="1382" creationId="{24FBB857-24A9-3C4B-84AA-F45C344AF46C}"/>
          </ac:graphicFrameMkLst>
        </pc:graphicFrameChg>
      </pc:sldChg>
      <pc:sldChg chg="modSp new">
        <pc:chgData name="Althia Barnett (2223879)" userId="S::2223879@student.uwtsd.ac.uk::dfbd52ba-d48f-47d5-bdde-374ebd078596" providerId="AD" clId="Web-{37AE351B-E75A-569A-73B8-7CAAF893F8D5}" dt="2023-02-19T18:07:33.091" v="1258" actId="20577"/>
        <pc:sldMkLst>
          <pc:docMk/>
          <pc:sldMk cId="2251446333" sldId="264"/>
        </pc:sldMkLst>
        <pc:spChg chg="mod">
          <ac:chgData name="Althia Barnett (2223879)" userId="S::2223879@student.uwtsd.ac.uk::dfbd52ba-d48f-47d5-bdde-374ebd078596" providerId="AD" clId="Web-{37AE351B-E75A-569A-73B8-7CAAF893F8D5}" dt="2023-02-19T18:07:33.091" v="1258" actId="20577"/>
          <ac:spMkLst>
            <pc:docMk/>
            <pc:sldMk cId="2251446333" sldId="264"/>
            <ac:spMk id="2" creationId="{10929A56-41ED-AAB0-5DD1-D096A43E1BAA}"/>
          </ac:spMkLst>
        </pc:spChg>
      </pc:sldChg>
    </pc:docChg>
  </pc:docChgLst>
  <pc:docChgLst>
    <pc:chgData name="Althia Barnett (2223879)" userId="S::2223879@student.uwtsd.ac.uk::dfbd52ba-d48f-47d5-bdde-374ebd078596" providerId="AD" clId="Web-{AEAFAEC6-BE20-8707-C893-B6F9503EBADB}"/>
    <pc:docChg chg="modSld">
      <pc:chgData name="Althia Barnett (2223879)" userId="S::2223879@student.uwtsd.ac.uk::dfbd52ba-d48f-47d5-bdde-374ebd078596" providerId="AD" clId="Web-{AEAFAEC6-BE20-8707-C893-B6F9503EBADB}" dt="2023-02-19T14:43:44.911" v="16" actId="20577"/>
      <pc:docMkLst>
        <pc:docMk/>
      </pc:docMkLst>
      <pc:sldChg chg="modSp">
        <pc:chgData name="Althia Barnett (2223879)" userId="S::2223879@student.uwtsd.ac.uk::dfbd52ba-d48f-47d5-bdde-374ebd078596" providerId="AD" clId="Web-{AEAFAEC6-BE20-8707-C893-B6F9503EBADB}" dt="2023-02-19T14:41:06.323" v="8" actId="1076"/>
        <pc:sldMkLst>
          <pc:docMk/>
          <pc:sldMk cId="109857222" sldId="256"/>
        </pc:sldMkLst>
        <pc:spChg chg="mod">
          <ac:chgData name="Althia Barnett (2223879)" userId="S::2223879@student.uwtsd.ac.uk::dfbd52ba-d48f-47d5-bdde-374ebd078596" providerId="AD" clId="Web-{AEAFAEC6-BE20-8707-C893-B6F9503EBADB}" dt="2023-02-19T14:41:06.323" v="8" actId="1076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">
        <pc:chgData name="Althia Barnett (2223879)" userId="S::2223879@student.uwtsd.ac.uk::dfbd52ba-d48f-47d5-bdde-374ebd078596" providerId="AD" clId="Web-{AEAFAEC6-BE20-8707-C893-B6F9503EBADB}" dt="2023-02-19T14:43:44.911" v="16" actId="20577"/>
        <pc:sldMkLst>
          <pc:docMk/>
          <pc:sldMk cId="2768170738" sldId="258"/>
        </pc:sldMkLst>
        <pc:spChg chg="mod">
          <ac:chgData name="Althia Barnett (2223879)" userId="S::2223879@student.uwtsd.ac.uk::dfbd52ba-d48f-47d5-bdde-374ebd078596" providerId="AD" clId="Web-{AEAFAEC6-BE20-8707-C893-B6F9503EBADB}" dt="2023-02-19T14:43:44.911" v="16" actId="20577"/>
          <ac:spMkLst>
            <pc:docMk/>
            <pc:sldMk cId="2768170738" sldId="258"/>
            <ac:spMk id="2" creationId="{5C293268-4128-D2A8-48BD-CA39264E98D2}"/>
          </ac:spMkLst>
        </pc:spChg>
        <pc:spChg chg="mod">
          <ac:chgData name="Althia Barnett (2223879)" userId="S::2223879@student.uwtsd.ac.uk::dfbd52ba-d48f-47d5-bdde-374ebd078596" providerId="AD" clId="Web-{AEAFAEC6-BE20-8707-C893-B6F9503EBADB}" dt="2023-02-19T14:43:19.284" v="14" actId="14100"/>
          <ac:spMkLst>
            <pc:docMk/>
            <pc:sldMk cId="2768170738" sldId="258"/>
            <ac:spMk id="3" creationId="{B005864E-D133-5E83-22E2-B9F82FDB4032}"/>
          </ac:spMkLst>
        </pc:spChg>
        <pc:spChg chg="add">
          <ac:chgData name="Althia Barnett (2223879)" userId="S::2223879@student.uwtsd.ac.uk::dfbd52ba-d48f-47d5-bdde-374ebd078596" providerId="AD" clId="Web-{AEAFAEC6-BE20-8707-C893-B6F9503EBADB}" dt="2023-02-19T14:42:57.377" v="9"/>
          <ac:spMkLst>
            <pc:docMk/>
            <pc:sldMk cId="2768170738" sldId="258"/>
            <ac:spMk id="4" creationId="{A65AF9DA-77E4-5A06-4A56-68A177838596}"/>
          </ac:spMkLst>
        </pc:spChg>
      </pc:sldChg>
    </pc:docChg>
  </pc:docChgLst>
  <pc:docChgLst>
    <pc:chgData name="Althia Barnett (2223879)" userId="S::2223879@student.uwtsd.ac.uk::dfbd52ba-d48f-47d5-bdde-374ebd078596" providerId="AD" clId="Web-{9D88B877-0339-7B55-1A86-4EC7BF990681}"/>
    <pc:docChg chg="modSld">
      <pc:chgData name="Althia Barnett (2223879)" userId="S::2223879@student.uwtsd.ac.uk::dfbd52ba-d48f-47d5-bdde-374ebd078596" providerId="AD" clId="Web-{9D88B877-0339-7B55-1A86-4EC7BF990681}" dt="2023-02-19T14:44:13.511" v="0"/>
      <pc:docMkLst>
        <pc:docMk/>
      </pc:docMkLst>
      <pc:sldChg chg="addSp delSp modSp">
        <pc:chgData name="Althia Barnett (2223879)" userId="S::2223879@student.uwtsd.ac.uk::dfbd52ba-d48f-47d5-bdde-374ebd078596" providerId="AD" clId="Web-{9D88B877-0339-7B55-1A86-4EC7BF990681}" dt="2023-02-19T14:44:13.511" v="0"/>
        <pc:sldMkLst>
          <pc:docMk/>
          <pc:sldMk cId="109857222" sldId="256"/>
        </pc:sldMkLst>
        <pc:spChg chg="del">
          <ac:chgData name="Althia Barnett (2223879)" userId="S::2223879@student.uwtsd.ac.uk::dfbd52ba-d48f-47d5-bdde-374ebd078596" providerId="AD" clId="Web-{9D88B877-0339-7B55-1A86-4EC7BF990681}" dt="2023-02-19T14:44:13.511" v="0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Althia Barnett (2223879)" userId="S::2223879@student.uwtsd.ac.uk::dfbd52ba-d48f-47d5-bdde-374ebd078596" providerId="AD" clId="Web-{9D88B877-0339-7B55-1A86-4EC7BF990681}" dt="2023-02-19T14:44:13.511" v="0"/>
          <ac:spMkLst>
            <pc:docMk/>
            <pc:sldMk cId="109857222" sldId="256"/>
            <ac:spMk id="4" creationId="{416B9A0B-F768-42F8-586C-D8EA328FD0F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6EA57C-7055-4051-87A1-769776FFC054}" type="doc">
      <dgm:prSet loTypeId="urn:microsoft.com/office/officeart/2005/8/layout/cycle1" loCatId="cycle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577FFF29-24AC-49DF-B79C-F3EAF9771E2E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Integrity, fairness and open mindedness</a:t>
          </a:r>
          <a:endParaRPr lang="en-US"/>
        </a:p>
      </dgm:t>
    </dgm:pt>
    <dgm:pt modelId="{17A74022-22E4-4B34-9BB0-9EA6CC8E4F95}" type="parTrans" cxnId="{D1030F6B-BCA6-41D4-ADF8-005AD4F61890}">
      <dgm:prSet/>
      <dgm:spPr/>
      <dgm:t>
        <a:bodyPr/>
        <a:lstStyle/>
        <a:p>
          <a:endParaRPr lang="en-US"/>
        </a:p>
      </dgm:t>
    </dgm:pt>
    <dgm:pt modelId="{51BCB8A8-EEE1-4784-8740-41C967A807C2}" type="sibTrans" cxnId="{D1030F6B-BCA6-41D4-ADF8-005AD4F61890}">
      <dgm:prSet/>
      <dgm:spPr/>
      <dgm:t>
        <a:bodyPr/>
        <a:lstStyle/>
        <a:p>
          <a:endParaRPr lang="en-US"/>
        </a:p>
      </dgm:t>
    </dgm:pt>
    <dgm:pt modelId="{E6E5370A-5FB8-4FFD-8987-97067B238E1B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Privacy of those taking Part</a:t>
          </a:r>
          <a:endParaRPr lang="en-US"/>
        </a:p>
      </dgm:t>
    </dgm:pt>
    <dgm:pt modelId="{4DD780B1-EC0C-4C19-B3C2-76DCD2C8E3DD}" type="parTrans" cxnId="{1E9EDCDE-22FE-40CA-9CD0-4D87B5838D03}">
      <dgm:prSet/>
      <dgm:spPr/>
      <dgm:t>
        <a:bodyPr/>
        <a:lstStyle/>
        <a:p>
          <a:endParaRPr lang="en-US"/>
        </a:p>
      </dgm:t>
    </dgm:pt>
    <dgm:pt modelId="{6D227EF5-A19C-4A93-9416-863FF3EF4A59}" type="sibTrans" cxnId="{1E9EDCDE-22FE-40CA-9CD0-4D87B5838D03}">
      <dgm:prSet/>
      <dgm:spPr/>
      <dgm:t>
        <a:bodyPr/>
        <a:lstStyle/>
        <a:p>
          <a:endParaRPr lang="en-US"/>
        </a:p>
      </dgm:t>
    </dgm:pt>
    <dgm:pt modelId="{5E6EFE41-EE12-483A-8254-9819380031EC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Respect for others</a:t>
          </a:r>
          <a:endParaRPr lang="en-US"/>
        </a:p>
      </dgm:t>
    </dgm:pt>
    <dgm:pt modelId="{9617CA06-C7C1-42E0-8717-324580409947}" type="parTrans" cxnId="{B27286DF-BCA6-4D47-AFE3-4A816CD97309}">
      <dgm:prSet/>
      <dgm:spPr/>
      <dgm:t>
        <a:bodyPr/>
        <a:lstStyle/>
        <a:p>
          <a:endParaRPr lang="en-US"/>
        </a:p>
      </dgm:t>
    </dgm:pt>
    <dgm:pt modelId="{C6693AF2-1084-43CB-83BE-BCAA262A4AE3}" type="sibTrans" cxnId="{B27286DF-BCA6-4D47-AFE3-4A816CD97309}">
      <dgm:prSet/>
      <dgm:spPr/>
      <dgm:t>
        <a:bodyPr/>
        <a:lstStyle/>
        <a:p>
          <a:endParaRPr lang="en-US"/>
        </a:p>
      </dgm:t>
    </dgm:pt>
    <dgm:pt modelId="{E621E602-02B0-4E23-9C22-098980D16DE3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Avoidance of harm</a:t>
          </a:r>
          <a:endParaRPr lang="en-US"/>
        </a:p>
      </dgm:t>
    </dgm:pt>
    <dgm:pt modelId="{0C4E7AAB-25D5-466C-8721-B3348DF86DC0}" type="parTrans" cxnId="{E3640BEC-D850-45E6-801E-69CEAFEBC948}">
      <dgm:prSet/>
      <dgm:spPr/>
      <dgm:t>
        <a:bodyPr/>
        <a:lstStyle/>
        <a:p>
          <a:endParaRPr lang="en-US"/>
        </a:p>
      </dgm:t>
    </dgm:pt>
    <dgm:pt modelId="{661A5876-275D-460C-B00A-E30182515F7D}" type="sibTrans" cxnId="{E3640BEC-D850-45E6-801E-69CEAFEBC948}">
      <dgm:prSet/>
      <dgm:spPr/>
      <dgm:t>
        <a:bodyPr/>
        <a:lstStyle/>
        <a:p>
          <a:endParaRPr lang="en-US"/>
        </a:p>
      </dgm:t>
    </dgm:pt>
    <dgm:pt modelId="{F7FE076E-A0D4-4B1C-83F8-C402540B7E1D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Voluntary nature of participation and right to withdraw</a:t>
          </a:r>
          <a:endParaRPr lang="en-US"/>
        </a:p>
      </dgm:t>
    </dgm:pt>
    <dgm:pt modelId="{CEA22DE7-C4C6-4240-B926-7133114CE941}" type="parTrans" cxnId="{7BB80BED-C9FE-473E-8DCB-BF5C51745BA5}">
      <dgm:prSet/>
      <dgm:spPr/>
      <dgm:t>
        <a:bodyPr/>
        <a:lstStyle/>
        <a:p>
          <a:endParaRPr lang="en-US"/>
        </a:p>
      </dgm:t>
    </dgm:pt>
    <dgm:pt modelId="{79E74830-D12A-4C0F-ACBC-4B3938A5D50B}" type="sibTrans" cxnId="{7BB80BED-C9FE-473E-8DCB-BF5C51745BA5}">
      <dgm:prSet/>
      <dgm:spPr/>
      <dgm:t>
        <a:bodyPr/>
        <a:lstStyle/>
        <a:p>
          <a:endParaRPr lang="en-US"/>
        </a:p>
      </dgm:t>
    </dgm:pt>
    <dgm:pt modelId="{DCC8C5DA-7493-4F7C-8A05-4AD10D90981C}" type="pres">
      <dgm:prSet presAssocID="{526EA57C-7055-4051-87A1-769776FFC054}" presName="cycle" presStyleCnt="0">
        <dgm:presLayoutVars>
          <dgm:dir/>
          <dgm:resizeHandles val="exact"/>
        </dgm:presLayoutVars>
      </dgm:prSet>
      <dgm:spPr/>
    </dgm:pt>
    <dgm:pt modelId="{E0B49A10-BFCE-4459-9D56-A2FD8BD73B68}" type="pres">
      <dgm:prSet presAssocID="{577FFF29-24AC-49DF-B79C-F3EAF9771E2E}" presName="dummy" presStyleCnt="0"/>
      <dgm:spPr/>
    </dgm:pt>
    <dgm:pt modelId="{5CFA30DB-01F9-46CF-84AC-ED11DCECD0CA}" type="pres">
      <dgm:prSet presAssocID="{577FFF29-24AC-49DF-B79C-F3EAF9771E2E}" presName="node" presStyleLbl="revTx" presStyleIdx="0" presStyleCnt="5">
        <dgm:presLayoutVars>
          <dgm:bulletEnabled val="1"/>
        </dgm:presLayoutVars>
      </dgm:prSet>
      <dgm:spPr/>
    </dgm:pt>
    <dgm:pt modelId="{6663AF6F-F4FE-4F16-913F-74A70D02FBEE}" type="pres">
      <dgm:prSet presAssocID="{51BCB8A8-EEE1-4784-8740-41C967A807C2}" presName="sibTrans" presStyleLbl="node1" presStyleIdx="0" presStyleCnt="5"/>
      <dgm:spPr/>
    </dgm:pt>
    <dgm:pt modelId="{3A70B636-E6B6-413C-A7AB-C840C5496A10}" type="pres">
      <dgm:prSet presAssocID="{E6E5370A-5FB8-4FFD-8987-97067B238E1B}" presName="dummy" presStyleCnt="0"/>
      <dgm:spPr/>
    </dgm:pt>
    <dgm:pt modelId="{D4756566-1D56-47C6-8DD8-033D81A7AA08}" type="pres">
      <dgm:prSet presAssocID="{E6E5370A-5FB8-4FFD-8987-97067B238E1B}" presName="node" presStyleLbl="revTx" presStyleIdx="1" presStyleCnt="5">
        <dgm:presLayoutVars>
          <dgm:bulletEnabled val="1"/>
        </dgm:presLayoutVars>
      </dgm:prSet>
      <dgm:spPr/>
    </dgm:pt>
    <dgm:pt modelId="{C36FAA0F-7829-4DE1-AF72-4AA08AD6233B}" type="pres">
      <dgm:prSet presAssocID="{6D227EF5-A19C-4A93-9416-863FF3EF4A59}" presName="sibTrans" presStyleLbl="node1" presStyleIdx="1" presStyleCnt="5"/>
      <dgm:spPr/>
    </dgm:pt>
    <dgm:pt modelId="{6309593F-17E0-4CD0-96D4-F565D5C2FB08}" type="pres">
      <dgm:prSet presAssocID="{5E6EFE41-EE12-483A-8254-9819380031EC}" presName="dummy" presStyleCnt="0"/>
      <dgm:spPr/>
    </dgm:pt>
    <dgm:pt modelId="{42611D45-0830-40BC-8691-21FBFAB89A2F}" type="pres">
      <dgm:prSet presAssocID="{5E6EFE41-EE12-483A-8254-9819380031EC}" presName="node" presStyleLbl="revTx" presStyleIdx="2" presStyleCnt="5">
        <dgm:presLayoutVars>
          <dgm:bulletEnabled val="1"/>
        </dgm:presLayoutVars>
      </dgm:prSet>
      <dgm:spPr/>
    </dgm:pt>
    <dgm:pt modelId="{D0808104-AD6F-4436-B142-AAED5253B14B}" type="pres">
      <dgm:prSet presAssocID="{C6693AF2-1084-43CB-83BE-BCAA262A4AE3}" presName="sibTrans" presStyleLbl="node1" presStyleIdx="2" presStyleCnt="5"/>
      <dgm:spPr/>
    </dgm:pt>
    <dgm:pt modelId="{AAE3CD04-21B0-419A-BFAE-DCD745F0BA47}" type="pres">
      <dgm:prSet presAssocID="{E621E602-02B0-4E23-9C22-098980D16DE3}" presName="dummy" presStyleCnt="0"/>
      <dgm:spPr/>
    </dgm:pt>
    <dgm:pt modelId="{DF4A61D9-D89C-4049-8441-AAE4BE82F2A7}" type="pres">
      <dgm:prSet presAssocID="{E621E602-02B0-4E23-9C22-098980D16DE3}" presName="node" presStyleLbl="revTx" presStyleIdx="3" presStyleCnt="5">
        <dgm:presLayoutVars>
          <dgm:bulletEnabled val="1"/>
        </dgm:presLayoutVars>
      </dgm:prSet>
      <dgm:spPr/>
    </dgm:pt>
    <dgm:pt modelId="{8B9AB49D-FC69-4735-9C38-8F6AC749217F}" type="pres">
      <dgm:prSet presAssocID="{661A5876-275D-460C-B00A-E30182515F7D}" presName="sibTrans" presStyleLbl="node1" presStyleIdx="3" presStyleCnt="5"/>
      <dgm:spPr/>
    </dgm:pt>
    <dgm:pt modelId="{9B42C3F2-FDAF-4F7B-AE58-35FBECC87185}" type="pres">
      <dgm:prSet presAssocID="{F7FE076E-A0D4-4B1C-83F8-C402540B7E1D}" presName="dummy" presStyleCnt="0"/>
      <dgm:spPr/>
    </dgm:pt>
    <dgm:pt modelId="{81914119-8A80-4C79-9F29-847F4D33FF21}" type="pres">
      <dgm:prSet presAssocID="{F7FE076E-A0D4-4B1C-83F8-C402540B7E1D}" presName="node" presStyleLbl="revTx" presStyleIdx="4" presStyleCnt="5">
        <dgm:presLayoutVars>
          <dgm:bulletEnabled val="1"/>
        </dgm:presLayoutVars>
      </dgm:prSet>
      <dgm:spPr/>
    </dgm:pt>
    <dgm:pt modelId="{F83071DA-F19C-4873-9706-99705EE88D34}" type="pres">
      <dgm:prSet presAssocID="{79E74830-D12A-4C0F-ACBC-4B3938A5D50B}" presName="sibTrans" presStyleLbl="node1" presStyleIdx="4" presStyleCnt="5"/>
      <dgm:spPr/>
    </dgm:pt>
  </dgm:ptLst>
  <dgm:cxnLst>
    <dgm:cxn modelId="{F66A8415-3616-4FD3-B085-7636576E6094}" type="presOf" srcId="{577FFF29-24AC-49DF-B79C-F3EAF9771E2E}" destId="{5CFA30DB-01F9-46CF-84AC-ED11DCECD0CA}" srcOrd="0" destOrd="0" presId="urn:microsoft.com/office/officeart/2005/8/layout/cycle1"/>
    <dgm:cxn modelId="{5CD4191A-DD43-494B-B040-E6187E5409B5}" type="presOf" srcId="{C6693AF2-1084-43CB-83BE-BCAA262A4AE3}" destId="{D0808104-AD6F-4436-B142-AAED5253B14B}" srcOrd="0" destOrd="0" presId="urn:microsoft.com/office/officeart/2005/8/layout/cycle1"/>
    <dgm:cxn modelId="{E2B14C21-B11D-4536-A5F4-1D70F3B4E408}" type="presOf" srcId="{661A5876-275D-460C-B00A-E30182515F7D}" destId="{8B9AB49D-FC69-4735-9C38-8F6AC749217F}" srcOrd="0" destOrd="0" presId="urn:microsoft.com/office/officeart/2005/8/layout/cycle1"/>
    <dgm:cxn modelId="{0B635962-4A7E-4A8A-9374-B5E35B3940BF}" type="presOf" srcId="{5E6EFE41-EE12-483A-8254-9819380031EC}" destId="{42611D45-0830-40BC-8691-21FBFAB89A2F}" srcOrd="0" destOrd="0" presId="urn:microsoft.com/office/officeart/2005/8/layout/cycle1"/>
    <dgm:cxn modelId="{D1030F6B-BCA6-41D4-ADF8-005AD4F61890}" srcId="{526EA57C-7055-4051-87A1-769776FFC054}" destId="{577FFF29-24AC-49DF-B79C-F3EAF9771E2E}" srcOrd="0" destOrd="0" parTransId="{17A74022-22E4-4B34-9BB0-9EA6CC8E4F95}" sibTransId="{51BCB8A8-EEE1-4784-8740-41C967A807C2}"/>
    <dgm:cxn modelId="{D25DCB53-501F-4558-9205-AB86D7932A94}" type="presOf" srcId="{79E74830-D12A-4C0F-ACBC-4B3938A5D50B}" destId="{F83071DA-F19C-4873-9706-99705EE88D34}" srcOrd="0" destOrd="0" presId="urn:microsoft.com/office/officeart/2005/8/layout/cycle1"/>
    <dgm:cxn modelId="{9C2FAE56-BDEA-4CDE-83C8-F0595B955879}" type="presOf" srcId="{6D227EF5-A19C-4A93-9416-863FF3EF4A59}" destId="{C36FAA0F-7829-4DE1-AF72-4AA08AD6233B}" srcOrd="0" destOrd="0" presId="urn:microsoft.com/office/officeart/2005/8/layout/cycle1"/>
    <dgm:cxn modelId="{00477C87-379A-4C57-85A9-67E2C96673B0}" type="presOf" srcId="{E621E602-02B0-4E23-9C22-098980D16DE3}" destId="{DF4A61D9-D89C-4049-8441-AAE4BE82F2A7}" srcOrd="0" destOrd="0" presId="urn:microsoft.com/office/officeart/2005/8/layout/cycle1"/>
    <dgm:cxn modelId="{CB292F89-4D84-4AD4-AF9C-68B5DF5C33E6}" type="presOf" srcId="{F7FE076E-A0D4-4B1C-83F8-C402540B7E1D}" destId="{81914119-8A80-4C79-9F29-847F4D33FF21}" srcOrd="0" destOrd="0" presId="urn:microsoft.com/office/officeart/2005/8/layout/cycle1"/>
    <dgm:cxn modelId="{F31167CF-AEB5-4DEC-BB05-792B4BB66B37}" type="presOf" srcId="{526EA57C-7055-4051-87A1-769776FFC054}" destId="{DCC8C5DA-7493-4F7C-8A05-4AD10D90981C}" srcOrd="0" destOrd="0" presId="urn:microsoft.com/office/officeart/2005/8/layout/cycle1"/>
    <dgm:cxn modelId="{02E9F5D3-9CDA-48AD-94DF-D898DD253A2B}" type="presOf" srcId="{E6E5370A-5FB8-4FFD-8987-97067B238E1B}" destId="{D4756566-1D56-47C6-8DD8-033D81A7AA08}" srcOrd="0" destOrd="0" presId="urn:microsoft.com/office/officeart/2005/8/layout/cycle1"/>
    <dgm:cxn modelId="{1E9EDCDE-22FE-40CA-9CD0-4D87B5838D03}" srcId="{526EA57C-7055-4051-87A1-769776FFC054}" destId="{E6E5370A-5FB8-4FFD-8987-97067B238E1B}" srcOrd="1" destOrd="0" parTransId="{4DD780B1-EC0C-4C19-B3C2-76DCD2C8E3DD}" sibTransId="{6D227EF5-A19C-4A93-9416-863FF3EF4A59}"/>
    <dgm:cxn modelId="{B27286DF-BCA6-4D47-AFE3-4A816CD97309}" srcId="{526EA57C-7055-4051-87A1-769776FFC054}" destId="{5E6EFE41-EE12-483A-8254-9819380031EC}" srcOrd="2" destOrd="0" parTransId="{9617CA06-C7C1-42E0-8717-324580409947}" sibTransId="{C6693AF2-1084-43CB-83BE-BCAA262A4AE3}"/>
    <dgm:cxn modelId="{E3640BEC-D850-45E6-801E-69CEAFEBC948}" srcId="{526EA57C-7055-4051-87A1-769776FFC054}" destId="{E621E602-02B0-4E23-9C22-098980D16DE3}" srcOrd="3" destOrd="0" parTransId="{0C4E7AAB-25D5-466C-8721-B3348DF86DC0}" sibTransId="{661A5876-275D-460C-B00A-E30182515F7D}"/>
    <dgm:cxn modelId="{7BB80BED-C9FE-473E-8DCB-BF5C51745BA5}" srcId="{526EA57C-7055-4051-87A1-769776FFC054}" destId="{F7FE076E-A0D4-4B1C-83F8-C402540B7E1D}" srcOrd="4" destOrd="0" parTransId="{CEA22DE7-C4C6-4240-B926-7133114CE941}" sibTransId="{79E74830-D12A-4C0F-ACBC-4B3938A5D50B}"/>
    <dgm:cxn modelId="{DAC3BDF5-8430-44CB-B890-F77DD458C5BA}" type="presOf" srcId="{51BCB8A8-EEE1-4784-8740-41C967A807C2}" destId="{6663AF6F-F4FE-4F16-913F-74A70D02FBEE}" srcOrd="0" destOrd="0" presId="urn:microsoft.com/office/officeart/2005/8/layout/cycle1"/>
    <dgm:cxn modelId="{E2E6EC0D-C535-4F83-A3A4-6D1EC7EC2BBE}" type="presParOf" srcId="{DCC8C5DA-7493-4F7C-8A05-4AD10D90981C}" destId="{E0B49A10-BFCE-4459-9D56-A2FD8BD73B68}" srcOrd="0" destOrd="0" presId="urn:microsoft.com/office/officeart/2005/8/layout/cycle1"/>
    <dgm:cxn modelId="{D7A815DA-CE87-4FD6-AE82-571F42E5B39A}" type="presParOf" srcId="{DCC8C5DA-7493-4F7C-8A05-4AD10D90981C}" destId="{5CFA30DB-01F9-46CF-84AC-ED11DCECD0CA}" srcOrd="1" destOrd="0" presId="urn:microsoft.com/office/officeart/2005/8/layout/cycle1"/>
    <dgm:cxn modelId="{314F6046-1373-4875-8318-0DD062AC829F}" type="presParOf" srcId="{DCC8C5DA-7493-4F7C-8A05-4AD10D90981C}" destId="{6663AF6F-F4FE-4F16-913F-74A70D02FBEE}" srcOrd="2" destOrd="0" presId="urn:microsoft.com/office/officeart/2005/8/layout/cycle1"/>
    <dgm:cxn modelId="{9FEB05CE-04FD-45AF-81B4-8827DCA31257}" type="presParOf" srcId="{DCC8C5DA-7493-4F7C-8A05-4AD10D90981C}" destId="{3A70B636-E6B6-413C-A7AB-C840C5496A10}" srcOrd="3" destOrd="0" presId="urn:microsoft.com/office/officeart/2005/8/layout/cycle1"/>
    <dgm:cxn modelId="{905EF4D7-00FD-47E3-878F-015BDE365EAF}" type="presParOf" srcId="{DCC8C5DA-7493-4F7C-8A05-4AD10D90981C}" destId="{D4756566-1D56-47C6-8DD8-033D81A7AA08}" srcOrd="4" destOrd="0" presId="urn:microsoft.com/office/officeart/2005/8/layout/cycle1"/>
    <dgm:cxn modelId="{A8772DD9-ED73-4DBC-9295-0D185F3D45F3}" type="presParOf" srcId="{DCC8C5DA-7493-4F7C-8A05-4AD10D90981C}" destId="{C36FAA0F-7829-4DE1-AF72-4AA08AD6233B}" srcOrd="5" destOrd="0" presId="urn:microsoft.com/office/officeart/2005/8/layout/cycle1"/>
    <dgm:cxn modelId="{0BC56C5D-F1C8-475E-AD2F-5AE12E1FD080}" type="presParOf" srcId="{DCC8C5DA-7493-4F7C-8A05-4AD10D90981C}" destId="{6309593F-17E0-4CD0-96D4-F565D5C2FB08}" srcOrd="6" destOrd="0" presId="urn:microsoft.com/office/officeart/2005/8/layout/cycle1"/>
    <dgm:cxn modelId="{DCF0FA76-8563-4F36-9917-558DC5C48882}" type="presParOf" srcId="{DCC8C5DA-7493-4F7C-8A05-4AD10D90981C}" destId="{42611D45-0830-40BC-8691-21FBFAB89A2F}" srcOrd="7" destOrd="0" presId="urn:microsoft.com/office/officeart/2005/8/layout/cycle1"/>
    <dgm:cxn modelId="{A16D2CA8-5199-44F1-A5C3-1D2F0D05075C}" type="presParOf" srcId="{DCC8C5DA-7493-4F7C-8A05-4AD10D90981C}" destId="{D0808104-AD6F-4436-B142-AAED5253B14B}" srcOrd="8" destOrd="0" presId="urn:microsoft.com/office/officeart/2005/8/layout/cycle1"/>
    <dgm:cxn modelId="{773D7911-0B2E-4669-BA9F-4033405C891E}" type="presParOf" srcId="{DCC8C5DA-7493-4F7C-8A05-4AD10D90981C}" destId="{AAE3CD04-21B0-419A-BFAE-DCD745F0BA47}" srcOrd="9" destOrd="0" presId="urn:microsoft.com/office/officeart/2005/8/layout/cycle1"/>
    <dgm:cxn modelId="{5C6349E0-2BA2-4055-A1AA-C17293846144}" type="presParOf" srcId="{DCC8C5DA-7493-4F7C-8A05-4AD10D90981C}" destId="{DF4A61D9-D89C-4049-8441-AAE4BE82F2A7}" srcOrd="10" destOrd="0" presId="urn:microsoft.com/office/officeart/2005/8/layout/cycle1"/>
    <dgm:cxn modelId="{58DCF61F-9DC4-4D63-B15D-6826FC835966}" type="presParOf" srcId="{DCC8C5DA-7493-4F7C-8A05-4AD10D90981C}" destId="{8B9AB49D-FC69-4735-9C38-8F6AC749217F}" srcOrd="11" destOrd="0" presId="urn:microsoft.com/office/officeart/2005/8/layout/cycle1"/>
    <dgm:cxn modelId="{6BD6C7BD-6094-4499-89E8-852F42E4BE02}" type="presParOf" srcId="{DCC8C5DA-7493-4F7C-8A05-4AD10D90981C}" destId="{9B42C3F2-FDAF-4F7B-AE58-35FBECC87185}" srcOrd="12" destOrd="0" presId="urn:microsoft.com/office/officeart/2005/8/layout/cycle1"/>
    <dgm:cxn modelId="{73C4BAC6-F2F2-49E7-869F-CC10A127406A}" type="presParOf" srcId="{DCC8C5DA-7493-4F7C-8A05-4AD10D90981C}" destId="{81914119-8A80-4C79-9F29-847F4D33FF21}" srcOrd="13" destOrd="0" presId="urn:microsoft.com/office/officeart/2005/8/layout/cycle1"/>
    <dgm:cxn modelId="{9E44B281-2D16-4D0E-AD01-141682732474}" type="presParOf" srcId="{DCC8C5DA-7493-4F7C-8A05-4AD10D90981C}" destId="{F83071DA-F19C-4873-9706-99705EE88D34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CA28FC5-10F0-4E48-8BCC-010A32AD8B77}" type="doc">
      <dgm:prSet loTypeId="urn:microsoft.com/office/officeart/2005/8/layout/arrow1" loCatId="relationship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en-US"/>
        </a:p>
      </dgm:t>
    </dgm:pt>
    <dgm:pt modelId="{44A63871-BBC5-4F20-8930-EC75846F6BBF}">
      <dgm:prSet phldrT="[Text]" phldr="1"/>
      <dgm:spPr/>
      <dgm:t>
        <a:bodyPr/>
        <a:lstStyle/>
        <a:p>
          <a:endParaRPr lang="en-US"/>
        </a:p>
      </dgm:t>
    </dgm:pt>
    <dgm:pt modelId="{9C7C00B2-CF7C-4456-BD4A-BBA4DB1EAD11}" type="parTrans" cxnId="{CC95B0B3-0FD1-452D-9B13-5B74B11DFC67}">
      <dgm:prSet/>
      <dgm:spPr/>
      <dgm:t>
        <a:bodyPr/>
        <a:lstStyle/>
        <a:p>
          <a:endParaRPr lang="en-US"/>
        </a:p>
      </dgm:t>
    </dgm:pt>
    <dgm:pt modelId="{537D31AF-BB4A-4872-9149-8DB32E7B8029}" type="sibTrans" cxnId="{CC95B0B3-0FD1-452D-9B13-5B74B11DFC67}">
      <dgm:prSet/>
      <dgm:spPr/>
      <dgm:t>
        <a:bodyPr/>
        <a:lstStyle/>
        <a:p>
          <a:endParaRPr lang="en-US"/>
        </a:p>
      </dgm:t>
    </dgm:pt>
    <dgm:pt modelId="{852E09C4-4C90-44A9-B517-E6F55894A39C}">
      <dgm:prSet phldrT="[Text]" phldr="1"/>
      <dgm:spPr/>
      <dgm:t>
        <a:bodyPr/>
        <a:lstStyle/>
        <a:p>
          <a:endParaRPr lang="en-US"/>
        </a:p>
      </dgm:t>
    </dgm:pt>
    <dgm:pt modelId="{99E32C96-8D54-4302-A0D9-78F800D028EA}" type="parTrans" cxnId="{C7712F94-1999-49A8-9FF0-D68370566EF9}">
      <dgm:prSet/>
      <dgm:spPr/>
      <dgm:t>
        <a:bodyPr/>
        <a:lstStyle/>
        <a:p>
          <a:endParaRPr lang="en-US"/>
        </a:p>
      </dgm:t>
    </dgm:pt>
    <dgm:pt modelId="{BD6CC276-E2F2-4A41-B505-90F99D31F048}" type="sibTrans" cxnId="{C7712F94-1999-49A8-9FF0-D68370566EF9}">
      <dgm:prSet/>
      <dgm:spPr/>
      <dgm:t>
        <a:bodyPr/>
        <a:lstStyle/>
        <a:p>
          <a:endParaRPr lang="en-US"/>
        </a:p>
      </dgm:t>
    </dgm:pt>
    <dgm:pt modelId="{C3094B66-4409-4A24-91C7-B14AB5D8D873}" type="pres">
      <dgm:prSet presAssocID="{0CA28FC5-10F0-4E48-8BCC-010A32AD8B77}" presName="cycle" presStyleCnt="0">
        <dgm:presLayoutVars>
          <dgm:dir/>
          <dgm:resizeHandles val="exact"/>
        </dgm:presLayoutVars>
      </dgm:prSet>
      <dgm:spPr/>
    </dgm:pt>
    <dgm:pt modelId="{F8E776CF-75AA-470F-91FE-AEAFCDC54F54}" type="pres">
      <dgm:prSet presAssocID="{44A63871-BBC5-4F20-8930-EC75846F6BBF}" presName="arrow" presStyleLbl="node1" presStyleIdx="0" presStyleCnt="2">
        <dgm:presLayoutVars>
          <dgm:bulletEnabled val="1"/>
        </dgm:presLayoutVars>
      </dgm:prSet>
      <dgm:spPr/>
    </dgm:pt>
    <dgm:pt modelId="{148EB1E3-27EC-4DD4-AA8A-AEBD9CE05115}" type="pres">
      <dgm:prSet presAssocID="{852E09C4-4C90-44A9-B517-E6F55894A39C}" presName="arrow" presStyleLbl="node1" presStyleIdx="1" presStyleCnt="2">
        <dgm:presLayoutVars>
          <dgm:bulletEnabled val="1"/>
        </dgm:presLayoutVars>
      </dgm:prSet>
      <dgm:spPr/>
    </dgm:pt>
  </dgm:ptLst>
  <dgm:cxnLst>
    <dgm:cxn modelId="{67315E17-328D-425A-A297-DDB308C1EE44}" type="presOf" srcId="{0CA28FC5-10F0-4E48-8BCC-010A32AD8B77}" destId="{C3094B66-4409-4A24-91C7-B14AB5D8D873}" srcOrd="0" destOrd="0" presId="urn:microsoft.com/office/officeart/2005/8/layout/arrow1"/>
    <dgm:cxn modelId="{0EA1A743-65D7-4073-9CB0-644F821A5402}" type="presOf" srcId="{852E09C4-4C90-44A9-B517-E6F55894A39C}" destId="{148EB1E3-27EC-4DD4-AA8A-AEBD9CE05115}" srcOrd="0" destOrd="0" presId="urn:microsoft.com/office/officeart/2005/8/layout/arrow1"/>
    <dgm:cxn modelId="{3BA31C92-7F10-4B62-B007-43BF2FAE7A28}" type="presOf" srcId="{44A63871-BBC5-4F20-8930-EC75846F6BBF}" destId="{F8E776CF-75AA-470F-91FE-AEAFCDC54F54}" srcOrd="0" destOrd="0" presId="urn:microsoft.com/office/officeart/2005/8/layout/arrow1"/>
    <dgm:cxn modelId="{C7712F94-1999-49A8-9FF0-D68370566EF9}" srcId="{0CA28FC5-10F0-4E48-8BCC-010A32AD8B77}" destId="{852E09C4-4C90-44A9-B517-E6F55894A39C}" srcOrd="1" destOrd="0" parTransId="{99E32C96-8D54-4302-A0D9-78F800D028EA}" sibTransId="{BD6CC276-E2F2-4A41-B505-90F99D31F048}"/>
    <dgm:cxn modelId="{CC95B0B3-0FD1-452D-9B13-5B74B11DFC67}" srcId="{0CA28FC5-10F0-4E48-8BCC-010A32AD8B77}" destId="{44A63871-BBC5-4F20-8930-EC75846F6BBF}" srcOrd="0" destOrd="0" parTransId="{9C7C00B2-CF7C-4456-BD4A-BBA4DB1EAD11}" sibTransId="{537D31AF-BB4A-4872-9149-8DB32E7B8029}"/>
    <dgm:cxn modelId="{5F88FFAF-80DE-41FB-A867-18B11AF4DAE6}" type="presParOf" srcId="{C3094B66-4409-4A24-91C7-B14AB5D8D873}" destId="{F8E776CF-75AA-470F-91FE-AEAFCDC54F54}" srcOrd="0" destOrd="0" presId="urn:microsoft.com/office/officeart/2005/8/layout/arrow1"/>
    <dgm:cxn modelId="{D218A58B-76CD-4220-96AB-A4499EC44B97}" type="presParOf" srcId="{C3094B66-4409-4A24-91C7-B14AB5D8D873}" destId="{148EB1E3-27EC-4DD4-AA8A-AEBD9CE05115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D39EB8F-4373-4EF4-811F-9F2BEBD244F7}" type="doc">
      <dgm:prSet loTypeId="urn:microsoft.com/office/officeart/2005/8/layout/venn3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2645989-6B18-4536-95CB-ED97BDCCB0F5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Is word important for digital skills?</a:t>
          </a:r>
          <a:endParaRPr lang="en-US"/>
        </a:p>
      </dgm:t>
    </dgm:pt>
    <dgm:pt modelId="{60514DCF-AEDC-4407-9744-18C3A91124CE}" type="parTrans" cxnId="{8780B247-2109-4BDC-8A37-BE12E5162A63}">
      <dgm:prSet/>
      <dgm:spPr/>
      <dgm:t>
        <a:bodyPr/>
        <a:lstStyle/>
        <a:p>
          <a:endParaRPr lang="en-US"/>
        </a:p>
      </dgm:t>
    </dgm:pt>
    <dgm:pt modelId="{4E162594-ACCD-47DC-91B1-B8DB688C4C93}" type="sibTrans" cxnId="{8780B247-2109-4BDC-8A37-BE12E5162A63}">
      <dgm:prSet/>
      <dgm:spPr/>
      <dgm:t>
        <a:bodyPr/>
        <a:lstStyle/>
        <a:p>
          <a:endParaRPr lang="en-US"/>
        </a:p>
      </dgm:t>
    </dgm:pt>
    <dgm:pt modelId="{EE832906-3117-4458-A270-5E7987EB2A31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How confident are you using digital skills</a:t>
          </a:r>
          <a:endParaRPr lang="en-US"/>
        </a:p>
      </dgm:t>
    </dgm:pt>
    <dgm:pt modelId="{98960999-3682-4FE2-87AF-9F7D0DE2BE6C}" type="parTrans" cxnId="{4A77A343-7B7F-4D97-9A50-81E46A703B5A}">
      <dgm:prSet/>
      <dgm:spPr/>
      <dgm:t>
        <a:bodyPr/>
        <a:lstStyle/>
        <a:p>
          <a:endParaRPr lang="en-US"/>
        </a:p>
      </dgm:t>
    </dgm:pt>
    <dgm:pt modelId="{B1787BD6-6BD9-450D-A26D-14F5E14F3EDD}" type="sibTrans" cxnId="{4A77A343-7B7F-4D97-9A50-81E46A703B5A}">
      <dgm:prSet/>
      <dgm:spPr/>
      <dgm:t>
        <a:bodyPr/>
        <a:lstStyle/>
        <a:p>
          <a:endParaRPr lang="en-US"/>
        </a:p>
      </dgm:t>
    </dgm:pt>
    <dgm:pt modelId="{C20D1238-FCC2-4106-A776-7484CA508A7C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Are digital skills difficult to use?</a:t>
          </a:r>
          <a:endParaRPr lang="en-US"/>
        </a:p>
      </dgm:t>
    </dgm:pt>
    <dgm:pt modelId="{6F39F55B-1028-4276-86EB-0E64CD0F957D}" type="parTrans" cxnId="{7BAA69A0-0E21-40A1-8B9F-BDEACFEA05F8}">
      <dgm:prSet/>
      <dgm:spPr/>
      <dgm:t>
        <a:bodyPr/>
        <a:lstStyle/>
        <a:p>
          <a:endParaRPr lang="en-US"/>
        </a:p>
      </dgm:t>
    </dgm:pt>
    <dgm:pt modelId="{0A18EE24-8445-4019-8D37-CFF013A4D72C}" type="sibTrans" cxnId="{7BAA69A0-0E21-40A1-8B9F-BDEACFEA05F8}">
      <dgm:prSet/>
      <dgm:spPr/>
      <dgm:t>
        <a:bodyPr/>
        <a:lstStyle/>
        <a:p>
          <a:endParaRPr lang="en-US"/>
        </a:p>
      </dgm:t>
    </dgm:pt>
    <dgm:pt modelId="{FAFC0445-ABDE-4817-A41D-CA2192ED94CD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 Do you think Moodle is an important digital skill?</a:t>
          </a:r>
          <a:endParaRPr lang="en-US"/>
        </a:p>
      </dgm:t>
    </dgm:pt>
    <dgm:pt modelId="{26B0040A-A104-4075-997B-C355F6DBC90D}" type="parTrans" cxnId="{A0C11886-A7B0-4FE8-AB94-2E9728ED2F69}">
      <dgm:prSet/>
      <dgm:spPr/>
      <dgm:t>
        <a:bodyPr/>
        <a:lstStyle/>
        <a:p>
          <a:endParaRPr lang="en-US"/>
        </a:p>
      </dgm:t>
    </dgm:pt>
    <dgm:pt modelId="{64D3BE4E-7FD1-4448-9FC0-71267BB3E0B9}" type="sibTrans" cxnId="{A0C11886-A7B0-4FE8-AB94-2E9728ED2F69}">
      <dgm:prSet/>
      <dgm:spPr/>
      <dgm:t>
        <a:bodyPr/>
        <a:lstStyle/>
        <a:p>
          <a:endParaRPr lang="en-US"/>
        </a:p>
      </dgm:t>
    </dgm:pt>
    <dgm:pt modelId="{D9239F4D-9C98-479F-8504-695D84896BB4}" type="pres">
      <dgm:prSet presAssocID="{5D39EB8F-4373-4EF4-811F-9F2BEBD244F7}" presName="Name0" presStyleCnt="0">
        <dgm:presLayoutVars>
          <dgm:dir/>
          <dgm:resizeHandles val="exact"/>
        </dgm:presLayoutVars>
      </dgm:prSet>
      <dgm:spPr/>
    </dgm:pt>
    <dgm:pt modelId="{2CBC93ED-9756-46BC-B919-15DC37F1CFC2}" type="pres">
      <dgm:prSet presAssocID="{62645989-6B18-4536-95CB-ED97BDCCB0F5}" presName="Name5" presStyleLbl="vennNode1" presStyleIdx="0" presStyleCnt="4">
        <dgm:presLayoutVars>
          <dgm:bulletEnabled val="1"/>
        </dgm:presLayoutVars>
      </dgm:prSet>
      <dgm:spPr/>
    </dgm:pt>
    <dgm:pt modelId="{4C8C1B94-6007-4242-AD7E-81464E9BA772}" type="pres">
      <dgm:prSet presAssocID="{4E162594-ACCD-47DC-91B1-B8DB688C4C93}" presName="space" presStyleCnt="0"/>
      <dgm:spPr/>
    </dgm:pt>
    <dgm:pt modelId="{349FA8B1-579F-445F-8DC8-B4D5245CD9C6}" type="pres">
      <dgm:prSet presAssocID="{EE832906-3117-4458-A270-5E7987EB2A31}" presName="Name5" presStyleLbl="vennNode1" presStyleIdx="1" presStyleCnt="4">
        <dgm:presLayoutVars>
          <dgm:bulletEnabled val="1"/>
        </dgm:presLayoutVars>
      </dgm:prSet>
      <dgm:spPr/>
    </dgm:pt>
    <dgm:pt modelId="{9E263B7B-E8F4-4EC0-9CDB-8679781E568C}" type="pres">
      <dgm:prSet presAssocID="{B1787BD6-6BD9-450D-A26D-14F5E14F3EDD}" presName="space" presStyleCnt="0"/>
      <dgm:spPr/>
    </dgm:pt>
    <dgm:pt modelId="{064F7DA0-92B6-4F94-87CC-DDECB3F267E8}" type="pres">
      <dgm:prSet presAssocID="{C20D1238-FCC2-4106-A776-7484CA508A7C}" presName="Name5" presStyleLbl="vennNode1" presStyleIdx="2" presStyleCnt="4">
        <dgm:presLayoutVars>
          <dgm:bulletEnabled val="1"/>
        </dgm:presLayoutVars>
      </dgm:prSet>
      <dgm:spPr/>
    </dgm:pt>
    <dgm:pt modelId="{2E211FF3-D3BA-4565-AE00-EFF9FE4D572E}" type="pres">
      <dgm:prSet presAssocID="{0A18EE24-8445-4019-8D37-CFF013A4D72C}" presName="space" presStyleCnt="0"/>
      <dgm:spPr/>
    </dgm:pt>
    <dgm:pt modelId="{187DA578-130A-46BC-AB11-2BDDC9A725C8}" type="pres">
      <dgm:prSet presAssocID="{FAFC0445-ABDE-4817-A41D-CA2192ED94CD}" presName="Name5" presStyleLbl="vennNode1" presStyleIdx="3" presStyleCnt="4">
        <dgm:presLayoutVars>
          <dgm:bulletEnabled val="1"/>
        </dgm:presLayoutVars>
      </dgm:prSet>
      <dgm:spPr/>
    </dgm:pt>
  </dgm:ptLst>
  <dgm:cxnLst>
    <dgm:cxn modelId="{A0368D03-E03A-4924-B875-E1EC01D991CA}" type="presOf" srcId="{FAFC0445-ABDE-4817-A41D-CA2192ED94CD}" destId="{187DA578-130A-46BC-AB11-2BDDC9A725C8}" srcOrd="0" destOrd="0" presId="urn:microsoft.com/office/officeart/2005/8/layout/venn3"/>
    <dgm:cxn modelId="{4A77A343-7B7F-4D97-9A50-81E46A703B5A}" srcId="{5D39EB8F-4373-4EF4-811F-9F2BEBD244F7}" destId="{EE832906-3117-4458-A270-5E7987EB2A31}" srcOrd="1" destOrd="0" parTransId="{98960999-3682-4FE2-87AF-9F7D0DE2BE6C}" sibTransId="{B1787BD6-6BD9-450D-A26D-14F5E14F3EDD}"/>
    <dgm:cxn modelId="{8780B247-2109-4BDC-8A37-BE12E5162A63}" srcId="{5D39EB8F-4373-4EF4-811F-9F2BEBD244F7}" destId="{62645989-6B18-4536-95CB-ED97BDCCB0F5}" srcOrd="0" destOrd="0" parTransId="{60514DCF-AEDC-4407-9744-18C3A91124CE}" sibTransId="{4E162594-ACCD-47DC-91B1-B8DB688C4C93}"/>
    <dgm:cxn modelId="{A0C11886-A7B0-4FE8-AB94-2E9728ED2F69}" srcId="{5D39EB8F-4373-4EF4-811F-9F2BEBD244F7}" destId="{FAFC0445-ABDE-4817-A41D-CA2192ED94CD}" srcOrd="3" destOrd="0" parTransId="{26B0040A-A104-4075-997B-C355F6DBC90D}" sibTransId="{64D3BE4E-7FD1-4448-9FC0-71267BB3E0B9}"/>
    <dgm:cxn modelId="{209EE38B-6505-48BD-AED5-C6D6BDA7AE06}" type="presOf" srcId="{C20D1238-FCC2-4106-A776-7484CA508A7C}" destId="{064F7DA0-92B6-4F94-87CC-DDECB3F267E8}" srcOrd="0" destOrd="0" presId="urn:microsoft.com/office/officeart/2005/8/layout/venn3"/>
    <dgm:cxn modelId="{7BAA69A0-0E21-40A1-8B9F-BDEACFEA05F8}" srcId="{5D39EB8F-4373-4EF4-811F-9F2BEBD244F7}" destId="{C20D1238-FCC2-4106-A776-7484CA508A7C}" srcOrd="2" destOrd="0" parTransId="{6F39F55B-1028-4276-86EB-0E64CD0F957D}" sibTransId="{0A18EE24-8445-4019-8D37-CFF013A4D72C}"/>
    <dgm:cxn modelId="{27D20BAA-167D-462D-AED1-F4C930056F5B}" type="presOf" srcId="{5D39EB8F-4373-4EF4-811F-9F2BEBD244F7}" destId="{D9239F4D-9C98-479F-8504-695D84896BB4}" srcOrd="0" destOrd="0" presId="urn:microsoft.com/office/officeart/2005/8/layout/venn3"/>
    <dgm:cxn modelId="{BC6182CF-09E3-4272-920C-4DF65BC67308}" type="presOf" srcId="{EE832906-3117-4458-A270-5E7987EB2A31}" destId="{349FA8B1-579F-445F-8DC8-B4D5245CD9C6}" srcOrd="0" destOrd="0" presId="urn:microsoft.com/office/officeart/2005/8/layout/venn3"/>
    <dgm:cxn modelId="{606FBFD1-6801-4769-AD5F-49E47C219656}" type="presOf" srcId="{62645989-6B18-4536-95CB-ED97BDCCB0F5}" destId="{2CBC93ED-9756-46BC-B919-15DC37F1CFC2}" srcOrd="0" destOrd="0" presId="urn:microsoft.com/office/officeart/2005/8/layout/venn3"/>
    <dgm:cxn modelId="{09266BAC-9C04-4A00-82D0-D670182E5453}" type="presParOf" srcId="{D9239F4D-9C98-479F-8504-695D84896BB4}" destId="{2CBC93ED-9756-46BC-B919-15DC37F1CFC2}" srcOrd="0" destOrd="0" presId="urn:microsoft.com/office/officeart/2005/8/layout/venn3"/>
    <dgm:cxn modelId="{9908A39F-13E0-4DD9-A971-8DD07AD9633F}" type="presParOf" srcId="{D9239F4D-9C98-479F-8504-695D84896BB4}" destId="{4C8C1B94-6007-4242-AD7E-81464E9BA772}" srcOrd="1" destOrd="0" presId="urn:microsoft.com/office/officeart/2005/8/layout/venn3"/>
    <dgm:cxn modelId="{71C6C418-B31A-49E6-8EF0-92EA82C0EC83}" type="presParOf" srcId="{D9239F4D-9C98-479F-8504-695D84896BB4}" destId="{349FA8B1-579F-445F-8DC8-B4D5245CD9C6}" srcOrd="2" destOrd="0" presId="urn:microsoft.com/office/officeart/2005/8/layout/venn3"/>
    <dgm:cxn modelId="{3ABCC13E-E89D-4720-9B87-33B8942D0C0A}" type="presParOf" srcId="{D9239F4D-9C98-479F-8504-695D84896BB4}" destId="{9E263B7B-E8F4-4EC0-9CDB-8679781E568C}" srcOrd="3" destOrd="0" presId="urn:microsoft.com/office/officeart/2005/8/layout/venn3"/>
    <dgm:cxn modelId="{00278BA3-D23F-41AE-ABBA-C5FA1499D0EF}" type="presParOf" srcId="{D9239F4D-9C98-479F-8504-695D84896BB4}" destId="{064F7DA0-92B6-4F94-87CC-DDECB3F267E8}" srcOrd="4" destOrd="0" presId="urn:microsoft.com/office/officeart/2005/8/layout/venn3"/>
    <dgm:cxn modelId="{C448906C-A39A-4C57-8790-0F9863CBD532}" type="presParOf" srcId="{D9239F4D-9C98-479F-8504-695D84896BB4}" destId="{2E211FF3-D3BA-4565-AE00-EFF9FE4D572E}" srcOrd="5" destOrd="0" presId="urn:microsoft.com/office/officeart/2005/8/layout/venn3"/>
    <dgm:cxn modelId="{4D53A775-76E0-4081-8055-E40ED87AAB85}" type="presParOf" srcId="{D9239F4D-9C98-479F-8504-695D84896BB4}" destId="{187DA578-130A-46BC-AB11-2BDDC9A725C8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1FF9E7E-FFBC-4B74-A1E3-D5AE06AD59B7}" type="doc">
      <dgm:prSet loTypeId="urn:microsoft.com/office/officeart/2005/8/layout/cycle2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E459BAB-61AE-47AD-A2AB-D38A0246EE72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Ensuring confidentiality of data</a:t>
          </a:r>
          <a:endParaRPr lang="en-US"/>
        </a:p>
      </dgm:t>
    </dgm:pt>
    <dgm:pt modelId="{2B325595-067B-4F9B-B80F-E3470ED61811}" type="parTrans" cxnId="{23A9D15D-4024-4DB4-933C-6A583BE33728}">
      <dgm:prSet/>
      <dgm:spPr/>
      <dgm:t>
        <a:bodyPr/>
        <a:lstStyle/>
        <a:p>
          <a:endParaRPr lang="en-US"/>
        </a:p>
      </dgm:t>
    </dgm:pt>
    <dgm:pt modelId="{395962B2-DB7D-4B02-B89E-F66F49BC2B90}" type="sibTrans" cxnId="{23A9D15D-4024-4DB4-933C-6A583BE33728}">
      <dgm:prSet/>
      <dgm:spPr/>
      <dgm:t>
        <a:bodyPr/>
        <a:lstStyle/>
        <a:p>
          <a:endParaRPr lang="en-US"/>
        </a:p>
      </dgm:t>
    </dgm:pt>
    <dgm:pt modelId="{B1F182E4-6C08-4B7D-B251-08CDAB3EE813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Accurate analysis data reporting</a:t>
          </a:r>
          <a:endParaRPr lang="en-US"/>
        </a:p>
      </dgm:t>
    </dgm:pt>
    <dgm:pt modelId="{19A6FCC7-2FD1-4A86-A1E1-D09991647E2A}" type="parTrans" cxnId="{216E2571-E22A-4E21-8C05-E9D5AA24B44A}">
      <dgm:prSet/>
      <dgm:spPr/>
      <dgm:t>
        <a:bodyPr/>
        <a:lstStyle/>
        <a:p>
          <a:endParaRPr lang="en-US"/>
        </a:p>
      </dgm:t>
    </dgm:pt>
    <dgm:pt modelId="{92B30851-3651-4306-A504-0ABDE1678C62}" type="sibTrans" cxnId="{216E2571-E22A-4E21-8C05-E9D5AA24B44A}">
      <dgm:prSet/>
      <dgm:spPr/>
      <dgm:t>
        <a:bodyPr/>
        <a:lstStyle/>
        <a:p>
          <a:endParaRPr lang="en-US"/>
        </a:p>
      </dgm:t>
    </dgm:pt>
    <dgm:pt modelId="{495978BD-F77C-4D29-9B50-FC3843CB506D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Uphold data protection laws</a:t>
          </a:r>
          <a:endParaRPr lang="en-US"/>
        </a:p>
      </dgm:t>
    </dgm:pt>
    <dgm:pt modelId="{BEF1EA4A-B14E-4A16-B2AC-A70D7D317D3C}" type="parTrans" cxnId="{069B0FBB-FFE0-4473-ACFD-65F0F163C47D}">
      <dgm:prSet/>
      <dgm:spPr/>
      <dgm:t>
        <a:bodyPr/>
        <a:lstStyle/>
        <a:p>
          <a:endParaRPr lang="en-US"/>
        </a:p>
      </dgm:t>
    </dgm:pt>
    <dgm:pt modelId="{4C98BA84-6B00-430E-81E9-E4F416EAC78E}" type="sibTrans" cxnId="{069B0FBB-FFE0-4473-ACFD-65F0F163C47D}">
      <dgm:prSet/>
      <dgm:spPr/>
      <dgm:t>
        <a:bodyPr/>
        <a:lstStyle/>
        <a:p>
          <a:endParaRPr lang="en-US"/>
        </a:p>
      </dgm:t>
    </dgm:pt>
    <dgm:pt modelId="{CC9734EF-F47D-4980-92C4-C89E5633CC0D}" type="pres">
      <dgm:prSet presAssocID="{21FF9E7E-FFBC-4B74-A1E3-D5AE06AD59B7}" presName="cycle" presStyleCnt="0">
        <dgm:presLayoutVars>
          <dgm:dir/>
          <dgm:resizeHandles val="exact"/>
        </dgm:presLayoutVars>
      </dgm:prSet>
      <dgm:spPr/>
    </dgm:pt>
    <dgm:pt modelId="{0095FA47-B8A6-4C73-96AA-0E38A33068FD}" type="pres">
      <dgm:prSet presAssocID="{7E459BAB-61AE-47AD-A2AB-D38A0246EE72}" presName="node" presStyleLbl="node1" presStyleIdx="0" presStyleCnt="3">
        <dgm:presLayoutVars>
          <dgm:bulletEnabled val="1"/>
        </dgm:presLayoutVars>
      </dgm:prSet>
      <dgm:spPr/>
    </dgm:pt>
    <dgm:pt modelId="{6D7AF9B1-08CB-4F50-832D-AA264D6B51B7}" type="pres">
      <dgm:prSet presAssocID="{395962B2-DB7D-4B02-B89E-F66F49BC2B90}" presName="sibTrans" presStyleLbl="sibTrans2D1" presStyleIdx="0" presStyleCnt="3"/>
      <dgm:spPr/>
    </dgm:pt>
    <dgm:pt modelId="{59FF095C-35F6-4453-867E-179A213F0C40}" type="pres">
      <dgm:prSet presAssocID="{395962B2-DB7D-4B02-B89E-F66F49BC2B90}" presName="connectorText" presStyleLbl="sibTrans2D1" presStyleIdx="0" presStyleCnt="3"/>
      <dgm:spPr/>
    </dgm:pt>
    <dgm:pt modelId="{AA5E13F8-624F-409C-81A5-24E948362947}" type="pres">
      <dgm:prSet presAssocID="{B1F182E4-6C08-4B7D-B251-08CDAB3EE813}" presName="node" presStyleLbl="node1" presStyleIdx="1" presStyleCnt="3">
        <dgm:presLayoutVars>
          <dgm:bulletEnabled val="1"/>
        </dgm:presLayoutVars>
      </dgm:prSet>
      <dgm:spPr/>
    </dgm:pt>
    <dgm:pt modelId="{F36CC6D7-167D-47D9-AEEA-FC7083173218}" type="pres">
      <dgm:prSet presAssocID="{92B30851-3651-4306-A504-0ABDE1678C62}" presName="sibTrans" presStyleLbl="sibTrans2D1" presStyleIdx="1" presStyleCnt="3"/>
      <dgm:spPr/>
    </dgm:pt>
    <dgm:pt modelId="{F0D8F8F0-69F9-48B3-8190-ADEA908FE89D}" type="pres">
      <dgm:prSet presAssocID="{92B30851-3651-4306-A504-0ABDE1678C62}" presName="connectorText" presStyleLbl="sibTrans2D1" presStyleIdx="1" presStyleCnt="3"/>
      <dgm:spPr/>
    </dgm:pt>
    <dgm:pt modelId="{8BC79D4D-E52E-4E9F-B5AE-AD1C4E87835F}" type="pres">
      <dgm:prSet presAssocID="{495978BD-F77C-4D29-9B50-FC3843CB506D}" presName="node" presStyleLbl="node1" presStyleIdx="2" presStyleCnt="3">
        <dgm:presLayoutVars>
          <dgm:bulletEnabled val="1"/>
        </dgm:presLayoutVars>
      </dgm:prSet>
      <dgm:spPr/>
    </dgm:pt>
    <dgm:pt modelId="{146176A2-7CB5-4624-BFD5-6276CE0DDD81}" type="pres">
      <dgm:prSet presAssocID="{4C98BA84-6B00-430E-81E9-E4F416EAC78E}" presName="sibTrans" presStyleLbl="sibTrans2D1" presStyleIdx="2" presStyleCnt="3"/>
      <dgm:spPr/>
    </dgm:pt>
    <dgm:pt modelId="{7BB078A5-8C88-4D5E-8728-B4E1B6157ADE}" type="pres">
      <dgm:prSet presAssocID="{4C98BA84-6B00-430E-81E9-E4F416EAC78E}" presName="connectorText" presStyleLbl="sibTrans2D1" presStyleIdx="2" presStyleCnt="3"/>
      <dgm:spPr/>
    </dgm:pt>
  </dgm:ptLst>
  <dgm:cxnLst>
    <dgm:cxn modelId="{4769EB1D-B49C-4BE9-A5AD-2CD87DCD1633}" type="presOf" srcId="{395962B2-DB7D-4B02-B89E-F66F49BC2B90}" destId="{59FF095C-35F6-4453-867E-179A213F0C40}" srcOrd="1" destOrd="0" presId="urn:microsoft.com/office/officeart/2005/8/layout/cycle2"/>
    <dgm:cxn modelId="{6051553F-90C8-4529-BA45-14D9BAEF99FD}" type="presOf" srcId="{4C98BA84-6B00-430E-81E9-E4F416EAC78E}" destId="{146176A2-7CB5-4624-BFD5-6276CE0DDD81}" srcOrd="0" destOrd="0" presId="urn:microsoft.com/office/officeart/2005/8/layout/cycle2"/>
    <dgm:cxn modelId="{6C81A63F-276D-4B80-8839-7FDE0EBABD87}" type="presOf" srcId="{B1F182E4-6C08-4B7D-B251-08CDAB3EE813}" destId="{AA5E13F8-624F-409C-81A5-24E948362947}" srcOrd="0" destOrd="0" presId="urn:microsoft.com/office/officeart/2005/8/layout/cycle2"/>
    <dgm:cxn modelId="{FD0BBF5C-F57A-4D2E-A9E5-EAB3DE563814}" type="presOf" srcId="{7E459BAB-61AE-47AD-A2AB-D38A0246EE72}" destId="{0095FA47-B8A6-4C73-96AA-0E38A33068FD}" srcOrd="0" destOrd="0" presId="urn:microsoft.com/office/officeart/2005/8/layout/cycle2"/>
    <dgm:cxn modelId="{23A9D15D-4024-4DB4-933C-6A583BE33728}" srcId="{21FF9E7E-FFBC-4B74-A1E3-D5AE06AD59B7}" destId="{7E459BAB-61AE-47AD-A2AB-D38A0246EE72}" srcOrd="0" destOrd="0" parTransId="{2B325595-067B-4F9B-B80F-E3470ED61811}" sibTransId="{395962B2-DB7D-4B02-B89E-F66F49BC2B90}"/>
    <dgm:cxn modelId="{2D28C863-CF27-468D-9C89-4122C6A562CB}" type="presOf" srcId="{4C98BA84-6B00-430E-81E9-E4F416EAC78E}" destId="{7BB078A5-8C88-4D5E-8728-B4E1B6157ADE}" srcOrd="1" destOrd="0" presId="urn:microsoft.com/office/officeart/2005/8/layout/cycle2"/>
    <dgm:cxn modelId="{216E2571-E22A-4E21-8C05-E9D5AA24B44A}" srcId="{21FF9E7E-FFBC-4B74-A1E3-D5AE06AD59B7}" destId="{B1F182E4-6C08-4B7D-B251-08CDAB3EE813}" srcOrd="1" destOrd="0" parTransId="{19A6FCC7-2FD1-4A86-A1E1-D09991647E2A}" sibTransId="{92B30851-3651-4306-A504-0ABDE1678C62}"/>
    <dgm:cxn modelId="{C799BD94-2BE2-402A-8E1F-812FA9D049BA}" type="presOf" srcId="{92B30851-3651-4306-A504-0ABDE1678C62}" destId="{F0D8F8F0-69F9-48B3-8190-ADEA908FE89D}" srcOrd="1" destOrd="0" presId="urn:microsoft.com/office/officeart/2005/8/layout/cycle2"/>
    <dgm:cxn modelId="{445F9BA4-A30B-423D-BD24-31311571007E}" type="presOf" srcId="{21FF9E7E-FFBC-4B74-A1E3-D5AE06AD59B7}" destId="{CC9734EF-F47D-4980-92C4-C89E5633CC0D}" srcOrd="0" destOrd="0" presId="urn:microsoft.com/office/officeart/2005/8/layout/cycle2"/>
    <dgm:cxn modelId="{069B0FBB-FFE0-4473-ACFD-65F0F163C47D}" srcId="{21FF9E7E-FFBC-4B74-A1E3-D5AE06AD59B7}" destId="{495978BD-F77C-4D29-9B50-FC3843CB506D}" srcOrd="2" destOrd="0" parTransId="{BEF1EA4A-B14E-4A16-B2AC-A70D7D317D3C}" sibTransId="{4C98BA84-6B00-430E-81E9-E4F416EAC78E}"/>
    <dgm:cxn modelId="{BFFBD6BD-D9EB-4D78-BA17-7EB42287F61C}" type="presOf" srcId="{495978BD-F77C-4D29-9B50-FC3843CB506D}" destId="{8BC79D4D-E52E-4E9F-B5AE-AD1C4E87835F}" srcOrd="0" destOrd="0" presId="urn:microsoft.com/office/officeart/2005/8/layout/cycle2"/>
    <dgm:cxn modelId="{87C668EC-1A71-43FB-A808-22B05DC7B9BD}" type="presOf" srcId="{92B30851-3651-4306-A504-0ABDE1678C62}" destId="{F36CC6D7-167D-47D9-AEEA-FC7083173218}" srcOrd="0" destOrd="0" presId="urn:microsoft.com/office/officeart/2005/8/layout/cycle2"/>
    <dgm:cxn modelId="{5639EAF6-691A-4B2E-B2F4-1F7E9B5CD0D5}" type="presOf" srcId="{395962B2-DB7D-4B02-B89E-F66F49BC2B90}" destId="{6D7AF9B1-08CB-4F50-832D-AA264D6B51B7}" srcOrd="0" destOrd="0" presId="urn:microsoft.com/office/officeart/2005/8/layout/cycle2"/>
    <dgm:cxn modelId="{46721799-75A0-434D-AEE1-E5C4A7690BC1}" type="presParOf" srcId="{CC9734EF-F47D-4980-92C4-C89E5633CC0D}" destId="{0095FA47-B8A6-4C73-96AA-0E38A33068FD}" srcOrd="0" destOrd="0" presId="urn:microsoft.com/office/officeart/2005/8/layout/cycle2"/>
    <dgm:cxn modelId="{0635955C-04C2-4540-B65D-379FA739A0FF}" type="presParOf" srcId="{CC9734EF-F47D-4980-92C4-C89E5633CC0D}" destId="{6D7AF9B1-08CB-4F50-832D-AA264D6B51B7}" srcOrd="1" destOrd="0" presId="urn:microsoft.com/office/officeart/2005/8/layout/cycle2"/>
    <dgm:cxn modelId="{92301C7D-7D86-45F7-8B57-B691F7316C71}" type="presParOf" srcId="{6D7AF9B1-08CB-4F50-832D-AA264D6B51B7}" destId="{59FF095C-35F6-4453-867E-179A213F0C40}" srcOrd="0" destOrd="0" presId="urn:microsoft.com/office/officeart/2005/8/layout/cycle2"/>
    <dgm:cxn modelId="{58D848B1-FF03-4CF2-BADE-C979A73F1B2F}" type="presParOf" srcId="{CC9734EF-F47D-4980-92C4-C89E5633CC0D}" destId="{AA5E13F8-624F-409C-81A5-24E948362947}" srcOrd="2" destOrd="0" presId="urn:microsoft.com/office/officeart/2005/8/layout/cycle2"/>
    <dgm:cxn modelId="{45FE2788-F39D-4EDF-8DE6-EFA521A2ECCA}" type="presParOf" srcId="{CC9734EF-F47D-4980-92C4-C89E5633CC0D}" destId="{F36CC6D7-167D-47D9-AEEA-FC7083173218}" srcOrd="3" destOrd="0" presId="urn:microsoft.com/office/officeart/2005/8/layout/cycle2"/>
    <dgm:cxn modelId="{C5DE80BF-C677-46AC-9AEF-3B61B5D2A2AC}" type="presParOf" srcId="{F36CC6D7-167D-47D9-AEEA-FC7083173218}" destId="{F0D8F8F0-69F9-48B3-8190-ADEA908FE89D}" srcOrd="0" destOrd="0" presId="urn:microsoft.com/office/officeart/2005/8/layout/cycle2"/>
    <dgm:cxn modelId="{09749C86-ABEF-4127-8B64-A6B6A16AEBAB}" type="presParOf" srcId="{CC9734EF-F47D-4980-92C4-C89E5633CC0D}" destId="{8BC79D4D-E52E-4E9F-B5AE-AD1C4E87835F}" srcOrd="4" destOrd="0" presId="urn:microsoft.com/office/officeart/2005/8/layout/cycle2"/>
    <dgm:cxn modelId="{63A2AF90-6A54-41F1-B0D7-704004FC87FA}" type="presParOf" srcId="{CC9734EF-F47D-4980-92C4-C89E5633CC0D}" destId="{146176A2-7CB5-4624-BFD5-6276CE0DDD81}" srcOrd="5" destOrd="0" presId="urn:microsoft.com/office/officeart/2005/8/layout/cycle2"/>
    <dgm:cxn modelId="{E5AFB458-3D3F-4609-B3CE-67D4DC098C72}" type="presParOf" srcId="{146176A2-7CB5-4624-BFD5-6276CE0DDD81}" destId="{7BB078A5-8C88-4D5E-8728-B4E1B6157ADE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FA30DB-01F9-46CF-84AC-ED11DCECD0CA}">
      <dsp:nvSpPr>
        <dsp:cNvPr id="0" name=""/>
        <dsp:cNvSpPr/>
      </dsp:nvSpPr>
      <dsp:spPr>
        <a:xfrm>
          <a:off x="2719035" y="27398"/>
          <a:ext cx="904130" cy="904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Calibri Light" panose="020F0302020204030204"/>
            </a:rPr>
            <a:t>Integrity, fairness and open mindedness</a:t>
          </a:r>
          <a:endParaRPr lang="en-US" sz="1200" kern="1200"/>
        </a:p>
      </dsp:txBody>
      <dsp:txXfrm>
        <a:off x="2719035" y="27398"/>
        <a:ext cx="904130" cy="904130"/>
      </dsp:txXfrm>
    </dsp:sp>
    <dsp:sp modelId="{6663AF6F-F4FE-4F16-913F-74A70D02FBEE}">
      <dsp:nvSpPr>
        <dsp:cNvPr id="0" name=""/>
        <dsp:cNvSpPr/>
      </dsp:nvSpPr>
      <dsp:spPr>
        <a:xfrm>
          <a:off x="589178" y="879"/>
          <a:ext cx="3393642" cy="3393642"/>
        </a:xfrm>
        <a:prstGeom prst="circularArrow">
          <a:avLst>
            <a:gd name="adj1" fmla="val 5195"/>
            <a:gd name="adj2" fmla="val 335550"/>
            <a:gd name="adj3" fmla="val 21294722"/>
            <a:gd name="adj4" fmla="val 19764942"/>
            <a:gd name="adj5" fmla="val 6061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756566-1D56-47C6-8DD8-033D81A7AA08}">
      <dsp:nvSpPr>
        <dsp:cNvPr id="0" name=""/>
        <dsp:cNvSpPr/>
      </dsp:nvSpPr>
      <dsp:spPr>
        <a:xfrm>
          <a:off x="3266058" y="1710960"/>
          <a:ext cx="904130" cy="904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Calibri Light" panose="020F0302020204030204"/>
            </a:rPr>
            <a:t>Privacy of those taking Part</a:t>
          </a:r>
          <a:endParaRPr lang="en-US" sz="1200" kern="1200"/>
        </a:p>
      </dsp:txBody>
      <dsp:txXfrm>
        <a:off x="3266058" y="1710960"/>
        <a:ext cx="904130" cy="904130"/>
      </dsp:txXfrm>
    </dsp:sp>
    <dsp:sp modelId="{C36FAA0F-7829-4DE1-AF72-4AA08AD6233B}">
      <dsp:nvSpPr>
        <dsp:cNvPr id="0" name=""/>
        <dsp:cNvSpPr/>
      </dsp:nvSpPr>
      <dsp:spPr>
        <a:xfrm>
          <a:off x="589178" y="879"/>
          <a:ext cx="3393642" cy="3393642"/>
        </a:xfrm>
        <a:prstGeom prst="circularArrow">
          <a:avLst>
            <a:gd name="adj1" fmla="val 5195"/>
            <a:gd name="adj2" fmla="val 335550"/>
            <a:gd name="adj3" fmla="val 4016232"/>
            <a:gd name="adj4" fmla="val 2252024"/>
            <a:gd name="adj5" fmla="val 6061"/>
          </a:avLst>
        </a:prstGeom>
        <a:solidFill>
          <a:schemeClr val="accent4">
            <a:hueOff val="2450223"/>
            <a:satOff val="-10194"/>
            <a:lumOff val="24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611D45-0830-40BC-8691-21FBFAB89A2F}">
      <dsp:nvSpPr>
        <dsp:cNvPr id="0" name=""/>
        <dsp:cNvSpPr/>
      </dsp:nvSpPr>
      <dsp:spPr>
        <a:xfrm>
          <a:off x="1833934" y="2751459"/>
          <a:ext cx="904130" cy="904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Calibri Light" panose="020F0302020204030204"/>
            </a:rPr>
            <a:t>Respect for others</a:t>
          </a:r>
          <a:endParaRPr lang="en-US" sz="1200" kern="1200"/>
        </a:p>
      </dsp:txBody>
      <dsp:txXfrm>
        <a:off x="1833934" y="2751459"/>
        <a:ext cx="904130" cy="904130"/>
      </dsp:txXfrm>
    </dsp:sp>
    <dsp:sp modelId="{D0808104-AD6F-4436-B142-AAED5253B14B}">
      <dsp:nvSpPr>
        <dsp:cNvPr id="0" name=""/>
        <dsp:cNvSpPr/>
      </dsp:nvSpPr>
      <dsp:spPr>
        <a:xfrm>
          <a:off x="589178" y="879"/>
          <a:ext cx="3393642" cy="3393642"/>
        </a:xfrm>
        <a:prstGeom prst="circularArrow">
          <a:avLst>
            <a:gd name="adj1" fmla="val 5195"/>
            <a:gd name="adj2" fmla="val 335550"/>
            <a:gd name="adj3" fmla="val 8212426"/>
            <a:gd name="adj4" fmla="val 6448218"/>
            <a:gd name="adj5" fmla="val 6061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4A61D9-D89C-4049-8441-AAE4BE82F2A7}">
      <dsp:nvSpPr>
        <dsp:cNvPr id="0" name=""/>
        <dsp:cNvSpPr/>
      </dsp:nvSpPr>
      <dsp:spPr>
        <a:xfrm>
          <a:off x="401811" y="1710960"/>
          <a:ext cx="904130" cy="904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Calibri Light" panose="020F0302020204030204"/>
            </a:rPr>
            <a:t>Avoidance of harm</a:t>
          </a:r>
          <a:endParaRPr lang="en-US" sz="1200" kern="1200"/>
        </a:p>
      </dsp:txBody>
      <dsp:txXfrm>
        <a:off x="401811" y="1710960"/>
        <a:ext cx="904130" cy="904130"/>
      </dsp:txXfrm>
    </dsp:sp>
    <dsp:sp modelId="{8B9AB49D-FC69-4735-9C38-8F6AC749217F}">
      <dsp:nvSpPr>
        <dsp:cNvPr id="0" name=""/>
        <dsp:cNvSpPr/>
      </dsp:nvSpPr>
      <dsp:spPr>
        <a:xfrm>
          <a:off x="589178" y="879"/>
          <a:ext cx="3393642" cy="3393642"/>
        </a:xfrm>
        <a:prstGeom prst="circularArrow">
          <a:avLst>
            <a:gd name="adj1" fmla="val 5195"/>
            <a:gd name="adj2" fmla="val 335550"/>
            <a:gd name="adj3" fmla="val 12299509"/>
            <a:gd name="adj4" fmla="val 10769728"/>
            <a:gd name="adj5" fmla="val 6061"/>
          </a:avLst>
        </a:prstGeom>
        <a:solidFill>
          <a:schemeClr val="accent4">
            <a:hueOff val="7350668"/>
            <a:satOff val="-30583"/>
            <a:lumOff val="72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914119-8A80-4C79-9F29-847F4D33FF21}">
      <dsp:nvSpPr>
        <dsp:cNvPr id="0" name=""/>
        <dsp:cNvSpPr/>
      </dsp:nvSpPr>
      <dsp:spPr>
        <a:xfrm>
          <a:off x="948833" y="27398"/>
          <a:ext cx="904130" cy="904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Calibri Light" panose="020F0302020204030204"/>
            </a:rPr>
            <a:t>Voluntary nature of participation and right to withdraw</a:t>
          </a:r>
          <a:endParaRPr lang="en-US" sz="1200" kern="1200"/>
        </a:p>
      </dsp:txBody>
      <dsp:txXfrm>
        <a:off x="948833" y="27398"/>
        <a:ext cx="904130" cy="904130"/>
      </dsp:txXfrm>
    </dsp:sp>
    <dsp:sp modelId="{F83071DA-F19C-4873-9706-99705EE88D34}">
      <dsp:nvSpPr>
        <dsp:cNvPr id="0" name=""/>
        <dsp:cNvSpPr/>
      </dsp:nvSpPr>
      <dsp:spPr>
        <a:xfrm>
          <a:off x="589178" y="879"/>
          <a:ext cx="3393642" cy="3393642"/>
        </a:xfrm>
        <a:prstGeom prst="circularArrow">
          <a:avLst>
            <a:gd name="adj1" fmla="val 5195"/>
            <a:gd name="adj2" fmla="val 335550"/>
            <a:gd name="adj3" fmla="val 16867216"/>
            <a:gd name="adj4" fmla="val 15197234"/>
            <a:gd name="adj5" fmla="val 6061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E776CF-75AA-470F-91FE-AEAFCDC54F54}">
      <dsp:nvSpPr>
        <dsp:cNvPr id="0" name=""/>
        <dsp:cNvSpPr/>
      </dsp:nvSpPr>
      <dsp:spPr>
        <a:xfrm rot="16200000">
          <a:off x="190" y="740494"/>
          <a:ext cx="2176611" cy="2176611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256" tIns="270256" rIns="270256" bIns="270256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800" kern="1200"/>
        </a:p>
      </dsp:txBody>
      <dsp:txXfrm rot="5400000">
        <a:off x="381098" y="1284646"/>
        <a:ext cx="1795704" cy="1088305"/>
      </dsp:txXfrm>
    </dsp:sp>
    <dsp:sp modelId="{148EB1E3-27EC-4DD4-AA8A-AEBD9CE05115}">
      <dsp:nvSpPr>
        <dsp:cNvPr id="0" name=""/>
        <dsp:cNvSpPr/>
      </dsp:nvSpPr>
      <dsp:spPr>
        <a:xfrm rot="5400000">
          <a:off x="2395198" y="740494"/>
          <a:ext cx="2176611" cy="2176611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256" tIns="270256" rIns="270256" bIns="270256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800" kern="1200"/>
        </a:p>
      </dsp:txBody>
      <dsp:txXfrm rot="-5400000">
        <a:off x="2395199" y="1284647"/>
        <a:ext cx="1795704" cy="10883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BC93ED-9756-46BC-B919-15DC37F1CFC2}">
      <dsp:nvSpPr>
        <dsp:cNvPr id="0" name=""/>
        <dsp:cNvSpPr/>
      </dsp:nvSpPr>
      <dsp:spPr>
        <a:xfrm>
          <a:off x="3080" y="630163"/>
          <a:ext cx="3091011" cy="3091011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0109" tIns="35560" rIns="170109" bIns="3556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Calibri Light" panose="020F0302020204030204"/>
            </a:rPr>
            <a:t>Is word important for digital skills?</a:t>
          </a:r>
          <a:endParaRPr lang="en-US" sz="2800" kern="1200"/>
        </a:p>
      </dsp:txBody>
      <dsp:txXfrm>
        <a:off x="455748" y="1082831"/>
        <a:ext cx="2185675" cy="2185675"/>
      </dsp:txXfrm>
    </dsp:sp>
    <dsp:sp modelId="{349FA8B1-579F-445F-8DC8-B4D5245CD9C6}">
      <dsp:nvSpPr>
        <dsp:cNvPr id="0" name=""/>
        <dsp:cNvSpPr/>
      </dsp:nvSpPr>
      <dsp:spPr>
        <a:xfrm>
          <a:off x="2475889" y="630163"/>
          <a:ext cx="3091011" cy="3091011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0109" tIns="35560" rIns="170109" bIns="3556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Calibri Light" panose="020F0302020204030204"/>
            </a:rPr>
            <a:t>How confident are you using digital skills</a:t>
          </a:r>
          <a:endParaRPr lang="en-US" sz="2800" kern="1200"/>
        </a:p>
      </dsp:txBody>
      <dsp:txXfrm>
        <a:off x="2928557" y="1082831"/>
        <a:ext cx="2185675" cy="2185675"/>
      </dsp:txXfrm>
    </dsp:sp>
    <dsp:sp modelId="{064F7DA0-92B6-4F94-87CC-DDECB3F267E8}">
      <dsp:nvSpPr>
        <dsp:cNvPr id="0" name=""/>
        <dsp:cNvSpPr/>
      </dsp:nvSpPr>
      <dsp:spPr>
        <a:xfrm>
          <a:off x="4948698" y="630163"/>
          <a:ext cx="3091011" cy="3091011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0109" tIns="35560" rIns="170109" bIns="3556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Calibri Light" panose="020F0302020204030204"/>
            </a:rPr>
            <a:t>Are digital skills difficult to use?</a:t>
          </a:r>
          <a:endParaRPr lang="en-US" sz="2800" kern="1200"/>
        </a:p>
      </dsp:txBody>
      <dsp:txXfrm>
        <a:off x="5401366" y="1082831"/>
        <a:ext cx="2185675" cy="2185675"/>
      </dsp:txXfrm>
    </dsp:sp>
    <dsp:sp modelId="{187DA578-130A-46BC-AB11-2BDDC9A725C8}">
      <dsp:nvSpPr>
        <dsp:cNvPr id="0" name=""/>
        <dsp:cNvSpPr/>
      </dsp:nvSpPr>
      <dsp:spPr>
        <a:xfrm>
          <a:off x="7421507" y="630163"/>
          <a:ext cx="3091011" cy="3091011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0109" tIns="35560" rIns="170109" bIns="3556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Calibri Light" panose="020F0302020204030204"/>
            </a:rPr>
            <a:t> Do you think Moodle is an important digital skill?</a:t>
          </a:r>
          <a:endParaRPr lang="en-US" sz="2800" kern="1200"/>
        </a:p>
      </dsp:txBody>
      <dsp:txXfrm>
        <a:off x="7874175" y="1082831"/>
        <a:ext cx="2185675" cy="21856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95FA47-B8A6-4C73-96AA-0E38A33068FD}">
      <dsp:nvSpPr>
        <dsp:cNvPr id="0" name=""/>
        <dsp:cNvSpPr/>
      </dsp:nvSpPr>
      <dsp:spPr>
        <a:xfrm>
          <a:off x="4313039" y="1108"/>
          <a:ext cx="1889521" cy="188952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alibri Light" panose="020F0302020204030204"/>
            </a:rPr>
            <a:t>Ensuring confidentiality of data</a:t>
          </a:r>
          <a:endParaRPr lang="en-US" sz="1700" kern="1200"/>
        </a:p>
      </dsp:txBody>
      <dsp:txXfrm>
        <a:off x="4589753" y="277822"/>
        <a:ext cx="1336093" cy="1336093"/>
      </dsp:txXfrm>
    </dsp:sp>
    <dsp:sp modelId="{6D7AF9B1-08CB-4F50-832D-AA264D6B51B7}">
      <dsp:nvSpPr>
        <dsp:cNvPr id="0" name=""/>
        <dsp:cNvSpPr/>
      </dsp:nvSpPr>
      <dsp:spPr>
        <a:xfrm rot="3600000">
          <a:off x="5708792" y="1844463"/>
          <a:ext cx="503807" cy="6377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5746578" y="1906560"/>
        <a:ext cx="352665" cy="382627"/>
      </dsp:txXfrm>
    </dsp:sp>
    <dsp:sp modelId="{AA5E13F8-624F-409C-81A5-24E948362947}">
      <dsp:nvSpPr>
        <dsp:cNvPr id="0" name=""/>
        <dsp:cNvSpPr/>
      </dsp:nvSpPr>
      <dsp:spPr>
        <a:xfrm>
          <a:off x="5733089" y="2460707"/>
          <a:ext cx="1889521" cy="188952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alibri Light" panose="020F0302020204030204"/>
            </a:rPr>
            <a:t>Accurate analysis data reporting</a:t>
          </a:r>
          <a:endParaRPr lang="en-US" sz="1700" kern="1200"/>
        </a:p>
      </dsp:txBody>
      <dsp:txXfrm>
        <a:off x="6009803" y="2737421"/>
        <a:ext cx="1336093" cy="1336093"/>
      </dsp:txXfrm>
    </dsp:sp>
    <dsp:sp modelId="{F36CC6D7-167D-47D9-AEEA-FC7083173218}">
      <dsp:nvSpPr>
        <dsp:cNvPr id="0" name=""/>
        <dsp:cNvSpPr/>
      </dsp:nvSpPr>
      <dsp:spPr>
        <a:xfrm rot="10800000">
          <a:off x="5020155" y="3086612"/>
          <a:ext cx="503807" cy="6377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5171297" y="3214155"/>
        <a:ext cx="352665" cy="382627"/>
      </dsp:txXfrm>
    </dsp:sp>
    <dsp:sp modelId="{8BC79D4D-E52E-4E9F-B5AE-AD1C4E87835F}">
      <dsp:nvSpPr>
        <dsp:cNvPr id="0" name=""/>
        <dsp:cNvSpPr/>
      </dsp:nvSpPr>
      <dsp:spPr>
        <a:xfrm>
          <a:off x="2892988" y="2460707"/>
          <a:ext cx="1889521" cy="188952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alibri Light" panose="020F0302020204030204"/>
            </a:rPr>
            <a:t>Uphold data protection laws</a:t>
          </a:r>
          <a:endParaRPr lang="en-US" sz="1700" kern="1200"/>
        </a:p>
      </dsp:txBody>
      <dsp:txXfrm>
        <a:off x="3169702" y="2737421"/>
        <a:ext cx="1336093" cy="1336093"/>
      </dsp:txXfrm>
    </dsp:sp>
    <dsp:sp modelId="{146176A2-7CB5-4624-BFD5-6276CE0DDD81}">
      <dsp:nvSpPr>
        <dsp:cNvPr id="0" name=""/>
        <dsp:cNvSpPr/>
      </dsp:nvSpPr>
      <dsp:spPr>
        <a:xfrm rot="18000000">
          <a:off x="4288741" y="1869160"/>
          <a:ext cx="503807" cy="6377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4326527" y="2062149"/>
        <a:ext cx="352665" cy="3826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323F1EA-0C53-4C55-F9AF-C3D33637F6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8558" y="50247"/>
            <a:ext cx="8842745" cy="5940646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Assignment Title: Are digital skills important for study and work?</a:t>
            </a:r>
            <a:br>
              <a:rPr lang="en-US">
                <a:ea typeface="+mj-lt"/>
                <a:cs typeface="+mj-lt"/>
              </a:rPr>
            </a:br>
            <a:r>
              <a:rPr lang="en-US">
                <a:ea typeface="+mj-lt"/>
                <a:cs typeface="+mj-lt"/>
              </a:rPr>
              <a:t>Name: Althia Barnett: 2223897</a:t>
            </a:r>
            <a:br>
              <a:rPr lang="en-US">
                <a:ea typeface="+mj-lt"/>
                <a:cs typeface="+mj-lt"/>
              </a:rPr>
            </a:br>
            <a:r>
              <a:rPr lang="en-US">
                <a:ea typeface="+mj-lt"/>
                <a:cs typeface="+mj-lt"/>
              </a:rPr>
              <a:t>Cavell McDonald: 2223882</a:t>
            </a:r>
            <a:br>
              <a:rPr lang="en-US">
                <a:ea typeface="+mj-lt"/>
                <a:cs typeface="+mj-lt"/>
              </a:rPr>
            </a:br>
            <a:r>
              <a:rPr lang="en-US">
                <a:cs typeface="Calibri Light"/>
              </a:rPr>
              <a:t>Farida Khanum: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68C5FCB-2C92-3431-58F3-CE62E8E70A71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latin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93268-4128-D2A8-48BD-CA39264E98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1100">
                <a:cs typeface="Calibri Light"/>
              </a:rPr>
              <a:t>Introduction:</a:t>
            </a:r>
            <a:br>
              <a:rPr lang="en-GB" sz="1100">
                <a:cs typeface="Calibri Light"/>
              </a:rPr>
            </a:br>
            <a:r>
              <a:rPr lang="en-GB" sz="1100">
                <a:cs typeface="Calibri Light"/>
              </a:rPr>
              <a:t>Are UWTSD students confident in using their digital skills?</a:t>
            </a:r>
            <a:br>
              <a:rPr lang="en-GB" sz="1100">
                <a:cs typeface="Calibri Light"/>
              </a:rPr>
            </a:br>
            <a:r>
              <a:rPr lang="en-GB" sz="1100">
                <a:cs typeface="Calibri Light"/>
              </a:rPr>
              <a:t>Althia Barnett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5864E-D133-5E83-22E2-B9F82FDB4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5665" y="1586560"/>
            <a:ext cx="10418135" cy="67424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cs typeface="Calibri"/>
            </a:endParaRPr>
          </a:p>
          <a:p>
            <a:endParaRPr lang="en-GB"/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5AF9DA-77E4-5A06-4A56-68A177838596}"/>
              </a:ext>
            </a:extLst>
          </p:cNvPr>
          <p:cNvSpPr txBox="1"/>
          <p:nvPr/>
        </p:nvSpPr>
        <p:spPr>
          <a:xfrm>
            <a:off x="3526465" y="1355651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graphicFrame>
        <p:nvGraphicFramePr>
          <p:cNvPr id="5" name="Diagram 5">
            <a:extLst>
              <a:ext uri="{FF2B5EF4-FFF2-40B4-BE49-F238E27FC236}">
                <a16:creationId xmlns:a16="http://schemas.microsoft.com/office/drawing/2014/main" id="{D094CA75-756D-6B2E-47CA-E9B466E9B2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69857564"/>
              </p:ext>
            </p:extLst>
          </p:nvPr>
        </p:nvGraphicFramePr>
        <p:xfrm>
          <a:off x="3810000" y="1600200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8170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B0AA2-39A8-C409-5544-0629A78FC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549" y="55009"/>
            <a:ext cx="10515600" cy="2787538"/>
          </a:xfrm>
        </p:spPr>
        <p:txBody>
          <a:bodyPr>
            <a:normAutofit/>
          </a:bodyPr>
          <a:lstStyle/>
          <a:p>
            <a:r>
              <a:rPr lang="en-US" sz="1100">
                <a:cs typeface="Calibri Light"/>
              </a:rPr>
              <a:t>Rationale: </a:t>
            </a:r>
            <a:br>
              <a:rPr lang="en-US" sz="1100">
                <a:cs typeface="Calibri Light"/>
              </a:rPr>
            </a:br>
            <a:r>
              <a:rPr lang="en-US" sz="1100">
                <a:cs typeface="Calibri Light"/>
              </a:rPr>
              <a:t>we collated a questionnaire and emailed it to 5 UWTSD students to get a feedback on how  digital skills </a:t>
            </a:r>
            <a:br>
              <a:rPr lang="en-US" sz="1100">
                <a:cs typeface="Calibri Light"/>
              </a:rPr>
            </a:br>
            <a:r>
              <a:rPr lang="en-US" sz="1100">
                <a:cs typeface="Calibri Light"/>
              </a:rPr>
              <a:t>Farida</a:t>
            </a:r>
            <a:br>
              <a:rPr lang="en-US">
                <a:cs typeface="Calibri Light"/>
              </a:rPr>
            </a:br>
            <a:endParaRPr lang="en-US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5AF8A7-4C71-3376-7C15-DD0DE2C04F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595" y="505417"/>
            <a:ext cx="10285228" cy="80727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F26C3545-447B-6602-3106-AB3157449665}"/>
              </a:ext>
            </a:extLst>
          </p:cNvPr>
          <p:cNvGraphicFramePr/>
          <p:nvPr/>
        </p:nvGraphicFramePr>
        <p:xfrm>
          <a:off x="3810000" y="1600200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10346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DB42D-6E78-B138-CFFE-03080144B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100">
                <a:cs typeface="Calibri Light"/>
              </a:rPr>
              <a:t>Hypothesis:</a:t>
            </a:r>
            <a:br>
              <a:rPr lang="en-US" sz="1100">
                <a:cs typeface="Calibri Light"/>
              </a:rPr>
            </a:br>
            <a:r>
              <a:rPr lang="en-US" sz="1100">
                <a:cs typeface="Calibri Light"/>
              </a:rPr>
              <a:t>Our hypothesis is we think that Moodle would be most used digital skills by UWSTD students </a:t>
            </a:r>
            <a:br>
              <a:rPr lang="en-US" sz="1100">
                <a:cs typeface="Calibri Light"/>
              </a:rPr>
            </a:br>
            <a:r>
              <a:rPr lang="en-US" sz="1100">
                <a:cs typeface="Calibri Light"/>
              </a:rPr>
              <a:t>Cavell</a:t>
            </a:r>
            <a:endParaRPr lang="en-US"/>
          </a:p>
        </p:txBody>
      </p:sp>
      <p:sp>
        <p:nvSpPr>
          <p:cNvPr id="81" name="Content Placeholder 80">
            <a:extLst>
              <a:ext uri="{FF2B5EF4-FFF2-40B4-BE49-F238E27FC236}">
                <a16:creationId xmlns:a16="http://schemas.microsoft.com/office/drawing/2014/main" id="{E358FDEF-13D2-C62E-FBBE-3C29838625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9617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A69FB-7267-8F9B-E21B-0345A2E5A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100">
                <a:cs typeface="Calibri Light"/>
              </a:rPr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88742-F331-ADBD-5D79-33A36BE52B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74512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100">
                <a:cs typeface="Calibri"/>
              </a:rPr>
              <a:t>As a group we think </a:t>
            </a:r>
            <a:r>
              <a:rPr lang="en-US" sz="1100" err="1">
                <a:cs typeface="Calibri"/>
              </a:rPr>
              <a:t>moodle</a:t>
            </a:r>
            <a:r>
              <a:rPr lang="en-US" sz="1100">
                <a:cs typeface="Calibri"/>
              </a:rPr>
              <a:t> will be the most used digital skill, and students feels confident in using it is </a:t>
            </a:r>
            <a:r>
              <a:rPr lang="en-US" sz="1100" err="1">
                <a:cs typeface="Calibri"/>
              </a:rPr>
              <a:t>refered</a:t>
            </a:r>
            <a:r>
              <a:rPr lang="en-US" sz="1100">
                <a:cs typeface="Calibri"/>
              </a:rPr>
              <a:t> to it in all modules.</a:t>
            </a:r>
          </a:p>
          <a:p>
            <a:pPr marL="0" indent="0">
              <a:buNone/>
            </a:pPr>
            <a:endParaRPr lang="en-US" sz="1100">
              <a:cs typeface="Calibri"/>
            </a:endParaRPr>
          </a:p>
          <a:p>
            <a:pPr marL="0" indent="0">
              <a:buNone/>
            </a:pPr>
            <a:r>
              <a:rPr lang="en-US" sz="1100">
                <a:cs typeface="Calibri"/>
              </a:rPr>
              <a:t>Cavell</a:t>
            </a:r>
          </a:p>
        </p:txBody>
      </p:sp>
    </p:spTree>
    <p:extLst>
      <p:ext uri="{BB962C8B-B14F-4D97-AF65-F5344CB8AC3E}">
        <p14:creationId xmlns:p14="http://schemas.microsoft.com/office/powerpoint/2010/main" val="2860895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99D2F-389E-D673-D5B0-6712995C7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100">
                <a:cs typeface="Calibri Light"/>
              </a:rPr>
              <a:t>Proposed Methods:</a:t>
            </a:r>
            <a:br>
              <a:rPr lang="en-US" sz="1100">
                <a:cs typeface="Calibri Light"/>
              </a:rPr>
            </a:br>
            <a:r>
              <a:rPr lang="en-US" sz="1100">
                <a:cs typeface="Calibri Light"/>
              </a:rPr>
              <a:t>Cavell</a:t>
            </a:r>
            <a:br>
              <a:rPr lang="en-US" sz="1100">
                <a:cs typeface="Calibri Light"/>
              </a:rPr>
            </a:br>
            <a:endParaRPr lang="en-US"/>
          </a:p>
        </p:txBody>
      </p:sp>
      <p:graphicFrame>
        <p:nvGraphicFramePr>
          <p:cNvPr id="16" name="Diagram 16">
            <a:extLst>
              <a:ext uri="{FF2B5EF4-FFF2-40B4-BE49-F238E27FC236}">
                <a16:creationId xmlns:a16="http://schemas.microsoft.com/office/drawing/2014/main" id="{3E5E5C1F-1D72-9670-748A-01EE2B0722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990919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33557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5401A-0242-3BAC-68C7-19989012E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100">
                <a:cs typeface="Calibri Light"/>
              </a:rPr>
              <a:t>Ethical Consideration</a:t>
            </a:r>
            <a:br>
              <a:rPr lang="en-US" sz="1100">
                <a:cs typeface="Calibri Light"/>
              </a:rPr>
            </a:br>
            <a:r>
              <a:rPr lang="en-US" sz="1100">
                <a:cs typeface="Calibri Light"/>
              </a:rPr>
              <a:t>Althia</a:t>
            </a:r>
            <a:endParaRPr lang="en-US" err="1"/>
          </a:p>
        </p:txBody>
      </p:sp>
      <p:graphicFrame>
        <p:nvGraphicFramePr>
          <p:cNvPr id="1382" name="Diagram 1382">
            <a:extLst>
              <a:ext uri="{FF2B5EF4-FFF2-40B4-BE49-F238E27FC236}">
                <a16:creationId xmlns:a16="http://schemas.microsoft.com/office/drawing/2014/main" id="{24FBB857-24A9-3C4B-84AA-F45C344AF4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500117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9400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A56-41ED-AAB0-5DD1-D096A43E1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100">
                <a:cs typeface="Calibri Light"/>
              </a:rPr>
              <a:t>Research Timeline</a:t>
            </a:r>
            <a:br>
              <a:rPr lang="en-US" sz="1100">
                <a:cs typeface="Calibri Light"/>
              </a:rPr>
            </a:br>
            <a:r>
              <a:rPr lang="en-US" sz="1100">
                <a:cs typeface="Calibri Light"/>
              </a:rPr>
              <a:t>Farida</a:t>
            </a:r>
            <a:endParaRPr lang="en-US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4FC0F-B527-F7FD-9CF9-D82523854D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4463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Assignment Title: Are digital skills important for study and work? Name: Althia Barnett: 2223897 Cavell McDonald: 2223882 Farida Khanum:</vt:lpstr>
      <vt:lpstr>Introduction: Are UWTSD students confident in using their digital skills? Althia Barnett</vt:lpstr>
      <vt:lpstr>Rationale:  we collated a questionnaire and emailed it to 5 UWTSD students to get a feedback on how  digital skills  Farida </vt:lpstr>
      <vt:lpstr>Hypothesis: Our hypothesis is we think that Moodle would be most used digital skills by UWSTD students  Cavell</vt:lpstr>
      <vt:lpstr>Hypothesis</vt:lpstr>
      <vt:lpstr>Proposed Methods: Cavell </vt:lpstr>
      <vt:lpstr>Ethical Consideration Althia</vt:lpstr>
      <vt:lpstr>Research Timeline Farida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2023-02-05T15:16:30Z</dcterms:created>
  <dcterms:modified xsi:type="dcterms:W3CDTF">2023-02-19T18:08:11Z</dcterms:modified>
</cp:coreProperties>
</file>