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6" r:id="rId2"/>
    <p:sldId id="428" r:id="rId3"/>
    <p:sldId id="393" r:id="rId4"/>
    <p:sldId id="425" r:id="rId5"/>
    <p:sldId id="426" r:id="rId6"/>
    <p:sldId id="427" r:id="rId7"/>
    <p:sldId id="430" r:id="rId8"/>
    <p:sldId id="327" r:id="rId9"/>
    <p:sldId id="423" r:id="rId1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81" autoAdjust="0"/>
    <p:restoredTop sz="92691" autoAdjust="0"/>
  </p:normalViewPr>
  <p:slideViewPr>
    <p:cSldViewPr>
      <p:cViewPr varScale="1">
        <p:scale>
          <a:sx n="85" d="100"/>
          <a:sy n="85" d="100"/>
        </p:scale>
        <p:origin x="115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B7BF46A-CD4F-410F-9E7B-EDB308F621BB}" type="datetimeFigureOut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0A7DB81-8A4A-433B-B6E3-EE9C5AD596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3709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85DC16A-F977-4346-8460-07C428E1B0FB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156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B132622-E360-410F-910A-0C151A486470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328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E59F7BC-36E8-4A50-9C39-9FCA15F76EE6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744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2BAD1BA-FFF8-4850-80D0-E1290CCBD46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14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7DC4DA-48EF-48F5-8F76-76CE2D70925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652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0069D-E5FF-460C-A2B7-B038ECF187CF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BF5C0-F3CE-47EA-B128-4A597653F7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447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CA916-6198-4B02-B2CB-D60FD948D2E4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61958-31A2-415E-A48E-7AF64C1F65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520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015B1-9DEA-479A-BDDD-E84707DBCDCD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6CBE5-1604-42FF-ACDE-E1A69AEF90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194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74796-11B2-4607-B413-23F6B4273604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3825F-834B-4589-AB56-FF50179783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08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57D0E-790D-434B-AA51-C4EE9CB35011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FA665-B8F5-4C97-AA77-7FA5373C9F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972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28C5E-02F5-4F17-9C0C-AC917C81C9F7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32E14-2723-426E-A3E1-8B7348E57C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42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A2A28-BB65-4E30-A788-D6A09B8E6CD7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6C11D-60EF-43F3-BCBB-019EA71B1E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669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1682B-9F5E-45FF-8436-A107F74972CE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09C5A-2694-4993-828A-2F0F11820A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90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BB32C-6B89-4CCA-85D5-98CAA77AFFE4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34E5A-8112-459B-BF10-54E81F757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075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92B19-E60A-45A1-B722-D89797FEF7F4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7E8E0-7E67-4F74-99BC-2A4778680B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097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C3223-A3B1-4C51-933E-D7E97922339D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6E0A9-6B07-4334-AF10-C7F6C1EC73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065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1FA49A5-7B5B-4181-BD9B-519FEF45CC7A}" type="datetime1">
              <a:rPr lang="en-GB"/>
              <a:pPr>
                <a:defRPr/>
              </a:pPr>
              <a:t>22/02/2017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C0CB05-8D01-4B9B-B8C5-43E14F802CF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57175" y="1556792"/>
            <a:ext cx="8496300" cy="381635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>Module: EMPL4004 </a:t>
            </a:r>
            <a:br>
              <a:rPr lang="en-GB" altLang="en-US" sz="4000" dirty="0"/>
            </a:br>
            <a:r>
              <a:rPr lang="en-GB" sz="4000" b="1" dirty="0"/>
              <a:t>Communication Skills</a:t>
            </a:r>
            <a:br>
              <a:rPr lang="en-GB" sz="4000" b="1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3200" dirty="0"/>
              <a:t>Session 1</a:t>
            </a:r>
            <a:br>
              <a:rPr lang="en-GB" altLang="en-US" sz="3200" dirty="0"/>
            </a:br>
            <a:endParaRPr lang="en-GB" altLang="en-US" sz="3200" dirty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Session 1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659458" y="2132856"/>
            <a:ext cx="7993062" cy="40338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3600" dirty="0">
                <a:latin typeface="Arial" charset="0"/>
                <a:cs typeface="Arial" charset="0"/>
              </a:rPr>
              <a:t>Communication Models</a:t>
            </a:r>
          </a:p>
          <a:p>
            <a:pPr marL="0" indent="0">
              <a:buFont typeface="Arial" charset="0"/>
              <a:buNone/>
            </a:pPr>
            <a:endParaRPr lang="en-GB" altLang="en-US" sz="36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3600" dirty="0">
                <a:latin typeface="Arial" charset="0"/>
                <a:cs typeface="Arial" charset="0"/>
              </a:rPr>
              <a:t>Assignment</a:t>
            </a:r>
          </a:p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CBA193-B5D3-4E49-8571-6ACC525999B9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410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Communication Cycle</a:t>
            </a:r>
          </a:p>
        </p:txBody>
      </p:sp>
      <p:pic>
        <p:nvPicPr>
          <p:cNvPr id="4" name="Picture 3" descr="C:\Users\Bob Wilson\Desktop\communication-cyc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60350"/>
            <a:ext cx="7959725" cy="604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" descr="C:\Documents and Settings\Andrew.ANDREWS-WORK-DE\My Documents\Handouts\Communication\Communication Models_files\Shannon-Weaver%20Mod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33375"/>
            <a:ext cx="8640763" cy="604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684213" y="4149725"/>
            <a:ext cx="2303462" cy="2232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4213" y="4149725"/>
            <a:ext cx="2303462" cy="2232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7171" name="Picture 4" descr="C:\Documents and Settings\Andrew.ANDREWS-WORK-DE\My Documents\Handouts\Communication\Communication Models_files\Berlos%20Mod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88913"/>
            <a:ext cx="8569325" cy="641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C332AC-1D1A-4B10-8B52-78C2B06A2C66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8195" name="Picture 5" descr="C:\Documents and Settings\Andrew.ANDREWS-WORK-DE\My Documents\Handouts\Communication\Communication Models_files\Schramms%20Model%20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33375"/>
            <a:ext cx="8558213" cy="619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 one or more models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769938" y="1989138"/>
            <a:ext cx="8208962" cy="39608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Explain the similarities and the differences between the four models shown               </a:t>
            </a:r>
            <a:r>
              <a:rPr lang="en-GB" altLang="en-US" sz="2000" dirty="0">
                <a:latin typeface="Arial" charset="0"/>
                <a:cs typeface="Arial" charset="0"/>
              </a:rPr>
              <a:t>(Communication Cycle, Shannon &amp; Weaver, </a:t>
            </a:r>
            <a:r>
              <a:rPr lang="en-GB" altLang="en-US" sz="2000" dirty="0" err="1">
                <a:latin typeface="Arial" charset="0"/>
                <a:cs typeface="Arial" charset="0"/>
              </a:rPr>
              <a:t>Berlo</a:t>
            </a:r>
            <a:r>
              <a:rPr lang="en-GB" altLang="en-US" sz="2000" dirty="0">
                <a:latin typeface="Arial" charset="0"/>
                <a:cs typeface="Arial" charset="0"/>
              </a:rPr>
              <a:t> &amp; </a:t>
            </a:r>
            <a:r>
              <a:rPr lang="en-GB" altLang="en-US" sz="2000" dirty="0" err="1">
                <a:latin typeface="Arial" charset="0"/>
                <a:cs typeface="Arial" charset="0"/>
              </a:rPr>
              <a:t>Schramms</a:t>
            </a:r>
            <a:r>
              <a:rPr lang="en-GB" altLang="en-US" sz="2000" dirty="0">
                <a:latin typeface="Arial" charset="0"/>
                <a:cs typeface="Arial" charset="0"/>
              </a:rPr>
              <a:t>)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6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Explain the relevance of the models for effective communication in management.</a:t>
            </a:r>
          </a:p>
          <a:p>
            <a:pPr marL="0" indent="0">
              <a:buFont typeface="Arial" charset="0"/>
              <a:buNone/>
            </a:pPr>
            <a:endParaRPr lang="en-GB" altLang="en-US" sz="16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Write-up and present results</a:t>
            </a:r>
          </a:p>
          <a:p>
            <a:pPr marL="0" indent="0">
              <a:buFont typeface="Arial" charset="0"/>
              <a:buNone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331A33-032A-4A75-ABDC-FD23D6605CAE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7" descr="C:\Users\Bob Wilson\Desktop\communication-cycl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925" y="4581525"/>
            <a:ext cx="2466975" cy="1874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78243" y="1911350"/>
            <a:ext cx="8229600" cy="42386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Explain the relevance of the communication cycle for effective communication in management</a:t>
            </a:r>
            <a:br>
              <a:rPr lang="en-GB" altLang="en-US" sz="2800" dirty="0">
                <a:latin typeface="Arial" charset="0"/>
                <a:cs typeface="Arial" charset="0"/>
              </a:rPr>
            </a:br>
            <a:r>
              <a:rPr lang="en-GB" altLang="en-US" sz="2800" dirty="0">
                <a:latin typeface="Arial" charset="0"/>
                <a:cs typeface="Arial" charset="0"/>
              </a:rPr>
              <a:t> </a:t>
            </a:r>
            <a:br>
              <a:rPr lang="en-GB" altLang="en-US" sz="2800" dirty="0">
                <a:latin typeface="Arial" charset="0"/>
                <a:cs typeface="Arial" charset="0"/>
              </a:rPr>
            </a:br>
            <a:r>
              <a:rPr lang="en-GB" altLang="en-US" sz="2800" dirty="0">
                <a:latin typeface="Arial" charset="0"/>
                <a:cs typeface="Arial" charset="0"/>
              </a:rPr>
              <a:t>Explain, with examples, the importance of selecting an appropriate tone, language, and level of formality in management communications       </a:t>
            </a:r>
          </a:p>
          <a:p>
            <a:pPr marL="0" indent="0">
              <a:buFont typeface="Arial" charset="0"/>
              <a:buNone/>
            </a:pPr>
            <a:endParaRPr lang="en-GB" altLang="en-US" sz="4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Assess the effectiveness of a range of verbal and written communication methods within your area of the organisation</a:t>
            </a:r>
            <a:endParaRPr lang="en-GB" altLang="en-US" sz="28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831C70-742B-4854-A7DF-679EF069A6FF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  <p:pic>
        <p:nvPicPr>
          <p:cNvPr id="1024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7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57200" y="2112963"/>
            <a:ext cx="8229600" cy="42386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Develop appropriate criteria to evaluate own ability to communicate effectively            </a:t>
            </a:r>
          </a:p>
          <a:p>
            <a:pPr marL="0" indent="0">
              <a:buFont typeface="Arial" charset="0"/>
              <a:buNone/>
            </a:pPr>
            <a:endParaRPr lang="en-GB" altLang="en-US" sz="8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Collect and analyse feedback on own verbal and written communication skills  </a:t>
            </a:r>
          </a:p>
          <a:p>
            <a:pPr marL="0" indent="0">
              <a:buFont typeface="Arial" charset="0"/>
              <a:buNone/>
            </a:pPr>
            <a:endParaRPr lang="en-GB" altLang="en-US" sz="8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Evaluate own communication skills as a manager, identifying strengths and areas for improvement          </a:t>
            </a:r>
          </a:p>
          <a:p>
            <a:pPr marL="0" indent="0">
              <a:buFont typeface="Arial" charset="0"/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6CE57D-ECD3-44F0-B7FE-B1B6993C4324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  <p:pic>
        <p:nvPicPr>
          <p:cNvPr id="1126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1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4133</TotalTime>
  <Words>110</Words>
  <Application>Microsoft Office PowerPoint</Application>
  <PresentationFormat>On-screen Show (4:3)</PresentationFormat>
  <Paragraphs>46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  CertHE Skills for the Workplace  Module: EMPL4004  Communication Skills  Session 1 </vt:lpstr>
      <vt:lpstr>Session 1</vt:lpstr>
      <vt:lpstr>Communication Cycle</vt:lpstr>
      <vt:lpstr>PowerPoint Presentation</vt:lpstr>
      <vt:lpstr>PowerPoint Presentation</vt:lpstr>
      <vt:lpstr>PowerPoint Presentation</vt:lpstr>
      <vt:lpstr>Using one or more models</vt:lpstr>
      <vt:lpstr>Assignment</vt:lpstr>
      <vt:lpstr>Assignment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Glenn Studio Laptop</dc:creator>
  <cp:lastModifiedBy>Sylvia Hoffmann</cp:lastModifiedBy>
  <cp:revision>264</cp:revision>
  <dcterms:created xsi:type="dcterms:W3CDTF">2012-10-20T16:04:33Z</dcterms:created>
  <dcterms:modified xsi:type="dcterms:W3CDTF">2017-02-22T11:44:52Z</dcterms:modified>
</cp:coreProperties>
</file>