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92" r:id="rId6"/>
    <p:sldId id="288" r:id="rId7"/>
    <p:sldId id="297" r:id="rId8"/>
    <p:sldId id="289" r:id="rId9"/>
    <p:sldId id="259" r:id="rId10"/>
    <p:sldId id="301" r:id="rId11"/>
    <p:sldId id="261" r:id="rId12"/>
    <p:sldId id="262" r:id="rId13"/>
    <p:sldId id="298" r:id="rId14"/>
    <p:sldId id="263" r:id="rId15"/>
    <p:sldId id="267" r:id="rId16"/>
    <p:sldId id="268" r:id="rId17"/>
    <p:sldId id="304" r:id="rId18"/>
    <p:sldId id="270" r:id="rId19"/>
    <p:sldId id="271" r:id="rId20"/>
    <p:sldId id="273" r:id="rId21"/>
    <p:sldId id="274" r:id="rId22"/>
    <p:sldId id="275" r:id="rId23"/>
    <p:sldId id="276" r:id="rId24"/>
    <p:sldId id="294" r:id="rId25"/>
    <p:sldId id="277" r:id="rId26"/>
    <p:sldId id="278" r:id="rId27"/>
    <p:sldId id="279" r:id="rId28"/>
    <p:sldId id="290" r:id="rId29"/>
    <p:sldId id="280" r:id="rId30"/>
    <p:sldId id="291" r:id="rId31"/>
    <p:sldId id="281" r:id="rId32"/>
    <p:sldId id="282" r:id="rId33"/>
    <p:sldId id="283" r:id="rId34"/>
    <p:sldId id="284" r:id="rId35"/>
    <p:sldId id="286" r:id="rId36"/>
    <p:sldId id="287" r:id="rId37"/>
    <p:sldId id="295" r:id="rId38"/>
    <p:sldId id="299" r:id="rId39"/>
    <p:sldId id="300" r:id="rId40"/>
    <p:sldId id="296" r:id="rId41"/>
    <p:sldId id="305"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E6AF00"/>
    <a:srgbClr val="F8F4A6"/>
    <a:srgbClr val="FF99FF"/>
    <a:srgbClr val="F73BB4"/>
    <a:srgbClr val="9AA8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1FBF7-C5B0-4BA5-A218-30EBF11C1A58}" v="19" dt="2026-02-14T22:49:17.085"/>
    <p1510:client id="{A1B1808C-1471-4FFB-B455-0D4D9CFA3C71}" v="3815" dt="2026-02-14T23:37:50.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Ali (2222409)" userId="S::2222409@student.uwtsd.ac.uk::b943c017-98b0-44a4-8de9-fe0bac846641" providerId="AD" clId="Web-{7BFB6563-C0E2-A6A9-51F4-DA1A60715D12}"/>
    <pc:docChg chg="modSld">
      <pc:chgData name="Fatima Ali (2222409)" userId="S::2222409@student.uwtsd.ac.uk::b943c017-98b0-44a4-8de9-fe0bac846641" providerId="AD" clId="Web-{7BFB6563-C0E2-A6A9-51F4-DA1A60715D12}" dt="2026-02-09T09:31:52.849" v="12" actId="1076"/>
      <pc:docMkLst>
        <pc:docMk/>
      </pc:docMkLst>
      <pc:sldChg chg="addSp modSp">
        <pc:chgData name="Fatima Ali (2222409)" userId="S::2222409@student.uwtsd.ac.uk::b943c017-98b0-44a4-8de9-fe0bac846641" providerId="AD" clId="Web-{7BFB6563-C0E2-A6A9-51F4-DA1A60715D12}" dt="2026-02-09T09:31:52.849" v="12" actId="1076"/>
        <pc:sldMkLst>
          <pc:docMk/>
          <pc:sldMk cId="3438784006" sldId="289"/>
        </pc:sldMkLst>
        <pc:spChg chg="add mod">
          <ac:chgData name="Fatima Ali (2222409)" userId="S::2222409@student.uwtsd.ac.uk::b943c017-98b0-44a4-8de9-fe0bac846641" providerId="AD" clId="Web-{7BFB6563-C0E2-A6A9-51F4-DA1A60715D12}" dt="2026-02-09T09:31:52.849" v="12" actId="1076"/>
          <ac:spMkLst>
            <pc:docMk/>
            <pc:sldMk cId="3438784006" sldId="289"/>
            <ac:spMk id="2" creationId="{76B600E7-87D3-81AF-8B88-0671AA98CCAB}"/>
          </ac:spMkLst>
        </pc:spChg>
      </pc:sldChg>
    </pc:docChg>
  </pc:docChgLst>
  <pc:docChgLst>
    <pc:chgData name="Fatima Ali (2222409)" userId="S::2222409@student.uwtsd.ac.uk::b943c017-98b0-44a4-8de9-fe0bac846641" providerId="AD" clId="Web-{21EAE6FF-418D-947F-1AF7-03CD33044D66}"/>
    <pc:docChg chg="addSld delSld modSld modMainMaster">
      <pc:chgData name="Fatima Ali (2222409)" userId="S::2222409@student.uwtsd.ac.uk::b943c017-98b0-44a4-8de9-fe0bac846641" providerId="AD" clId="Web-{21EAE6FF-418D-947F-1AF7-03CD33044D66}" dt="2026-02-09T19:45:03.294" v="768" actId="20577"/>
      <pc:docMkLst>
        <pc:docMk/>
      </pc:docMkLst>
      <pc:sldChg chg="mod">
        <pc:chgData name="Fatima Ali (2222409)" userId="S::2222409@student.uwtsd.ac.uk::b943c017-98b0-44a4-8de9-fe0bac846641" providerId="AD" clId="Web-{21EAE6FF-418D-947F-1AF7-03CD33044D66}" dt="2026-02-09T18:41:09.524" v="602"/>
        <pc:sldMkLst>
          <pc:docMk/>
          <pc:sldMk cId="190836839" sldId="256"/>
        </pc:sldMkLst>
      </pc:sldChg>
      <pc:sldChg chg="addSp modSp mod">
        <pc:chgData name="Fatima Ali (2222409)" userId="S::2222409@student.uwtsd.ac.uk::b943c017-98b0-44a4-8de9-fe0bac846641" providerId="AD" clId="Web-{21EAE6FF-418D-947F-1AF7-03CD33044D66}" dt="2026-02-09T18:41:09.524" v="602"/>
        <pc:sldMkLst>
          <pc:docMk/>
          <pc:sldMk cId="3877018965" sldId="259"/>
        </pc:sldMkLst>
        <pc:spChg chg="add mod">
          <ac:chgData name="Fatima Ali (2222409)" userId="S::2222409@student.uwtsd.ac.uk::b943c017-98b0-44a4-8de9-fe0bac846641" providerId="AD" clId="Web-{21EAE6FF-418D-947F-1AF7-03CD33044D66}" dt="2026-02-09T18:36:08.032" v="598" actId="1076"/>
          <ac:spMkLst>
            <pc:docMk/>
            <pc:sldMk cId="3877018965" sldId="259"/>
            <ac:spMk id="7" creationId="{92175697-6138-441C-CEAA-6774AE8A842C}"/>
          </ac:spMkLst>
        </pc:spChg>
        <pc:picChg chg="add mod">
          <ac:chgData name="Fatima Ali (2222409)" userId="S::2222409@student.uwtsd.ac.uk::b943c017-98b0-44a4-8de9-fe0bac846641" providerId="AD" clId="Web-{21EAE6FF-418D-947F-1AF7-03CD33044D66}" dt="2026-02-09T18:36:22.220" v="601" actId="1076"/>
          <ac:picMkLst>
            <pc:docMk/>
            <pc:sldMk cId="3877018965" sldId="259"/>
            <ac:picMk id="5" creationId="{CA6B9A60-DACB-69ED-B056-C7E235728163}"/>
          </ac:picMkLst>
        </pc:picChg>
      </pc:sldChg>
      <pc:sldChg chg="addSp modSp mod">
        <pc:chgData name="Fatima Ali (2222409)" userId="S::2222409@student.uwtsd.ac.uk::b943c017-98b0-44a4-8de9-fe0bac846641" providerId="AD" clId="Web-{21EAE6FF-418D-947F-1AF7-03CD33044D66}" dt="2026-02-09T19:05:47.211" v="703" actId="1076"/>
        <pc:sldMkLst>
          <pc:docMk/>
          <pc:sldMk cId="1620718590" sldId="261"/>
        </pc:sldMkLst>
        <pc:spChg chg="add mod">
          <ac:chgData name="Fatima Ali (2222409)" userId="S::2222409@student.uwtsd.ac.uk::b943c017-98b0-44a4-8de9-fe0bac846641" providerId="AD" clId="Web-{21EAE6FF-418D-947F-1AF7-03CD33044D66}" dt="2026-02-09T19:05:47.211" v="703" actId="1076"/>
          <ac:spMkLst>
            <pc:docMk/>
            <pc:sldMk cId="1620718590" sldId="261"/>
            <ac:spMk id="6" creationId="{EA0B8265-34D3-2BE9-94B7-76AF27D62E7D}"/>
          </ac:spMkLst>
        </pc:spChg>
        <pc:picChg chg="add mod">
          <ac:chgData name="Fatima Ali (2222409)" userId="S::2222409@student.uwtsd.ac.uk::b943c017-98b0-44a4-8de9-fe0bac846641" providerId="AD" clId="Web-{21EAE6FF-418D-947F-1AF7-03CD33044D66}" dt="2026-02-09T19:02:31.648" v="686" actId="14100"/>
          <ac:picMkLst>
            <pc:docMk/>
            <pc:sldMk cId="1620718590" sldId="261"/>
            <ac:picMk id="4" creationId="{7C8DD474-433D-1CF7-8F0C-2690E0F761FA}"/>
          </ac:picMkLst>
        </pc:picChg>
      </pc:sldChg>
      <pc:sldChg chg="modSp mod">
        <pc:chgData name="Fatima Ali (2222409)" userId="S::2222409@student.uwtsd.ac.uk::b943c017-98b0-44a4-8de9-fe0bac846641" providerId="AD" clId="Web-{21EAE6FF-418D-947F-1AF7-03CD33044D66}" dt="2026-02-09T19:06:42.105" v="708" actId="20577"/>
        <pc:sldMkLst>
          <pc:docMk/>
          <pc:sldMk cId="3660082991" sldId="262"/>
        </pc:sldMkLst>
        <pc:spChg chg="mod">
          <ac:chgData name="Fatima Ali (2222409)" userId="S::2222409@student.uwtsd.ac.uk::b943c017-98b0-44a4-8de9-fe0bac846641" providerId="AD" clId="Web-{21EAE6FF-418D-947F-1AF7-03CD33044D66}" dt="2026-02-09T19:06:42.105" v="708" actId="20577"/>
          <ac:spMkLst>
            <pc:docMk/>
            <pc:sldMk cId="3660082991" sldId="262"/>
            <ac:spMk id="3" creationId="{12DD8F0B-760E-D2CA-8C1D-254FFA9EBCE6}"/>
          </ac:spMkLst>
        </pc:spChg>
      </pc:sldChg>
      <pc:sldChg chg="modSp mod">
        <pc:chgData name="Fatima Ali (2222409)" userId="S::2222409@student.uwtsd.ac.uk::b943c017-98b0-44a4-8de9-fe0bac846641" providerId="AD" clId="Web-{21EAE6FF-418D-947F-1AF7-03CD33044D66}" dt="2026-02-09T19:44:28.776" v="753" actId="20577"/>
        <pc:sldMkLst>
          <pc:docMk/>
          <pc:sldMk cId="1020483088" sldId="263"/>
        </pc:sldMkLst>
        <pc:spChg chg="mod">
          <ac:chgData name="Fatima Ali (2222409)" userId="S::2222409@student.uwtsd.ac.uk::b943c017-98b0-44a4-8de9-fe0bac846641" providerId="AD" clId="Web-{21EAE6FF-418D-947F-1AF7-03CD33044D66}" dt="2026-02-09T19:44:28.776" v="753" actId="20577"/>
          <ac:spMkLst>
            <pc:docMk/>
            <pc:sldMk cId="1020483088" sldId="263"/>
            <ac:spMk id="3" creationId="{79297090-35DD-0DA3-0EBE-1EAE4BBFB973}"/>
          </ac:spMkLst>
        </pc:spChg>
      </pc:sldChg>
      <pc:sldChg chg="mod">
        <pc:chgData name="Fatima Ali (2222409)" userId="S::2222409@student.uwtsd.ac.uk::b943c017-98b0-44a4-8de9-fe0bac846641" providerId="AD" clId="Web-{21EAE6FF-418D-947F-1AF7-03CD33044D66}" dt="2026-02-09T18:41:09.524" v="602"/>
        <pc:sldMkLst>
          <pc:docMk/>
          <pc:sldMk cId="1996555193" sldId="267"/>
        </pc:sldMkLst>
      </pc:sldChg>
      <pc:sldChg chg="mod">
        <pc:chgData name="Fatima Ali (2222409)" userId="S::2222409@student.uwtsd.ac.uk::b943c017-98b0-44a4-8de9-fe0bac846641" providerId="AD" clId="Web-{21EAE6FF-418D-947F-1AF7-03CD33044D66}" dt="2026-02-09T18:41:09.524" v="602"/>
        <pc:sldMkLst>
          <pc:docMk/>
          <pc:sldMk cId="4069962668" sldId="268"/>
        </pc:sldMkLst>
      </pc:sldChg>
      <pc:sldChg chg="mod">
        <pc:chgData name="Fatima Ali (2222409)" userId="S::2222409@student.uwtsd.ac.uk::b943c017-98b0-44a4-8de9-fe0bac846641" providerId="AD" clId="Web-{21EAE6FF-418D-947F-1AF7-03CD33044D66}" dt="2026-02-09T18:41:09.524" v="602"/>
        <pc:sldMkLst>
          <pc:docMk/>
          <pc:sldMk cId="1702016903" sldId="269"/>
        </pc:sldMkLst>
      </pc:sldChg>
      <pc:sldChg chg="mod">
        <pc:chgData name="Fatima Ali (2222409)" userId="S::2222409@student.uwtsd.ac.uk::b943c017-98b0-44a4-8de9-fe0bac846641" providerId="AD" clId="Web-{21EAE6FF-418D-947F-1AF7-03CD33044D66}" dt="2026-02-09T18:41:09.524" v="602"/>
        <pc:sldMkLst>
          <pc:docMk/>
          <pc:sldMk cId="262389459" sldId="270"/>
        </pc:sldMkLst>
      </pc:sldChg>
      <pc:sldChg chg="mod">
        <pc:chgData name="Fatima Ali (2222409)" userId="S::2222409@student.uwtsd.ac.uk::b943c017-98b0-44a4-8de9-fe0bac846641" providerId="AD" clId="Web-{21EAE6FF-418D-947F-1AF7-03CD33044D66}" dt="2026-02-09T18:41:09.524" v="602"/>
        <pc:sldMkLst>
          <pc:docMk/>
          <pc:sldMk cId="1314781129" sldId="271"/>
        </pc:sldMkLst>
      </pc:sldChg>
      <pc:sldChg chg="mod">
        <pc:chgData name="Fatima Ali (2222409)" userId="S::2222409@student.uwtsd.ac.uk::b943c017-98b0-44a4-8de9-fe0bac846641" providerId="AD" clId="Web-{21EAE6FF-418D-947F-1AF7-03CD33044D66}" dt="2026-02-09T18:41:09.524" v="602"/>
        <pc:sldMkLst>
          <pc:docMk/>
          <pc:sldMk cId="611630482" sldId="273"/>
        </pc:sldMkLst>
      </pc:sldChg>
      <pc:sldChg chg="mod">
        <pc:chgData name="Fatima Ali (2222409)" userId="S::2222409@student.uwtsd.ac.uk::b943c017-98b0-44a4-8de9-fe0bac846641" providerId="AD" clId="Web-{21EAE6FF-418D-947F-1AF7-03CD33044D66}" dt="2026-02-09T18:41:09.524" v="602"/>
        <pc:sldMkLst>
          <pc:docMk/>
          <pc:sldMk cId="647143961" sldId="274"/>
        </pc:sldMkLst>
      </pc:sldChg>
      <pc:sldChg chg="mod">
        <pc:chgData name="Fatima Ali (2222409)" userId="S::2222409@student.uwtsd.ac.uk::b943c017-98b0-44a4-8de9-fe0bac846641" providerId="AD" clId="Web-{21EAE6FF-418D-947F-1AF7-03CD33044D66}" dt="2026-02-09T18:41:09.524" v="602"/>
        <pc:sldMkLst>
          <pc:docMk/>
          <pc:sldMk cId="3031856593" sldId="275"/>
        </pc:sldMkLst>
      </pc:sldChg>
      <pc:sldChg chg="mod">
        <pc:chgData name="Fatima Ali (2222409)" userId="S::2222409@student.uwtsd.ac.uk::b943c017-98b0-44a4-8de9-fe0bac846641" providerId="AD" clId="Web-{21EAE6FF-418D-947F-1AF7-03CD33044D66}" dt="2026-02-09T18:41:09.524" v="602"/>
        <pc:sldMkLst>
          <pc:docMk/>
          <pc:sldMk cId="78724926" sldId="276"/>
        </pc:sldMkLst>
      </pc:sldChg>
      <pc:sldChg chg="mod">
        <pc:chgData name="Fatima Ali (2222409)" userId="S::2222409@student.uwtsd.ac.uk::b943c017-98b0-44a4-8de9-fe0bac846641" providerId="AD" clId="Web-{21EAE6FF-418D-947F-1AF7-03CD33044D66}" dt="2026-02-09T18:41:09.524" v="602"/>
        <pc:sldMkLst>
          <pc:docMk/>
          <pc:sldMk cId="200110414" sldId="277"/>
        </pc:sldMkLst>
      </pc:sldChg>
      <pc:sldChg chg="mod">
        <pc:chgData name="Fatima Ali (2222409)" userId="S::2222409@student.uwtsd.ac.uk::b943c017-98b0-44a4-8de9-fe0bac846641" providerId="AD" clId="Web-{21EAE6FF-418D-947F-1AF7-03CD33044D66}" dt="2026-02-09T18:41:09.524" v="602"/>
        <pc:sldMkLst>
          <pc:docMk/>
          <pc:sldMk cId="442012873" sldId="278"/>
        </pc:sldMkLst>
      </pc:sldChg>
      <pc:sldChg chg="mod">
        <pc:chgData name="Fatima Ali (2222409)" userId="S::2222409@student.uwtsd.ac.uk::b943c017-98b0-44a4-8de9-fe0bac846641" providerId="AD" clId="Web-{21EAE6FF-418D-947F-1AF7-03CD33044D66}" dt="2026-02-09T18:41:09.524" v="602"/>
        <pc:sldMkLst>
          <pc:docMk/>
          <pc:sldMk cId="2975224236" sldId="279"/>
        </pc:sldMkLst>
      </pc:sldChg>
      <pc:sldChg chg="mod">
        <pc:chgData name="Fatima Ali (2222409)" userId="S::2222409@student.uwtsd.ac.uk::b943c017-98b0-44a4-8de9-fe0bac846641" providerId="AD" clId="Web-{21EAE6FF-418D-947F-1AF7-03CD33044D66}" dt="2026-02-09T18:41:09.524" v="602"/>
        <pc:sldMkLst>
          <pc:docMk/>
          <pc:sldMk cId="854659786" sldId="280"/>
        </pc:sldMkLst>
      </pc:sldChg>
      <pc:sldChg chg="mod">
        <pc:chgData name="Fatima Ali (2222409)" userId="S::2222409@student.uwtsd.ac.uk::b943c017-98b0-44a4-8de9-fe0bac846641" providerId="AD" clId="Web-{21EAE6FF-418D-947F-1AF7-03CD33044D66}" dt="2026-02-09T18:41:09.524" v="602"/>
        <pc:sldMkLst>
          <pc:docMk/>
          <pc:sldMk cId="2269808241" sldId="281"/>
        </pc:sldMkLst>
      </pc:sldChg>
      <pc:sldChg chg="mod">
        <pc:chgData name="Fatima Ali (2222409)" userId="S::2222409@student.uwtsd.ac.uk::b943c017-98b0-44a4-8de9-fe0bac846641" providerId="AD" clId="Web-{21EAE6FF-418D-947F-1AF7-03CD33044D66}" dt="2026-02-09T18:41:09.524" v="602"/>
        <pc:sldMkLst>
          <pc:docMk/>
          <pc:sldMk cId="109096342" sldId="282"/>
        </pc:sldMkLst>
      </pc:sldChg>
      <pc:sldChg chg="mod">
        <pc:chgData name="Fatima Ali (2222409)" userId="S::2222409@student.uwtsd.ac.uk::b943c017-98b0-44a4-8de9-fe0bac846641" providerId="AD" clId="Web-{21EAE6FF-418D-947F-1AF7-03CD33044D66}" dt="2026-02-09T18:41:09.524" v="602"/>
        <pc:sldMkLst>
          <pc:docMk/>
          <pc:sldMk cId="2547494993" sldId="283"/>
        </pc:sldMkLst>
      </pc:sldChg>
      <pc:sldChg chg="mod">
        <pc:chgData name="Fatima Ali (2222409)" userId="S::2222409@student.uwtsd.ac.uk::b943c017-98b0-44a4-8de9-fe0bac846641" providerId="AD" clId="Web-{21EAE6FF-418D-947F-1AF7-03CD33044D66}" dt="2026-02-09T18:41:09.524" v="602"/>
        <pc:sldMkLst>
          <pc:docMk/>
          <pc:sldMk cId="3532315302" sldId="284"/>
        </pc:sldMkLst>
      </pc:sldChg>
      <pc:sldChg chg="modSp mod">
        <pc:chgData name="Fatima Ali (2222409)" userId="S::2222409@student.uwtsd.ac.uk::b943c017-98b0-44a4-8de9-fe0bac846641" providerId="AD" clId="Web-{21EAE6FF-418D-947F-1AF7-03CD33044D66}" dt="2026-02-09T18:41:09.524" v="602"/>
        <pc:sldMkLst>
          <pc:docMk/>
          <pc:sldMk cId="4004755461" sldId="286"/>
        </pc:sldMkLst>
        <pc:spChg chg="mod">
          <ac:chgData name="Fatima Ali (2222409)" userId="S::2222409@student.uwtsd.ac.uk::b943c017-98b0-44a4-8de9-fe0bac846641" providerId="AD" clId="Web-{21EAE6FF-418D-947F-1AF7-03CD33044D66}" dt="2026-02-09T17:27:35.200" v="62" actId="20577"/>
          <ac:spMkLst>
            <pc:docMk/>
            <pc:sldMk cId="4004755461" sldId="286"/>
            <ac:spMk id="3" creationId="{08AE36E0-5469-F547-8E6A-7C0797B6FE5D}"/>
          </ac:spMkLst>
        </pc:spChg>
      </pc:sldChg>
      <pc:sldChg chg="mod">
        <pc:chgData name="Fatima Ali (2222409)" userId="S::2222409@student.uwtsd.ac.uk::b943c017-98b0-44a4-8de9-fe0bac846641" providerId="AD" clId="Web-{21EAE6FF-418D-947F-1AF7-03CD33044D66}" dt="2026-02-09T18:41:09.524" v="602"/>
        <pc:sldMkLst>
          <pc:docMk/>
          <pc:sldMk cId="3230608190" sldId="287"/>
        </pc:sldMkLst>
      </pc:sldChg>
      <pc:sldChg chg="mod">
        <pc:chgData name="Fatima Ali (2222409)" userId="S::2222409@student.uwtsd.ac.uk::b943c017-98b0-44a4-8de9-fe0bac846641" providerId="AD" clId="Web-{21EAE6FF-418D-947F-1AF7-03CD33044D66}" dt="2026-02-09T18:41:09.524" v="602"/>
        <pc:sldMkLst>
          <pc:docMk/>
          <pc:sldMk cId="352496619" sldId="288"/>
        </pc:sldMkLst>
      </pc:sldChg>
      <pc:sldChg chg="addSp modSp mod">
        <pc:chgData name="Fatima Ali (2222409)" userId="S::2222409@student.uwtsd.ac.uk::b943c017-98b0-44a4-8de9-fe0bac846641" providerId="AD" clId="Web-{21EAE6FF-418D-947F-1AF7-03CD33044D66}" dt="2026-02-09T18:41:09.524" v="602"/>
        <pc:sldMkLst>
          <pc:docMk/>
          <pc:sldMk cId="3438784006" sldId="289"/>
        </pc:sldMkLst>
        <pc:spChg chg="add mod">
          <ac:chgData name="Fatima Ali (2222409)" userId="S::2222409@student.uwtsd.ac.uk::b943c017-98b0-44a4-8de9-fe0bac846641" providerId="AD" clId="Web-{21EAE6FF-418D-947F-1AF7-03CD33044D66}" dt="2026-02-09T18:08:58.149" v="389" actId="1076"/>
          <ac:spMkLst>
            <pc:docMk/>
            <pc:sldMk cId="3438784006" sldId="289"/>
            <ac:spMk id="4" creationId="{8185C3E8-00F1-2EFD-B8AA-A4048A161728}"/>
          </ac:spMkLst>
        </pc:spChg>
        <pc:spChg chg="mod">
          <ac:chgData name="Fatima Ali (2222409)" userId="S::2222409@student.uwtsd.ac.uk::b943c017-98b0-44a4-8de9-fe0bac846641" providerId="AD" clId="Web-{21EAE6FF-418D-947F-1AF7-03CD33044D66}" dt="2026-02-09T18:19:02.663" v="539" actId="20577"/>
          <ac:spMkLst>
            <pc:docMk/>
            <pc:sldMk cId="3438784006" sldId="289"/>
            <ac:spMk id="5" creationId="{6B519DAF-B1D1-319A-8FD8-963CF83BA65B}"/>
          </ac:spMkLst>
        </pc:spChg>
        <pc:spChg chg="add mod">
          <ac:chgData name="Fatima Ali (2222409)" userId="S::2222409@student.uwtsd.ac.uk::b943c017-98b0-44a4-8de9-fe0bac846641" providerId="AD" clId="Web-{21EAE6FF-418D-947F-1AF7-03CD33044D66}" dt="2026-02-09T18:19:21.695" v="542" actId="1076"/>
          <ac:spMkLst>
            <pc:docMk/>
            <pc:sldMk cId="3438784006" sldId="289"/>
            <ac:spMk id="7" creationId="{35CB6B1C-0EB9-7031-18F8-9F8D223C155B}"/>
          </ac:spMkLst>
        </pc:spChg>
        <pc:picChg chg="add mod">
          <ac:chgData name="Fatima Ali (2222409)" userId="S::2222409@student.uwtsd.ac.uk::b943c017-98b0-44a4-8de9-fe0bac846641" providerId="AD" clId="Web-{21EAE6FF-418D-947F-1AF7-03CD33044D66}" dt="2026-02-09T18:04:34.051" v="324" actId="1076"/>
          <ac:picMkLst>
            <pc:docMk/>
            <pc:sldMk cId="3438784006" sldId="289"/>
            <ac:picMk id="3" creationId="{8D6C59FA-A555-1487-AAEC-0A87014DB3CD}"/>
          </ac:picMkLst>
        </pc:picChg>
        <pc:picChg chg="add mod">
          <ac:chgData name="Fatima Ali (2222409)" userId="S::2222409@student.uwtsd.ac.uk::b943c017-98b0-44a4-8de9-fe0bac846641" providerId="AD" clId="Web-{21EAE6FF-418D-947F-1AF7-03CD33044D66}" dt="2026-02-09T18:13:20.679" v="403" actId="1076"/>
          <ac:picMkLst>
            <pc:docMk/>
            <pc:sldMk cId="3438784006" sldId="289"/>
            <ac:picMk id="6" creationId="{0B0D5714-F500-BDDD-CBF2-FE88C66ED52C}"/>
          </ac:picMkLst>
        </pc:picChg>
      </pc:sldChg>
      <pc:sldChg chg="mod">
        <pc:chgData name="Fatima Ali (2222409)" userId="S::2222409@student.uwtsd.ac.uk::b943c017-98b0-44a4-8de9-fe0bac846641" providerId="AD" clId="Web-{21EAE6FF-418D-947F-1AF7-03CD33044D66}" dt="2026-02-09T18:41:09.524" v="602"/>
        <pc:sldMkLst>
          <pc:docMk/>
          <pc:sldMk cId="2632657900" sldId="290"/>
        </pc:sldMkLst>
      </pc:sldChg>
      <pc:sldChg chg="mod">
        <pc:chgData name="Fatima Ali (2222409)" userId="S::2222409@student.uwtsd.ac.uk::b943c017-98b0-44a4-8de9-fe0bac846641" providerId="AD" clId="Web-{21EAE6FF-418D-947F-1AF7-03CD33044D66}" dt="2026-02-09T18:41:09.524" v="602"/>
        <pc:sldMkLst>
          <pc:docMk/>
          <pc:sldMk cId="103155790" sldId="291"/>
        </pc:sldMkLst>
      </pc:sldChg>
      <pc:sldChg chg="mod">
        <pc:chgData name="Fatima Ali (2222409)" userId="S::2222409@student.uwtsd.ac.uk::b943c017-98b0-44a4-8de9-fe0bac846641" providerId="AD" clId="Web-{21EAE6FF-418D-947F-1AF7-03CD33044D66}" dt="2026-02-09T18:41:09.524" v="602"/>
        <pc:sldMkLst>
          <pc:docMk/>
          <pc:sldMk cId="2390321012" sldId="292"/>
        </pc:sldMkLst>
      </pc:sldChg>
      <pc:sldChg chg="mod">
        <pc:chgData name="Fatima Ali (2222409)" userId="S::2222409@student.uwtsd.ac.uk::b943c017-98b0-44a4-8de9-fe0bac846641" providerId="AD" clId="Web-{21EAE6FF-418D-947F-1AF7-03CD33044D66}" dt="2026-02-09T18:41:09.524" v="602"/>
        <pc:sldMkLst>
          <pc:docMk/>
          <pc:sldMk cId="826304405" sldId="294"/>
        </pc:sldMkLst>
      </pc:sldChg>
      <pc:sldChg chg="mod">
        <pc:chgData name="Fatima Ali (2222409)" userId="S::2222409@student.uwtsd.ac.uk::b943c017-98b0-44a4-8de9-fe0bac846641" providerId="AD" clId="Web-{21EAE6FF-418D-947F-1AF7-03CD33044D66}" dt="2026-02-09T18:41:09.524" v="602"/>
        <pc:sldMkLst>
          <pc:docMk/>
          <pc:sldMk cId="2758692957" sldId="295"/>
        </pc:sldMkLst>
      </pc:sldChg>
      <pc:sldChg chg="modSp new mod">
        <pc:chgData name="Fatima Ali (2222409)" userId="S::2222409@student.uwtsd.ac.uk::b943c017-98b0-44a4-8de9-fe0bac846641" providerId="AD" clId="Web-{21EAE6FF-418D-947F-1AF7-03CD33044D66}" dt="2026-02-09T19:34:58.299" v="748" actId="20577"/>
        <pc:sldMkLst>
          <pc:docMk/>
          <pc:sldMk cId="505284540" sldId="296"/>
        </pc:sldMkLst>
        <pc:spChg chg="mod">
          <ac:chgData name="Fatima Ali (2222409)" userId="S::2222409@student.uwtsd.ac.uk::b943c017-98b0-44a4-8de9-fe0bac846641" providerId="AD" clId="Web-{21EAE6FF-418D-947F-1AF7-03CD33044D66}" dt="2026-02-09T19:34:58.299" v="748" actId="20577"/>
          <ac:spMkLst>
            <pc:docMk/>
            <pc:sldMk cId="505284540" sldId="296"/>
            <ac:spMk id="3" creationId="{DF5ED78E-E1D6-3CF6-CBE4-81B939CE3C6F}"/>
          </ac:spMkLst>
        </pc:spChg>
      </pc:sldChg>
      <pc:sldChg chg="addSp modSp new mod">
        <pc:chgData name="Fatima Ali (2222409)" userId="S::2222409@student.uwtsd.ac.uk::b943c017-98b0-44a4-8de9-fe0bac846641" providerId="AD" clId="Web-{21EAE6FF-418D-947F-1AF7-03CD33044D66}" dt="2026-02-09T18:41:09.524" v="602"/>
        <pc:sldMkLst>
          <pc:docMk/>
          <pc:sldMk cId="2828933684" sldId="297"/>
        </pc:sldMkLst>
        <pc:spChg chg="mod">
          <ac:chgData name="Fatima Ali (2222409)" userId="S::2222409@student.uwtsd.ac.uk::b943c017-98b0-44a4-8de9-fe0bac846641" providerId="AD" clId="Web-{21EAE6FF-418D-947F-1AF7-03CD33044D66}" dt="2026-02-09T17:54:23.411" v="283" actId="20577"/>
          <ac:spMkLst>
            <pc:docMk/>
            <pc:sldMk cId="2828933684" sldId="297"/>
            <ac:spMk id="2" creationId="{FDF2BFF7-899E-0B22-A43B-7318CBF61897}"/>
          </ac:spMkLst>
        </pc:spChg>
        <pc:spChg chg="mod">
          <ac:chgData name="Fatima Ali (2222409)" userId="S::2222409@student.uwtsd.ac.uk::b943c017-98b0-44a4-8de9-fe0bac846641" providerId="AD" clId="Web-{21EAE6FF-418D-947F-1AF7-03CD33044D66}" dt="2026-02-09T17:50:41.827" v="183" actId="20577"/>
          <ac:spMkLst>
            <pc:docMk/>
            <pc:sldMk cId="2828933684" sldId="297"/>
            <ac:spMk id="3" creationId="{1ECA46D3-BF7F-58BA-AEF4-3194425630C5}"/>
          </ac:spMkLst>
        </pc:spChg>
        <pc:spChg chg="add mod">
          <ac:chgData name="Fatima Ali (2222409)" userId="S::2222409@student.uwtsd.ac.uk::b943c017-98b0-44a4-8de9-fe0bac846641" providerId="AD" clId="Web-{21EAE6FF-418D-947F-1AF7-03CD33044D66}" dt="2026-02-09T17:55:23.964" v="286" actId="1076"/>
          <ac:spMkLst>
            <pc:docMk/>
            <pc:sldMk cId="2828933684" sldId="297"/>
            <ac:spMk id="4" creationId="{068E57DA-6AA5-F9CB-F78F-7B6E8EB837D2}"/>
          </ac:spMkLst>
        </pc:spChg>
        <pc:spChg chg="add mod">
          <ac:chgData name="Fatima Ali (2222409)" userId="S::2222409@student.uwtsd.ac.uk::b943c017-98b0-44a4-8de9-fe0bac846641" providerId="AD" clId="Web-{21EAE6FF-418D-947F-1AF7-03CD33044D66}" dt="2026-02-09T17:55:55.107" v="291" actId="1076"/>
          <ac:spMkLst>
            <pc:docMk/>
            <pc:sldMk cId="2828933684" sldId="297"/>
            <ac:spMk id="6" creationId="{F29789DC-2EF0-C41A-BD31-5D789B4B09D6}"/>
          </ac:spMkLst>
        </pc:spChg>
        <pc:picChg chg="add">
          <ac:chgData name="Fatima Ali (2222409)" userId="S::2222409@student.uwtsd.ac.uk::b943c017-98b0-44a4-8de9-fe0bac846641" providerId="AD" clId="Web-{21EAE6FF-418D-947F-1AF7-03CD33044D66}" dt="2026-02-09T17:51:32.937" v="184"/>
          <ac:picMkLst>
            <pc:docMk/>
            <pc:sldMk cId="2828933684" sldId="297"/>
            <ac:picMk id="5" creationId="{FF29A098-E4FA-010C-B69F-8AB362C0CAD3}"/>
          </ac:picMkLst>
        </pc:picChg>
      </pc:sldChg>
      <pc:sldChg chg="modSp new">
        <pc:chgData name="Fatima Ali (2222409)" userId="S::2222409@student.uwtsd.ac.uk::b943c017-98b0-44a4-8de9-fe0bac846641" providerId="AD" clId="Web-{21EAE6FF-418D-947F-1AF7-03CD33044D66}" dt="2026-02-09T19:45:03.294" v="768" actId="20577"/>
        <pc:sldMkLst>
          <pc:docMk/>
          <pc:sldMk cId="2324220414" sldId="298"/>
        </pc:sldMkLst>
        <pc:spChg chg="mod">
          <ac:chgData name="Fatima Ali (2222409)" userId="S::2222409@student.uwtsd.ac.uk::b943c017-98b0-44a4-8de9-fe0bac846641" providerId="AD" clId="Web-{21EAE6FF-418D-947F-1AF7-03CD33044D66}" dt="2026-02-09T19:45:03.294" v="768" actId="20577"/>
          <ac:spMkLst>
            <pc:docMk/>
            <pc:sldMk cId="2324220414" sldId="298"/>
            <ac:spMk id="2" creationId="{A9C0F328-6D1A-EF7B-710C-4BE0B8440C66}"/>
          </ac:spMkLst>
        </pc:spChg>
        <pc:spChg chg="mod">
          <ac:chgData name="Fatima Ali (2222409)" userId="S::2222409@student.uwtsd.ac.uk::b943c017-98b0-44a4-8de9-fe0bac846641" providerId="AD" clId="Web-{21EAE6FF-418D-947F-1AF7-03CD33044D66}" dt="2026-02-09T19:33:40.907" v="730" actId="20577"/>
          <ac:spMkLst>
            <pc:docMk/>
            <pc:sldMk cId="2324220414" sldId="298"/>
            <ac:spMk id="3" creationId="{C556E112-9B75-F6D9-5D6D-03F68210C429}"/>
          </ac:spMkLst>
        </pc:spChg>
      </pc:sldChg>
      <pc:sldMasterChg chg="mod setBg modSldLayout">
        <pc:chgData name="Fatima Ali (2222409)" userId="S::2222409@student.uwtsd.ac.uk::b943c017-98b0-44a4-8de9-fe0bac846641" providerId="AD" clId="Web-{21EAE6FF-418D-947F-1AF7-03CD33044D66}" dt="2026-02-09T18:41:09.524" v="602"/>
        <pc:sldMasterMkLst>
          <pc:docMk/>
          <pc:sldMasterMk cId="445068009" sldId="2147483648"/>
        </pc:sldMasterMkLst>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904560698" sldId="2147483649"/>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3754307743" sldId="2147483650"/>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993614529" sldId="2147483651"/>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3680428882" sldId="2147483652"/>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720949167" sldId="2147483653"/>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422826340" sldId="2147483654"/>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071102041" sldId="2147483655"/>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531203046" sldId="2147483656"/>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807055012" sldId="2147483657"/>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290689944" sldId="2147483658"/>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861293905" sldId="2147483659"/>
          </pc:sldLayoutMkLst>
        </pc:sldLayoutChg>
      </pc:sldMasterChg>
    </pc:docChg>
  </pc:docChgLst>
  <pc:docChgLst>
    <pc:chgData name="Naima Amin (2222407)" userId="8631c166-ffa7-4ae4-8fb3-afaa41481f0a" providerId="ADAL" clId="{10B354B7-0D8E-5228-A0A3-759A9A071267}"/>
    <pc:docChg chg="undo redo custSel addSld delSld modSld">
      <pc:chgData name="Naima Amin (2222407)" userId="8631c166-ffa7-4ae4-8fb3-afaa41481f0a" providerId="ADAL" clId="{10B354B7-0D8E-5228-A0A3-759A9A071267}" dt="2026-02-12T09:48:06.874" v="2934" actId="20577"/>
      <pc:docMkLst>
        <pc:docMk/>
      </pc:docMkLst>
      <pc:sldChg chg="addSp delSp modSp mod">
        <pc:chgData name="Naima Amin (2222407)" userId="8631c166-ffa7-4ae4-8fb3-afaa41481f0a" providerId="ADAL" clId="{10B354B7-0D8E-5228-A0A3-759A9A071267}" dt="2026-02-10T10:32:01.775" v="2619" actId="14100"/>
        <pc:sldMkLst>
          <pc:docMk/>
          <pc:sldMk cId="200110414" sldId="277"/>
        </pc:sldMkLst>
        <pc:spChg chg="mod">
          <ac:chgData name="Naima Amin (2222407)" userId="8631c166-ffa7-4ae4-8fb3-afaa41481f0a" providerId="ADAL" clId="{10B354B7-0D8E-5228-A0A3-759A9A071267}" dt="2026-02-09T12:20:41.104" v="2063" actId="14100"/>
          <ac:spMkLst>
            <pc:docMk/>
            <pc:sldMk cId="200110414" sldId="277"/>
            <ac:spMk id="2" creationId="{371D91B6-F293-E52B-6684-2F0ED86EF383}"/>
          </ac:spMkLst>
        </pc:spChg>
        <pc:spChg chg="mod">
          <ac:chgData name="Naima Amin (2222407)" userId="8631c166-ffa7-4ae4-8fb3-afaa41481f0a" providerId="ADAL" clId="{10B354B7-0D8E-5228-A0A3-759A9A071267}" dt="2026-02-08T17:29:26.513" v="892" actId="14100"/>
          <ac:spMkLst>
            <pc:docMk/>
            <pc:sldMk cId="200110414" sldId="277"/>
            <ac:spMk id="3" creationId="{5EA05CBD-806A-6FB3-BCCA-D5D200B8629D}"/>
          </ac:spMkLst>
        </pc:spChg>
        <pc:spChg chg="add mod">
          <ac:chgData name="Naima Amin (2222407)" userId="8631c166-ffa7-4ae4-8fb3-afaa41481f0a" providerId="ADAL" clId="{10B354B7-0D8E-5228-A0A3-759A9A071267}" dt="2026-02-09T09:35:21.748" v="944" actId="1076"/>
          <ac:spMkLst>
            <pc:docMk/>
            <pc:sldMk cId="200110414" sldId="277"/>
            <ac:spMk id="5" creationId="{A2590C5E-6086-9597-B708-446EF99F1935}"/>
          </ac:spMkLst>
        </pc:spChg>
        <pc:spChg chg="add mod">
          <ac:chgData name="Naima Amin (2222407)" userId="8631c166-ffa7-4ae4-8fb3-afaa41481f0a" providerId="ADAL" clId="{10B354B7-0D8E-5228-A0A3-759A9A071267}" dt="2026-02-09T12:27:01.854" v="2112" actId="255"/>
          <ac:spMkLst>
            <pc:docMk/>
            <pc:sldMk cId="200110414" sldId="277"/>
            <ac:spMk id="6" creationId="{B8955BDA-B205-355F-B858-F939B27FE878}"/>
          </ac:spMkLst>
        </pc:spChg>
        <pc:spChg chg="add mod">
          <ac:chgData name="Naima Amin (2222407)" userId="8631c166-ffa7-4ae4-8fb3-afaa41481f0a" providerId="ADAL" clId="{10B354B7-0D8E-5228-A0A3-759A9A071267}" dt="2026-02-09T12:26:27.001" v="2107" actId="21"/>
          <ac:spMkLst>
            <pc:docMk/>
            <pc:sldMk cId="200110414" sldId="277"/>
            <ac:spMk id="8" creationId="{32FBE7E6-A74D-487B-59F5-C8487D3861C0}"/>
          </ac:spMkLst>
        </pc:spChg>
        <pc:picChg chg="add mod">
          <ac:chgData name="Naima Amin (2222407)" userId="8631c166-ffa7-4ae4-8fb3-afaa41481f0a" providerId="ADAL" clId="{10B354B7-0D8E-5228-A0A3-759A9A071267}" dt="2026-02-10T10:32:01.775" v="2619" actId="14100"/>
          <ac:picMkLst>
            <pc:docMk/>
            <pc:sldMk cId="200110414" sldId="277"/>
            <ac:picMk id="1026" creationId="{B4481F88-E8E5-4BD5-9E1E-40372F6E5DE9}"/>
          </ac:picMkLst>
        </pc:picChg>
      </pc:sldChg>
      <pc:sldChg chg="addSp delSp modSp mod setBg">
        <pc:chgData name="Naima Amin (2222407)" userId="8631c166-ffa7-4ae4-8fb3-afaa41481f0a" providerId="ADAL" clId="{10B354B7-0D8E-5228-A0A3-759A9A071267}" dt="2026-02-12T09:48:06.874" v="2934" actId="20577"/>
        <pc:sldMkLst>
          <pc:docMk/>
          <pc:sldMk cId="442012873" sldId="278"/>
        </pc:sldMkLst>
        <pc:spChg chg="mod">
          <ac:chgData name="Naima Amin (2222407)" userId="8631c166-ffa7-4ae4-8fb3-afaa41481f0a" providerId="ADAL" clId="{10B354B7-0D8E-5228-A0A3-759A9A071267}" dt="2026-02-10T09:23:37.282" v="2184" actId="26606"/>
          <ac:spMkLst>
            <pc:docMk/>
            <pc:sldMk cId="442012873" sldId="278"/>
            <ac:spMk id="2" creationId="{7C4A71CF-B640-8F3B-48D8-44D850B77D12}"/>
          </ac:spMkLst>
        </pc:spChg>
        <pc:spChg chg="mod ord">
          <ac:chgData name="Naima Amin (2222407)" userId="8631c166-ffa7-4ae4-8fb3-afaa41481f0a" providerId="ADAL" clId="{10B354B7-0D8E-5228-A0A3-759A9A071267}" dt="2026-02-12T09:48:06.874" v="2934" actId="20577"/>
          <ac:spMkLst>
            <pc:docMk/>
            <pc:sldMk cId="442012873" sldId="278"/>
            <ac:spMk id="3" creationId="{4FDC6625-664E-FCED-5E8C-3E394F41A7D4}"/>
          </ac:spMkLst>
        </pc:spChg>
        <pc:spChg chg="add mod">
          <ac:chgData name="Naima Amin (2222407)" userId="8631c166-ffa7-4ae4-8fb3-afaa41481f0a" providerId="ADAL" clId="{10B354B7-0D8E-5228-A0A3-759A9A071267}" dt="2026-02-10T09:34:42.901" v="2249" actId="255"/>
          <ac:spMkLst>
            <pc:docMk/>
            <pc:sldMk cId="442012873" sldId="278"/>
            <ac:spMk id="8" creationId="{4D217D52-A432-5FA2-0B09-097E4CD97485}"/>
          </ac:spMkLst>
        </pc:spChg>
        <pc:picChg chg="add del mod">
          <ac:chgData name="Naima Amin (2222407)" userId="8631c166-ffa7-4ae4-8fb3-afaa41481f0a" providerId="ADAL" clId="{10B354B7-0D8E-5228-A0A3-759A9A071267}" dt="2026-02-10T09:33:50.403" v="2233" actId="1076"/>
          <ac:picMkLst>
            <pc:docMk/>
            <pc:sldMk cId="442012873" sldId="278"/>
            <ac:picMk id="3076" creationId="{C5A2AB81-E67C-1F8C-BC9C-66C5D757B4CC}"/>
          </ac:picMkLst>
        </pc:picChg>
      </pc:sldChg>
      <pc:sldChg chg="addSp delSp modSp mod setBg">
        <pc:chgData name="Naima Amin (2222407)" userId="8631c166-ffa7-4ae4-8fb3-afaa41481f0a" providerId="ADAL" clId="{10B354B7-0D8E-5228-A0A3-759A9A071267}" dt="2026-02-10T09:32:25.499" v="2224" actId="255"/>
        <pc:sldMkLst>
          <pc:docMk/>
          <pc:sldMk cId="2975224236" sldId="279"/>
        </pc:sldMkLst>
        <pc:spChg chg="mod">
          <ac:chgData name="Naima Amin (2222407)" userId="8631c166-ffa7-4ae4-8fb3-afaa41481f0a" providerId="ADAL" clId="{10B354B7-0D8E-5228-A0A3-759A9A071267}" dt="2026-02-10T09:27:40.097" v="2193" actId="26606"/>
          <ac:spMkLst>
            <pc:docMk/>
            <pc:sldMk cId="2975224236" sldId="279"/>
            <ac:spMk id="2" creationId="{C41E27D8-4A9F-F920-9E7B-CCC226883613}"/>
          </ac:spMkLst>
        </pc:spChg>
        <pc:spChg chg="mod ord">
          <ac:chgData name="Naima Amin (2222407)" userId="8631c166-ffa7-4ae4-8fb3-afaa41481f0a" providerId="ADAL" clId="{10B354B7-0D8E-5228-A0A3-759A9A071267}" dt="2026-02-10T09:31:52.837" v="2218" actId="21"/>
          <ac:spMkLst>
            <pc:docMk/>
            <pc:sldMk cId="2975224236" sldId="279"/>
            <ac:spMk id="3" creationId="{5599A6FD-8BC4-D52E-D3E7-D6636D8FF618}"/>
          </ac:spMkLst>
        </pc:spChg>
        <pc:spChg chg="add mod">
          <ac:chgData name="Naima Amin (2222407)" userId="8631c166-ffa7-4ae4-8fb3-afaa41481f0a" providerId="ADAL" clId="{10B354B7-0D8E-5228-A0A3-759A9A071267}" dt="2026-02-10T09:31:22.882" v="2204" actId="255"/>
          <ac:spMkLst>
            <pc:docMk/>
            <pc:sldMk cId="2975224236" sldId="279"/>
            <ac:spMk id="5" creationId="{8B3A9100-613E-2D5D-1EC1-4F8DA630EADB}"/>
          </ac:spMkLst>
        </pc:spChg>
        <pc:spChg chg="add mod">
          <ac:chgData name="Naima Amin (2222407)" userId="8631c166-ffa7-4ae4-8fb3-afaa41481f0a" providerId="ADAL" clId="{10B354B7-0D8E-5228-A0A3-759A9A071267}" dt="2026-02-10T09:32:25.499" v="2224" actId="255"/>
          <ac:spMkLst>
            <pc:docMk/>
            <pc:sldMk cId="2975224236" sldId="279"/>
            <ac:spMk id="7" creationId="{22624846-0E72-4396-011D-D6A9B7A228B7}"/>
          </ac:spMkLst>
        </pc:spChg>
        <pc:spChg chg="add">
          <ac:chgData name="Naima Amin (2222407)" userId="8631c166-ffa7-4ae4-8fb3-afaa41481f0a" providerId="ADAL" clId="{10B354B7-0D8E-5228-A0A3-759A9A071267}" dt="2026-02-10T09:27:40.097" v="2193" actId="26606"/>
          <ac:spMkLst>
            <pc:docMk/>
            <pc:sldMk cId="2975224236" sldId="279"/>
            <ac:spMk id="1041" creationId="{637B2035-1FCB-439A-B421-095E136C7E07}"/>
          </ac:spMkLst>
        </pc:spChg>
        <pc:spChg chg="add">
          <ac:chgData name="Naima Amin (2222407)" userId="8631c166-ffa7-4ae4-8fb3-afaa41481f0a" providerId="ADAL" clId="{10B354B7-0D8E-5228-A0A3-759A9A071267}" dt="2026-02-10T09:27:40.097" v="2193" actId="26606"/>
          <ac:spMkLst>
            <pc:docMk/>
            <pc:sldMk cId="2975224236" sldId="279"/>
            <ac:spMk id="1042" creationId="{676D6CDF-C512-4739-B158-55EE955EFA39}"/>
          </ac:spMkLst>
        </pc:spChg>
        <pc:picChg chg="add mod">
          <ac:chgData name="Naima Amin (2222407)" userId="8631c166-ffa7-4ae4-8fb3-afaa41481f0a" providerId="ADAL" clId="{10B354B7-0D8E-5228-A0A3-759A9A071267}" dt="2026-02-10T09:27:40.097" v="2193" actId="26606"/>
          <ac:picMkLst>
            <pc:docMk/>
            <pc:sldMk cId="2975224236" sldId="279"/>
            <ac:picMk id="1026" creationId="{91756B23-7545-D8FD-608F-85BD44F7C1C2}"/>
          </ac:picMkLst>
        </pc:picChg>
      </pc:sldChg>
      <pc:sldChg chg="addSp delSp modSp mod setBg">
        <pc:chgData name="Naima Amin (2222407)" userId="8631c166-ffa7-4ae4-8fb3-afaa41481f0a" providerId="ADAL" clId="{10B354B7-0D8E-5228-A0A3-759A9A071267}" dt="2026-02-10T09:55:31.869" v="2392" actId="255"/>
        <pc:sldMkLst>
          <pc:docMk/>
          <pc:sldMk cId="854659786" sldId="280"/>
        </pc:sldMkLst>
        <pc:spChg chg="mod">
          <ac:chgData name="Naima Amin (2222407)" userId="8631c166-ffa7-4ae4-8fb3-afaa41481f0a" providerId="ADAL" clId="{10B354B7-0D8E-5228-A0A3-759A9A071267}" dt="2026-02-10T09:52:12.486" v="2369" actId="26606"/>
          <ac:spMkLst>
            <pc:docMk/>
            <pc:sldMk cId="854659786" sldId="280"/>
            <ac:spMk id="2" creationId="{9F2EE5D0-7D32-66B7-57A3-66328ADC4CBC}"/>
          </ac:spMkLst>
        </pc:spChg>
        <pc:spChg chg="mod ord">
          <ac:chgData name="Naima Amin (2222407)" userId="8631c166-ffa7-4ae4-8fb3-afaa41481f0a" providerId="ADAL" clId="{10B354B7-0D8E-5228-A0A3-759A9A071267}" dt="2026-02-10T09:55:06.393" v="2389" actId="21"/>
          <ac:spMkLst>
            <pc:docMk/>
            <pc:sldMk cId="854659786" sldId="280"/>
            <ac:spMk id="3" creationId="{7D78CABA-0917-B353-E4D3-FBCDFF72E685}"/>
          </ac:spMkLst>
        </pc:spChg>
        <pc:spChg chg="add mod">
          <ac:chgData name="Naima Amin (2222407)" userId="8631c166-ffa7-4ae4-8fb3-afaa41481f0a" providerId="ADAL" clId="{10B354B7-0D8E-5228-A0A3-759A9A071267}" dt="2026-02-10T09:54:48.172" v="2378" actId="255"/>
          <ac:spMkLst>
            <pc:docMk/>
            <pc:sldMk cId="854659786" sldId="280"/>
            <ac:spMk id="5" creationId="{5DDCC9D9-9CB6-18D1-E41F-675DB8895F6A}"/>
          </ac:spMkLst>
        </pc:spChg>
        <pc:spChg chg="add mod">
          <ac:chgData name="Naima Amin (2222407)" userId="8631c166-ffa7-4ae4-8fb3-afaa41481f0a" providerId="ADAL" clId="{10B354B7-0D8E-5228-A0A3-759A9A071267}" dt="2026-02-10T09:55:31.869" v="2392" actId="255"/>
          <ac:spMkLst>
            <pc:docMk/>
            <pc:sldMk cId="854659786" sldId="280"/>
            <ac:spMk id="7" creationId="{D334D148-C926-D339-29C1-D7E902582180}"/>
          </ac:spMkLst>
        </pc:spChg>
        <pc:spChg chg="add">
          <ac:chgData name="Naima Amin (2222407)" userId="8631c166-ffa7-4ae4-8fb3-afaa41481f0a" providerId="ADAL" clId="{10B354B7-0D8E-5228-A0A3-759A9A071267}" dt="2026-02-10T09:52:12.486" v="2369" actId="26606"/>
          <ac:spMkLst>
            <pc:docMk/>
            <pc:sldMk cId="854659786" sldId="280"/>
            <ac:spMk id="3121" creationId="{13EFA6C3-82DC-4131-9929-2523E6FD0B81}"/>
          </ac:spMkLst>
        </pc:spChg>
        <pc:spChg chg="add">
          <ac:chgData name="Naima Amin (2222407)" userId="8631c166-ffa7-4ae4-8fb3-afaa41481f0a" providerId="ADAL" clId="{10B354B7-0D8E-5228-A0A3-759A9A071267}" dt="2026-02-10T09:52:12.486" v="2369" actId="26606"/>
          <ac:spMkLst>
            <pc:docMk/>
            <pc:sldMk cId="854659786" sldId="280"/>
            <ac:spMk id="3122" creationId="{AEC9469E-14CA-4358-BABC-CBF836A6142D}"/>
          </ac:spMkLst>
        </pc:spChg>
        <pc:spChg chg="add">
          <ac:chgData name="Naima Amin (2222407)" userId="8631c166-ffa7-4ae4-8fb3-afaa41481f0a" providerId="ADAL" clId="{10B354B7-0D8E-5228-A0A3-759A9A071267}" dt="2026-02-10T09:52:12.486" v="2369" actId="26606"/>
          <ac:spMkLst>
            <pc:docMk/>
            <pc:sldMk cId="854659786" sldId="280"/>
            <ac:spMk id="3123" creationId="{048EB4C9-ACAF-4CCA-BA6E-9314431923B2}"/>
          </ac:spMkLst>
        </pc:spChg>
        <pc:picChg chg="add mod">
          <ac:chgData name="Naima Amin (2222407)" userId="8631c166-ffa7-4ae4-8fb3-afaa41481f0a" providerId="ADAL" clId="{10B354B7-0D8E-5228-A0A3-759A9A071267}" dt="2026-02-10T09:52:12.486" v="2369" actId="26606"/>
          <ac:picMkLst>
            <pc:docMk/>
            <pc:sldMk cId="854659786" sldId="280"/>
            <ac:picMk id="3076" creationId="{2F05631B-56F0-5E13-F982-CF13496BF67D}"/>
          </ac:picMkLst>
        </pc:picChg>
      </pc:sldChg>
      <pc:sldChg chg="addSp modSp mod setBg">
        <pc:chgData name="Naima Amin (2222407)" userId="8631c166-ffa7-4ae4-8fb3-afaa41481f0a" providerId="ADAL" clId="{10B354B7-0D8E-5228-A0A3-759A9A071267}" dt="2026-02-10T10:15:15.579" v="2514" actId="1076"/>
        <pc:sldMkLst>
          <pc:docMk/>
          <pc:sldMk cId="2269808241" sldId="281"/>
        </pc:sldMkLst>
        <pc:spChg chg="mod">
          <ac:chgData name="Naima Amin (2222407)" userId="8631c166-ffa7-4ae4-8fb3-afaa41481f0a" providerId="ADAL" clId="{10B354B7-0D8E-5228-A0A3-759A9A071267}" dt="2026-02-10T10:15:10.703" v="2512"/>
          <ac:spMkLst>
            <pc:docMk/>
            <pc:sldMk cId="2269808241" sldId="281"/>
            <ac:spMk id="2" creationId="{B987C2B1-9805-8586-9ED3-EFE61F371875}"/>
          </ac:spMkLst>
        </pc:spChg>
        <pc:spChg chg="mod">
          <ac:chgData name="Naima Amin (2222407)" userId="8631c166-ffa7-4ae4-8fb3-afaa41481f0a" providerId="ADAL" clId="{10B354B7-0D8E-5228-A0A3-759A9A071267}" dt="2026-02-10T10:14:59.712" v="2508" actId="20577"/>
          <ac:spMkLst>
            <pc:docMk/>
            <pc:sldMk cId="2269808241" sldId="281"/>
            <ac:spMk id="3" creationId="{6326B047-7408-1607-F8B4-7AB908363533}"/>
          </ac:spMkLst>
        </pc:spChg>
        <pc:spChg chg="add">
          <ac:chgData name="Naima Amin (2222407)" userId="8631c166-ffa7-4ae4-8fb3-afaa41481f0a" providerId="ADAL" clId="{10B354B7-0D8E-5228-A0A3-759A9A071267}" dt="2026-02-10T10:10:15.860" v="2434" actId="26606"/>
          <ac:spMkLst>
            <pc:docMk/>
            <pc:sldMk cId="2269808241" sldId="281"/>
            <ac:spMk id="5127" creationId="{04812C46-200A-4DEB-A05E-3ED6C68C2387}"/>
          </ac:spMkLst>
        </pc:spChg>
        <pc:spChg chg="add">
          <ac:chgData name="Naima Amin (2222407)" userId="8631c166-ffa7-4ae4-8fb3-afaa41481f0a" providerId="ADAL" clId="{10B354B7-0D8E-5228-A0A3-759A9A071267}" dt="2026-02-10T10:10:15.860" v="2434" actId="26606"/>
          <ac:spMkLst>
            <pc:docMk/>
            <pc:sldMk cId="2269808241" sldId="281"/>
            <ac:spMk id="5129" creationId="{D1EA859B-E555-4109-94F3-6700E046E008}"/>
          </ac:spMkLst>
        </pc:spChg>
        <pc:picChg chg="add mod ord">
          <ac:chgData name="Naima Amin (2222407)" userId="8631c166-ffa7-4ae4-8fb3-afaa41481f0a" providerId="ADAL" clId="{10B354B7-0D8E-5228-A0A3-759A9A071267}" dt="2026-02-10T10:15:15.579" v="2514" actId="1076"/>
          <ac:picMkLst>
            <pc:docMk/>
            <pc:sldMk cId="2269808241" sldId="281"/>
            <ac:picMk id="5122" creationId="{EAE53115-A629-5D16-D2BE-90963784C4E5}"/>
          </ac:picMkLst>
        </pc:picChg>
      </pc:sldChg>
      <pc:sldChg chg="addSp delSp modSp mod setBg">
        <pc:chgData name="Naima Amin (2222407)" userId="8631c166-ffa7-4ae4-8fb3-afaa41481f0a" providerId="ADAL" clId="{10B354B7-0D8E-5228-A0A3-759A9A071267}" dt="2026-02-12T08:55:32.860" v="2683" actId="20577"/>
        <pc:sldMkLst>
          <pc:docMk/>
          <pc:sldMk cId="109096342" sldId="282"/>
        </pc:sldMkLst>
        <pc:spChg chg="mod">
          <ac:chgData name="Naima Amin (2222407)" userId="8631c166-ffa7-4ae4-8fb3-afaa41481f0a" providerId="ADAL" clId="{10B354B7-0D8E-5228-A0A3-759A9A071267}" dt="2026-02-10T10:21:44.841" v="2568" actId="26606"/>
          <ac:spMkLst>
            <pc:docMk/>
            <pc:sldMk cId="109096342" sldId="282"/>
            <ac:spMk id="2" creationId="{54057C32-B7AC-7874-74B5-C1448B454F1A}"/>
          </ac:spMkLst>
        </pc:spChg>
        <pc:spChg chg="mod ord">
          <ac:chgData name="Naima Amin (2222407)" userId="8631c166-ffa7-4ae4-8fb3-afaa41481f0a" providerId="ADAL" clId="{10B354B7-0D8E-5228-A0A3-759A9A071267}" dt="2026-02-12T08:55:32.860" v="2683" actId="20577"/>
          <ac:spMkLst>
            <pc:docMk/>
            <pc:sldMk cId="109096342" sldId="282"/>
            <ac:spMk id="3" creationId="{9945F7D2-9B63-4A2A-C2F8-368007412EC6}"/>
          </ac:spMkLst>
        </pc:spChg>
        <pc:spChg chg="add mod">
          <ac:chgData name="Naima Amin (2222407)" userId="8631c166-ffa7-4ae4-8fb3-afaa41481f0a" providerId="ADAL" clId="{10B354B7-0D8E-5228-A0A3-759A9A071267}" dt="2026-02-10T10:21:01.377" v="2567" actId="26606"/>
          <ac:spMkLst>
            <pc:docMk/>
            <pc:sldMk cId="109096342" sldId="282"/>
            <ac:spMk id="5" creationId="{6D58592A-C44C-528B-68D1-0CAB8A3A29D9}"/>
          </ac:spMkLst>
        </pc:spChg>
        <pc:spChg chg="add del mod">
          <ac:chgData name="Naima Amin (2222407)" userId="8631c166-ffa7-4ae4-8fb3-afaa41481f0a" providerId="ADAL" clId="{10B354B7-0D8E-5228-A0A3-759A9A071267}" dt="2026-02-10T10:21:01.377" v="2567" actId="26606"/>
          <ac:spMkLst>
            <pc:docMk/>
            <pc:sldMk cId="109096342" sldId="282"/>
            <ac:spMk id="7" creationId="{91B0B7C8-028E-8A10-2421-C67C9D3B6739}"/>
          </ac:spMkLst>
        </pc:spChg>
        <pc:spChg chg="add">
          <ac:chgData name="Naima Amin (2222407)" userId="8631c166-ffa7-4ae4-8fb3-afaa41481f0a" providerId="ADAL" clId="{10B354B7-0D8E-5228-A0A3-759A9A071267}" dt="2026-02-10T10:21:44.841" v="2568" actId="26606"/>
          <ac:spMkLst>
            <pc:docMk/>
            <pc:sldMk cId="109096342" sldId="282"/>
            <ac:spMk id="6176" creationId="{CBE3092D-4105-4026-9B66-A0011E0CA5E1}"/>
          </ac:spMkLst>
        </pc:spChg>
        <pc:spChg chg="add">
          <ac:chgData name="Naima Amin (2222407)" userId="8631c166-ffa7-4ae4-8fb3-afaa41481f0a" providerId="ADAL" clId="{10B354B7-0D8E-5228-A0A3-759A9A071267}" dt="2026-02-10T10:21:44.841" v="2568" actId="26606"/>
          <ac:spMkLst>
            <pc:docMk/>
            <pc:sldMk cId="109096342" sldId="282"/>
            <ac:spMk id="6178" creationId="{D9759409-BDF8-4BFD-9AF3-4B5C04C2A162}"/>
          </ac:spMkLst>
        </pc:spChg>
        <pc:picChg chg="add mod ord">
          <ac:chgData name="Naima Amin (2222407)" userId="8631c166-ffa7-4ae4-8fb3-afaa41481f0a" providerId="ADAL" clId="{10B354B7-0D8E-5228-A0A3-759A9A071267}" dt="2026-02-10T10:21:44.841" v="2568" actId="26606"/>
          <ac:picMkLst>
            <pc:docMk/>
            <pc:sldMk cId="109096342" sldId="282"/>
            <ac:picMk id="6146" creationId="{4E994FC9-31BA-378F-131A-772200226014}"/>
          </ac:picMkLst>
        </pc:picChg>
      </pc:sldChg>
      <pc:sldChg chg="addSp delSp modSp mod setBg">
        <pc:chgData name="Naima Amin (2222407)" userId="8631c166-ffa7-4ae4-8fb3-afaa41481f0a" providerId="ADAL" clId="{10B354B7-0D8E-5228-A0A3-759A9A071267}" dt="2026-02-10T10:30:19.654" v="2614" actId="26606"/>
        <pc:sldMkLst>
          <pc:docMk/>
          <pc:sldMk cId="2547494993" sldId="283"/>
        </pc:sldMkLst>
        <pc:spChg chg="mod">
          <ac:chgData name="Naima Amin (2222407)" userId="8631c166-ffa7-4ae4-8fb3-afaa41481f0a" providerId="ADAL" clId="{10B354B7-0D8E-5228-A0A3-759A9A071267}" dt="2026-02-10T10:30:19.654" v="2614" actId="26606"/>
          <ac:spMkLst>
            <pc:docMk/>
            <pc:sldMk cId="2547494993" sldId="283"/>
            <ac:spMk id="2" creationId="{2DA61ED4-B353-9DF9-3875-62B83F43B74D}"/>
          </ac:spMkLst>
        </pc:spChg>
        <pc:spChg chg="mod">
          <ac:chgData name="Naima Amin (2222407)" userId="8631c166-ffa7-4ae4-8fb3-afaa41481f0a" providerId="ADAL" clId="{10B354B7-0D8E-5228-A0A3-759A9A071267}" dt="2026-02-10T10:30:19.654" v="2614" actId="26606"/>
          <ac:spMkLst>
            <pc:docMk/>
            <pc:sldMk cId="2547494993" sldId="283"/>
            <ac:spMk id="3" creationId="{E43F3E02-1FB1-9D01-ADE7-399AD29765D5}"/>
          </ac:spMkLst>
        </pc:spChg>
        <pc:spChg chg="add mod">
          <ac:chgData name="Naima Amin (2222407)" userId="8631c166-ffa7-4ae4-8fb3-afaa41481f0a" providerId="ADAL" clId="{10B354B7-0D8E-5228-A0A3-759A9A071267}" dt="2026-02-10T10:30:19.654" v="2614" actId="26606"/>
          <ac:spMkLst>
            <pc:docMk/>
            <pc:sldMk cId="2547494993" sldId="283"/>
            <ac:spMk id="5" creationId="{AFD47D20-E1BB-2D8D-F43D-23C02BF52D28}"/>
          </ac:spMkLst>
        </pc:spChg>
        <pc:spChg chg="add del mod">
          <ac:chgData name="Naima Amin (2222407)" userId="8631c166-ffa7-4ae4-8fb3-afaa41481f0a" providerId="ADAL" clId="{10B354B7-0D8E-5228-A0A3-759A9A071267}" dt="2026-02-10T10:30:19.654" v="2614" actId="26606"/>
          <ac:spMkLst>
            <pc:docMk/>
            <pc:sldMk cId="2547494993" sldId="283"/>
            <ac:spMk id="7" creationId="{130EE900-C83E-2E84-2D9E-3F985C4C06EA}"/>
          </ac:spMkLst>
        </pc:spChg>
        <pc:spChg chg="add">
          <ac:chgData name="Naima Amin (2222407)" userId="8631c166-ffa7-4ae4-8fb3-afaa41481f0a" providerId="ADAL" clId="{10B354B7-0D8E-5228-A0A3-759A9A071267}" dt="2026-02-10T10:30:19.654" v="2614" actId="26606"/>
          <ac:spMkLst>
            <pc:docMk/>
            <pc:sldMk cId="2547494993" sldId="283"/>
            <ac:spMk id="7177" creationId="{D1EA859B-E555-4109-94F3-6700E046E008}"/>
          </ac:spMkLst>
        </pc:spChg>
        <pc:spChg chg="add">
          <ac:chgData name="Naima Amin (2222407)" userId="8631c166-ffa7-4ae4-8fb3-afaa41481f0a" providerId="ADAL" clId="{10B354B7-0D8E-5228-A0A3-759A9A071267}" dt="2026-02-10T10:30:19.654" v="2614" actId="26606"/>
          <ac:spMkLst>
            <pc:docMk/>
            <pc:sldMk cId="2547494993" sldId="283"/>
            <ac:spMk id="7178" creationId="{04812C46-200A-4DEB-A05E-3ED6C68C2387}"/>
          </ac:spMkLst>
        </pc:spChg>
        <pc:picChg chg="add mod ord">
          <ac:chgData name="Naima Amin (2222407)" userId="8631c166-ffa7-4ae4-8fb3-afaa41481f0a" providerId="ADAL" clId="{10B354B7-0D8E-5228-A0A3-759A9A071267}" dt="2026-02-10T10:30:19.654" v="2614" actId="26606"/>
          <ac:picMkLst>
            <pc:docMk/>
            <pc:sldMk cId="2547494993" sldId="283"/>
            <ac:picMk id="7170" creationId="{6328761A-4AAE-E661-6DFB-DF52A28B1099}"/>
          </ac:picMkLst>
        </pc:picChg>
      </pc:sldChg>
      <pc:sldChg chg="addSp modSp mod">
        <pc:chgData name="Naima Amin (2222407)" userId="8631c166-ffa7-4ae4-8fb3-afaa41481f0a" providerId="ADAL" clId="{10B354B7-0D8E-5228-A0A3-759A9A071267}" dt="2026-02-12T09:11:39.314" v="2738" actId="20577"/>
        <pc:sldMkLst>
          <pc:docMk/>
          <pc:sldMk cId="3532315302" sldId="284"/>
        </pc:sldMkLst>
        <pc:spChg chg="mod">
          <ac:chgData name="Naima Amin (2222407)" userId="8631c166-ffa7-4ae4-8fb3-afaa41481f0a" providerId="ADAL" clId="{10B354B7-0D8E-5228-A0A3-759A9A071267}" dt="2026-02-08T17:16:00.986" v="713"/>
          <ac:spMkLst>
            <pc:docMk/>
            <pc:sldMk cId="3532315302" sldId="284"/>
            <ac:spMk id="2" creationId="{6847868A-4A1D-9219-19E4-244500230B11}"/>
          </ac:spMkLst>
        </pc:spChg>
        <pc:spChg chg="mod">
          <ac:chgData name="Naima Amin (2222407)" userId="8631c166-ffa7-4ae4-8fb3-afaa41481f0a" providerId="ADAL" clId="{10B354B7-0D8E-5228-A0A3-759A9A071267}" dt="2026-02-12T09:11:39.314" v="2738" actId="20577"/>
          <ac:spMkLst>
            <pc:docMk/>
            <pc:sldMk cId="3532315302" sldId="284"/>
            <ac:spMk id="3" creationId="{49425F5B-2438-C0ED-2FEB-E0BC883DB9A9}"/>
          </ac:spMkLst>
        </pc:spChg>
        <pc:spChg chg="add mod">
          <ac:chgData name="Naima Amin (2222407)" userId="8631c166-ffa7-4ae4-8fb3-afaa41481f0a" providerId="ADAL" clId="{10B354B7-0D8E-5228-A0A3-759A9A071267}" dt="2026-02-10T10:33:34.216" v="2640" actId="14100"/>
          <ac:spMkLst>
            <pc:docMk/>
            <pc:sldMk cId="3532315302" sldId="284"/>
            <ac:spMk id="5" creationId="{6A01FD72-05DA-FCEC-C0D7-A95A69C20016}"/>
          </ac:spMkLst>
        </pc:spChg>
        <pc:picChg chg="add mod">
          <ac:chgData name="Naima Amin (2222407)" userId="8631c166-ffa7-4ae4-8fb3-afaa41481f0a" providerId="ADAL" clId="{10B354B7-0D8E-5228-A0A3-759A9A071267}" dt="2026-02-12T09:08:19.179" v="2717" actId="14100"/>
          <ac:picMkLst>
            <pc:docMk/>
            <pc:sldMk cId="3532315302" sldId="284"/>
            <ac:picMk id="1026" creationId="{2B07EA5B-7DCF-3565-334E-93E526C52174}"/>
          </ac:picMkLst>
        </pc:picChg>
      </pc:sldChg>
      <pc:sldChg chg="modSp mod">
        <pc:chgData name="Naima Amin (2222407)" userId="8631c166-ffa7-4ae4-8fb3-afaa41481f0a" providerId="ADAL" clId="{10B354B7-0D8E-5228-A0A3-759A9A071267}" dt="2026-02-12T09:26:09.754" v="2779" actId="14100"/>
        <pc:sldMkLst>
          <pc:docMk/>
          <pc:sldMk cId="4004755461" sldId="286"/>
        </pc:sldMkLst>
        <pc:spChg chg="mod">
          <ac:chgData name="Naima Amin (2222407)" userId="8631c166-ffa7-4ae4-8fb3-afaa41481f0a" providerId="ADAL" clId="{10B354B7-0D8E-5228-A0A3-759A9A071267}" dt="2026-02-08T17:38:27.971" v="917" actId="20577"/>
          <ac:spMkLst>
            <pc:docMk/>
            <pc:sldMk cId="4004755461" sldId="286"/>
            <ac:spMk id="2" creationId="{2F0BA4D8-66C6-A96F-451F-E230DE84DDDD}"/>
          </ac:spMkLst>
        </pc:spChg>
        <pc:spChg chg="mod">
          <ac:chgData name="Naima Amin (2222407)" userId="8631c166-ffa7-4ae4-8fb3-afaa41481f0a" providerId="ADAL" clId="{10B354B7-0D8E-5228-A0A3-759A9A071267}" dt="2026-02-12T09:26:09.754" v="2779" actId="14100"/>
          <ac:spMkLst>
            <pc:docMk/>
            <pc:sldMk cId="4004755461" sldId="286"/>
            <ac:spMk id="3" creationId="{08AE36E0-5469-F547-8E6A-7C0797B6FE5D}"/>
          </ac:spMkLst>
        </pc:spChg>
      </pc:sldChg>
      <pc:sldChg chg="addSp modSp mod">
        <pc:chgData name="Naima Amin (2222407)" userId="8631c166-ffa7-4ae4-8fb3-afaa41481f0a" providerId="ADAL" clId="{10B354B7-0D8E-5228-A0A3-759A9A071267}" dt="2026-02-12T09:26:37.009" v="2781" actId="27636"/>
        <pc:sldMkLst>
          <pc:docMk/>
          <pc:sldMk cId="3230608190" sldId="287"/>
        </pc:sldMkLst>
        <pc:spChg chg="mod">
          <ac:chgData name="Naima Amin (2222407)" userId="8631c166-ffa7-4ae4-8fb3-afaa41481f0a" providerId="ADAL" clId="{10B354B7-0D8E-5228-A0A3-759A9A071267}" dt="2026-02-12T09:26:37.009" v="2781" actId="27636"/>
          <ac:spMkLst>
            <pc:docMk/>
            <pc:sldMk cId="3230608190" sldId="287"/>
            <ac:spMk id="3" creationId="{A1DAC9B5-56A9-0516-5625-5AB2676D1EC6}"/>
          </ac:spMkLst>
        </pc:spChg>
      </pc:sldChg>
      <pc:sldChg chg="addSp delSp modSp new mod setBg">
        <pc:chgData name="Naima Amin (2222407)" userId="8631c166-ffa7-4ae4-8fb3-afaa41481f0a" providerId="ADAL" clId="{10B354B7-0D8E-5228-A0A3-759A9A071267}" dt="2026-02-10T09:42:51.527" v="2354" actId="20577"/>
        <pc:sldMkLst>
          <pc:docMk/>
          <pc:sldMk cId="2632657900" sldId="290"/>
        </pc:sldMkLst>
        <pc:spChg chg="mod">
          <ac:chgData name="Naima Amin (2222407)" userId="8631c166-ffa7-4ae4-8fb3-afaa41481f0a" providerId="ADAL" clId="{10B354B7-0D8E-5228-A0A3-759A9A071267}" dt="2026-02-10T09:39:32.089" v="2261" actId="26606"/>
          <ac:spMkLst>
            <pc:docMk/>
            <pc:sldMk cId="2632657900" sldId="290"/>
            <ac:spMk id="2" creationId="{D750CD51-A9EA-0C07-F01A-88C66063C6C1}"/>
          </ac:spMkLst>
        </pc:spChg>
        <pc:spChg chg="mod ord">
          <ac:chgData name="Naima Amin (2222407)" userId="8631c166-ffa7-4ae4-8fb3-afaa41481f0a" providerId="ADAL" clId="{10B354B7-0D8E-5228-A0A3-759A9A071267}" dt="2026-02-10T09:42:04.342" v="2266" actId="21"/>
          <ac:spMkLst>
            <pc:docMk/>
            <pc:sldMk cId="2632657900" sldId="290"/>
            <ac:spMk id="3" creationId="{24CCE6F6-A0FD-45CA-D518-4D46787914D6}"/>
          </ac:spMkLst>
        </pc:spChg>
        <pc:spChg chg="add mod">
          <ac:chgData name="Naima Amin (2222407)" userId="8631c166-ffa7-4ae4-8fb3-afaa41481f0a" providerId="ADAL" clId="{10B354B7-0D8E-5228-A0A3-759A9A071267}" dt="2026-02-10T09:42:51.527" v="2354" actId="20577"/>
          <ac:spMkLst>
            <pc:docMk/>
            <pc:sldMk cId="2632657900" sldId="290"/>
            <ac:spMk id="5" creationId="{E06CA797-CA00-12C0-76B9-EA5E912460FE}"/>
          </ac:spMkLst>
        </pc:spChg>
        <pc:spChg chg="add">
          <ac:chgData name="Naima Amin (2222407)" userId="8631c166-ffa7-4ae4-8fb3-afaa41481f0a" providerId="ADAL" clId="{10B354B7-0D8E-5228-A0A3-759A9A071267}" dt="2026-02-10T09:39:32.089" v="2261" actId="26606"/>
          <ac:spMkLst>
            <pc:docMk/>
            <pc:sldMk cId="2632657900" sldId="290"/>
            <ac:spMk id="2068" creationId="{637B2035-1FCB-439A-B421-095E136C7E07}"/>
          </ac:spMkLst>
        </pc:spChg>
        <pc:spChg chg="add">
          <ac:chgData name="Naima Amin (2222407)" userId="8631c166-ffa7-4ae4-8fb3-afaa41481f0a" providerId="ADAL" clId="{10B354B7-0D8E-5228-A0A3-759A9A071267}" dt="2026-02-10T09:39:32.089" v="2261" actId="26606"/>
          <ac:spMkLst>
            <pc:docMk/>
            <pc:sldMk cId="2632657900" sldId="290"/>
            <ac:spMk id="2069" creationId="{676D6CDF-C512-4739-B158-55EE955EFA39}"/>
          </ac:spMkLst>
        </pc:spChg>
        <pc:picChg chg="add mod ord">
          <ac:chgData name="Naima Amin (2222407)" userId="8631c166-ffa7-4ae4-8fb3-afaa41481f0a" providerId="ADAL" clId="{10B354B7-0D8E-5228-A0A3-759A9A071267}" dt="2026-02-10T09:39:32.089" v="2261" actId="26606"/>
          <ac:picMkLst>
            <pc:docMk/>
            <pc:sldMk cId="2632657900" sldId="290"/>
            <ac:picMk id="2050" creationId="{98EB5EBC-1956-5308-2584-B9ACE636BEE5}"/>
          </ac:picMkLst>
        </pc:picChg>
      </pc:sldChg>
      <pc:sldChg chg="addSp modSp new mod setBg">
        <pc:chgData name="Naima Amin (2222407)" userId="8631c166-ffa7-4ae4-8fb3-afaa41481f0a" providerId="ADAL" clId="{10B354B7-0D8E-5228-A0A3-759A9A071267}" dt="2026-02-10T10:03:44.993" v="2419" actId="255"/>
        <pc:sldMkLst>
          <pc:docMk/>
          <pc:sldMk cId="103155790" sldId="291"/>
        </pc:sldMkLst>
        <pc:spChg chg="mod">
          <ac:chgData name="Naima Amin (2222407)" userId="8631c166-ffa7-4ae4-8fb3-afaa41481f0a" providerId="ADAL" clId="{10B354B7-0D8E-5228-A0A3-759A9A071267}" dt="2026-02-10T10:00:18.441" v="2394" actId="26606"/>
          <ac:spMkLst>
            <pc:docMk/>
            <pc:sldMk cId="103155790" sldId="291"/>
            <ac:spMk id="2" creationId="{40D0FF16-59B1-3EB3-CCCC-0287A67EFFA5}"/>
          </ac:spMkLst>
        </pc:spChg>
        <pc:spChg chg="mod ord">
          <ac:chgData name="Naima Amin (2222407)" userId="8631c166-ffa7-4ae4-8fb3-afaa41481f0a" providerId="ADAL" clId="{10B354B7-0D8E-5228-A0A3-759A9A071267}" dt="2026-02-10T10:03:19.882" v="2415" actId="21"/>
          <ac:spMkLst>
            <pc:docMk/>
            <pc:sldMk cId="103155790" sldId="291"/>
            <ac:spMk id="3" creationId="{5F721DB5-E2E3-8CC4-314E-29BCBE5F1D7E}"/>
          </ac:spMkLst>
        </pc:spChg>
        <pc:spChg chg="add mod">
          <ac:chgData name="Naima Amin (2222407)" userId="8631c166-ffa7-4ae4-8fb3-afaa41481f0a" providerId="ADAL" clId="{10B354B7-0D8E-5228-A0A3-759A9A071267}" dt="2026-02-10T10:03:03.959" v="2404" actId="255"/>
          <ac:spMkLst>
            <pc:docMk/>
            <pc:sldMk cId="103155790" sldId="291"/>
            <ac:spMk id="5" creationId="{06D524E3-E57A-1DB8-EC37-9C95E0BD15C6}"/>
          </ac:spMkLst>
        </pc:spChg>
        <pc:spChg chg="add mod">
          <ac:chgData name="Naima Amin (2222407)" userId="8631c166-ffa7-4ae4-8fb3-afaa41481f0a" providerId="ADAL" clId="{10B354B7-0D8E-5228-A0A3-759A9A071267}" dt="2026-02-10T10:03:44.993" v="2419" actId="255"/>
          <ac:spMkLst>
            <pc:docMk/>
            <pc:sldMk cId="103155790" sldId="291"/>
            <ac:spMk id="7" creationId="{1FBCB30B-972E-00F4-102D-32C6F06E540D}"/>
          </ac:spMkLst>
        </pc:spChg>
        <pc:spChg chg="add">
          <ac:chgData name="Naima Amin (2222407)" userId="8631c166-ffa7-4ae4-8fb3-afaa41481f0a" providerId="ADAL" clId="{10B354B7-0D8E-5228-A0A3-759A9A071267}" dt="2026-02-10T10:00:18.441" v="2394" actId="26606"/>
          <ac:spMkLst>
            <pc:docMk/>
            <pc:sldMk cId="103155790" sldId="291"/>
            <ac:spMk id="4103" creationId="{F541DB91-0B10-46D9-B34B-7BFF9602606D}"/>
          </ac:spMkLst>
        </pc:spChg>
        <pc:spChg chg="add">
          <ac:chgData name="Naima Amin (2222407)" userId="8631c166-ffa7-4ae4-8fb3-afaa41481f0a" providerId="ADAL" clId="{10B354B7-0D8E-5228-A0A3-759A9A071267}" dt="2026-02-10T10:00:18.441" v="2394" actId="26606"/>
          <ac:spMkLst>
            <pc:docMk/>
            <pc:sldMk cId="103155790" sldId="291"/>
            <ac:spMk id="4105" creationId="{9CF7FE1C-8BC5-4B0C-A2BC-93AB72C90FDD}"/>
          </ac:spMkLst>
        </pc:spChg>
        <pc:picChg chg="add mod">
          <ac:chgData name="Naima Amin (2222407)" userId="8631c166-ffa7-4ae4-8fb3-afaa41481f0a" providerId="ADAL" clId="{10B354B7-0D8E-5228-A0A3-759A9A071267}" dt="2026-02-10T10:00:18.441" v="2394" actId="26606"/>
          <ac:picMkLst>
            <pc:docMk/>
            <pc:sldMk cId="103155790" sldId="291"/>
            <ac:picMk id="4098" creationId="{E996B5FC-9EDE-D7F8-4874-2545BC750B17}"/>
          </ac:picMkLst>
        </pc:picChg>
      </pc:sldChg>
      <pc:sldChg chg="modSp mod">
        <pc:chgData name="Naima Amin (2222407)" userId="8631c166-ffa7-4ae4-8fb3-afaa41481f0a" providerId="ADAL" clId="{10B354B7-0D8E-5228-A0A3-759A9A071267}" dt="2026-02-12T09:40:24.198" v="2783" actId="20577"/>
        <pc:sldMkLst>
          <pc:docMk/>
          <pc:sldMk cId="2324220414" sldId="298"/>
        </pc:sldMkLst>
        <pc:spChg chg="mod">
          <ac:chgData name="Naima Amin (2222407)" userId="8631c166-ffa7-4ae4-8fb3-afaa41481f0a" providerId="ADAL" clId="{10B354B7-0D8E-5228-A0A3-759A9A071267}" dt="2026-02-12T09:40:24.198" v="2783" actId="20577"/>
          <ac:spMkLst>
            <pc:docMk/>
            <pc:sldMk cId="2324220414" sldId="298"/>
            <ac:spMk id="2" creationId="{A9C0F328-6D1A-EF7B-710C-4BE0B8440C66}"/>
          </ac:spMkLst>
        </pc:spChg>
      </pc:sldChg>
    </pc:docChg>
  </pc:docChgLst>
  <pc:docChgLst>
    <pc:chgData name="Fatima Ali (2222409)" userId="S::2222409@student.uwtsd.ac.uk::b943c017-98b0-44a4-8de9-fe0bac846641" providerId="AD" clId="Web-{D19FED6E-87B4-45AA-ABD6-553895F91F4D}"/>
    <pc:docChg chg="modSld">
      <pc:chgData name="Fatima Ali (2222409)" userId="S::2222409@student.uwtsd.ac.uk::b943c017-98b0-44a4-8de9-fe0bac846641" providerId="AD" clId="Web-{D19FED6E-87B4-45AA-ABD6-553895F91F4D}" dt="2026-02-02T11:13:32.756" v="3" actId="20577"/>
      <pc:docMkLst>
        <pc:docMk/>
      </pc:docMkLst>
    </pc:docChg>
  </pc:docChgLst>
  <pc:docChgLst>
    <pc:chgData clId="Web-{314F3B73-A928-FA8B-494C-9BF24E5E0F19}"/>
    <pc:docChg chg="modSld">
      <pc:chgData name="" userId="" providerId="" clId="Web-{314F3B73-A928-FA8B-494C-9BF24E5E0F19}" dt="2026-02-02T10:00:07.773" v="4" actId="20577"/>
      <pc:docMkLst>
        <pc:docMk/>
      </pc:docMkLst>
      <pc:sldChg chg="modSp">
        <pc:chgData name="" userId="" providerId="" clId="Web-{314F3B73-A928-FA8B-494C-9BF24E5E0F19}" dt="2026-02-02T10:00:07.773" v="4" actId="20577"/>
        <pc:sldMkLst>
          <pc:docMk/>
          <pc:sldMk cId="190836839" sldId="256"/>
        </pc:sldMkLst>
        <pc:spChg chg="mod">
          <ac:chgData name="" userId="" providerId="" clId="Web-{314F3B73-A928-FA8B-494C-9BF24E5E0F19}" dt="2026-02-02T10:00:07.773" v="4" actId="20577"/>
          <ac:spMkLst>
            <pc:docMk/>
            <pc:sldMk cId="190836839" sldId="256"/>
            <ac:spMk id="3" creationId="{75A76664-5BD8-7EF5-11CA-33A5812830B1}"/>
          </ac:spMkLst>
        </pc:spChg>
      </pc:sldChg>
    </pc:docChg>
  </pc:docChgLst>
  <pc:docChgLst>
    <pc:chgData name="Fatima Ali (2222409)" userId="S::2222409@student.uwtsd.ac.uk::b943c017-98b0-44a4-8de9-fe0bac846641" providerId="AD" clId="Web-{AA8F4721-2D8E-68EE-8CF9-53B942307F28}"/>
    <pc:docChg chg="modSld">
      <pc:chgData name="Fatima Ali (2222409)" userId="S::2222409@student.uwtsd.ac.uk::b943c017-98b0-44a4-8de9-fe0bac846641" providerId="AD" clId="Web-{AA8F4721-2D8E-68EE-8CF9-53B942307F28}" dt="2026-02-02T11:55:57.538" v="38" actId="20577"/>
      <pc:docMkLst>
        <pc:docMk/>
      </pc:docMkLst>
    </pc:docChg>
  </pc:docChgLst>
  <pc:docChgLst>
    <pc:chgData name="Fatima Ali (2222409)" userId="S::2222409@student.uwtsd.ac.uk::b943c017-98b0-44a4-8de9-fe0bac846641" providerId="AD" clId="Web-{9092F3E4-55DE-CB23-2391-1D71A4605D41}"/>
    <pc:docChg chg="modSld">
      <pc:chgData name="Fatima Ali (2222409)" userId="S::2222409@student.uwtsd.ac.uk::b943c017-98b0-44a4-8de9-fe0bac846641" providerId="AD" clId="Web-{9092F3E4-55DE-CB23-2391-1D71A4605D41}" dt="2026-02-02T10:04:46.545" v="15" actId="20577"/>
      <pc:docMkLst>
        <pc:docMk/>
      </pc:docMkLst>
    </pc:docChg>
  </pc:docChgLst>
  <pc:docChgLst>
    <pc:chgData name="Fatima Ali (2222409)" userId="S::2222409@student.uwtsd.ac.uk::b943c017-98b0-44a4-8de9-fe0bac846641" providerId="AD" clId="Web-{AD219A6E-A3A5-EF3A-98A3-95A4BFA8AEBE}"/>
    <pc:docChg chg="modSld">
      <pc:chgData name="Fatima Ali (2222409)" userId="S::2222409@student.uwtsd.ac.uk::b943c017-98b0-44a4-8de9-fe0bac846641" providerId="AD" clId="Web-{AD219A6E-A3A5-EF3A-98A3-95A4BFA8AEBE}" dt="2026-02-03T11:31:09.704" v="0" actId="20577"/>
      <pc:docMkLst>
        <pc:docMk/>
      </pc:docMkLst>
      <pc:sldChg chg="modSp">
        <pc:chgData name="Fatima Ali (2222409)" userId="S::2222409@student.uwtsd.ac.uk::b943c017-98b0-44a4-8de9-fe0bac846641" providerId="AD" clId="Web-{AD219A6E-A3A5-EF3A-98A3-95A4BFA8AEBE}" dt="2026-02-03T11:31:09.704" v="0" actId="20577"/>
        <pc:sldMkLst>
          <pc:docMk/>
          <pc:sldMk cId="190836839" sldId="256"/>
        </pc:sldMkLst>
        <pc:spChg chg="mod">
          <ac:chgData name="Fatima Ali (2222409)" userId="S::2222409@student.uwtsd.ac.uk::b943c017-98b0-44a4-8de9-fe0bac846641" providerId="AD" clId="Web-{AD219A6E-A3A5-EF3A-98A3-95A4BFA8AEBE}" dt="2026-02-03T11:31:09.704" v="0" actId="20577"/>
          <ac:spMkLst>
            <pc:docMk/>
            <pc:sldMk cId="190836839" sldId="256"/>
            <ac:spMk id="2" creationId="{D7DA1BCA-4B0A-C521-883E-9FF325EBB06F}"/>
          </ac:spMkLst>
        </pc:spChg>
      </pc:sldChg>
    </pc:docChg>
  </pc:docChgLst>
  <pc:docChgLst>
    <pc:chgData name="Naima Amin (2222407)" userId="S::2222407@student.uwtsd.ac.uk::8631c166-ffa7-4ae4-8fb3-afaa41481f0a" providerId="AD" clId="Web-{314F3B73-A928-FA8B-494C-9BF24E5E0F19}"/>
    <pc:docChg chg="modSld">
      <pc:chgData name="Naima Amin (2222407)" userId="S::2222407@student.uwtsd.ac.uk::8631c166-ffa7-4ae4-8fb3-afaa41481f0a" providerId="AD" clId="Web-{314F3B73-A928-FA8B-494C-9BF24E5E0F19}" dt="2026-02-02T10:00:19.414" v="0" actId="20577"/>
      <pc:docMkLst>
        <pc:docMk/>
      </pc:docMkLst>
      <pc:sldChg chg="modSp">
        <pc:chgData name="Naima Amin (2222407)" userId="S::2222407@student.uwtsd.ac.uk::8631c166-ffa7-4ae4-8fb3-afaa41481f0a" providerId="AD" clId="Web-{314F3B73-A928-FA8B-494C-9BF24E5E0F19}" dt="2026-02-02T10:00:19.414" v="0" actId="20577"/>
        <pc:sldMkLst>
          <pc:docMk/>
          <pc:sldMk cId="190836839" sldId="256"/>
        </pc:sldMkLst>
        <pc:spChg chg="mod">
          <ac:chgData name="Naima Amin (2222407)" userId="S::2222407@student.uwtsd.ac.uk::8631c166-ffa7-4ae4-8fb3-afaa41481f0a" providerId="AD" clId="Web-{314F3B73-A928-FA8B-494C-9BF24E5E0F19}" dt="2026-02-02T10:00:19.414" v="0" actId="20577"/>
          <ac:spMkLst>
            <pc:docMk/>
            <pc:sldMk cId="190836839" sldId="256"/>
            <ac:spMk id="3" creationId="{75A76664-5BD8-7EF5-11CA-33A5812830B1}"/>
          </ac:spMkLst>
        </pc:spChg>
      </pc:sldChg>
    </pc:docChg>
  </pc:docChgLst>
  <pc:docChgLst>
    <pc:chgData name="Fatima Ali (2222409)" userId="S::2222409@student.uwtsd.ac.uk::b943c017-98b0-44a4-8de9-fe0bac846641" providerId="AD" clId="Web-{59F85BAA-A58D-82E6-8A69-5367567806C2}"/>
    <pc:docChg chg="modSld">
      <pc:chgData name="Fatima Ali (2222409)" userId="S::2222409@student.uwtsd.ac.uk::b943c017-98b0-44a4-8de9-fe0bac846641" providerId="AD" clId="Web-{59F85BAA-A58D-82E6-8A69-5367567806C2}" dt="2026-02-09T12:26:43.749" v="25" actId="1076"/>
      <pc:docMkLst>
        <pc:docMk/>
      </pc:docMkLst>
      <pc:sldChg chg="modSp">
        <pc:chgData name="Fatima Ali (2222409)" userId="S::2222409@student.uwtsd.ac.uk::b943c017-98b0-44a4-8de9-fe0bac846641" providerId="AD" clId="Web-{59F85BAA-A58D-82E6-8A69-5367567806C2}" dt="2026-02-09T11:09:23.836" v="6" actId="20577"/>
        <pc:sldMkLst>
          <pc:docMk/>
          <pc:sldMk cId="3877018965" sldId="259"/>
        </pc:sldMkLst>
        <pc:spChg chg="mod">
          <ac:chgData name="Fatima Ali (2222409)" userId="S::2222409@student.uwtsd.ac.uk::b943c017-98b0-44a4-8de9-fe0bac846641" providerId="AD" clId="Web-{59F85BAA-A58D-82E6-8A69-5367567806C2}" dt="2026-02-09T11:09:23.836" v="6" actId="20577"/>
          <ac:spMkLst>
            <pc:docMk/>
            <pc:sldMk cId="3877018965" sldId="259"/>
            <ac:spMk id="3" creationId="{222AE1A7-8EE4-277F-AC61-09403D7B8618}"/>
          </ac:spMkLst>
        </pc:spChg>
      </pc:sldChg>
      <pc:sldChg chg="modSp">
        <pc:chgData name="Fatima Ali (2222409)" userId="S::2222409@student.uwtsd.ac.uk::b943c017-98b0-44a4-8de9-fe0bac846641" providerId="AD" clId="Web-{59F85BAA-A58D-82E6-8A69-5367567806C2}" dt="2026-02-09T11:09:34.008" v="9" actId="20577"/>
        <pc:sldMkLst>
          <pc:docMk/>
          <pc:sldMk cId="1620718590" sldId="261"/>
        </pc:sldMkLst>
      </pc:sldChg>
      <pc:sldChg chg="modSp">
        <pc:chgData name="Fatima Ali (2222409)" userId="S::2222409@student.uwtsd.ac.uk::b943c017-98b0-44a4-8de9-fe0bac846641" providerId="AD" clId="Web-{59F85BAA-A58D-82E6-8A69-5367567806C2}" dt="2026-02-09T11:09:39.680" v="10" actId="20577"/>
        <pc:sldMkLst>
          <pc:docMk/>
          <pc:sldMk cId="3660082991" sldId="262"/>
        </pc:sldMkLst>
        <pc:spChg chg="mod">
          <ac:chgData name="Fatima Ali (2222409)" userId="S::2222409@student.uwtsd.ac.uk::b943c017-98b0-44a4-8de9-fe0bac846641" providerId="AD" clId="Web-{59F85BAA-A58D-82E6-8A69-5367567806C2}" dt="2026-02-09T11:09:39.680" v="10" actId="20577"/>
          <ac:spMkLst>
            <pc:docMk/>
            <pc:sldMk cId="3660082991" sldId="262"/>
            <ac:spMk id="3" creationId="{12DD8F0B-760E-D2CA-8C1D-254FFA9EBCE6}"/>
          </ac:spMkLst>
        </pc:spChg>
      </pc:sldChg>
      <pc:sldChg chg="modSp">
        <pc:chgData name="Fatima Ali (2222409)" userId="S::2222409@student.uwtsd.ac.uk::b943c017-98b0-44a4-8de9-fe0bac846641" providerId="AD" clId="Web-{59F85BAA-A58D-82E6-8A69-5367567806C2}" dt="2026-02-09T11:09:50.696" v="12" actId="20577"/>
        <pc:sldMkLst>
          <pc:docMk/>
          <pc:sldMk cId="1020483088" sldId="263"/>
        </pc:sldMkLst>
        <pc:spChg chg="mod">
          <ac:chgData name="Fatima Ali (2222409)" userId="S::2222409@student.uwtsd.ac.uk::b943c017-98b0-44a4-8de9-fe0bac846641" providerId="AD" clId="Web-{59F85BAA-A58D-82E6-8A69-5367567806C2}" dt="2026-02-09T11:09:50.696" v="12" actId="20577"/>
          <ac:spMkLst>
            <pc:docMk/>
            <pc:sldMk cId="1020483088" sldId="263"/>
            <ac:spMk id="3" creationId="{79297090-35DD-0DA3-0EBE-1EAE4BBFB973}"/>
          </ac:spMkLst>
        </pc:spChg>
      </pc:sldChg>
      <pc:sldChg chg="modSp">
        <pc:chgData name="Fatima Ali (2222409)" userId="S::2222409@student.uwtsd.ac.uk::b943c017-98b0-44a4-8de9-fe0bac846641" providerId="AD" clId="Web-{59F85BAA-A58D-82E6-8A69-5367567806C2}" dt="2026-02-09T12:26:43.749" v="25" actId="1076"/>
        <pc:sldMkLst>
          <pc:docMk/>
          <pc:sldMk cId="352496619" sldId="288"/>
        </pc:sldMkLst>
        <pc:graphicFrameChg chg="mod">
          <ac:chgData name="Fatima Ali (2222409)" userId="S::2222409@student.uwtsd.ac.uk::b943c017-98b0-44a4-8de9-fe0bac846641" providerId="AD" clId="Web-{59F85BAA-A58D-82E6-8A69-5367567806C2}" dt="2026-02-09T12:26:43.749" v="25" actId="1076"/>
          <ac:graphicFrameMkLst>
            <pc:docMk/>
            <pc:sldMk cId="352496619" sldId="288"/>
            <ac:graphicFrameMk id="14" creationId="{0C547D8B-3AD4-3405-FD9B-DF481E00A87D}"/>
          </ac:graphicFrameMkLst>
        </pc:graphicFrameChg>
      </pc:sldChg>
      <pc:sldChg chg="addSp delSp modSp">
        <pc:chgData name="Fatima Ali (2222409)" userId="S::2222409@student.uwtsd.ac.uk::b943c017-98b0-44a4-8de9-fe0bac846641" providerId="AD" clId="Web-{59F85BAA-A58D-82E6-8A69-5367567806C2}" dt="2026-02-09T12:10:28.065" v="21" actId="20577"/>
        <pc:sldMkLst>
          <pc:docMk/>
          <pc:sldMk cId="3438784006" sldId="289"/>
        </pc:sldMkLst>
        <pc:spChg chg="add mod">
          <ac:chgData name="Fatima Ali (2222409)" userId="S::2222409@student.uwtsd.ac.uk::b943c017-98b0-44a4-8de9-fe0bac846641" providerId="AD" clId="Web-{59F85BAA-A58D-82E6-8A69-5367567806C2}" dt="2026-02-09T12:10:28.065" v="21" actId="20577"/>
          <ac:spMkLst>
            <pc:docMk/>
            <pc:sldMk cId="3438784006" sldId="289"/>
            <ac:spMk id="5" creationId="{6B519DAF-B1D1-319A-8FD8-963CF83BA65B}"/>
          </ac:spMkLst>
        </pc:spChg>
      </pc:sldChg>
    </pc:docChg>
  </pc:docChgLst>
  <pc:docChgLst>
    <pc:chgData name="Fatima Ali (2222409)" userId="S::2222409@student.uwtsd.ac.uk::b943c017-98b0-44a4-8de9-fe0bac846641" providerId="AD" clId="Web-{ACF46D17-463B-C66B-5CB0-971D04675150}"/>
    <pc:docChg chg="modSld">
      <pc:chgData name="Fatima Ali (2222409)" userId="S::2222409@student.uwtsd.ac.uk::b943c017-98b0-44a4-8de9-fe0bac846641" providerId="AD" clId="Web-{ACF46D17-463B-C66B-5CB0-971D04675150}" dt="2026-02-11T12:07:18.290" v="69" actId="14100"/>
      <pc:docMkLst>
        <pc:docMk/>
      </pc:docMkLst>
      <pc:sldChg chg="modSp">
        <pc:chgData name="Fatima Ali (2222409)" userId="S::2222409@student.uwtsd.ac.uk::b943c017-98b0-44a4-8de9-fe0bac846641" providerId="AD" clId="Web-{ACF46D17-463B-C66B-5CB0-971D04675150}" dt="2026-02-11T12:07:18.290" v="69" actId="14100"/>
        <pc:sldMkLst>
          <pc:docMk/>
          <pc:sldMk cId="190836839" sldId="256"/>
        </pc:sldMkLst>
        <pc:spChg chg="mod">
          <ac:chgData name="Fatima Ali (2222409)" userId="S::2222409@student.uwtsd.ac.uk::b943c017-98b0-44a4-8de9-fe0bac846641" providerId="AD" clId="Web-{ACF46D17-463B-C66B-5CB0-971D04675150}" dt="2026-02-11T12:07:18.290" v="69" actId="14100"/>
          <ac:spMkLst>
            <pc:docMk/>
            <pc:sldMk cId="190836839" sldId="256"/>
            <ac:spMk id="2" creationId="{D7DA1BCA-4B0A-C521-883E-9FF325EBB06F}"/>
          </ac:spMkLst>
        </pc:spChg>
      </pc:sldChg>
      <pc:sldChg chg="addSp modSp">
        <pc:chgData name="Fatima Ali (2222409)" userId="S::2222409@student.uwtsd.ac.uk::b943c017-98b0-44a4-8de9-fe0bac846641" providerId="AD" clId="Web-{ACF46D17-463B-C66B-5CB0-971D04675150}" dt="2026-02-11T12:02:41.238" v="34" actId="1076"/>
        <pc:sldMkLst>
          <pc:docMk/>
          <pc:sldMk cId="3438784006" sldId="289"/>
        </pc:sldMkLst>
        <pc:spChg chg="mod">
          <ac:chgData name="Fatima Ali (2222409)" userId="S::2222409@student.uwtsd.ac.uk::b943c017-98b0-44a4-8de9-fe0bac846641" providerId="AD" clId="Web-{ACF46D17-463B-C66B-5CB0-971D04675150}" dt="2026-02-11T11:58:16.372" v="21" actId="14100"/>
          <ac:spMkLst>
            <pc:docMk/>
            <pc:sldMk cId="3438784006" sldId="289"/>
            <ac:spMk id="4" creationId="{8185C3E8-00F1-2EFD-B8AA-A4048A161728}"/>
          </ac:spMkLst>
        </pc:spChg>
        <pc:spChg chg="mod">
          <ac:chgData name="Fatima Ali (2222409)" userId="S::2222409@student.uwtsd.ac.uk::b943c017-98b0-44a4-8de9-fe0bac846641" providerId="AD" clId="Web-{ACF46D17-463B-C66B-5CB0-971D04675150}" dt="2026-02-11T12:00:47.047" v="24" actId="1076"/>
          <ac:spMkLst>
            <pc:docMk/>
            <pc:sldMk cId="3438784006" sldId="289"/>
            <ac:spMk id="7" creationId="{35CB6B1C-0EB9-7031-18F8-9F8D223C155B}"/>
          </ac:spMkLst>
        </pc:spChg>
        <pc:spChg chg="add mod">
          <ac:chgData name="Fatima Ali (2222409)" userId="S::2222409@student.uwtsd.ac.uk::b943c017-98b0-44a4-8de9-fe0bac846641" providerId="AD" clId="Web-{ACF46D17-463B-C66B-5CB0-971D04675150}" dt="2026-02-11T11:56:59.637" v="18" actId="20577"/>
          <ac:spMkLst>
            <pc:docMk/>
            <pc:sldMk cId="3438784006" sldId="289"/>
            <ac:spMk id="9" creationId="{B039F6E5-6183-709A-F014-E47D9EEF0A86}"/>
          </ac:spMkLst>
        </pc:spChg>
        <pc:spChg chg="add mod">
          <ac:chgData name="Fatima Ali (2222409)" userId="S::2222409@student.uwtsd.ac.uk::b943c017-98b0-44a4-8de9-fe0bac846641" providerId="AD" clId="Web-{ACF46D17-463B-C66B-5CB0-971D04675150}" dt="2026-02-11T12:02:41.238" v="34" actId="1076"/>
          <ac:spMkLst>
            <pc:docMk/>
            <pc:sldMk cId="3438784006" sldId="289"/>
            <ac:spMk id="11" creationId="{484B68D1-6F67-E41D-FE8C-77743ADCB695}"/>
          </ac:spMkLst>
        </pc:spChg>
        <pc:picChg chg="mod">
          <ac:chgData name="Fatima Ali (2222409)" userId="S::2222409@student.uwtsd.ac.uk::b943c017-98b0-44a4-8de9-fe0bac846641" providerId="AD" clId="Web-{ACF46D17-463B-C66B-5CB0-971D04675150}" dt="2026-02-11T12:00:51.719" v="25" actId="1076"/>
          <ac:picMkLst>
            <pc:docMk/>
            <pc:sldMk cId="3438784006" sldId="289"/>
            <ac:picMk id="6" creationId="{0B0D5714-F500-BDDD-CBF2-FE88C66ED52C}"/>
          </ac:picMkLst>
        </pc:picChg>
        <pc:picChg chg="add mod">
          <ac:chgData name="Fatima Ali (2222409)" userId="S::2222409@student.uwtsd.ac.uk::b943c017-98b0-44a4-8de9-fe0bac846641" providerId="AD" clId="Web-{ACF46D17-463B-C66B-5CB0-971D04675150}" dt="2026-02-11T11:55:24.260" v="6" actId="1076"/>
          <ac:picMkLst>
            <pc:docMk/>
            <pc:sldMk cId="3438784006" sldId="289"/>
            <ac:picMk id="8" creationId="{71F7175F-6DAF-B960-6E0A-924C86710798}"/>
          </ac:picMkLst>
        </pc:picChg>
        <pc:picChg chg="add mod">
          <ac:chgData name="Fatima Ali (2222409)" userId="S::2222409@student.uwtsd.ac.uk::b943c017-98b0-44a4-8de9-fe0bac846641" providerId="AD" clId="Web-{ACF46D17-463B-C66B-5CB0-971D04675150}" dt="2026-02-11T12:01:08.438" v="29" actId="14100"/>
          <ac:picMkLst>
            <pc:docMk/>
            <pc:sldMk cId="3438784006" sldId="289"/>
            <ac:picMk id="10" creationId="{293DE8C9-12FC-D57A-FBCC-B81EBE5B2048}"/>
          </ac:picMkLst>
        </pc:picChg>
      </pc:sldChg>
      <pc:sldChg chg="modSp">
        <pc:chgData name="Fatima Ali (2222409)" userId="S::2222409@student.uwtsd.ac.uk::b943c017-98b0-44a4-8de9-fe0bac846641" providerId="AD" clId="Web-{ACF46D17-463B-C66B-5CB0-971D04675150}" dt="2026-02-11T12:03:21.864" v="37" actId="20577"/>
        <pc:sldMkLst>
          <pc:docMk/>
          <pc:sldMk cId="2576816392" sldId="302"/>
        </pc:sldMkLst>
        <pc:spChg chg="mod">
          <ac:chgData name="Fatima Ali (2222409)" userId="S::2222409@student.uwtsd.ac.uk::b943c017-98b0-44a4-8de9-fe0bac846641" providerId="AD" clId="Web-{ACF46D17-463B-C66B-5CB0-971D04675150}" dt="2026-02-11T12:03:21.864" v="37" actId="20577"/>
          <ac:spMkLst>
            <pc:docMk/>
            <pc:sldMk cId="2576816392" sldId="302"/>
            <ac:spMk id="3" creationId="{BF382B38-07A5-CE9E-8B95-02D512E5E5B7}"/>
          </ac:spMkLst>
        </pc:spChg>
      </pc:sldChg>
    </pc:docChg>
  </pc:docChgLst>
  <pc:docChgLst>
    <pc:chgData name="Fatima Ali (2222409)" userId="b943c017-98b0-44a4-8de9-fe0bac846641" providerId="ADAL" clId="{6AB590A7-FC3B-44E2-90DD-2E0C87292DAD}"/>
    <pc:docChg chg="undo custSel delSld modSld">
      <pc:chgData name="Fatima Ali (2222409)" userId="b943c017-98b0-44a4-8de9-fe0bac846641" providerId="ADAL" clId="{6AB590A7-FC3B-44E2-90DD-2E0C87292DAD}" dt="2026-02-14T22:49:17.085" v="1243" actId="47"/>
      <pc:docMkLst>
        <pc:docMk/>
      </pc:docMkLst>
      <pc:sldChg chg="addSp delSp modSp mod">
        <pc:chgData name="Fatima Ali (2222409)" userId="b943c017-98b0-44a4-8de9-fe0bac846641" providerId="ADAL" clId="{6AB590A7-FC3B-44E2-90DD-2E0C87292DAD}" dt="2026-02-10T09:56:43.961" v="971" actId="478"/>
        <pc:sldMkLst>
          <pc:docMk/>
          <pc:sldMk cId="3877018965" sldId="259"/>
        </pc:sldMkLst>
        <pc:spChg chg="mod">
          <ac:chgData name="Fatima Ali (2222409)" userId="b943c017-98b0-44a4-8de9-fe0bac846641" providerId="ADAL" clId="{6AB590A7-FC3B-44E2-90DD-2E0C87292DAD}" dt="2026-02-10T09:47:49.240" v="906" actId="14100"/>
          <ac:spMkLst>
            <pc:docMk/>
            <pc:sldMk cId="3877018965" sldId="259"/>
            <ac:spMk id="2" creationId="{46318925-D109-E938-C7E1-D29B11F7C8ED}"/>
          </ac:spMkLst>
        </pc:spChg>
        <pc:spChg chg="mod">
          <ac:chgData name="Fatima Ali (2222409)" userId="b943c017-98b0-44a4-8de9-fe0bac846641" providerId="ADAL" clId="{6AB590A7-FC3B-44E2-90DD-2E0C87292DAD}" dt="2026-02-10T09:56:17.342" v="969" actId="1076"/>
          <ac:spMkLst>
            <pc:docMk/>
            <pc:sldMk cId="3877018965" sldId="259"/>
            <ac:spMk id="3" creationId="{222AE1A7-8EE4-277F-AC61-09403D7B8618}"/>
          </ac:spMkLst>
        </pc:spChg>
        <pc:spChg chg="mod">
          <ac:chgData name="Fatima Ali (2222409)" userId="b943c017-98b0-44a4-8de9-fe0bac846641" providerId="ADAL" clId="{6AB590A7-FC3B-44E2-90DD-2E0C87292DAD}" dt="2026-02-10T09:54:21.315" v="960" actId="1076"/>
          <ac:spMkLst>
            <pc:docMk/>
            <pc:sldMk cId="3877018965" sldId="259"/>
            <ac:spMk id="7" creationId="{92175697-6138-441C-CEAA-6774AE8A842C}"/>
          </ac:spMkLst>
        </pc:spChg>
        <pc:spChg chg="add mod">
          <ac:chgData name="Fatima Ali (2222409)" userId="b943c017-98b0-44a4-8de9-fe0bac846641" providerId="ADAL" clId="{6AB590A7-FC3B-44E2-90DD-2E0C87292DAD}" dt="2026-02-10T09:53:25.397" v="955" actId="255"/>
          <ac:spMkLst>
            <pc:docMk/>
            <pc:sldMk cId="3877018965" sldId="259"/>
            <ac:spMk id="10" creationId="{9E7F33A8-1EBA-2BBB-5E37-12239EF573F3}"/>
          </ac:spMkLst>
        </pc:spChg>
        <pc:picChg chg="mod">
          <ac:chgData name="Fatima Ali (2222409)" userId="b943c017-98b0-44a4-8de9-fe0bac846641" providerId="ADAL" clId="{6AB590A7-FC3B-44E2-90DD-2E0C87292DAD}" dt="2026-02-10T09:54:15.388" v="959" actId="1076"/>
          <ac:picMkLst>
            <pc:docMk/>
            <pc:sldMk cId="3877018965" sldId="259"/>
            <ac:picMk id="5" creationId="{CA6B9A60-DACB-69ED-B056-C7E235728163}"/>
          </ac:picMkLst>
        </pc:picChg>
        <pc:picChg chg="add mod">
          <ac:chgData name="Fatima Ali (2222409)" userId="b943c017-98b0-44a4-8de9-fe0bac846641" providerId="ADAL" clId="{6AB590A7-FC3B-44E2-90DD-2E0C87292DAD}" dt="2026-02-10T09:48:04.281" v="909" actId="14100"/>
          <ac:picMkLst>
            <pc:docMk/>
            <pc:sldMk cId="3877018965" sldId="259"/>
            <ac:picMk id="8" creationId="{9E6BB869-6BDD-9397-3EDC-336C7CA0E979}"/>
          </ac:picMkLst>
        </pc:picChg>
      </pc:sldChg>
      <pc:sldChg chg="addSp delSp modSp mod">
        <pc:chgData name="Fatima Ali (2222409)" userId="b943c017-98b0-44a4-8de9-fe0bac846641" providerId="ADAL" clId="{6AB590A7-FC3B-44E2-90DD-2E0C87292DAD}" dt="2026-02-10T09:24:52.232" v="891" actId="26606"/>
        <pc:sldMkLst>
          <pc:docMk/>
          <pc:sldMk cId="1620718590" sldId="261"/>
        </pc:sldMkLst>
        <pc:spChg chg="mod">
          <ac:chgData name="Fatima Ali (2222409)" userId="b943c017-98b0-44a4-8de9-fe0bac846641" providerId="ADAL" clId="{6AB590A7-FC3B-44E2-90DD-2E0C87292DAD}" dt="2026-02-10T09:24:11.179" v="888" actId="14100"/>
          <ac:spMkLst>
            <pc:docMk/>
            <pc:sldMk cId="1620718590" sldId="261"/>
            <ac:spMk id="2" creationId="{F0E05938-862B-8930-0090-1DCE47B70BEF}"/>
          </ac:spMkLst>
        </pc:spChg>
        <pc:spChg chg="add mod">
          <ac:chgData name="Fatima Ali (2222409)" userId="b943c017-98b0-44a4-8de9-fe0bac846641" providerId="ADAL" clId="{6AB590A7-FC3B-44E2-90DD-2E0C87292DAD}" dt="2026-02-02T12:03:23.453" v="39" actId="1076"/>
          <ac:spMkLst>
            <pc:docMk/>
            <pc:sldMk cId="1620718590" sldId="261"/>
            <ac:spMk id="5" creationId="{460252C5-2C3D-5294-8FED-14A73B461658}"/>
          </ac:spMkLst>
        </pc:spChg>
        <pc:spChg chg="mod">
          <ac:chgData name="Fatima Ali (2222409)" userId="b943c017-98b0-44a4-8de9-fe0bac846641" providerId="ADAL" clId="{6AB590A7-FC3B-44E2-90DD-2E0C87292DAD}" dt="2026-02-10T09:24:17.494" v="889" actId="1076"/>
          <ac:spMkLst>
            <pc:docMk/>
            <pc:sldMk cId="1620718590" sldId="261"/>
            <ac:spMk id="6" creationId="{EA0B8265-34D3-2BE9-94B7-76AF27D62E7D}"/>
          </ac:spMkLst>
        </pc:spChg>
        <pc:graphicFrameChg chg="add">
          <ac:chgData name="Fatima Ali (2222409)" userId="b943c017-98b0-44a4-8de9-fe0bac846641" providerId="ADAL" clId="{6AB590A7-FC3B-44E2-90DD-2E0C87292DAD}" dt="2026-02-10T09:24:52.232" v="891" actId="26606"/>
          <ac:graphicFrameMkLst>
            <pc:docMk/>
            <pc:sldMk cId="1620718590" sldId="261"/>
            <ac:graphicFrameMk id="8" creationId="{BE45A473-B314-EE61-E53B-FED94B578218}"/>
          </ac:graphicFrameMkLst>
        </pc:graphicFrameChg>
        <pc:picChg chg="mod">
          <ac:chgData name="Fatima Ali (2222409)" userId="b943c017-98b0-44a4-8de9-fe0bac846641" providerId="ADAL" clId="{6AB590A7-FC3B-44E2-90DD-2E0C87292DAD}" dt="2026-02-10T09:24:22.570" v="890" actId="14100"/>
          <ac:picMkLst>
            <pc:docMk/>
            <pc:sldMk cId="1620718590" sldId="261"/>
            <ac:picMk id="4" creationId="{7C8DD474-433D-1CF7-8F0C-2690E0F761FA}"/>
          </ac:picMkLst>
        </pc:picChg>
      </pc:sldChg>
      <pc:sldChg chg="addSp delSp modSp mod setBg">
        <pc:chgData name="Fatima Ali (2222409)" userId="b943c017-98b0-44a4-8de9-fe0bac846641" providerId="ADAL" clId="{6AB590A7-FC3B-44E2-90DD-2E0C87292DAD}" dt="2026-02-10T10:12:39.817" v="1036" actId="1076"/>
        <pc:sldMkLst>
          <pc:docMk/>
          <pc:sldMk cId="3660082991" sldId="262"/>
        </pc:sldMkLst>
        <pc:spChg chg="mod">
          <ac:chgData name="Fatima Ali (2222409)" userId="b943c017-98b0-44a4-8de9-fe0bac846641" providerId="ADAL" clId="{6AB590A7-FC3B-44E2-90DD-2E0C87292DAD}" dt="2026-02-10T10:12:06.934" v="1034" actId="26606"/>
          <ac:spMkLst>
            <pc:docMk/>
            <pc:sldMk cId="3660082991" sldId="262"/>
            <ac:spMk id="2" creationId="{02716BA9-D132-0966-D492-C80C7AA93EB2}"/>
          </ac:spMkLst>
        </pc:spChg>
        <pc:spChg chg="mod">
          <ac:chgData name="Fatima Ali (2222409)" userId="b943c017-98b0-44a4-8de9-fe0bac846641" providerId="ADAL" clId="{6AB590A7-FC3B-44E2-90DD-2E0C87292DAD}" dt="2026-02-10T10:12:06.934" v="1034" actId="26606"/>
          <ac:spMkLst>
            <pc:docMk/>
            <pc:sldMk cId="3660082991" sldId="262"/>
            <ac:spMk id="3" creationId="{12DD8F0B-760E-D2CA-8C1D-254FFA9EBCE6}"/>
          </ac:spMkLst>
        </pc:spChg>
        <pc:spChg chg="add mod ord">
          <ac:chgData name="Fatima Ali (2222409)" userId="b943c017-98b0-44a4-8de9-fe0bac846641" providerId="ADAL" clId="{6AB590A7-FC3B-44E2-90DD-2E0C87292DAD}" dt="2026-02-10T10:12:19.840" v="1035" actId="1076"/>
          <ac:spMkLst>
            <pc:docMk/>
            <pc:sldMk cId="3660082991" sldId="262"/>
            <ac:spMk id="5" creationId="{823BFE5B-2A58-2FA1-043A-3D39538D8D4F}"/>
          </ac:spMkLst>
        </pc:spChg>
        <pc:spChg chg="add mod">
          <ac:chgData name="Fatima Ali (2222409)" userId="b943c017-98b0-44a4-8de9-fe0bac846641" providerId="ADAL" clId="{6AB590A7-FC3B-44E2-90DD-2E0C87292DAD}" dt="2026-02-10T10:12:39.817" v="1036" actId="1076"/>
          <ac:spMkLst>
            <pc:docMk/>
            <pc:sldMk cId="3660082991" sldId="262"/>
            <ac:spMk id="7" creationId="{65B688A3-E408-3E3D-AAEE-2C70F2367FE5}"/>
          </ac:spMkLst>
        </pc:spChg>
        <pc:spChg chg="add">
          <ac:chgData name="Fatima Ali (2222409)" userId="b943c017-98b0-44a4-8de9-fe0bac846641" providerId="ADAL" clId="{6AB590A7-FC3B-44E2-90DD-2E0C87292DAD}" dt="2026-02-10T10:12:06.934" v="1034" actId="26606"/>
          <ac:spMkLst>
            <pc:docMk/>
            <pc:sldMk cId="3660082991" sldId="262"/>
            <ac:spMk id="16" creationId="{C0763A76-9F1C-4FC5-82B7-DD475DA461B2}"/>
          </ac:spMkLst>
        </pc:spChg>
        <pc:spChg chg="add">
          <ac:chgData name="Fatima Ali (2222409)" userId="b943c017-98b0-44a4-8de9-fe0bac846641" providerId="ADAL" clId="{6AB590A7-FC3B-44E2-90DD-2E0C87292DAD}" dt="2026-02-10T10:12:06.934" v="1034" actId="26606"/>
          <ac:spMkLst>
            <pc:docMk/>
            <pc:sldMk cId="3660082991" sldId="262"/>
            <ac:spMk id="17" creationId="{E81BF4F6-F2CF-4984-9D14-D6966D92F99F}"/>
          </ac:spMkLst>
        </pc:spChg>
        <pc:picChg chg="add mod ord">
          <ac:chgData name="Fatima Ali (2222409)" userId="b943c017-98b0-44a4-8de9-fe0bac846641" providerId="ADAL" clId="{6AB590A7-FC3B-44E2-90DD-2E0C87292DAD}" dt="2026-02-10T10:12:06.934" v="1034" actId="26606"/>
          <ac:picMkLst>
            <pc:docMk/>
            <pc:sldMk cId="3660082991" sldId="262"/>
            <ac:picMk id="4" creationId="{6AB52828-C47D-4226-97E1-7193A7B1868B}"/>
          </ac:picMkLst>
        </pc:picChg>
      </pc:sldChg>
      <pc:sldChg chg="addSp delSp modSp mod setBg">
        <pc:chgData name="Fatima Ali (2222409)" userId="b943c017-98b0-44a4-8de9-fe0bac846641" providerId="ADAL" clId="{6AB590A7-FC3B-44E2-90DD-2E0C87292DAD}" dt="2026-02-10T10:39:19.867" v="1214" actId="1076"/>
        <pc:sldMkLst>
          <pc:docMk/>
          <pc:sldMk cId="1020483088" sldId="263"/>
        </pc:sldMkLst>
        <pc:spChg chg="mod">
          <ac:chgData name="Fatima Ali (2222409)" userId="b943c017-98b0-44a4-8de9-fe0bac846641" providerId="ADAL" clId="{6AB590A7-FC3B-44E2-90DD-2E0C87292DAD}" dt="2026-02-10T10:36:04.737" v="1162" actId="26606"/>
          <ac:spMkLst>
            <pc:docMk/>
            <pc:sldMk cId="1020483088" sldId="263"/>
            <ac:spMk id="2" creationId="{3D1BA889-A604-8583-AD6F-B316512DA297}"/>
          </ac:spMkLst>
        </pc:spChg>
        <pc:spChg chg="mod">
          <ac:chgData name="Fatima Ali (2222409)" userId="b943c017-98b0-44a4-8de9-fe0bac846641" providerId="ADAL" clId="{6AB590A7-FC3B-44E2-90DD-2E0C87292DAD}" dt="2026-02-10T10:36:04.737" v="1162" actId="26606"/>
          <ac:spMkLst>
            <pc:docMk/>
            <pc:sldMk cId="1020483088" sldId="263"/>
            <ac:spMk id="3" creationId="{79297090-35DD-0DA3-0EBE-1EAE4BBFB973}"/>
          </ac:spMkLst>
        </pc:spChg>
        <pc:spChg chg="add mod ord">
          <ac:chgData name="Fatima Ali (2222409)" userId="b943c017-98b0-44a4-8de9-fe0bac846641" providerId="ADAL" clId="{6AB590A7-FC3B-44E2-90DD-2E0C87292DAD}" dt="2026-02-10T10:36:14.900" v="1163" actId="1076"/>
          <ac:spMkLst>
            <pc:docMk/>
            <pc:sldMk cId="1020483088" sldId="263"/>
            <ac:spMk id="5" creationId="{82A35DBC-9DE8-140B-E84D-C576DBE838B4}"/>
          </ac:spMkLst>
        </pc:spChg>
        <pc:spChg chg="add mod">
          <ac:chgData name="Fatima Ali (2222409)" userId="b943c017-98b0-44a4-8de9-fe0bac846641" providerId="ADAL" clId="{6AB590A7-FC3B-44E2-90DD-2E0C87292DAD}" dt="2026-02-10T10:39:19.867" v="1214" actId="1076"/>
          <ac:spMkLst>
            <pc:docMk/>
            <pc:sldMk cId="1020483088" sldId="263"/>
            <ac:spMk id="7" creationId="{3F4EDCCC-63FD-F73A-72E4-B585469AAA8D}"/>
          </ac:spMkLst>
        </pc:spChg>
        <pc:spChg chg="add">
          <ac:chgData name="Fatima Ali (2222409)" userId="b943c017-98b0-44a4-8de9-fe0bac846641" providerId="ADAL" clId="{6AB590A7-FC3B-44E2-90DD-2E0C87292DAD}" dt="2026-02-10T10:36:04.737" v="1162" actId="26606"/>
          <ac:spMkLst>
            <pc:docMk/>
            <pc:sldMk cId="1020483088" sldId="263"/>
            <ac:spMk id="16" creationId="{9F79630B-0F0B-446E-A637-38FA8F61D10E}"/>
          </ac:spMkLst>
        </pc:spChg>
        <pc:spChg chg="add">
          <ac:chgData name="Fatima Ali (2222409)" userId="b943c017-98b0-44a4-8de9-fe0bac846641" providerId="ADAL" clId="{6AB590A7-FC3B-44E2-90DD-2E0C87292DAD}" dt="2026-02-10T10:36:04.737" v="1162" actId="26606"/>
          <ac:spMkLst>
            <pc:docMk/>
            <pc:sldMk cId="1020483088" sldId="263"/>
            <ac:spMk id="17" creationId="{B3437C99-FC8E-4311-B48A-F0C4C329B154}"/>
          </ac:spMkLst>
        </pc:spChg>
        <pc:picChg chg="add mod ord">
          <ac:chgData name="Fatima Ali (2222409)" userId="b943c017-98b0-44a4-8de9-fe0bac846641" providerId="ADAL" clId="{6AB590A7-FC3B-44E2-90DD-2E0C87292DAD}" dt="2026-02-10T10:36:04.737" v="1162" actId="26606"/>
          <ac:picMkLst>
            <pc:docMk/>
            <pc:sldMk cId="1020483088" sldId="263"/>
            <ac:picMk id="4" creationId="{A000A59E-3D0B-E73B-25C4-9F13EF81886E}"/>
          </ac:picMkLst>
        </pc:picChg>
      </pc:sldChg>
      <pc:sldChg chg="addSp delSp modSp mod">
        <pc:chgData name="Fatima Ali (2222409)" userId="b943c017-98b0-44a4-8de9-fe0bac846641" providerId="ADAL" clId="{6AB590A7-FC3B-44E2-90DD-2E0C87292DAD}" dt="2026-02-14T22:33:05.760" v="1237" actId="1076"/>
        <pc:sldMkLst>
          <pc:docMk/>
          <pc:sldMk cId="647143961" sldId="274"/>
        </pc:sldMkLst>
        <pc:spChg chg="add mod">
          <ac:chgData name="Fatima Ali (2222409)" userId="b943c017-98b0-44a4-8de9-fe0bac846641" providerId="ADAL" clId="{6AB590A7-FC3B-44E2-90DD-2E0C87292DAD}" dt="2026-02-14T22:33:05.760" v="1237" actId="1076"/>
          <ac:spMkLst>
            <pc:docMk/>
            <pc:sldMk cId="647143961" sldId="274"/>
            <ac:spMk id="9" creationId="{40A7C57E-B86E-D044-ACE7-987341F851E8}"/>
          </ac:spMkLst>
        </pc:spChg>
        <pc:picChg chg="add mod">
          <ac:chgData name="Fatima Ali (2222409)" userId="b943c017-98b0-44a4-8de9-fe0bac846641" providerId="ADAL" clId="{6AB590A7-FC3B-44E2-90DD-2E0C87292DAD}" dt="2026-02-14T22:31:24.904" v="1232" actId="14100"/>
          <ac:picMkLst>
            <pc:docMk/>
            <pc:sldMk cId="647143961" sldId="274"/>
            <ac:picMk id="3" creationId="{97647EA7-F52C-F8F0-5392-313743505919}"/>
          </ac:picMkLst>
        </pc:picChg>
        <pc:picChg chg="del">
          <ac:chgData name="Fatima Ali (2222409)" userId="b943c017-98b0-44a4-8de9-fe0bac846641" providerId="ADAL" clId="{6AB590A7-FC3B-44E2-90DD-2E0C87292DAD}" dt="2026-02-14T22:31:01.762" v="1226" actId="478"/>
          <ac:picMkLst>
            <pc:docMk/>
            <pc:sldMk cId="647143961" sldId="274"/>
            <ac:picMk id="4" creationId="{0D5B60C9-31D2-CF06-45A8-18BF56DF3317}"/>
          </ac:picMkLst>
        </pc:picChg>
      </pc:sldChg>
      <pc:sldChg chg="delSp modSp mod">
        <pc:chgData name="Fatima Ali (2222409)" userId="b943c017-98b0-44a4-8de9-fe0bac846641" providerId="ADAL" clId="{6AB590A7-FC3B-44E2-90DD-2E0C87292DAD}" dt="2026-02-14T22:15:33.552" v="1222"/>
        <pc:sldMkLst>
          <pc:docMk/>
          <pc:sldMk cId="3230608190" sldId="287"/>
        </pc:sldMkLst>
        <pc:spChg chg="del mod">
          <ac:chgData name="Fatima Ali (2222409)" userId="b943c017-98b0-44a4-8de9-fe0bac846641" providerId="ADAL" clId="{6AB590A7-FC3B-44E2-90DD-2E0C87292DAD}" dt="2026-02-14T22:15:33.552" v="1222"/>
          <ac:spMkLst>
            <pc:docMk/>
            <pc:sldMk cId="3230608190" sldId="287"/>
            <ac:spMk id="4" creationId="{E884820A-D191-1D1F-5232-AFDB413BC481}"/>
          </ac:spMkLst>
        </pc:spChg>
      </pc:sldChg>
      <pc:sldChg chg="modSp mod">
        <pc:chgData name="Fatima Ali (2222409)" userId="b943c017-98b0-44a4-8de9-fe0bac846641" providerId="ADAL" clId="{6AB590A7-FC3B-44E2-90DD-2E0C87292DAD}" dt="2026-02-10T10:41:52.129" v="1216" actId="14100"/>
        <pc:sldMkLst>
          <pc:docMk/>
          <pc:sldMk cId="3438784006" sldId="289"/>
        </pc:sldMkLst>
        <pc:spChg chg="mod">
          <ac:chgData name="Fatima Ali (2222409)" userId="b943c017-98b0-44a4-8de9-fe0bac846641" providerId="ADAL" clId="{6AB590A7-FC3B-44E2-90DD-2E0C87292DAD}" dt="2026-02-10T10:41:52.129" v="1216" actId="14100"/>
          <ac:spMkLst>
            <pc:docMk/>
            <pc:sldMk cId="3438784006" sldId="289"/>
            <ac:spMk id="5" creationId="{6B519DAF-B1D1-319A-8FD8-963CF83BA65B}"/>
          </ac:spMkLst>
        </pc:spChg>
      </pc:sldChg>
      <pc:sldChg chg="del">
        <pc:chgData name="Fatima Ali (2222409)" userId="b943c017-98b0-44a4-8de9-fe0bac846641" providerId="ADAL" clId="{6AB590A7-FC3B-44E2-90DD-2E0C87292DAD}" dt="2026-02-14T22:49:17.085" v="1243" actId="47"/>
        <pc:sldMkLst>
          <pc:docMk/>
          <pc:sldMk cId="562274263" sldId="293"/>
        </pc:sldMkLst>
      </pc:sldChg>
      <pc:sldChg chg="addSp delSp modSp mod setBg">
        <pc:chgData name="Fatima Ali (2222409)" userId="b943c017-98b0-44a4-8de9-fe0bac846641" providerId="ADAL" clId="{6AB590A7-FC3B-44E2-90DD-2E0C87292DAD}" dt="2026-02-10T09:21:29.578" v="883" actId="1076"/>
        <pc:sldMkLst>
          <pc:docMk/>
          <pc:sldMk cId="2828933684" sldId="297"/>
        </pc:sldMkLst>
        <pc:spChg chg="mod">
          <ac:chgData name="Fatima Ali (2222409)" userId="b943c017-98b0-44a4-8de9-fe0bac846641" providerId="ADAL" clId="{6AB590A7-FC3B-44E2-90DD-2E0C87292DAD}" dt="2026-02-10T09:21:04.163" v="882" actId="26606"/>
          <ac:spMkLst>
            <pc:docMk/>
            <pc:sldMk cId="2828933684" sldId="297"/>
            <ac:spMk id="2" creationId="{FDF2BFF7-899E-0B22-A43B-7318CBF61897}"/>
          </ac:spMkLst>
        </pc:spChg>
        <pc:spChg chg="mod ord">
          <ac:chgData name="Fatima Ali (2222409)" userId="b943c017-98b0-44a4-8de9-fe0bac846641" providerId="ADAL" clId="{6AB590A7-FC3B-44E2-90DD-2E0C87292DAD}" dt="2026-02-10T09:21:04.163" v="882" actId="26606"/>
          <ac:spMkLst>
            <pc:docMk/>
            <pc:sldMk cId="2828933684" sldId="297"/>
            <ac:spMk id="3" creationId="{1ECA46D3-BF7F-58BA-AEF4-3194425630C5}"/>
          </ac:spMkLst>
        </pc:spChg>
        <pc:spChg chg="mod">
          <ac:chgData name="Fatima Ali (2222409)" userId="b943c017-98b0-44a4-8de9-fe0bac846641" providerId="ADAL" clId="{6AB590A7-FC3B-44E2-90DD-2E0C87292DAD}" dt="2026-02-10T09:21:29.578" v="883" actId="1076"/>
          <ac:spMkLst>
            <pc:docMk/>
            <pc:sldMk cId="2828933684" sldId="297"/>
            <ac:spMk id="4" creationId="{068E57DA-6AA5-F9CB-F78F-7B6E8EB837D2}"/>
          </ac:spMkLst>
        </pc:spChg>
        <pc:spChg chg="mod">
          <ac:chgData name="Fatima Ali (2222409)" userId="b943c017-98b0-44a4-8de9-fe0bac846641" providerId="ADAL" clId="{6AB590A7-FC3B-44E2-90DD-2E0C87292DAD}" dt="2026-02-10T09:21:04.163" v="882" actId="26606"/>
          <ac:spMkLst>
            <pc:docMk/>
            <pc:sldMk cId="2828933684" sldId="297"/>
            <ac:spMk id="6" creationId="{F29789DC-2EF0-C41A-BD31-5D789B4B09D6}"/>
          </ac:spMkLst>
        </pc:spChg>
        <pc:spChg chg="add">
          <ac:chgData name="Fatima Ali (2222409)" userId="b943c017-98b0-44a4-8de9-fe0bac846641" providerId="ADAL" clId="{6AB590A7-FC3B-44E2-90DD-2E0C87292DAD}" dt="2026-02-10T09:21:04.163" v="882" actId="26606"/>
          <ac:spMkLst>
            <pc:docMk/>
            <pc:sldMk cId="2828933684" sldId="297"/>
            <ac:spMk id="15" creationId="{9A724DBA-D2D9-471E-8ED7-2015DDD950DF}"/>
          </ac:spMkLst>
        </pc:spChg>
        <pc:spChg chg="add">
          <ac:chgData name="Fatima Ali (2222409)" userId="b943c017-98b0-44a4-8de9-fe0bac846641" providerId="ADAL" clId="{6AB590A7-FC3B-44E2-90DD-2E0C87292DAD}" dt="2026-02-10T09:21:04.163" v="882" actId="26606"/>
          <ac:spMkLst>
            <pc:docMk/>
            <pc:sldMk cId="2828933684" sldId="297"/>
            <ac:spMk id="17" creationId="{08980754-6F4B-43C9-B9BE-127B6BED6586}"/>
          </ac:spMkLst>
        </pc:spChg>
        <pc:spChg chg="add">
          <ac:chgData name="Fatima Ali (2222409)" userId="b943c017-98b0-44a4-8de9-fe0bac846641" providerId="ADAL" clId="{6AB590A7-FC3B-44E2-90DD-2E0C87292DAD}" dt="2026-02-10T09:21:04.163" v="882" actId="26606"/>
          <ac:spMkLst>
            <pc:docMk/>
            <pc:sldMk cId="2828933684" sldId="297"/>
            <ac:spMk id="19" creationId="{2C1BBA94-3F40-40AA-8BB9-E69E25E537C1}"/>
          </ac:spMkLst>
        </pc:spChg>
        <pc:spChg chg="add">
          <ac:chgData name="Fatima Ali (2222409)" userId="b943c017-98b0-44a4-8de9-fe0bac846641" providerId="ADAL" clId="{6AB590A7-FC3B-44E2-90DD-2E0C87292DAD}" dt="2026-02-10T09:21:04.163" v="882" actId="26606"/>
          <ac:spMkLst>
            <pc:docMk/>
            <pc:sldMk cId="2828933684" sldId="297"/>
            <ac:spMk id="21" creationId="{169CC832-2974-4E8D-90ED-3E2941BA7336}"/>
          </ac:spMkLst>
        </pc:spChg>
        <pc:spChg chg="add">
          <ac:chgData name="Fatima Ali (2222409)" userId="b943c017-98b0-44a4-8de9-fe0bac846641" providerId="ADAL" clId="{6AB590A7-FC3B-44E2-90DD-2E0C87292DAD}" dt="2026-02-10T09:21:04.163" v="882" actId="26606"/>
          <ac:spMkLst>
            <pc:docMk/>
            <pc:sldMk cId="2828933684" sldId="297"/>
            <ac:spMk id="23" creationId="{55222F96-971A-4F90-B841-6BAB416C7AC1}"/>
          </ac:spMkLst>
        </pc:spChg>
      </pc:sldChg>
      <pc:sldChg chg="addSp delSp modSp mod setBg">
        <pc:chgData name="Fatima Ali (2222409)" userId="b943c017-98b0-44a4-8de9-fe0bac846641" providerId="ADAL" clId="{6AB590A7-FC3B-44E2-90DD-2E0C87292DAD}" dt="2026-02-10T10:32:54.691" v="1149" actId="1076"/>
        <pc:sldMkLst>
          <pc:docMk/>
          <pc:sldMk cId="2324220414" sldId="298"/>
        </pc:sldMkLst>
        <pc:spChg chg="mod">
          <ac:chgData name="Fatima Ali (2222409)" userId="b943c017-98b0-44a4-8de9-fe0bac846641" providerId="ADAL" clId="{6AB590A7-FC3B-44E2-90DD-2E0C87292DAD}" dt="2026-02-10T10:27:48.833" v="1069" actId="20577"/>
          <ac:spMkLst>
            <pc:docMk/>
            <pc:sldMk cId="2324220414" sldId="298"/>
            <ac:spMk id="2" creationId="{A9C0F328-6D1A-EF7B-710C-4BE0B8440C66}"/>
          </ac:spMkLst>
        </pc:spChg>
        <pc:spChg chg="mod">
          <ac:chgData name="Fatima Ali (2222409)" userId="b943c017-98b0-44a4-8de9-fe0bac846641" providerId="ADAL" clId="{6AB590A7-FC3B-44E2-90DD-2E0C87292DAD}" dt="2026-02-10T10:31:51.957" v="1143" actId="5793"/>
          <ac:spMkLst>
            <pc:docMk/>
            <pc:sldMk cId="2324220414" sldId="298"/>
            <ac:spMk id="3" creationId="{C556E112-9B75-F6D9-5D6D-03F68210C429}"/>
          </ac:spMkLst>
        </pc:spChg>
        <pc:spChg chg="add mod">
          <ac:chgData name="Fatima Ali (2222409)" userId="b943c017-98b0-44a4-8de9-fe0bac846641" providerId="ADAL" clId="{6AB590A7-FC3B-44E2-90DD-2E0C87292DAD}" dt="2026-02-10T10:30:52.878" v="1110" actId="1076"/>
          <ac:spMkLst>
            <pc:docMk/>
            <pc:sldMk cId="2324220414" sldId="298"/>
            <ac:spMk id="6" creationId="{73864B7E-4F27-8681-B384-C5933C5AFDB3}"/>
          </ac:spMkLst>
        </pc:spChg>
        <pc:spChg chg="add mod">
          <ac:chgData name="Fatima Ali (2222409)" userId="b943c017-98b0-44a4-8de9-fe0bac846641" providerId="ADAL" clId="{6AB590A7-FC3B-44E2-90DD-2E0C87292DAD}" dt="2026-02-10T10:32:46.295" v="1148" actId="14100"/>
          <ac:spMkLst>
            <pc:docMk/>
            <pc:sldMk cId="2324220414" sldId="298"/>
            <ac:spMk id="8" creationId="{1A82333A-62E0-4522-F66A-638BDD658451}"/>
          </ac:spMkLst>
        </pc:spChg>
        <pc:spChg chg="add">
          <ac:chgData name="Fatima Ali (2222409)" userId="b943c017-98b0-44a4-8de9-fe0bac846641" providerId="ADAL" clId="{6AB590A7-FC3B-44E2-90DD-2E0C87292DAD}" dt="2026-02-10T10:27:25.237" v="1053" actId="26606"/>
          <ac:spMkLst>
            <pc:docMk/>
            <pc:sldMk cId="2324220414" sldId="298"/>
            <ac:spMk id="24" creationId="{04812C46-200A-4DEB-A05E-3ED6C68C2387}"/>
          </ac:spMkLst>
        </pc:spChg>
        <pc:spChg chg="add">
          <ac:chgData name="Fatima Ali (2222409)" userId="b943c017-98b0-44a4-8de9-fe0bac846641" providerId="ADAL" clId="{6AB590A7-FC3B-44E2-90DD-2E0C87292DAD}" dt="2026-02-10T10:27:25.237" v="1053" actId="26606"/>
          <ac:spMkLst>
            <pc:docMk/>
            <pc:sldMk cId="2324220414" sldId="298"/>
            <ac:spMk id="25" creationId="{D1EA859B-E555-4109-94F3-6700E046E008}"/>
          </ac:spMkLst>
        </pc:spChg>
        <pc:picChg chg="add mod ord">
          <ac:chgData name="Fatima Ali (2222409)" userId="b943c017-98b0-44a4-8de9-fe0bac846641" providerId="ADAL" clId="{6AB590A7-FC3B-44E2-90DD-2E0C87292DAD}" dt="2026-02-10T10:32:54.691" v="1149" actId="1076"/>
          <ac:picMkLst>
            <pc:docMk/>
            <pc:sldMk cId="2324220414" sldId="298"/>
            <ac:picMk id="4" creationId="{76BDFEAB-EE09-761E-4CCF-39247C290F1A}"/>
          </ac:picMkLst>
        </pc:picChg>
      </pc:sldChg>
      <pc:sldChg chg="modSp mod">
        <pc:chgData name="Fatima Ali (2222409)" userId="b943c017-98b0-44a4-8de9-fe0bac846641" providerId="ADAL" clId="{6AB590A7-FC3B-44E2-90DD-2E0C87292DAD}" dt="2026-02-14T22:15:41.142" v="1224"/>
        <pc:sldMkLst>
          <pc:docMk/>
          <pc:sldMk cId="749860759" sldId="299"/>
        </pc:sldMkLst>
        <pc:spChg chg="mod">
          <ac:chgData name="Fatima Ali (2222409)" userId="b943c017-98b0-44a4-8de9-fe0bac846641" providerId="ADAL" clId="{6AB590A7-FC3B-44E2-90DD-2E0C87292DAD}" dt="2026-02-14T22:15:41.142" v="1224"/>
          <ac:spMkLst>
            <pc:docMk/>
            <pc:sldMk cId="749860759" sldId="299"/>
            <ac:spMk id="3" creationId="{D36078DD-EB3F-6492-19F2-F864DE3A580C}"/>
          </ac:spMkLst>
        </pc:spChg>
      </pc:sldChg>
      <pc:sldChg chg="modSp mod">
        <pc:chgData name="Fatima Ali (2222409)" userId="b943c017-98b0-44a4-8de9-fe0bac846641" providerId="ADAL" clId="{6AB590A7-FC3B-44E2-90DD-2E0C87292DAD}" dt="2026-02-10T10:38:48.890" v="1210" actId="21"/>
        <pc:sldMkLst>
          <pc:docMk/>
          <pc:sldMk cId="2991190344" sldId="300"/>
        </pc:sldMkLst>
        <pc:spChg chg="mod">
          <ac:chgData name="Fatima Ali (2222409)" userId="b943c017-98b0-44a4-8de9-fe0bac846641" providerId="ADAL" clId="{6AB590A7-FC3B-44E2-90DD-2E0C87292DAD}" dt="2026-02-10T10:38:48.890" v="1210" actId="21"/>
          <ac:spMkLst>
            <pc:docMk/>
            <pc:sldMk cId="2991190344" sldId="300"/>
            <ac:spMk id="3" creationId="{37476B22-DFE9-2944-7339-8CD5657644F2}"/>
          </ac:spMkLst>
        </pc:spChg>
      </pc:sldChg>
      <pc:sldChg chg="modSp mod">
        <pc:chgData name="Fatima Ali (2222409)" userId="b943c017-98b0-44a4-8de9-fe0bac846641" providerId="ADAL" clId="{6AB590A7-FC3B-44E2-90DD-2E0C87292DAD}" dt="2026-02-14T22:33:32.236" v="1242" actId="20577"/>
        <pc:sldMkLst>
          <pc:docMk/>
          <pc:sldMk cId="2576816392" sldId="302"/>
        </pc:sldMkLst>
        <pc:spChg chg="mod">
          <ac:chgData name="Fatima Ali (2222409)" userId="b943c017-98b0-44a4-8de9-fe0bac846641" providerId="ADAL" clId="{6AB590A7-FC3B-44E2-90DD-2E0C87292DAD}" dt="2026-02-14T22:33:32.236" v="1242" actId="20577"/>
          <ac:spMkLst>
            <pc:docMk/>
            <pc:sldMk cId="2576816392" sldId="302"/>
            <ac:spMk id="3" creationId="{BF382B38-07A5-CE9E-8B95-02D512E5E5B7}"/>
          </ac:spMkLst>
        </pc:spChg>
      </pc:sldChg>
    </pc:docChg>
  </pc:docChgLst>
  <pc:docChgLst>
    <pc:chgData name="Zobia Riaz (2226851)" userId="3a01e325-89ca-4929-b555-096137185ecc" providerId="ADAL" clId="{A1B1808C-1471-4FFB-B455-0D4D9CFA3C71}"/>
    <pc:docChg chg="undo redo custSel addSld delSld modSld sldOrd">
      <pc:chgData name="Zobia Riaz (2226851)" userId="3a01e325-89ca-4929-b555-096137185ecc" providerId="ADAL" clId="{A1B1808C-1471-4FFB-B455-0D4D9CFA3C71}" dt="2026-02-15T00:01:23.051" v="5263" actId="1076"/>
      <pc:docMkLst>
        <pc:docMk/>
      </pc:docMkLst>
      <pc:sldChg chg="addSp delSp modSp mod setBg">
        <pc:chgData name="Zobia Riaz (2226851)" userId="3a01e325-89ca-4929-b555-096137185ecc" providerId="ADAL" clId="{A1B1808C-1471-4FFB-B455-0D4D9CFA3C71}" dt="2026-02-14T23:04:10.625" v="5240" actId="20577"/>
        <pc:sldMkLst>
          <pc:docMk/>
          <pc:sldMk cId="190836839" sldId="256"/>
        </pc:sldMkLst>
        <pc:spChg chg="mod">
          <ac:chgData name="Zobia Riaz (2226851)" userId="3a01e325-89ca-4929-b555-096137185ecc" providerId="ADAL" clId="{A1B1808C-1471-4FFB-B455-0D4D9CFA3C71}" dt="2026-02-11T12:10:04.730" v="3439" actId="255"/>
          <ac:spMkLst>
            <pc:docMk/>
            <pc:sldMk cId="190836839" sldId="256"/>
            <ac:spMk id="2" creationId="{D7DA1BCA-4B0A-C521-883E-9FF325EBB06F}"/>
          </ac:spMkLst>
        </pc:spChg>
        <pc:spChg chg="mod">
          <ac:chgData name="Zobia Riaz (2226851)" userId="3a01e325-89ca-4929-b555-096137185ecc" providerId="ADAL" clId="{A1B1808C-1471-4FFB-B455-0D4D9CFA3C71}" dt="2026-02-14T23:04:10.625" v="5240" actId="20577"/>
          <ac:spMkLst>
            <pc:docMk/>
            <pc:sldMk cId="190836839" sldId="256"/>
            <ac:spMk id="3" creationId="{75A76664-5BD8-7EF5-11CA-33A5812830B1}"/>
          </ac:spMkLst>
        </pc:spChg>
        <pc:spChg chg="add">
          <ac:chgData name="Zobia Riaz (2226851)" userId="3a01e325-89ca-4929-b555-096137185ecc" providerId="ADAL" clId="{A1B1808C-1471-4FFB-B455-0D4D9CFA3C71}" dt="2026-02-02T12:08:23.833" v="427" actId="26606"/>
          <ac:spMkLst>
            <pc:docMk/>
            <pc:sldMk cId="190836839" sldId="256"/>
            <ac:spMk id="38" creationId="{46F1F2C8-798B-4CCE-A851-94AFAF350BED}"/>
          </ac:spMkLst>
        </pc:spChg>
        <pc:spChg chg="add">
          <ac:chgData name="Zobia Riaz (2226851)" userId="3a01e325-89ca-4929-b555-096137185ecc" providerId="ADAL" clId="{A1B1808C-1471-4FFB-B455-0D4D9CFA3C71}" dt="2026-02-02T12:08:23.833" v="427" actId="26606"/>
          <ac:spMkLst>
            <pc:docMk/>
            <pc:sldMk cId="190836839" sldId="256"/>
            <ac:spMk id="40" creationId="{755E9CD0-04B0-4A3C-B291-AD913379C713}"/>
          </ac:spMkLst>
        </pc:spChg>
        <pc:spChg chg="add">
          <ac:chgData name="Zobia Riaz (2226851)" userId="3a01e325-89ca-4929-b555-096137185ecc" providerId="ADAL" clId="{A1B1808C-1471-4FFB-B455-0D4D9CFA3C71}" dt="2026-02-02T12:08:23.833" v="427" actId="26606"/>
          <ac:spMkLst>
            <pc:docMk/>
            <pc:sldMk cId="190836839" sldId="256"/>
            <ac:spMk id="42" creationId="{1DD8BF3B-6066-418C-8D1A-75C5E396FC04}"/>
          </ac:spMkLst>
        </pc:spChg>
        <pc:spChg chg="add">
          <ac:chgData name="Zobia Riaz (2226851)" userId="3a01e325-89ca-4929-b555-096137185ecc" providerId="ADAL" clId="{A1B1808C-1471-4FFB-B455-0D4D9CFA3C71}" dt="2026-02-02T12:08:23.833" v="427" actId="26606"/>
          <ac:spMkLst>
            <pc:docMk/>
            <pc:sldMk cId="190836839" sldId="256"/>
            <ac:spMk id="44" creationId="{80BC66F9-7A74-4286-AD22-1174052CC22C}"/>
          </ac:spMkLst>
        </pc:spChg>
        <pc:spChg chg="add">
          <ac:chgData name="Zobia Riaz (2226851)" userId="3a01e325-89ca-4929-b555-096137185ecc" providerId="ADAL" clId="{A1B1808C-1471-4FFB-B455-0D4D9CFA3C71}" dt="2026-02-02T12:08:23.833" v="427" actId="26606"/>
          <ac:spMkLst>
            <pc:docMk/>
            <pc:sldMk cId="190836839" sldId="256"/>
            <ac:spMk id="46" creationId="{D8142CC3-2B5C-48E6-9DF0-6C8ACBAF23EF}"/>
          </ac:spMkLst>
        </pc:spChg>
        <pc:spChg chg="add">
          <ac:chgData name="Zobia Riaz (2226851)" userId="3a01e325-89ca-4929-b555-096137185ecc" providerId="ADAL" clId="{A1B1808C-1471-4FFB-B455-0D4D9CFA3C71}" dt="2026-02-02T12:08:23.833" v="427" actId="26606"/>
          <ac:spMkLst>
            <pc:docMk/>
            <pc:sldMk cId="190836839" sldId="256"/>
            <ac:spMk id="52" creationId="{EFE5CE34-4543-42E5-B82C-1F3D12422CDD}"/>
          </ac:spMkLst>
        </pc:spChg>
      </pc:sldChg>
      <pc:sldChg chg="addSp delSp modSp new mod">
        <pc:chgData name="Zobia Riaz (2226851)" userId="3a01e325-89ca-4929-b555-096137185ecc" providerId="ADAL" clId="{A1B1808C-1471-4FFB-B455-0D4D9CFA3C71}" dt="2026-02-09T17:51:18.230" v="2159" actId="26606"/>
        <pc:sldMkLst>
          <pc:docMk/>
          <pc:sldMk cId="2110298875" sldId="257"/>
        </pc:sldMkLst>
      </pc:sldChg>
      <pc:sldChg chg="modSp new del mod">
        <pc:chgData name="Zobia Riaz (2226851)" userId="3a01e325-89ca-4929-b555-096137185ecc" providerId="ADAL" clId="{A1B1808C-1471-4FFB-B455-0D4D9CFA3C71}" dt="2026-02-09T11:29:50.014" v="741" actId="2696"/>
        <pc:sldMkLst>
          <pc:docMk/>
          <pc:sldMk cId="667595978" sldId="258"/>
        </pc:sldMkLst>
      </pc:sldChg>
      <pc:sldChg chg="addSp delSp modSp new mod ord setBg">
        <pc:chgData name="Zobia Riaz (2226851)" userId="3a01e325-89ca-4929-b555-096137185ecc" providerId="ADAL" clId="{A1B1808C-1471-4FFB-B455-0D4D9CFA3C71}" dt="2026-02-11T11:15:11.992" v="3168" actId="113"/>
        <pc:sldMkLst>
          <pc:docMk/>
          <pc:sldMk cId="3877018965" sldId="259"/>
        </pc:sldMkLst>
        <pc:spChg chg="mod">
          <ac:chgData name="Zobia Riaz (2226851)" userId="3a01e325-89ca-4929-b555-096137185ecc" providerId="ADAL" clId="{A1B1808C-1471-4FFB-B455-0D4D9CFA3C71}" dt="2026-02-09T11:32:22.140" v="802" actId="14100"/>
          <ac:spMkLst>
            <pc:docMk/>
            <pc:sldMk cId="3877018965" sldId="259"/>
            <ac:spMk id="2" creationId="{46318925-D109-E938-C7E1-D29B11F7C8ED}"/>
          </ac:spMkLst>
        </pc:spChg>
        <pc:spChg chg="mod">
          <ac:chgData name="Zobia Riaz (2226851)" userId="3a01e325-89ca-4929-b555-096137185ecc" providerId="ADAL" clId="{A1B1808C-1471-4FFB-B455-0D4D9CFA3C71}" dt="2026-02-02T10:02:51.967" v="79" actId="20577"/>
          <ac:spMkLst>
            <pc:docMk/>
            <pc:sldMk cId="3877018965" sldId="259"/>
            <ac:spMk id="3" creationId="{222AE1A7-8EE4-277F-AC61-09403D7B8618}"/>
          </ac:spMkLst>
        </pc:spChg>
        <pc:spChg chg="mod">
          <ac:chgData name="Zobia Riaz (2226851)" userId="3a01e325-89ca-4929-b555-096137185ecc" providerId="ADAL" clId="{A1B1808C-1471-4FFB-B455-0D4D9CFA3C71}" dt="2026-02-09T11:33:22.457" v="818" actId="1076"/>
          <ac:spMkLst>
            <pc:docMk/>
            <pc:sldMk cId="3877018965" sldId="259"/>
            <ac:spMk id="4" creationId="{1A0977BE-C606-4985-92B1-2E792E0F0263}"/>
          </ac:spMkLst>
        </pc:spChg>
        <pc:spChg chg="mod">
          <ac:chgData name="Zobia Riaz (2226851)" userId="3a01e325-89ca-4929-b555-096137185ecc" providerId="ADAL" clId="{A1B1808C-1471-4FFB-B455-0D4D9CFA3C71}" dt="2026-02-11T11:13:27.132" v="3151" actId="1076"/>
          <ac:spMkLst>
            <pc:docMk/>
            <pc:sldMk cId="3877018965" sldId="259"/>
            <ac:spMk id="7" creationId="{92175697-6138-441C-CEAA-6774AE8A842C}"/>
          </ac:spMkLst>
        </pc:spChg>
        <pc:spChg chg="mod">
          <ac:chgData name="Zobia Riaz (2226851)" userId="3a01e325-89ca-4929-b555-096137185ecc" providerId="ADAL" clId="{A1B1808C-1471-4FFB-B455-0D4D9CFA3C71}" dt="2026-02-11T11:13:33.409" v="3153" actId="1076"/>
          <ac:spMkLst>
            <pc:docMk/>
            <pc:sldMk cId="3877018965" sldId="259"/>
            <ac:spMk id="10" creationId="{9E7F33A8-1EBA-2BBB-5E37-12239EF573F3}"/>
          </ac:spMkLst>
        </pc:spChg>
        <pc:spChg chg="add mod">
          <ac:chgData name="Zobia Riaz (2226851)" userId="3a01e325-89ca-4929-b555-096137185ecc" providerId="ADAL" clId="{A1B1808C-1471-4FFB-B455-0D4D9CFA3C71}" dt="2026-02-11T11:15:11.992" v="3168" actId="113"/>
          <ac:spMkLst>
            <pc:docMk/>
            <pc:sldMk cId="3877018965" sldId="259"/>
            <ac:spMk id="11" creationId="{96F2E799-5CB0-5BBD-9411-BBE332FA9F6C}"/>
          </ac:spMkLst>
        </pc:spChg>
        <pc:graphicFrameChg chg="add mod modGraphic">
          <ac:chgData name="Zobia Riaz (2226851)" userId="3a01e325-89ca-4929-b555-096137185ecc" providerId="ADAL" clId="{A1B1808C-1471-4FFB-B455-0D4D9CFA3C71}" dt="2026-02-11T11:15:07.368" v="3167" actId="207"/>
          <ac:graphicFrameMkLst>
            <pc:docMk/>
            <pc:sldMk cId="3877018965" sldId="259"/>
            <ac:graphicFrameMk id="13" creationId="{4621DE3A-A59D-BA05-4A87-92D01589ADA4}"/>
          </ac:graphicFrameMkLst>
        </pc:graphicFrameChg>
        <pc:picChg chg="mod">
          <ac:chgData name="Zobia Riaz (2226851)" userId="3a01e325-89ca-4929-b555-096137185ecc" providerId="ADAL" clId="{A1B1808C-1471-4FFB-B455-0D4D9CFA3C71}" dt="2026-02-11T11:13:29.869" v="3152" actId="1076"/>
          <ac:picMkLst>
            <pc:docMk/>
            <pc:sldMk cId="3877018965" sldId="259"/>
            <ac:picMk id="5" creationId="{CA6B9A60-DACB-69ED-B056-C7E235728163}"/>
          </ac:picMkLst>
        </pc:picChg>
        <pc:picChg chg="mod">
          <ac:chgData name="Zobia Riaz (2226851)" userId="3a01e325-89ca-4929-b555-096137185ecc" providerId="ADAL" clId="{A1B1808C-1471-4FFB-B455-0D4D9CFA3C71}" dt="2026-02-11T11:13:36.201" v="3154" actId="1076"/>
          <ac:picMkLst>
            <pc:docMk/>
            <pc:sldMk cId="3877018965" sldId="259"/>
            <ac:picMk id="8" creationId="{9E6BB869-6BDD-9397-3EDC-336C7CA0E979}"/>
          </ac:picMkLst>
        </pc:picChg>
      </pc:sldChg>
      <pc:sldChg chg="modSp new del mod">
        <pc:chgData name="Zobia Riaz (2226851)" userId="3a01e325-89ca-4929-b555-096137185ecc" providerId="ADAL" clId="{A1B1808C-1471-4FFB-B455-0D4D9CFA3C71}" dt="2026-02-11T10:56:07.242" v="3022" actId="2696"/>
        <pc:sldMkLst>
          <pc:docMk/>
          <pc:sldMk cId="3966841642" sldId="260"/>
        </pc:sldMkLst>
      </pc:sldChg>
      <pc:sldChg chg="modSp new mod setBg">
        <pc:chgData name="Zobia Riaz (2226851)" userId="3a01e325-89ca-4929-b555-096137185ecc" providerId="ADAL" clId="{A1B1808C-1471-4FFB-B455-0D4D9CFA3C71}" dt="2026-02-11T10:46:51.782" v="2960" actId="1076"/>
        <pc:sldMkLst>
          <pc:docMk/>
          <pc:sldMk cId="1620718590" sldId="261"/>
        </pc:sldMkLst>
        <pc:spChg chg="mod">
          <ac:chgData name="Zobia Riaz (2226851)" userId="3a01e325-89ca-4929-b555-096137185ecc" providerId="ADAL" clId="{A1B1808C-1471-4FFB-B455-0D4D9CFA3C71}" dt="2026-02-11T09:26:46.417" v="2792" actId="1076"/>
          <ac:spMkLst>
            <pc:docMk/>
            <pc:sldMk cId="1620718590" sldId="261"/>
            <ac:spMk id="2" creationId="{F0E05938-862B-8930-0090-1DCE47B70BEF}"/>
          </ac:spMkLst>
        </pc:spChg>
        <pc:spChg chg="mod">
          <ac:chgData name="Zobia Riaz (2226851)" userId="3a01e325-89ca-4929-b555-096137185ecc" providerId="ADAL" clId="{A1B1808C-1471-4FFB-B455-0D4D9CFA3C71}" dt="2026-02-11T09:27:29.910" v="2796" actId="1076"/>
          <ac:spMkLst>
            <pc:docMk/>
            <pc:sldMk cId="1620718590" sldId="261"/>
            <ac:spMk id="6" creationId="{EA0B8265-34D3-2BE9-94B7-76AF27D62E7D}"/>
          </ac:spMkLst>
        </pc:spChg>
        <pc:graphicFrameChg chg="mod">
          <ac:chgData name="Zobia Riaz (2226851)" userId="3a01e325-89ca-4929-b555-096137185ecc" providerId="ADAL" clId="{A1B1808C-1471-4FFB-B455-0D4D9CFA3C71}" dt="2026-02-11T10:46:51.782" v="2960" actId="1076"/>
          <ac:graphicFrameMkLst>
            <pc:docMk/>
            <pc:sldMk cId="1620718590" sldId="261"/>
            <ac:graphicFrameMk id="8" creationId="{BE45A473-B314-EE61-E53B-FED94B578218}"/>
          </ac:graphicFrameMkLst>
        </pc:graphicFrameChg>
        <pc:picChg chg="mod">
          <ac:chgData name="Zobia Riaz (2226851)" userId="3a01e325-89ca-4929-b555-096137185ecc" providerId="ADAL" clId="{A1B1808C-1471-4FFB-B455-0D4D9CFA3C71}" dt="2026-02-11T10:46:38.755" v="2958" actId="1076"/>
          <ac:picMkLst>
            <pc:docMk/>
            <pc:sldMk cId="1620718590" sldId="261"/>
            <ac:picMk id="4" creationId="{7C8DD474-433D-1CF7-8F0C-2690E0F761FA}"/>
          </ac:picMkLst>
        </pc:picChg>
      </pc:sldChg>
      <pc:sldChg chg="modSp new mod">
        <pc:chgData name="Zobia Riaz (2226851)" userId="3a01e325-89ca-4929-b555-096137185ecc" providerId="ADAL" clId="{A1B1808C-1471-4FFB-B455-0D4D9CFA3C71}" dt="2026-02-09T13:02:10.734" v="1748" actId="20577"/>
        <pc:sldMkLst>
          <pc:docMk/>
          <pc:sldMk cId="3660082991" sldId="262"/>
        </pc:sldMkLst>
        <pc:spChg chg="mod">
          <ac:chgData name="Zobia Riaz (2226851)" userId="3a01e325-89ca-4929-b555-096137185ecc" providerId="ADAL" clId="{A1B1808C-1471-4FFB-B455-0D4D9CFA3C71}" dt="2026-02-09T11:40:44.183" v="898" actId="1076"/>
          <ac:spMkLst>
            <pc:docMk/>
            <pc:sldMk cId="3660082991" sldId="262"/>
            <ac:spMk id="2" creationId="{02716BA9-D132-0966-D492-C80C7AA93EB2}"/>
          </ac:spMkLst>
        </pc:spChg>
        <pc:spChg chg="mod">
          <ac:chgData name="Zobia Riaz (2226851)" userId="3a01e325-89ca-4929-b555-096137185ecc" providerId="ADAL" clId="{A1B1808C-1471-4FFB-B455-0D4D9CFA3C71}" dt="2026-02-09T13:02:10.734" v="1748" actId="20577"/>
          <ac:spMkLst>
            <pc:docMk/>
            <pc:sldMk cId="3660082991" sldId="262"/>
            <ac:spMk id="3" creationId="{12DD8F0B-760E-D2CA-8C1D-254FFA9EBCE6}"/>
          </ac:spMkLst>
        </pc:spChg>
      </pc:sldChg>
      <pc:sldChg chg="modSp new mod">
        <pc:chgData name="Zobia Riaz (2226851)" userId="3a01e325-89ca-4929-b555-096137185ecc" providerId="ADAL" clId="{A1B1808C-1471-4FFB-B455-0D4D9CFA3C71}" dt="2026-02-11T09:44:01.605" v="2954" actId="14100"/>
        <pc:sldMkLst>
          <pc:docMk/>
          <pc:sldMk cId="1020483088" sldId="263"/>
        </pc:sldMkLst>
        <pc:spChg chg="mod">
          <ac:chgData name="Zobia Riaz (2226851)" userId="3a01e325-89ca-4929-b555-096137185ecc" providerId="ADAL" clId="{A1B1808C-1471-4FFB-B455-0D4D9CFA3C71}" dt="2026-02-11T09:43:56.784" v="2953" actId="14100"/>
          <ac:spMkLst>
            <pc:docMk/>
            <pc:sldMk cId="1020483088" sldId="263"/>
            <ac:spMk id="2" creationId="{3D1BA889-A604-8583-AD6F-B316512DA297}"/>
          </ac:spMkLst>
        </pc:spChg>
        <pc:spChg chg="mod">
          <ac:chgData name="Zobia Riaz (2226851)" userId="3a01e325-89ca-4929-b555-096137185ecc" providerId="ADAL" clId="{A1B1808C-1471-4FFB-B455-0D4D9CFA3C71}" dt="2026-02-11T09:44:01.605" v="2954" actId="14100"/>
          <ac:spMkLst>
            <pc:docMk/>
            <pc:sldMk cId="1020483088" sldId="263"/>
            <ac:spMk id="3" creationId="{79297090-35DD-0DA3-0EBE-1EAE4BBFB973}"/>
          </ac:spMkLst>
        </pc:spChg>
      </pc:sldChg>
      <pc:sldChg chg="addSp delSp modSp new mod setBg">
        <pc:chgData name="Zobia Riaz (2226851)" userId="3a01e325-89ca-4929-b555-096137185ecc" providerId="ADAL" clId="{A1B1808C-1471-4FFB-B455-0D4D9CFA3C71}" dt="2026-02-14T18:44:38.921" v="4608" actId="1076"/>
        <pc:sldMkLst>
          <pc:docMk/>
          <pc:sldMk cId="1996555193" sldId="267"/>
        </pc:sldMkLst>
        <pc:spChg chg="mod">
          <ac:chgData name="Zobia Riaz (2226851)" userId="3a01e325-89ca-4929-b555-096137185ecc" providerId="ADAL" clId="{A1B1808C-1471-4FFB-B455-0D4D9CFA3C71}" dt="2026-02-09T17:10:24.828" v="1887" actId="1076"/>
          <ac:spMkLst>
            <pc:docMk/>
            <pc:sldMk cId="1996555193" sldId="267"/>
            <ac:spMk id="2" creationId="{85B18A2F-705E-095A-BB3D-D596C7523795}"/>
          </ac:spMkLst>
        </pc:spChg>
        <pc:spChg chg="add del mod">
          <ac:chgData name="Zobia Riaz (2226851)" userId="3a01e325-89ca-4929-b555-096137185ecc" providerId="ADAL" clId="{A1B1808C-1471-4FFB-B455-0D4D9CFA3C71}" dt="2026-02-14T18:44:24.168" v="4605" actId="20577"/>
          <ac:spMkLst>
            <pc:docMk/>
            <pc:sldMk cId="1996555193" sldId="267"/>
            <ac:spMk id="3" creationId="{29EEAF72-8191-A416-D7D5-98E07E82F5BD}"/>
          </ac:spMkLst>
        </pc:spChg>
        <pc:spChg chg="add mod">
          <ac:chgData name="Zobia Riaz (2226851)" userId="3a01e325-89ca-4929-b555-096137185ecc" providerId="ADAL" clId="{A1B1808C-1471-4FFB-B455-0D4D9CFA3C71}" dt="2026-02-14T18:44:38.921" v="4608" actId="1076"/>
          <ac:spMkLst>
            <pc:docMk/>
            <pc:sldMk cId="1996555193" sldId="267"/>
            <ac:spMk id="6" creationId="{63588C1B-239B-204C-6E47-2FE7FE3D5970}"/>
          </ac:spMkLst>
        </pc:spChg>
        <pc:spChg chg="add">
          <ac:chgData name="Zobia Riaz (2226851)" userId="3a01e325-89ca-4929-b555-096137185ecc" providerId="ADAL" clId="{A1B1808C-1471-4FFB-B455-0D4D9CFA3C71}" dt="2026-02-09T17:07:06.186" v="1806" actId="26606"/>
          <ac:spMkLst>
            <pc:docMk/>
            <pc:sldMk cId="1996555193" sldId="267"/>
            <ac:spMk id="9" creationId="{B50AB553-2A96-4A92-96F2-93548E096954}"/>
          </ac:spMkLst>
        </pc:spChg>
        <pc:spChg chg="add mod">
          <ac:chgData name="Zobia Riaz (2226851)" userId="3a01e325-89ca-4929-b555-096137185ecc" providerId="ADAL" clId="{A1B1808C-1471-4FFB-B455-0D4D9CFA3C71}" dt="2026-02-09T17:17:19.469" v="1932" actId="255"/>
          <ac:spMkLst>
            <pc:docMk/>
            <pc:sldMk cId="1996555193" sldId="267"/>
            <ac:spMk id="12" creationId="{8DE120D3-B5CA-AFE0-44E3-301719885767}"/>
          </ac:spMkLst>
        </pc:spChg>
        <pc:spChg chg="add mod">
          <ac:chgData name="Zobia Riaz (2226851)" userId="3a01e325-89ca-4929-b555-096137185ecc" providerId="ADAL" clId="{A1B1808C-1471-4FFB-B455-0D4D9CFA3C71}" dt="2026-02-09T17:19:38.585" v="1951" actId="255"/>
          <ac:spMkLst>
            <pc:docMk/>
            <pc:sldMk cId="1996555193" sldId="267"/>
            <ac:spMk id="14" creationId="{A1519831-912D-FC4F-F569-DB47E071DF83}"/>
          </ac:spMkLst>
        </pc:spChg>
        <pc:picChg chg="add mod modCrop">
          <ac:chgData name="Zobia Riaz (2226851)" userId="3a01e325-89ca-4929-b555-096137185ecc" providerId="ADAL" clId="{A1B1808C-1471-4FFB-B455-0D4D9CFA3C71}" dt="2026-02-09T17:13:38.152" v="1904" actId="14100"/>
          <ac:picMkLst>
            <pc:docMk/>
            <pc:sldMk cId="1996555193" sldId="267"/>
            <ac:picMk id="4" creationId="{B2965EE6-7A69-C1DB-AF2D-4B3B1F2F9F3F}"/>
          </ac:picMkLst>
        </pc:picChg>
        <pc:picChg chg="add">
          <ac:chgData name="Zobia Riaz (2226851)" userId="3a01e325-89ca-4929-b555-096137185ecc" providerId="ADAL" clId="{A1B1808C-1471-4FFB-B455-0D4D9CFA3C71}" dt="2026-02-09T17:07:06.186" v="1806" actId="26606"/>
          <ac:picMkLst>
            <pc:docMk/>
            <pc:sldMk cId="1996555193" sldId="267"/>
            <ac:picMk id="7" creationId="{70A9F4AB-6107-7C40-7CFA-F89398170008}"/>
          </ac:picMkLst>
        </pc:picChg>
        <pc:picChg chg="add mod">
          <ac:chgData name="Zobia Riaz (2226851)" userId="3a01e325-89ca-4929-b555-096137185ecc" providerId="ADAL" clId="{A1B1808C-1471-4FFB-B455-0D4D9CFA3C71}" dt="2026-02-09T17:13:35.300" v="1903" actId="14100"/>
          <ac:picMkLst>
            <pc:docMk/>
            <pc:sldMk cId="1996555193" sldId="267"/>
            <ac:picMk id="8" creationId="{47DE9154-8274-5756-5024-E5296428CF1C}"/>
          </ac:picMkLst>
        </pc:picChg>
      </pc:sldChg>
      <pc:sldChg chg="addSp delSp modSp new mod setBg">
        <pc:chgData name="Zobia Riaz (2226851)" userId="3a01e325-89ca-4929-b555-096137185ecc" providerId="ADAL" clId="{A1B1808C-1471-4FFB-B455-0D4D9CFA3C71}" dt="2026-02-15T00:01:23.051" v="5263" actId="1076"/>
        <pc:sldMkLst>
          <pc:docMk/>
          <pc:sldMk cId="4069962668" sldId="268"/>
        </pc:sldMkLst>
        <pc:spChg chg="mod">
          <ac:chgData name="Zobia Riaz (2226851)" userId="3a01e325-89ca-4929-b555-096137185ecc" providerId="ADAL" clId="{A1B1808C-1471-4FFB-B455-0D4D9CFA3C71}" dt="2026-02-11T09:43:05.924" v="2942" actId="1076"/>
          <ac:spMkLst>
            <pc:docMk/>
            <pc:sldMk cId="4069962668" sldId="268"/>
            <ac:spMk id="2" creationId="{1DEE1970-7620-D82E-1101-E398296D7D6F}"/>
          </ac:spMkLst>
        </pc:spChg>
        <pc:spChg chg="mod ord">
          <ac:chgData name="Zobia Riaz (2226851)" userId="3a01e325-89ca-4929-b555-096137185ecc" providerId="ADAL" clId="{A1B1808C-1471-4FFB-B455-0D4D9CFA3C71}" dt="2026-02-11T09:42:57.635" v="2940" actId="14100"/>
          <ac:spMkLst>
            <pc:docMk/>
            <pc:sldMk cId="4069962668" sldId="268"/>
            <ac:spMk id="3" creationId="{22144BA6-91AC-9154-EC8A-3B414FEAFE44}"/>
          </ac:spMkLst>
        </pc:spChg>
        <pc:spChg chg="add mod">
          <ac:chgData name="Zobia Riaz (2226851)" userId="3a01e325-89ca-4929-b555-096137185ecc" providerId="ADAL" clId="{A1B1808C-1471-4FFB-B455-0D4D9CFA3C71}" dt="2026-02-14T22:42:20.180" v="5223" actId="1076"/>
          <ac:spMkLst>
            <pc:docMk/>
            <pc:sldMk cId="4069962668" sldId="268"/>
            <ac:spMk id="7" creationId="{DDF950E3-1FDF-01D4-E971-E65D16799F3D}"/>
          </ac:spMkLst>
        </pc:spChg>
        <pc:spChg chg="add mod">
          <ac:chgData name="Zobia Riaz (2226851)" userId="3a01e325-89ca-4929-b555-096137185ecc" providerId="ADAL" clId="{A1B1808C-1471-4FFB-B455-0D4D9CFA3C71}" dt="2026-02-15T00:01:23.051" v="5263" actId="1076"/>
          <ac:spMkLst>
            <pc:docMk/>
            <pc:sldMk cId="4069962668" sldId="268"/>
            <ac:spMk id="8" creationId="{27916F08-6941-E6A5-D506-A71CE2451C8F}"/>
          </ac:spMkLst>
        </pc:spChg>
        <pc:spChg chg="add">
          <ac:chgData name="Zobia Riaz (2226851)" userId="3a01e325-89ca-4929-b555-096137185ecc" providerId="ADAL" clId="{A1B1808C-1471-4FFB-B455-0D4D9CFA3C71}" dt="2026-02-09T17:27:45.143" v="2012" actId="26606"/>
          <ac:spMkLst>
            <pc:docMk/>
            <pc:sldMk cId="4069962668" sldId="268"/>
            <ac:spMk id="9" creationId="{637B2035-1FCB-439A-B421-095E136C7E07}"/>
          </ac:spMkLst>
        </pc:spChg>
        <pc:spChg chg="add">
          <ac:chgData name="Zobia Riaz (2226851)" userId="3a01e325-89ca-4929-b555-096137185ecc" providerId="ADAL" clId="{A1B1808C-1471-4FFB-B455-0D4D9CFA3C71}" dt="2026-02-09T17:27:45.143" v="2012" actId="26606"/>
          <ac:spMkLst>
            <pc:docMk/>
            <pc:sldMk cId="4069962668" sldId="268"/>
            <ac:spMk id="11" creationId="{B39A1F5A-E57E-4178-8F57-A18DC747E5E1}"/>
          </ac:spMkLst>
        </pc:spChg>
        <pc:spChg chg="add mod">
          <ac:chgData name="Zobia Riaz (2226851)" userId="3a01e325-89ca-4929-b555-096137185ecc" providerId="ADAL" clId="{A1B1808C-1471-4FFB-B455-0D4D9CFA3C71}" dt="2026-02-14T22:41:45.224" v="5220" actId="1076"/>
          <ac:spMkLst>
            <pc:docMk/>
            <pc:sldMk cId="4069962668" sldId="268"/>
            <ac:spMk id="12" creationId="{1A6416D1-E29A-6CCE-DF8E-D52B59DA96FF}"/>
          </ac:spMkLst>
        </pc:spChg>
        <pc:spChg chg="add">
          <ac:chgData name="Zobia Riaz (2226851)" userId="3a01e325-89ca-4929-b555-096137185ecc" providerId="ADAL" clId="{A1B1808C-1471-4FFB-B455-0D4D9CFA3C71}" dt="2026-02-09T17:27:45.143" v="2012" actId="26606"/>
          <ac:spMkLst>
            <pc:docMk/>
            <pc:sldMk cId="4069962668" sldId="268"/>
            <ac:spMk id="13" creationId="{CF93DC6C-1BFD-4414-BF23-471C8831CA04}"/>
          </ac:spMkLst>
        </pc:spChg>
        <pc:spChg chg="add">
          <ac:chgData name="Zobia Riaz (2226851)" userId="3a01e325-89ca-4929-b555-096137185ecc" providerId="ADAL" clId="{A1B1808C-1471-4FFB-B455-0D4D9CFA3C71}" dt="2026-02-09T17:27:45.143" v="2012" actId="26606"/>
          <ac:spMkLst>
            <pc:docMk/>
            <pc:sldMk cId="4069962668" sldId="268"/>
            <ac:spMk id="15" creationId="{001928A5-13A8-4372-8A77-BCAAE5553E6F}"/>
          </ac:spMkLst>
        </pc:spChg>
        <pc:picChg chg="add del mod">
          <ac:chgData name="Zobia Riaz (2226851)" userId="3a01e325-89ca-4929-b555-096137185ecc" providerId="ADAL" clId="{A1B1808C-1471-4FFB-B455-0D4D9CFA3C71}" dt="2026-02-14T22:38:19.561" v="5193" actId="478"/>
          <ac:picMkLst>
            <pc:docMk/>
            <pc:sldMk cId="4069962668" sldId="268"/>
            <ac:picMk id="4" creationId="{E6095056-707E-3D08-A824-172ED8A98F09}"/>
          </ac:picMkLst>
        </pc:picChg>
        <pc:picChg chg="add mod modCrop">
          <ac:chgData name="Zobia Riaz (2226851)" userId="3a01e325-89ca-4929-b555-096137185ecc" providerId="ADAL" clId="{A1B1808C-1471-4FFB-B455-0D4D9CFA3C71}" dt="2026-02-14T22:42:12.854" v="5222" actId="14100"/>
          <ac:picMkLst>
            <pc:docMk/>
            <pc:sldMk cId="4069962668" sldId="268"/>
            <ac:picMk id="5" creationId="{549F7803-20D7-2C0B-7599-51797B327896}"/>
          </ac:picMkLst>
        </pc:picChg>
        <pc:picChg chg="add mod modCrop">
          <ac:chgData name="Zobia Riaz (2226851)" userId="3a01e325-89ca-4929-b555-096137185ecc" providerId="ADAL" clId="{A1B1808C-1471-4FFB-B455-0D4D9CFA3C71}" dt="2026-02-14T22:39:39.474" v="5211" actId="14100"/>
          <ac:picMkLst>
            <pc:docMk/>
            <pc:sldMk cId="4069962668" sldId="268"/>
            <ac:picMk id="6" creationId="{4759359A-CD66-D8F0-EF62-872710CB5EB9}"/>
          </ac:picMkLst>
        </pc:picChg>
        <pc:picChg chg="add del mod">
          <ac:chgData name="Zobia Riaz (2226851)" userId="3a01e325-89ca-4929-b555-096137185ecc" providerId="ADAL" clId="{A1B1808C-1471-4FFB-B455-0D4D9CFA3C71}" dt="2026-02-14T19:22:05.610" v="4826" actId="478"/>
          <ac:picMkLst>
            <pc:docMk/>
            <pc:sldMk cId="4069962668" sldId="268"/>
            <ac:picMk id="10" creationId="{3047BB7B-882F-4861-ADD6-893BBB8CFD21}"/>
          </ac:picMkLst>
        </pc:picChg>
      </pc:sldChg>
      <pc:sldChg chg="addSp delSp modSp new del mod modClrScheme chgLayout">
        <pc:chgData name="Zobia Riaz (2226851)" userId="3a01e325-89ca-4929-b555-096137185ecc" providerId="ADAL" clId="{A1B1808C-1471-4FFB-B455-0D4D9CFA3C71}" dt="2026-02-14T17:53:48.647" v="4378" actId="2696"/>
        <pc:sldMkLst>
          <pc:docMk/>
          <pc:sldMk cId="1702016903" sldId="269"/>
        </pc:sldMkLst>
        <pc:spChg chg="add del mod">
          <ac:chgData name="Zobia Riaz (2226851)" userId="3a01e325-89ca-4929-b555-096137185ecc" providerId="ADAL" clId="{A1B1808C-1471-4FFB-B455-0D4D9CFA3C71}" dt="2026-02-14T16:54:54.507" v="3466"/>
          <ac:spMkLst>
            <pc:docMk/>
            <pc:sldMk cId="1702016903" sldId="269"/>
            <ac:spMk id="3" creationId="{FFD28DAA-FC02-570B-9CD7-32D8968AE881}"/>
          </ac:spMkLst>
        </pc:spChg>
        <pc:spChg chg="add mod ord">
          <ac:chgData name="Zobia Riaz (2226851)" userId="3a01e325-89ca-4929-b555-096137185ecc" providerId="ADAL" clId="{A1B1808C-1471-4FFB-B455-0D4D9CFA3C71}" dt="2026-02-14T16:55:34.710" v="3471" actId="1076"/>
          <ac:spMkLst>
            <pc:docMk/>
            <pc:sldMk cId="1702016903" sldId="269"/>
            <ac:spMk id="7" creationId="{696C1916-7C21-123A-497A-850773D30E0D}"/>
          </ac:spMkLst>
        </pc:spChg>
        <pc:spChg chg="add mod">
          <ac:chgData name="Zobia Riaz (2226851)" userId="3a01e325-89ca-4929-b555-096137185ecc" providerId="ADAL" clId="{A1B1808C-1471-4FFB-B455-0D4D9CFA3C71}" dt="2026-02-14T17:33:51.166" v="4164" actId="1076"/>
          <ac:spMkLst>
            <pc:docMk/>
            <pc:sldMk cId="1702016903" sldId="269"/>
            <ac:spMk id="20" creationId="{B8890D13-A645-176B-CA14-EC8856F8037F}"/>
          </ac:spMkLst>
        </pc:spChg>
        <pc:spChg chg="add mod">
          <ac:chgData name="Zobia Riaz (2226851)" userId="3a01e325-89ca-4929-b555-096137185ecc" providerId="ADAL" clId="{A1B1808C-1471-4FFB-B455-0D4D9CFA3C71}" dt="2026-02-14T17:39:53.119" v="4199" actId="1076"/>
          <ac:spMkLst>
            <pc:docMk/>
            <pc:sldMk cId="1702016903" sldId="269"/>
            <ac:spMk id="24" creationId="{0585DF47-15DF-529A-B1C7-B0AEE69FB8AC}"/>
          </ac:spMkLst>
        </pc:spChg>
        <pc:picChg chg="add mod modCrop">
          <ac:chgData name="Zobia Riaz (2226851)" userId="3a01e325-89ca-4929-b555-096137185ecc" providerId="ADAL" clId="{A1B1808C-1471-4FFB-B455-0D4D9CFA3C71}" dt="2026-02-14T16:55:37.880" v="3472" actId="14100"/>
          <ac:picMkLst>
            <pc:docMk/>
            <pc:sldMk cId="1702016903" sldId="269"/>
            <ac:picMk id="2" creationId="{847C9DBC-40E3-6C50-1E6B-3E76BA889AFA}"/>
          </ac:picMkLst>
        </pc:picChg>
        <pc:picChg chg="add mod">
          <ac:chgData name="Zobia Riaz (2226851)" userId="3a01e325-89ca-4929-b555-096137185ecc" providerId="ADAL" clId="{A1B1808C-1471-4FFB-B455-0D4D9CFA3C71}" dt="2026-02-14T17:31:59.280" v="4158" actId="14100"/>
          <ac:picMkLst>
            <pc:docMk/>
            <pc:sldMk cId="1702016903" sldId="269"/>
            <ac:picMk id="5" creationId="{230DF8E0-1D9D-709C-5B65-983A8F0BD979}"/>
          </ac:picMkLst>
        </pc:picChg>
        <pc:picChg chg="add del mod">
          <ac:chgData name="Zobia Riaz (2226851)" userId="3a01e325-89ca-4929-b555-096137185ecc" providerId="ADAL" clId="{A1B1808C-1471-4FFB-B455-0D4D9CFA3C71}" dt="2026-02-14T16:53:37.089" v="3451" actId="478"/>
          <ac:picMkLst>
            <pc:docMk/>
            <pc:sldMk cId="1702016903" sldId="269"/>
            <ac:picMk id="6" creationId="{0A9DD32A-DB92-0A75-B7D7-B08AEE95625E}"/>
          </ac:picMkLst>
        </pc:picChg>
        <pc:picChg chg="add mod">
          <ac:chgData name="Zobia Riaz (2226851)" userId="3a01e325-89ca-4929-b555-096137185ecc" providerId="ADAL" clId="{A1B1808C-1471-4FFB-B455-0D4D9CFA3C71}" dt="2026-02-14T17:06:04.444" v="3796" actId="14100"/>
          <ac:picMkLst>
            <pc:docMk/>
            <pc:sldMk cId="1702016903" sldId="269"/>
            <ac:picMk id="9" creationId="{E5687159-C43E-71EE-F802-D6B62978505F}"/>
          </ac:picMkLst>
        </pc:picChg>
        <pc:picChg chg="add mod">
          <ac:chgData name="Zobia Riaz (2226851)" userId="3a01e325-89ca-4929-b555-096137185ecc" providerId="ADAL" clId="{A1B1808C-1471-4FFB-B455-0D4D9CFA3C71}" dt="2026-02-14T17:29:54.049" v="4146" actId="14100"/>
          <ac:picMkLst>
            <pc:docMk/>
            <pc:sldMk cId="1702016903" sldId="269"/>
            <ac:picMk id="11" creationId="{D17E6EF6-23BE-F3BF-5156-CCE9394EEA7C}"/>
          </ac:picMkLst>
        </pc:picChg>
        <pc:picChg chg="add del mod">
          <ac:chgData name="Zobia Riaz (2226851)" userId="3a01e325-89ca-4929-b555-096137185ecc" providerId="ADAL" clId="{A1B1808C-1471-4FFB-B455-0D4D9CFA3C71}" dt="2026-02-14T17:25:30.023" v="4048" actId="478"/>
          <ac:picMkLst>
            <pc:docMk/>
            <pc:sldMk cId="1702016903" sldId="269"/>
            <ac:picMk id="13" creationId="{0A260DF9-B9BF-305F-1D52-AE442B1B129B}"/>
          </ac:picMkLst>
        </pc:picChg>
        <pc:picChg chg="add mod">
          <ac:chgData name="Zobia Riaz (2226851)" userId="3a01e325-89ca-4929-b555-096137185ecc" providerId="ADAL" clId="{A1B1808C-1471-4FFB-B455-0D4D9CFA3C71}" dt="2026-02-14T17:30:02.357" v="4147" actId="1076"/>
          <ac:picMkLst>
            <pc:docMk/>
            <pc:sldMk cId="1702016903" sldId="269"/>
            <ac:picMk id="15" creationId="{4C6918B1-5E3F-718D-0665-01291CFC2D15}"/>
          </ac:picMkLst>
        </pc:picChg>
        <pc:picChg chg="add mod">
          <ac:chgData name="Zobia Riaz (2226851)" userId="3a01e325-89ca-4929-b555-096137185ecc" providerId="ADAL" clId="{A1B1808C-1471-4FFB-B455-0D4D9CFA3C71}" dt="2026-02-14T17:50:37.783" v="4333" actId="1076"/>
          <ac:picMkLst>
            <pc:docMk/>
            <pc:sldMk cId="1702016903" sldId="269"/>
            <ac:picMk id="17" creationId="{BDF7A166-4C42-8714-5E16-94B9F6F01580}"/>
          </ac:picMkLst>
        </pc:picChg>
        <pc:picChg chg="add mod modCrop">
          <ac:chgData name="Zobia Riaz (2226851)" userId="3a01e325-89ca-4929-b555-096137185ecc" providerId="ADAL" clId="{A1B1808C-1471-4FFB-B455-0D4D9CFA3C71}" dt="2026-02-14T17:31:47.129" v="4157" actId="14100"/>
          <ac:picMkLst>
            <pc:docMk/>
            <pc:sldMk cId="1702016903" sldId="269"/>
            <ac:picMk id="18" creationId="{4FFD1790-9285-7E66-6BDC-0806A9FF7D4A}"/>
          </ac:picMkLst>
        </pc:picChg>
        <pc:picChg chg="add del mod">
          <ac:chgData name="Zobia Riaz (2226851)" userId="3a01e325-89ca-4929-b555-096137185ecc" providerId="ADAL" clId="{A1B1808C-1471-4FFB-B455-0D4D9CFA3C71}" dt="2026-02-14T17:36:55.247" v="4178" actId="478"/>
          <ac:picMkLst>
            <pc:docMk/>
            <pc:sldMk cId="1702016903" sldId="269"/>
            <ac:picMk id="21" creationId="{EC81DA76-6BD4-3B8D-EDA3-A31DA75663B8}"/>
          </ac:picMkLst>
        </pc:picChg>
        <pc:picChg chg="add mod modCrop">
          <ac:chgData name="Zobia Riaz (2226851)" userId="3a01e325-89ca-4929-b555-096137185ecc" providerId="ADAL" clId="{A1B1808C-1471-4FFB-B455-0D4D9CFA3C71}" dt="2026-02-14T17:38:03.418" v="4188" actId="14100"/>
          <ac:picMkLst>
            <pc:docMk/>
            <pc:sldMk cId="1702016903" sldId="269"/>
            <ac:picMk id="22" creationId="{06C567CA-B156-3DB9-163E-D5EB94A3F51A}"/>
          </ac:picMkLst>
        </pc:picChg>
        <pc:picChg chg="add del mod modCrop">
          <ac:chgData name="Zobia Riaz (2226851)" userId="3a01e325-89ca-4929-b555-096137185ecc" providerId="ADAL" clId="{A1B1808C-1471-4FFB-B455-0D4D9CFA3C71}" dt="2026-02-14T17:41:51.716" v="4217" actId="478"/>
          <ac:picMkLst>
            <pc:docMk/>
            <pc:sldMk cId="1702016903" sldId="269"/>
            <ac:picMk id="25" creationId="{091D9C92-D951-C9F2-32AE-89F821B70FD4}"/>
          </ac:picMkLst>
        </pc:picChg>
        <pc:picChg chg="add mod">
          <ac:chgData name="Zobia Riaz (2226851)" userId="3a01e325-89ca-4929-b555-096137185ecc" providerId="ADAL" clId="{A1B1808C-1471-4FFB-B455-0D4D9CFA3C71}" dt="2026-02-14T17:47:28.248" v="4286" actId="14100"/>
          <ac:picMkLst>
            <pc:docMk/>
            <pc:sldMk cId="1702016903" sldId="269"/>
            <ac:picMk id="27" creationId="{3BF666AF-633B-DED8-AC79-4A15DF940246}"/>
          </ac:picMkLst>
        </pc:picChg>
        <pc:picChg chg="add mod">
          <ac:chgData name="Zobia Riaz (2226851)" userId="3a01e325-89ca-4929-b555-096137185ecc" providerId="ADAL" clId="{A1B1808C-1471-4FFB-B455-0D4D9CFA3C71}" dt="2026-02-14T17:49:21.002" v="4323" actId="14100"/>
          <ac:picMkLst>
            <pc:docMk/>
            <pc:sldMk cId="1702016903" sldId="269"/>
            <ac:picMk id="29" creationId="{39DF6334-FA3D-E528-D26D-7D007D5EC708}"/>
          </ac:picMkLst>
        </pc:picChg>
        <pc:picChg chg="add mod modCrop">
          <ac:chgData name="Zobia Riaz (2226851)" userId="3a01e325-89ca-4929-b555-096137185ecc" providerId="ADAL" clId="{A1B1808C-1471-4FFB-B455-0D4D9CFA3C71}" dt="2026-02-14T17:50:30.524" v="4332" actId="1076"/>
          <ac:picMkLst>
            <pc:docMk/>
            <pc:sldMk cId="1702016903" sldId="269"/>
            <ac:picMk id="30" creationId="{600DEC49-6EDA-DED9-B11E-F3B7D0E6BC02}"/>
          </ac:picMkLst>
        </pc:picChg>
      </pc:sldChg>
      <pc:sldChg chg="addSp delSp modSp new mod setBg">
        <pc:chgData name="Zobia Riaz (2226851)" userId="3a01e325-89ca-4929-b555-096137185ecc" providerId="ADAL" clId="{A1B1808C-1471-4FFB-B455-0D4D9CFA3C71}" dt="2026-02-14T22:18:16.742" v="5120" actId="1076"/>
        <pc:sldMkLst>
          <pc:docMk/>
          <pc:sldMk cId="262389459" sldId="270"/>
        </pc:sldMkLst>
        <pc:spChg chg="mod">
          <ac:chgData name="Zobia Riaz (2226851)" userId="3a01e325-89ca-4929-b555-096137185ecc" providerId="ADAL" clId="{A1B1808C-1471-4FFB-B455-0D4D9CFA3C71}" dt="2026-02-11T11:41:02.446" v="3299" actId="1076"/>
          <ac:spMkLst>
            <pc:docMk/>
            <pc:sldMk cId="262389459" sldId="270"/>
            <ac:spMk id="2" creationId="{60236C01-DE96-B143-BD27-5B7BF8C14D5D}"/>
          </ac:spMkLst>
        </pc:spChg>
        <pc:spChg chg="add mod">
          <ac:chgData name="Zobia Riaz (2226851)" userId="3a01e325-89ca-4929-b555-096137185ecc" providerId="ADAL" clId="{A1B1808C-1471-4FFB-B455-0D4D9CFA3C71}" dt="2026-02-14T22:18:16.742" v="5120" actId="1076"/>
          <ac:spMkLst>
            <pc:docMk/>
            <pc:sldMk cId="262389459" sldId="270"/>
            <ac:spMk id="8" creationId="{E8AED25B-263D-F6BA-D891-6B1EAC8B93A3}"/>
          </ac:spMkLst>
        </pc:spChg>
        <pc:spChg chg="add">
          <ac:chgData name="Zobia Riaz (2226851)" userId="3a01e325-89ca-4929-b555-096137185ecc" providerId="ADAL" clId="{A1B1808C-1471-4FFB-B455-0D4D9CFA3C71}" dt="2026-02-11T11:39:11.888" v="3274" actId="26606"/>
          <ac:spMkLst>
            <pc:docMk/>
            <pc:sldMk cId="262389459" sldId="270"/>
            <ac:spMk id="47" creationId="{2A5A43CD-B8A9-49DF-A7B3-058B6CEEAA57}"/>
          </ac:spMkLst>
        </pc:spChg>
        <pc:spChg chg="add">
          <ac:chgData name="Zobia Riaz (2226851)" userId="3a01e325-89ca-4929-b555-096137185ecc" providerId="ADAL" clId="{A1B1808C-1471-4FFB-B455-0D4D9CFA3C71}" dt="2026-02-11T11:39:11.888" v="3274" actId="26606"/>
          <ac:spMkLst>
            <pc:docMk/>
            <pc:sldMk cId="262389459" sldId="270"/>
            <ac:spMk id="49" creationId="{C77DEC3A-5EAB-410D-B312-9B3880B08A16}"/>
          </ac:spMkLst>
        </pc:spChg>
        <pc:spChg chg="add">
          <ac:chgData name="Zobia Riaz (2226851)" userId="3a01e325-89ca-4929-b555-096137185ecc" providerId="ADAL" clId="{A1B1808C-1471-4FFB-B455-0D4D9CFA3C71}" dt="2026-02-11T11:39:11.888" v="3274" actId="26606"/>
          <ac:spMkLst>
            <pc:docMk/>
            <pc:sldMk cId="262389459" sldId="270"/>
            <ac:spMk id="51" creationId="{1C0E6BBD-8793-4948-9A3C-F7F772174FB0}"/>
          </ac:spMkLst>
        </pc:spChg>
        <pc:spChg chg="add">
          <ac:chgData name="Zobia Riaz (2226851)" userId="3a01e325-89ca-4929-b555-096137185ecc" providerId="ADAL" clId="{A1B1808C-1471-4FFB-B455-0D4D9CFA3C71}" dt="2026-02-11T11:39:11.888" v="3274" actId="26606"/>
          <ac:spMkLst>
            <pc:docMk/>
            <pc:sldMk cId="262389459" sldId="270"/>
            <ac:spMk id="53" creationId="{CA70EFFE-F930-4125-919D-2F04E1A80915}"/>
          </ac:spMkLst>
        </pc:spChg>
        <pc:spChg chg="add">
          <ac:chgData name="Zobia Riaz (2226851)" userId="3a01e325-89ca-4929-b555-096137185ecc" providerId="ADAL" clId="{A1B1808C-1471-4FFB-B455-0D4D9CFA3C71}" dt="2026-02-11T11:39:11.888" v="3274" actId="26606"/>
          <ac:spMkLst>
            <pc:docMk/>
            <pc:sldMk cId="262389459" sldId="270"/>
            <ac:spMk id="57" creationId="{31503D0D-7DB7-42FE-AA0C-455F4D8D7BC8}"/>
          </ac:spMkLst>
        </pc:spChg>
        <pc:spChg chg="add">
          <ac:chgData name="Zobia Riaz (2226851)" userId="3a01e325-89ca-4929-b555-096137185ecc" providerId="ADAL" clId="{A1B1808C-1471-4FFB-B455-0D4D9CFA3C71}" dt="2026-02-11T11:39:11.888" v="3274" actId="26606"/>
          <ac:spMkLst>
            <pc:docMk/>
            <pc:sldMk cId="262389459" sldId="270"/>
            <ac:spMk id="59" creationId="{D0B489A4-0D2D-4199-B24F-6F153885C070}"/>
          </ac:spMkLst>
        </pc:spChg>
        <pc:spChg chg="add">
          <ac:chgData name="Zobia Riaz (2226851)" userId="3a01e325-89ca-4929-b555-096137185ecc" providerId="ADAL" clId="{A1B1808C-1471-4FFB-B455-0D4D9CFA3C71}" dt="2026-02-11T11:39:11.888" v="3274" actId="26606"/>
          <ac:spMkLst>
            <pc:docMk/>
            <pc:sldMk cId="262389459" sldId="270"/>
            <ac:spMk id="61" creationId="{CAB4EFC4-7E1F-4404-9835-FA919F09874C}"/>
          </ac:spMkLst>
        </pc:spChg>
        <pc:graphicFrameChg chg="add mod modGraphic">
          <ac:chgData name="Zobia Riaz (2226851)" userId="3a01e325-89ca-4929-b555-096137185ecc" providerId="ADAL" clId="{A1B1808C-1471-4FFB-B455-0D4D9CFA3C71}" dt="2026-02-11T11:46:35.761" v="3310" actId="122"/>
          <ac:graphicFrameMkLst>
            <pc:docMk/>
            <pc:sldMk cId="262389459" sldId="270"/>
            <ac:graphicFrameMk id="42" creationId="{7BF47A55-605D-2F4A-BFC6-E3A0FF21AC02}"/>
          </ac:graphicFrameMkLst>
        </pc:graphicFrameChg>
        <pc:picChg chg="add mod ord">
          <ac:chgData name="Zobia Riaz (2226851)" userId="3a01e325-89ca-4929-b555-096137185ecc" providerId="ADAL" clId="{A1B1808C-1471-4FFB-B455-0D4D9CFA3C71}" dt="2026-02-11T11:39:21.573" v="3276" actId="27614"/>
          <ac:picMkLst>
            <pc:docMk/>
            <pc:sldMk cId="262389459" sldId="270"/>
            <ac:picMk id="4" creationId="{FC94A84B-D44A-EEAB-3089-4ABDE9BE359F}"/>
          </ac:picMkLst>
        </pc:picChg>
        <pc:picChg chg="add mod ord">
          <ac:chgData name="Zobia Riaz (2226851)" userId="3a01e325-89ca-4929-b555-096137185ecc" providerId="ADAL" clId="{A1B1808C-1471-4FFB-B455-0D4D9CFA3C71}" dt="2026-02-11T11:39:21.972" v="3278" actId="27614"/>
          <ac:picMkLst>
            <pc:docMk/>
            <pc:sldMk cId="262389459" sldId="270"/>
            <ac:picMk id="5" creationId="{E876B976-4887-FA38-1931-7ED066AC1972}"/>
          </ac:picMkLst>
        </pc:picChg>
        <pc:picChg chg="add mod ord">
          <ac:chgData name="Zobia Riaz (2226851)" userId="3a01e325-89ca-4929-b555-096137185ecc" providerId="ADAL" clId="{A1B1808C-1471-4FFB-B455-0D4D9CFA3C71}" dt="2026-02-11T11:40:21.621" v="3287" actId="1076"/>
          <ac:picMkLst>
            <pc:docMk/>
            <pc:sldMk cId="262389459" sldId="270"/>
            <ac:picMk id="6" creationId="{A8A0E231-4B8A-32D7-0F8A-07BBC33334D5}"/>
          </ac:picMkLst>
        </pc:picChg>
        <pc:picChg chg="add mod">
          <ac:chgData name="Zobia Riaz (2226851)" userId="3a01e325-89ca-4929-b555-096137185ecc" providerId="ADAL" clId="{A1B1808C-1471-4FFB-B455-0D4D9CFA3C71}" dt="2026-02-11T11:39:21.573" v="3275" actId="27614"/>
          <ac:picMkLst>
            <pc:docMk/>
            <pc:sldMk cId="262389459" sldId="270"/>
            <ac:picMk id="7" creationId="{B15866D0-FC03-99F5-1FB2-4DD7AECE50C0}"/>
          </ac:picMkLst>
        </pc:picChg>
      </pc:sldChg>
      <pc:sldChg chg="addSp delSp modSp new mod setBg">
        <pc:chgData name="Zobia Riaz (2226851)" userId="3a01e325-89ca-4929-b555-096137185ecc" providerId="ADAL" clId="{A1B1808C-1471-4FFB-B455-0D4D9CFA3C71}" dt="2026-02-14T19:45:22.127" v="4977" actId="1076"/>
        <pc:sldMkLst>
          <pc:docMk/>
          <pc:sldMk cId="1314781129" sldId="271"/>
        </pc:sldMkLst>
        <pc:spChg chg="mod">
          <ac:chgData name="Zobia Riaz (2226851)" userId="3a01e325-89ca-4929-b555-096137185ecc" providerId="ADAL" clId="{A1B1808C-1471-4FFB-B455-0D4D9CFA3C71}" dt="2026-02-14T19:45:22.127" v="4977" actId="1076"/>
          <ac:spMkLst>
            <pc:docMk/>
            <pc:sldMk cId="1314781129" sldId="271"/>
            <ac:spMk id="2" creationId="{59600C22-2FA3-EDD2-B6E4-CBCC3D4D0F41}"/>
          </ac:spMkLst>
        </pc:spChg>
        <pc:spChg chg="add del">
          <ac:chgData name="Zobia Riaz (2226851)" userId="3a01e325-89ca-4929-b555-096137185ecc" providerId="ADAL" clId="{A1B1808C-1471-4FFB-B455-0D4D9CFA3C71}" dt="2026-02-14T19:10:47.674" v="4774" actId="478"/>
          <ac:spMkLst>
            <pc:docMk/>
            <pc:sldMk cId="1314781129" sldId="271"/>
            <ac:spMk id="8" creationId="{57232764-2E02-48CF-4AA5-1A9511370413}"/>
          </ac:spMkLst>
        </pc:spChg>
        <pc:spChg chg="add">
          <ac:chgData name="Zobia Riaz (2226851)" userId="3a01e325-89ca-4929-b555-096137185ecc" providerId="ADAL" clId="{A1B1808C-1471-4FFB-B455-0D4D9CFA3C71}" dt="2026-02-09T17:57:18.584" v="2185" actId="26606"/>
          <ac:spMkLst>
            <pc:docMk/>
            <pc:sldMk cId="1314781129" sldId="271"/>
            <ac:spMk id="9" creationId="{5C8908E2-EE49-44D2-9428-A28D2312A8D5}"/>
          </ac:spMkLst>
        </pc:spChg>
        <pc:spChg chg="add mod">
          <ac:chgData name="Zobia Riaz (2226851)" userId="3a01e325-89ca-4929-b555-096137185ecc" providerId="ADAL" clId="{A1B1808C-1471-4FFB-B455-0D4D9CFA3C71}" dt="2026-02-14T19:33:02.693" v="4868" actId="1076"/>
          <ac:spMkLst>
            <pc:docMk/>
            <pc:sldMk cId="1314781129" sldId="271"/>
            <ac:spMk id="14" creationId="{E770B836-64C6-2EFA-D7E0-B6371421FB5C}"/>
          </ac:spMkLst>
        </pc:spChg>
        <pc:spChg chg="add">
          <ac:chgData name="Zobia Riaz (2226851)" userId="3a01e325-89ca-4929-b555-096137185ecc" providerId="ADAL" clId="{A1B1808C-1471-4FFB-B455-0D4D9CFA3C71}" dt="2026-02-09T17:57:18.584" v="2185" actId="26606"/>
          <ac:spMkLst>
            <pc:docMk/>
            <pc:sldMk cId="1314781129" sldId="271"/>
            <ac:spMk id="15" creationId="{7449A6C7-D15F-4AA5-BFA5-71A404B47016}"/>
          </ac:spMkLst>
        </pc:spChg>
        <pc:spChg chg="add">
          <ac:chgData name="Zobia Riaz (2226851)" userId="3a01e325-89ca-4929-b555-096137185ecc" providerId="ADAL" clId="{A1B1808C-1471-4FFB-B455-0D4D9CFA3C71}" dt="2026-02-09T17:57:18.584" v="2185" actId="26606"/>
          <ac:spMkLst>
            <pc:docMk/>
            <pc:sldMk cId="1314781129" sldId="271"/>
            <ac:spMk id="17" creationId="{ED888B23-07FA-482A-96DF-47E31AF1A603}"/>
          </ac:spMkLst>
        </pc:spChg>
        <pc:spChg chg="add mod">
          <ac:chgData name="Zobia Riaz (2226851)" userId="3a01e325-89ca-4929-b555-096137185ecc" providerId="ADAL" clId="{A1B1808C-1471-4FFB-B455-0D4D9CFA3C71}" dt="2026-02-14T19:44:43.783" v="4971" actId="1076"/>
          <ac:spMkLst>
            <pc:docMk/>
            <pc:sldMk cId="1314781129" sldId="271"/>
            <ac:spMk id="19" creationId="{BDE9A4AE-9178-1FA1-7CC5-4F624DC1B3D4}"/>
          </ac:spMkLst>
        </pc:spChg>
        <pc:spChg chg="add mod">
          <ac:chgData name="Zobia Riaz (2226851)" userId="3a01e325-89ca-4929-b555-096137185ecc" providerId="ADAL" clId="{A1B1808C-1471-4FFB-B455-0D4D9CFA3C71}" dt="2026-02-14T19:44:23.506" v="4967" actId="1076"/>
          <ac:spMkLst>
            <pc:docMk/>
            <pc:sldMk cId="1314781129" sldId="271"/>
            <ac:spMk id="22" creationId="{E660DCA5-4987-CD1D-5C65-C94320A4DC77}"/>
          </ac:spMkLst>
        </pc:spChg>
        <pc:spChg chg="add mod">
          <ac:chgData name="Zobia Riaz (2226851)" userId="3a01e325-89ca-4929-b555-096137185ecc" providerId="ADAL" clId="{A1B1808C-1471-4FFB-B455-0D4D9CFA3C71}" dt="2026-02-14T19:36:14.492" v="4895" actId="1076"/>
          <ac:spMkLst>
            <pc:docMk/>
            <pc:sldMk cId="1314781129" sldId="271"/>
            <ac:spMk id="25" creationId="{99942A6A-E410-E2A1-00CF-C3D407DDED45}"/>
          </ac:spMkLst>
        </pc:spChg>
        <pc:spChg chg="add mod">
          <ac:chgData name="Zobia Riaz (2226851)" userId="3a01e325-89ca-4929-b555-096137185ecc" providerId="ADAL" clId="{A1B1808C-1471-4FFB-B455-0D4D9CFA3C71}" dt="2026-02-14T19:45:01.872" v="4974" actId="14100"/>
          <ac:spMkLst>
            <pc:docMk/>
            <pc:sldMk cId="1314781129" sldId="271"/>
            <ac:spMk id="26" creationId="{48AAFF21-E155-BF56-0EA6-490EB50E84B4}"/>
          </ac:spMkLst>
        </pc:spChg>
        <pc:spChg chg="add mod">
          <ac:chgData name="Zobia Riaz (2226851)" userId="3a01e325-89ca-4929-b555-096137185ecc" providerId="ADAL" clId="{A1B1808C-1471-4FFB-B455-0D4D9CFA3C71}" dt="2026-02-14T19:45:07.670" v="4975" actId="14100"/>
          <ac:spMkLst>
            <pc:docMk/>
            <pc:sldMk cId="1314781129" sldId="271"/>
            <ac:spMk id="27" creationId="{A9B16B40-E9F4-25BC-9907-782AB6FF6DE3}"/>
          </ac:spMkLst>
        </pc:spChg>
        <pc:spChg chg="add mod">
          <ac:chgData name="Zobia Riaz (2226851)" userId="3a01e325-89ca-4929-b555-096137185ecc" providerId="ADAL" clId="{A1B1808C-1471-4FFB-B455-0D4D9CFA3C71}" dt="2026-02-14T19:45:11.299" v="4976" actId="14100"/>
          <ac:spMkLst>
            <pc:docMk/>
            <pc:sldMk cId="1314781129" sldId="271"/>
            <ac:spMk id="28" creationId="{15FCF439-D493-0898-5911-437DC52E55D1}"/>
          </ac:spMkLst>
        </pc:spChg>
        <pc:grpChg chg="add">
          <ac:chgData name="Zobia Riaz (2226851)" userId="3a01e325-89ca-4929-b555-096137185ecc" providerId="ADAL" clId="{A1B1808C-1471-4FFB-B455-0D4D9CFA3C71}" dt="2026-02-09T17:57:18.584" v="2185" actId="26606"/>
          <ac:grpSpMkLst>
            <pc:docMk/>
            <pc:sldMk cId="1314781129" sldId="271"/>
            <ac:grpSpMk id="11" creationId="{05314994-6337-4875-8CF5-652CAFE8342C}"/>
          </ac:grpSpMkLst>
        </pc:grpChg>
        <pc:graphicFrameChg chg="add mod">
          <ac:chgData name="Zobia Riaz (2226851)" userId="3a01e325-89ca-4929-b555-096137185ecc" providerId="ADAL" clId="{A1B1808C-1471-4FFB-B455-0D4D9CFA3C71}" dt="2026-02-14T19:44:46.945" v="4972"/>
          <ac:graphicFrameMkLst>
            <pc:docMk/>
            <pc:sldMk cId="1314781129" sldId="271"/>
            <ac:graphicFrameMk id="5" creationId="{09E47AB2-E17B-308F-0C75-5616221A0C4B}"/>
          </ac:graphicFrameMkLst>
        </pc:graphicFrameChg>
        <pc:picChg chg="add del mod">
          <ac:chgData name="Zobia Riaz (2226851)" userId="3a01e325-89ca-4929-b555-096137185ecc" providerId="ADAL" clId="{A1B1808C-1471-4FFB-B455-0D4D9CFA3C71}" dt="2026-02-14T19:12:08.543" v="4775" actId="478"/>
          <ac:picMkLst>
            <pc:docMk/>
            <pc:sldMk cId="1314781129" sldId="271"/>
            <ac:picMk id="4" creationId="{F6C45CC2-F3A2-EDEF-F394-BA6A252AF376}"/>
          </ac:picMkLst>
        </pc:picChg>
        <pc:picChg chg="add del mod">
          <ac:chgData name="Zobia Riaz (2226851)" userId="3a01e325-89ca-4929-b555-096137185ecc" providerId="ADAL" clId="{A1B1808C-1471-4FFB-B455-0D4D9CFA3C71}" dt="2026-02-14T19:15:07.998" v="4791" actId="478"/>
          <ac:picMkLst>
            <pc:docMk/>
            <pc:sldMk cId="1314781129" sldId="271"/>
            <ac:picMk id="6" creationId="{49F024F7-2388-E5F5-EB40-54406EDB4630}"/>
          </ac:picMkLst>
        </pc:picChg>
        <pc:picChg chg="add del mod">
          <ac:chgData name="Zobia Riaz (2226851)" userId="3a01e325-89ca-4929-b555-096137185ecc" providerId="ADAL" clId="{A1B1808C-1471-4FFB-B455-0D4D9CFA3C71}" dt="2026-02-14T19:19:57.820" v="4808" actId="478"/>
          <ac:picMkLst>
            <pc:docMk/>
            <pc:sldMk cId="1314781129" sldId="271"/>
            <ac:picMk id="7" creationId="{EC0B82A4-C6A0-60C4-17C2-A022D13F2F04}"/>
          </ac:picMkLst>
        </pc:picChg>
        <pc:picChg chg="add mod">
          <ac:chgData name="Zobia Riaz (2226851)" userId="3a01e325-89ca-4929-b555-096137185ecc" providerId="ADAL" clId="{A1B1808C-1471-4FFB-B455-0D4D9CFA3C71}" dt="2026-02-14T19:44:40.542" v="4970" actId="1076"/>
          <ac:picMkLst>
            <pc:docMk/>
            <pc:sldMk cId="1314781129" sldId="271"/>
            <ac:picMk id="16" creationId="{5B94A830-2489-0272-FD67-3D0DE9E81C94}"/>
          </ac:picMkLst>
        </pc:picChg>
        <pc:picChg chg="add mod">
          <ac:chgData name="Zobia Riaz (2226851)" userId="3a01e325-89ca-4929-b555-096137185ecc" providerId="ADAL" clId="{A1B1808C-1471-4FFB-B455-0D4D9CFA3C71}" dt="2026-02-14T19:44:13.858" v="4964" actId="1076"/>
          <ac:picMkLst>
            <pc:docMk/>
            <pc:sldMk cId="1314781129" sldId="271"/>
            <ac:picMk id="20" creationId="{B839FFE7-A569-DCE5-9F7F-B069749E186B}"/>
          </ac:picMkLst>
        </pc:picChg>
        <pc:picChg chg="add mod">
          <ac:chgData name="Zobia Riaz (2226851)" userId="3a01e325-89ca-4929-b555-096137185ecc" providerId="ADAL" clId="{A1B1808C-1471-4FFB-B455-0D4D9CFA3C71}" dt="2026-02-14T19:43:49.295" v="4959" actId="1076"/>
          <ac:picMkLst>
            <pc:docMk/>
            <pc:sldMk cId="1314781129" sldId="271"/>
            <ac:picMk id="23" creationId="{EAA77B9D-E1C9-67F9-1D2F-89515A9FAFE9}"/>
          </ac:picMkLst>
        </pc:picChg>
      </pc:sldChg>
      <pc:sldChg chg="modSp new del mod">
        <pc:chgData name="Zobia Riaz (2226851)" userId="3a01e325-89ca-4929-b555-096137185ecc" providerId="ADAL" clId="{A1B1808C-1471-4FFB-B455-0D4D9CFA3C71}" dt="2026-02-09T12:20:12.052" v="1339" actId="2696"/>
        <pc:sldMkLst>
          <pc:docMk/>
          <pc:sldMk cId="1687647458" sldId="272"/>
        </pc:sldMkLst>
      </pc:sldChg>
      <pc:sldChg chg="addSp modSp new mod setBg">
        <pc:chgData name="Zobia Riaz (2226851)" userId="3a01e325-89ca-4929-b555-096137185ecc" providerId="ADAL" clId="{A1B1808C-1471-4FFB-B455-0D4D9CFA3C71}" dt="2026-02-14T22:23:23.593" v="5136" actId="1076"/>
        <pc:sldMkLst>
          <pc:docMk/>
          <pc:sldMk cId="611630482" sldId="273"/>
        </pc:sldMkLst>
        <pc:spChg chg="mod">
          <ac:chgData name="Zobia Riaz (2226851)" userId="3a01e325-89ca-4929-b555-096137185ecc" providerId="ADAL" clId="{A1B1808C-1471-4FFB-B455-0D4D9CFA3C71}" dt="2026-02-14T19:51:51.314" v="5010" actId="1076"/>
          <ac:spMkLst>
            <pc:docMk/>
            <pc:sldMk cId="611630482" sldId="273"/>
            <ac:spMk id="2" creationId="{9BFE2259-756C-D139-9E9B-892F7BAC54CA}"/>
          </ac:spMkLst>
        </pc:spChg>
        <pc:spChg chg="mod">
          <ac:chgData name="Zobia Riaz (2226851)" userId="3a01e325-89ca-4929-b555-096137185ecc" providerId="ADAL" clId="{A1B1808C-1471-4FFB-B455-0D4D9CFA3C71}" dt="2026-02-14T19:55:50.569" v="5057" actId="14100"/>
          <ac:spMkLst>
            <pc:docMk/>
            <pc:sldMk cId="611630482" sldId="273"/>
            <ac:spMk id="3" creationId="{34D1C03D-4106-DDA4-D22F-79B79812932A}"/>
          </ac:spMkLst>
        </pc:spChg>
        <pc:spChg chg="add mod">
          <ac:chgData name="Zobia Riaz (2226851)" userId="3a01e325-89ca-4929-b555-096137185ecc" providerId="ADAL" clId="{A1B1808C-1471-4FFB-B455-0D4D9CFA3C71}" dt="2026-02-14T18:46:06.841" v="4625" actId="1076"/>
          <ac:spMkLst>
            <pc:docMk/>
            <pc:sldMk cId="611630482" sldId="273"/>
            <ac:spMk id="6" creationId="{44CA4975-313D-A1F7-A373-DE02A8677F03}"/>
          </ac:spMkLst>
        </pc:spChg>
        <pc:spChg chg="add mod">
          <ac:chgData name="Zobia Riaz (2226851)" userId="3a01e325-89ca-4929-b555-096137185ecc" providerId="ADAL" clId="{A1B1808C-1471-4FFB-B455-0D4D9CFA3C71}" dt="2026-02-14T22:23:23.593" v="5136" actId="1076"/>
          <ac:spMkLst>
            <pc:docMk/>
            <pc:sldMk cId="611630482" sldId="273"/>
            <ac:spMk id="8" creationId="{B6654257-121A-BF3D-F697-0BD6243757C9}"/>
          </ac:spMkLst>
        </pc:spChg>
        <pc:spChg chg="add">
          <ac:chgData name="Zobia Riaz (2226851)" userId="3a01e325-89ca-4929-b555-096137185ecc" providerId="ADAL" clId="{A1B1808C-1471-4FFB-B455-0D4D9CFA3C71}" dt="2026-02-09T18:04:49.909" v="2233" actId="26606"/>
          <ac:spMkLst>
            <pc:docMk/>
            <pc:sldMk cId="611630482" sldId="273"/>
            <ac:spMk id="9" creationId="{F13C74B1-5B17-4795-BED0-7140497B445A}"/>
          </ac:spMkLst>
        </pc:spChg>
        <pc:spChg chg="add">
          <ac:chgData name="Zobia Riaz (2226851)" userId="3a01e325-89ca-4929-b555-096137185ecc" providerId="ADAL" clId="{A1B1808C-1471-4FFB-B455-0D4D9CFA3C71}" dt="2026-02-09T18:04:49.909" v="2233" actId="26606"/>
          <ac:spMkLst>
            <pc:docMk/>
            <pc:sldMk cId="611630482" sldId="273"/>
            <ac:spMk id="11" creationId="{D4974D33-8DC5-464E-8C6D-BE58F0669C17}"/>
          </ac:spMkLst>
        </pc:spChg>
        <pc:picChg chg="add mod">
          <ac:chgData name="Zobia Riaz (2226851)" userId="3a01e325-89ca-4929-b555-096137185ecc" providerId="ADAL" clId="{A1B1808C-1471-4FFB-B455-0D4D9CFA3C71}" dt="2026-02-14T19:55:59.324" v="5058" actId="14100"/>
          <ac:picMkLst>
            <pc:docMk/>
            <pc:sldMk cId="611630482" sldId="273"/>
            <ac:picMk id="4" creationId="{174AFABD-5DC1-0430-DF4F-53B4F6113154}"/>
          </ac:picMkLst>
        </pc:picChg>
      </pc:sldChg>
      <pc:sldChg chg="addSp delSp modSp new mod setBg">
        <pc:chgData name="Zobia Riaz (2226851)" userId="3a01e325-89ca-4929-b555-096137185ecc" providerId="ADAL" clId="{A1B1808C-1471-4FFB-B455-0D4D9CFA3C71}" dt="2026-02-14T23:33:36.149" v="5252" actId="1076"/>
        <pc:sldMkLst>
          <pc:docMk/>
          <pc:sldMk cId="647143961" sldId="274"/>
        </pc:sldMkLst>
        <pc:spChg chg="mod">
          <ac:chgData name="Zobia Riaz (2226851)" userId="3a01e325-89ca-4929-b555-096137185ecc" providerId="ADAL" clId="{A1B1808C-1471-4FFB-B455-0D4D9CFA3C71}" dt="2026-02-14T19:07:53.840" v="4760" actId="1076"/>
          <ac:spMkLst>
            <pc:docMk/>
            <pc:sldMk cId="647143961" sldId="274"/>
            <ac:spMk id="2" creationId="{C88CA7F4-412C-B110-1123-3C11DE57C073}"/>
          </ac:spMkLst>
        </pc:spChg>
        <pc:spChg chg="add mod">
          <ac:chgData name="Zobia Riaz (2226851)" userId="3a01e325-89ca-4929-b555-096137185ecc" providerId="ADAL" clId="{A1B1808C-1471-4FFB-B455-0D4D9CFA3C71}" dt="2026-02-14T18:46:29.371" v="4629" actId="1076"/>
          <ac:spMkLst>
            <pc:docMk/>
            <pc:sldMk cId="647143961" sldId="274"/>
            <ac:spMk id="5" creationId="{7A426B55-644A-C2C4-8187-34E6191A4FA2}"/>
          </ac:spMkLst>
        </pc:spChg>
        <pc:spChg chg="add mod">
          <ac:chgData name="Zobia Riaz (2226851)" userId="3a01e325-89ca-4929-b555-096137185ecc" providerId="ADAL" clId="{A1B1808C-1471-4FFB-B455-0D4D9CFA3C71}" dt="2026-02-14T19:07:04.677" v="4753" actId="255"/>
          <ac:spMkLst>
            <pc:docMk/>
            <pc:sldMk cId="647143961" sldId="274"/>
            <ac:spMk id="8" creationId="{2A38FF78-67C9-CF23-5158-B5DE1426B0D0}"/>
          </ac:spMkLst>
        </pc:spChg>
        <pc:spChg chg="mod">
          <ac:chgData name="Zobia Riaz (2226851)" userId="3a01e325-89ca-4929-b555-096137185ecc" providerId="ADAL" clId="{A1B1808C-1471-4FFB-B455-0D4D9CFA3C71}" dt="2026-02-14T23:33:36.149" v="5252" actId="1076"/>
          <ac:spMkLst>
            <pc:docMk/>
            <pc:sldMk cId="647143961" sldId="274"/>
            <ac:spMk id="9" creationId="{40A7C57E-B86E-D044-ACE7-987341F851E8}"/>
          </ac:spMkLst>
        </pc:spChg>
        <pc:spChg chg="add">
          <ac:chgData name="Zobia Riaz (2226851)" userId="3a01e325-89ca-4929-b555-096137185ecc" providerId="ADAL" clId="{A1B1808C-1471-4FFB-B455-0D4D9CFA3C71}" dt="2026-02-09T18:16:17.644" v="2330" actId="26606"/>
          <ac:spMkLst>
            <pc:docMk/>
            <pc:sldMk cId="647143961" sldId="274"/>
            <ac:spMk id="33" creationId="{DF8BC164-E230-753F-2C7E-B4EE7BA77CF1}"/>
          </ac:spMkLst>
        </pc:spChg>
        <pc:graphicFrameChg chg="add mod ord modGraphic">
          <ac:chgData name="Zobia Riaz (2226851)" userId="3a01e325-89ca-4929-b555-096137185ecc" providerId="ADAL" clId="{A1B1808C-1471-4FFB-B455-0D4D9CFA3C71}" dt="2026-02-14T23:30:27.573" v="5249" actId="1076"/>
          <ac:graphicFrameMkLst>
            <pc:docMk/>
            <pc:sldMk cId="647143961" sldId="274"/>
            <ac:graphicFrameMk id="12" creationId="{EA878349-0CE3-DF0F-A1D9-5CE23CDF3DF3}"/>
          </ac:graphicFrameMkLst>
        </pc:graphicFrameChg>
        <pc:picChg chg="mod">
          <ac:chgData name="Zobia Riaz (2226851)" userId="3a01e325-89ca-4929-b555-096137185ecc" providerId="ADAL" clId="{A1B1808C-1471-4FFB-B455-0D4D9CFA3C71}" dt="2026-02-14T23:33:33.816" v="5251" actId="1076"/>
          <ac:picMkLst>
            <pc:docMk/>
            <pc:sldMk cId="647143961" sldId="274"/>
            <ac:picMk id="3" creationId="{97647EA7-F52C-F8F0-5392-313743505919}"/>
          </ac:picMkLst>
        </pc:picChg>
        <pc:picChg chg="add mod modCrop">
          <ac:chgData name="Zobia Riaz (2226851)" userId="3a01e325-89ca-4929-b555-096137185ecc" providerId="ADAL" clId="{A1B1808C-1471-4FFB-B455-0D4D9CFA3C71}" dt="2026-02-14T19:07:50.310" v="4759" actId="1076"/>
          <ac:picMkLst>
            <pc:docMk/>
            <pc:sldMk cId="647143961" sldId="274"/>
            <ac:picMk id="4" creationId="{0D5B60C9-31D2-CF06-45A8-18BF56DF3317}"/>
          </ac:picMkLst>
        </pc:picChg>
        <pc:picChg chg="add mod">
          <ac:chgData name="Zobia Riaz (2226851)" userId="3a01e325-89ca-4929-b555-096137185ecc" providerId="ADAL" clId="{A1B1808C-1471-4FFB-B455-0D4D9CFA3C71}" dt="2026-02-09T21:04:55.795" v="2443" actId="1076"/>
          <ac:picMkLst>
            <pc:docMk/>
            <pc:sldMk cId="647143961" sldId="274"/>
            <ac:picMk id="7" creationId="{BBE822E6-7B23-4BBF-0772-922E08D0C326}"/>
          </ac:picMkLst>
        </pc:picChg>
        <pc:cxnChg chg="add">
          <ac:chgData name="Zobia Riaz (2226851)" userId="3a01e325-89ca-4929-b555-096137185ecc" providerId="ADAL" clId="{A1B1808C-1471-4FFB-B455-0D4D9CFA3C71}" dt="2026-02-09T18:16:17.644" v="2330" actId="26606"/>
          <ac:cxnSpMkLst>
            <pc:docMk/>
            <pc:sldMk cId="647143961" sldId="274"/>
            <ac:cxnSpMk id="31" creationId="{FC23E3B9-5ABF-58B3-E2B0-E9A5DAA90037}"/>
          </ac:cxnSpMkLst>
        </pc:cxnChg>
      </pc:sldChg>
      <pc:sldChg chg="addSp delSp modSp new mod setBg">
        <pc:chgData name="Zobia Riaz (2226851)" userId="3a01e325-89ca-4929-b555-096137185ecc" providerId="ADAL" clId="{A1B1808C-1471-4FFB-B455-0D4D9CFA3C71}" dt="2026-02-14T22:13:06.825" v="5118" actId="1076"/>
        <pc:sldMkLst>
          <pc:docMk/>
          <pc:sldMk cId="3031856593" sldId="275"/>
        </pc:sldMkLst>
        <pc:spChg chg="del mod">
          <ac:chgData name="Zobia Riaz (2226851)" userId="3a01e325-89ca-4929-b555-096137185ecc" providerId="ADAL" clId="{A1B1808C-1471-4FFB-B455-0D4D9CFA3C71}" dt="2026-02-14T19:04:26.924" v="4733" actId="478"/>
          <ac:spMkLst>
            <pc:docMk/>
            <pc:sldMk cId="3031856593" sldId="275"/>
            <ac:spMk id="2" creationId="{83599897-80A8-D0D4-9DB0-D079047694D3}"/>
          </ac:spMkLst>
        </pc:spChg>
        <pc:spChg chg="mod ord">
          <ac:chgData name="Zobia Riaz (2226851)" userId="3a01e325-89ca-4929-b555-096137185ecc" providerId="ADAL" clId="{A1B1808C-1471-4FFB-B455-0D4D9CFA3C71}" dt="2026-02-14T19:05:23.734" v="4748" actId="14100"/>
          <ac:spMkLst>
            <pc:docMk/>
            <pc:sldMk cId="3031856593" sldId="275"/>
            <ac:spMk id="3" creationId="{43787B9A-2F00-222E-B5FF-0AA26A000A26}"/>
          </ac:spMkLst>
        </pc:spChg>
        <pc:spChg chg="add mod">
          <ac:chgData name="Zobia Riaz (2226851)" userId="3a01e325-89ca-4929-b555-096137185ecc" providerId="ADAL" clId="{A1B1808C-1471-4FFB-B455-0D4D9CFA3C71}" dt="2026-02-14T22:13:06.825" v="5118" actId="1076"/>
          <ac:spMkLst>
            <pc:docMk/>
            <pc:sldMk cId="3031856593" sldId="275"/>
            <ac:spMk id="8" creationId="{9B1439B6-F38D-D615-61D3-28E2DCC079B6}"/>
          </ac:spMkLst>
        </pc:spChg>
        <pc:spChg chg="add mod">
          <ac:chgData name="Zobia Riaz (2226851)" userId="3a01e325-89ca-4929-b555-096137185ecc" providerId="ADAL" clId="{A1B1808C-1471-4FFB-B455-0D4D9CFA3C71}" dt="2026-02-14T19:05:16.827" v="4747" actId="1076"/>
          <ac:spMkLst>
            <pc:docMk/>
            <pc:sldMk cId="3031856593" sldId="275"/>
            <ac:spMk id="11" creationId="{EFBD5D0B-95F5-F0A2-E1AA-08C06FF8762F}"/>
          </ac:spMkLst>
        </pc:spChg>
        <pc:spChg chg="add del mod">
          <ac:chgData name="Zobia Riaz (2226851)" userId="3a01e325-89ca-4929-b555-096137185ecc" providerId="ADAL" clId="{A1B1808C-1471-4FFB-B455-0D4D9CFA3C71}" dt="2026-02-14T19:04:34.485" v="4734" actId="478"/>
          <ac:spMkLst>
            <pc:docMk/>
            <pc:sldMk cId="3031856593" sldId="275"/>
            <ac:spMk id="15" creationId="{077050E3-F9C5-28E1-002C-F5B48D5117A3}"/>
          </ac:spMkLst>
        </pc:spChg>
        <pc:spChg chg="add">
          <ac:chgData name="Zobia Riaz (2226851)" userId="3a01e325-89ca-4929-b555-096137185ecc" providerId="ADAL" clId="{A1B1808C-1471-4FFB-B455-0D4D9CFA3C71}" dt="2026-02-09T21:01:02.997" v="2407" actId="26606"/>
          <ac:spMkLst>
            <pc:docMk/>
            <pc:sldMk cId="3031856593" sldId="275"/>
            <ac:spMk id="24" creationId="{A2679492-7988-4050-9056-542444452411}"/>
          </ac:spMkLst>
        </pc:spChg>
        <pc:spChg chg="add">
          <ac:chgData name="Zobia Riaz (2226851)" userId="3a01e325-89ca-4929-b555-096137185ecc" providerId="ADAL" clId="{A1B1808C-1471-4FFB-B455-0D4D9CFA3C71}" dt="2026-02-09T21:01:02.997" v="2407" actId="26606"/>
          <ac:spMkLst>
            <pc:docMk/>
            <pc:sldMk cId="3031856593" sldId="275"/>
            <ac:spMk id="26" creationId="{B091B163-7D61-4891-ABCF-5C13D9C418D0}"/>
          </ac:spMkLst>
        </pc:spChg>
        <pc:picChg chg="add del mod">
          <ac:chgData name="Zobia Riaz (2226851)" userId="3a01e325-89ca-4929-b555-096137185ecc" providerId="ADAL" clId="{A1B1808C-1471-4FFB-B455-0D4D9CFA3C71}" dt="2026-02-14T19:03:36.877" v="4728" actId="478"/>
          <ac:picMkLst>
            <pc:docMk/>
            <pc:sldMk cId="3031856593" sldId="275"/>
            <ac:picMk id="4" creationId="{F782BD9F-962A-47CF-9EC3-3DADC31CAFC7}"/>
          </ac:picMkLst>
        </pc:picChg>
        <pc:picChg chg="add del mod">
          <ac:chgData name="Zobia Riaz (2226851)" userId="3a01e325-89ca-4929-b555-096137185ecc" providerId="ADAL" clId="{A1B1808C-1471-4FFB-B455-0D4D9CFA3C71}" dt="2026-02-14T19:03:34.435" v="4727" actId="478"/>
          <ac:picMkLst>
            <pc:docMk/>
            <pc:sldMk cId="3031856593" sldId="275"/>
            <ac:picMk id="5" creationId="{76B6DF6E-5FA8-2654-1A29-BED7EB416BB2}"/>
          </ac:picMkLst>
        </pc:picChg>
        <pc:picChg chg="add del mod modCrop">
          <ac:chgData name="Zobia Riaz (2226851)" userId="3a01e325-89ca-4929-b555-096137185ecc" providerId="ADAL" clId="{A1B1808C-1471-4FFB-B455-0D4D9CFA3C71}" dt="2026-02-14T19:00:54.367" v="4709" actId="478"/>
          <ac:picMkLst>
            <pc:docMk/>
            <pc:sldMk cId="3031856593" sldId="275"/>
            <ac:picMk id="6" creationId="{93FABE41-3DC2-4B85-3B41-C074782C6C13}"/>
          </ac:picMkLst>
        </pc:picChg>
        <pc:picChg chg="add mod">
          <ac:chgData name="Zobia Riaz (2226851)" userId="3a01e325-89ca-4929-b555-096137185ecc" providerId="ADAL" clId="{A1B1808C-1471-4FFB-B455-0D4D9CFA3C71}" dt="2026-02-14T19:05:10.362" v="4745" actId="1076"/>
          <ac:picMkLst>
            <pc:docMk/>
            <pc:sldMk cId="3031856593" sldId="275"/>
            <ac:picMk id="9" creationId="{125CE5EC-F033-1D42-2EE4-8B760DF0534B}"/>
          </ac:picMkLst>
        </pc:picChg>
        <pc:picChg chg="add mod">
          <ac:chgData name="Zobia Riaz (2226851)" userId="3a01e325-89ca-4929-b555-096137185ecc" providerId="ADAL" clId="{A1B1808C-1471-4FFB-B455-0D4D9CFA3C71}" dt="2026-02-14T19:05:12.754" v="4746" actId="1076"/>
          <ac:picMkLst>
            <pc:docMk/>
            <pc:sldMk cId="3031856593" sldId="275"/>
            <ac:picMk id="13" creationId="{11A7361B-C236-557C-46F9-0ACDF7023B3D}"/>
          </ac:picMkLst>
        </pc:picChg>
      </pc:sldChg>
      <pc:sldChg chg="addSp delSp modSp new mod setBg">
        <pc:chgData name="Zobia Riaz (2226851)" userId="3a01e325-89ca-4929-b555-096137185ecc" providerId="ADAL" clId="{A1B1808C-1471-4FFB-B455-0D4D9CFA3C71}" dt="2026-02-14T18:58:33.649" v="4704" actId="1076"/>
        <pc:sldMkLst>
          <pc:docMk/>
          <pc:sldMk cId="78724926" sldId="276"/>
        </pc:sldMkLst>
        <pc:spChg chg="mod">
          <ac:chgData name="Zobia Riaz (2226851)" userId="3a01e325-89ca-4929-b555-096137185ecc" providerId="ADAL" clId="{A1B1808C-1471-4FFB-B455-0D4D9CFA3C71}" dt="2026-02-09T21:23:33.157" v="2584" actId="1076"/>
          <ac:spMkLst>
            <pc:docMk/>
            <pc:sldMk cId="78724926" sldId="276"/>
            <ac:spMk id="2" creationId="{A5A5FFD4-3FE4-EB75-93F7-74F0BF88FA3F}"/>
          </ac:spMkLst>
        </pc:spChg>
        <pc:spChg chg="mod ord">
          <ac:chgData name="Zobia Riaz (2226851)" userId="3a01e325-89ca-4929-b555-096137185ecc" providerId="ADAL" clId="{A1B1808C-1471-4FFB-B455-0D4D9CFA3C71}" dt="2026-02-14T18:52:30.861" v="4663" actId="14100"/>
          <ac:spMkLst>
            <pc:docMk/>
            <pc:sldMk cId="78724926" sldId="276"/>
            <ac:spMk id="3" creationId="{46D0D68C-06F7-3A77-4E97-8FDD3C7F7D97}"/>
          </ac:spMkLst>
        </pc:spChg>
        <pc:spChg chg="add mod">
          <ac:chgData name="Zobia Riaz (2226851)" userId="3a01e325-89ca-4929-b555-096137185ecc" providerId="ADAL" clId="{A1B1808C-1471-4FFB-B455-0D4D9CFA3C71}" dt="2026-02-14T18:47:03.564" v="4636" actId="1076"/>
          <ac:spMkLst>
            <pc:docMk/>
            <pc:sldMk cId="78724926" sldId="276"/>
            <ac:spMk id="8" creationId="{D265E7AF-4A8D-79EC-8ADA-B5F4510AF932}"/>
          </ac:spMkLst>
        </pc:spChg>
        <pc:spChg chg="add mod">
          <ac:chgData name="Zobia Riaz (2226851)" userId="3a01e325-89ca-4929-b555-096137185ecc" providerId="ADAL" clId="{A1B1808C-1471-4FFB-B455-0D4D9CFA3C71}" dt="2026-02-14T18:53:04.076" v="4670" actId="1076"/>
          <ac:spMkLst>
            <pc:docMk/>
            <pc:sldMk cId="78724926" sldId="276"/>
            <ac:spMk id="11" creationId="{5EDDB39F-C8A9-AFCD-836C-B2407E889540}"/>
          </ac:spMkLst>
        </pc:spChg>
        <pc:spChg chg="add mod">
          <ac:chgData name="Zobia Riaz (2226851)" userId="3a01e325-89ca-4929-b555-096137185ecc" providerId="ADAL" clId="{A1B1808C-1471-4FFB-B455-0D4D9CFA3C71}" dt="2026-02-14T18:55:13.275" v="4684" actId="1076"/>
          <ac:spMkLst>
            <pc:docMk/>
            <pc:sldMk cId="78724926" sldId="276"/>
            <ac:spMk id="13" creationId="{789A7AD4-36E4-2C93-FE02-F2DB51D1AEF1}"/>
          </ac:spMkLst>
        </pc:spChg>
        <pc:spChg chg="add mod">
          <ac:chgData name="Zobia Riaz (2226851)" userId="3a01e325-89ca-4929-b555-096137185ecc" providerId="ADAL" clId="{A1B1808C-1471-4FFB-B455-0D4D9CFA3C71}" dt="2026-02-14T18:58:33.649" v="4704" actId="1076"/>
          <ac:spMkLst>
            <pc:docMk/>
            <pc:sldMk cId="78724926" sldId="276"/>
            <ac:spMk id="16" creationId="{259DCD14-A519-C502-E88F-D02C47ED8BF2}"/>
          </ac:spMkLst>
        </pc:spChg>
        <pc:spChg chg="add">
          <ac:chgData name="Zobia Riaz (2226851)" userId="3a01e325-89ca-4929-b555-096137185ecc" providerId="ADAL" clId="{A1B1808C-1471-4FFB-B455-0D4D9CFA3C71}" dt="2026-02-09T21:21:54.943" v="2563" actId="26606"/>
          <ac:spMkLst>
            <pc:docMk/>
            <pc:sldMk cId="78724926" sldId="276"/>
            <ac:spMk id="39" creationId="{E698F7DB-50DA-4359-AB57-E3DA492A0074}"/>
          </ac:spMkLst>
        </pc:spChg>
        <pc:spChg chg="add">
          <ac:chgData name="Zobia Riaz (2226851)" userId="3a01e325-89ca-4929-b555-096137185ecc" providerId="ADAL" clId="{A1B1808C-1471-4FFB-B455-0D4D9CFA3C71}" dt="2026-02-09T21:21:54.943" v="2563" actId="26606"/>
          <ac:spMkLst>
            <pc:docMk/>
            <pc:sldMk cId="78724926" sldId="276"/>
            <ac:spMk id="41" creationId="{640B2599-8958-480A-B5BB-A76A74D7084C}"/>
          </ac:spMkLst>
        </pc:spChg>
        <pc:picChg chg="add del mod ord">
          <ac:chgData name="Zobia Riaz (2226851)" userId="3a01e325-89ca-4929-b555-096137185ecc" providerId="ADAL" clId="{A1B1808C-1471-4FFB-B455-0D4D9CFA3C71}" dt="2026-02-14T18:50:33.098" v="4654" actId="478"/>
          <ac:picMkLst>
            <pc:docMk/>
            <pc:sldMk cId="78724926" sldId="276"/>
            <ac:picMk id="4" creationId="{5F2506BD-6795-BDC3-1016-7D8860020A87}"/>
          </ac:picMkLst>
        </pc:picChg>
        <pc:picChg chg="add mod ord">
          <ac:chgData name="Zobia Riaz (2226851)" userId="3a01e325-89ca-4929-b555-096137185ecc" providerId="ADAL" clId="{A1B1808C-1471-4FFB-B455-0D4D9CFA3C71}" dt="2026-02-09T21:22:10.080" v="2567" actId="1076"/>
          <ac:picMkLst>
            <pc:docMk/>
            <pc:sldMk cId="78724926" sldId="276"/>
            <ac:picMk id="5" creationId="{3EB725E1-95F0-E949-E737-CF6F7A9A07EA}"/>
          </ac:picMkLst>
        </pc:picChg>
        <pc:picChg chg="add del mod ord">
          <ac:chgData name="Zobia Riaz (2226851)" userId="3a01e325-89ca-4929-b555-096137185ecc" providerId="ADAL" clId="{A1B1808C-1471-4FFB-B455-0D4D9CFA3C71}" dt="2026-02-14T18:57:10.972" v="4691" actId="478"/>
          <ac:picMkLst>
            <pc:docMk/>
            <pc:sldMk cId="78724926" sldId="276"/>
            <ac:picMk id="6" creationId="{A1024206-36B3-B2EE-6B03-2EB61D0859E3}"/>
          </ac:picMkLst>
        </pc:picChg>
        <pc:picChg chg="add mod modCrop">
          <ac:chgData name="Zobia Riaz (2226851)" userId="3a01e325-89ca-4929-b555-096137185ecc" providerId="ADAL" clId="{A1B1808C-1471-4FFB-B455-0D4D9CFA3C71}" dt="2026-02-14T18:51:30.812" v="4662" actId="14100"/>
          <ac:picMkLst>
            <pc:docMk/>
            <pc:sldMk cId="78724926" sldId="276"/>
            <ac:picMk id="9" creationId="{F2980C11-600F-4AFD-B485-92AAF1621DD8}"/>
          </ac:picMkLst>
        </pc:picChg>
        <pc:picChg chg="add mod">
          <ac:chgData name="Zobia Riaz (2226851)" userId="3a01e325-89ca-4929-b555-096137185ecc" providerId="ADAL" clId="{A1B1808C-1471-4FFB-B455-0D4D9CFA3C71}" dt="2026-02-14T18:57:25.520" v="4695" actId="14100"/>
          <ac:picMkLst>
            <pc:docMk/>
            <pc:sldMk cId="78724926" sldId="276"/>
            <ac:picMk id="14" creationId="{6D8F8C39-C21A-912F-3529-89C42B8BA250}"/>
          </ac:picMkLst>
        </pc:picChg>
      </pc:sldChg>
      <pc:sldChg chg="modSp new add del mod setBg">
        <pc:chgData name="Zobia Riaz (2226851)" userId="3a01e325-89ca-4929-b555-096137185ecc" providerId="ADAL" clId="{A1B1808C-1471-4FFB-B455-0D4D9CFA3C71}" dt="2026-02-14T23:37:47.642" v="5257" actId="47"/>
        <pc:sldMkLst>
          <pc:docMk/>
          <pc:sldMk cId="200110414" sldId="277"/>
        </pc:sldMkLst>
        <pc:spChg chg="mod">
          <ac:chgData name="Zobia Riaz (2226851)" userId="3a01e325-89ca-4929-b555-096137185ecc" providerId="ADAL" clId="{A1B1808C-1471-4FFB-B455-0D4D9CFA3C71}" dt="2026-02-11T09:41:24.013" v="2933" actId="207"/>
          <ac:spMkLst>
            <pc:docMk/>
            <pc:sldMk cId="200110414" sldId="277"/>
            <ac:spMk id="2" creationId="{371D91B6-F293-E52B-6684-2F0ED86EF383}"/>
          </ac:spMkLst>
        </pc:spChg>
        <pc:spChg chg="mod">
          <ac:chgData name="Zobia Riaz (2226851)" userId="3a01e325-89ca-4929-b555-096137185ecc" providerId="ADAL" clId="{A1B1808C-1471-4FFB-B455-0D4D9CFA3C71}" dt="2026-02-02T10:05:00.597" v="228" actId="20577"/>
          <ac:spMkLst>
            <pc:docMk/>
            <pc:sldMk cId="200110414" sldId="277"/>
            <ac:spMk id="3" creationId="{5EA05CBD-806A-6FB3-BCCA-D5D200B8629D}"/>
          </ac:spMkLst>
        </pc:spChg>
        <pc:spChg chg="mod">
          <ac:chgData name="Zobia Riaz (2226851)" userId="3a01e325-89ca-4929-b555-096137185ecc" providerId="ADAL" clId="{A1B1808C-1471-4FFB-B455-0D4D9CFA3C71}" dt="2026-02-11T09:40:54.216" v="2928" actId="255"/>
          <ac:spMkLst>
            <pc:docMk/>
            <pc:sldMk cId="200110414" sldId="277"/>
            <ac:spMk id="8" creationId="{32FBE7E6-A74D-487B-59F5-C8487D3861C0}"/>
          </ac:spMkLst>
        </pc:spChg>
      </pc:sldChg>
      <pc:sldChg chg="addSp delSp modSp new mod setBg">
        <pc:chgData name="Zobia Riaz (2226851)" userId="3a01e325-89ca-4929-b555-096137185ecc" providerId="ADAL" clId="{A1B1808C-1471-4FFB-B455-0D4D9CFA3C71}" dt="2026-02-11T09:41:52.440" v="2936"/>
        <pc:sldMkLst>
          <pc:docMk/>
          <pc:sldMk cId="442012873" sldId="278"/>
        </pc:sldMkLst>
        <pc:spChg chg="mod">
          <ac:chgData name="Zobia Riaz (2226851)" userId="3a01e325-89ca-4929-b555-096137185ecc" providerId="ADAL" clId="{A1B1808C-1471-4FFB-B455-0D4D9CFA3C71}" dt="2026-02-11T09:40:10.411" v="2924" actId="207"/>
          <ac:spMkLst>
            <pc:docMk/>
            <pc:sldMk cId="442012873" sldId="278"/>
            <ac:spMk id="2" creationId="{7C4A71CF-B640-8F3B-48D8-44D850B77D12}"/>
          </ac:spMkLst>
        </pc:spChg>
        <pc:spChg chg="mod">
          <ac:chgData name="Zobia Riaz (2226851)" userId="3a01e325-89ca-4929-b555-096137185ecc" providerId="ADAL" clId="{A1B1808C-1471-4FFB-B455-0D4D9CFA3C71}" dt="2026-02-11T09:40:24.708" v="2926" actId="1076"/>
          <ac:spMkLst>
            <pc:docMk/>
            <pc:sldMk cId="442012873" sldId="278"/>
            <ac:spMk id="3" creationId="{4FDC6625-664E-FCED-5E8C-3E394F41A7D4}"/>
          </ac:spMkLst>
        </pc:spChg>
        <pc:spChg chg="mod">
          <ac:chgData name="Zobia Riaz (2226851)" userId="3a01e325-89ca-4929-b555-096137185ecc" providerId="ADAL" clId="{A1B1808C-1471-4FFB-B455-0D4D9CFA3C71}" dt="2026-02-11T09:39:37.713" v="2919" actId="26606"/>
          <ac:spMkLst>
            <pc:docMk/>
            <pc:sldMk cId="442012873" sldId="278"/>
            <ac:spMk id="8" creationId="{4D217D52-A432-5FA2-0B09-097E4CD97485}"/>
          </ac:spMkLst>
        </pc:spChg>
        <pc:spChg chg="add">
          <ac:chgData name="Zobia Riaz (2226851)" userId="3a01e325-89ca-4929-b555-096137185ecc" providerId="ADAL" clId="{A1B1808C-1471-4FFB-B455-0D4D9CFA3C71}" dt="2026-02-11T09:39:37.713" v="2919" actId="26606"/>
          <ac:spMkLst>
            <pc:docMk/>
            <pc:sldMk cId="442012873" sldId="278"/>
            <ac:spMk id="3108" creationId="{45D37F4E-DDB4-456B-97E0-9937730A039F}"/>
          </ac:spMkLst>
        </pc:spChg>
        <pc:spChg chg="add">
          <ac:chgData name="Zobia Riaz (2226851)" userId="3a01e325-89ca-4929-b555-096137185ecc" providerId="ADAL" clId="{A1B1808C-1471-4FFB-B455-0D4D9CFA3C71}" dt="2026-02-11T09:39:37.713" v="2919" actId="26606"/>
          <ac:spMkLst>
            <pc:docMk/>
            <pc:sldMk cId="442012873" sldId="278"/>
            <ac:spMk id="3110" creationId="{B2DD41CD-8F47-4F56-AD12-4E2FF7696987}"/>
          </ac:spMkLst>
        </pc:spChg>
        <pc:picChg chg="mod ord">
          <ac:chgData name="Zobia Riaz (2226851)" userId="3a01e325-89ca-4929-b555-096137185ecc" providerId="ADAL" clId="{A1B1808C-1471-4FFB-B455-0D4D9CFA3C71}" dt="2026-02-11T09:39:37.713" v="2919" actId="26606"/>
          <ac:picMkLst>
            <pc:docMk/>
            <pc:sldMk cId="442012873" sldId="278"/>
            <ac:picMk id="3076" creationId="{C5A2AB81-E67C-1F8C-BC9C-66C5D757B4CC}"/>
          </ac:picMkLst>
        </pc:picChg>
      </pc:sldChg>
      <pc:sldChg chg="modSp new mod setBg">
        <pc:chgData name="Zobia Riaz (2226851)" userId="3a01e325-89ca-4929-b555-096137185ecc" providerId="ADAL" clId="{A1B1808C-1471-4FFB-B455-0D4D9CFA3C71}" dt="2026-02-11T09:38:39.706" v="2912" actId="14100"/>
        <pc:sldMkLst>
          <pc:docMk/>
          <pc:sldMk cId="2975224236" sldId="279"/>
        </pc:sldMkLst>
        <pc:spChg chg="mod">
          <ac:chgData name="Zobia Riaz (2226851)" userId="3a01e325-89ca-4929-b555-096137185ecc" providerId="ADAL" clId="{A1B1808C-1471-4FFB-B455-0D4D9CFA3C71}" dt="2026-02-11T09:38:05.623" v="2902" actId="1076"/>
          <ac:spMkLst>
            <pc:docMk/>
            <pc:sldMk cId="2975224236" sldId="279"/>
            <ac:spMk id="2" creationId="{C41E27D8-4A9F-F920-9E7B-CCC226883613}"/>
          </ac:spMkLst>
        </pc:spChg>
        <pc:spChg chg="mod">
          <ac:chgData name="Zobia Riaz (2226851)" userId="3a01e325-89ca-4929-b555-096137185ecc" providerId="ADAL" clId="{A1B1808C-1471-4FFB-B455-0D4D9CFA3C71}" dt="2026-02-11T09:38:39.706" v="2912" actId="14100"/>
          <ac:spMkLst>
            <pc:docMk/>
            <pc:sldMk cId="2975224236" sldId="279"/>
            <ac:spMk id="3" creationId="{5599A6FD-8BC4-D52E-D3E7-D6636D8FF618}"/>
          </ac:spMkLst>
        </pc:spChg>
      </pc:sldChg>
      <pc:sldChg chg="modSp new mod setBg">
        <pc:chgData name="Zobia Riaz (2226851)" userId="3a01e325-89ca-4929-b555-096137185ecc" providerId="ADAL" clId="{A1B1808C-1471-4FFB-B455-0D4D9CFA3C71}" dt="2026-02-11T09:36:19.529" v="2882" actId="5793"/>
        <pc:sldMkLst>
          <pc:docMk/>
          <pc:sldMk cId="854659786" sldId="280"/>
        </pc:sldMkLst>
        <pc:spChg chg="mod">
          <ac:chgData name="Zobia Riaz (2226851)" userId="3a01e325-89ca-4929-b555-096137185ecc" providerId="ADAL" clId="{A1B1808C-1471-4FFB-B455-0D4D9CFA3C71}" dt="2026-02-11T09:35:39.762" v="2871" actId="207"/>
          <ac:spMkLst>
            <pc:docMk/>
            <pc:sldMk cId="854659786" sldId="280"/>
            <ac:spMk id="2" creationId="{9F2EE5D0-7D32-66B7-57A3-66328ADC4CBC}"/>
          </ac:spMkLst>
        </pc:spChg>
        <pc:spChg chg="mod">
          <ac:chgData name="Zobia Riaz (2226851)" userId="3a01e325-89ca-4929-b555-096137185ecc" providerId="ADAL" clId="{A1B1808C-1471-4FFB-B455-0D4D9CFA3C71}" dt="2026-02-11T09:36:19.529" v="2882" actId="5793"/>
          <ac:spMkLst>
            <pc:docMk/>
            <pc:sldMk cId="854659786" sldId="280"/>
            <ac:spMk id="3" creationId="{7D78CABA-0917-B353-E4D3-FBCDFF72E685}"/>
          </ac:spMkLst>
        </pc:spChg>
        <pc:spChg chg="mod">
          <ac:chgData name="Zobia Riaz (2226851)" userId="3a01e325-89ca-4929-b555-096137185ecc" providerId="ADAL" clId="{A1B1808C-1471-4FFB-B455-0D4D9CFA3C71}" dt="2026-02-11T09:35:12.117" v="2864" actId="1076"/>
          <ac:spMkLst>
            <pc:docMk/>
            <pc:sldMk cId="854659786" sldId="280"/>
            <ac:spMk id="5" creationId="{5DDCC9D9-9CB6-18D1-E41F-675DB8895F6A}"/>
          </ac:spMkLst>
        </pc:spChg>
        <pc:picChg chg="mod">
          <ac:chgData name="Zobia Riaz (2226851)" userId="3a01e325-89ca-4929-b555-096137185ecc" providerId="ADAL" clId="{A1B1808C-1471-4FFB-B455-0D4D9CFA3C71}" dt="2026-02-11T09:35:16.922" v="2866" actId="1076"/>
          <ac:picMkLst>
            <pc:docMk/>
            <pc:sldMk cId="854659786" sldId="280"/>
            <ac:picMk id="3076" creationId="{2F05631B-56F0-5E13-F982-CF13496BF67D}"/>
          </ac:picMkLst>
        </pc:picChg>
      </pc:sldChg>
      <pc:sldChg chg="modSp new mod">
        <pc:chgData name="Zobia Riaz (2226851)" userId="3a01e325-89ca-4929-b555-096137185ecc" providerId="ADAL" clId="{A1B1808C-1471-4FFB-B455-0D4D9CFA3C71}" dt="2026-02-11T09:32:45.733" v="2837" actId="14100"/>
        <pc:sldMkLst>
          <pc:docMk/>
          <pc:sldMk cId="2269808241" sldId="281"/>
        </pc:sldMkLst>
        <pc:spChg chg="mod">
          <ac:chgData name="Zobia Riaz (2226851)" userId="3a01e325-89ca-4929-b555-096137185ecc" providerId="ADAL" clId="{A1B1808C-1471-4FFB-B455-0D4D9CFA3C71}" dt="2026-02-11T09:32:30.294" v="2834" actId="207"/>
          <ac:spMkLst>
            <pc:docMk/>
            <pc:sldMk cId="2269808241" sldId="281"/>
            <ac:spMk id="2" creationId="{B987C2B1-9805-8586-9ED3-EFE61F371875}"/>
          </ac:spMkLst>
        </pc:spChg>
        <pc:spChg chg="mod">
          <ac:chgData name="Zobia Riaz (2226851)" userId="3a01e325-89ca-4929-b555-096137185ecc" providerId="ADAL" clId="{A1B1808C-1471-4FFB-B455-0D4D9CFA3C71}" dt="2026-02-11T09:32:45.733" v="2837" actId="14100"/>
          <ac:spMkLst>
            <pc:docMk/>
            <pc:sldMk cId="2269808241" sldId="281"/>
            <ac:spMk id="3" creationId="{6326B047-7408-1607-F8B4-7AB908363533}"/>
          </ac:spMkLst>
        </pc:spChg>
        <pc:picChg chg="mod">
          <ac:chgData name="Zobia Riaz (2226851)" userId="3a01e325-89ca-4929-b555-096137185ecc" providerId="ADAL" clId="{A1B1808C-1471-4FFB-B455-0D4D9CFA3C71}" dt="2026-02-11T09:32:01.269" v="2827" actId="14100"/>
          <ac:picMkLst>
            <pc:docMk/>
            <pc:sldMk cId="2269808241" sldId="281"/>
            <ac:picMk id="5122" creationId="{EAE53115-A629-5D16-D2BE-90963784C4E5}"/>
          </ac:picMkLst>
        </pc:picChg>
      </pc:sldChg>
      <pc:sldChg chg="modSp new mod setBg">
        <pc:chgData name="Zobia Riaz (2226851)" userId="3a01e325-89ca-4929-b555-096137185ecc" providerId="ADAL" clId="{A1B1808C-1471-4FFB-B455-0D4D9CFA3C71}" dt="2026-02-11T09:42:11.890" v="2937" actId="207"/>
        <pc:sldMkLst>
          <pc:docMk/>
          <pc:sldMk cId="109096342" sldId="282"/>
        </pc:sldMkLst>
        <pc:spChg chg="mod">
          <ac:chgData name="Zobia Riaz (2226851)" userId="3a01e325-89ca-4929-b555-096137185ecc" providerId="ADAL" clId="{A1B1808C-1471-4FFB-B455-0D4D9CFA3C71}" dt="2026-02-11T09:42:11.890" v="2937" actId="207"/>
          <ac:spMkLst>
            <pc:docMk/>
            <pc:sldMk cId="109096342" sldId="282"/>
            <ac:spMk id="2" creationId="{54057C32-B7AC-7874-74B5-C1448B454F1A}"/>
          </ac:spMkLst>
        </pc:spChg>
        <pc:spChg chg="mod">
          <ac:chgData name="Zobia Riaz (2226851)" userId="3a01e325-89ca-4929-b555-096137185ecc" providerId="ADAL" clId="{A1B1808C-1471-4FFB-B455-0D4D9CFA3C71}" dt="2026-02-11T09:31:40.915" v="2825" actId="14100"/>
          <ac:spMkLst>
            <pc:docMk/>
            <pc:sldMk cId="109096342" sldId="282"/>
            <ac:spMk id="3" creationId="{9945F7D2-9B63-4A2A-C2F8-368007412EC6}"/>
          </ac:spMkLst>
        </pc:spChg>
        <pc:picChg chg="mod">
          <ac:chgData name="Zobia Riaz (2226851)" userId="3a01e325-89ca-4929-b555-096137185ecc" providerId="ADAL" clId="{A1B1808C-1471-4FFB-B455-0D4D9CFA3C71}" dt="2026-02-11T09:31:45.440" v="2826" actId="14100"/>
          <ac:picMkLst>
            <pc:docMk/>
            <pc:sldMk cId="109096342" sldId="282"/>
            <ac:picMk id="6146" creationId="{4E994FC9-31BA-378F-131A-772200226014}"/>
          </ac:picMkLst>
        </pc:picChg>
      </pc:sldChg>
      <pc:sldChg chg="modSp new mod">
        <pc:chgData name="Zobia Riaz (2226851)" userId="3a01e325-89ca-4929-b555-096137185ecc" providerId="ADAL" clId="{A1B1808C-1471-4FFB-B455-0D4D9CFA3C71}" dt="2026-02-11T09:30:33.113" v="2812" actId="255"/>
        <pc:sldMkLst>
          <pc:docMk/>
          <pc:sldMk cId="2547494993" sldId="283"/>
        </pc:sldMkLst>
        <pc:spChg chg="mod">
          <ac:chgData name="Zobia Riaz (2226851)" userId="3a01e325-89ca-4929-b555-096137185ecc" providerId="ADAL" clId="{A1B1808C-1471-4FFB-B455-0D4D9CFA3C71}" dt="2026-02-11T09:29:40.536" v="2805" actId="1076"/>
          <ac:spMkLst>
            <pc:docMk/>
            <pc:sldMk cId="2547494993" sldId="283"/>
            <ac:spMk id="2" creationId="{2DA61ED4-B353-9DF9-3875-62B83F43B74D}"/>
          </ac:spMkLst>
        </pc:spChg>
        <pc:spChg chg="mod">
          <ac:chgData name="Zobia Riaz (2226851)" userId="3a01e325-89ca-4929-b555-096137185ecc" providerId="ADAL" clId="{A1B1808C-1471-4FFB-B455-0D4D9CFA3C71}" dt="2026-02-11T09:30:33.113" v="2812" actId="255"/>
          <ac:spMkLst>
            <pc:docMk/>
            <pc:sldMk cId="2547494993" sldId="283"/>
            <ac:spMk id="3" creationId="{E43F3E02-1FB1-9D01-ADE7-399AD29765D5}"/>
          </ac:spMkLst>
        </pc:spChg>
        <pc:spChg chg="mod">
          <ac:chgData name="Zobia Riaz (2226851)" userId="3a01e325-89ca-4929-b555-096137185ecc" providerId="ADAL" clId="{A1B1808C-1471-4FFB-B455-0D4D9CFA3C71}" dt="2026-02-11T09:30:01.522" v="2808" actId="1076"/>
          <ac:spMkLst>
            <pc:docMk/>
            <pc:sldMk cId="2547494993" sldId="283"/>
            <ac:spMk id="5" creationId="{AFD47D20-E1BB-2D8D-F43D-23C02BF52D28}"/>
          </ac:spMkLst>
        </pc:spChg>
        <pc:picChg chg="mod">
          <ac:chgData name="Zobia Riaz (2226851)" userId="3a01e325-89ca-4929-b555-096137185ecc" providerId="ADAL" clId="{A1B1808C-1471-4FFB-B455-0D4D9CFA3C71}" dt="2026-02-11T09:30:12.568" v="2810" actId="14100"/>
          <ac:picMkLst>
            <pc:docMk/>
            <pc:sldMk cId="2547494993" sldId="283"/>
            <ac:picMk id="7170" creationId="{6328761A-4AAE-E661-6DFB-DF52A28B1099}"/>
          </ac:picMkLst>
        </pc:picChg>
      </pc:sldChg>
      <pc:sldChg chg="modSp new mod setBg">
        <pc:chgData name="Zobia Riaz (2226851)" userId="3a01e325-89ca-4929-b555-096137185ecc" providerId="ADAL" clId="{A1B1808C-1471-4FFB-B455-0D4D9CFA3C71}" dt="2026-02-11T12:11:43.955" v="3450" actId="122"/>
        <pc:sldMkLst>
          <pc:docMk/>
          <pc:sldMk cId="3532315302" sldId="284"/>
        </pc:sldMkLst>
        <pc:spChg chg="mod">
          <ac:chgData name="Zobia Riaz (2226851)" userId="3a01e325-89ca-4929-b555-096137185ecc" providerId="ADAL" clId="{A1B1808C-1471-4FFB-B455-0D4D9CFA3C71}" dt="2026-02-11T12:11:24.153" v="3445" actId="1076"/>
          <ac:spMkLst>
            <pc:docMk/>
            <pc:sldMk cId="3532315302" sldId="284"/>
            <ac:spMk id="2" creationId="{6847868A-4A1D-9219-19E4-244500230B11}"/>
          </ac:spMkLst>
        </pc:spChg>
        <pc:spChg chg="mod">
          <ac:chgData name="Zobia Riaz (2226851)" userId="3a01e325-89ca-4929-b555-096137185ecc" providerId="ADAL" clId="{A1B1808C-1471-4FFB-B455-0D4D9CFA3C71}" dt="2026-02-11T12:11:43.955" v="3450" actId="122"/>
          <ac:spMkLst>
            <pc:docMk/>
            <pc:sldMk cId="3532315302" sldId="284"/>
            <ac:spMk id="3" creationId="{49425F5B-2438-C0ED-2FEB-E0BC883DB9A9}"/>
          </ac:spMkLst>
        </pc:spChg>
      </pc:sldChg>
      <pc:sldChg chg="modSp new mod">
        <pc:chgData name="Zobia Riaz (2226851)" userId="3a01e325-89ca-4929-b555-096137185ecc" providerId="ADAL" clId="{A1B1808C-1471-4FFB-B455-0D4D9CFA3C71}" dt="2026-02-14T22:21:07.793" v="5134" actId="1076"/>
        <pc:sldMkLst>
          <pc:docMk/>
          <pc:sldMk cId="4004755461" sldId="286"/>
        </pc:sldMkLst>
        <pc:spChg chg="mod">
          <ac:chgData name="Zobia Riaz (2226851)" userId="3a01e325-89ca-4929-b555-096137185ecc" providerId="ADAL" clId="{A1B1808C-1471-4FFB-B455-0D4D9CFA3C71}" dt="2026-02-14T22:21:07.793" v="5134" actId="1076"/>
          <ac:spMkLst>
            <pc:docMk/>
            <pc:sldMk cId="4004755461" sldId="286"/>
            <ac:spMk id="2" creationId="{2F0BA4D8-66C6-A96F-451F-E230DE84DDDD}"/>
          </ac:spMkLst>
        </pc:spChg>
        <pc:spChg chg="mod">
          <ac:chgData name="Zobia Riaz (2226851)" userId="3a01e325-89ca-4929-b555-096137185ecc" providerId="ADAL" clId="{A1B1808C-1471-4FFB-B455-0D4D9CFA3C71}" dt="2026-02-14T22:21:04.593" v="5133" actId="14100"/>
          <ac:spMkLst>
            <pc:docMk/>
            <pc:sldMk cId="4004755461" sldId="286"/>
            <ac:spMk id="3" creationId="{08AE36E0-5469-F547-8E6A-7C0797B6FE5D}"/>
          </ac:spMkLst>
        </pc:spChg>
      </pc:sldChg>
      <pc:sldChg chg="addSp delSp modSp new mod">
        <pc:chgData name="Zobia Riaz (2226851)" userId="3a01e325-89ca-4929-b555-096137185ecc" providerId="ADAL" clId="{A1B1808C-1471-4FFB-B455-0D4D9CFA3C71}" dt="2026-02-14T22:20:48.243" v="5130" actId="14100"/>
        <pc:sldMkLst>
          <pc:docMk/>
          <pc:sldMk cId="3230608190" sldId="287"/>
        </pc:sldMkLst>
        <pc:spChg chg="del mod">
          <ac:chgData name="Zobia Riaz (2226851)" userId="3a01e325-89ca-4929-b555-096137185ecc" providerId="ADAL" clId="{A1B1808C-1471-4FFB-B455-0D4D9CFA3C71}" dt="2026-02-14T22:20:39.959" v="5128" actId="478"/>
          <ac:spMkLst>
            <pc:docMk/>
            <pc:sldMk cId="3230608190" sldId="287"/>
            <ac:spMk id="2" creationId="{0CDD300D-E0CD-9512-D557-879A78624DE4}"/>
          </ac:spMkLst>
        </pc:spChg>
        <pc:spChg chg="mod">
          <ac:chgData name="Zobia Riaz (2226851)" userId="3a01e325-89ca-4929-b555-096137185ecc" providerId="ADAL" clId="{A1B1808C-1471-4FFB-B455-0D4D9CFA3C71}" dt="2026-02-14T22:20:48.243" v="5130" actId="14100"/>
          <ac:spMkLst>
            <pc:docMk/>
            <pc:sldMk cId="3230608190" sldId="287"/>
            <ac:spMk id="3" creationId="{A1DAC9B5-56A9-0516-5625-5AB2676D1EC6}"/>
          </ac:spMkLst>
        </pc:spChg>
        <pc:spChg chg="add del mod">
          <ac:chgData name="Zobia Riaz (2226851)" userId="3a01e325-89ca-4929-b555-096137185ecc" providerId="ADAL" clId="{A1B1808C-1471-4FFB-B455-0D4D9CFA3C71}" dt="2026-02-14T22:20:42.859" v="5129" actId="478"/>
          <ac:spMkLst>
            <pc:docMk/>
            <pc:sldMk cId="3230608190" sldId="287"/>
            <ac:spMk id="6" creationId="{BD3F989C-3804-3871-4888-6D1FAD4309E1}"/>
          </ac:spMkLst>
        </pc:spChg>
      </pc:sldChg>
      <pc:sldChg chg="addSp delSp modSp new mod setBg">
        <pc:chgData name="Zobia Riaz (2226851)" userId="3a01e325-89ca-4929-b555-096137185ecc" providerId="ADAL" clId="{A1B1808C-1471-4FFB-B455-0D4D9CFA3C71}" dt="2026-02-14T22:35:26.197" v="5188" actId="207"/>
        <pc:sldMkLst>
          <pc:docMk/>
          <pc:sldMk cId="352496619" sldId="288"/>
        </pc:sldMkLst>
        <pc:spChg chg="mod">
          <ac:chgData name="Zobia Riaz (2226851)" userId="3a01e325-89ca-4929-b555-096137185ecc" providerId="ADAL" clId="{A1B1808C-1471-4FFB-B455-0D4D9CFA3C71}" dt="2026-02-14T22:35:26.197" v="5188" actId="207"/>
          <ac:spMkLst>
            <pc:docMk/>
            <pc:sldMk cId="352496619" sldId="288"/>
            <ac:spMk id="2" creationId="{43056D41-E1A5-EE0E-40DD-C8D017E05D16}"/>
          </ac:spMkLst>
        </pc:spChg>
        <pc:spChg chg="add">
          <ac:chgData name="Zobia Riaz (2226851)" userId="3a01e325-89ca-4929-b555-096137185ecc" providerId="ADAL" clId="{A1B1808C-1471-4FFB-B455-0D4D9CFA3C71}" dt="2026-02-09T11:12:42.024" v="541" actId="26606"/>
          <ac:spMkLst>
            <pc:docMk/>
            <pc:sldMk cId="352496619" sldId="288"/>
            <ac:spMk id="18" creationId="{BACC6370-2D7E-4714-9D71-7542949D7D5D}"/>
          </ac:spMkLst>
        </pc:spChg>
        <pc:spChg chg="add">
          <ac:chgData name="Zobia Riaz (2226851)" userId="3a01e325-89ca-4929-b555-096137185ecc" providerId="ADAL" clId="{A1B1808C-1471-4FFB-B455-0D4D9CFA3C71}" dt="2026-02-09T11:12:42.024" v="541" actId="26606"/>
          <ac:spMkLst>
            <pc:docMk/>
            <pc:sldMk cId="352496619" sldId="288"/>
            <ac:spMk id="20" creationId="{F68B3F68-107C-434F-AA38-110D5EA91B85}"/>
          </ac:spMkLst>
        </pc:spChg>
        <pc:spChg chg="add">
          <ac:chgData name="Zobia Riaz (2226851)" userId="3a01e325-89ca-4929-b555-096137185ecc" providerId="ADAL" clId="{A1B1808C-1471-4FFB-B455-0D4D9CFA3C71}" dt="2026-02-09T11:12:42.024" v="541" actId="26606"/>
          <ac:spMkLst>
            <pc:docMk/>
            <pc:sldMk cId="352496619" sldId="288"/>
            <ac:spMk id="22" creationId="{AAD0DBB9-1A4B-4391-81D4-CB19F9AB918A}"/>
          </ac:spMkLst>
        </pc:spChg>
        <pc:spChg chg="add">
          <ac:chgData name="Zobia Riaz (2226851)" userId="3a01e325-89ca-4929-b555-096137185ecc" providerId="ADAL" clId="{A1B1808C-1471-4FFB-B455-0D4D9CFA3C71}" dt="2026-02-09T11:12:42.024" v="541" actId="26606"/>
          <ac:spMkLst>
            <pc:docMk/>
            <pc:sldMk cId="352496619" sldId="288"/>
            <ac:spMk id="24" creationId="{063BBA22-50EA-4C4D-BE05-F1CE4E63AA56}"/>
          </ac:spMkLst>
        </pc:spChg>
        <pc:graphicFrameChg chg="add mod modGraphic">
          <ac:chgData name="Zobia Riaz (2226851)" userId="3a01e325-89ca-4929-b555-096137185ecc" providerId="ADAL" clId="{A1B1808C-1471-4FFB-B455-0D4D9CFA3C71}" dt="2026-02-14T22:35:01.071" v="5187"/>
          <ac:graphicFrameMkLst>
            <pc:docMk/>
            <pc:sldMk cId="352496619" sldId="288"/>
            <ac:graphicFrameMk id="14" creationId="{0C547D8B-3AD4-3405-FD9B-DF481E00A87D}"/>
          </ac:graphicFrameMkLst>
        </pc:graphicFrameChg>
      </pc:sldChg>
      <pc:sldChg chg="modSp mod ord setBg">
        <pc:chgData name="Zobia Riaz (2226851)" userId="3a01e325-89ca-4929-b555-096137185ecc" providerId="ADAL" clId="{A1B1808C-1471-4FFB-B455-0D4D9CFA3C71}" dt="2026-02-11T12:04:31.543" v="3348" actId="27636"/>
        <pc:sldMkLst>
          <pc:docMk/>
          <pc:sldMk cId="3438784006" sldId="289"/>
        </pc:sldMkLst>
        <pc:spChg chg="mod">
          <ac:chgData name="Zobia Riaz (2226851)" userId="3a01e325-89ca-4929-b555-096137185ecc" providerId="ADAL" clId="{A1B1808C-1471-4FFB-B455-0D4D9CFA3C71}" dt="2026-02-11T11:52:54.977" v="3328" actId="1076"/>
          <ac:spMkLst>
            <pc:docMk/>
            <pc:sldMk cId="3438784006" sldId="289"/>
            <ac:spMk id="2" creationId="{76B600E7-87D3-81AF-8B88-0671AA98CCAB}"/>
          </ac:spMkLst>
        </pc:spChg>
        <pc:spChg chg="mod">
          <ac:chgData name="Zobia Riaz (2226851)" userId="3a01e325-89ca-4929-b555-096137185ecc" providerId="ADAL" clId="{A1B1808C-1471-4FFB-B455-0D4D9CFA3C71}" dt="2026-02-11T12:03:42.109" v="3338" actId="1076"/>
          <ac:spMkLst>
            <pc:docMk/>
            <pc:sldMk cId="3438784006" sldId="289"/>
            <ac:spMk id="4" creationId="{8185C3E8-00F1-2EFD-B8AA-A4048A161728}"/>
          </ac:spMkLst>
        </pc:spChg>
        <pc:spChg chg="mod">
          <ac:chgData name="Zobia Riaz (2226851)" userId="3a01e325-89ca-4929-b555-096137185ecc" providerId="ADAL" clId="{A1B1808C-1471-4FFB-B455-0D4D9CFA3C71}" dt="2026-02-11T12:04:31.543" v="3348" actId="27636"/>
          <ac:spMkLst>
            <pc:docMk/>
            <pc:sldMk cId="3438784006" sldId="289"/>
            <ac:spMk id="5" creationId="{6B519DAF-B1D1-319A-8FD8-963CF83BA65B}"/>
          </ac:spMkLst>
        </pc:spChg>
        <pc:spChg chg="mod">
          <ac:chgData name="Zobia Riaz (2226851)" userId="3a01e325-89ca-4929-b555-096137185ecc" providerId="ADAL" clId="{A1B1808C-1471-4FFB-B455-0D4D9CFA3C71}" dt="2026-02-11T12:04:03.262" v="3343" actId="255"/>
          <ac:spMkLst>
            <pc:docMk/>
            <pc:sldMk cId="3438784006" sldId="289"/>
            <ac:spMk id="7" creationId="{35CB6B1C-0EB9-7031-18F8-9F8D223C155B}"/>
          </ac:spMkLst>
        </pc:spChg>
        <pc:spChg chg="mod">
          <ac:chgData name="Zobia Riaz (2226851)" userId="3a01e325-89ca-4929-b555-096137185ecc" providerId="ADAL" clId="{A1B1808C-1471-4FFB-B455-0D4D9CFA3C71}" dt="2026-02-11T12:04:17.585" v="3346" actId="1076"/>
          <ac:spMkLst>
            <pc:docMk/>
            <pc:sldMk cId="3438784006" sldId="289"/>
            <ac:spMk id="9" creationId="{B039F6E5-6183-709A-F014-E47D9EEF0A86}"/>
          </ac:spMkLst>
        </pc:spChg>
        <pc:spChg chg="mod">
          <ac:chgData name="Zobia Riaz (2226851)" userId="3a01e325-89ca-4929-b555-096137185ecc" providerId="ADAL" clId="{A1B1808C-1471-4FFB-B455-0D4D9CFA3C71}" dt="2026-02-11T12:03:54.358" v="3342" actId="1076"/>
          <ac:spMkLst>
            <pc:docMk/>
            <pc:sldMk cId="3438784006" sldId="289"/>
            <ac:spMk id="11" creationId="{484B68D1-6F67-E41D-FE8C-77743ADCB695}"/>
          </ac:spMkLst>
        </pc:spChg>
        <pc:picChg chg="mod">
          <ac:chgData name="Zobia Riaz (2226851)" userId="3a01e325-89ca-4929-b555-096137185ecc" providerId="ADAL" clId="{A1B1808C-1471-4FFB-B455-0D4D9CFA3C71}" dt="2026-02-11T12:03:46.891" v="3340" actId="1076"/>
          <ac:picMkLst>
            <pc:docMk/>
            <pc:sldMk cId="3438784006" sldId="289"/>
            <ac:picMk id="3" creationId="{8D6C59FA-A555-1487-AAEC-0A87014DB3CD}"/>
          </ac:picMkLst>
        </pc:picChg>
        <pc:picChg chg="mod">
          <ac:chgData name="Zobia Riaz (2226851)" userId="3a01e325-89ca-4929-b555-096137185ecc" providerId="ADAL" clId="{A1B1808C-1471-4FFB-B455-0D4D9CFA3C71}" dt="2026-02-11T12:04:10.268" v="3345" actId="1076"/>
          <ac:picMkLst>
            <pc:docMk/>
            <pc:sldMk cId="3438784006" sldId="289"/>
            <ac:picMk id="6" creationId="{0B0D5714-F500-BDDD-CBF2-FE88C66ED52C}"/>
          </ac:picMkLst>
        </pc:picChg>
        <pc:picChg chg="mod">
          <ac:chgData name="Zobia Riaz (2226851)" userId="3a01e325-89ca-4929-b555-096137185ecc" providerId="ADAL" clId="{A1B1808C-1471-4FFB-B455-0D4D9CFA3C71}" dt="2026-02-11T12:03:51.093" v="3341" actId="14100"/>
          <ac:picMkLst>
            <pc:docMk/>
            <pc:sldMk cId="3438784006" sldId="289"/>
            <ac:picMk id="10" creationId="{293DE8C9-12FC-D57A-FBCC-B81EBE5B2048}"/>
          </ac:picMkLst>
        </pc:picChg>
      </pc:sldChg>
      <pc:sldChg chg="modSp mod setBg">
        <pc:chgData name="Zobia Riaz (2226851)" userId="3a01e325-89ca-4929-b555-096137185ecc" providerId="ADAL" clId="{A1B1808C-1471-4FFB-B455-0D4D9CFA3C71}" dt="2026-02-11T09:37:36.825" v="2898" actId="14100"/>
        <pc:sldMkLst>
          <pc:docMk/>
          <pc:sldMk cId="2632657900" sldId="290"/>
        </pc:sldMkLst>
        <pc:spChg chg="mod">
          <ac:chgData name="Zobia Riaz (2226851)" userId="3a01e325-89ca-4929-b555-096137185ecc" providerId="ADAL" clId="{A1B1808C-1471-4FFB-B455-0D4D9CFA3C71}" dt="2026-02-11T09:37:00.448" v="2887" actId="1076"/>
          <ac:spMkLst>
            <pc:docMk/>
            <pc:sldMk cId="2632657900" sldId="290"/>
            <ac:spMk id="2" creationId="{D750CD51-A9EA-0C07-F01A-88C66063C6C1}"/>
          </ac:spMkLst>
        </pc:spChg>
        <pc:spChg chg="mod">
          <ac:chgData name="Zobia Riaz (2226851)" userId="3a01e325-89ca-4929-b555-096137185ecc" providerId="ADAL" clId="{A1B1808C-1471-4FFB-B455-0D4D9CFA3C71}" dt="2026-02-11T09:37:36.825" v="2898" actId="14100"/>
          <ac:spMkLst>
            <pc:docMk/>
            <pc:sldMk cId="2632657900" sldId="290"/>
            <ac:spMk id="3" creationId="{24CCE6F6-A0FD-45CA-D518-4D46787914D6}"/>
          </ac:spMkLst>
        </pc:spChg>
      </pc:sldChg>
      <pc:sldChg chg="modSp mod setBg">
        <pc:chgData name="Zobia Riaz (2226851)" userId="3a01e325-89ca-4929-b555-096137185ecc" providerId="ADAL" clId="{A1B1808C-1471-4FFB-B455-0D4D9CFA3C71}" dt="2026-02-11T09:34:39.859" v="2859" actId="1076"/>
        <pc:sldMkLst>
          <pc:docMk/>
          <pc:sldMk cId="103155790" sldId="291"/>
        </pc:sldMkLst>
        <pc:spChg chg="mod">
          <ac:chgData name="Zobia Riaz (2226851)" userId="3a01e325-89ca-4929-b555-096137185ecc" providerId="ADAL" clId="{A1B1808C-1471-4FFB-B455-0D4D9CFA3C71}" dt="2026-02-11T09:34:26.359" v="2855" actId="1076"/>
          <ac:spMkLst>
            <pc:docMk/>
            <pc:sldMk cId="103155790" sldId="291"/>
            <ac:spMk id="2" creationId="{40D0FF16-59B1-3EB3-CCCC-0287A67EFFA5}"/>
          </ac:spMkLst>
        </pc:spChg>
        <pc:spChg chg="mod">
          <ac:chgData name="Zobia Riaz (2226851)" userId="3a01e325-89ca-4929-b555-096137185ecc" providerId="ADAL" clId="{A1B1808C-1471-4FFB-B455-0D4D9CFA3C71}" dt="2026-02-11T09:34:39.859" v="2859" actId="1076"/>
          <ac:spMkLst>
            <pc:docMk/>
            <pc:sldMk cId="103155790" sldId="291"/>
            <ac:spMk id="3" creationId="{5F721DB5-E2E3-8CC4-314E-29BCBE5F1D7E}"/>
          </ac:spMkLst>
        </pc:spChg>
        <pc:spChg chg="mod">
          <ac:chgData name="Zobia Riaz (2226851)" userId="3a01e325-89ca-4929-b555-096137185ecc" providerId="ADAL" clId="{A1B1808C-1471-4FFB-B455-0D4D9CFA3C71}" dt="2026-02-11T09:34:34.368" v="2858" actId="1076"/>
          <ac:spMkLst>
            <pc:docMk/>
            <pc:sldMk cId="103155790" sldId="291"/>
            <ac:spMk id="5" creationId="{06D524E3-E57A-1DB8-EC37-9C95E0BD15C6}"/>
          </ac:spMkLst>
        </pc:spChg>
        <pc:picChg chg="mod">
          <ac:chgData name="Zobia Riaz (2226851)" userId="3a01e325-89ca-4929-b555-096137185ecc" providerId="ADAL" clId="{A1B1808C-1471-4FFB-B455-0D4D9CFA3C71}" dt="2026-02-11T09:34:31.575" v="2857" actId="1076"/>
          <ac:picMkLst>
            <pc:docMk/>
            <pc:sldMk cId="103155790" sldId="291"/>
            <ac:picMk id="4098" creationId="{E996B5FC-9EDE-D7F8-4874-2545BC750B17}"/>
          </ac:picMkLst>
        </pc:picChg>
      </pc:sldChg>
      <pc:sldChg chg="addSp delSp modSp new mod setBg">
        <pc:chgData name="Zobia Riaz (2226851)" userId="3a01e325-89ca-4929-b555-096137185ecc" providerId="ADAL" clId="{A1B1808C-1471-4FFB-B455-0D4D9CFA3C71}" dt="2026-02-14T23:01:46.836" v="5238" actId="20577"/>
        <pc:sldMkLst>
          <pc:docMk/>
          <pc:sldMk cId="2390321012" sldId="292"/>
        </pc:sldMkLst>
        <pc:spChg chg="mod">
          <ac:chgData name="Zobia Riaz (2226851)" userId="3a01e325-89ca-4929-b555-096137185ecc" providerId="ADAL" clId="{A1B1808C-1471-4FFB-B455-0D4D9CFA3C71}" dt="2026-02-14T23:01:46.836" v="5238" actId="20577"/>
          <ac:spMkLst>
            <pc:docMk/>
            <pc:sldMk cId="2390321012" sldId="292"/>
            <ac:spMk id="2" creationId="{1D88525C-2CB9-C258-4D10-E612CCE3071C}"/>
          </ac:spMkLst>
        </pc:spChg>
        <pc:spChg chg="add del mod">
          <ac:chgData name="Zobia Riaz (2226851)" userId="3a01e325-89ca-4929-b555-096137185ecc" providerId="ADAL" clId="{A1B1808C-1471-4FFB-B455-0D4D9CFA3C71}" dt="2026-02-14T22:52:56.349" v="5237" actId="207"/>
          <ac:spMkLst>
            <pc:docMk/>
            <pc:sldMk cId="2390321012" sldId="292"/>
            <ac:spMk id="8" creationId="{BE5FB62A-F6AF-60A7-4CED-7DF0D1E13738}"/>
          </ac:spMkLst>
        </pc:spChg>
        <pc:spChg chg="add">
          <ac:chgData name="Zobia Riaz (2226851)" userId="3a01e325-89ca-4929-b555-096137185ecc" providerId="ADAL" clId="{A1B1808C-1471-4FFB-B455-0D4D9CFA3C71}" dt="2026-02-09T12:53:12.725" v="1549" actId="26606"/>
          <ac:spMkLst>
            <pc:docMk/>
            <pc:sldMk cId="2390321012" sldId="292"/>
            <ac:spMk id="25" creationId="{04812C46-200A-4DEB-A05E-3ED6C68C2387}"/>
          </ac:spMkLst>
        </pc:spChg>
        <pc:spChg chg="add">
          <ac:chgData name="Zobia Riaz (2226851)" userId="3a01e325-89ca-4929-b555-096137185ecc" providerId="ADAL" clId="{A1B1808C-1471-4FFB-B455-0D4D9CFA3C71}" dt="2026-02-09T12:53:12.725" v="1549" actId="26606"/>
          <ac:spMkLst>
            <pc:docMk/>
            <pc:sldMk cId="2390321012" sldId="292"/>
            <ac:spMk id="27" creationId="{D1EA859B-E555-4109-94F3-6700E046E008}"/>
          </ac:spMkLst>
        </pc:spChg>
        <pc:picChg chg="add mod ord">
          <ac:chgData name="Zobia Riaz (2226851)" userId="3a01e325-89ca-4929-b555-096137185ecc" providerId="ADAL" clId="{A1B1808C-1471-4FFB-B455-0D4D9CFA3C71}" dt="2026-02-11T11:30:28.876" v="3174" actId="14100"/>
          <ac:picMkLst>
            <pc:docMk/>
            <pc:sldMk cId="2390321012" sldId="292"/>
            <ac:picMk id="4" creationId="{FF80BB7E-738B-250A-76A6-EC5104AC3F70}"/>
          </ac:picMkLst>
        </pc:picChg>
      </pc:sldChg>
      <pc:sldChg chg="modSp new mod">
        <pc:chgData name="Zobia Riaz (2226851)" userId="3a01e325-89ca-4929-b555-096137185ecc" providerId="ADAL" clId="{A1B1808C-1471-4FFB-B455-0D4D9CFA3C71}" dt="2026-02-14T22:11:43.403" v="5117" actId="20577"/>
        <pc:sldMkLst>
          <pc:docMk/>
          <pc:sldMk cId="562274263" sldId="293"/>
        </pc:sldMkLst>
        <pc:spChg chg="mod">
          <ac:chgData name="Zobia Riaz (2226851)" userId="3a01e325-89ca-4929-b555-096137185ecc" providerId="ADAL" clId="{A1B1808C-1471-4FFB-B455-0D4D9CFA3C71}" dt="2026-02-14T22:11:43.403" v="5117" actId="20577"/>
          <ac:spMkLst>
            <pc:docMk/>
            <pc:sldMk cId="562274263" sldId="293"/>
            <ac:spMk id="3" creationId="{A177B827-F730-0B04-5787-2B1227F13DBA}"/>
          </ac:spMkLst>
        </pc:spChg>
      </pc:sldChg>
      <pc:sldChg chg="addSp delSp modSp new add del mod setBg">
        <pc:chgData name="Zobia Riaz (2226851)" userId="3a01e325-89ca-4929-b555-096137185ecc" providerId="ADAL" clId="{A1B1808C-1471-4FFB-B455-0D4D9CFA3C71}" dt="2026-02-14T23:37:50.894" v="5259" actId="1076"/>
        <pc:sldMkLst>
          <pc:docMk/>
          <pc:sldMk cId="826304405" sldId="294"/>
        </pc:sldMkLst>
        <pc:spChg chg="mod">
          <ac:chgData name="Zobia Riaz (2226851)" userId="3a01e325-89ca-4929-b555-096137185ecc" providerId="ADAL" clId="{A1B1808C-1471-4FFB-B455-0D4D9CFA3C71}" dt="2026-02-09T21:39:14.516" v="2690" actId="1076"/>
          <ac:spMkLst>
            <pc:docMk/>
            <pc:sldMk cId="826304405" sldId="294"/>
            <ac:spMk id="2" creationId="{45192BE0-9842-FB6B-2E20-E02340BB5F0F}"/>
          </ac:spMkLst>
        </pc:spChg>
        <pc:spChg chg="mod">
          <ac:chgData name="Zobia Riaz (2226851)" userId="3a01e325-89ca-4929-b555-096137185ecc" providerId="ADAL" clId="{A1B1808C-1471-4FFB-B455-0D4D9CFA3C71}" dt="2026-02-14T23:29:21.067" v="5241" actId="20577"/>
          <ac:spMkLst>
            <pc:docMk/>
            <pc:sldMk cId="826304405" sldId="294"/>
            <ac:spMk id="3" creationId="{3E3474B2-BA87-DB1A-48AD-28D010B5A46C}"/>
          </ac:spMkLst>
        </pc:spChg>
        <pc:spChg chg="add mod">
          <ac:chgData name="Zobia Riaz (2226851)" userId="3a01e325-89ca-4929-b555-096137185ecc" providerId="ADAL" clId="{A1B1808C-1471-4FFB-B455-0D4D9CFA3C71}" dt="2026-02-14T18:47:20.636" v="4639" actId="1076"/>
          <ac:spMkLst>
            <pc:docMk/>
            <pc:sldMk cId="826304405" sldId="294"/>
            <ac:spMk id="6" creationId="{4873F57B-720E-5401-2F7D-437BF5CDF3E1}"/>
          </ac:spMkLst>
        </pc:spChg>
        <pc:spChg chg="add mod">
          <ac:chgData name="Zobia Riaz (2226851)" userId="3a01e325-89ca-4929-b555-096137185ecc" providerId="ADAL" clId="{A1B1808C-1471-4FFB-B455-0D4D9CFA3C71}" dt="2026-02-14T23:37:50.894" v="5259" actId="1076"/>
          <ac:spMkLst>
            <pc:docMk/>
            <pc:sldMk cId="826304405" sldId="294"/>
            <ac:spMk id="8" creationId="{A9A12294-723B-6CF9-DB8B-61059F61AF66}"/>
          </ac:spMkLst>
        </pc:spChg>
        <pc:spChg chg="add">
          <ac:chgData name="Zobia Riaz (2226851)" userId="3a01e325-89ca-4929-b555-096137185ecc" providerId="ADAL" clId="{A1B1808C-1471-4FFB-B455-0D4D9CFA3C71}" dt="2026-02-09T21:36:49.092" v="2667" actId="26606"/>
          <ac:spMkLst>
            <pc:docMk/>
            <pc:sldMk cId="826304405" sldId="294"/>
            <ac:spMk id="26" creationId="{6B2ADB95-0FA3-4BD7-A8AC-89D014A83E5B}"/>
          </ac:spMkLst>
        </pc:spChg>
        <pc:spChg chg="add">
          <ac:chgData name="Zobia Riaz (2226851)" userId="3a01e325-89ca-4929-b555-096137185ecc" providerId="ADAL" clId="{A1B1808C-1471-4FFB-B455-0D4D9CFA3C71}" dt="2026-02-09T21:36:49.092" v="2667" actId="26606"/>
          <ac:spMkLst>
            <pc:docMk/>
            <pc:sldMk cId="826304405" sldId="294"/>
            <ac:spMk id="30" creationId="{4CBF9756-6AC8-4C65-84DF-56FBFFA1D873}"/>
          </ac:spMkLst>
        </pc:spChg>
        <pc:spChg chg="add">
          <ac:chgData name="Zobia Riaz (2226851)" userId="3a01e325-89ca-4929-b555-096137185ecc" providerId="ADAL" clId="{A1B1808C-1471-4FFB-B455-0D4D9CFA3C71}" dt="2026-02-09T21:36:49.092" v="2667" actId="26606"/>
          <ac:spMkLst>
            <pc:docMk/>
            <pc:sldMk cId="826304405" sldId="294"/>
            <ac:spMk id="32" creationId="{2D385988-EAAF-4C27-AF8A-2BFBECAF3D4F}"/>
          </ac:spMkLst>
        </pc:spChg>
        <pc:spChg chg="add">
          <ac:chgData name="Zobia Riaz (2226851)" userId="3a01e325-89ca-4929-b555-096137185ecc" providerId="ADAL" clId="{A1B1808C-1471-4FFB-B455-0D4D9CFA3C71}" dt="2026-02-09T21:36:49.092" v="2667" actId="26606"/>
          <ac:spMkLst>
            <pc:docMk/>
            <pc:sldMk cId="826304405" sldId="294"/>
            <ac:spMk id="38" creationId="{2D20F754-35A9-4508-BE3C-C59996D1437B}"/>
          </ac:spMkLst>
        </pc:spChg>
        <pc:picChg chg="add mod modCrop">
          <ac:chgData name="Zobia Riaz (2226851)" userId="3a01e325-89ca-4929-b555-096137185ecc" providerId="ADAL" clId="{A1B1808C-1471-4FFB-B455-0D4D9CFA3C71}" dt="2026-02-14T18:49:03.708" v="4647" actId="1076"/>
          <ac:picMkLst>
            <pc:docMk/>
            <pc:sldMk cId="826304405" sldId="294"/>
            <ac:picMk id="4" creationId="{64761549-C20A-F75B-EC3E-95C0CE934E41}"/>
          </ac:picMkLst>
        </pc:picChg>
      </pc:sldChg>
      <pc:sldChg chg="add del">
        <pc:chgData name="Zobia Riaz (2226851)" userId="3a01e325-89ca-4929-b555-096137185ecc" providerId="ADAL" clId="{A1B1808C-1471-4FFB-B455-0D4D9CFA3C71}" dt="2026-02-09T12:20:04.410" v="1338" actId="2696"/>
        <pc:sldMkLst>
          <pc:docMk/>
          <pc:sldMk cId="4112691247" sldId="294"/>
        </pc:sldMkLst>
      </pc:sldChg>
      <pc:sldChg chg="delSp modSp new mod">
        <pc:chgData name="Zobia Riaz (2226851)" userId="3a01e325-89ca-4929-b555-096137185ecc" providerId="ADAL" clId="{A1B1808C-1471-4FFB-B455-0D4D9CFA3C71}" dt="2026-02-09T21:08:20.828" v="2456" actId="20577"/>
        <pc:sldMkLst>
          <pc:docMk/>
          <pc:sldMk cId="2758692957" sldId="295"/>
        </pc:sldMkLst>
        <pc:spChg chg="mod">
          <ac:chgData name="Zobia Riaz (2226851)" userId="3a01e325-89ca-4929-b555-096137185ecc" providerId="ADAL" clId="{A1B1808C-1471-4FFB-B455-0D4D9CFA3C71}" dt="2026-02-09T21:08:20.828" v="2456" actId="20577"/>
          <ac:spMkLst>
            <pc:docMk/>
            <pc:sldMk cId="2758692957" sldId="295"/>
            <ac:spMk id="3" creationId="{98FDE350-4DB6-5735-44C2-574AEE0FC68A}"/>
          </ac:spMkLst>
        </pc:spChg>
      </pc:sldChg>
      <pc:sldChg chg="delSp modSp mod">
        <pc:chgData name="Zobia Riaz (2226851)" userId="3a01e325-89ca-4929-b555-096137185ecc" providerId="ADAL" clId="{A1B1808C-1471-4FFB-B455-0D4D9CFA3C71}" dt="2026-02-11T11:06:10.239" v="3092" actId="20577"/>
        <pc:sldMkLst>
          <pc:docMk/>
          <pc:sldMk cId="505284540" sldId="296"/>
        </pc:sldMkLst>
        <pc:spChg chg="mod">
          <ac:chgData name="Zobia Riaz (2226851)" userId="3a01e325-89ca-4929-b555-096137185ecc" providerId="ADAL" clId="{A1B1808C-1471-4FFB-B455-0D4D9CFA3C71}" dt="2026-02-11T11:06:10.239" v="3092" actId="20577"/>
          <ac:spMkLst>
            <pc:docMk/>
            <pc:sldMk cId="505284540" sldId="296"/>
            <ac:spMk id="3" creationId="{DF5ED78E-E1D6-3CF6-CBE4-81B939CE3C6F}"/>
          </ac:spMkLst>
        </pc:spChg>
      </pc:sldChg>
      <pc:sldChg chg="addSp modSp mod ord setBg">
        <pc:chgData name="Zobia Riaz (2226851)" userId="3a01e325-89ca-4929-b555-096137185ecc" providerId="ADAL" clId="{A1B1808C-1471-4FFB-B455-0D4D9CFA3C71}" dt="2026-02-14T22:49:25.868" v="5230" actId="20578"/>
        <pc:sldMkLst>
          <pc:docMk/>
          <pc:sldMk cId="2828933684" sldId="297"/>
        </pc:sldMkLst>
        <pc:spChg chg="mod">
          <ac:chgData name="Zobia Riaz (2226851)" userId="3a01e325-89ca-4929-b555-096137185ecc" providerId="ADAL" clId="{A1B1808C-1471-4FFB-B455-0D4D9CFA3C71}" dt="2026-02-11T09:20:22.006" v="2773" actId="20577"/>
          <ac:spMkLst>
            <pc:docMk/>
            <pc:sldMk cId="2828933684" sldId="297"/>
            <ac:spMk id="2" creationId="{FDF2BFF7-899E-0B22-A43B-7318CBF61897}"/>
          </ac:spMkLst>
        </pc:spChg>
        <pc:spChg chg="mod">
          <ac:chgData name="Zobia Riaz (2226851)" userId="3a01e325-89ca-4929-b555-096137185ecc" providerId="ADAL" clId="{A1B1808C-1471-4FFB-B455-0D4D9CFA3C71}" dt="2026-02-11T11:30:49.031" v="3176" actId="12"/>
          <ac:spMkLst>
            <pc:docMk/>
            <pc:sldMk cId="2828933684" sldId="297"/>
            <ac:spMk id="3" creationId="{1ECA46D3-BF7F-58BA-AEF4-3194425630C5}"/>
          </ac:spMkLst>
        </pc:spChg>
        <pc:picChg chg="mod">
          <ac:chgData name="Zobia Riaz (2226851)" userId="3a01e325-89ca-4929-b555-096137185ecc" providerId="ADAL" clId="{A1B1808C-1471-4FFB-B455-0D4D9CFA3C71}" dt="2026-02-11T11:30:37.559" v="3175" actId="1076"/>
          <ac:picMkLst>
            <pc:docMk/>
            <pc:sldMk cId="2828933684" sldId="297"/>
            <ac:picMk id="5" creationId="{FF29A098-E4FA-010C-B69F-8AB362C0CAD3}"/>
          </ac:picMkLst>
        </pc:picChg>
      </pc:sldChg>
      <pc:sldChg chg="modSp mod">
        <pc:chgData name="Zobia Riaz (2226851)" userId="3a01e325-89ca-4929-b555-096137185ecc" providerId="ADAL" clId="{A1B1808C-1471-4FFB-B455-0D4D9CFA3C71}" dt="2026-02-11T09:44:14.533" v="2956" actId="14100"/>
        <pc:sldMkLst>
          <pc:docMk/>
          <pc:sldMk cId="2324220414" sldId="298"/>
        </pc:sldMkLst>
        <pc:spChg chg="mod">
          <ac:chgData name="Zobia Riaz (2226851)" userId="3a01e325-89ca-4929-b555-096137185ecc" providerId="ADAL" clId="{A1B1808C-1471-4FFB-B455-0D4D9CFA3C71}" dt="2026-02-11T09:22:40.173" v="2783" actId="207"/>
          <ac:spMkLst>
            <pc:docMk/>
            <pc:sldMk cId="2324220414" sldId="298"/>
            <ac:spMk id="2" creationId="{A9C0F328-6D1A-EF7B-710C-4BE0B8440C66}"/>
          </ac:spMkLst>
        </pc:spChg>
        <pc:spChg chg="mod">
          <ac:chgData name="Zobia Riaz (2226851)" userId="3a01e325-89ca-4929-b555-096137185ecc" providerId="ADAL" clId="{A1B1808C-1471-4FFB-B455-0D4D9CFA3C71}" dt="2026-02-11T09:22:46.550" v="2784" actId="14100"/>
          <ac:spMkLst>
            <pc:docMk/>
            <pc:sldMk cId="2324220414" sldId="298"/>
            <ac:spMk id="3" creationId="{C556E112-9B75-F6D9-5D6D-03F68210C429}"/>
          </ac:spMkLst>
        </pc:spChg>
        <pc:picChg chg="mod">
          <ac:chgData name="Zobia Riaz (2226851)" userId="3a01e325-89ca-4929-b555-096137185ecc" providerId="ADAL" clId="{A1B1808C-1471-4FFB-B455-0D4D9CFA3C71}" dt="2026-02-11T09:44:14.533" v="2956" actId="14100"/>
          <ac:picMkLst>
            <pc:docMk/>
            <pc:sldMk cId="2324220414" sldId="298"/>
            <ac:picMk id="4" creationId="{76BDFEAB-EE09-761E-4CCF-39247C290F1A}"/>
          </ac:picMkLst>
        </pc:picChg>
      </pc:sldChg>
      <pc:sldChg chg="delSp modSp new mod">
        <pc:chgData name="Zobia Riaz (2226851)" userId="3a01e325-89ca-4929-b555-096137185ecc" providerId="ADAL" clId="{A1B1808C-1471-4FFB-B455-0D4D9CFA3C71}" dt="2026-02-09T21:27:54.618" v="2613" actId="20577"/>
        <pc:sldMkLst>
          <pc:docMk/>
          <pc:sldMk cId="749860759" sldId="299"/>
        </pc:sldMkLst>
        <pc:spChg chg="mod">
          <ac:chgData name="Zobia Riaz (2226851)" userId="3a01e325-89ca-4929-b555-096137185ecc" providerId="ADAL" clId="{A1B1808C-1471-4FFB-B455-0D4D9CFA3C71}" dt="2026-02-09T21:27:54.618" v="2613" actId="20577"/>
          <ac:spMkLst>
            <pc:docMk/>
            <pc:sldMk cId="749860759" sldId="299"/>
            <ac:spMk id="3" creationId="{D36078DD-EB3F-6492-19F2-F864DE3A580C}"/>
          </ac:spMkLst>
        </pc:spChg>
      </pc:sldChg>
      <pc:sldChg chg="delSp modSp new mod">
        <pc:chgData name="Zobia Riaz (2226851)" userId="3a01e325-89ca-4929-b555-096137185ecc" providerId="ADAL" clId="{A1B1808C-1471-4FFB-B455-0D4D9CFA3C71}" dt="2026-02-09T21:33:56.078" v="2658" actId="20577"/>
        <pc:sldMkLst>
          <pc:docMk/>
          <pc:sldMk cId="2991190344" sldId="300"/>
        </pc:sldMkLst>
        <pc:spChg chg="mod">
          <ac:chgData name="Zobia Riaz (2226851)" userId="3a01e325-89ca-4929-b555-096137185ecc" providerId="ADAL" clId="{A1B1808C-1471-4FFB-B455-0D4D9CFA3C71}" dt="2026-02-09T21:33:56.078" v="2658" actId="20577"/>
          <ac:spMkLst>
            <pc:docMk/>
            <pc:sldMk cId="2991190344" sldId="300"/>
            <ac:spMk id="3" creationId="{37476B22-DFE9-2944-7339-8CD5657644F2}"/>
          </ac:spMkLst>
        </pc:spChg>
      </pc:sldChg>
      <pc:sldChg chg="addSp delSp modSp new mod setBg">
        <pc:chgData name="Zobia Riaz (2226851)" userId="3a01e325-89ca-4929-b555-096137185ecc" providerId="ADAL" clId="{A1B1808C-1471-4FFB-B455-0D4D9CFA3C71}" dt="2026-02-11T11:12:18.735" v="3137" actId="1076"/>
        <pc:sldMkLst>
          <pc:docMk/>
          <pc:sldMk cId="1844386675" sldId="301"/>
        </pc:sldMkLst>
        <pc:spChg chg="mod">
          <ac:chgData name="Zobia Riaz (2226851)" userId="3a01e325-89ca-4929-b555-096137185ecc" providerId="ADAL" clId="{A1B1808C-1471-4FFB-B455-0D4D9CFA3C71}" dt="2026-02-11T11:10:37.821" v="3125" actId="207"/>
          <ac:spMkLst>
            <pc:docMk/>
            <pc:sldMk cId="1844386675" sldId="301"/>
            <ac:spMk id="2" creationId="{67B7038C-9AE7-7A5B-0914-8DC81299BF88}"/>
          </ac:spMkLst>
        </pc:spChg>
        <pc:spChg chg="add mod">
          <ac:chgData name="Zobia Riaz (2226851)" userId="3a01e325-89ca-4929-b555-096137185ecc" providerId="ADAL" clId="{A1B1808C-1471-4FFB-B455-0D4D9CFA3C71}" dt="2026-02-11T11:08:45.851" v="3114" actId="1076"/>
          <ac:spMkLst>
            <pc:docMk/>
            <pc:sldMk cId="1844386675" sldId="301"/>
            <ac:spMk id="6" creationId="{17211D53-AF6D-AF3D-EF00-7CE350220ADA}"/>
          </ac:spMkLst>
        </pc:spChg>
        <pc:spChg chg="add mod">
          <ac:chgData name="Zobia Riaz (2226851)" userId="3a01e325-89ca-4929-b555-096137185ecc" providerId="ADAL" clId="{A1B1808C-1471-4FFB-B455-0D4D9CFA3C71}" dt="2026-02-11T11:09:55.147" v="3119" actId="1076"/>
          <ac:spMkLst>
            <pc:docMk/>
            <pc:sldMk cId="1844386675" sldId="301"/>
            <ac:spMk id="10" creationId="{59EC158B-51AB-8646-227E-FE0BCEC96200}"/>
          </ac:spMkLst>
        </pc:spChg>
        <pc:spChg chg="add mod">
          <ac:chgData name="Zobia Riaz (2226851)" userId="3a01e325-89ca-4929-b555-096137185ecc" providerId="ADAL" clId="{A1B1808C-1471-4FFB-B455-0D4D9CFA3C71}" dt="2026-02-11T10:59:31.777" v="3051" actId="1076"/>
          <ac:spMkLst>
            <pc:docMk/>
            <pc:sldMk cId="1844386675" sldId="301"/>
            <ac:spMk id="11" creationId="{2CBF9873-3E35-866F-8875-7F5DE901F438}"/>
          </ac:spMkLst>
        </pc:spChg>
        <pc:spChg chg="add mod">
          <ac:chgData name="Zobia Riaz (2226851)" userId="3a01e325-89ca-4929-b555-096137185ecc" providerId="ADAL" clId="{A1B1808C-1471-4FFB-B455-0D4D9CFA3C71}" dt="2026-02-11T11:01:24.683" v="3060" actId="20577"/>
          <ac:spMkLst>
            <pc:docMk/>
            <pc:sldMk cId="1844386675" sldId="301"/>
            <ac:spMk id="13" creationId="{52D54FBA-02FE-4DC9-56B0-230BED25D596}"/>
          </ac:spMkLst>
        </pc:spChg>
        <pc:spChg chg="add mod">
          <ac:chgData name="Zobia Riaz (2226851)" userId="3a01e325-89ca-4929-b555-096137185ecc" providerId="ADAL" clId="{A1B1808C-1471-4FFB-B455-0D4D9CFA3C71}" dt="2026-02-11T11:05:38.479" v="3084" actId="14100"/>
          <ac:spMkLst>
            <pc:docMk/>
            <pc:sldMk cId="1844386675" sldId="301"/>
            <ac:spMk id="15" creationId="{78A5966E-59DC-4B26-4A57-3A995465CA30}"/>
          </ac:spMkLst>
        </pc:spChg>
        <pc:spChg chg="add mod">
          <ac:chgData name="Zobia Riaz (2226851)" userId="3a01e325-89ca-4929-b555-096137185ecc" providerId="ADAL" clId="{A1B1808C-1471-4FFB-B455-0D4D9CFA3C71}" dt="2026-02-11T11:05:32.510" v="3083" actId="255"/>
          <ac:spMkLst>
            <pc:docMk/>
            <pc:sldMk cId="1844386675" sldId="301"/>
            <ac:spMk id="17" creationId="{45FFB121-73C6-5760-3E3C-5F101D7EAF97}"/>
          </ac:spMkLst>
        </pc:spChg>
        <pc:spChg chg="add mod">
          <ac:chgData name="Zobia Riaz (2226851)" userId="3a01e325-89ca-4929-b555-096137185ecc" providerId="ADAL" clId="{A1B1808C-1471-4FFB-B455-0D4D9CFA3C71}" dt="2026-02-11T11:08:11.391" v="3107" actId="14100"/>
          <ac:spMkLst>
            <pc:docMk/>
            <pc:sldMk cId="1844386675" sldId="301"/>
            <ac:spMk id="19" creationId="{4B471D84-7E3E-CBA5-EC50-1E1E39B8B8D2}"/>
          </ac:spMkLst>
        </pc:spChg>
        <pc:spChg chg="add mod">
          <ac:chgData name="Zobia Riaz (2226851)" userId="3a01e325-89ca-4929-b555-096137185ecc" providerId="ADAL" clId="{A1B1808C-1471-4FFB-B455-0D4D9CFA3C71}" dt="2026-02-11T11:10:14.236" v="3122" actId="14100"/>
          <ac:spMkLst>
            <pc:docMk/>
            <pc:sldMk cId="1844386675" sldId="301"/>
            <ac:spMk id="21" creationId="{12B3E219-5077-9C5C-CF8A-87C7EB8FD87A}"/>
          </ac:spMkLst>
        </pc:spChg>
        <pc:spChg chg="add mod">
          <ac:chgData name="Zobia Riaz (2226851)" userId="3a01e325-89ca-4929-b555-096137185ecc" providerId="ADAL" clId="{A1B1808C-1471-4FFB-B455-0D4D9CFA3C71}" dt="2026-02-11T11:12:18.735" v="3137" actId="1076"/>
          <ac:spMkLst>
            <pc:docMk/>
            <pc:sldMk cId="1844386675" sldId="301"/>
            <ac:spMk id="24" creationId="{66DAF611-B478-FD65-C0A9-4D00652049B2}"/>
          </ac:spMkLst>
        </pc:spChg>
        <pc:graphicFrameChg chg="add mod modGraphic">
          <ac:chgData name="Zobia Riaz (2226851)" userId="3a01e325-89ca-4929-b555-096137185ecc" providerId="ADAL" clId="{A1B1808C-1471-4FFB-B455-0D4D9CFA3C71}" dt="2026-02-11T10:57:49.672" v="3027" actId="1076"/>
          <ac:graphicFrameMkLst>
            <pc:docMk/>
            <pc:sldMk cId="1844386675" sldId="301"/>
            <ac:graphicFrameMk id="8" creationId="{E51DB876-71CE-25DB-39AD-A0AD0F7B394D}"/>
          </ac:graphicFrameMkLst>
        </pc:graphicFrameChg>
        <pc:picChg chg="add mod">
          <ac:chgData name="Zobia Riaz (2226851)" userId="3a01e325-89ca-4929-b555-096137185ecc" providerId="ADAL" clId="{A1B1808C-1471-4FFB-B455-0D4D9CFA3C71}" dt="2026-02-11T11:08:51.476" v="3115" actId="14100"/>
          <ac:picMkLst>
            <pc:docMk/>
            <pc:sldMk cId="1844386675" sldId="301"/>
            <ac:picMk id="4" creationId="{320ED636-354B-5BF4-234D-ABF024125AC4}"/>
          </ac:picMkLst>
        </pc:picChg>
        <pc:picChg chg="add mod">
          <ac:chgData name="Zobia Riaz (2226851)" userId="3a01e325-89ca-4929-b555-096137185ecc" providerId="ADAL" clId="{A1B1808C-1471-4FFB-B455-0D4D9CFA3C71}" dt="2026-02-11T10:58:49.013" v="3048" actId="1076"/>
          <ac:picMkLst>
            <pc:docMk/>
            <pc:sldMk cId="1844386675" sldId="301"/>
            <ac:picMk id="7" creationId="{44407BFC-B5FE-F532-EF2F-3163E85255C3}"/>
          </ac:picMkLst>
        </pc:picChg>
        <pc:picChg chg="add mod">
          <ac:chgData name="Zobia Riaz (2226851)" userId="3a01e325-89ca-4929-b555-096137185ecc" providerId="ADAL" clId="{A1B1808C-1471-4FFB-B455-0D4D9CFA3C71}" dt="2026-02-11T11:04:08.952" v="3075" actId="14100"/>
          <ac:picMkLst>
            <pc:docMk/>
            <pc:sldMk cId="1844386675" sldId="301"/>
            <ac:picMk id="14" creationId="{C2B9D5D3-7C17-2CB3-CC3E-4A60C9C2A04C}"/>
          </ac:picMkLst>
        </pc:picChg>
        <pc:picChg chg="add mod">
          <ac:chgData name="Zobia Riaz (2226851)" userId="3a01e325-89ca-4929-b555-096137185ecc" providerId="ADAL" clId="{A1B1808C-1471-4FFB-B455-0D4D9CFA3C71}" dt="2026-02-11T11:07:42.508" v="3103" actId="14100"/>
          <ac:picMkLst>
            <pc:docMk/>
            <pc:sldMk cId="1844386675" sldId="301"/>
            <ac:picMk id="18" creationId="{CE224CCE-5958-860E-BA31-CACEEEE91888}"/>
          </ac:picMkLst>
        </pc:picChg>
        <pc:picChg chg="add mod">
          <ac:chgData name="Zobia Riaz (2226851)" userId="3a01e325-89ca-4929-b555-096137185ecc" providerId="ADAL" clId="{A1B1808C-1471-4FFB-B455-0D4D9CFA3C71}" dt="2026-02-11T11:11:25.977" v="3132" actId="1076"/>
          <ac:picMkLst>
            <pc:docMk/>
            <pc:sldMk cId="1844386675" sldId="301"/>
            <ac:picMk id="22" creationId="{4E27B036-DAA2-479B-9ABA-1386CFAC0F33}"/>
          </ac:picMkLst>
        </pc:picChg>
      </pc:sldChg>
      <pc:sldChg chg="delSp modSp new mod">
        <pc:chgData name="Zobia Riaz (2226851)" userId="3a01e325-89ca-4929-b555-096137185ecc" providerId="ADAL" clId="{A1B1808C-1471-4FFB-B455-0D4D9CFA3C71}" dt="2026-02-14T22:43:02.798" v="5227" actId="20577"/>
        <pc:sldMkLst>
          <pc:docMk/>
          <pc:sldMk cId="2576816392" sldId="302"/>
        </pc:sldMkLst>
        <pc:spChg chg="mod">
          <ac:chgData name="Zobia Riaz (2226851)" userId="3a01e325-89ca-4929-b555-096137185ecc" providerId="ADAL" clId="{A1B1808C-1471-4FFB-B455-0D4D9CFA3C71}" dt="2026-02-14T22:43:02.798" v="5227" actId="20577"/>
          <ac:spMkLst>
            <pc:docMk/>
            <pc:sldMk cId="2576816392" sldId="302"/>
            <ac:spMk id="3" creationId="{BF382B38-07A5-CE9E-8B95-02D512E5E5B7}"/>
          </ac:spMkLst>
        </pc:spChg>
      </pc:sldChg>
      <pc:sldChg chg="addSp delSp modSp new del mod modClrScheme chgLayout">
        <pc:chgData name="Zobia Riaz (2226851)" userId="3a01e325-89ca-4929-b555-096137185ecc" providerId="ADAL" clId="{A1B1808C-1471-4FFB-B455-0D4D9CFA3C71}" dt="2026-02-14T17:53:10.272" v="4377" actId="47"/>
        <pc:sldMkLst>
          <pc:docMk/>
          <pc:sldMk cId="1681691143" sldId="303"/>
        </pc:sldMkLst>
        <pc:spChg chg="del mod ord">
          <ac:chgData name="Zobia Riaz (2226851)" userId="3a01e325-89ca-4929-b555-096137185ecc" providerId="ADAL" clId="{A1B1808C-1471-4FFB-B455-0D4D9CFA3C71}" dt="2026-02-14T16:56:49.776" v="3474" actId="700"/>
          <ac:spMkLst>
            <pc:docMk/>
            <pc:sldMk cId="1681691143" sldId="303"/>
            <ac:spMk id="2" creationId="{A5E9AB58-2837-755C-4427-BCB25306C146}"/>
          </ac:spMkLst>
        </pc:spChg>
        <pc:spChg chg="add mod ord">
          <ac:chgData name="Zobia Riaz (2226851)" userId="3a01e325-89ca-4929-b555-096137185ecc" providerId="ADAL" clId="{A1B1808C-1471-4FFB-B455-0D4D9CFA3C71}" dt="2026-02-14T17:48:22.683" v="4314" actId="20577"/>
          <ac:spMkLst>
            <pc:docMk/>
            <pc:sldMk cId="1681691143" sldId="303"/>
            <ac:spMk id="3" creationId="{261CDC80-5FC5-34FB-F740-02B83B5AE9F4}"/>
          </ac:spMkLst>
        </pc:spChg>
        <pc:spChg chg="add del mod ord">
          <ac:chgData name="Zobia Riaz (2226851)" userId="3a01e325-89ca-4929-b555-096137185ecc" providerId="ADAL" clId="{A1B1808C-1471-4FFB-B455-0D4D9CFA3C71}" dt="2026-02-14T16:57:34.493" v="3500"/>
          <ac:spMkLst>
            <pc:docMk/>
            <pc:sldMk cId="1681691143" sldId="303"/>
            <ac:spMk id="4" creationId="{9B906768-4931-1D0F-EBE9-65F206E82BE1}"/>
          </ac:spMkLst>
        </pc:spChg>
        <pc:spChg chg="add mod ord">
          <ac:chgData name="Zobia Riaz (2226851)" userId="3a01e325-89ca-4929-b555-096137185ecc" providerId="ADAL" clId="{A1B1808C-1471-4FFB-B455-0D4D9CFA3C71}" dt="2026-02-14T16:58:46.930" v="3580" actId="14100"/>
          <ac:spMkLst>
            <pc:docMk/>
            <pc:sldMk cId="1681691143" sldId="303"/>
            <ac:spMk id="5" creationId="{9C8F2069-ADD4-E12D-EC2E-36C4E7461F9A}"/>
          </ac:spMkLst>
        </pc:spChg>
        <pc:spChg chg="add del mod">
          <ac:chgData name="Zobia Riaz (2226851)" userId="3a01e325-89ca-4929-b555-096137185ecc" providerId="ADAL" clId="{A1B1808C-1471-4FFB-B455-0D4D9CFA3C71}" dt="2026-02-14T17:20:46.332" v="3938" actId="478"/>
          <ac:spMkLst>
            <pc:docMk/>
            <pc:sldMk cId="1681691143" sldId="303"/>
            <ac:spMk id="7" creationId="{EB3FDFFB-A8C4-96F0-4EB1-4FC26620DE63}"/>
          </ac:spMkLst>
        </pc:spChg>
        <pc:spChg chg="add del mod">
          <ac:chgData name="Zobia Riaz (2226851)" userId="3a01e325-89ca-4929-b555-096137185ecc" providerId="ADAL" clId="{A1B1808C-1471-4FFB-B455-0D4D9CFA3C71}" dt="2026-02-14T17:20:44.058" v="3937" actId="478"/>
          <ac:spMkLst>
            <pc:docMk/>
            <pc:sldMk cId="1681691143" sldId="303"/>
            <ac:spMk id="8" creationId="{7401205B-8020-F3B4-7787-857FE5B7B33A}"/>
          </ac:spMkLst>
        </pc:spChg>
        <pc:spChg chg="add del mod">
          <ac:chgData name="Zobia Riaz (2226851)" userId="3a01e325-89ca-4929-b555-096137185ecc" providerId="ADAL" clId="{A1B1808C-1471-4FFB-B455-0D4D9CFA3C71}" dt="2026-02-14T17:20:42.310" v="3936" actId="478"/>
          <ac:spMkLst>
            <pc:docMk/>
            <pc:sldMk cId="1681691143" sldId="303"/>
            <ac:spMk id="9" creationId="{DB529450-5F82-5D08-DF2F-E49F22C731ED}"/>
          </ac:spMkLst>
        </pc:spChg>
        <pc:spChg chg="add del mod">
          <ac:chgData name="Zobia Riaz (2226851)" userId="3a01e325-89ca-4929-b555-096137185ecc" providerId="ADAL" clId="{A1B1808C-1471-4FFB-B455-0D4D9CFA3C71}" dt="2026-02-14T17:42:32.411" v="4232"/>
          <ac:spMkLst>
            <pc:docMk/>
            <pc:sldMk cId="1681691143" sldId="303"/>
            <ac:spMk id="11" creationId="{3806D719-F232-7819-EEFE-6D8ADC5C2396}"/>
          </ac:spMkLst>
        </pc:spChg>
        <pc:spChg chg="add mod">
          <ac:chgData name="Zobia Riaz (2226851)" userId="3a01e325-89ca-4929-b555-096137185ecc" providerId="ADAL" clId="{A1B1808C-1471-4FFB-B455-0D4D9CFA3C71}" dt="2026-02-14T17:48:05.621" v="4311" actId="1076"/>
          <ac:spMkLst>
            <pc:docMk/>
            <pc:sldMk cId="1681691143" sldId="303"/>
            <ac:spMk id="14" creationId="{4769FB45-E7E5-B0B6-4B6D-358B60D3E77F}"/>
          </ac:spMkLst>
        </pc:spChg>
        <pc:picChg chg="add del mod">
          <ac:chgData name="Zobia Riaz (2226851)" userId="3a01e325-89ca-4929-b555-096137185ecc" providerId="ADAL" clId="{A1B1808C-1471-4FFB-B455-0D4D9CFA3C71}" dt="2026-02-14T17:42:18.718" v="4231" actId="478"/>
          <ac:picMkLst>
            <pc:docMk/>
            <pc:sldMk cId="1681691143" sldId="303"/>
            <ac:picMk id="6" creationId="{A7A2DFB1-A586-C6E8-624A-3E05041ED2D5}"/>
          </ac:picMkLst>
        </pc:picChg>
        <pc:picChg chg="add del mod">
          <ac:chgData name="Zobia Riaz (2226851)" userId="3a01e325-89ca-4929-b555-096137185ecc" providerId="ADAL" clId="{A1B1808C-1471-4FFB-B455-0D4D9CFA3C71}" dt="2026-02-14T17:42:53.143" v="4237" actId="478"/>
          <ac:picMkLst>
            <pc:docMk/>
            <pc:sldMk cId="1681691143" sldId="303"/>
            <ac:picMk id="12" creationId="{B468DBEB-209C-4267-BB78-575846917DF5}"/>
          </ac:picMkLst>
        </pc:picChg>
        <pc:picChg chg="add">
          <ac:chgData name="Zobia Riaz (2226851)" userId="3a01e325-89ca-4929-b555-096137185ecc" providerId="ADAL" clId="{A1B1808C-1471-4FFB-B455-0D4D9CFA3C71}" dt="2026-02-14T17:51:34.092" v="4334" actId="22"/>
          <ac:picMkLst>
            <pc:docMk/>
            <pc:sldMk cId="1681691143" sldId="303"/>
            <ac:picMk id="16" creationId="{C4992A9B-81E9-5189-51FB-02B5EEC5531F}"/>
          </ac:picMkLst>
        </pc:picChg>
      </pc:sldChg>
      <pc:sldChg chg="addSp delSp modSp new mod setBg">
        <pc:chgData name="Zobia Riaz (2226851)" userId="3a01e325-89ca-4929-b555-096137185ecc" providerId="ADAL" clId="{A1B1808C-1471-4FFB-B455-0D4D9CFA3C71}" dt="2026-02-14T19:59:46.660" v="5080" actId="1076"/>
        <pc:sldMkLst>
          <pc:docMk/>
          <pc:sldMk cId="2190121194" sldId="304"/>
        </pc:sldMkLst>
        <pc:spChg chg="mod">
          <ac:chgData name="Zobia Riaz (2226851)" userId="3a01e325-89ca-4929-b555-096137185ecc" providerId="ADAL" clId="{A1B1808C-1471-4FFB-B455-0D4D9CFA3C71}" dt="2026-02-14T19:59:41.457" v="5079" actId="1076"/>
          <ac:spMkLst>
            <pc:docMk/>
            <pc:sldMk cId="2190121194" sldId="304"/>
            <ac:spMk id="2" creationId="{449B91D3-5548-B4D8-EA81-C740132AFDC6}"/>
          </ac:spMkLst>
        </pc:spChg>
        <pc:spChg chg="del">
          <ac:chgData name="Zobia Riaz (2226851)" userId="3a01e325-89ca-4929-b555-096137185ecc" providerId="ADAL" clId="{A1B1808C-1471-4FFB-B455-0D4D9CFA3C71}" dt="2026-02-14T17:51:42.192" v="4336" actId="22"/>
          <ac:spMkLst>
            <pc:docMk/>
            <pc:sldMk cId="2190121194" sldId="304"/>
            <ac:spMk id="3" creationId="{01FE71F1-448D-0554-65A4-4C48875C0DEA}"/>
          </ac:spMkLst>
        </pc:spChg>
        <pc:spChg chg="del">
          <ac:chgData name="Zobia Riaz (2226851)" userId="3a01e325-89ca-4929-b555-096137185ecc" providerId="ADAL" clId="{A1B1808C-1471-4FFB-B455-0D4D9CFA3C71}" dt="2026-02-14T17:51:52.146" v="4339" actId="478"/>
          <ac:spMkLst>
            <pc:docMk/>
            <pc:sldMk cId="2190121194" sldId="304"/>
            <ac:spMk id="4" creationId="{C0E6ED60-4816-698A-3C50-3EEB027EC4CA}"/>
          </ac:spMkLst>
        </pc:spChg>
        <pc:spChg chg="add del mod">
          <ac:chgData name="Zobia Riaz (2226851)" userId="3a01e325-89ca-4929-b555-096137185ecc" providerId="ADAL" clId="{A1B1808C-1471-4FFB-B455-0D4D9CFA3C71}" dt="2026-02-14T17:51:47.249" v="4338" actId="478"/>
          <ac:spMkLst>
            <pc:docMk/>
            <pc:sldMk cId="2190121194" sldId="304"/>
            <ac:spMk id="8" creationId="{275089E2-17D7-71B6-0735-5DA487ADC987}"/>
          </ac:spMkLst>
        </pc:spChg>
        <pc:spChg chg="add mod">
          <ac:chgData name="Zobia Riaz (2226851)" userId="3a01e325-89ca-4929-b555-096137185ecc" providerId="ADAL" clId="{A1B1808C-1471-4FFB-B455-0D4D9CFA3C71}" dt="2026-02-14T19:59:46.660" v="5080" actId="1076"/>
          <ac:spMkLst>
            <pc:docMk/>
            <pc:sldMk cId="2190121194" sldId="304"/>
            <ac:spMk id="20" creationId="{CF56872E-EE44-20D1-D75A-0E587A1BB65E}"/>
          </ac:spMkLst>
        </pc:spChg>
        <pc:picChg chg="add del mod ord">
          <ac:chgData name="Zobia Riaz (2226851)" userId="3a01e325-89ca-4929-b555-096137185ecc" providerId="ADAL" clId="{A1B1808C-1471-4FFB-B455-0D4D9CFA3C71}" dt="2026-02-14T17:51:44.552" v="4337" actId="478"/>
          <ac:picMkLst>
            <pc:docMk/>
            <pc:sldMk cId="2190121194" sldId="304"/>
            <ac:picMk id="6" creationId="{69329422-D22F-6167-D9E7-9B0342137FC9}"/>
          </ac:picMkLst>
        </pc:picChg>
        <pc:picChg chg="add del mod">
          <ac:chgData name="Zobia Riaz (2226851)" userId="3a01e325-89ca-4929-b555-096137185ecc" providerId="ADAL" clId="{A1B1808C-1471-4FFB-B455-0D4D9CFA3C71}" dt="2026-02-14T18:38:55.018" v="4440" actId="478"/>
          <ac:picMkLst>
            <pc:docMk/>
            <pc:sldMk cId="2190121194" sldId="304"/>
            <ac:picMk id="10" creationId="{907CF7B6-C570-5B53-5933-14E66F83ADA0}"/>
          </ac:picMkLst>
        </pc:picChg>
        <pc:picChg chg="add del mod">
          <ac:chgData name="Zobia Riaz (2226851)" userId="3a01e325-89ca-4929-b555-096137185ecc" providerId="ADAL" clId="{A1B1808C-1471-4FFB-B455-0D4D9CFA3C71}" dt="2026-02-14T18:38:56.637" v="4441" actId="478"/>
          <ac:picMkLst>
            <pc:docMk/>
            <pc:sldMk cId="2190121194" sldId="304"/>
            <ac:picMk id="12" creationId="{4E39E8C6-8623-81CF-49A8-ED2DD3C0B3E1}"/>
          </ac:picMkLst>
        </pc:picChg>
        <pc:picChg chg="add del mod">
          <ac:chgData name="Zobia Riaz (2226851)" userId="3a01e325-89ca-4929-b555-096137185ecc" providerId="ADAL" clId="{A1B1808C-1471-4FFB-B455-0D4D9CFA3C71}" dt="2026-02-14T18:43:03.334" v="4581" actId="478"/>
          <ac:picMkLst>
            <pc:docMk/>
            <pc:sldMk cId="2190121194" sldId="304"/>
            <ac:picMk id="14" creationId="{4386E8F4-EC81-B109-ABC3-161BEC674CE4}"/>
          </ac:picMkLst>
        </pc:picChg>
        <pc:picChg chg="add del mod">
          <ac:chgData name="Zobia Riaz (2226851)" userId="3a01e325-89ca-4929-b555-096137185ecc" providerId="ADAL" clId="{A1B1808C-1471-4FFB-B455-0D4D9CFA3C71}" dt="2026-02-14T18:43:05.103" v="4582" actId="478"/>
          <ac:picMkLst>
            <pc:docMk/>
            <pc:sldMk cId="2190121194" sldId="304"/>
            <ac:picMk id="16" creationId="{7FCEA0B0-7916-3AD3-0C69-93036B845FCE}"/>
          </ac:picMkLst>
        </pc:picChg>
        <pc:picChg chg="add mod">
          <ac:chgData name="Zobia Riaz (2226851)" userId="3a01e325-89ca-4929-b555-096137185ecc" providerId="ADAL" clId="{A1B1808C-1471-4FFB-B455-0D4D9CFA3C71}" dt="2026-02-14T19:59:38.639" v="5078" actId="14100"/>
          <ac:picMkLst>
            <pc:docMk/>
            <pc:sldMk cId="2190121194" sldId="304"/>
            <ac:picMk id="18" creationId="{9CA79851-3192-5ECE-DC6A-406F8993BDF8}"/>
          </ac:picMkLst>
        </pc:picChg>
      </pc:sldChg>
      <pc:sldChg chg="modSp new del mod">
        <pc:chgData name="Zobia Riaz (2226851)" userId="3a01e325-89ca-4929-b555-096137185ecc" providerId="ADAL" clId="{A1B1808C-1471-4FFB-B455-0D4D9CFA3C71}" dt="2026-02-14T18:43:30.483" v="4593" actId="2696"/>
        <pc:sldMkLst>
          <pc:docMk/>
          <pc:sldMk cId="684214344" sldId="305"/>
        </pc:sldMkLst>
        <pc:spChg chg="mod">
          <ac:chgData name="Zobia Riaz (2226851)" userId="3a01e325-89ca-4929-b555-096137185ecc" providerId="ADAL" clId="{A1B1808C-1471-4FFB-B455-0D4D9CFA3C71}" dt="2026-02-14T18:41:32.566" v="4575" actId="207"/>
          <ac:spMkLst>
            <pc:docMk/>
            <pc:sldMk cId="684214344" sldId="305"/>
            <ac:spMk id="2" creationId="{115FB57F-6673-DA73-6982-5BD07A3AA5D6}"/>
          </ac:spMkLst>
        </pc:spChg>
      </pc:sldChg>
      <pc:sldChg chg="addSp delSp modSp new mod ord">
        <pc:chgData name="Zobia Riaz (2226851)" userId="3a01e325-89ca-4929-b555-096137185ecc" providerId="ADAL" clId="{A1B1808C-1471-4FFB-B455-0D4D9CFA3C71}" dt="2026-02-14T22:19:46.500" v="5122"/>
        <pc:sldMkLst>
          <pc:docMk/>
          <pc:sldMk cId="3110635052" sldId="305"/>
        </pc:sldMkLst>
        <pc:spChg chg="del">
          <ac:chgData name="Zobia Riaz (2226851)" userId="3a01e325-89ca-4929-b555-096137185ecc" providerId="ADAL" clId="{A1B1808C-1471-4FFB-B455-0D4D9CFA3C71}" dt="2026-02-14T19:45:32.929" v="4979" actId="478"/>
          <ac:spMkLst>
            <pc:docMk/>
            <pc:sldMk cId="3110635052" sldId="305"/>
            <ac:spMk id="2" creationId="{B8E4E3DF-65E6-2D69-1757-EBEB5099B72E}"/>
          </ac:spMkLst>
        </pc:spChg>
        <pc:spChg chg="del mod">
          <ac:chgData name="Zobia Riaz (2226851)" userId="3a01e325-89ca-4929-b555-096137185ecc" providerId="ADAL" clId="{A1B1808C-1471-4FFB-B455-0D4D9CFA3C71}" dt="2026-02-14T19:45:43.439" v="4984" actId="34307"/>
          <ac:spMkLst>
            <pc:docMk/>
            <pc:sldMk cId="3110635052" sldId="305"/>
            <ac:spMk id="3" creationId="{CDA75B38-8365-CC58-A7F0-C7F6746B9433}"/>
          </ac:spMkLst>
        </pc:spChg>
        <pc:spChg chg="add mod">
          <ac:chgData name="Zobia Riaz (2226851)" userId="3a01e325-89ca-4929-b555-096137185ecc" providerId="ADAL" clId="{A1B1808C-1471-4FFB-B455-0D4D9CFA3C71}" dt="2026-02-14T19:57:19.204" v="5068" actId="20577"/>
          <ac:spMkLst>
            <pc:docMk/>
            <pc:sldMk cId="3110635052" sldId="305"/>
            <ac:spMk id="6" creationId="{0F70DE6B-44EC-DF34-0579-80121C090BE1}"/>
          </ac:spMkLst>
        </pc:spChg>
        <pc:picChg chg="add del mod ord">
          <ac:chgData name="Zobia Riaz (2226851)" userId="3a01e325-89ca-4929-b555-096137185ecc" providerId="ADAL" clId="{A1B1808C-1471-4FFB-B455-0D4D9CFA3C71}" dt="2026-02-14T19:47:35.752" v="4985" actId="478"/>
          <ac:picMkLst>
            <pc:docMk/>
            <pc:sldMk cId="3110635052" sldId="305"/>
            <ac:picMk id="4" creationId="{1A4C8B84-AC56-A4CC-58E7-F863FC432C7E}"/>
          </ac:picMkLst>
        </pc:picChg>
      </pc:sldChg>
      <pc:sldChg chg="delSp modSp new del mod">
        <pc:chgData name="Zobia Riaz (2226851)" userId="3a01e325-89ca-4929-b555-096137185ecc" providerId="ADAL" clId="{A1B1808C-1471-4FFB-B455-0D4D9CFA3C71}" dt="2026-02-14T22:19:53.076" v="5123" actId="2696"/>
        <pc:sldMkLst>
          <pc:docMk/>
          <pc:sldMk cId="2031126847" sldId="306"/>
        </pc:sldMkLst>
        <pc:spChg chg="del">
          <ac:chgData name="Zobia Riaz (2226851)" userId="3a01e325-89ca-4929-b555-096137185ecc" providerId="ADAL" clId="{A1B1808C-1471-4FFB-B455-0D4D9CFA3C71}" dt="2026-02-14T19:57:32.574" v="5070" actId="478"/>
          <ac:spMkLst>
            <pc:docMk/>
            <pc:sldMk cId="2031126847" sldId="306"/>
            <ac:spMk id="2" creationId="{0A46F5F4-455D-8E2B-D2D6-C90D1FB7B43C}"/>
          </ac:spMkLst>
        </pc:spChg>
        <pc:spChg chg="mod">
          <ac:chgData name="Zobia Riaz (2226851)" userId="3a01e325-89ca-4929-b555-096137185ecc" providerId="ADAL" clId="{A1B1808C-1471-4FFB-B455-0D4D9CFA3C71}" dt="2026-02-14T19:57:45.089" v="5074" actId="14100"/>
          <ac:spMkLst>
            <pc:docMk/>
            <pc:sldMk cId="2031126847" sldId="306"/>
            <ac:spMk id="3" creationId="{FE40FEA8-7684-974F-1AB9-086E8FD1977F}"/>
          </ac:spMkLst>
        </pc:spChg>
      </pc:sldChg>
    </pc:docChg>
  </pc:docChgLst>
  <pc:docChgLst>
    <pc:chgData name="Fatima Ali (2222409)" userId="S::2222409@student.uwtsd.ac.uk::b943c017-98b0-44a4-8de9-fe0bac846641" providerId="AD" clId="Web-{9A4677D0-A050-992D-B088-F1752FCFD42C}"/>
    <pc:docChg chg="modSld">
      <pc:chgData name="Fatima Ali (2222409)" userId="S::2222409@student.uwtsd.ac.uk::b943c017-98b0-44a4-8de9-fe0bac846641" providerId="AD" clId="Web-{9A4677D0-A050-992D-B088-F1752FCFD42C}" dt="2026-02-09T17:17:49.392" v="5" actId="1076"/>
      <pc:docMkLst>
        <pc:docMk/>
      </pc:docMkLst>
    </pc:docChg>
  </pc:docChgLst>
  <pc:docChgLst>
    <pc:chgData name="Fatima Ali (2222409)" userId="S::2222409@student.uwtsd.ac.uk::b943c017-98b0-44a4-8de9-fe0bac846641" providerId="AD" clId="Web-{6EBE8B4B-2162-D60B-9EC0-C0F47A25CD64}"/>
    <pc:docChg chg="addSld modSld">
      <pc:chgData name="Fatima Ali (2222409)" userId="S::2222409@student.uwtsd.ac.uk::b943c017-98b0-44a4-8de9-fe0bac846641" providerId="AD" clId="Web-{6EBE8B4B-2162-D60B-9EC0-C0F47A25CD64}" dt="2026-02-08T15:06:00.042" v="88" actId="14100"/>
      <pc:docMkLst>
        <pc:docMk/>
      </pc:docMkLst>
      <pc:sldChg chg="delSp modSp new">
        <pc:chgData name="Fatima Ali (2222409)" userId="S::2222409@student.uwtsd.ac.uk::b943c017-98b0-44a4-8de9-fe0bac846641" providerId="AD" clId="Web-{6EBE8B4B-2162-D60B-9EC0-C0F47A25CD64}" dt="2026-02-08T15:06:00.042" v="88" actId="14100"/>
        <pc:sldMkLst>
          <pc:docMk/>
          <pc:sldMk cId="3438784006" sldId="289"/>
        </pc:sldMkLst>
      </pc:sldChg>
    </pc:docChg>
  </pc:docChgLst>
  <pc:docChgLst>
    <pc:chgData name="Fatima Ali (2222409)" userId="S::2222409@student.uwtsd.ac.uk::b943c017-98b0-44a4-8de9-fe0bac846641" providerId="AD" clId="Web-{48EC4A3F-0B06-2D33-C2D4-6AE0ECF0AE99}"/>
    <pc:docChg chg="modSld">
      <pc:chgData name="Fatima Ali (2222409)" userId="S::2222409@student.uwtsd.ac.uk::b943c017-98b0-44a4-8de9-fe0bac846641" providerId="AD" clId="Web-{48EC4A3F-0B06-2D33-C2D4-6AE0ECF0AE99}" dt="2026-02-02T11:47:33.338" v="253" actId="20577"/>
      <pc:docMkLst>
        <pc:docMk/>
      </pc:docMkLst>
      <pc:sldChg chg="addSp modSp">
        <pc:chgData name="Fatima Ali (2222409)" userId="S::2222409@student.uwtsd.ac.uk::b943c017-98b0-44a4-8de9-fe0bac846641" providerId="AD" clId="Web-{48EC4A3F-0B06-2D33-C2D4-6AE0ECF0AE99}" dt="2026-02-02T11:47:33.338" v="253" actId="20577"/>
        <pc:sldMkLst>
          <pc:docMk/>
          <pc:sldMk cId="3877018965" sldId="259"/>
        </pc:sldMkLst>
        <pc:spChg chg="mod">
          <ac:chgData name="Fatima Ali (2222409)" userId="S::2222409@student.uwtsd.ac.uk::b943c017-98b0-44a4-8de9-fe0bac846641" providerId="AD" clId="Web-{48EC4A3F-0B06-2D33-C2D4-6AE0ECF0AE99}" dt="2026-02-02T11:46:03.196" v="225" actId="20577"/>
          <ac:spMkLst>
            <pc:docMk/>
            <pc:sldMk cId="3877018965" sldId="259"/>
            <ac:spMk id="2" creationId="{46318925-D109-E938-C7E1-D29B11F7C8ED}"/>
          </ac:spMkLst>
        </pc:spChg>
        <pc:spChg chg="mod">
          <ac:chgData name="Fatima Ali (2222409)" userId="S::2222409@student.uwtsd.ac.uk::b943c017-98b0-44a4-8de9-fe0bac846641" providerId="AD" clId="Web-{48EC4A3F-0B06-2D33-C2D4-6AE0ECF0AE99}" dt="2026-02-02T11:47:33.338" v="253" actId="20577"/>
          <ac:spMkLst>
            <pc:docMk/>
            <pc:sldMk cId="3877018965" sldId="259"/>
            <ac:spMk id="3" creationId="{222AE1A7-8EE4-277F-AC61-09403D7B8618}"/>
          </ac:spMkLst>
        </pc:spChg>
        <pc:spChg chg="add mod">
          <ac:chgData name="Fatima Ali (2222409)" userId="S::2222409@student.uwtsd.ac.uk::b943c017-98b0-44a4-8de9-fe0bac846641" providerId="AD" clId="Web-{48EC4A3F-0B06-2D33-C2D4-6AE0ECF0AE99}" dt="2026-02-02T11:47:06.838" v="246" actId="688"/>
          <ac:spMkLst>
            <pc:docMk/>
            <pc:sldMk cId="3877018965" sldId="259"/>
            <ac:spMk id="4" creationId="{1A0977BE-C606-4985-92B1-2E792E0F0263}"/>
          </ac:spMkLst>
        </pc:spChg>
      </pc:sldChg>
    </pc:docChg>
  </pc:docChgLst>
  <pc:docChgLst>
    <pc:chgData name="Fatima Ali (2222409)" userId="S::2222409@student.uwtsd.ac.uk::b943c017-98b0-44a4-8de9-fe0bac846641" providerId="AD" clId="Web-{08B6183F-63BF-F316-1CD0-E7ACBEDE7A86}"/>
    <pc:docChg chg="modSld">
      <pc:chgData name="Fatima Ali (2222409)" userId="S::2222409@student.uwtsd.ac.uk::b943c017-98b0-44a4-8de9-fe0bac846641" providerId="AD" clId="Web-{08B6183F-63BF-F316-1CD0-E7ACBEDE7A86}" dt="2026-02-02T11:51:07.908" v="71" actId="20577"/>
      <pc:docMkLst>
        <pc:docMk/>
      </pc:docMkLst>
      <pc:sldChg chg="modSp">
        <pc:chgData name="Fatima Ali (2222409)" userId="S::2222409@student.uwtsd.ac.uk::b943c017-98b0-44a4-8de9-fe0bac846641" providerId="AD" clId="Web-{08B6183F-63BF-F316-1CD0-E7ACBEDE7A86}" dt="2026-02-02T11:50:21.341" v="33" actId="20577"/>
        <pc:sldMkLst>
          <pc:docMk/>
          <pc:sldMk cId="3877018965" sldId="259"/>
        </pc:sldMkLst>
        <pc:spChg chg="mod">
          <ac:chgData name="Fatima Ali (2222409)" userId="S::2222409@student.uwtsd.ac.uk::b943c017-98b0-44a4-8de9-fe0bac846641" providerId="AD" clId="Web-{08B6183F-63BF-F316-1CD0-E7ACBEDE7A86}" dt="2026-02-02T11:50:21.341" v="33" actId="20577"/>
          <ac:spMkLst>
            <pc:docMk/>
            <pc:sldMk cId="3877018965" sldId="259"/>
            <ac:spMk id="2" creationId="{46318925-D109-E938-C7E1-D29B11F7C8ED}"/>
          </ac:spMkLst>
        </pc:spChg>
        <pc:spChg chg="mod">
          <ac:chgData name="Fatima Ali (2222409)" userId="S::2222409@student.uwtsd.ac.uk::b943c017-98b0-44a4-8de9-fe0bac846641" providerId="AD" clId="Web-{08B6183F-63BF-F316-1CD0-E7ACBEDE7A86}" dt="2026-02-02T11:49:56.573" v="14" actId="20577"/>
          <ac:spMkLst>
            <pc:docMk/>
            <pc:sldMk cId="3877018965" sldId="259"/>
            <ac:spMk id="3" creationId="{222AE1A7-8EE4-277F-AC61-09403D7B861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7896C-B42B-4983-A2A2-570ED9DBD9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E2FF790-E1E0-4721-9CE8-A13EBF3B77CE}">
      <dgm:prSet custT="1"/>
      <dgm:spPr/>
      <dgm:t>
        <a:bodyPr/>
        <a:lstStyle/>
        <a:p>
          <a:r>
            <a:rPr lang="en-GB" sz="1700" b="1"/>
            <a:t>Week 1  </a:t>
          </a:r>
        </a:p>
        <a:p>
          <a:r>
            <a:rPr lang="en-GB" sz="1700" b="1">
              <a:solidFill>
                <a:schemeClr val="accent3">
                  <a:lumMod val="60000"/>
                  <a:lumOff val="40000"/>
                </a:schemeClr>
              </a:solidFill>
            </a:rPr>
            <a:t>Move &amp; Munch Kick-Off</a:t>
          </a:r>
        </a:p>
        <a:p>
          <a:r>
            <a:rPr lang="en-GB" sz="1700">
              <a:solidFill>
                <a:schemeClr val="accent3">
                  <a:lumMod val="60000"/>
                  <a:lumOff val="40000"/>
                </a:schemeClr>
              </a:solidFill>
            </a:rPr>
            <a:t> </a:t>
          </a:r>
          <a:r>
            <a:rPr lang="en-GB" sz="1700"/>
            <a:t>Introduction to the campaign with fun movement games and fruit tasting to build excitement and establish healthy habits. </a:t>
          </a:r>
          <a:r>
            <a:rPr lang="en-GB" sz="1200"/>
            <a:t>(Department of Health and Social Care, 2019)</a:t>
          </a:r>
        </a:p>
        <a:p>
          <a:r>
            <a:rPr lang="en-GB" sz="1700"/>
            <a:t> </a:t>
          </a:r>
          <a:endParaRPr lang="en-US" sz="1700"/>
        </a:p>
      </dgm:t>
    </dgm:pt>
    <dgm:pt modelId="{1AD35028-3756-4AE2-BAD0-9DAD1A9F9FE9}" type="parTrans" cxnId="{F2341A0A-8B9E-44CA-A165-488EFE076F0A}">
      <dgm:prSet/>
      <dgm:spPr/>
      <dgm:t>
        <a:bodyPr/>
        <a:lstStyle/>
        <a:p>
          <a:endParaRPr lang="en-US"/>
        </a:p>
      </dgm:t>
    </dgm:pt>
    <dgm:pt modelId="{51D99ABC-974C-4C87-BD06-515AC398000D}" type="sibTrans" cxnId="{F2341A0A-8B9E-44CA-A165-488EFE076F0A}">
      <dgm:prSet/>
      <dgm:spPr/>
      <dgm:t>
        <a:bodyPr/>
        <a:lstStyle/>
        <a:p>
          <a:endParaRPr lang="en-US"/>
        </a:p>
      </dgm:t>
    </dgm:pt>
    <dgm:pt modelId="{D72C9A2B-0E26-4F4D-9F42-343480A08140}">
      <dgm:prSet custT="1"/>
      <dgm:spPr/>
      <dgm:t>
        <a:bodyPr/>
        <a:lstStyle/>
        <a:p>
          <a:r>
            <a:rPr lang="en-GB" sz="1700" b="1"/>
            <a:t>Week 2 </a:t>
          </a:r>
        </a:p>
        <a:p>
          <a:r>
            <a:rPr lang="en-GB" sz="1700" b="1"/>
            <a:t> </a:t>
          </a:r>
          <a:r>
            <a:rPr lang="en-GB" sz="1700" b="1">
              <a:solidFill>
                <a:srgbClr val="FFFF00"/>
              </a:solidFill>
            </a:rPr>
            <a:t>Rainbow Plate Challenge </a:t>
          </a:r>
        </a:p>
        <a:p>
          <a:r>
            <a:rPr lang="en-GB" sz="1700"/>
            <a:t>Children explore different coloured fruits and vegetables to understand balanced eating and nutrient variety. </a:t>
          </a:r>
          <a:r>
            <a:rPr lang="en-GB" sz="1200"/>
            <a:t>(British Nutrition Foundation, 2023)</a:t>
          </a:r>
        </a:p>
        <a:p>
          <a:r>
            <a:rPr lang="en-GB" sz="1700"/>
            <a:t> </a:t>
          </a:r>
          <a:endParaRPr lang="en-US" sz="1700"/>
        </a:p>
      </dgm:t>
    </dgm:pt>
    <dgm:pt modelId="{64F71F54-4111-4FA2-84B1-BEF5E8E296FB}" type="parTrans" cxnId="{5F26315F-A3CD-404D-9FF6-A6A141BC3946}">
      <dgm:prSet/>
      <dgm:spPr/>
      <dgm:t>
        <a:bodyPr/>
        <a:lstStyle/>
        <a:p>
          <a:endParaRPr lang="en-US"/>
        </a:p>
      </dgm:t>
    </dgm:pt>
    <dgm:pt modelId="{7743C2F4-E43E-4857-B155-F23988EAEF67}" type="sibTrans" cxnId="{5F26315F-A3CD-404D-9FF6-A6A141BC3946}">
      <dgm:prSet/>
      <dgm:spPr/>
      <dgm:t>
        <a:bodyPr/>
        <a:lstStyle/>
        <a:p>
          <a:endParaRPr lang="en-US"/>
        </a:p>
      </dgm:t>
    </dgm:pt>
    <dgm:pt modelId="{7578BEB5-9E0B-4D0D-A072-62B36BD81B3D}">
      <dgm:prSet custT="1"/>
      <dgm:spPr/>
      <dgm:t>
        <a:bodyPr/>
        <a:lstStyle/>
        <a:p>
          <a:r>
            <a:rPr lang="en-GB" sz="1700" b="1"/>
            <a:t>Week 3 </a:t>
          </a:r>
        </a:p>
        <a:p>
          <a:r>
            <a:rPr lang="en-GB" sz="1700" b="1"/>
            <a:t> </a:t>
          </a:r>
          <a:r>
            <a:rPr lang="en-GB" sz="1700" b="1">
              <a:solidFill>
                <a:srgbClr val="FF0000"/>
              </a:solidFill>
            </a:rPr>
            <a:t>Active Play Heroes </a:t>
          </a:r>
        </a:p>
        <a:p>
          <a:r>
            <a:rPr lang="en-GB" sz="1700"/>
            <a:t>Playground-based games and team activities to encourage daily physical activity and enjoyment of movement. </a:t>
          </a:r>
          <a:r>
            <a:rPr lang="en-GB" sz="1200"/>
            <a:t>(Sport England, 2022)</a:t>
          </a:r>
        </a:p>
        <a:p>
          <a:endParaRPr lang="en-US" sz="1700"/>
        </a:p>
      </dgm:t>
    </dgm:pt>
    <dgm:pt modelId="{58FBCE66-E3CD-4E12-8B19-C51B8F166EA9}" type="parTrans" cxnId="{F0317458-F811-410D-B731-4020737D33CA}">
      <dgm:prSet/>
      <dgm:spPr/>
      <dgm:t>
        <a:bodyPr/>
        <a:lstStyle/>
        <a:p>
          <a:endParaRPr lang="en-US"/>
        </a:p>
      </dgm:t>
    </dgm:pt>
    <dgm:pt modelId="{BE64D91F-D679-4892-ABF4-5FB4A3ABBB54}" type="sibTrans" cxnId="{F0317458-F811-410D-B731-4020737D33CA}">
      <dgm:prSet/>
      <dgm:spPr/>
      <dgm:t>
        <a:bodyPr/>
        <a:lstStyle/>
        <a:p>
          <a:endParaRPr lang="en-US"/>
        </a:p>
      </dgm:t>
    </dgm:pt>
    <dgm:pt modelId="{C935C628-6A13-43A7-A397-E93958DE4FE5}">
      <dgm:prSet custT="1"/>
      <dgm:spPr/>
      <dgm:t>
        <a:bodyPr/>
        <a:lstStyle/>
        <a:p>
          <a:r>
            <a:rPr lang="en-GB" sz="1700" b="1"/>
            <a:t>Week 4 </a:t>
          </a:r>
        </a:p>
        <a:p>
          <a:r>
            <a:rPr lang="en-GB" sz="1700" b="1"/>
            <a:t> </a:t>
          </a:r>
          <a:r>
            <a:rPr lang="en-GB" sz="1700" b="1">
              <a:solidFill>
                <a:srgbClr val="00FFFF"/>
              </a:solidFill>
            </a:rPr>
            <a:t>Snack Smart Detectives</a:t>
          </a:r>
        </a:p>
        <a:p>
          <a:r>
            <a:rPr lang="en-GB" sz="1700">
              <a:solidFill>
                <a:srgbClr val="002060"/>
              </a:solidFill>
            </a:rPr>
            <a:t> </a:t>
          </a:r>
          <a:r>
            <a:rPr lang="en-GB" sz="1700"/>
            <a:t>Interactive session teaching children how to identify healthier snacks and reduce sugary food intake</a:t>
          </a:r>
          <a:r>
            <a:rPr lang="en-GB" sz="1200"/>
            <a:t>.</a:t>
          </a:r>
        </a:p>
        <a:p>
          <a:r>
            <a:rPr lang="en-GB" sz="1200"/>
            <a:t> (Public Health England, 2020)</a:t>
          </a:r>
        </a:p>
        <a:p>
          <a:endParaRPr lang="en-US" sz="1700"/>
        </a:p>
      </dgm:t>
    </dgm:pt>
    <dgm:pt modelId="{1D7123D8-E079-4D72-9C7D-5C2428CC2011}" type="parTrans" cxnId="{9738F601-643D-4F7B-8551-281E146ABF7C}">
      <dgm:prSet/>
      <dgm:spPr/>
      <dgm:t>
        <a:bodyPr/>
        <a:lstStyle/>
        <a:p>
          <a:endParaRPr lang="en-US"/>
        </a:p>
      </dgm:t>
    </dgm:pt>
    <dgm:pt modelId="{3E14B496-8CB4-485F-BC9C-FDA423166E4D}" type="sibTrans" cxnId="{9738F601-643D-4F7B-8551-281E146ABF7C}">
      <dgm:prSet/>
      <dgm:spPr/>
      <dgm:t>
        <a:bodyPr/>
        <a:lstStyle/>
        <a:p>
          <a:endParaRPr lang="en-US"/>
        </a:p>
      </dgm:t>
    </dgm:pt>
    <dgm:pt modelId="{A3C13960-177A-4E07-8AAB-34FD5BCFA4D5}">
      <dgm:prSet custT="1"/>
      <dgm:spPr/>
      <dgm:t>
        <a:bodyPr/>
        <a:lstStyle/>
        <a:p>
          <a:r>
            <a:rPr lang="en-GB" sz="1700" b="1"/>
            <a:t>Week 5 </a:t>
          </a:r>
        </a:p>
        <a:p>
          <a:r>
            <a:rPr lang="en-GB" sz="1700" b="1"/>
            <a:t> </a:t>
          </a:r>
          <a:r>
            <a:rPr lang="en-GB" sz="1700" b="1">
              <a:solidFill>
                <a:srgbClr val="FF0000"/>
              </a:solidFill>
            </a:rPr>
            <a:t>Family Fitness &amp; Food Week </a:t>
          </a:r>
        </a:p>
        <a:p>
          <a:r>
            <a:rPr lang="en-GB" sz="1700"/>
            <a:t>Home-based physical activity and healthy eating challenges involving parents and carers.</a:t>
          </a:r>
        </a:p>
        <a:p>
          <a:r>
            <a:rPr lang="en-GB" sz="1200"/>
            <a:t>(Public Health England, 2018)</a:t>
          </a:r>
        </a:p>
        <a:p>
          <a:endParaRPr lang="en-US" sz="1700"/>
        </a:p>
      </dgm:t>
    </dgm:pt>
    <dgm:pt modelId="{127E93EB-5E03-49BA-846E-211B6F11A32F}" type="parTrans" cxnId="{3E059E7F-CA2B-4016-ABEC-343E1F7AF5C2}">
      <dgm:prSet/>
      <dgm:spPr/>
      <dgm:t>
        <a:bodyPr/>
        <a:lstStyle/>
        <a:p>
          <a:endParaRPr lang="en-US"/>
        </a:p>
      </dgm:t>
    </dgm:pt>
    <dgm:pt modelId="{7C524243-F66A-4565-A653-B38C6BFF1972}" type="sibTrans" cxnId="{3E059E7F-CA2B-4016-ABEC-343E1F7AF5C2}">
      <dgm:prSet/>
      <dgm:spPr/>
      <dgm:t>
        <a:bodyPr/>
        <a:lstStyle/>
        <a:p>
          <a:endParaRPr lang="en-US"/>
        </a:p>
      </dgm:t>
    </dgm:pt>
    <dgm:pt modelId="{3314B159-CCF9-4937-9AF9-13C5CA91C69C}">
      <dgm:prSet custT="1"/>
      <dgm:spPr/>
      <dgm:t>
        <a:bodyPr/>
        <a:lstStyle/>
        <a:p>
          <a:r>
            <a:rPr lang="en-GB" sz="1600" b="1"/>
            <a:t>Week 6 </a:t>
          </a:r>
        </a:p>
        <a:p>
          <a:r>
            <a:rPr lang="en-GB" sz="1600" b="1">
              <a:solidFill>
                <a:srgbClr val="7030A0"/>
              </a:solidFill>
            </a:rPr>
            <a:t>Celebrate &amp; Sustain </a:t>
          </a:r>
        </a:p>
        <a:p>
          <a:r>
            <a:rPr lang="en-GB" sz="1600"/>
            <a:t>Reflection on learning, celebration of achievements, and encouragement to continue healthy behaviours beyond the campaign</a:t>
          </a:r>
          <a:r>
            <a:rPr lang="en-GB" sz="1500"/>
            <a:t>.  </a:t>
          </a:r>
          <a:r>
            <a:rPr lang="en-GB" sz="1200"/>
            <a:t>(World Health Organization, 2020)</a:t>
          </a:r>
        </a:p>
        <a:p>
          <a:endParaRPr lang="en-US" sz="1500"/>
        </a:p>
      </dgm:t>
    </dgm:pt>
    <dgm:pt modelId="{12787190-82F0-471E-9F58-F30FF6F95FFE}" type="parTrans" cxnId="{43073E67-6DE2-40D5-833A-16FC1FACE5CF}">
      <dgm:prSet/>
      <dgm:spPr/>
      <dgm:t>
        <a:bodyPr/>
        <a:lstStyle/>
        <a:p>
          <a:endParaRPr lang="en-US"/>
        </a:p>
      </dgm:t>
    </dgm:pt>
    <dgm:pt modelId="{A91247C0-B1AA-4A1E-B50A-642719F98620}" type="sibTrans" cxnId="{43073E67-6DE2-40D5-833A-16FC1FACE5CF}">
      <dgm:prSet/>
      <dgm:spPr/>
      <dgm:t>
        <a:bodyPr/>
        <a:lstStyle/>
        <a:p>
          <a:endParaRPr lang="en-US"/>
        </a:p>
      </dgm:t>
    </dgm:pt>
    <dgm:pt modelId="{AEC7EBF2-92C7-4150-B652-67954260358C}" type="pres">
      <dgm:prSet presAssocID="{AF37896C-B42B-4983-A2A2-570ED9DBD9EE}" presName="diagram" presStyleCnt="0">
        <dgm:presLayoutVars>
          <dgm:dir/>
          <dgm:resizeHandles val="exact"/>
        </dgm:presLayoutVars>
      </dgm:prSet>
      <dgm:spPr/>
    </dgm:pt>
    <dgm:pt modelId="{52F3C7CC-10F4-4CCD-B49A-F5124FC42E41}" type="pres">
      <dgm:prSet presAssocID="{DE2FF790-E1E0-4721-9CE8-A13EBF3B77CE}" presName="node" presStyleLbl="node1" presStyleIdx="0" presStyleCnt="6" custScaleX="108670" custScaleY="135149" custLinFactNeighborX="-817" custLinFactNeighborY="-4358">
        <dgm:presLayoutVars>
          <dgm:bulletEnabled val="1"/>
        </dgm:presLayoutVars>
      </dgm:prSet>
      <dgm:spPr/>
    </dgm:pt>
    <dgm:pt modelId="{44074691-F0AE-42CF-A1D6-B2E83AA36BA8}" type="pres">
      <dgm:prSet presAssocID="{51D99ABC-974C-4C87-BD06-515AC398000D}" presName="sibTrans" presStyleCnt="0"/>
      <dgm:spPr/>
    </dgm:pt>
    <dgm:pt modelId="{F23E1AF6-B7F2-4BED-B831-09A486F5ECC2}" type="pres">
      <dgm:prSet presAssocID="{D72C9A2B-0E26-4F4D-9F42-343480A08140}" presName="node" presStyleLbl="node1" presStyleIdx="1" presStyleCnt="6" custScaleY="134417" custLinFactNeighborY="-5349">
        <dgm:presLayoutVars>
          <dgm:bulletEnabled val="1"/>
        </dgm:presLayoutVars>
      </dgm:prSet>
      <dgm:spPr/>
    </dgm:pt>
    <dgm:pt modelId="{920E7EB7-77B4-41D9-B7D6-B3830676BF2A}" type="pres">
      <dgm:prSet presAssocID="{7743C2F4-E43E-4857-B155-F23988EAEF67}" presName="sibTrans" presStyleCnt="0"/>
      <dgm:spPr/>
    </dgm:pt>
    <dgm:pt modelId="{386D45D3-3909-40AA-9C73-E7A85735D84D}" type="pres">
      <dgm:prSet presAssocID="{7578BEB5-9E0B-4D0D-A072-62B36BD81B3D}" presName="node" presStyleLbl="node1" presStyleIdx="2" presStyleCnt="6" custScaleX="110876" custScaleY="131555">
        <dgm:presLayoutVars>
          <dgm:bulletEnabled val="1"/>
        </dgm:presLayoutVars>
      </dgm:prSet>
      <dgm:spPr/>
    </dgm:pt>
    <dgm:pt modelId="{8EFCE300-3DDA-424B-92FA-B3E21BDB8C96}" type="pres">
      <dgm:prSet presAssocID="{BE64D91F-D679-4892-ABF4-5FB4A3ABBB54}" presName="sibTrans" presStyleCnt="0"/>
      <dgm:spPr/>
    </dgm:pt>
    <dgm:pt modelId="{6F3255BE-BBE3-4231-AEA7-4C35048463D6}" type="pres">
      <dgm:prSet presAssocID="{C935C628-6A13-43A7-A397-E93958DE4FE5}" presName="node" presStyleLbl="node1" presStyleIdx="3" presStyleCnt="6" custScaleX="106573" custScaleY="130641">
        <dgm:presLayoutVars>
          <dgm:bulletEnabled val="1"/>
        </dgm:presLayoutVars>
      </dgm:prSet>
      <dgm:spPr/>
    </dgm:pt>
    <dgm:pt modelId="{C54142CD-3DC7-4177-99DA-AB71BE7B9D25}" type="pres">
      <dgm:prSet presAssocID="{3E14B496-8CB4-485F-BC9C-FDA423166E4D}" presName="sibTrans" presStyleCnt="0"/>
      <dgm:spPr/>
    </dgm:pt>
    <dgm:pt modelId="{A61BC7CA-A20A-4C39-A525-A8B4FFCC03C3}" type="pres">
      <dgm:prSet presAssocID="{A3C13960-177A-4E07-8AAB-34FD5BCFA4D5}" presName="node" presStyleLbl="node1" presStyleIdx="4" presStyleCnt="6" custScaleY="122926">
        <dgm:presLayoutVars>
          <dgm:bulletEnabled val="1"/>
        </dgm:presLayoutVars>
      </dgm:prSet>
      <dgm:spPr/>
    </dgm:pt>
    <dgm:pt modelId="{5446667D-8DD0-475A-8ADA-99451853673C}" type="pres">
      <dgm:prSet presAssocID="{7C524243-F66A-4565-A653-B38C6BFF1972}" presName="sibTrans" presStyleCnt="0"/>
      <dgm:spPr/>
    </dgm:pt>
    <dgm:pt modelId="{442ACF53-C28C-40C8-89A2-D14A3DBFB2AE}" type="pres">
      <dgm:prSet presAssocID="{3314B159-CCF9-4937-9AF9-13C5CA91C69C}" presName="node" presStyleLbl="node1" presStyleIdx="5" presStyleCnt="6" custScaleX="112781" custScaleY="115233">
        <dgm:presLayoutVars>
          <dgm:bulletEnabled val="1"/>
        </dgm:presLayoutVars>
      </dgm:prSet>
      <dgm:spPr/>
    </dgm:pt>
  </dgm:ptLst>
  <dgm:cxnLst>
    <dgm:cxn modelId="{50F26100-23FD-4D3C-9C6C-D6928D689B2D}" type="presOf" srcId="{7578BEB5-9E0B-4D0D-A072-62B36BD81B3D}" destId="{386D45D3-3909-40AA-9C73-E7A85735D84D}" srcOrd="0" destOrd="0" presId="urn:microsoft.com/office/officeart/2005/8/layout/default"/>
    <dgm:cxn modelId="{9738F601-643D-4F7B-8551-281E146ABF7C}" srcId="{AF37896C-B42B-4983-A2A2-570ED9DBD9EE}" destId="{C935C628-6A13-43A7-A397-E93958DE4FE5}" srcOrd="3" destOrd="0" parTransId="{1D7123D8-E079-4D72-9C7D-5C2428CC2011}" sibTransId="{3E14B496-8CB4-485F-BC9C-FDA423166E4D}"/>
    <dgm:cxn modelId="{F2341A0A-8B9E-44CA-A165-488EFE076F0A}" srcId="{AF37896C-B42B-4983-A2A2-570ED9DBD9EE}" destId="{DE2FF790-E1E0-4721-9CE8-A13EBF3B77CE}" srcOrd="0" destOrd="0" parTransId="{1AD35028-3756-4AE2-BAD0-9DAD1A9F9FE9}" sibTransId="{51D99ABC-974C-4C87-BD06-515AC398000D}"/>
    <dgm:cxn modelId="{5F26315F-A3CD-404D-9FF6-A6A141BC3946}" srcId="{AF37896C-B42B-4983-A2A2-570ED9DBD9EE}" destId="{D72C9A2B-0E26-4F4D-9F42-343480A08140}" srcOrd="1" destOrd="0" parTransId="{64F71F54-4111-4FA2-84B1-BEF5E8E296FB}" sibTransId="{7743C2F4-E43E-4857-B155-F23988EAEF67}"/>
    <dgm:cxn modelId="{43073E67-6DE2-40D5-833A-16FC1FACE5CF}" srcId="{AF37896C-B42B-4983-A2A2-570ED9DBD9EE}" destId="{3314B159-CCF9-4937-9AF9-13C5CA91C69C}" srcOrd="5" destOrd="0" parTransId="{12787190-82F0-471E-9F58-F30FF6F95FFE}" sibTransId="{A91247C0-B1AA-4A1E-B50A-642719F98620}"/>
    <dgm:cxn modelId="{47423A4F-1C4E-4879-8173-0341E5D2CB4F}" type="presOf" srcId="{D72C9A2B-0E26-4F4D-9F42-343480A08140}" destId="{F23E1AF6-B7F2-4BED-B831-09A486F5ECC2}" srcOrd="0" destOrd="0" presId="urn:microsoft.com/office/officeart/2005/8/layout/default"/>
    <dgm:cxn modelId="{F0317458-F811-410D-B731-4020737D33CA}" srcId="{AF37896C-B42B-4983-A2A2-570ED9DBD9EE}" destId="{7578BEB5-9E0B-4D0D-A072-62B36BD81B3D}" srcOrd="2" destOrd="0" parTransId="{58FBCE66-E3CD-4E12-8B19-C51B8F166EA9}" sibTransId="{BE64D91F-D679-4892-ABF4-5FB4A3ABBB54}"/>
    <dgm:cxn modelId="{6814897D-9A5C-4657-A691-A068B15254F7}" type="presOf" srcId="{3314B159-CCF9-4937-9AF9-13C5CA91C69C}" destId="{442ACF53-C28C-40C8-89A2-D14A3DBFB2AE}" srcOrd="0" destOrd="0" presId="urn:microsoft.com/office/officeart/2005/8/layout/default"/>
    <dgm:cxn modelId="{3E059E7F-CA2B-4016-ABEC-343E1F7AF5C2}" srcId="{AF37896C-B42B-4983-A2A2-570ED9DBD9EE}" destId="{A3C13960-177A-4E07-8AAB-34FD5BCFA4D5}" srcOrd="4" destOrd="0" parTransId="{127E93EB-5E03-49BA-846E-211B6F11A32F}" sibTransId="{7C524243-F66A-4565-A653-B38C6BFF1972}"/>
    <dgm:cxn modelId="{E62F8998-6373-4C6F-8070-EBFEEED09F75}" type="presOf" srcId="{C935C628-6A13-43A7-A397-E93958DE4FE5}" destId="{6F3255BE-BBE3-4231-AEA7-4C35048463D6}" srcOrd="0" destOrd="0" presId="urn:microsoft.com/office/officeart/2005/8/layout/default"/>
    <dgm:cxn modelId="{1FF13CA2-4B5E-42F0-8C0F-69A76623B77E}" type="presOf" srcId="{A3C13960-177A-4E07-8AAB-34FD5BCFA4D5}" destId="{A61BC7CA-A20A-4C39-A525-A8B4FFCC03C3}" srcOrd="0" destOrd="0" presId="urn:microsoft.com/office/officeart/2005/8/layout/default"/>
    <dgm:cxn modelId="{A698C2EB-AF24-4804-A187-AEA126214090}" type="presOf" srcId="{AF37896C-B42B-4983-A2A2-570ED9DBD9EE}" destId="{AEC7EBF2-92C7-4150-B652-67954260358C}" srcOrd="0" destOrd="0" presId="urn:microsoft.com/office/officeart/2005/8/layout/default"/>
    <dgm:cxn modelId="{08D4F2F7-40A0-4315-A4A9-0DA11511E79B}" type="presOf" srcId="{DE2FF790-E1E0-4721-9CE8-A13EBF3B77CE}" destId="{52F3C7CC-10F4-4CCD-B49A-F5124FC42E41}" srcOrd="0" destOrd="0" presId="urn:microsoft.com/office/officeart/2005/8/layout/default"/>
    <dgm:cxn modelId="{A51B46F1-58DB-4299-AC52-39B7CEF1B16E}" type="presParOf" srcId="{AEC7EBF2-92C7-4150-B652-67954260358C}" destId="{52F3C7CC-10F4-4CCD-B49A-F5124FC42E41}" srcOrd="0" destOrd="0" presId="urn:microsoft.com/office/officeart/2005/8/layout/default"/>
    <dgm:cxn modelId="{EF035D08-B638-4758-B538-4668ACE7696B}" type="presParOf" srcId="{AEC7EBF2-92C7-4150-B652-67954260358C}" destId="{44074691-F0AE-42CF-A1D6-B2E83AA36BA8}" srcOrd="1" destOrd="0" presId="urn:microsoft.com/office/officeart/2005/8/layout/default"/>
    <dgm:cxn modelId="{32FAA4D1-BCF7-442E-B031-F4B390546792}" type="presParOf" srcId="{AEC7EBF2-92C7-4150-B652-67954260358C}" destId="{F23E1AF6-B7F2-4BED-B831-09A486F5ECC2}" srcOrd="2" destOrd="0" presId="urn:microsoft.com/office/officeart/2005/8/layout/default"/>
    <dgm:cxn modelId="{28A74533-CDD0-4D72-A66B-4578B58AB56A}" type="presParOf" srcId="{AEC7EBF2-92C7-4150-B652-67954260358C}" destId="{920E7EB7-77B4-41D9-B7D6-B3830676BF2A}" srcOrd="3" destOrd="0" presId="urn:microsoft.com/office/officeart/2005/8/layout/default"/>
    <dgm:cxn modelId="{A5C74F2E-0497-4709-9D96-382D43F638E1}" type="presParOf" srcId="{AEC7EBF2-92C7-4150-B652-67954260358C}" destId="{386D45D3-3909-40AA-9C73-E7A85735D84D}" srcOrd="4" destOrd="0" presId="urn:microsoft.com/office/officeart/2005/8/layout/default"/>
    <dgm:cxn modelId="{2A93E08C-71E1-47CB-8C8C-FF087AFE1114}" type="presParOf" srcId="{AEC7EBF2-92C7-4150-B652-67954260358C}" destId="{8EFCE300-3DDA-424B-92FA-B3E21BDB8C96}" srcOrd="5" destOrd="0" presId="urn:microsoft.com/office/officeart/2005/8/layout/default"/>
    <dgm:cxn modelId="{F04D1304-A67B-4562-9190-7F34CF1BD706}" type="presParOf" srcId="{AEC7EBF2-92C7-4150-B652-67954260358C}" destId="{6F3255BE-BBE3-4231-AEA7-4C35048463D6}" srcOrd="6" destOrd="0" presId="urn:microsoft.com/office/officeart/2005/8/layout/default"/>
    <dgm:cxn modelId="{90DEC61F-EA00-4061-B2B8-E657F6F91A39}" type="presParOf" srcId="{AEC7EBF2-92C7-4150-B652-67954260358C}" destId="{C54142CD-3DC7-4177-99DA-AB71BE7B9D25}" srcOrd="7" destOrd="0" presId="urn:microsoft.com/office/officeart/2005/8/layout/default"/>
    <dgm:cxn modelId="{13BE55A7-FFFF-4C55-94DE-BC450158865D}" type="presParOf" srcId="{AEC7EBF2-92C7-4150-B652-67954260358C}" destId="{A61BC7CA-A20A-4C39-A525-A8B4FFCC03C3}" srcOrd="8" destOrd="0" presId="urn:microsoft.com/office/officeart/2005/8/layout/default"/>
    <dgm:cxn modelId="{CD53EC91-379E-49F1-9AC9-DBAC2A01DFF9}" type="presParOf" srcId="{AEC7EBF2-92C7-4150-B652-67954260358C}" destId="{5446667D-8DD0-475A-8ADA-99451853673C}" srcOrd="9" destOrd="0" presId="urn:microsoft.com/office/officeart/2005/8/layout/default"/>
    <dgm:cxn modelId="{02DF56C9-E37D-4A0C-BE6B-4F7BEEDDC8F7}" type="presParOf" srcId="{AEC7EBF2-92C7-4150-B652-67954260358C}" destId="{442ACF53-C28C-40C8-89A2-D14A3DBFB2A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DCF45-233A-4345-AECF-5D040CC71A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ACA2290-E922-4FF6-A682-53BBEAD627AA}">
      <dgm:prSet/>
      <dgm:spPr>
        <a:solidFill>
          <a:schemeClr val="accent5">
            <a:lumMod val="20000"/>
            <a:lumOff val="80000"/>
          </a:schemeClr>
        </a:solidFill>
      </dgm:spPr>
      <dgm:t>
        <a:bodyPr/>
        <a:lstStyle/>
        <a:p>
          <a:r>
            <a:rPr lang="en-GB" b="1">
              <a:solidFill>
                <a:srgbClr val="F73BB4"/>
              </a:solidFill>
            </a:rPr>
            <a:t>Only around 45% of UK children meet physical activity guidelines (Sport England, 2022)</a:t>
          </a:r>
          <a:endParaRPr lang="en-US" b="1">
            <a:solidFill>
              <a:srgbClr val="F73BB4"/>
            </a:solidFill>
          </a:endParaRPr>
        </a:p>
      </dgm:t>
    </dgm:pt>
    <dgm:pt modelId="{D6BA930C-8C08-4E4D-A776-8289E1DF5AB1}" type="parTrans" cxnId="{5B39D8AF-FE7B-45F6-AF70-C8C914BCC695}">
      <dgm:prSet/>
      <dgm:spPr/>
      <dgm:t>
        <a:bodyPr/>
        <a:lstStyle/>
        <a:p>
          <a:endParaRPr lang="en-US"/>
        </a:p>
      </dgm:t>
    </dgm:pt>
    <dgm:pt modelId="{5168AEC3-F75C-4EF5-811A-77459A06EC67}" type="sibTrans" cxnId="{5B39D8AF-FE7B-45F6-AF70-C8C914BCC695}">
      <dgm:prSet/>
      <dgm:spPr>
        <a:solidFill>
          <a:srgbClr val="FF0000">
            <a:alpha val="90000"/>
          </a:srgbClr>
        </a:solidFill>
      </dgm:spPr>
      <dgm:t>
        <a:bodyPr/>
        <a:lstStyle/>
        <a:p>
          <a:endParaRPr lang="en-US"/>
        </a:p>
      </dgm:t>
    </dgm:pt>
    <dgm:pt modelId="{6A1E0B5F-4FF2-4896-80A2-CA332DEDE570}">
      <dgm:prSet/>
      <dgm:spPr>
        <a:solidFill>
          <a:srgbClr val="F8F4A6"/>
        </a:solidFill>
      </dgm:spPr>
      <dgm:t>
        <a:bodyPr/>
        <a:lstStyle/>
        <a:p>
          <a:r>
            <a:rPr lang="en-GB" b="1">
              <a:solidFill>
                <a:srgbClr val="E6AF00"/>
              </a:solidFill>
            </a:rPr>
            <a:t>Over 1 in 5 children aged 10–11 are obese (NHS Digital, 2023)</a:t>
          </a:r>
          <a:endParaRPr lang="en-US" b="1">
            <a:solidFill>
              <a:srgbClr val="E6AF00"/>
            </a:solidFill>
          </a:endParaRPr>
        </a:p>
      </dgm:t>
    </dgm:pt>
    <dgm:pt modelId="{444942FD-95CE-4B05-A92E-23F160F12F17}" type="parTrans" cxnId="{01EB303D-2528-4E13-A749-DAEE2C3E8E01}">
      <dgm:prSet/>
      <dgm:spPr/>
      <dgm:t>
        <a:bodyPr/>
        <a:lstStyle/>
        <a:p>
          <a:endParaRPr lang="en-US"/>
        </a:p>
      </dgm:t>
    </dgm:pt>
    <dgm:pt modelId="{2F2610E6-2003-461F-AA67-02BE14ABCA1D}" type="sibTrans" cxnId="{01EB303D-2528-4E13-A749-DAEE2C3E8E01}">
      <dgm:prSet/>
      <dgm:spPr/>
      <dgm:t>
        <a:bodyPr/>
        <a:lstStyle/>
        <a:p>
          <a:endParaRPr lang="en-US"/>
        </a:p>
      </dgm:t>
    </dgm:pt>
    <dgm:pt modelId="{F375C943-6B51-44D5-9ECA-7687453162F3}" type="pres">
      <dgm:prSet presAssocID="{622DCF45-233A-4345-AECF-5D040CC71A1E}" presName="outerComposite" presStyleCnt="0">
        <dgm:presLayoutVars>
          <dgm:chMax val="5"/>
          <dgm:dir/>
          <dgm:resizeHandles val="exact"/>
        </dgm:presLayoutVars>
      </dgm:prSet>
      <dgm:spPr/>
    </dgm:pt>
    <dgm:pt modelId="{A003C802-8CFF-4651-B699-95BB7D95B9EE}" type="pres">
      <dgm:prSet presAssocID="{622DCF45-233A-4345-AECF-5D040CC71A1E}" presName="dummyMaxCanvas" presStyleCnt="0">
        <dgm:presLayoutVars/>
      </dgm:prSet>
      <dgm:spPr/>
    </dgm:pt>
    <dgm:pt modelId="{8B7F09A2-945C-475F-9006-0B6997903CD8}" type="pres">
      <dgm:prSet presAssocID="{622DCF45-233A-4345-AECF-5D040CC71A1E}" presName="TwoNodes_1" presStyleLbl="node1" presStyleIdx="0" presStyleCnt="2">
        <dgm:presLayoutVars>
          <dgm:bulletEnabled val="1"/>
        </dgm:presLayoutVars>
      </dgm:prSet>
      <dgm:spPr/>
    </dgm:pt>
    <dgm:pt modelId="{B3A7972D-72AB-4E51-BFF2-0C7EE130118E}" type="pres">
      <dgm:prSet presAssocID="{622DCF45-233A-4345-AECF-5D040CC71A1E}" presName="TwoNodes_2" presStyleLbl="node1" presStyleIdx="1" presStyleCnt="2" custLinFactNeighborX="-170" custLinFactNeighborY="1823">
        <dgm:presLayoutVars>
          <dgm:bulletEnabled val="1"/>
        </dgm:presLayoutVars>
      </dgm:prSet>
      <dgm:spPr/>
    </dgm:pt>
    <dgm:pt modelId="{1575D050-0183-466B-B6A8-FDA6F53E0416}" type="pres">
      <dgm:prSet presAssocID="{622DCF45-233A-4345-AECF-5D040CC71A1E}" presName="TwoConn_1-2" presStyleLbl="fgAccFollowNode1" presStyleIdx="0" presStyleCnt="1">
        <dgm:presLayoutVars>
          <dgm:bulletEnabled val="1"/>
        </dgm:presLayoutVars>
      </dgm:prSet>
      <dgm:spPr/>
    </dgm:pt>
    <dgm:pt modelId="{A027951D-B3E7-42AB-8F10-436E05826466}" type="pres">
      <dgm:prSet presAssocID="{622DCF45-233A-4345-AECF-5D040CC71A1E}" presName="TwoNodes_1_text" presStyleLbl="node1" presStyleIdx="1" presStyleCnt="2">
        <dgm:presLayoutVars>
          <dgm:bulletEnabled val="1"/>
        </dgm:presLayoutVars>
      </dgm:prSet>
      <dgm:spPr/>
    </dgm:pt>
    <dgm:pt modelId="{B16CB59B-99EC-4539-B5E5-0B9CDEC42F62}" type="pres">
      <dgm:prSet presAssocID="{622DCF45-233A-4345-AECF-5D040CC71A1E}" presName="TwoNodes_2_text" presStyleLbl="node1" presStyleIdx="1" presStyleCnt="2">
        <dgm:presLayoutVars>
          <dgm:bulletEnabled val="1"/>
        </dgm:presLayoutVars>
      </dgm:prSet>
      <dgm:spPr/>
    </dgm:pt>
  </dgm:ptLst>
  <dgm:cxnLst>
    <dgm:cxn modelId="{D8738502-A0F0-45E3-8CE3-722E3C504745}" type="presOf" srcId="{5168AEC3-F75C-4EF5-811A-77459A06EC67}" destId="{1575D050-0183-466B-B6A8-FDA6F53E0416}" srcOrd="0" destOrd="0" presId="urn:microsoft.com/office/officeart/2005/8/layout/vProcess5"/>
    <dgm:cxn modelId="{8CF45004-47C7-4ADE-86C3-4F7BE11AF9F1}" type="presOf" srcId="{FACA2290-E922-4FF6-A682-53BBEAD627AA}" destId="{A027951D-B3E7-42AB-8F10-436E05826466}" srcOrd="1" destOrd="0" presId="urn:microsoft.com/office/officeart/2005/8/layout/vProcess5"/>
    <dgm:cxn modelId="{01EB303D-2528-4E13-A749-DAEE2C3E8E01}" srcId="{622DCF45-233A-4345-AECF-5D040CC71A1E}" destId="{6A1E0B5F-4FF2-4896-80A2-CA332DEDE570}" srcOrd="1" destOrd="0" parTransId="{444942FD-95CE-4B05-A92E-23F160F12F17}" sibTransId="{2F2610E6-2003-461F-AA67-02BE14ABCA1D}"/>
    <dgm:cxn modelId="{2A94E74F-7553-4C0B-8E06-FB124AFB11A7}" type="presOf" srcId="{6A1E0B5F-4FF2-4896-80A2-CA332DEDE570}" destId="{B3A7972D-72AB-4E51-BFF2-0C7EE130118E}" srcOrd="0" destOrd="0" presId="urn:microsoft.com/office/officeart/2005/8/layout/vProcess5"/>
    <dgm:cxn modelId="{36A43D9B-0BAC-491D-A924-DB9567B4CF73}" type="presOf" srcId="{622DCF45-233A-4345-AECF-5D040CC71A1E}" destId="{F375C943-6B51-44D5-9ECA-7687453162F3}" srcOrd="0" destOrd="0" presId="urn:microsoft.com/office/officeart/2005/8/layout/vProcess5"/>
    <dgm:cxn modelId="{5B39D8AF-FE7B-45F6-AF70-C8C914BCC695}" srcId="{622DCF45-233A-4345-AECF-5D040CC71A1E}" destId="{FACA2290-E922-4FF6-A682-53BBEAD627AA}" srcOrd="0" destOrd="0" parTransId="{D6BA930C-8C08-4E4D-A776-8289E1DF5AB1}" sibTransId="{5168AEC3-F75C-4EF5-811A-77459A06EC67}"/>
    <dgm:cxn modelId="{71C644CA-CA16-4A66-941E-2632921CD8F2}" type="presOf" srcId="{6A1E0B5F-4FF2-4896-80A2-CA332DEDE570}" destId="{B16CB59B-99EC-4539-B5E5-0B9CDEC42F62}" srcOrd="1" destOrd="0" presId="urn:microsoft.com/office/officeart/2005/8/layout/vProcess5"/>
    <dgm:cxn modelId="{A5F728DD-41CB-4E55-B027-9C229FA044AD}" type="presOf" srcId="{FACA2290-E922-4FF6-A682-53BBEAD627AA}" destId="{8B7F09A2-945C-475F-9006-0B6997903CD8}" srcOrd="0" destOrd="0" presId="urn:microsoft.com/office/officeart/2005/8/layout/vProcess5"/>
    <dgm:cxn modelId="{9F133076-5075-4295-BD59-43DAE3C5E64E}" type="presParOf" srcId="{F375C943-6B51-44D5-9ECA-7687453162F3}" destId="{A003C802-8CFF-4651-B699-95BB7D95B9EE}" srcOrd="0" destOrd="0" presId="urn:microsoft.com/office/officeart/2005/8/layout/vProcess5"/>
    <dgm:cxn modelId="{DDF9522F-33AA-4746-A056-00373CEF8369}" type="presParOf" srcId="{F375C943-6B51-44D5-9ECA-7687453162F3}" destId="{8B7F09A2-945C-475F-9006-0B6997903CD8}" srcOrd="1" destOrd="0" presId="urn:microsoft.com/office/officeart/2005/8/layout/vProcess5"/>
    <dgm:cxn modelId="{4C9602D3-CA74-4080-BE3F-2BB985F71A79}" type="presParOf" srcId="{F375C943-6B51-44D5-9ECA-7687453162F3}" destId="{B3A7972D-72AB-4E51-BFF2-0C7EE130118E}" srcOrd="2" destOrd="0" presId="urn:microsoft.com/office/officeart/2005/8/layout/vProcess5"/>
    <dgm:cxn modelId="{341AB41E-50A4-41DA-A084-F05A096B494E}" type="presParOf" srcId="{F375C943-6B51-44D5-9ECA-7687453162F3}" destId="{1575D050-0183-466B-B6A8-FDA6F53E0416}" srcOrd="3" destOrd="0" presId="urn:microsoft.com/office/officeart/2005/8/layout/vProcess5"/>
    <dgm:cxn modelId="{05D50B55-657F-45BC-9946-E3AEF8C42643}" type="presParOf" srcId="{F375C943-6B51-44D5-9ECA-7687453162F3}" destId="{A027951D-B3E7-42AB-8F10-436E05826466}" srcOrd="4" destOrd="0" presId="urn:microsoft.com/office/officeart/2005/8/layout/vProcess5"/>
    <dgm:cxn modelId="{E9EF2CED-096C-44BF-B679-CB1C11BF8E4A}" type="presParOf" srcId="{F375C943-6B51-44D5-9ECA-7687453162F3}" destId="{B16CB59B-99EC-4539-B5E5-0B9CDEC42F6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0633BD-FAAC-4965-B25F-F1B462BDA3D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0B57F6D-7C3D-40D1-8257-ED2D532E3DBD}">
      <dgm:prSet/>
      <dgm:spPr>
        <a:solidFill>
          <a:srgbClr val="F8F4A6">
            <a:alpha val="90000"/>
          </a:srgbClr>
        </a:solidFill>
      </dgm:spPr>
      <dgm:t>
        <a:bodyPr/>
        <a:lstStyle/>
        <a:p>
          <a:pPr>
            <a:lnSpc>
              <a:spcPct val="100000"/>
            </a:lnSpc>
          </a:pPr>
          <a:r>
            <a:rPr lang="en-GB"/>
            <a:t>• Reduced concentration and academic performance (Department for Education, 2021)</a:t>
          </a:r>
          <a:endParaRPr lang="en-US"/>
        </a:p>
      </dgm:t>
    </dgm:pt>
    <dgm:pt modelId="{DD67ADF6-871D-4E63-8883-6B608BCF0075}" type="parTrans" cxnId="{D6E79122-9821-4943-9B1B-2DDE76707923}">
      <dgm:prSet/>
      <dgm:spPr/>
      <dgm:t>
        <a:bodyPr/>
        <a:lstStyle/>
        <a:p>
          <a:endParaRPr lang="en-US"/>
        </a:p>
      </dgm:t>
    </dgm:pt>
    <dgm:pt modelId="{388592D2-0947-4A95-B979-0E38C9B5BC14}" type="sibTrans" cxnId="{D6E79122-9821-4943-9B1B-2DDE76707923}">
      <dgm:prSet/>
      <dgm:spPr/>
      <dgm:t>
        <a:bodyPr/>
        <a:lstStyle/>
        <a:p>
          <a:endParaRPr lang="en-US"/>
        </a:p>
      </dgm:t>
    </dgm:pt>
    <dgm:pt modelId="{FF7B7770-A372-40DF-AAA2-0EBE521DCA2C}">
      <dgm:prSet/>
      <dgm:spPr>
        <a:solidFill>
          <a:schemeClr val="accent3">
            <a:lumMod val="20000"/>
            <a:lumOff val="80000"/>
            <a:alpha val="90000"/>
          </a:schemeClr>
        </a:solidFill>
      </dgm:spPr>
      <dgm:t>
        <a:bodyPr/>
        <a:lstStyle/>
        <a:p>
          <a:pPr>
            <a:lnSpc>
              <a:spcPct val="100000"/>
            </a:lnSpc>
          </a:pPr>
          <a:r>
            <a:rPr lang="en-GB"/>
            <a:t>• Increased fatigue and low mood (Public Health England, 2018)</a:t>
          </a:r>
          <a:endParaRPr lang="en-US"/>
        </a:p>
      </dgm:t>
    </dgm:pt>
    <dgm:pt modelId="{D9D10A0E-D913-4D30-8C7D-9F5941E7A864}" type="parTrans" cxnId="{7A5F14C1-0D7B-4A59-81CC-F6C448E878C8}">
      <dgm:prSet/>
      <dgm:spPr/>
      <dgm:t>
        <a:bodyPr/>
        <a:lstStyle/>
        <a:p>
          <a:endParaRPr lang="en-US"/>
        </a:p>
      </dgm:t>
    </dgm:pt>
    <dgm:pt modelId="{D176618C-124F-48B7-9A36-A05DD80C3C66}" type="sibTrans" cxnId="{7A5F14C1-0D7B-4A59-81CC-F6C448E878C8}">
      <dgm:prSet/>
      <dgm:spPr/>
      <dgm:t>
        <a:bodyPr/>
        <a:lstStyle/>
        <a:p>
          <a:endParaRPr lang="en-US"/>
        </a:p>
      </dgm:t>
    </dgm:pt>
    <dgm:pt modelId="{0A6E2E47-2BC2-4E9A-8A76-5791BDAAD923}">
      <dgm:prSet/>
      <dgm:spPr>
        <a:solidFill>
          <a:srgbClr val="F73BB4">
            <a:alpha val="90000"/>
          </a:srgbClr>
        </a:solidFill>
      </dgm:spPr>
      <dgm:t>
        <a:bodyPr/>
        <a:lstStyle/>
        <a:p>
          <a:pPr>
            <a:lnSpc>
              <a:spcPct val="100000"/>
            </a:lnSpc>
          </a:pPr>
          <a:r>
            <a:rPr lang="en-GB"/>
            <a:t>• Reduced participation in physical play (World Health Organization, 2020)</a:t>
          </a:r>
          <a:endParaRPr lang="en-US"/>
        </a:p>
      </dgm:t>
    </dgm:pt>
    <dgm:pt modelId="{CEE85ECD-A7F5-4642-A3D5-24F0D3845D57}" type="parTrans" cxnId="{DA04EC4D-C468-44AF-B003-81DF0AC02610}">
      <dgm:prSet/>
      <dgm:spPr/>
      <dgm:t>
        <a:bodyPr/>
        <a:lstStyle/>
        <a:p>
          <a:endParaRPr lang="en-US"/>
        </a:p>
      </dgm:t>
    </dgm:pt>
    <dgm:pt modelId="{7DE6F83C-1915-4318-86CC-999EFEC7755D}" type="sibTrans" cxnId="{DA04EC4D-C468-44AF-B003-81DF0AC02610}">
      <dgm:prSet/>
      <dgm:spPr/>
      <dgm:t>
        <a:bodyPr/>
        <a:lstStyle/>
        <a:p>
          <a:endParaRPr lang="en-US"/>
        </a:p>
      </dgm:t>
    </dgm:pt>
    <dgm:pt modelId="{0B3A8DF2-EA4F-4EEC-BF27-7630274BE121}" type="pres">
      <dgm:prSet presAssocID="{150633BD-FAAC-4965-B25F-F1B462BDA3DC}" presName="hierChild1" presStyleCnt="0">
        <dgm:presLayoutVars>
          <dgm:chPref val="1"/>
          <dgm:dir/>
          <dgm:animOne val="branch"/>
          <dgm:animLvl val="lvl"/>
          <dgm:resizeHandles/>
        </dgm:presLayoutVars>
      </dgm:prSet>
      <dgm:spPr/>
    </dgm:pt>
    <dgm:pt modelId="{ED51859F-0101-4D22-AAA1-99753D8A79E3}" type="pres">
      <dgm:prSet presAssocID="{90B57F6D-7C3D-40D1-8257-ED2D532E3DBD}" presName="hierRoot1" presStyleCnt="0"/>
      <dgm:spPr/>
    </dgm:pt>
    <dgm:pt modelId="{16B3DF44-3EF6-40E8-B18A-8B47EA13D82B}" type="pres">
      <dgm:prSet presAssocID="{90B57F6D-7C3D-40D1-8257-ED2D532E3DBD}" presName="composite" presStyleCnt="0"/>
      <dgm:spPr/>
    </dgm:pt>
    <dgm:pt modelId="{083EFFE6-9BE0-4FB1-BAED-33429D85DD0E}" type="pres">
      <dgm:prSet presAssocID="{90B57F6D-7C3D-40D1-8257-ED2D532E3DBD}" presName="background" presStyleLbl="node0" presStyleIdx="0" presStyleCnt="3"/>
      <dgm:spPr>
        <a:prstGeom prst="heart">
          <a:avLst/>
        </a:prstGeom>
      </dgm:spPr>
    </dgm:pt>
    <dgm:pt modelId="{7D8E947D-0699-4DA3-95A8-B9BBEA14D0C2}" type="pres">
      <dgm:prSet presAssocID="{90B57F6D-7C3D-40D1-8257-ED2D532E3DBD}" presName="text" presStyleLbl="fgAcc0" presStyleIdx="0" presStyleCnt="3" custLinFactNeighborX="1432" custLinFactNeighborY="1840">
        <dgm:presLayoutVars>
          <dgm:chPref val="3"/>
        </dgm:presLayoutVars>
      </dgm:prSet>
      <dgm:spPr/>
    </dgm:pt>
    <dgm:pt modelId="{788DC23C-8BA0-45CE-B520-133FB41A3054}" type="pres">
      <dgm:prSet presAssocID="{90B57F6D-7C3D-40D1-8257-ED2D532E3DBD}" presName="hierChild2" presStyleCnt="0"/>
      <dgm:spPr/>
    </dgm:pt>
    <dgm:pt modelId="{EBCC9109-BCDF-4FD0-9CE5-A0F7538B60E6}" type="pres">
      <dgm:prSet presAssocID="{FF7B7770-A372-40DF-AAA2-0EBE521DCA2C}" presName="hierRoot1" presStyleCnt="0"/>
      <dgm:spPr/>
    </dgm:pt>
    <dgm:pt modelId="{5C804421-AEF8-4894-8D0C-784DB5122352}" type="pres">
      <dgm:prSet presAssocID="{FF7B7770-A372-40DF-AAA2-0EBE521DCA2C}" presName="composite" presStyleCnt="0"/>
      <dgm:spPr/>
    </dgm:pt>
    <dgm:pt modelId="{013D57E0-0160-451E-ACB7-C04889B31D88}" type="pres">
      <dgm:prSet presAssocID="{FF7B7770-A372-40DF-AAA2-0EBE521DCA2C}" presName="background" presStyleLbl="node0" presStyleIdx="1" presStyleCnt="3"/>
      <dgm:spPr>
        <a:prstGeom prst="heart">
          <a:avLst/>
        </a:prstGeom>
      </dgm:spPr>
    </dgm:pt>
    <dgm:pt modelId="{B58B4001-CC97-4880-96E7-9447F5E110D8}" type="pres">
      <dgm:prSet presAssocID="{FF7B7770-A372-40DF-AAA2-0EBE521DCA2C}" presName="text" presStyleLbl="fgAcc0" presStyleIdx="1" presStyleCnt="3">
        <dgm:presLayoutVars>
          <dgm:chPref val="3"/>
        </dgm:presLayoutVars>
      </dgm:prSet>
      <dgm:spPr/>
    </dgm:pt>
    <dgm:pt modelId="{AA225434-711B-4E57-BE6C-36BDEC00AA0C}" type="pres">
      <dgm:prSet presAssocID="{FF7B7770-A372-40DF-AAA2-0EBE521DCA2C}" presName="hierChild2" presStyleCnt="0"/>
      <dgm:spPr/>
    </dgm:pt>
    <dgm:pt modelId="{FB66B8E2-2F6B-4699-BCD5-D33FADC560BC}" type="pres">
      <dgm:prSet presAssocID="{0A6E2E47-2BC2-4E9A-8A76-5791BDAAD923}" presName="hierRoot1" presStyleCnt="0"/>
      <dgm:spPr/>
    </dgm:pt>
    <dgm:pt modelId="{46A691B5-43F2-4183-9458-9DE9632D7660}" type="pres">
      <dgm:prSet presAssocID="{0A6E2E47-2BC2-4E9A-8A76-5791BDAAD923}" presName="composite" presStyleCnt="0"/>
      <dgm:spPr/>
    </dgm:pt>
    <dgm:pt modelId="{8C277C41-351D-4CBC-BD1A-16D4A723DBA2}" type="pres">
      <dgm:prSet presAssocID="{0A6E2E47-2BC2-4E9A-8A76-5791BDAAD923}" presName="background" presStyleLbl="node0" presStyleIdx="2" presStyleCnt="3"/>
      <dgm:spPr>
        <a:prstGeom prst="heart">
          <a:avLst/>
        </a:prstGeom>
      </dgm:spPr>
    </dgm:pt>
    <dgm:pt modelId="{9BD87BCA-0325-427F-BBBD-C1BF024E577B}" type="pres">
      <dgm:prSet presAssocID="{0A6E2E47-2BC2-4E9A-8A76-5791BDAAD923}" presName="text" presStyleLbl="fgAcc0" presStyleIdx="2" presStyleCnt="3">
        <dgm:presLayoutVars>
          <dgm:chPref val="3"/>
        </dgm:presLayoutVars>
      </dgm:prSet>
      <dgm:spPr/>
    </dgm:pt>
    <dgm:pt modelId="{5A5FF3A3-1755-4F71-9535-C2A09209FEDD}" type="pres">
      <dgm:prSet presAssocID="{0A6E2E47-2BC2-4E9A-8A76-5791BDAAD923}" presName="hierChild2" presStyleCnt="0"/>
      <dgm:spPr/>
    </dgm:pt>
  </dgm:ptLst>
  <dgm:cxnLst>
    <dgm:cxn modelId="{D6E79122-9821-4943-9B1B-2DDE76707923}" srcId="{150633BD-FAAC-4965-B25F-F1B462BDA3DC}" destId="{90B57F6D-7C3D-40D1-8257-ED2D532E3DBD}" srcOrd="0" destOrd="0" parTransId="{DD67ADF6-871D-4E63-8883-6B608BCF0075}" sibTransId="{388592D2-0947-4A95-B979-0E38C9B5BC14}"/>
    <dgm:cxn modelId="{DA04EC4D-C468-44AF-B003-81DF0AC02610}" srcId="{150633BD-FAAC-4965-B25F-F1B462BDA3DC}" destId="{0A6E2E47-2BC2-4E9A-8A76-5791BDAAD923}" srcOrd="2" destOrd="0" parTransId="{CEE85ECD-A7F5-4642-A3D5-24F0D3845D57}" sibTransId="{7DE6F83C-1915-4318-86CC-999EFEC7755D}"/>
    <dgm:cxn modelId="{876E8DB1-1A38-4DFF-B20F-06CBF9E491A6}" type="presOf" srcId="{150633BD-FAAC-4965-B25F-F1B462BDA3DC}" destId="{0B3A8DF2-EA4F-4EEC-BF27-7630274BE121}" srcOrd="0" destOrd="0" presId="urn:microsoft.com/office/officeart/2005/8/layout/hierarchy1"/>
    <dgm:cxn modelId="{7A5F14C1-0D7B-4A59-81CC-F6C448E878C8}" srcId="{150633BD-FAAC-4965-B25F-F1B462BDA3DC}" destId="{FF7B7770-A372-40DF-AAA2-0EBE521DCA2C}" srcOrd="1" destOrd="0" parTransId="{D9D10A0E-D913-4D30-8C7D-9F5941E7A864}" sibTransId="{D176618C-124F-48B7-9A36-A05DD80C3C66}"/>
    <dgm:cxn modelId="{BD52F7C2-325E-47F7-BE83-F7C251B4583B}" type="presOf" srcId="{90B57F6D-7C3D-40D1-8257-ED2D532E3DBD}" destId="{7D8E947D-0699-4DA3-95A8-B9BBEA14D0C2}" srcOrd="0" destOrd="0" presId="urn:microsoft.com/office/officeart/2005/8/layout/hierarchy1"/>
    <dgm:cxn modelId="{01F516E0-9F3E-49F4-9D2A-A3DE9A08840C}" type="presOf" srcId="{FF7B7770-A372-40DF-AAA2-0EBE521DCA2C}" destId="{B58B4001-CC97-4880-96E7-9447F5E110D8}" srcOrd="0" destOrd="0" presId="urn:microsoft.com/office/officeart/2005/8/layout/hierarchy1"/>
    <dgm:cxn modelId="{39C088FA-2309-4523-9A55-D6B80DB5352A}" type="presOf" srcId="{0A6E2E47-2BC2-4E9A-8A76-5791BDAAD923}" destId="{9BD87BCA-0325-427F-BBBD-C1BF024E577B}" srcOrd="0" destOrd="0" presId="urn:microsoft.com/office/officeart/2005/8/layout/hierarchy1"/>
    <dgm:cxn modelId="{1A77CDC2-C25D-44D7-B476-8330BEBF0640}" type="presParOf" srcId="{0B3A8DF2-EA4F-4EEC-BF27-7630274BE121}" destId="{ED51859F-0101-4D22-AAA1-99753D8A79E3}" srcOrd="0" destOrd="0" presId="urn:microsoft.com/office/officeart/2005/8/layout/hierarchy1"/>
    <dgm:cxn modelId="{730A4EDD-E4FC-4A3B-9E37-1E8AB66C331C}" type="presParOf" srcId="{ED51859F-0101-4D22-AAA1-99753D8A79E3}" destId="{16B3DF44-3EF6-40E8-B18A-8B47EA13D82B}" srcOrd="0" destOrd="0" presId="urn:microsoft.com/office/officeart/2005/8/layout/hierarchy1"/>
    <dgm:cxn modelId="{622B294A-6C7D-40F0-AC8E-EDEF4D7251CF}" type="presParOf" srcId="{16B3DF44-3EF6-40E8-B18A-8B47EA13D82B}" destId="{083EFFE6-9BE0-4FB1-BAED-33429D85DD0E}" srcOrd="0" destOrd="0" presId="urn:microsoft.com/office/officeart/2005/8/layout/hierarchy1"/>
    <dgm:cxn modelId="{AC91B6A7-7CC6-4738-AC39-4DA7FB3A66DA}" type="presParOf" srcId="{16B3DF44-3EF6-40E8-B18A-8B47EA13D82B}" destId="{7D8E947D-0699-4DA3-95A8-B9BBEA14D0C2}" srcOrd="1" destOrd="0" presId="urn:microsoft.com/office/officeart/2005/8/layout/hierarchy1"/>
    <dgm:cxn modelId="{A829C87A-0EBB-4CE0-8D69-52841AB3C5C0}" type="presParOf" srcId="{ED51859F-0101-4D22-AAA1-99753D8A79E3}" destId="{788DC23C-8BA0-45CE-B520-133FB41A3054}" srcOrd="1" destOrd="0" presId="urn:microsoft.com/office/officeart/2005/8/layout/hierarchy1"/>
    <dgm:cxn modelId="{9742526A-3C9E-428C-80FD-E9F09C2711BC}" type="presParOf" srcId="{0B3A8DF2-EA4F-4EEC-BF27-7630274BE121}" destId="{EBCC9109-BCDF-4FD0-9CE5-A0F7538B60E6}" srcOrd="1" destOrd="0" presId="urn:microsoft.com/office/officeart/2005/8/layout/hierarchy1"/>
    <dgm:cxn modelId="{DCC80E7D-B9E8-4FBC-BB79-0D6D45DA1093}" type="presParOf" srcId="{EBCC9109-BCDF-4FD0-9CE5-A0F7538B60E6}" destId="{5C804421-AEF8-4894-8D0C-784DB5122352}" srcOrd="0" destOrd="0" presId="urn:microsoft.com/office/officeart/2005/8/layout/hierarchy1"/>
    <dgm:cxn modelId="{9D5374C0-3175-4A5F-B48F-A19631AEC38F}" type="presParOf" srcId="{5C804421-AEF8-4894-8D0C-784DB5122352}" destId="{013D57E0-0160-451E-ACB7-C04889B31D88}" srcOrd="0" destOrd="0" presId="urn:microsoft.com/office/officeart/2005/8/layout/hierarchy1"/>
    <dgm:cxn modelId="{0790AD97-8FF9-4D9C-BB57-91400DA43B74}" type="presParOf" srcId="{5C804421-AEF8-4894-8D0C-784DB5122352}" destId="{B58B4001-CC97-4880-96E7-9447F5E110D8}" srcOrd="1" destOrd="0" presId="urn:microsoft.com/office/officeart/2005/8/layout/hierarchy1"/>
    <dgm:cxn modelId="{796FB737-5FE5-4639-99BC-110F4E930628}" type="presParOf" srcId="{EBCC9109-BCDF-4FD0-9CE5-A0F7538B60E6}" destId="{AA225434-711B-4E57-BE6C-36BDEC00AA0C}" srcOrd="1" destOrd="0" presId="urn:microsoft.com/office/officeart/2005/8/layout/hierarchy1"/>
    <dgm:cxn modelId="{9A64D6B7-366F-4537-9E45-587708E63117}" type="presParOf" srcId="{0B3A8DF2-EA4F-4EEC-BF27-7630274BE121}" destId="{FB66B8E2-2F6B-4699-BCD5-D33FADC560BC}" srcOrd="2" destOrd="0" presId="urn:microsoft.com/office/officeart/2005/8/layout/hierarchy1"/>
    <dgm:cxn modelId="{F1AE0441-9964-4E88-8095-BFE9D6327FEE}" type="presParOf" srcId="{FB66B8E2-2F6B-4699-BCD5-D33FADC560BC}" destId="{46A691B5-43F2-4183-9458-9DE9632D7660}" srcOrd="0" destOrd="0" presId="urn:microsoft.com/office/officeart/2005/8/layout/hierarchy1"/>
    <dgm:cxn modelId="{335E1427-C0C8-448B-AC1B-0B6DA25D8964}" type="presParOf" srcId="{46A691B5-43F2-4183-9458-9DE9632D7660}" destId="{8C277C41-351D-4CBC-BD1A-16D4A723DBA2}" srcOrd="0" destOrd="0" presId="urn:microsoft.com/office/officeart/2005/8/layout/hierarchy1"/>
    <dgm:cxn modelId="{C26ED118-0753-4DE0-B3D9-406389B0E1B9}" type="presParOf" srcId="{46A691B5-43F2-4183-9458-9DE9632D7660}" destId="{9BD87BCA-0325-427F-BBBD-C1BF024E577B}" srcOrd="1" destOrd="0" presId="urn:microsoft.com/office/officeart/2005/8/layout/hierarchy1"/>
    <dgm:cxn modelId="{AB4F7180-DF3F-40EF-8B42-FDE35F42435C}" type="presParOf" srcId="{FB66B8E2-2F6B-4699-BCD5-D33FADC560BC}" destId="{5A5FF3A3-1755-4F71-9535-C2A09209FE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37E95-C081-4182-A995-7956AE6A3B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C19A79-2A7E-45C3-9531-1DF832051A4B}">
      <dgm:prSet/>
      <dgm:spPr/>
      <dgm:t>
        <a:bodyPr/>
        <a:lstStyle/>
        <a:p>
          <a:r>
            <a:rPr lang="en-GB"/>
            <a:t>• Increased risk of obesity, type 2 diabetes and cardiovascular disease (NHS England, 2020)</a:t>
          </a:r>
          <a:endParaRPr lang="en-US"/>
        </a:p>
      </dgm:t>
    </dgm:pt>
    <dgm:pt modelId="{E2D86194-C1EC-43DA-87F4-E561FAE4F4D2}" type="parTrans" cxnId="{72FA8B6F-3E4C-4182-9F56-AB1B00286DB9}">
      <dgm:prSet/>
      <dgm:spPr/>
      <dgm:t>
        <a:bodyPr/>
        <a:lstStyle/>
        <a:p>
          <a:endParaRPr lang="en-US"/>
        </a:p>
      </dgm:t>
    </dgm:pt>
    <dgm:pt modelId="{BE482DF5-8FF1-48C5-BE05-D138080F37A7}" type="sibTrans" cxnId="{72FA8B6F-3E4C-4182-9F56-AB1B00286DB9}">
      <dgm:prSet/>
      <dgm:spPr/>
      <dgm:t>
        <a:bodyPr/>
        <a:lstStyle/>
        <a:p>
          <a:endParaRPr lang="en-US"/>
        </a:p>
      </dgm:t>
    </dgm:pt>
    <dgm:pt modelId="{96F914AF-B163-4754-B2FB-CE39C532AFCB}">
      <dgm:prSet/>
      <dgm:spPr/>
      <dgm:t>
        <a:bodyPr/>
        <a:lstStyle/>
        <a:p>
          <a:r>
            <a:rPr lang="en-GB"/>
            <a:t>• Greater likelihood of poor mental health in adulthood (World Health Organization, 2020)</a:t>
          </a:r>
          <a:endParaRPr lang="en-US"/>
        </a:p>
      </dgm:t>
    </dgm:pt>
    <dgm:pt modelId="{F69BC42B-7BD7-4744-AE58-088EBF38A8B1}" type="parTrans" cxnId="{05F04239-FBFE-4960-9406-4317E563F313}">
      <dgm:prSet/>
      <dgm:spPr/>
      <dgm:t>
        <a:bodyPr/>
        <a:lstStyle/>
        <a:p>
          <a:endParaRPr lang="en-US"/>
        </a:p>
      </dgm:t>
    </dgm:pt>
    <dgm:pt modelId="{2CCE2672-DA62-4465-A082-FFCED139B092}" type="sibTrans" cxnId="{05F04239-FBFE-4960-9406-4317E563F313}">
      <dgm:prSet/>
      <dgm:spPr/>
      <dgm:t>
        <a:bodyPr/>
        <a:lstStyle/>
        <a:p>
          <a:endParaRPr lang="en-US"/>
        </a:p>
      </dgm:t>
    </dgm:pt>
    <dgm:pt modelId="{8D448301-62BE-408F-91CE-190629EACFAF}">
      <dgm:prSet/>
      <dgm:spPr/>
      <dgm:t>
        <a:bodyPr/>
        <a:lstStyle/>
        <a:p>
          <a:r>
            <a:rPr lang="en-GB"/>
            <a:t>• Increased risk of unhealthy lifestyle habits continuing into adulthood, leading to long-term health problems and reduced life expectancy (Public Health England, 2019).</a:t>
          </a:r>
          <a:endParaRPr lang="en-US"/>
        </a:p>
      </dgm:t>
    </dgm:pt>
    <dgm:pt modelId="{298972A6-8987-4C15-804D-E481CE000C3D}" type="parTrans" cxnId="{B4403AAE-D69D-4233-BC3D-26E71B03D301}">
      <dgm:prSet/>
      <dgm:spPr/>
      <dgm:t>
        <a:bodyPr/>
        <a:lstStyle/>
        <a:p>
          <a:endParaRPr lang="en-US"/>
        </a:p>
      </dgm:t>
    </dgm:pt>
    <dgm:pt modelId="{87D573C0-E481-433C-B0EE-91E8C91C3D94}" type="sibTrans" cxnId="{B4403AAE-D69D-4233-BC3D-26E71B03D301}">
      <dgm:prSet/>
      <dgm:spPr/>
      <dgm:t>
        <a:bodyPr/>
        <a:lstStyle/>
        <a:p>
          <a:endParaRPr lang="en-US"/>
        </a:p>
      </dgm:t>
    </dgm:pt>
    <dgm:pt modelId="{48B5F15C-59F2-4231-B8AB-4D338C1F8A57}" type="pres">
      <dgm:prSet presAssocID="{D6437E95-C081-4182-A995-7956AE6A3BBD}" presName="vert0" presStyleCnt="0">
        <dgm:presLayoutVars>
          <dgm:dir/>
          <dgm:animOne val="branch"/>
          <dgm:animLvl val="lvl"/>
        </dgm:presLayoutVars>
      </dgm:prSet>
      <dgm:spPr/>
    </dgm:pt>
    <dgm:pt modelId="{5CD6EB12-8183-4A8B-82B7-0EDB7D3B15E3}" type="pres">
      <dgm:prSet presAssocID="{5CC19A79-2A7E-45C3-9531-1DF832051A4B}" presName="thickLine" presStyleLbl="alignNode1" presStyleIdx="0" presStyleCnt="3"/>
      <dgm:spPr/>
    </dgm:pt>
    <dgm:pt modelId="{A9A76827-3177-4FFB-8A34-41FBC10ED28F}" type="pres">
      <dgm:prSet presAssocID="{5CC19A79-2A7E-45C3-9531-1DF832051A4B}" presName="horz1" presStyleCnt="0"/>
      <dgm:spPr/>
    </dgm:pt>
    <dgm:pt modelId="{1617C095-0280-448B-A30B-68370888AF32}" type="pres">
      <dgm:prSet presAssocID="{5CC19A79-2A7E-45C3-9531-1DF832051A4B}" presName="tx1" presStyleLbl="revTx" presStyleIdx="0" presStyleCnt="3"/>
      <dgm:spPr/>
    </dgm:pt>
    <dgm:pt modelId="{CF416DC6-3EC2-4153-AA12-52B3E93DF8A2}" type="pres">
      <dgm:prSet presAssocID="{5CC19A79-2A7E-45C3-9531-1DF832051A4B}" presName="vert1" presStyleCnt="0"/>
      <dgm:spPr/>
    </dgm:pt>
    <dgm:pt modelId="{9B26BB41-EE24-4DF1-895D-0B38FE0869A9}" type="pres">
      <dgm:prSet presAssocID="{96F914AF-B163-4754-B2FB-CE39C532AFCB}" presName="thickLine" presStyleLbl="alignNode1" presStyleIdx="1" presStyleCnt="3"/>
      <dgm:spPr/>
    </dgm:pt>
    <dgm:pt modelId="{8BB774F5-EAC7-4008-BE81-DDCD44A03C6C}" type="pres">
      <dgm:prSet presAssocID="{96F914AF-B163-4754-B2FB-CE39C532AFCB}" presName="horz1" presStyleCnt="0"/>
      <dgm:spPr/>
    </dgm:pt>
    <dgm:pt modelId="{8331B401-010A-4C6F-A8C8-58E44B23D072}" type="pres">
      <dgm:prSet presAssocID="{96F914AF-B163-4754-B2FB-CE39C532AFCB}" presName="tx1" presStyleLbl="revTx" presStyleIdx="1" presStyleCnt="3"/>
      <dgm:spPr/>
    </dgm:pt>
    <dgm:pt modelId="{B5A6B1C7-1712-413A-A51E-B0BCFCB7B524}" type="pres">
      <dgm:prSet presAssocID="{96F914AF-B163-4754-B2FB-CE39C532AFCB}" presName="vert1" presStyleCnt="0"/>
      <dgm:spPr/>
    </dgm:pt>
    <dgm:pt modelId="{7C851027-CA0A-4B34-98E7-6954F5D88B6E}" type="pres">
      <dgm:prSet presAssocID="{8D448301-62BE-408F-91CE-190629EACFAF}" presName="thickLine" presStyleLbl="alignNode1" presStyleIdx="2" presStyleCnt="3"/>
      <dgm:spPr/>
    </dgm:pt>
    <dgm:pt modelId="{0A2ACD8C-C121-407B-AADD-B84CA83D94B8}" type="pres">
      <dgm:prSet presAssocID="{8D448301-62BE-408F-91CE-190629EACFAF}" presName="horz1" presStyleCnt="0"/>
      <dgm:spPr/>
    </dgm:pt>
    <dgm:pt modelId="{9F603235-B166-4CF9-A11F-A8B238792004}" type="pres">
      <dgm:prSet presAssocID="{8D448301-62BE-408F-91CE-190629EACFAF}" presName="tx1" presStyleLbl="revTx" presStyleIdx="2" presStyleCnt="3"/>
      <dgm:spPr/>
    </dgm:pt>
    <dgm:pt modelId="{DCDF48E1-1F53-4FF9-B798-03B1F1AD8CA6}" type="pres">
      <dgm:prSet presAssocID="{8D448301-62BE-408F-91CE-190629EACFAF}" presName="vert1" presStyleCnt="0"/>
      <dgm:spPr/>
    </dgm:pt>
  </dgm:ptLst>
  <dgm:cxnLst>
    <dgm:cxn modelId="{525EFD08-D920-4E64-A011-609CC824E73B}" type="presOf" srcId="{96F914AF-B163-4754-B2FB-CE39C532AFCB}" destId="{8331B401-010A-4C6F-A8C8-58E44B23D072}" srcOrd="0" destOrd="0" presId="urn:microsoft.com/office/officeart/2008/layout/LinedList"/>
    <dgm:cxn modelId="{4EB1EA26-1D07-4CDA-A660-6D7407792E06}" type="presOf" srcId="{D6437E95-C081-4182-A995-7956AE6A3BBD}" destId="{48B5F15C-59F2-4231-B8AB-4D338C1F8A57}" srcOrd="0" destOrd="0" presId="urn:microsoft.com/office/officeart/2008/layout/LinedList"/>
    <dgm:cxn modelId="{F9CEB833-8B7B-4607-9D4A-E79ED9A68BAD}" type="presOf" srcId="{8D448301-62BE-408F-91CE-190629EACFAF}" destId="{9F603235-B166-4CF9-A11F-A8B238792004}" srcOrd="0" destOrd="0" presId="urn:microsoft.com/office/officeart/2008/layout/LinedList"/>
    <dgm:cxn modelId="{05F04239-FBFE-4960-9406-4317E563F313}" srcId="{D6437E95-C081-4182-A995-7956AE6A3BBD}" destId="{96F914AF-B163-4754-B2FB-CE39C532AFCB}" srcOrd="1" destOrd="0" parTransId="{F69BC42B-7BD7-4744-AE58-088EBF38A8B1}" sibTransId="{2CCE2672-DA62-4465-A082-FFCED139B092}"/>
    <dgm:cxn modelId="{72FA8B6F-3E4C-4182-9F56-AB1B00286DB9}" srcId="{D6437E95-C081-4182-A995-7956AE6A3BBD}" destId="{5CC19A79-2A7E-45C3-9531-1DF832051A4B}" srcOrd="0" destOrd="0" parTransId="{E2D86194-C1EC-43DA-87F4-E561FAE4F4D2}" sibTransId="{BE482DF5-8FF1-48C5-BE05-D138080F37A7}"/>
    <dgm:cxn modelId="{B4403AAE-D69D-4233-BC3D-26E71B03D301}" srcId="{D6437E95-C081-4182-A995-7956AE6A3BBD}" destId="{8D448301-62BE-408F-91CE-190629EACFAF}" srcOrd="2" destOrd="0" parTransId="{298972A6-8987-4C15-804D-E481CE000C3D}" sibTransId="{87D573C0-E481-433C-B0EE-91E8C91C3D94}"/>
    <dgm:cxn modelId="{71436DFE-E17B-43A0-B37F-EEAB7F46A709}" type="presOf" srcId="{5CC19A79-2A7E-45C3-9531-1DF832051A4B}" destId="{1617C095-0280-448B-A30B-68370888AF32}" srcOrd="0" destOrd="0" presId="urn:microsoft.com/office/officeart/2008/layout/LinedList"/>
    <dgm:cxn modelId="{074ACD3B-72ED-4454-99E4-2FFC0AFDE6C5}" type="presParOf" srcId="{48B5F15C-59F2-4231-B8AB-4D338C1F8A57}" destId="{5CD6EB12-8183-4A8B-82B7-0EDB7D3B15E3}" srcOrd="0" destOrd="0" presId="urn:microsoft.com/office/officeart/2008/layout/LinedList"/>
    <dgm:cxn modelId="{38E54440-CEE1-437D-9965-D649436788CE}" type="presParOf" srcId="{48B5F15C-59F2-4231-B8AB-4D338C1F8A57}" destId="{A9A76827-3177-4FFB-8A34-41FBC10ED28F}" srcOrd="1" destOrd="0" presId="urn:microsoft.com/office/officeart/2008/layout/LinedList"/>
    <dgm:cxn modelId="{0524A4FE-CDE9-486B-A2FE-5F3835C62576}" type="presParOf" srcId="{A9A76827-3177-4FFB-8A34-41FBC10ED28F}" destId="{1617C095-0280-448B-A30B-68370888AF32}" srcOrd="0" destOrd="0" presId="urn:microsoft.com/office/officeart/2008/layout/LinedList"/>
    <dgm:cxn modelId="{3DF79E5C-5EC5-4C72-B6EA-31FF37B42A90}" type="presParOf" srcId="{A9A76827-3177-4FFB-8A34-41FBC10ED28F}" destId="{CF416DC6-3EC2-4153-AA12-52B3E93DF8A2}" srcOrd="1" destOrd="0" presId="urn:microsoft.com/office/officeart/2008/layout/LinedList"/>
    <dgm:cxn modelId="{6E77D378-AF33-4E4F-ABE6-24C49BD1C0BA}" type="presParOf" srcId="{48B5F15C-59F2-4231-B8AB-4D338C1F8A57}" destId="{9B26BB41-EE24-4DF1-895D-0B38FE0869A9}" srcOrd="2" destOrd="0" presId="urn:microsoft.com/office/officeart/2008/layout/LinedList"/>
    <dgm:cxn modelId="{26B8440B-5FD2-4E44-B16B-5D6CF9497211}" type="presParOf" srcId="{48B5F15C-59F2-4231-B8AB-4D338C1F8A57}" destId="{8BB774F5-EAC7-4008-BE81-DDCD44A03C6C}" srcOrd="3" destOrd="0" presId="urn:microsoft.com/office/officeart/2008/layout/LinedList"/>
    <dgm:cxn modelId="{35D347B9-32CF-44FD-8B98-234E5BD93C5B}" type="presParOf" srcId="{8BB774F5-EAC7-4008-BE81-DDCD44A03C6C}" destId="{8331B401-010A-4C6F-A8C8-58E44B23D072}" srcOrd="0" destOrd="0" presId="urn:microsoft.com/office/officeart/2008/layout/LinedList"/>
    <dgm:cxn modelId="{6585D2F9-B18F-4078-B8DF-25CAE038A79F}" type="presParOf" srcId="{8BB774F5-EAC7-4008-BE81-DDCD44A03C6C}" destId="{B5A6B1C7-1712-413A-A51E-B0BCFCB7B524}" srcOrd="1" destOrd="0" presId="urn:microsoft.com/office/officeart/2008/layout/LinedList"/>
    <dgm:cxn modelId="{06857A70-1769-4A47-9C71-EF80C002DEDF}" type="presParOf" srcId="{48B5F15C-59F2-4231-B8AB-4D338C1F8A57}" destId="{7C851027-CA0A-4B34-98E7-6954F5D88B6E}" srcOrd="4" destOrd="0" presId="urn:microsoft.com/office/officeart/2008/layout/LinedList"/>
    <dgm:cxn modelId="{BB6579DC-2658-4139-A1FF-BBCC1472228B}" type="presParOf" srcId="{48B5F15C-59F2-4231-B8AB-4D338C1F8A57}" destId="{0A2ACD8C-C121-407B-AADD-B84CA83D94B8}" srcOrd="5" destOrd="0" presId="urn:microsoft.com/office/officeart/2008/layout/LinedList"/>
    <dgm:cxn modelId="{B974DBF1-2A61-4450-BCFC-C148B2703F7D}" type="presParOf" srcId="{0A2ACD8C-C121-407B-AADD-B84CA83D94B8}" destId="{9F603235-B166-4CF9-A11F-A8B238792004}" srcOrd="0" destOrd="0" presId="urn:microsoft.com/office/officeart/2008/layout/LinedList"/>
    <dgm:cxn modelId="{5AE0AD21-DE84-4456-8DEB-FD9CF1E67BFC}" type="presParOf" srcId="{0A2ACD8C-C121-407B-AADD-B84CA83D94B8}" destId="{DCDF48E1-1F53-4FF9-B798-03B1F1AD8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19408-8371-4B03-AE9D-F0209A0B1ED5}"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E9E5959-717D-4676-BC69-EF1DF36225F9}">
      <dgm:prSet/>
      <dgm:spPr>
        <a:solidFill>
          <a:srgbClr val="FFFF00"/>
        </a:solidFill>
      </dgm:spPr>
      <dgm:t>
        <a:bodyPr/>
        <a:lstStyle/>
        <a:p>
          <a:pPr algn="ctr"/>
          <a:r>
            <a:rPr lang="en-GB">
              <a:solidFill>
                <a:schemeClr val="accent2">
                  <a:lumMod val="75000"/>
                </a:schemeClr>
              </a:solidFill>
            </a:rPr>
            <a:t>(Change4Life, 2021)</a:t>
          </a:r>
          <a:endParaRPr lang="en-US">
            <a:solidFill>
              <a:schemeClr val="accent2">
                <a:lumMod val="75000"/>
              </a:schemeClr>
            </a:solidFill>
          </a:endParaRPr>
        </a:p>
      </dgm:t>
    </dgm:pt>
    <dgm:pt modelId="{4CBF2052-670D-4136-A6AB-058215AB1DD6}" type="parTrans" cxnId="{06BD3BF8-751C-4A84-BA5E-211AE7CD55E2}">
      <dgm:prSet/>
      <dgm:spPr/>
      <dgm:t>
        <a:bodyPr/>
        <a:lstStyle/>
        <a:p>
          <a:endParaRPr lang="en-US"/>
        </a:p>
      </dgm:t>
    </dgm:pt>
    <dgm:pt modelId="{CF55E15C-65E9-4A7F-ACAF-7BECA3B0ED88}" type="sibTrans" cxnId="{06BD3BF8-751C-4A84-BA5E-211AE7CD55E2}">
      <dgm:prSet/>
      <dgm:spPr/>
      <dgm:t>
        <a:bodyPr/>
        <a:lstStyle/>
        <a:p>
          <a:endParaRPr lang="en-US"/>
        </a:p>
      </dgm:t>
    </dgm:pt>
    <dgm:pt modelId="{76B87EA2-756D-4C5B-BDE9-67BBEE5EE6C3}">
      <dgm:prSet/>
      <dgm:spPr>
        <a:solidFill>
          <a:srgbClr val="FF0000"/>
        </a:solidFill>
      </dgm:spPr>
      <dgm:t>
        <a:bodyPr/>
        <a:lstStyle/>
        <a:p>
          <a:pPr algn="ctr"/>
          <a:r>
            <a:rPr lang="en-GB"/>
            <a:t>(Sport England, 2022)</a:t>
          </a:r>
          <a:endParaRPr lang="en-US"/>
        </a:p>
      </dgm:t>
    </dgm:pt>
    <dgm:pt modelId="{F82395D7-C0E1-4453-8408-D24690D5F5DA}" type="parTrans" cxnId="{72C68E18-3057-4FA4-A7AF-A795BBCC1EE3}">
      <dgm:prSet/>
      <dgm:spPr/>
      <dgm:t>
        <a:bodyPr/>
        <a:lstStyle/>
        <a:p>
          <a:endParaRPr lang="en-US"/>
        </a:p>
      </dgm:t>
    </dgm:pt>
    <dgm:pt modelId="{8B75BE67-B85C-48FA-9EA2-458CBAF68A20}" type="sibTrans" cxnId="{72C68E18-3057-4FA4-A7AF-A795BBCC1EE3}">
      <dgm:prSet/>
      <dgm:spPr/>
      <dgm:t>
        <a:bodyPr/>
        <a:lstStyle/>
        <a:p>
          <a:endParaRPr lang="en-US"/>
        </a:p>
      </dgm:t>
    </dgm:pt>
    <dgm:pt modelId="{10C3DD4F-C12A-49CC-A031-D19A5BD78E91}">
      <dgm:prSet/>
      <dgm:spPr>
        <a:solidFill>
          <a:srgbClr val="00B050"/>
        </a:solidFill>
      </dgm:spPr>
      <dgm:t>
        <a:bodyPr/>
        <a:lstStyle/>
        <a:p>
          <a:pPr algn="ctr"/>
          <a:r>
            <a:rPr lang="en-GB">
              <a:solidFill>
                <a:schemeClr val="tx1">
                  <a:lumMod val="85000"/>
                  <a:lumOff val="15000"/>
                </a:schemeClr>
              </a:solidFill>
            </a:rPr>
            <a:t>(British Nutrition Foundation, 2023)</a:t>
          </a:r>
          <a:endParaRPr lang="en-US">
            <a:solidFill>
              <a:schemeClr val="tx1">
                <a:lumMod val="85000"/>
                <a:lumOff val="15000"/>
              </a:schemeClr>
            </a:solidFill>
          </a:endParaRPr>
        </a:p>
      </dgm:t>
    </dgm:pt>
    <dgm:pt modelId="{F845DDAB-C2CF-418B-A4A6-DD325599427B}" type="parTrans" cxnId="{D95FC683-7C91-44A8-B90A-0127D2D0CA0A}">
      <dgm:prSet/>
      <dgm:spPr/>
      <dgm:t>
        <a:bodyPr/>
        <a:lstStyle/>
        <a:p>
          <a:endParaRPr lang="en-US"/>
        </a:p>
      </dgm:t>
    </dgm:pt>
    <dgm:pt modelId="{92896EF0-599F-40C6-9069-9358496F9778}" type="sibTrans" cxnId="{D95FC683-7C91-44A8-B90A-0127D2D0CA0A}">
      <dgm:prSet/>
      <dgm:spPr/>
      <dgm:t>
        <a:bodyPr/>
        <a:lstStyle/>
        <a:p>
          <a:endParaRPr lang="en-US"/>
        </a:p>
      </dgm:t>
    </dgm:pt>
    <dgm:pt modelId="{A15B966C-F035-4CF1-BE08-067A6FC0DAA7}">
      <dgm:prSet/>
      <dgm:spPr>
        <a:solidFill>
          <a:srgbClr val="F73BB4"/>
        </a:solidFill>
      </dgm:spPr>
      <dgm:t>
        <a:bodyPr/>
        <a:lstStyle/>
        <a:p>
          <a:pPr algn="ctr"/>
          <a:r>
            <a:rPr lang="en-GB">
              <a:solidFill>
                <a:srgbClr val="0070C0"/>
              </a:solidFill>
            </a:rPr>
            <a:t>(The Daily Mile Foundation, 2023)</a:t>
          </a:r>
          <a:endParaRPr lang="en-US">
            <a:solidFill>
              <a:srgbClr val="0070C0"/>
            </a:solidFill>
          </a:endParaRPr>
        </a:p>
      </dgm:t>
    </dgm:pt>
    <dgm:pt modelId="{1EF8E66A-B93A-45F0-B533-5A1D50CC9674}" type="parTrans" cxnId="{65D72338-9B56-4C9C-85AA-B0A7DA24361D}">
      <dgm:prSet/>
      <dgm:spPr/>
      <dgm:t>
        <a:bodyPr/>
        <a:lstStyle/>
        <a:p>
          <a:endParaRPr lang="en-US"/>
        </a:p>
      </dgm:t>
    </dgm:pt>
    <dgm:pt modelId="{B93F4F60-B757-40E1-AA99-FA215306ED53}" type="sibTrans" cxnId="{65D72338-9B56-4C9C-85AA-B0A7DA24361D}">
      <dgm:prSet/>
      <dgm:spPr/>
      <dgm:t>
        <a:bodyPr/>
        <a:lstStyle/>
        <a:p>
          <a:endParaRPr lang="en-US"/>
        </a:p>
      </dgm:t>
    </dgm:pt>
    <dgm:pt modelId="{08AC205E-2B65-4EE3-910A-9B9D025E6E36}">
      <dgm:prSet/>
      <dgm:spPr/>
      <dgm:t>
        <a:bodyPr/>
        <a:lstStyle/>
        <a:p>
          <a:pPr algn="ctr"/>
          <a:r>
            <a:rPr lang="en-GB"/>
            <a:t>(Public Health England, 2020)</a:t>
          </a:r>
          <a:endParaRPr lang="en-US"/>
        </a:p>
      </dgm:t>
    </dgm:pt>
    <dgm:pt modelId="{6A25661E-9688-4B46-B64B-837AB88B7206}" type="parTrans" cxnId="{0DBF7372-1936-44BE-9C43-5450D4C18750}">
      <dgm:prSet/>
      <dgm:spPr/>
      <dgm:t>
        <a:bodyPr/>
        <a:lstStyle/>
        <a:p>
          <a:endParaRPr lang="en-US"/>
        </a:p>
      </dgm:t>
    </dgm:pt>
    <dgm:pt modelId="{6F845C75-7B39-4F19-B77B-E0180419B883}" type="sibTrans" cxnId="{0DBF7372-1936-44BE-9C43-5450D4C18750}">
      <dgm:prSet/>
      <dgm:spPr/>
      <dgm:t>
        <a:bodyPr/>
        <a:lstStyle/>
        <a:p>
          <a:endParaRPr lang="en-US"/>
        </a:p>
      </dgm:t>
    </dgm:pt>
    <dgm:pt modelId="{A8614F4C-ED05-4EC5-90E2-EAD4CAC6C385}" type="pres">
      <dgm:prSet presAssocID="{EB419408-8371-4B03-AE9D-F0209A0B1ED5}" presName="linear" presStyleCnt="0">
        <dgm:presLayoutVars>
          <dgm:animLvl val="lvl"/>
          <dgm:resizeHandles val="exact"/>
        </dgm:presLayoutVars>
      </dgm:prSet>
      <dgm:spPr/>
    </dgm:pt>
    <dgm:pt modelId="{20AE8FFE-653C-4305-8949-8463439578BF}" type="pres">
      <dgm:prSet presAssocID="{7E9E5959-717D-4676-BC69-EF1DF36225F9}" presName="parentText" presStyleLbl="node1" presStyleIdx="0" presStyleCnt="5">
        <dgm:presLayoutVars>
          <dgm:chMax val="0"/>
          <dgm:bulletEnabled val="1"/>
        </dgm:presLayoutVars>
      </dgm:prSet>
      <dgm:spPr/>
    </dgm:pt>
    <dgm:pt modelId="{C4D9970E-2BCE-474C-8F49-4CE48C361FF7}" type="pres">
      <dgm:prSet presAssocID="{CF55E15C-65E9-4A7F-ACAF-7BECA3B0ED88}" presName="spacer" presStyleCnt="0"/>
      <dgm:spPr/>
    </dgm:pt>
    <dgm:pt modelId="{4CB0AFEB-342E-45DE-827E-B8EAFE2AE8BD}" type="pres">
      <dgm:prSet presAssocID="{76B87EA2-756D-4C5B-BDE9-67BBEE5EE6C3}" presName="parentText" presStyleLbl="node1" presStyleIdx="1" presStyleCnt="5">
        <dgm:presLayoutVars>
          <dgm:chMax val="0"/>
          <dgm:bulletEnabled val="1"/>
        </dgm:presLayoutVars>
      </dgm:prSet>
      <dgm:spPr/>
    </dgm:pt>
    <dgm:pt modelId="{55DBE46F-452E-4561-BEC3-1CF92DCCDDCA}" type="pres">
      <dgm:prSet presAssocID="{8B75BE67-B85C-48FA-9EA2-458CBAF68A20}" presName="spacer" presStyleCnt="0"/>
      <dgm:spPr/>
    </dgm:pt>
    <dgm:pt modelId="{23FC1D65-1D91-4C00-B3EB-807420C3209B}" type="pres">
      <dgm:prSet presAssocID="{10C3DD4F-C12A-49CC-A031-D19A5BD78E91}" presName="parentText" presStyleLbl="node1" presStyleIdx="2" presStyleCnt="5">
        <dgm:presLayoutVars>
          <dgm:chMax val="0"/>
          <dgm:bulletEnabled val="1"/>
        </dgm:presLayoutVars>
      </dgm:prSet>
      <dgm:spPr/>
    </dgm:pt>
    <dgm:pt modelId="{986F5F31-344F-4EF0-878C-57BE1251E9F6}" type="pres">
      <dgm:prSet presAssocID="{92896EF0-599F-40C6-9069-9358496F9778}" presName="spacer" presStyleCnt="0"/>
      <dgm:spPr/>
    </dgm:pt>
    <dgm:pt modelId="{29A46CFD-371C-4CB7-8459-EA6430D16A59}" type="pres">
      <dgm:prSet presAssocID="{A15B966C-F035-4CF1-BE08-067A6FC0DAA7}" presName="parentText" presStyleLbl="node1" presStyleIdx="3" presStyleCnt="5">
        <dgm:presLayoutVars>
          <dgm:chMax val="0"/>
          <dgm:bulletEnabled val="1"/>
        </dgm:presLayoutVars>
      </dgm:prSet>
      <dgm:spPr/>
    </dgm:pt>
    <dgm:pt modelId="{32C891C1-5078-4C5C-81B3-854132924540}" type="pres">
      <dgm:prSet presAssocID="{B93F4F60-B757-40E1-AA99-FA215306ED53}" presName="spacer" presStyleCnt="0"/>
      <dgm:spPr/>
    </dgm:pt>
    <dgm:pt modelId="{9A465E60-1778-4DE2-A203-F2498C2E440F}" type="pres">
      <dgm:prSet presAssocID="{08AC205E-2B65-4EE3-910A-9B9D025E6E36}" presName="parentText" presStyleLbl="node1" presStyleIdx="4" presStyleCnt="5">
        <dgm:presLayoutVars>
          <dgm:chMax val="0"/>
          <dgm:bulletEnabled val="1"/>
        </dgm:presLayoutVars>
      </dgm:prSet>
      <dgm:spPr/>
    </dgm:pt>
  </dgm:ptLst>
  <dgm:cxnLst>
    <dgm:cxn modelId="{A1C2C104-C8CA-4049-AF30-6DB6266BA4EA}" type="presOf" srcId="{7E9E5959-717D-4676-BC69-EF1DF36225F9}" destId="{20AE8FFE-653C-4305-8949-8463439578BF}" srcOrd="0" destOrd="0" presId="urn:microsoft.com/office/officeart/2005/8/layout/vList2"/>
    <dgm:cxn modelId="{ED305B18-30C4-4E7E-A456-7E7B36BFF0D3}" type="presOf" srcId="{10C3DD4F-C12A-49CC-A031-D19A5BD78E91}" destId="{23FC1D65-1D91-4C00-B3EB-807420C3209B}" srcOrd="0" destOrd="0" presId="urn:microsoft.com/office/officeart/2005/8/layout/vList2"/>
    <dgm:cxn modelId="{72C68E18-3057-4FA4-A7AF-A795BBCC1EE3}" srcId="{EB419408-8371-4B03-AE9D-F0209A0B1ED5}" destId="{76B87EA2-756D-4C5B-BDE9-67BBEE5EE6C3}" srcOrd="1" destOrd="0" parTransId="{F82395D7-C0E1-4453-8408-D24690D5F5DA}" sibTransId="{8B75BE67-B85C-48FA-9EA2-458CBAF68A20}"/>
    <dgm:cxn modelId="{698EFA1F-6E71-4016-B2E4-38472B2D7DB4}" type="presOf" srcId="{08AC205E-2B65-4EE3-910A-9B9D025E6E36}" destId="{9A465E60-1778-4DE2-A203-F2498C2E440F}" srcOrd="0" destOrd="0" presId="urn:microsoft.com/office/officeart/2005/8/layout/vList2"/>
    <dgm:cxn modelId="{65D72338-9B56-4C9C-85AA-B0A7DA24361D}" srcId="{EB419408-8371-4B03-AE9D-F0209A0B1ED5}" destId="{A15B966C-F035-4CF1-BE08-067A6FC0DAA7}" srcOrd="3" destOrd="0" parTransId="{1EF8E66A-B93A-45F0-B533-5A1D50CC9674}" sibTransId="{B93F4F60-B757-40E1-AA99-FA215306ED53}"/>
    <dgm:cxn modelId="{6E3F0E6A-8352-4046-822B-317A69397B7C}" type="presOf" srcId="{76B87EA2-756D-4C5B-BDE9-67BBEE5EE6C3}" destId="{4CB0AFEB-342E-45DE-827E-B8EAFE2AE8BD}" srcOrd="0" destOrd="0" presId="urn:microsoft.com/office/officeart/2005/8/layout/vList2"/>
    <dgm:cxn modelId="{A7A0234B-F470-459D-ACF0-133BE15BC968}" type="presOf" srcId="{A15B966C-F035-4CF1-BE08-067A6FC0DAA7}" destId="{29A46CFD-371C-4CB7-8459-EA6430D16A59}" srcOrd="0" destOrd="0" presId="urn:microsoft.com/office/officeart/2005/8/layout/vList2"/>
    <dgm:cxn modelId="{0DBF7372-1936-44BE-9C43-5450D4C18750}" srcId="{EB419408-8371-4B03-AE9D-F0209A0B1ED5}" destId="{08AC205E-2B65-4EE3-910A-9B9D025E6E36}" srcOrd="4" destOrd="0" parTransId="{6A25661E-9688-4B46-B64B-837AB88B7206}" sibTransId="{6F845C75-7B39-4F19-B77B-E0180419B883}"/>
    <dgm:cxn modelId="{D789EF7B-CA1B-443D-BED1-8A46889FC206}" type="presOf" srcId="{EB419408-8371-4B03-AE9D-F0209A0B1ED5}" destId="{A8614F4C-ED05-4EC5-90E2-EAD4CAC6C385}" srcOrd="0" destOrd="0" presId="urn:microsoft.com/office/officeart/2005/8/layout/vList2"/>
    <dgm:cxn modelId="{D95FC683-7C91-44A8-B90A-0127D2D0CA0A}" srcId="{EB419408-8371-4B03-AE9D-F0209A0B1ED5}" destId="{10C3DD4F-C12A-49CC-A031-D19A5BD78E91}" srcOrd="2" destOrd="0" parTransId="{F845DDAB-C2CF-418B-A4A6-DD325599427B}" sibTransId="{92896EF0-599F-40C6-9069-9358496F9778}"/>
    <dgm:cxn modelId="{06BD3BF8-751C-4A84-BA5E-211AE7CD55E2}" srcId="{EB419408-8371-4B03-AE9D-F0209A0B1ED5}" destId="{7E9E5959-717D-4676-BC69-EF1DF36225F9}" srcOrd="0" destOrd="0" parTransId="{4CBF2052-670D-4136-A6AB-058215AB1DD6}" sibTransId="{CF55E15C-65E9-4A7F-ACAF-7BECA3B0ED88}"/>
    <dgm:cxn modelId="{8E0A0626-B658-4660-BAF2-EED8FBDC4C5A}" type="presParOf" srcId="{A8614F4C-ED05-4EC5-90E2-EAD4CAC6C385}" destId="{20AE8FFE-653C-4305-8949-8463439578BF}" srcOrd="0" destOrd="0" presId="urn:microsoft.com/office/officeart/2005/8/layout/vList2"/>
    <dgm:cxn modelId="{1BB0AEC1-B759-49EC-896B-1F751B9AC3CB}" type="presParOf" srcId="{A8614F4C-ED05-4EC5-90E2-EAD4CAC6C385}" destId="{C4D9970E-2BCE-474C-8F49-4CE48C361FF7}" srcOrd="1" destOrd="0" presId="urn:microsoft.com/office/officeart/2005/8/layout/vList2"/>
    <dgm:cxn modelId="{EC96BA54-5DCD-4424-BD8F-61C977C83A8C}" type="presParOf" srcId="{A8614F4C-ED05-4EC5-90E2-EAD4CAC6C385}" destId="{4CB0AFEB-342E-45DE-827E-B8EAFE2AE8BD}" srcOrd="2" destOrd="0" presId="urn:microsoft.com/office/officeart/2005/8/layout/vList2"/>
    <dgm:cxn modelId="{C23717BD-3531-421E-BCB3-53FBE7F2EA53}" type="presParOf" srcId="{A8614F4C-ED05-4EC5-90E2-EAD4CAC6C385}" destId="{55DBE46F-452E-4561-BEC3-1CF92DCCDDCA}" srcOrd="3" destOrd="0" presId="urn:microsoft.com/office/officeart/2005/8/layout/vList2"/>
    <dgm:cxn modelId="{D3753780-707F-47E8-87ED-463BECB3CF81}" type="presParOf" srcId="{A8614F4C-ED05-4EC5-90E2-EAD4CAC6C385}" destId="{23FC1D65-1D91-4C00-B3EB-807420C3209B}" srcOrd="4" destOrd="0" presId="urn:microsoft.com/office/officeart/2005/8/layout/vList2"/>
    <dgm:cxn modelId="{A9BA2E27-BDD0-432D-A1E1-F54B92E91BD1}" type="presParOf" srcId="{A8614F4C-ED05-4EC5-90E2-EAD4CAC6C385}" destId="{986F5F31-344F-4EF0-878C-57BE1251E9F6}" srcOrd="5" destOrd="0" presId="urn:microsoft.com/office/officeart/2005/8/layout/vList2"/>
    <dgm:cxn modelId="{710CC740-C2E2-4900-85FE-448DBCB6B21F}" type="presParOf" srcId="{A8614F4C-ED05-4EC5-90E2-EAD4CAC6C385}" destId="{29A46CFD-371C-4CB7-8459-EA6430D16A59}" srcOrd="6" destOrd="0" presId="urn:microsoft.com/office/officeart/2005/8/layout/vList2"/>
    <dgm:cxn modelId="{5FAB5CB5-9C9B-4525-B0BF-CDD7F4881B90}" type="presParOf" srcId="{A8614F4C-ED05-4EC5-90E2-EAD4CAC6C385}" destId="{32C891C1-5078-4C5C-81B3-854132924540}" srcOrd="7" destOrd="0" presId="urn:microsoft.com/office/officeart/2005/8/layout/vList2"/>
    <dgm:cxn modelId="{E18236DD-B889-4546-A891-8FBECF8CCB09}" type="presParOf" srcId="{A8614F4C-ED05-4EC5-90E2-EAD4CAC6C385}" destId="{9A465E60-1778-4DE2-A203-F2498C2E440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88D202-869D-4E69-8644-1797B9A97E68}"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B03C2BA-EA12-4624-A549-DBB6DEB4ED2A}">
      <dgm:prSet custT="1"/>
      <dgm:spPr/>
      <dgm:t>
        <a:bodyPr/>
        <a:lstStyle/>
        <a:p>
          <a:r>
            <a:rPr lang="en-GB" sz="1400"/>
            <a:t> Increase physical activity in children (Sport England, 2022)</a:t>
          </a:r>
          <a:endParaRPr lang="en-US" sz="1400"/>
        </a:p>
      </dgm:t>
    </dgm:pt>
    <dgm:pt modelId="{8B4D7FBE-DF76-48E7-A3DF-D8598DB72D7E}" type="parTrans" cxnId="{8F214057-C33E-4A11-8BE5-9A33B7190BBE}">
      <dgm:prSet/>
      <dgm:spPr/>
      <dgm:t>
        <a:bodyPr/>
        <a:lstStyle/>
        <a:p>
          <a:endParaRPr lang="en-US"/>
        </a:p>
      </dgm:t>
    </dgm:pt>
    <dgm:pt modelId="{264B42B3-3764-4957-9F52-B1C0E7C2617D}" type="sibTrans" cxnId="{8F214057-C33E-4A11-8BE5-9A33B7190BBE}">
      <dgm:prSet/>
      <dgm:spPr/>
      <dgm:t>
        <a:bodyPr/>
        <a:lstStyle/>
        <a:p>
          <a:endParaRPr lang="en-US"/>
        </a:p>
      </dgm:t>
    </dgm:pt>
    <dgm:pt modelId="{4ED16662-6AFB-419A-A0A5-270F1E30C087}">
      <dgm:prSet custT="1"/>
      <dgm:spPr/>
      <dgm:t>
        <a:bodyPr/>
        <a:lstStyle/>
        <a:p>
          <a:r>
            <a:rPr lang="en-GB" sz="1400"/>
            <a:t>Improve nutrition education (British Nutrition Foundation, 2023)</a:t>
          </a:r>
          <a:endParaRPr lang="en-US" sz="1400"/>
        </a:p>
      </dgm:t>
    </dgm:pt>
    <dgm:pt modelId="{3152DE54-72B0-403E-AEF5-00279597364B}" type="parTrans" cxnId="{A0B27B7A-F718-4475-B1E8-C5A872389229}">
      <dgm:prSet/>
      <dgm:spPr/>
      <dgm:t>
        <a:bodyPr/>
        <a:lstStyle/>
        <a:p>
          <a:endParaRPr lang="en-US"/>
        </a:p>
      </dgm:t>
    </dgm:pt>
    <dgm:pt modelId="{B70805DB-0DE7-42D3-846B-38F09427315B}" type="sibTrans" cxnId="{A0B27B7A-F718-4475-B1E8-C5A872389229}">
      <dgm:prSet/>
      <dgm:spPr/>
      <dgm:t>
        <a:bodyPr/>
        <a:lstStyle/>
        <a:p>
          <a:endParaRPr lang="en-US"/>
        </a:p>
      </dgm:t>
    </dgm:pt>
    <dgm:pt modelId="{90F9F3FC-A269-4E20-A48D-2388044E6528}">
      <dgm:prSet custT="1"/>
      <dgm:spPr/>
      <dgm:t>
        <a:bodyPr/>
        <a:lstStyle/>
        <a:p>
          <a:r>
            <a:rPr lang="en-GB" sz="1400"/>
            <a:t>Reduce childhood obesity (Public Health England, 2020)</a:t>
          </a:r>
          <a:endParaRPr lang="en-US" sz="1400"/>
        </a:p>
      </dgm:t>
    </dgm:pt>
    <dgm:pt modelId="{03A4B09F-37EC-4086-BD06-46737F423A45}" type="parTrans" cxnId="{D656DAD8-DA5A-4FCD-B74B-F960BF4F7CD7}">
      <dgm:prSet/>
      <dgm:spPr/>
      <dgm:t>
        <a:bodyPr/>
        <a:lstStyle/>
        <a:p>
          <a:endParaRPr lang="en-US"/>
        </a:p>
      </dgm:t>
    </dgm:pt>
    <dgm:pt modelId="{58BD17AD-BB1D-4C62-AC63-6A233027AC29}" type="sibTrans" cxnId="{D656DAD8-DA5A-4FCD-B74B-F960BF4F7CD7}">
      <dgm:prSet/>
      <dgm:spPr/>
      <dgm:t>
        <a:bodyPr/>
        <a:lstStyle/>
        <a:p>
          <a:endParaRPr lang="en-US"/>
        </a:p>
      </dgm:t>
    </dgm:pt>
    <dgm:pt modelId="{8A2F4408-33FD-4491-9B47-BEBCFCFC39C8}" type="pres">
      <dgm:prSet presAssocID="{D988D202-869D-4E69-8644-1797B9A97E68}" presName="diagram" presStyleCnt="0">
        <dgm:presLayoutVars>
          <dgm:chPref val="1"/>
          <dgm:dir/>
          <dgm:animOne val="branch"/>
          <dgm:animLvl val="lvl"/>
          <dgm:resizeHandles/>
        </dgm:presLayoutVars>
      </dgm:prSet>
      <dgm:spPr/>
    </dgm:pt>
    <dgm:pt modelId="{C3BE46BC-A802-4968-946F-D98980B6874A}" type="pres">
      <dgm:prSet presAssocID="{6B03C2BA-EA12-4624-A549-DBB6DEB4ED2A}" presName="root" presStyleCnt="0"/>
      <dgm:spPr/>
    </dgm:pt>
    <dgm:pt modelId="{1BE5113D-E0F4-4966-B9DC-C029FFCD72AC}" type="pres">
      <dgm:prSet presAssocID="{6B03C2BA-EA12-4624-A549-DBB6DEB4ED2A}" presName="rootComposite" presStyleCnt="0"/>
      <dgm:spPr/>
    </dgm:pt>
    <dgm:pt modelId="{3FCD2B54-DA18-4F46-A82C-48C18EF910AE}" type="pres">
      <dgm:prSet presAssocID="{6B03C2BA-EA12-4624-A549-DBB6DEB4ED2A}" presName="rootText" presStyleLbl="node1" presStyleIdx="0" presStyleCnt="3" custScaleX="80963" custScaleY="34245" custLinFactNeighborX="7170" custLinFactNeighborY="-663"/>
      <dgm:spPr/>
    </dgm:pt>
    <dgm:pt modelId="{C23DEE26-F3C6-449C-8CC6-CDA746E0CF3C}" type="pres">
      <dgm:prSet presAssocID="{6B03C2BA-EA12-4624-A549-DBB6DEB4ED2A}" presName="rootConnector" presStyleLbl="node1" presStyleIdx="0" presStyleCnt="3"/>
      <dgm:spPr/>
    </dgm:pt>
    <dgm:pt modelId="{EF4AD17F-AE70-424F-9493-8C77357651B5}" type="pres">
      <dgm:prSet presAssocID="{6B03C2BA-EA12-4624-A549-DBB6DEB4ED2A}" presName="childShape" presStyleCnt="0"/>
      <dgm:spPr/>
    </dgm:pt>
    <dgm:pt modelId="{CC7FF256-6E5D-4744-993B-99FE45216067}" type="pres">
      <dgm:prSet presAssocID="{4ED16662-6AFB-419A-A0A5-270F1E30C087}" presName="root" presStyleCnt="0"/>
      <dgm:spPr/>
    </dgm:pt>
    <dgm:pt modelId="{A46D18BD-04C3-45F2-A9AB-57F8C29237CB}" type="pres">
      <dgm:prSet presAssocID="{4ED16662-6AFB-419A-A0A5-270F1E30C087}" presName="rootComposite" presStyleCnt="0"/>
      <dgm:spPr/>
    </dgm:pt>
    <dgm:pt modelId="{FD4C7BB7-46CB-431D-AC0A-4BE444B7F689}" type="pres">
      <dgm:prSet presAssocID="{4ED16662-6AFB-419A-A0A5-270F1E30C087}" presName="rootText" presStyleLbl="node1" presStyleIdx="1" presStyleCnt="3" custScaleX="92105" custScaleY="33840" custLinFactNeighborX="10387" custLinFactNeighborY="739"/>
      <dgm:spPr/>
    </dgm:pt>
    <dgm:pt modelId="{F30C01D2-CF53-4090-A19F-3FC777D2423D}" type="pres">
      <dgm:prSet presAssocID="{4ED16662-6AFB-419A-A0A5-270F1E30C087}" presName="rootConnector" presStyleLbl="node1" presStyleIdx="1" presStyleCnt="3"/>
      <dgm:spPr/>
    </dgm:pt>
    <dgm:pt modelId="{A52ECA07-024F-4CD5-AF1D-B0CBAD6AD81C}" type="pres">
      <dgm:prSet presAssocID="{4ED16662-6AFB-419A-A0A5-270F1E30C087}" presName="childShape" presStyleCnt="0"/>
      <dgm:spPr/>
    </dgm:pt>
    <dgm:pt modelId="{A3C430E7-9C3C-4FE8-89F1-CE5281B3D012}" type="pres">
      <dgm:prSet presAssocID="{90F9F3FC-A269-4E20-A48D-2388044E6528}" presName="root" presStyleCnt="0"/>
      <dgm:spPr/>
    </dgm:pt>
    <dgm:pt modelId="{444B20EE-CB37-47C1-A792-AC7A46B7F00D}" type="pres">
      <dgm:prSet presAssocID="{90F9F3FC-A269-4E20-A48D-2388044E6528}" presName="rootComposite" presStyleCnt="0"/>
      <dgm:spPr/>
    </dgm:pt>
    <dgm:pt modelId="{0DDDCAC6-3D1F-4859-A031-A8D1E88FB5E6}" type="pres">
      <dgm:prSet presAssocID="{90F9F3FC-A269-4E20-A48D-2388044E6528}" presName="rootText" presStyleLbl="node1" presStyleIdx="2" presStyleCnt="3" custScaleX="91037" custScaleY="33427" custLinFactNeighborX="55" custLinFactNeighborY="823"/>
      <dgm:spPr/>
    </dgm:pt>
    <dgm:pt modelId="{DDF2C770-AA8B-462A-A12E-A666C4484CF2}" type="pres">
      <dgm:prSet presAssocID="{90F9F3FC-A269-4E20-A48D-2388044E6528}" presName="rootConnector" presStyleLbl="node1" presStyleIdx="2" presStyleCnt="3"/>
      <dgm:spPr/>
    </dgm:pt>
    <dgm:pt modelId="{1E6AC13B-03E8-4186-AF88-6E8B97626B72}" type="pres">
      <dgm:prSet presAssocID="{90F9F3FC-A269-4E20-A48D-2388044E6528}" presName="childShape" presStyleCnt="0"/>
      <dgm:spPr/>
    </dgm:pt>
  </dgm:ptLst>
  <dgm:cxnLst>
    <dgm:cxn modelId="{95F5502C-A51C-409F-9F75-6A04BD63B5D6}" type="presOf" srcId="{6B03C2BA-EA12-4624-A549-DBB6DEB4ED2A}" destId="{C23DEE26-F3C6-449C-8CC6-CDA746E0CF3C}" srcOrd="1" destOrd="0" presId="urn:microsoft.com/office/officeart/2005/8/layout/hierarchy3"/>
    <dgm:cxn modelId="{63D2B32C-C75D-4034-9E50-110E5652F406}" type="presOf" srcId="{4ED16662-6AFB-419A-A0A5-270F1E30C087}" destId="{FD4C7BB7-46CB-431D-AC0A-4BE444B7F689}" srcOrd="0" destOrd="0" presId="urn:microsoft.com/office/officeart/2005/8/layout/hierarchy3"/>
    <dgm:cxn modelId="{3B1A6274-6C65-48B8-92C8-18D41E650735}" type="presOf" srcId="{D988D202-869D-4E69-8644-1797B9A97E68}" destId="{8A2F4408-33FD-4491-9B47-BEBCFCFC39C8}" srcOrd="0" destOrd="0" presId="urn:microsoft.com/office/officeart/2005/8/layout/hierarchy3"/>
    <dgm:cxn modelId="{8F214057-C33E-4A11-8BE5-9A33B7190BBE}" srcId="{D988D202-869D-4E69-8644-1797B9A97E68}" destId="{6B03C2BA-EA12-4624-A549-DBB6DEB4ED2A}" srcOrd="0" destOrd="0" parTransId="{8B4D7FBE-DF76-48E7-A3DF-D8598DB72D7E}" sibTransId="{264B42B3-3764-4957-9F52-B1C0E7C2617D}"/>
    <dgm:cxn modelId="{A0B27B7A-F718-4475-B1E8-C5A872389229}" srcId="{D988D202-869D-4E69-8644-1797B9A97E68}" destId="{4ED16662-6AFB-419A-A0A5-270F1E30C087}" srcOrd="1" destOrd="0" parTransId="{3152DE54-72B0-403E-AEF5-00279597364B}" sibTransId="{B70805DB-0DE7-42D3-846B-38F09427315B}"/>
    <dgm:cxn modelId="{9DEDBA7A-FE04-47DC-A710-CFCA56E988F9}" type="presOf" srcId="{4ED16662-6AFB-419A-A0A5-270F1E30C087}" destId="{F30C01D2-CF53-4090-A19F-3FC777D2423D}" srcOrd="1" destOrd="0" presId="urn:microsoft.com/office/officeart/2005/8/layout/hierarchy3"/>
    <dgm:cxn modelId="{B3917082-DA8B-4F5A-AA8E-186A505A753B}" type="presOf" srcId="{90F9F3FC-A269-4E20-A48D-2388044E6528}" destId="{DDF2C770-AA8B-462A-A12E-A666C4484CF2}" srcOrd="1" destOrd="0" presId="urn:microsoft.com/office/officeart/2005/8/layout/hierarchy3"/>
    <dgm:cxn modelId="{A3BB8DA7-04F2-4F2F-8D77-734F33151326}" type="presOf" srcId="{6B03C2BA-EA12-4624-A549-DBB6DEB4ED2A}" destId="{3FCD2B54-DA18-4F46-A82C-48C18EF910AE}" srcOrd="0" destOrd="0" presId="urn:microsoft.com/office/officeart/2005/8/layout/hierarchy3"/>
    <dgm:cxn modelId="{C77DF7CE-B615-4E46-9BC1-9F41090A0A3C}" type="presOf" srcId="{90F9F3FC-A269-4E20-A48D-2388044E6528}" destId="{0DDDCAC6-3D1F-4859-A031-A8D1E88FB5E6}" srcOrd="0" destOrd="0" presId="urn:microsoft.com/office/officeart/2005/8/layout/hierarchy3"/>
    <dgm:cxn modelId="{D656DAD8-DA5A-4FCD-B74B-F960BF4F7CD7}" srcId="{D988D202-869D-4E69-8644-1797B9A97E68}" destId="{90F9F3FC-A269-4E20-A48D-2388044E6528}" srcOrd="2" destOrd="0" parTransId="{03A4B09F-37EC-4086-BD06-46737F423A45}" sibTransId="{58BD17AD-BB1D-4C62-AC63-6A233027AC29}"/>
    <dgm:cxn modelId="{E1825A86-FA59-40A3-BB08-C81D2E82927F}" type="presParOf" srcId="{8A2F4408-33FD-4491-9B47-BEBCFCFC39C8}" destId="{C3BE46BC-A802-4968-946F-D98980B6874A}" srcOrd="0" destOrd="0" presId="urn:microsoft.com/office/officeart/2005/8/layout/hierarchy3"/>
    <dgm:cxn modelId="{B1410285-208A-43A8-9D11-CFD3D31F10AD}" type="presParOf" srcId="{C3BE46BC-A802-4968-946F-D98980B6874A}" destId="{1BE5113D-E0F4-4966-B9DC-C029FFCD72AC}" srcOrd="0" destOrd="0" presId="urn:microsoft.com/office/officeart/2005/8/layout/hierarchy3"/>
    <dgm:cxn modelId="{F1A9D02A-A952-4280-8ADB-34F10F3DDB67}" type="presParOf" srcId="{1BE5113D-E0F4-4966-B9DC-C029FFCD72AC}" destId="{3FCD2B54-DA18-4F46-A82C-48C18EF910AE}" srcOrd="0" destOrd="0" presId="urn:microsoft.com/office/officeart/2005/8/layout/hierarchy3"/>
    <dgm:cxn modelId="{1D34CB15-FA17-4FAA-ADD8-4F6976D9561A}" type="presParOf" srcId="{1BE5113D-E0F4-4966-B9DC-C029FFCD72AC}" destId="{C23DEE26-F3C6-449C-8CC6-CDA746E0CF3C}" srcOrd="1" destOrd="0" presId="urn:microsoft.com/office/officeart/2005/8/layout/hierarchy3"/>
    <dgm:cxn modelId="{BB000B30-E338-40D9-9126-6E3C10BA214F}" type="presParOf" srcId="{C3BE46BC-A802-4968-946F-D98980B6874A}" destId="{EF4AD17F-AE70-424F-9493-8C77357651B5}" srcOrd="1" destOrd="0" presId="urn:microsoft.com/office/officeart/2005/8/layout/hierarchy3"/>
    <dgm:cxn modelId="{F7CC5B56-6EFA-4C7E-AC53-946F0236D27F}" type="presParOf" srcId="{8A2F4408-33FD-4491-9B47-BEBCFCFC39C8}" destId="{CC7FF256-6E5D-4744-993B-99FE45216067}" srcOrd="1" destOrd="0" presId="urn:microsoft.com/office/officeart/2005/8/layout/hierarchy3"/>
    <dgm:cxn modelId="{9503AB93-DCB7-4857-BC31-779A86F97D7E}" type="presParOf" srcId="{CC7FF256-6E5D-4744-993B-99FE45216067}" destId="{A46D18BD-04C3-45F2-A9AB-57F8C29237CB}" srcOrd="0" destOrd="0" presId="urn:microsoft.com/office/officeart/2005/8/layout/hierarchy3"/>
    <dgm:cxn modelId="{22D59E3B-FF12-4429-BB32-75D7364592E8}" type="presParOf" srcId="{A46D18BD-04C3-45F2-A9AB-57F8C29237CB}" destId="{FD4C7BB7-46CB-431D-AC0A-4BE444B7F689}" srcOrd="0" destOrd="0" presId="urn:microsoft.com/office/officeart/2005/8/layout/hierarchy3"/>
    <dgm:cxn modelId="{0F9D8FA3-C7E3-4A80-BF72-57D9F6B2B769}" type="presParOf" srcId="{A46D18BD-04C3-45F2-A9AB-57F8C29237CB}" destId="{F30C01D2-CF53-4090-A19F-3FC777D2423D}" srcOrd="1" destOrd="0" presId="urn:microsoft.com/office/officeart/2005/8/layout/hierarchy3"/>
    <dgm:cxn modelId="{751610E7-4B10-4310-908D-0AB812997B68}" type="presParOf" srcId="{CC7FF256-6E5D-4744-993B-99FE45216067}" destId="{A52ECA07-024F-4CD5-AF1D-B0CBAD6AD81C}" srcOrd="1" destOrd="0" presId="urn:microsoft.com/office/officeart/2005/8/layout/hierarchy3"/>
    <dgm:cxn modelId="{5ED8DB4C-1B12-4A7B-BEA3-6EE78685E785}" type="presParOf" srcId="{8A2F4408-33FD-4491-9B47-BEBCFCFC39C8}" destId="{A3C430E7-9C3C-4FE8-89F1-CE5281B3D012}" srcOrd="2" destOrd="0" presId="urn:microsoft.com/office/officeart/2005/8/layout/hierarchy3"/>
    <dgm:cxn modelId="{408656EE-7D97-4351-877F-41A34E2B125A}" type="presParOf" srcId="{A3C430E7-9C3C-4FE8-89F1-CE5281B3D012}" destId="{444B20EE-CB37-47C1-A792-AC7A46B7F00D}" srcOrd="0" destOrd="0" presId="urn:microsoft.com/office/officeart/2005/8/layout/hierarchy3"/>
    <dgm:cxn modelId="{75B86A98-2ED3-4055-A0CE-81DB09CBB173}" type="presParOf" srcId="{444B20EE-CB37-47C1-A792-AC7A46B7F00D}" destId="{0DDDCAC6-3D1F-4859-A031-A8D1E88FB5E6}" srcOrd="0" destOrd="0" presId="urn:microsoft.com/office/officeart/2005/8/layout/hierarchy3"/>
    <dgm:cxn modelId="{3DF9BC0E-154D-48C3-8317-45B87075B802}" type="presParOf" srcId="{444B20EE-CB37-47C1-A792-AC7A46B7F00D}" destId="{DDF2C770-AA8B-462A-A12E-A666C4484CF2}" srcOrd="1" destOrd="0" presId="urn:microsoft.com/office/officeart/2005/8/layout/hierarchy3"/>
    <dgm:cxn modelId="{19D4DD64-798C-47FC-87BB-38860A4D32E5}" type="presParOf" srcId="{A3C430E7-9C3C-4FE8-89F1-CE5281B3D012}" destId="{1E6AC13B-03E8-4186-AF88-6E8B97626B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E10F19-DA59-41CF-B096-F5ABF526F1B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FC441DC-BA0C-45C5-9364-30E9D9203F30}">
      <dgm:prSet/>
      <dgm:spPr/>
      <dgm:t>
        <a:bodyPr/>
        <a:lstStyle/>
        <a:p>
          <a:r>
            <a:rPr lang="en-GB"/>
            <a:t>Week 1: </a:t>
          </a:r>
        </a:p>
        <a:p>
          <a:r>
            <a:rPr lang="en-GB"/>
            <a:t>Move &amp; Munch Kick-Off (Department of Health and Social Care, 2019)</a:t>
          </a:r>
          <a:endParaRPr lang="en-US"/>
        </a:p>
      </dgm:t>
    </dgm:pt>
    <dgm:pt modelId="{C7AD8753-9A16-4669-9E88-F591A4B6744A}" type="parTrans" cxnId="{D88158F6-2EF4-4F44-98E2-8CFA98D63A4C}">
      <dgm:prSet/>
      <dgm:spPr/>
      <dgm:t>
        <a:bodyPr/>
        <a:lstStyle/>
        <a:p>
          <a:endParaRPr lang="en-US"/>
        </a:p>
      </dgm:t>
    </dgm:pt>
    <dgm:pt modelId="{F1E85E66-F0BE-4A5A-B3A8-8F27567C13BB}" type="sibTrans" cxnId="{D88158F6-2EF4-4F44-98E2-8CFA98D63A4C}">
      <dgm:prSet/>
      <dgm:spPr/>
      <dgm:t>
        <a:bodyPr/>
        <a:lstStyle/>
        <a:p>
          <a:endParaRPr lang="en-US"/>
        </a:p>
      </dgm:t>
    </dgm:pt>
    <dgm:pt modelId="{805D57CA-6CBD-4015-B84A-E6AD493DB1F9}">
      <dgm:prSet/>
      <dgm:spPr/>
      <dgm:t>
        <a:bodyPr/>
        <a:lstStyle/>
        <a:p>
          <a:r>
            <a:rPr lang="en-GB"/>
            <a:t>Week 2: </a:t>
          </a:r>
        </a:p>
        <a:p>
          <a:r>
            <a:rPr lang="en-GB"/>
            <a:t>Rainbow Plate Challenge (British Nutrition Foundation, 2023)</a:t>
          </a:r>
          <a:endParaRPr lang="en-US"/>
        </a:p>
      </dgm:t>
    </dgm:pt>
    <dgm:pt modelId="{AE3BE9D0-23EF-4166-9C06-FF4088A02EDD}" type="parTrans" cxnId="{FBB6FD80-DE86-43DB-95F7-123B16405F5A}">
      <dgm:prSet/>
      <dgm:spPr/>
      <dgm:t>
        <a:bodyPr/>
        <a:lstStyle/>
        <a:p>
          <a:endParaRPr lang="en-US"/>
        </a:p>
      </dgm:t>
    </dgm:pt>
    <dgm:pt modelId="{EFE9314F-E0D8-49B0-B5E7-856DE90D0482}" type="sibTrans" cxnId="{FBB6FD80-DE86-43DB-95F7-123B16405F5A}">
      <dgm:prSet/>
      <dgm:spPr/>
      <dgm:t>
        <a:bodyPr/>
        <a:lstStyle/>
        <a:p>
          <a:endParaRPr lang="en-US"/>
        </a:p>
      </dgm:t>
    </dgm:pt>
    <dgm:pt modelId="{D9BE53FF-FE07-4496-9A93-FE66256362D1}">
      <dgm:prSet/>
      <dgm:spPr/>
      <dgm:t>
        <a:bodyPr/>
        <a:lstStyle/>
        <a:p>
          <a:r>
            <a:rPr lang="en-GB"/>
            <a:t>Week 3:</a:t>
          </a:r>
        </a:p>
        <a:p>
          <a:r>
            <a:rPr lang="en-GB"/>
            <a:t> Active Play Heroes (Sport England, 2022)</a:t>
          </a:r>
          <a:endParaRPr lang="en-US"/>
        </a:p>
      </dgm:t>
    </dgm:pt>
    <dgm:pt modelId="{22572A05-E7D3-484C-A84D-7838337DA72B}" type="parTrans" cxnId="{3D56D985-5F50-40B0-9111-3B4FC7B2EA3A}">
      <dgm:prSet/>
      <dgm:spPr/>
      <dgm:t>
        <a:bodyPr/>
        <a:lstStyle/>
        <a:p>
          <a:endParaRPr lang="en-US"/>
        </a:p>
      </dgm:t>
    </dgm:pt>
    <dgm:pt modelId="{E1AE8AAC-FAAA-45FC-8C9B-17F103CFD952}" type="sibTrans" cxnId="{3D56D985-5F50-40B0-9111-3B4FC7B2EA3A}">
      <dgm:prSet/>
      <dgm:spPr/>
      <dgm:t>
        <a:bodyPr/>
        <a:lstStyle/>
        <a:p>
          <a:endParaRPr lang="en-US"/>
        </a:p>
      </dgm:t>
    </dgm:pt>
    <dgm:pt modelId="{5C405CB3-23B2-41F0-B645-72C6754B4EC0}">
      <dgm:prSet/>
      <dgm:spPr/>
      <dgm:t>
        <a:bodyPr/>
        <a:lstStyle/>
        <a:p>
          <a:r>
            <a:rPr lang="en-GB"/>
            <a:t> Week 4: </a:t>
          </a:r>
        </a:p>
        <a:p>
          <a:r>
            <a:rPr lang="en-GB"/>
            <a:t>Snack Smart Detectives (Public Health England, 2020)</a:t>
          </a:r>
          <a:endParaRPr lang="en-US"/>
        </a:p>
      </dgm:t>
    </dgm:pt>
    <dgm:pt modelId="{D8E4BEFF-8AC7-4C35-AA58-2866251EB20C}" type="parTrans" cxnId="{4ECCAAFE-4C74-4649-8A7D-799E59DAF50B}">
      <dgm:prSet/>
      <dgm:spPr/>
      <dgm:t>
        <a:bodyPr/>
        <a:lstStyle/>
        <a:p>
          <a:endParaRPr lang="en-US"/>
        </a:p>
      </dgm:t>
    </dgm:pt>
    <dgm:pt modelId="{CCAEA4FD-B47B-40C0-AACE-FB1460F2138D}" type="sibTrans" cxnId="{4ECCAAFE-4C74-4649-8A7D-799E59DAF50B}">
      <dgm:prSet/>
      <dgm:spPr/>
      <dgm:t>
        <a:bodyPr/>
        <a:lstStyle/>
        <a:p>
          <a:endParaRPr lang="en-US"/>
        </a:p>
      </dgm:t>
    </dgm:pt>
    <dgm:pt modelId="{549B70BF-766D-47D4-9F11-03D6D86536B2}">
      <dgm:prSet/>
      <dgm:spPr/>
      <dgm:t>
        <a:bodyPr/>
        <a:lstStyle/>
        <a:p>
          <a:r>
            <a:rPr lang="en-GB"/>
            <a:t> Week 5:</a:t>
          </a:r>
        </a:p>
        <a:p>
          <a:r>
            <a:rPr lang="en-GB"/>
            <a:t> Family Fitness &amp; Food Week (Public Health England, 2018)</a:t>
          </a:r>
          <a:endParaRPr lang="en-US"/>
        </a:p>
      </dgm:t>
    </dgm:pt>
    <dgm:pt modelId="{E02A382D-0D16-40A5-915B-4DA01C042F9B}" type="parTrans" cxnId="{F3884E70-24C8-4AFA-AD02-45049B0C8084}">
      <dgm:prSet/>
      <dgm:spPr/>
      <dgm:t>
        <a:bodyPr/>
        <a:lstStyle/>
        <a:p>
          <a:endParaRPr lang="en-US"/>
        </a:p>
      </dgm:t>
    </dgm:pt>
    <dgm:pt modelId="{44641FBF-6E04-4865-A7FB-DF22A7F85330}" type="sibTrans" cxnId="{F3884E70-24C8-4AFA-AD02-45049B0C8084}">
      <dgm:prSet/>
      <dgm:spPr/>
      <dgm:t>
        <a:bodyPr/>
        <a:lstStyle/>
        <a:p>
          <a:endParaRPr lang="en-US"/>
        </a:p>
      </dgm:t>
    </dgm:pt>
    <dgm:pt modelId="{E4D7AABA-ED2D-4DBC-AE7B-F6A193525589}">
      <dgm:prSet/>
      <dgm:spPr/>
      <dgm:t>
        <a:bodyPr/>
        <a:lstStyle/>
        <a:p>
          <a:r>
            <a:rPr lang="en-GB"/>
            <a:t> Week 6:</a:t>
          </a:r>
        </a:p>
        <a:p>
          <a:r>
            <a:rPr lang="en-GB"/>
            <a:t> Celebrate &amp; Sustain (World Health Organization, 2020)</a:t>
          </a:r>
          <a:endParaRPr lang="en-US"/>
        </a:p>
      </dgm:t>
    </dgm:pt>
    <dgm:pt modelId="{52C210D6-579D-489F-BCF5-4FFB3CB79C3B}" type="parTrans" cxnId="{945FBD02-6B04-4188-8C52-D2B7BA007299}">
      <dgm:prSet/>
      <dgm:spPr/>
      <dgm:t>
        <a:bodyPr/>
        <a:lstStyle/>
        <a:p>
          <a:endParaRPr lang="en-US"/>
        </a:p>
      </dgm:t>
    </dgm:pt>
    <dgm:pt modelId="{89C3E9AD-99DD-483F-BD4B-921A4081FDA4}" type="sibTrans" cxnId="{945FBD02-6B04-4188-8C52-D2B7BA007299}">
      <dgm:prSet/>
      <dgm:spPr/>
      <dgm:t>
        <a:bodyPr/>
        <a:lstStyle/>
        <a:p>
          <a:endParaRPr lang="en-US"/>
        </a:p>
      </dgm:t>
    </dgm:pt>
    <dgm:pt modelId="{2A5EFF0D-7875-4CC3-90A2-78059852DF25}" type="pres">
      <dgm:prSet presAssocID="{29E10F19-DA59-41CF-B096-F5ABF526F1B5}" presName="Name0" presStyleCnt="0">
        <dgm:presLayoutVars>
          <dgm:dir/>
          <dgm:resizeHandles val="exact"/>
        </dgm:presLayoutVars>
      </dgm:prSet>
      <dgm:spPr/>
    </dgm:pt>
    <dgm:pt modelId="{3AE873B6-1179-42F9-97FC-C00165D73F7B}" type="pres">
      <dgm:prSet presAssocID="{EFC441DC-BA0C-45C5-9364-30E9D9203F30}" presName="node" presStyleLbl="node1" presStyleIdx="0" presStyleCnt="6">
        <dgm:presLayoutVars>
          <dgm:bulletEnabled val="1"/>
        </dgm:presLayoutVars>
      </dgm:prSet>
      <dgm:spPr/>
    </dgm:pt>
    <dgm:pt modelId="{0FE8AD95-FF42-4819-AD81-6CCA3DFC66B3}" type="pres">
      <dgm:prSet presAssocID="{F1E85E66-F0BE-4A5A-B3A8-8F27567C13BB}" presName="sibTrans" presStyleLbl="sibTrans1D1" presStyleIdx="0" presStyleCnt="5"/>
      <dgm:spPr/>
    </dgm:pt>
    <dgm:pt modelId="{13180AA3-B835-404A-8CC1-AF127969301D}" type="pres">
      <dgm:prSet presAssocID="{F1E85E66-F0BE-4A5A-B3A8-8F27567C13BB}" presName="connectorText" presStyleLbl="sibTrans1D1" presStyleIdx="0" presStyleCnt="5"/>
      <dgm:spPr/>
    </dgm:pt>
    <dgm:pt modelId="{03B14C27-658C-43A2-A8FB-29FA3D59064E}" type="pres">
      <dgm:prSet presAssocID="{805D57CA-6CBD-4015-B84A-E6AD493DB1F9}" presName="node" presStyleLbl="node1" presStyleIdx="1" presStyleCnt="6">
        <dgm:presLayoutVars>
          <dgm:bulletEnabled val="1"/>
        </dgm:presLayoutVars>
      </dgm:prSet>
      <dgm:spPr/>
    </dgm:pt>
    <dgm:pt modelId="{AAA599A9-507B-451F-A570-62DF6A294ADD}" type="pres">
      <dgm:prSet presAssocID="{EFE9314F-E0D8-49B0-B5E7-856DE90D0482}" presName="sibTrans" presStyleLbl="sibTrans1D1" presStyleIdx="1" presStyleCnt="5"/>
      <dgm:spPr/>
    </dgm:pt>
    <dgm:pt modelId="{46603ED2-8C9F-4019-83EB-FA3FE8B185B5}" type="pres">
      <dgm:prSet presAssocID="{EFE9314F-E0D8-49B0-B5E7-856DE90D0482}" presName="connectorText" presStyleLbl="sibTrans1D1" presStyleIdx="1" presStyleCnt="5"/>
      <dgm:spPr/>
    </dgm:pt>
    <dgm:pt modelId="{BA88115B-EC14-44D3-8934-9E553EAF2D3D}" type="pres">
      <dgm:prSet presAssocID="{D9BE53FF-FE07-4496-9A93-FE66256362D1}" presName="node" presStyleLbl="node1" presStyleIdx="2" presStyleCnt="6">
        <dgm:presLayoutVars>
          <dgm:bulletEnabled val="1"/>
        </dgm:presLayoutVars>
      </dgm:prSet>
      <dgm:spPr/>
    </dgm:pt>
    <dgm:pt modelId="{84C25E50-D2AA-498B-8000-66872D6F3AF9}" type="pres">
      <dgm:prSet presAssocID="{E1AE8AAC-FAAA-45FC-8C9B-17F103CFD952}" presName="sibTrans" presStyleLbl="sibTrans1D1" presStyleIdx="2" presStyleCnt="5"/>
      <dgm:spPr/>
    </dgm:pt>
    <dgm:pt modelId="{111CED00-F382-4DCD-8E56-12047EE76CAF}" type="pres">
      <dgm:prSet presAssocID="{E1AE8AAC-FAAA-45FC-8C9B-17F103CFD952}" presName="connectorText" presStyleLbl="sibTrans1D1" presStyleIdx="2" presStyleCnt="5"/>
      <dgm:spPr/>
    </dgm:pt>
    <dgm:pt modelId="{D19F3689-C410-4AB5-9D22-0B40C403238B}" type="pres">
      <dgm:prSet presAssocID="{5C405CB3-23B2-41F0-B645-72C6754B4EC0}" presName="node" presStyleLbl="node1" presStyleIdx="3" presStyleCnt="6">
        <dgm:presLayoutVars>
          <dgm:bulletEnabled val="1"/>
        </dgm:presLayoutVars>
      </dgm:prSet>
      <dgm:spPr/>
    </dgm:pt>
    <dgm:pt modelId="{D79B8FFB-52D7-4E43-8F71-B4CD25E91BE1}" type="pres">
      <dgm:prSet presAssocID="{CCAEA4FD-B47B-40C0-AACE-FB1460F2138D}" presName="sibTrans" presStyleLbl="sibTrans1D1" presStyleIdx="3" presStyleCnt="5"/>
      <dgm:spPr/>
    </dgm:pt>
    <dgm:pt modelId="{5F4B2ED5-6978-48B4-A775-CC05BCE93B1F}" type="pres">
      <dgm:prSet presAssocID="{CCAEA4FD-B47B-40C0-AACE-FB1460F2138D}" presName="connectorText" presStyleLbl="sibTrans1D1" presStyleIdx="3" presStyleCnt="5"/>
      <dgm:spPr/>
    </dgm:pt>
    <dgm:pt modelId="{9AB33914-7C05-4A8C-A370-76228EC08E32}" type="pres">
      <dgm:prSet presAssocID="{549B70BF-766D-47D4-9F11-03D6D86536B2}" presName="node" presStyleLbl="node1" presStyleIdx="4" presStyleCnt="6">
        <dgm:presLayoutVars>
          <dgm:bulletEnabled val="1"/>
        </dgm:presLayoutVars>
      </dgm:prSet>
      <dgm:spPr/>
    </dgm:pt>
    <dgm:pt modelId="{09BD7B84-6E29-48C7-BB12-0C8D524310E8}" type="pres">
      <dgm:prSet presAssocID="{44641FBF-6E04-4865-A7FB-DF22A7F85330}" presName="sibTrans" presStyleLbl="sibTrans1D1" presStyleIdx="4" presStyleCnt="5"/>
      <dgm:spPr/>
    </dgm:pt>
    <dgm:pt modelId="{A7128D71-F66F-4078-929D-7A900FAF98E0}" type="pres">
      <dgm:prSet presAssocID="{44641FBF-6E04-4865-A7FB-DF22A7F85330}" presName="connectorText" presStyleLbl="sibTrans1D1" presStyleIdx="4" presStyleCnt="5"/>
      <dgm:spPr/>
    </dgm:pt>
    <dgm:pt modelId="{920374D8-1E68-4031-99B6-11DEBEBC49B5}" type="pres">
      <dgm:prSet presAssocID="{E4D7AABA-ED2D-4DBC-AE7B-F6A193525589}" presName="node" presStyleLbl="node1" presStyleIdx="5" presStyleCnt="6">
        <dgm:presLayoutVars>
          <dgm:bulletEnabled val="1"/>
        </dgm:presLayoutVars>
      </dgm:prSet>
      <dgm:spPr/>
    </dgm:pt>
  </dgm:ptLst>
  <dgm:cxnLst>
    <dgm:cxn modelId="{945FBD02-6B04-4188-8C52-D2B7BA007299}" srcId="{29E10F19-DA59-41CF-B096-F5ABF526F1B5}" destId="{E4D7AABA-ED2D-4DBC-AE7B-F6A193525589}" srcOrd="5" destOrd="0" parTransId="{52C210D6-579D-489F-BCF5-4FFB3CB79C3B}" sibTransId="{89C3E9AD-99DD-483F-BD4B-921A4081FDA4}"/>
    <dgm:cxn modelId="{7CD4901A-FC72-48AD-9AAD-A35D567D4BBC}" type="presOf" srcId="{29E10F19-DA59-41CF-B096-F5ABF526F1B5}" destId="{2A5EFF0D-7875-4CC3-90A2-78059852DF25}" srcOrd="0" destOrd="0" presId="urn:microsoft.com/office/officeart/2016/7/layout/RepeatingBendingProcessNew"/>
    <dgm:cxn modelId="{88BFBA1B-5BDF-4AF8-AFAC-840A745A9340}" type="presOf" srcId="{549B70BF-766D-47D4-9F11-03D6D86536B2}" destId="{9AB33914-7C05-4A8C-A370-76228EC08E32}" srcOrd="0" destOrd="0" presId="urn:microsoft.com/office/officeart/2016/7/layout/RepeatingBendingProcessNew"/>
    <dgm:cxn modelId="{68253336-34F0-40B0-AAE3-740360FCA7D1}" type="presOf" srcId="{44641FBF-6E04-4865-A7FB-DF22A7F85330}" destId="{A7128D71-F66F-4078-929D-7A900FAF98E0}" srcOrd="1" destOrd="0" presId="urn:microsoft.com/office/officeart/2016/7/layout/RepeatingBendingProcessNew"/>
    <dgm:cxn modelId="{964F2C5C-3B9B-4DD6-9B12-53E565AEB3BA}" type="presOf" srcId="{E4D7AABA-ED2D-4DBC-AE7B-F6A193525589}" destId="{920374D8-1E68-4031-99B6-11DEBEBC49B5}" srcOrd="0" destOrd="0" presId="urn:microsoft.com/office/officeart/2016/7/layout/RepeatingBendingProcessNew"/>
    <dgm:cxn modelId="{15BA0764-B091-452B-87CE-EA883D35A2B0}" type="presOf" srcId="{CCAEA4FD-B47B-40C0-AACE-FB1460F2138D}" destId="{D79B8FFB-52D7-4E43-8F71-B4CD25E91BE1}" srcOrd="0" destOrd="0" presId="urn:microsoft.com/office/officeart/2016/7/layout/RepeatingBendingProcessNew"/>
    <dgm:cxn modelId="{F3884E70-24C8-4AFA-AD02-45049B0C8084}" srcId="{29E10F19-DA59-41CF-B096-F5ABF526F1B5}" destId="{549B70BF-766D-47D4-9F11-03D6D86536B2}" srcOrd="4" destOrd="0" parTransId="{E02A382D-0D16-40A5-915B-4DA01C042F9B}" sibTransId="{44641FBF-6E04-4865-A7FB-DF22A7F85330}"/>
    <dgm:cxn modelId="{5F331272-7679-443C-A615-9665C2B5A037}" type="presOf" srcId="{E1AE8AAC-FAAA-45FC-8C9B-17F103CFD952}" destId="{84C25E50-D2AA-498B-8000-66872D6F3AF9}" srcOrd="0" destOrd="0" presId="urn:microsoft.com/office/officeart/2016/7/layout/RepeatingBendingProcessNew"/>
    <dgm:cxn modelId="{3651657B-FA5F-4841-8D3A-8A2ADF9AD8E7}" type="presOf" srcId="{5C405CB3-23B2-41F0-B645-72C6754B4EC0}" destId="{D19F3689-C410-4AB5-9D22-0B40C403238B}" srcOrd="0" destOrd="0" presId="urn:microsoft.com/office/officeart/2016/7/layout/RepeatingBendingProcessNew"/>
    <dgm:cxn modelId="{62A93C7E-23F7-400B-BC0E-1856F32F950E}" type="presOf" srcId="{D9BE53FF-FE07-4496-9A93-FE66256362D1}" destId="{BA88115B-EC14-44D3-8934-9E553EAF2D3D}" srcOrd="0" destOrd="0" presId="urn:microsoft.com/office/officeart/2016/7/layout/RepeatingBendingProcessNew"/>
    <dgm:cxn modelId="{FBB6FD80-DE86-43DB-95F7-123B16405F5A}" srcId="{29E10F19-DA59-41CF-B096-F5ABF526F1B5}" destId="{805D57CA-6CBD-4015-B84A-E6AD493DB1F9}" srcOrd="1" destOrd="0" parTransId="{AE3BE9D0-23EF-4166-9C06-FF4088A02EDD}" sibTransId="{EFE9314F-E0D8-49B0-B5E7-856DE90D0482}"/>
    <dgm:cxn modelId="{3D56D985-5F50-40B0-9111-3B4FC7B2EA3A}" srcId="{29E10F19-DA59-41CF-B096-F5ABF526F1B5}" destId="{D9BE53FF-FE07-4496-9A93-FE66256362D1}" srcOrd="2" destOrd="0" parTransId="{22572A05-E7D3-484C-A84D-7838337DA72B}" sibTransId="{E1AE8AAC-FAAA-45FC-8C9B-17F103CFD952}"/>
    <dgm:cxn modelId="{37BD45A3-EAC8-445F-AF72-3A480B290E9F}" type="presOf" srcId="{805D57CA-6CBD-4015-B84A-E6AD493DB1F9}" destId="{03B14C27-658C-43A2-A8FB-29FA3D59064E}" srcOrd="0" destOrd="0" presId="urn:microsoft.com/office/officeart/2016/7/layout/RepeatingBendingProcessNew"/>
    <dgm:cxn modelId="{0D8F42AB-01D9-461F-AE58-669828E2B978}" type="presOf" srcId="{EFE9314F-E0D8-49B0-B5E7-856DE90D0482}" destId="{AAA599A9-507B-451F-A570-62DF6A294ADD}" srcOrd="0" destOrd="0" presId="urn:microsoft.com/office/officeart/2016/7/layout/RepeatingBendingProcessNew"/>
    <dgm:cxn modelId="{9A5181AE-F72B-41DA-B712-3BFD7746A569}" type="presOf" srcId="{E1AE8AAC-FAAA-45FC-8C9B-17F103CFD952}" destId="{111CED00-F382-4DCD-8E56-12047EE76CAF}" srcOrd="1" destOrd="0" presId="urn:microsoft.com/office/officeart/2016/7/layout/RepeatingBendingProcessNew"/>
    <dgm:cxn modelId="{1F2E23C8-3F54-4CC5-BC93-3B474BB18775}" type="presOf" srcId="{F1E85E66-F0BE-4A5A-B3A8-8F27567C13BB}" destId="{13180AA3-B835-404A-8CC1-AF127969301D}" srcOrd="1" destOrd="0" presId="urn:microsoft.com/office/officeart/2016/7/layout/RepeatingBendingProcessNew"/>
    <dgm:cxn modelId="{E01B7DD2-A11C-49A3-A2E6-F75792B6ADC2}" type="presOf" srcId="{44641FBF-6E04-4865-A7FB-DF22A7F85330}" destId="{09BD7B84-6E29-48C7-BB12-0C8D524310E8}" srcOrd="0" destOrd="0" presId="urn:microsoft.com/office/officeart/2016/7/layout/RepeatingBendingProcessNew"/>
    <dgm:cxn modelId="{044067E8-7530-46E1-890F-AAC86E2BEE21}" type="presOf" srcId="{CCAEA4FD-B47B-40C0-AACE-FB1460F2138D}" destId="{5F4B2ED5-6978-48B4-A775-CC05BCE93B1F}" srcOrd="1" destOrd="0" presId="urn:microsoft.com/office/officeart/2016/7/layout/RepeatingBendingProcessNew"/>
    <dgm:cxn modelId="{6FF88EF3-FE9C-4C19-8585-F7330F42DEA8}" type="presOf" srcId="{F1E85E66-F0BE-4A5A-B3A8-8F27567C13BB}" destId="{0FE8AD95-FF42-4819-AD81-6CCA3DFC66B3}" srcOrd="0" destOrd="0" presId="urn:microsoft.com/office/officeart/2016/7/layout/RepeatingBendingProcessNew"/>
    <dgm:cxn modelId="{BB4CD4F4-209F-488A-965B-F4467A4E6239}" type="presOf" srcId="{EFE9314F-E0D8-49B0-B5E7-856DE90D0482}" destId="{46603ED2-8C9F-4019-83EB-FA3FE8B185B5}" srcOrd="1" destOrd="0" presId="urn:microsoft.com/office/officeart/2016/7/layout/RepeatingBendingProcessNew"/>
    <dgm:cxn modelId="{D88158F6-2EF4-4F44-98E2-8CFA98D63A4C}" srcId="{29E10F19-DA59-41CF-B096-F5ABF526F1B5}" destId="{EFC441DC-BA0C-45C5-9364-30E9D9203F30}" srcOrd="0" destOrd="0" parTransId="{C7AD8753-9A16-4669-9E88-F591A4B6744A}" sibTransId="{F1E85E66-F0BE-4A5A-B3A8-8F27567C13BB}"/>
    <dgm:cxn modelId="{279F2FFB-2F75-4786-BEE7-696EE7A58955}" type="presOf" srcId="{EFC441DC-BA0C-45C5-9364-30E9D9203F30}" destId="{3AE873B6-1179-42F9-97FC-C00165D73F7B}" srcOrd="0" destOrd="0" presId="urn:microsoft.com/office/officeart/2016/7/layout/RepeatingBendingProcessNew"/>
    <dgm:cxn modelId="{4ECCAAFE-4C74-4649-8A7D-799E59DAF50B}" srcId="{29E10F19-DA59-41CF-B096-F5ABF526F1B5}" destId="{5C405CB3-23B2-41F0-B645-72C6754B4EC0}" srcOrd="3" destOrd="0" parTransId="{D8E4BEFF-8AC7-4C35-AA58-2866251EB20C}" sibTransId="{CCAEA4FD-B47B-40C0-AACE-FB1460F2138D}"/>
    <dgm:cxn modelId="{5CA36B46-3D5A-45E0-B241-FBA37E440807}" type="presParOf" srcId="{2A5EFF0D-7875-4CC3-90A2-78059852DF25}" destId="{3AE873B6-1179-42F9-97FC-C00165D73F7B}" srcOrd="0" destOrd="0" presId="urn:microsoft.com/office/officeart/2016/7/layout/RepeatingBendingProcessNew"/>
    <dgm:cxn modelId="{A16EE73A-551B-4649-BAB3-151174D0407F}" type="presParOf" srcId="{2A5EFF0D-7875-4CC3-90A2-78059852DF25}" destId="{0FE8AD95-FF42-4819-AD81-6CCA3DFC66B3}" srcOrd="1" destOrd="0" presId="urn:microsoft.com/office/officeart/2016/7/layout/RepeatingBendingProcessNew"/>
    <dgm:cxn modelId="{5D3C49AF-38AF-4B16-B871-FD8FFE9D0D61}" type="presParOf" srcId="{0FE8AD95-FF42-4819-AD81-6CCA3DFC66B3}" destId="{13180AA3-B835-404A-8CC1-AF127969301D}" srcOrd="0" destOrd="0" presId="urn:microsoft.com/office/officeart/2016/7/layout/RepeatingBendingProcessNew"/>
    <dgm:cxn modelId="{F6CA6B8C-7359-42F4-A8D1-A37D3BF06F2B}" type="presParOf" srcId="{2A5EFF0D-7875-4CC3-90A2-78059852DF25}" destId="{03B14C27-658C-43A2-A8FB-29FA3D59064E}" srcOrd="2" destOrd="0" presId="urn:microsoft.com/office/officeart/2016/7/layout/RepeatingBendingProcessNew"/>
    <dgm:cxn modelId="{C1560E07-4C83-4E1C-BBD9-FA818C800030}" type="presParOf" srcId="{2A5EFF0D-7875-4CC3-90A2-78059852DF25}" destId="{AAA599A9-507B-451F-A570-62DF6A294ADD}" srcOrd="3" destOrd="0" presId="urn:microsoft.com/office/officeart/2016/7/layout/RepeatingBendingProcessNew"/>
    <dgm:cxn modelId="{F170D933-568C-402E-AD63-D4B4F66D6B50}" type="presParOf" srcId="{AAA599A9-507B-451F-A570-62DF6A294ADD}" destId="{46603ED2-8C9F-4019-83EB-FA3FE8B185B5}" srcOrd="0" destOrd="0" presId="urn:microsoft.com/office/officeart/2016/7/layout/RepeatingBendingProcessNew"/>
    <dgm:cxn modelId="{0F919FB2-E68C-473A-A155-D2F6D503FD62}" type="presParOf" srcId="{2A5EFF0D-7875-4CC3-90A2-78059852DF25}" destId="{BA88115B-EC14-44D3-8934-9E553EAF2D3D}" srcOrd="4" destOrd="0" presId="urn:microsoft.com/office/officeart/2016/7/layout/RepeatingBendingProcessNew"/>
    <dgm:cxn modelId="{8AC74960-0FE1-42BF-89F5-8A83EE72A0C3}" type="presParOf" srcId="{2A5EFF0D-7875-4CC3-90A2-78059852DF25}" destId="{84C25E50-D2AA-498B-8000-66872D6F3AF9}" srcOrd="5" destOrd="0" presId="urn:microsoft.com/office/officeart/2016/7/layout/RepeatingBendingProcessNew"/>
    <dgm:cxn modelId="{A6FC81BD-6464-455E-93E2-07471E55B586}" type="presParOf" srcId="{84C25E50-D2AA-498B-8000-66872D6F3AF9}" destId="{111CED00-F382-4DCD-8E56-12047EE76CAF}" srcOrd="0" destOrd="0" presId="urn:microsoft.com/office/officeart/2016/7/layout/RepeatingBendingProcessNew"/>
    <dgm:cxn modelId="{44A13777-00E9-4A93-9239-1E62B7076DF5}" type="presParOf" srcId="{2A5EFF0D-7875-4CC3-90A2-78059852DF25}" destId="{D19F3689-C410-4AB5-9D22-0B40C403238B}" srcOrd="6" destOrd="0" presId="urn:microsoft.com/office/officeart/2016/7/layout/RepeatingBendingProcessNew"/>
    <dgm:cxn modelId="{EEB18261-E3F0-41E8-8557-D967D9709C20}" type="presParOf" srcId="{2A5EFF0D-7875-4CC3-90A2-78059852DF25}" destId="{D79B8FFB-52D7-4E43-8F71-B4CD25E91BE1}" srcOrd="7" destOrd="0" presId="urn:microsoft.com/office/officeart/2016/7/layout/RepeatingBendingProcessNew"/>
    <dgm:cxn modelId="{E1C48E01-CD14-4955-90B5-203F977DCA74}" type="presParOf" srcId="{D79B8FFB-52D7-4E43-8F71-B4CD25E91BE1}" destId="{5F4B2ED5-6978-48B4-A775-CC05BCE93B1F}" srcOrd="0" destOrd="0" presId="urn:microsoft.com/office/officeart/2016/7/layout/RepeatingBendingProcessNew"/>
    <dgm:cxn modelId="{4B08BE89-FD29-4576-8135-9320BEE9FA5C}" type="presParOf" srcId="{2A5EFF0D-7875-4CC3-90A2-78059852DF25}" destId="{9AB33914-7C05-4A8C-A370-76228EC08E32}" srcOrd="8" destOrd="0" presId="urn:microsoft.com/office/officeart/2016/7/layout/RepeatingBendingProcessNew"/>
    <dgm:cxn modelId="{96EE41FE-8A7D-49E2-8DE8-C9C5173BE413}" type="presParOf" srcId="{2A5EFF0D-7875-4CC3-90A2-78059852DF25}" destId="{09BD7B84-6E29-48C7-BB12-0C8D524310E8}" srcOrd="9" destOrd="0" presId="urn:microsoft.com/office/officeart/2016/7/layout/RepeatingBendingProcessNew"/>
    <dgm:cxn modelId="{4E06D2E1-D22B-438F-9BF7-9C24A806C38B}" type="presParOf" srcId="{09BD7B84-6E29-48C7-BB12-0C8D524310E8}" destId="{A7128D71-F66F-4078-929D-7A900FAF98E0}" srcOrd="0" destOrd="0" presId="urn:microsoft.com/office/officeart/2016/7/layout/RepeatingBendingProcessNew"/>
    <dgm:cxn modelId="{4598A83D-D5D8-45C1-9084-0D061AD7DACF}" type="presParOf" srcId="{2A5EFF0D-7875-4CC3-90A2-78059852DF25}" destId="{920374D8-1E68-4031-99B6-11DEBEBC49B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3C7CC-10F4-4CCD-B49A-F5124FC42E41}">
      <dsp:nvSpPr>
        <dsp:cNvPr id="0" name=""/>
        <dsp:cNvSpPr/>
      </dsp:nvSpPr>
      <dsp:spPr>
        <a:xfrm>
          <a:off x="858660" y="0"/>
          <a:ext cx="3172750" cy="23675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1  </a:t>
          </a:r>
        </a:p>
        <a:p>
          <a:pPr marL="0" lvl="0" indent="0" algn="ctr" defTabSz="755650">
            <a:lnSpc>
              <a:spcPct val="90000"/>
            </a:lnSpc>
            <a:spcBef>
              <a:spcPct val="0"/>
            </a:spcBef>
            <a:spcAft>
              <a:spcPct val="35000"/>
            </a:spcAft>
            <a:buNone/>
          </a:pPr>
          <a:r>
            <a:rPr lang="en-GB" sz="1700" b="1" kern="1200">
              <a:solidFill>
                <a:schemeClr val="accent3">
                  <a:lumMod val="60000"/>
                  <a:lumOff val="40000"/>
                </a:schemeClr>
              </a:solidFill>
            </a:rPr>
            <a:t>Move &amp; Munch Kick-Off</a:t>
          </a:r>
        </a:p>
        <a:p>
          <a:pPr marL="0" lvl="0" indent="0" algn="ctr" defTabSz="755650">
            <a:lnSpc>
              <a:spcPct val="90000"/>
            </a:lnSpc>
            <a:spcBef>
              <a:spcPct val="0"/>
            </a:spcBef>
            <a:spcAft>
              <a:spcPct val="35000"/>
            </a:spcAft>
            <a:buNone/>
          </a:pPr>
          <a:r>
            <a:rPr lang="en-GB" sz="1700" kern="1200">
              <a:solidFill>
                <a:schemeClr val="accent3">
                  <a:lumMod val="60000"/>
                  <a:lumOff val="40000"/>
                </a:schemeClr>
              </a:solidFill>
            </a:rPr>
            <a:t> </a:t>
          </a:r>
          <a:r>
            <a:rPr lang="en-GB" sz="1700" kern="1200"/>
            <a:t>Introduction to the campaign with fun movement games and fruit tasting to build excitement and establish healthy habits. </a:t>
          </a:r>
          <a:r>
            <a:rPr lang="en-GB" sz="1200" kern="1200"/>
            <a:t>(Department of Health and Social Care, 2019)</a:t>
          </a:r>
        </a:p>
        <a:p>
          <a:pPr marL="0" lvl="0" indent="0" algn="ctr" defTabSz="755650">
            <a:lnSpc>
              <a:spcPct val="90000"/>
            </a:lnSpc>
            <a:spcBef>
              <a:spcPct val="0"/>
            </a:spcBef>
            <a:spcAft>
              <a:spcPct val="35000"/>
            </a:spcAft>
            <a:buNone/>
          </a:pPr>
          <a:r>
            <a:rPr lang="en-GB" sz="1700" kern="1200"/>
            <a:t> </a:t>
          </a:r>
          <a:endParaRPr lang="en-US" sz="1700" kern="1200"/>
        </a:p>
      </dsp:txBody>
      <dsp:txXfrm>
        <a:off x="858660" y="0"/>
        <a:ext cx="3172750" cy="2367501"/>
      </dsp:txXfrm>
    </dsp:sp>
    <dsp:sp modelId="{F23E1AF6-B7F2-4BED-B831-09A486F5ECC2}">
      <dsp:nvSpPr>
        <dsp:cNvPr id="0" name=""/>
        <dsp:cNvSpPr/>
      </dsp:nvSpPr>
      <dsp:spPr>
        <a:xfrm>
          <a:off x="4347225" y="0"/>
          <a:ext cx="2919619" cy="235467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2 </a:t>
          </a:r>
        </a:p>
        <a:p>
          <a:pPr marL="0" lvl="0" indent="0" algn="ctr" defTabSz="755650">
            <a:lnSpc>
              <a:spcPct val="90000"/>
            </a:lnSpc>
            <a:spcBef>
              <a:spcPct val="0"/>
            </a:spcBef>
            <a:spcAft>
              <a:spcPct val="35000"/>
            </a:spcAft>
            <a:buNone/>
          </a:pPr>
          <a:r>
            <a:rPr lang="en-GB" sz="1700" b="1" kern="1200"/>
            <a:t> </a:t>
          </a:r>
          <a:r>
            <a:rPr lang="en-GB" sz="1700" b="1" kern="1200">
              <a:solidFill>
                <a:srgbClr val="FFFF00"/>
              </a:solidFill>
            </a:rPr>
            <a:t>Rainbow Plate Challenge </a:t>
          </a:r>
        </a:p>
        <a:p>
          <a:pPr marL="0" lvl="0" indent="0" algn="ctr" defTabSz="755650">
            <a:lnSpc>
              <a:spcPct val="90000"/>
            </a:lnSpc>
            <a:spcBef>
              <a:spcPct val="0"/>
            </a:spcBef>
            <a:spcAft>
              <a:spcPct val="35000"/>
            </a:spcAft>
            <a:buNone/>
          </a:pPr>
          <a:r>
            <a:rPr lang="en-GB" sz="1700" kern="1200"/>
            <a:t>Children explore different coloured fruits and vegetables to understand balanced eating and nutrient variety. </a:t>
          </a:r>
          <a:r>
            <a:rPr lang="en-GB" sz="1200" kern="1200"/>
            <a:t>(British Nutrition Foundation, 2023)</a:t>
          </a:r>
        </a:p>
        <a:p>
          <a:pPr marL="0" lvl="0" indent="0" algn="ctr" defTabSz="755650">
            <a:lnSpc>
              <a:spcPct val="90000"/>
            </a:lnSpc>
            <a:spcBef>
              <a:spcPct val="0"/>
            </a:spcBef>
            <a:spcAft>
              <a:spcPct val="35000"/>
            </a:spcAft>
            <a:buNone/>
          </a:pPr>
          <a:r>
            <a:rPr lang="en-GB" sz="1700" kern="1200"/>
            <a:t> </a:t>
          </a:r>
          <a:endParaRPr lang="en-US" sz="1700" kern="1200"/>
        </a:p>
      </dsp:txBody>
      <dsp:txXfrm>
        <a:off x="4347225" y="0"/>
        <a:ext cx="2919619" cy="2354678"/>
      </dsp:txXfrm>
    </dsp:sp>
    <dsp:sp modelId="{386D45D3-3909-40AA-9C73-E7A85735D84D}">
      <dsp:nvSpPr>
        <dsp:cNvPr id="0" name=""/>
        <dsp:cNvSpPr/>
      </dsp:nvSpPr>
      <dsp:spPr>
        <a:xfrm>
          <a:off x="7558807" y="32324"/>
          <a:ext cx="3237157" cy="23045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3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Active Play Heroes </a:t>
          </a:r>
        </a:p>
        <a:p>
          <a:pPr marL="0" lvl="0" indent="0" algn="ctr" defTabSz="755650">
            <a:lnSpc>
              <a:spcPct val="90000"/>
            </a:lnSpc>
            <a:spcBef>
              <a:spcPct val="0"/>
            </a:spcBef>
            <a:spcAft>
              <a:spcPct val="35000"/>
            </a:spcAft>
            <a:buNone/>
          </a:pPr>
          <a:r>
            <a:rPr lang="en-GB" sz="1700" kern="1200"/>
            <a:t>Playground-based games and team activities to encourage daily physical activity and enjoyment of movement. </a:t>
          </a:r>
          <a:r>
            <a:rPr lang="en-GB" sz="1200" kern="1200"/>
            <a:t>(Sport England, 2022)</a:t>
          </a:r>
        </a:p>
        <a:p>
          <a:pPr marL="0" lvl="0" indent="0" algn="ctr" defTabSz="755650">
            <a:lnSpc>
              <a:spcPct val="90000"/>
            </a:lnSpc>
            <a:spcBef>
              <a:spcPct val="0"/>
            </a:spcBef>
            <a:spcAft>
              <a:spcPct val="35000"/>
            </a:spcAft>
            <a:buNone/>
          </a:pPr>
          <a:endParaRPr lang="en-US" sz="1700" kern="1200"/>
        </a:p>
      </dsp:txBody>
      <dsp:txXfrm>
        <a:off x="7558807" y="32324"/>
        <a:ext cx="3237157" cy="2304543"/>
      </dsp:txXfrm>
    </dsp:sp>
    <dsp:sp modelId="{6F3255BE-BBE3-4231-AEA7-4C35048463D6}">
      <dsp:nvSpPr>
        <dsp:cNvPr id="0" name=""/>
        <dsp:cNvSpPr/>
      </dsp:nvSpPr>
      <dsp:spPr>
        <a:xfrm>
          <a:off x="885316" y="2660309"/>
          <a:ext cx="3111526" cy="22885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4 </a:t>
          </a:r>
        </a:p>
        <a:p>
          <a:pPr marL="0" lvl="0" indent="0" algn="ctr" defTabSz="755650">
            <a:lnSpc>
              <a:spcPct val="90000"/>
            </a:lnSpc>
            <a:spcBef>
              <a:spcPct val="0"/>
            </a:spcBef>
            <a:spcAft>
              <a:spcPct val="35000"/>
            </a:spcAft>
            <a:buNone/>
          </a:pPr>
          <a:r>
            <a:rPr lang="en-GB" sz="1700" b="1" kern="1200"/>
            <a:t> </a:t>
          </a:r>
          <a:r>
            <a:rPr lang="en-GB" sz="1700" b="1" kern="1200">
              <a:solidFill>
                <a:srgbClr val="00FFFF"/>
              </a:solidFill>
            </a:rPr>
            <a:t>Snack Smart Detectives</a:t>
          </a:r>
        </a:p>
        <a:p>
          <a:pPr marL="0" lvl="0" indent="0" algn="ctr" defTabSz="755650">
            <a:lnSpc>
              <a:spcPct val="90000"/>
            </a:lnSpc>
            <a:spcBef>
              <a:spcPct val="0"/>
            </a:spcBef>
            <a:spcAft>
              <a:spcPct val="35000"/>
            </a:spcAft>
            <a:buNone/>
          </a:pPr>
          <a:r>
            <a:rPr lang="en-GB" sz="1700" kern="1200">
              <a:solidFill>
                <a:srgbClr val="002060"/>
              </a:solidFill>
            </a:rPr>
            <a:t> </a:t>
          </a:r>
          <a:r>
            <a:rPr lang="en-GB" sz="1700" kern="1200"/>
            <a:t>Interactive session teaching children how to identify healthier snacks and reduce sugary food intake</a:t>
          </a:r>
          <a:r>
            <a:rPr lang="en-GB" sz="1200" kern="1200"/>
            <a:t>.</a:t>
          </a:r>
        </a:p>
        <a:p>
          <a:pPr marL="0" lvl="0" indent="0" algn="ctr" defTabSz="755650">
            <a:lnSpc>
              <a:spcPct val="90000"/>
            </a:lnSpc>
            <a:spcBef>
              <a:spcPct val="0"/>
            </a:spcBef>
            <a:spcAft>
              <a:spcPct val="35000"/>
            </a:spcAft>
            <a:buNone/>
          </a:pPr>
          <a:r>
            <a:rPr lang="en-GB" sz="1200" kern="1200"/>
            <a:t> (Public Health England, 2020)</a:t>
          </a:r>
        </a:p>
        <a:p>
          <a:pPr marL="0" lvl="0" indent="0" algn="ctr" defTabSz="755650">
            <a:lnSpc>
              <a:spcPct val="90000"/>
            </a:lnSpc>
            <a:spcBef>
              <a:spcPct val="0"/>
            </a:spcBef>
            <a:spcAft>
              <a:spcPct val="35000"/>
            </a:spcAft>
            <a:buNone/>
          </a:pPr>
          <a:endParaRPr lang="en-US" sz="1700" kern="1200"/>
        </a:p>
      </dsp:txBody>
      <dsp:txXfrm>
        <a:off x="885316" y="2660309"/>
        <a:ext cx="3111526" cy="2288532"/>
      </dsp:txXfrm>
    </dsp:sp>
    <dsp:sp modelId="{A61BC7CA-A20A-4C39-A525-A8B4FFCC03C3}">
      <dsp:nvSpPr>
        <dsp:cNvPr id="0" name=""/>
        <dsp:cNvSpPr/>
      </dsp:nvSpPr>
      <dsp:spPr>
        <a:xfrm>
          <a:off x="4288804" y="2727884"/>
          <a:ext cx="2919619" cy="21533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5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Family Fitness &amp; Food Week </a:t>
          </a:r>
        </a:p>
        <a:p>
          <a:pPr marL="0" lvl="0" indent="0" algn="ctr" defTabSz="755650">
            <a:lnSpc>
              <a:spcPct val="90000"/>
            </a:lnSpc>
            <a:spcBef>
              <a:spcPct val="0"/>
            </a:spcBef>
            <a:spcAft>
              <a:spcPct val="35000"/>
            </a:spcAft>
            <a:buNone/>
          </a:pPr>
          <a:r>
            <a:rPr lang="en-GB" sz="1700" kern="1200"/>
            <a:t>Home-based physical activity and healthy eating challenges involving parents and carers.</a:t>
          </a:r>
        </a:p>
        <a:p>
          <a:pPr marL="0" lvl="0" indent="0" algn="ctr" defTabSz="755650">
            <a:lnSpc>
              <a:spcPct val="90000"/>
            </a:lnSpc>
            <a:spcBef>
              <a:spcPct val="0"/>
            </a:spcBef>
            <a:spcAft>
              <a:spcPct val="35000"/>
            </a:spcAft>
            <a:buNone/>
          </a:pPr>
          <a:r>
            <a:rPr lang="en-GB" sz="1200" kern="1200"/>
            <a:t>(Public Health England, 2018)</a:t>
          </a:r>
        </a:p>
        <a:p>
          <a:pPr marL="0" lvl="0" indent="0" algn="ctr" defTabSz="755650">
            <a:lnSpc>
              <a:spcPct val="90000"/>
            </a:lnSpc>
            <a:spcBef>
              <a:spcPct val="0"/>
            </a:spcBef>
            <a:spcAft>
              <a:spcPct val="35000"/>
            </a:spcAft>
            <a:buNone/>
          </a:pPr>
          <a:endParaRPr lang="en-US" sz="1700" kern="1200"/>
        </a:p>
      </dsp:txBody>
      <dsp:txXfrm>
        <a:off x="4288804" y="2727884"/>
        <a:ext cx="2919619" cy="2153382"/>
      </dsp:txXfrm>
    </dsp:sp>
    <dsp:sp modelId="{442ACF53-C28C-40C8-89A2-D14A3DBFB2AE}">
      <dsp:nvSpPr>
        <dsp:cNvPr id="0" name=""/>
        <dsp:cNvSpPr/>
      </dsp:nvSpPr>
      <dsp:spPr>
        <a:xfrm>
          <a:off x="7500385" y="2795265"/>
          <a:ext cx="3292776" cy="20186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Week 6 </a:t>
          </a:r>
        </a:p>
        <a:p>
          <a:pPr marL="0" lvl="0" indent="0" algn="ctr" defTabSz="711200">
            <a:lnSpc>
              <a:spcPct val="90000"/>
            </a:lnSpc>
            <a:spcBef>
              <a:spcPct val="0"/>
            </a:spcBef>
            <a:spcAft>
              <a:spcPct val="35000"/>
            </a:spcAft>
            <a:buNone/>
          </a:pPr>
          <a:r>
            <a:rPr lang="en-GB" sz="1600" b="1" kern="1200">
              <a:solidFill>
                <a:srgbClr val="7030A0"/>
              </a:solidFill>
            </a:rPr>
            <a:t>Celebrate &amp; Sustain </a:t>
          </a:r>
        </a:p>
        <a:p>
          <a:pPr marL="0" lvl="0" indent="0" algn="ctr" defTabSz="711200">
            <a:lnSpc>
              <a:spcPct val="90000"/>
            </a:lnSpc>
            <a:spcBef>
              <a:spcPct val="0"/>
            </a:spcBef>
            <a:spcAft>
              <a:spcPct val="35000"/>
            </a:spcAft>
            <a:buNone/>
          </a:pPr>
          <a:r>
            <a:rPr lang="en-GB" sz="1600" kern="1200"/>
            <a:t>Reflection on learning, celebration of achievements, and encouragement to continue healthy behaviours beyond the campaign</a:t>
          </a:r>
          <a:r>
            <a:rPr lang="en-GB" sz="1500" kern="1200"/>
            <a:t>.  </a:t>
          </a:r>
          <a:r>
            <a:rPr lang="en-GB" sz="1200" kern="1200"/>
            <a:t>(World Health Organization, 2020)</a:t>
          </a:r>
        </a:p>
        <a:p>
          <a:pPr marL="0" lvl="0" indent="0" algn="ctr" defTabSz="711200">
            <a:lnSpc>
              <a:spcPct val="90000"/>
            </a:lnSpc>
            <a:spcBef>
              <a:spcPct val="0"/>
            </a:spcBef>
            <a:spcAft>
              <a:spcPct val="35000"/>
            </a:spcAft>
            <a:buNone/>
          </a:pPr>
          <a:endParaRPr lang="en-US" sz="1500" kern="1200"/>
        </a:p>
      </dsp:txBody>
      <dsp:txXfrm>
        <a:off x="7500385" y="2795265"/>
        <a:ext cx="3292776" cy="201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F09A2-945C-475F-9006-0B6997903CD8}">
      <dsp:nvSpPr>
        <dsp:cNvPr id="0" name=""/>
        <dsp:cNvSpPr/>
      </dsp:nvSpPr>
      <dsp:spPr>
        <a:xfrm>
          <a:off x="0" y="0"/>
          <a:ext cx="5858674" cy="1821645"/>
        </a:xfrm>
        <a:prstGeom prst="roundRect">
          <a:avLst>
            <a:gd name="adj" fmla="val 10000"/>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F73BB4"/>
              </a:solidFill>
            </a:rPr>
            <a:t>Only around 45% of UK children meet physical activity guidelines (Sport England, 2022)</a:t>
          </a:r>
          <a:endParaRPr lang="en-US" sz="2700" b="1" kern="1200">
            <a:solidFill>
              <a:srgbClr val="F73BB4"/>
            </a:solidFill>
          </a:endParaRPr>
        </a:p>
      </dsp:txBody>
      <dsp:txXfrm>
        <a:off x="53354" y="53354"/>
        <a:ext cx="3975862" cy="1714937"/>
      </dsp:txXfrm>
    </dsp:sp>
    <dsp:sp modelId="{B3A7972D-72AB-4E51-BFF2-0C7EE130118E}">
      <dsp:nvSpPr>
        <dsp:cNvPr id="0" name=""/>
        <dsp:cNvSpPr/>
      </dsp:nvSpPr>
      <dsp:spPr>
        <a:xfrm>
          <a:off x="1023923" y="2226455"/>
          <a:ext cx="5858674" cy="1821645"/>
        </a:xfrm>
        <a:prstGeom prst="roundRect">
          <a:avLst>
            <a:gd name="adj" fmla="val 10000"/>
          </a:avLst>
        </a:prstGeom>
        <a:solidFill>
          <a:srgbClr val="F8F4A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E6AF00"/>
              </a:solidFill>
            </a:rPr>
            <a:t>Over 1 in 5 children aged 10–11 are obese (NHS Digital, 2023)</a:t>
          </a:r>
          <a:endParaRPr lang="en-US" sz="2700" b="1" kern="1200">
            <a:solidFill>
              <a:srgbClr val="E6AF00"/>
            </a:solidFill>
          </a:endParaRPr>
        </a:p>
      </dsp:txBody>
      <dsp:txXfrm>
        <a:off x="1077277" y="2279809"/>
        <a:ext cx="3534013" cy="1714937"/>
      </dsp:txXfrm>
    </dsp:sp>
    <dsp:sp modelId="{1575D050-0183-466B-B6A8-FDA6F53E0416}">
      <dsp:nvSpPr>
        <dsp:cNvPr id="0" name=""/>
        <dsp:cNvSpPr/>
      </dsp:nvSpPr>
      <dsp:spPr>
        <a:xfrm>
          <a:off x="4674605" y="1432015"/>
          <a:ext cx="1184069" cy="1184069"/>
        </a:xfrm>
        <a:prstGeom prst="downArrow">
          <a:avLst>
            <a:gd name="adj1" fmla="val 55000"/>
            <a:gd name="adj2" fmla="val 45000"/>
          </a:avLst>
        </a:prstGeom>
        <a:solidFill>
          <a:srgbClr val="FF0000">
            <a:alpha val="90000"/>
          </a:srgb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1021" y="1432015"/>
        <a:ext cx="651237" cy="89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FFE6-9BE0-4FB1-BAED-33429D85DD0E}">
      <dsp:nvSpPr>
        <dsp:cNvPr id="0" name=""/>
        <dsp:cNvSpPr/>
      </dsp:nvSpPr>
      <dsp:spPr>
        <a:xfrm>
          <a:off x="29502" y="676858"/>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947D-0699-4DA3-95A8-B9BBEA14D0C2}">
      <dsp:nvSpPr>
        <dsp:cNvPr id="0" name=""/>
        <dsp:cNvSpPr/>
      </dsp:nvSpPr>
      <dsp:spPr>
        <a:xfrm>
          <a:off x="258416" y="894327"/>
          <a:ext cx="2060226" cy="1308243"/>
        </a:xfrm>
        <a:prstGeom prst="roundRect">
          <a:avLst>
            <a:gd name="adj" fmla="val 10000"/>
          </a:avLst>
        </a:prstGeom>
        <a:solidFill>
          <a:srgbClr val="F8F4A6">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concentration and academic performance (Department for Education, 2021)</a:t>
          </a:r>
          <a:endParaRPr lang="en-US" sz="1400" kern="1200"/>
        </a:p>
      </dsp:txBody>
      <dsp:txXfrm>
        <a:off x="296733" y="932644"/>
        <a:ext cx="1983592" cy="1231609"/>
      </dsp:txXfrm>
    </dsp:sp>
    <dsp:sp modelId="{013D57E0-0160-451E-ACB7-C04889B31D88}">
      <dsp:nvSpPr>
        <dsp:cNvPr id="0" name=""/>
        <dsp:cNvSpPr/>
      </dsp:nvSpPr>
      <dsp:spPr>
        <a:xfrm>
          <a:off x="2518054"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B4001-CC97-4880-96E7-9447F5E110D8}">
      <dsp:nvSpPr>
        <dsp:cNvPr id="0" name=""/>
        <dsp:cNvSpPr/>
      </dsp:nvSpPr>
      <dsp:spPr>
        <a:xfrm>
          <a:off x="2746968" y="870255"/>
          <a:ext cx="2060226" cy="1308243"/>
        </a:xfrm>
        <a:prstGeom prst="roundRect">
          <a:avLst>
            <a:gd name="adj" fmla="val 10000"/>
          </a:avLst>
        </a:prstGeom>
        <a:solidFill>
          <a:schemeClr val="accent3">
            <a:lumMod val="20000"/>
            <a:lumOff val="8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Increased fatigue and low mood (Public Health England, 2018)</a:t>
          </a:r>
          <a:endParaRPr lang="en-US" sz="1400" kern="1200"/>
        </a:p>
      </dsp:txBody>
      <dsp:txXfrm>
        <a:off x="2785285" y="908572"/>
        <a:ext cx="1983592" cy="1231609"/>
      </dsp:txXfrm>
    </dsp:sp>
    <dsp:sp modelId="{8C277C41-351D-4CBC-BD1A-16D4A723DBA2}">
      <dsp:nvSpPr>
        <dsp:cNvPr id="0" name=""/>
        <dsp:cNvSpPr/>
      </dsp:nvSpPr>
      <dsp:spPr>
        <a:xfrm>
          <a:off x="5036107"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87BCA-0325-427F-BBBD-C1BF024E577B}">
      <dsp:nvSpPr>
        <dsp:cNvPr id="0" name=""/>
        <dsp:cNvSpPr/>
      </dsp:nvSpPr>
      <dsp:spPr>
        <a:xfrm>
          <a:off x="5265022" y="870255"/>
          <a:ext cx="2060226" cy="1308243"/>
        </a:xfrm>
        <a:prstGeom prst="roundRect">
          <a:avLst>
            <a:gd name="adj" fmla="val 10000"/>
          </a:avLst>
        </a:prstGeom>
        <a:solidFill>
          <a:srgbClr val="F73BB4">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participation in physical play (World Health Organization, 2020)</a:t>
          </a:r>
          <a:endParaRPr lang="en-US" sz="1400" kern="1200"/>
        </a:p>
      </dsp:txBody>
      <dsp:txXfrm>
        <a:off x="5303339" y="908572"/>
        <a:ext cx="1983592" cy="123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EB12-8183-4A8B-82B7-0EDB7D3B15E3}">
      <dsp:nvSpPr>
        <dsp:cNvPr id="0" name=""/>
        <dsp:cNvSpPr/>
      </dsp:nvSpPr>
      <dsp:spPr>
        <a:xfrm>
          <a:off x="0" y="2516"/>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C095-0280-448B-A30B-68370888AF32}">
      <dsp:nvSpPr>
        <dsp:cNvPr id="0" name=""/>
        <dsp:cNvSpPr/>
      </dsp:nvSpPr>
      <dsp:spPr>
        <a:xfrm>
          <a:off x="0" y="2516"/>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obesity, type 2 diabetes and cardiovascular disease (NHS England, 2020)</a:t>
          </a:r>
          <a:endParaRPr lang="en-US" sz="2700" kern="1200"/>
        </a:p>
      </dsp:txBody>
      <dsp:txXfrm>
        <a:off x="0" y="2516"/>
        <a:ext cx="6765358" cy="1716320"/>
      </dsp:txXfrm>
    </dsp:sp>
    <dsp:sp modelId="{9B26BB41-EE24-4DF1-895D-0B38FE0869A9}">
      <dsp:nvSpPr>
        <dsp:cNvPr id="0" name=""/>
        <dsp:cNvSpPr/>
      </dsp:nvSpPr>
      <dsp:spPr>
        <a:xfrm>
          <a:off x="0" y="1718837"/>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1B401-010A-4C6F-A8C8-58E44B23D072}">
      <dsp:nvSpPr>
        <dsp:cNvPr id="0" name=""/>
        <dsp:cNvSpPr/>
      </dsp:nvSpPr>
      <dsp:spPr>
        <a:xfrm>
          <a:off x="0" y="1718837"/>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Greater likelihood of poor mental health in adulthood (World Health Organization, 2020)</a:t>
          </a:r>
          <a:endParaRPr lang="en-US" sz="2700" kern="1200"/>
        </a:p>
      </dsp:txBody>
      <dsp:txXfrm>
        <a:off x="0" y="1718837"/>
        <a:ext cx="6765358" cy="1716320"/>
      </dsp:txXfrm>
    </dsp:sp>
    <dsp:sp modelId="{7C851027-CA0A-4B34-98E7-6954F5D88B6E}">
      <dsp:nvSpPr>
        <dsp:cNvPr id="0" name=""/>
        <dsp:cNvSpPr/>
      </dsp:nvSpPr>
      <dsp:spPr>
        <a:xfrm>
          <a:off x="0" y="3435158"/>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03235-B166-4CF9-A11F-A8B238792004}">
      <dsp:nvSpPr>
        <dsp:cNvPr id="0" name=""/>
        <dsp:cNvSpPr/>
      </dsp:nvSpPr>
      <dsp:spPr>
        <a:xfrm>
          <a:off x="0" y="3435158"/>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unhealthy lifestyle habits continuing into adulthood, leading to long-term health problems and reduced life expectancy (Public Health England, 2019).</a:t>
          </a:r>
          <a:endParaRPr lang="en-US" sz="2700" kern="1200"/>
        </a:p>
      </dsp:txBody>
      <dsp:txXfrm>
        <a:off x="0" y="3435158"/>
        <a:ext cx="6765358" cy="1716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8FFE-653C-4305-8949-8463439578BF}">
      <dsp:nvSpPr>
        <dsp:cNvPr id="0" name=""/>
        <dsp:cNvSpPr/>
      </dsp:nvSpPr>
      <dsp:spPr>
        <a:xfrm>
          <a:off x="0" y="36526"/>
          <a:ext cx="5745705" cy="442260"/>
        </a:xfrm>
        <a:prstGeom prst="roundRect">
          <a:avLst/>
        </a:prstGeom>
        <a:solidFill>
          <a:srgbClr val="FFFF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2">
                  <a:lumMod val="75000"/>
                </a:schemeClr>
              </a:solidFill>
            </a:rPr>
            <a:t>(Change4Life, 2021)</a:t>
          </a:r>
          <a:endParaRPr lang="en-US" sz="1800" kern="1200">
            <a:solidFill>
              <a:schemeClr val="accent2">
                <a:lumMod val="75000"/>
              </a:schemeClr>
            </a:solidFill>
          </a:endParaRPr>
        </a:p>
      </dsp:txBody>
      <dsp:txXfrm>
        <a:off x="21589" y="58115"/>
        <a:ext cx="5702527" cy="399082"/>
      </dsp:txXfrm>
    </dsp:sp>
    <dsp:sp modelId="{4CB0AFEB-342E-45DE-827E-B8EAFE2AE8BD}">
      <dsp:nvSpPr>
        <dsp:cNvPr id="0" name=""/>
        <dsp:cNvSpPr/>
      </dsp:nvSpPr>
      <dsp:spPr>
        <a:xfrm>
          <a:off x="0" y="530626"/>
          <a:ext cx="5745705" cy="442260"/>
        </a:xfrm>
        <a:prstGeom prst="roundRect">
          <a:avLst/>
        </a:prstGeom>
        <a:solidFill>
          <a:srgbClr val="FF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(Sport England, 2022)</a:t>
          </a:r>
          <a:endParaRPr lang="en-US" sz="1800" kern="1200"/>
        </a:p>
      </dsp:txBody>
      <dsp:txXfrm>
        <a:off x="21589" y="552215"/>
        <a:ext cx="5702527" cy="399082"/>
      </dsp:txXfrm>
    </dsp:sp>
    <dsp:sp modelId="{23FC1D65-1D91-4C00-B3EB-807420C3209B}">
      <dsp:nvSpPr>
        <dsp:cNvPr id="0" name=""/>
        <dsp:cNvSpPr/>
      </dsp:nvSpPr>
      <dsp:spPr>
        <a:xfrm>
          <a:off x="0" y="1024726"/>
          <a:ext cx="5745705" cy="442260"/>
        </a:xfrm>
        <a:prstGeom prst="roundRec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lumMod val="85000"/>
                  <a:lumOff val="15000"/>
                </a:schemeClr>
              </a:solidFill>
            </a:rPr>
            <a:t>(British Nutrition Foundation, 2023)</a:t>
          </a:r>
          <a:endParaRPr lang="en-US" sz="1800" kern="1200">
            <a:solidFill>
              <a:schemeClr val="tx1">
                <a:lumMod val="85000"/>
                <a:lumOff val="15000"/>
              </a:schemeClr>
            </a:solidFill>
          </a:endParaRPr>
        </a:p>
      </dsp:txBody>
      <dsp:txXfrm>
        <a:off x="21589" y="1046315"/>
        <a:ext cx="5702527" cy="399082"/>
      </dsp:txXfrm>
    </dsp:sp>
    <dsp:sp modelId="{29A46CFD-371C-4CB7-8459-EA6430D16A59}">
      <dsp:nvSpPr>
        <dsp:cNvPr id="0" name=""/>
        <dsp:cNvSpPr/>
      </dsp:nvSpPr>
      <dsp:spPr>
        <a:xfrm>
          <a:off x="0" y="1518826"/>
          <a:ext cx="5745705" cy="442260"/>
        </a:xfrm>
        <a:prstGeom prst="roundRect">
          <a:avLst/>
        </a:prstGeom>
        <a:solidFill>
          <a:srgbClr val="F73BB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70C0"/>
              </a:solidFill>
            </a:rPr>
            <a:t>(The Daily Mile Foundation, 2023)</a:t>
          </a:r>
          <a:endParaRPr lang="en-US" sz="1800" kern="1200">
            <a:solidFill>
              <a:srgbClr val="0070C0"/>
            </a:solidFill>
          </a:endParaRPr>
        </a:p>
      </dsp:txBody>
      <dsp:txXfrm>
        <a:off x="21589" y="1540415"/>
        <a:ext cx="5702527" cy="399082"/>
      </dsp:txXfrm>
    </dsp:sp>
    <dsp:sp modelId="{9A465E60-1778-4DE2-A203-F2498C2E440F}">
      <dsp:nvSpPr>
        <dsp:cNvPr id="0" name=""/>
        <dsp:cNvSpPr/>
      </dsp:nvSpPr>
      <dsp:spPr>
        <a:xfrm>
          <a:off x="0" y="2012926"/>
          <a:ext cx="5745705" cy="44226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England, 2020)</a:t>
          </a:r>
          <a:endParaRPr lang="en-US" sz="1800" kern="1200"/>
        </a:p>
      </dsp:txBody>
      <dsp:txXfrm>
        <a:off x="21589" y="2034515"/>
        <a:ext cx="5702527" cy="399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D2B54-DA18-4F46-A82C-48C18EF910AE}">
      <dsp:nvSpPr>
        <dsp:cNvPr id="0" name=""/>
        <dsp:cNvSpPr/>
      </dsp:nvSpPr>
      <dsp:spPr>
        <a:xfrm>
          <a:off x="247083" y="91152"/>
          <a:ext cx="2788993" cy="5898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 Increase physical activity in children (Sport England, 2022)</a:t>
          </a:r>
          <a:endParaRPr lang="en-US" sz="1400" kern="1200"/>
        </a:p>
      </dsp:txBody>
      <dsp:txXfrm>
        <a:off x="264359" y="108428"/>
        <a:ext cx="2754441" cy="555279"/>
      </dsp:txXfrm>
    </dsp:sp>
    <dsp:sp modelId="{FD4C7BB7-46CB-431D-AC0A-4BE444B7F689}">
      <dsp:nvSpPr>
        <dsp:cNvPr id="0" name=""/>
        <dsp:cNvSpPr/>
      </dsp:nvSpPr>
      <dsp:spPr>
        <a:xfrm>
          <a:off x="4008090" y="115300"/>
          <a:ext cx="3172810" cy="5828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Improve nutrition education (British Nutrition Foundation, 2023)</a:t>
          </a:r>
          <a:endParaRPr lang="en-US" sz="1400" kern="1200"/>
        </a:p>
      </dsp:txBody>
      <dsp:txXfrm>
        <a:off x="4025161" y="132371"/>
        <a:ext cx="3138668" cy="548714"/>
      </dsp:txXfrm>
    </dsp:sp>
    <dsp:sp modelId="{0DDDCAC6-3D1F-4859-A031-A8D1E88FB5E6}">
      <dsp:nvSpPr>
        <dsp:cNvPr id="0" name=""/>
        <dsp:cNvSpPr/>
      </dsp:nvSpPr>
      <dsp:spPr>
        <a:xfrm>
          <a:off x="7684379" y="116746"/>
          <a:ext cx="3136020" cy="57574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Reduce childhood obesity (Public Health England, 2020)</a:t>
          </a:r>
          <a:endParaRPr lang="en-US" sz="1400" kern="1200"/>
        </a:p>
      </dsp:txBody>
      <dsp:txXfrm>
        <a:off x="7701242" y="133609"/>
        <a:ext cx="3102294" cy="542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D95-FF42-4819-AD81-6CCA3DFC66B3}">
      <dsp:nvSpPr>
        <dsp:cNvPr id="0" name=""/>
        <dsp:cNvSpPr/>
      </dsp:nvSpPr>
      <dsp:spPr>
        <a:xfrm>
          <a:off x="251139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1246901"/>
        <a:ext cx="28825" cy="5765"/>
      </dsp:txXfrm>
    </dsp:sp>
    <dsp:sp modelId="{3AE873B6-1179-42F9-97FC-C00165D73F7B}">
      <dsp:nvSpPr>
        <dsp:cNvPr id="0" name=""/>
        <dsp:cNvSpPr/>
      </dsp:nvSpPr>
      <dsp:spPr>
        <a:xfrm>
          <a:off x="6658" y="497823"/>
          <a:ext cx="2506536" cy="15039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1: </a:t>
          </a:r>
        </a:p>
        <a:p>
          <a:pPr marL="0" lvl="0" indent="0" algn="ctr" defTabSz="711200">
            <a:lnSpc>
              <a:spcPct val="90000"/>
            </a:lnSpc>
            <a:spcBef>
              <a:spcPct val="0"/>
            </a:spcBef>
            <a:spcAft>
              <a:spcPct val="35000"/>
            </a:spcAft>
            <a:buNone/>
          </a:pPr>
          <a:r>
            <a:rPr lang="en-GB" sz="1600" kern="1200"/>
            <a:t>Move &amp; Munch Kick-Off (Department of Health and Social Care, 2019)</a:t>
          </a:r>
          <a:endParaRPr lang="en-US" sz="1600" kern="1200"/>
        </a:p>
      </dsp:txBody>
      <dsp:txXfrm>
        <a:off x="6658" y="497823"/>
        <a:ext cx="2506536" cy="1503921"/>
      </dsp:txXfrm>
    </dsp:sp>
    <dsp:sp modelId="{AAA599A9-507B-451F-A570-62DF6A294ADD}">
      <dsp:nvSpPr>
        <dsp:cNvPr id="0" name=""/>
        <dsp:cNvSpPr/>
      </dsp:nvSpPr>
      <dsp:spPr>
        <a:xfrm>
          <a:off x="559443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1246901"/>
        <a:ext cx="28825" cy="5765"/>
      </dsp:txXfrm>
    </dsp:sp>
    <dsp:sp modelId="{03B14C27-658C-43A2-A8FB-29FA3D59064E}">
      <dsp:nvSpPr>
        <dsp:cNvPr id="0" name=""/>
        <dsp:cNvSpPr/>
      </dsp:nvSpPr>
      <dsp:spPr>
        <a:xfrm>
          <a:off x="3089698" y="497823"/>
          <a:ext cx="2506536" cy="1503921"/>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2: </a:t>
          </a:r>
        </a:p>
        <a:p>
          <a:pPr marL="0" lvl="0" indent="0" algn="ctr" defTabSz="711200">
            <a:lnSpc>
              <a:spcPct val="90000"/>
            </a:lnSpc>
            <a:spcBef>
              <a:spcPct val="0"/>
            </a:spcBef>
            <a:spcAft>
              <a:spcPct val="35000"/>
            </a:spcAft>
            <a:buNone/>
          </a:pPr>
          <a:r>
            <a:rPr lang="en-GB" sz="1600" kern="1200"/>
            <a:t>Rainbow Plate Challenge (British Nutrition Foundation, 2023)</a:t>
          </a:r>
          <a:endParaRPr lang="en-US" sz="1600" kern="1200"/>
        </a:p>
      </dsp:txBody>
      <dsp:txXfrm>
        <a:off x="3089698" y="497823"/>
        <a:ext cx="2506536" cy="1503921"/>
      </dsp:txXfrm>
    </dsp:sp>
    <dsp:sp modelId="{84C25E50-D2AA-498B-8000-66872D6F3AF9}">
      <dsp:nvSpPr>
        <dsp:cNvPr id="0" name=""/>
        <dsp:cNvSpPr/>
      </dsp:nvSpPr>
      <dsp:spPr>
        <a:xfrm>
          <a:off x="1259926" y="1999945"/>
          <a:ext cx="6166080" cy="545903"/>
        </a:xfrm>
        <a:custGeom>
          <a:avLst/>
          <a:gdLst/>
          <a:ahLst/>
          <a:cxnLst/>
          <a:rect l="0" t="0" r="0" b="0"/>
          <a:pathLst>
            <a:path>
              <a:moveTo>
                <a:pt x="6166080" y="0"/>
              </a:moveTo>
              <a:lnTo>
                <a:pt x="6166080" y="290051"/>
              </a:lnTo>
              <a:lnTo>
                <a:pt x="0" y="290051"/>
              </a:lnTo>
              <a:lnTo>
                <a:pt x="0" y="54590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8142" y="2270014"/>
        <a:ext cx="309648" cy="5765"/>
      </dsp:txXfrm>
    </dsp:sp>
    <dsp:sp modelId="{BA88115B-EC14-44D3-8934-9E553EAF2D3D}">
      <dsp:nvSpPr>
        <dsp:cNvPr id="0" name=""/>
        <dsp:cNvSpPr/>
      </dsp:nvSpPr>
      <dsp:spPr>
        <a:xfrm>
          <a:off x="6172738" y="497823"/>
          <a:ext cx="2506536" cy="1503921"/>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3:</a:t>
          </a:r>
        </a:p>
        <a:p>
          <a:pPr marL="0" lvl="0" indent="0" algn="ctr" defTabSz="711200">
            <a:lnSpc>
              <a:spcPct val="90000"/>
            </a:lnSpc>
            <a:spcBef>
              <a:spcPct val="0"/>
            </a:spcBef>
            <a:spcAft>
              <a:spcPct val="35000"/>
            </a:spcAft>
            <a:buNone/>
          </a:pPr>
          <a:r>
            <a:rPr lang="en-GB" sz="1600" kern="1200"/>
            <a:t> Active Play Heroes (Sport England, 2022)</a:t>
          </a:r>
          <a:endParaRPr lang="en-US" sz="1600" kern="1200"/>
        </a:p>
      </dsp:txBody>
      <dsp:txXfrm>
        <a:off x="6172738" y="497823"/>
        <a:ext cx="2506536" cy="1503921"/>
      </dsp:txXfrm>
    </dsp:sp>
    <dsp:sp modelId="{D79B8FFB-52D7-4E43-8F71-B4CD25E91BE1}">
      <dsp:nvSpPr>
        <dsp:cNvPr id="0" name=""/>
        <dsp:cNvSpPr/>
      </dsp:nvSpPr>
      <dsp:spPr>
        <a:xfrm>
          <a:off x="251139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3327327"/>
        <a:ext cx="28825" cy="5765"/>
      </dsp:txXfrm>
    </dsp:sp>
    <dsp:sp modelId="{D19F3689-C410-4AB5-9D22-0B40C403238B}">
      <dsp:nvSpPr>
        <dsp:cNvPr id="0" name=""/>
        <dsp:cNvSpPr/>
      </dsp:nvSpPr>
      <dsp:spPr>
        <a:xfrm>
          <a:off x="6658" y="2578248"/>
          <a:ext cx="2506536" cy="1503921"/>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4: </a:t>
          </a:r>
        </a:p>
        <a:p>
          <a:pPr marL="0" lvl="0" indent="0" algn="ctr" defTabSz="711200">
            <a:lnSpc>
              <a:spcPct val="90000"/>
            </a:lnSpc>
            <a:spcBef>
              <a:spcPct val="0"/>
            </a:spcBef>
            <a:spcAft>
              <a:spcPct val="35000"/>
            </a:spcAft>
            <a:buNone/>
          </a:pPr>
          <a:r>
            <a:rPr lang="en-GB" sz="1600" kern="1200"/>
            <a:t>Snack Smart Detectives (Public Health England, 2020)</a:t>
          </a:r>
          <a:endParaRPr lang="en-US" sz="1600" kern="1200"/>
        </a:p>
      </dsp:txBody>
      <dsp:txXfrm>
        <a:off x="6658" y="2578248"/>
        <a:ext cx="2506536" cy="1503921"/>
      </dsp:txXfrm>
    </dsp:sp>
    <dsp:sp modelId="{09BD7B84-6E29-48C7-BB12-0C8D524310E8}">
      <dsp:nvSpPr>
        <dsp:cNvPr id="0" name=""/>
        <dsp:cNvSpPr/>
      </dsp:nvSpPr>
      <dsp:spPr>
        <a:xfrm>
          <a:off x="559443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3327327"/>
        <a:ext cx="28825" cy="5765"/>
      </dsp:txXfrm>
    </dsp:sp>
    <dsp:sp modelId="{9AB33914-7C05-4A8C-A370-76228EC08E32}">
      <dsp:nvSpPr>
        <dsp:cNvPr id="0" name=""/>
        <dsp:cNvSpPr/>
      </dsp:nvSpPr>
      <dsp:spPr>
        <a:xfrm>
          <a:off x="3089698" y="2578248"/>
          <a:ext cx="2506536" cy="1503921"/>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5:</a:t>
          </a:r>
        </a:p>
        <a:p>
          <a:pPr marL="0" lvl="0" indent="0" algn="ctr" defTabSz="711200">
            <a:lnSpc>
              <a:spcPct val="90000"/>
            </a:lnSpc>
            <a:spcBef>
              <a:spcPct val="0"/>
            </a:spcBef>
            <a:spcAft>
              <a:spcPct val="35000"/>
            </a:spcAft>
            <a:buNone/>
          </a:pPr>
          <a:r>
            <a:rPr lang="en-GB" sz="1600" kern="1200"/>
            <a:t> Family Fitness &amp; Food Week (Public Health England, 2018)</a:t>
          </a:r>
          <a:endParaRPr lang="en-US" sz="1600" kern="1200"/>
        </a:p>
      </dsp:txBody>
      <dsp:txXfrm>
        <a:off x="3089698" y="2578248"/>
        <a:ext cx="2506536" cy="1503921"/>
      </dsp:txXfrm>
    </dsp:sp>
    <dsp:sp modelId="{920374D8-1E68-4031-99B6-11DEBEBC49B5}">
      <dsp:nvSpPr>
        <dsp:cNvPr id="0" name=""/>
        <dsp:cNvSpPr/>
      </dsp:nvSpPr>
      <dsp:spPr>
        <a:xfrm>
          <a:off x="6172738" y="2578248"/>
          <a:ext cx="2506536" cy="150392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6:</a:t>
          </a:r>
        </a:p>
        <a:p>
          <a:pPr marL="0" lvl="0" indent="0" algn="ctr" defTabSz="711200">
            <a:lnSpc>
              <a:spcPct val="90000"/>
            </a:lnSpc>
            <a:spcBef>
              <a:spcPct val="0"/>
            </a:spcBef>
            <a:spcAft>
              <a:spcPct val="35000"/>
            </a:spcAft>
            <a:buNone/>
          </a:pPr>
          <a:r>
            <a:rPr lang="en-GB" sz="1600" kern="1200"/>
            <a:t> Celebrate &amp; Sustain (World Health Organization, 2020)</a:t>
          </a:r>
          <a:endParaRPr lang="en-US" sz="1600" kern="1200"/>
        </a:p>
      </dsp:txBody>
      <dsp:txXfrm>
        <a:off x="6172738" y="2578248"/>
        <a:ext cx="2506536" cy="1503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8F9E3-B7A0-4FB5-90EF-70678D257265}"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37C74-713E-4AE1-A917-C79A0F143E1B}" type="slidenum">
              <a:rPr lang="en-GB" smtClean="0"/>
              <a:t>‹#›</a:t>
            </a:fld>
            <a:endParaRPr lang="en-GB"/>
          </a:p>
        </p:txBody>
      </p:sp>
    </p:spTree>
    <p:extLst>
      <p:ext uri="{BB962C8B-B14F-4D97-AF65-F5344CB8AC3E}">
        <p14:creationId xmlns:p14="http://schemas.microsoft.com/office/powerpoint/2010/main" val="205432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6</a:t>
            </a:fld>
            <a:endParaRPr lang="en-GB"/>
          </a:p>
        </p:txBody>
      </p:sp>
    </p:spTree>
    <p:extLst>
      <p:ext uri="{BB962C8B-B14F-4D97-AF65-F5344CB8AC3E}">
        <p14:creationId xmlns:p14="http://schemas.microsoft.com/office/powerpoint/2010/main" val="250946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12</a:t>
            </a:fld>
            <a:endParaRPr lang="en-GB"/>
          </a:p>
        </p:txBody>
      </p:sp>
    </p:spTree>
    <p:extLst>
      <p:ext uri="{BB962C8B-B14F-4D97-AF65-F5344CB8AC3E}">
        <p14:creationId xmlns:p14="http://schemas.microsoft.com/office/powerpoint/2010/main" val="324460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15</a:t>
            </a:fld>
            <a:endParaRPr lang="en-GB"/>
          </a:p>
        </p:txBody>
      </p:sp>
    </p:spTree>
    <p:extLst>
      <p:ext uri="{BB962C8B-B14F-4D97-AF65-F5344CB8AC3E}">
        <p14:creationId xmlns:p14="http://schemas.microsoft.com/office/powerpoint/2010/main" val="36778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AE7-EB36-39FE-30FD-0B3CE00F22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C7167E-2264-F042-829D-1B3E23026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916AA4-9B38-3FE5-BC08-6F278F9ADB8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1EFC6596-005D-F962-08D6-A37A65AFE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A0306-5BAB-B58F-F553-209058626206}"/>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0456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6A1F-DDBF-F60A-1FFB-7CFDF1CF0B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A8F1AA-B80D-4A5E-80EB-0FB9DFA09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9730B3-5B41-9130-BDD0-5BBEC3D3CE7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5171A71F-AAF7-25D0-751E-E1941F728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C8F8-0D2E-788C-A105-602DF10FC30E}"/>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75430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2698-0921-C13B-2DF9-E64E9E8D43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E500A8-43FD-7DED-FD83-DBE53C402A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B6DF71-48DA-ACDD-DFDB-58DB31F45B0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0E6EDA44-59F4-007E-3DF0-4833E4AA9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D580D-17CC-3FE4-9CF3-D545261439E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936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4A2D-0B16-DF17-45D9-4B0CA40931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02B517-0BEF-7D93-03BE-32A2568F9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B4A4D9-D4D3-FDA3-1B53-05D9706741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601983-86C9-5E24-C70C-15CCE4294B8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40CB00A-BF11-4C54-5C89-ED55618A8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1FF68-CBF0-4D49-640E-77D88B4AC62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68042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5626-AE5B-8F8E-CEAE-B6E311BF7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BFEB4C-5DA5-A9AD-4B52-9FF4D55733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8D6F6F-F03E-C712-CD80-5BB0A94D02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0B338B-38A6-D0E1-7907-001C9819E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FF6EC-8AEF-9991-5D0D-F3E9C021ED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97C04-7463-BE39-20F9-92079C66FD3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8" name="Footer Placeholder 7">
            <a:extLst>
              <a:ext uri="{FF2B5EF4-FFF2-40B4-BE49-F238E27FC236}">
                <a16:creationId xmlns:a16="http://schemas.microsoft.com/office/drawing/2014/main" id="{FAF9E3BB-BBA0-C6FD-9CE3-694A21B8BF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36C99D-5B4D-1C98-D85A-3D084829563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720949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0634-A365-EACE-1166-F34516300E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E46D90-2059-1066-96C0-E80CF1B6626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4" name="Footer Placeholder 3">
            <a:extLst>
              <a:ext uri="{FF2B5EF4-FFF2-40B4-BE49-F238E27FC236}">
                <a16:creationId xmlns:a16="http://schemas.microsoft.com/office/drawing/2014/main" id="{A52FE1FF-AC66-D427-2B04-4299B57BE9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27F203-4E07-7B18-6DC5-D65AD8F72D9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42282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7B11E-2699-9F0B-A807-67A1C4B1631E}"/>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3" name="Footer Placeholder 2">
            <a:extLst>
              <a:ext uri="{FF2B5EF4-FFF2-40B4-BE49-F238E27FC236}">
                <a16:creationId xmlns:a16="http://schemas.microsoft.com/office/drawing/2014/main" id="{EC1047F6-A332-648B-C829-28D4ADE0D9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301E6-B5A5-00EA-293F-A7BAC667228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07110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EE-E1D2-AB17-30D5-8D151D30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ABED53-A998-F8FA-0BB0-3A6409A22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69A04-EFC3-03D8-F8EC-66B94FEDD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65B1F1-253E-0D09-747F-57F8F0E433C4}"/>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109C114-92BC-1640-24EC-5287C06B7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37C3E-795C-46CB-E324-F4D6F7E69E64}"/>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53120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12D5-AC19-0E1C-AB8D-9779B583B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E7E54F2-9DE1-C1AD-8B54-5D899BDD8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6524D-9088-BA91-522D-AFA59C265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F2878D-E1A5-DAB8-8312-A0416C7364DB}"/>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6C4D0560-189B-F361-8C19-8B994420D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C27A3-C6BA-FB54-59B6-998FE84942C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0705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53EE-AD04-6907-B42F-AD2F22869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EC2FC48-6E58-F342-13C9-02293F442C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00910-B84D-EF8E-5D74-CE8491117F75}"/>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8FA3B6BE-44DD-17DF-8D11-7BC61DD5C7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B8917-CF56-626F-3E8E-57912F162F4A}"/>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29068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7F93-F836-92BB-C66F-719DB1F9BB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29B354-996C-8DC6-4BE4-B7546E0FBB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70552-3496-42C4-2B53-1E6A6CEE181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6D982726-E924-E56E-EAAD-FBBA677C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7E5D5A-9EB6-A50C-82DA-12B8820988E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6129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E77D1-35E9-DE87-3F6C-7550A36BA7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7DF617-3192-8202-004C-353FEC6F5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1D5000-29E7-9713-7F5A-E5888A665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BC09B8DA-C073-2005-556A-B16ED7FCA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56C7B2-217A-681A-9E4B-C643327CD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7245B-C804-45FA-817F-88E15DB04361}" type="slidenum">
              <a:rPr lang="en-GB" smtClean="0"/>
              <a:t>‹#›</a:t>
            </a:fld>
            <a:endParaRPr lang="en-GB"/>
          </a:p>
        </p:txBody>
      </p:sp>
    </p:spTree>
    <p:extLst>
      <p:ext uri="{BB962C8B-B14F-4D97-AF65-F5344CB8AC3E}">
        <p14:creationId xmlns:p14="http://schemas.microsoft.com/office/powerpoint/2010/main" val="445068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0" Type="http://schemas.openxmlformats.org/officeDocument/2006/relationships/image" Target="../media/image12.png"/><Relationship Id="rId4" Type="http://schemas.openxmlformats.org/officeDocument/2006/relationships/diagramQuickStyle" Target="../diagrams/quickStyle3.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4.png"/><Relationship Id="rId7" Type="http://schemas.openxmlformats.org/officeDocument/2006/relationships/diagramData" Target="../diagrams/data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7.png"/><Relationship Id="rId11" Type="http://schemas.microsoft.com/office/2007/relationships/diagramDrawing" Target="../diagrams/drawing5.xml"/><Relationship Id="rId5" Type="http://schemas.openxmlformats.org/officeDocument/2006/relationships/image" Target="../media/image26.png"/><Relationship Id="rId10" Type="http://schemas.openxmlformats.org/officeDocument/2006/relationships/diagramColors" Target="../diagrams/colors5.xml"/><Relationship Id="rId4" Type="http://schemas.openxmlformats.org/officeDocument/2006/relationships/image" Target="../media/image25.png"/><Relationship Id="rId9"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6.xml"/><Relationship Id="rId7" Type="http://schemas.openxmlformats.org/officeDocument/2006/relationships/image" Target="../media/image2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7.xml"/><Relationship Id="rId7" Type="http://schemas.openxmlformats.org/officeDocument/2006/relationships/image" Target="../media/image3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facebook.com/photo.php?fbid=1701304943248215&amp;set=a.627139002778827&amp;id=100064481988528"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instagram.com/p/DUkcu3-DGKF/" TargetMode="External"/><Relationship Id="rId4" Type="http://schemas.openxmlformats.org/officeDocument/2006/relationships/hyperlink" Target="https://www.freepik.com/free-vector/picky-children-refusing-healthy-food_18733986.ht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x.com/FAO/status/1369466284161785858" TargetMode="External"/><Relationship Id="rId3" Type="http://schemas.openxmlformats.org/officeDocument/2006/relationships/hyperlink" Target="https://www.nhs.uk/" TargetMode="External"/><Relationship Id="rId7" Type="http://schemas.openxmlformats.org/officeDocument/2006/relationships/hyperlink" Target="https://www.who.int/" TargetMode="External"/><Relationship Id="rId2" Type="http://schemas.openxmlformats.org/officeDocument/2006/relationships/hyperlink" Target="https://foodandmoodcentre.com.au/" TargetMode="External"/><Relationship Id="rId1" Type="http://schemas.openxmlformats.org/officeDocument/2006/relationships/slideLayout" Target="../slideLayouts/slideLayout2.xml"/><Relationship Id="rId6" Type="http://schemas.openxmlformats.org/officeDocument/2006/relationships/hyperlink" Target="https://foodfoundation.org.uk/" TargetMode="External"/><Relationship Id="rId5" Type="http://schemas.openxmlformats.org/officeDocument/2006/relationships/hyperlink" Target="https://www.sciencephoto.com/" TargetMode="External"/><Relationship Id="rId4" Type="http://schemas.openxmlformats.org/officeDocument/2006/relationships/hyperlink" Target="https://www.teachingexperti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cvo.org.uk/help-and-guidance/strategy-and-impact/impact-evaluation/about-impact-and-evaluation/the-evaluation-process/" TargetMode="External"/><Relationship Id="rId2" Type="http://schemas.openxmlformats.org/officeDocument/2006/relationships/hyperlink" Target="https://mycipc.com/psychoeducational-evaluation-3-tips-for-par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 TargetMode="External"/><Relationship Id="rId7" Type="http://schemas.openxmlformats.org/officeDocument/2006/relationships/hyperlink" Target="https://www.nice.org.uk/" TargetMode="External"/><Relationship Id="rId2" Type="http://schemas.openxmlformats.org/officeDocument/2006/relationships/hyperlink" Target="https://www.sportengland.or/" TargetMode="External"/><Relationship Id="rId1" Type="http://schemas.openxmlformats.org/officeDocument/2006/relationships/slideLayout" Target="../slideLayouts/slideLayout2.xml"/><Relationship Id="rId6" Type="http://schemas.openxmlformats.org/officeDocument/2006/relationships/hyperlink" Target="https://www.nutrition.org.uk/" TargetMode="External"/><Relationship Id="rId5" Type="http://schemas.openxmlformats.org/officeDocument/2006/relationships/hyperlink" Target="https://www.sportengland.org/" TargetMode="External"/><Relationship Id="rId4" Type="http://schemas.openxmlformats.org/officeDocument/2006/relationships/hyperlink" Target="https://www.nhs.uk/change4lif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myprivateprofessor.com/healthy-eating-academic-success/" TargetMode="External"/><Relationship Id="rId3" Type="http://schemas.openxmlformats.org/officeDocument/2006/relationships/hyperlink" Target="https://www.nice.org.uk/" TargetMode="External"/><Relationship Id="rId7" Type="http://schemas.openxmlformats.org/officeDocument/2006/relationships/hyperlink" Target="https://www.myfussyeater.com/10-easy-ways-to-reduce-sugar-in-your-kids-diet/"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6" Type="http://schemas.openxmlformats.org/officeDocument/2006/relationships/hyperlink" Target="https://www.kidsmentalhealth.ca/fun-and-easy-health-activities-that-actually-get-preschoolers-excited-about-nutrition/" TargetMode="External"/><Relationship Id="rId5" Type="http://schemas.openxmlformats.org/officeDocument/2006/relationships/hyperlink" Target="https://mollyrosefoundation.org/activities-for-childrens-mental-health-week-and-beyond/" TargetMode="External"/><Relationship Id="rId4" Type="http://schemas.openxmlformats.org/officeDocument/2006/relationships/hyperlink" Target="https://www.who.int/"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facebook.com/photo/?fbid=804691705022391&amp;set=a.607018238123073" TargetMode="External"/><Relationship Id="rId3" Type="http://schemas.openxmlformats.org/officeDocument/2006/relationships/hyperlink" Target="https://thealohahut.com/how-to-help-kids-set-accomplish-goals-reward-charts/" TargetMode="External"/><Relationship Id="rId7" Type="http://schemas.openxmlformats.org/officeDocument/2006/relationships/hyperlink" Target="https://www.foodafactoflife.org.uk/5-7-years/" TargetMode="External"/><Relationship Id="rId2" Type="http://schemas.openxmlformats.org/officeDocument/2006/relationships/hyperlink" Target="https://www.unicef.org.uk/press-releases/poor-diets-damaging-childrens-health-warns-unicef/" TargetMode="External"/><Relationship Id="rId1" Type="http://schemas.openxmlformats.org/officeDocument/2006/relationships/slideLayout" Target="../slideLayouts/slideLayout2.xml"/><Relationship Id="rId6" Type="http://schemas.openxmlformats.org/officeDocument/2006/relationships/hyperlink" Target="https://saltburnprimaryschool.co.uk/curriculum-overview/physical-education/" TargetMode="External"/><Relationship Id="rId11" Type="http://schemas.openxmlformats.org/officeDocument/2006/relationships/hyperlink" Target="https://www.nutrition.org.uk" TargetMode="External"/><Relationship Id="rId5" Type="http://schemas.openxmlformats.org/officeDocument/2006/relationships/hyperlink" Target="https://www.nhs.uk/" TargetMode="External"/><Relationship Id="rId10" Type="http://schemas.openxmlformats.org/officeDocument/2006/relationships/hyperlink" Target="https://www.gov.uk/government/publications/childhood-obesity-applying-all-our-health/childhood-obesity-applying-all-our-health" TargetMode="External"/><Relationship Id="rId4" Type="http://schemas.openxmlformats.org/officeDocument/2006/relationships/hyperlink" Target="https://www.nutrition.org.uk/" TargetMode="External"/><Relationship Id="rId9" Type="http://schemas.openxmlformats.org/officeDocument/2006/relationships/hyperlink" Target="https://www.dreamstime.com/illustration-generated-ai-contrasts-effects-unhealthy-healthy-diets-children-one-child-suffers-symptoms-image39544648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cebook.com/photo/?fbid=804691705022391&amp;set=a.607018238123073" TargetMode="External"/><Relationship Id="rId2" Type="http://schemas.openxmlformats.org/officeDocument/2006/relationships/hyperlink" Target="https://www.hillsidedentalelpaso.com/the-sugar-trap-healthy-drinks-and-their-impact-on-kids-dental-health/" TargetMode="External"/><Relationship Id="rId1" Type="http://schemas.openxmlformats.org/officeDocument/2006/relationships/slideLayout" Target="../slideLayouts/slideLayout2.xml"/><Relationship Id="rId4" Type="http://schemas.openxmlformats.org/officeDocument/2006/relationships/hyperlink" Target="https://www.vectorstock.com/royalty-free-vectors/smiling-vegetables-v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1BCA-4B0A-C521-883E-9FF325EBB06F}"/>
              </a:ext>
            </a:extLst>
          </p:cNvPr>
          <p:cNvSpPr>
            <a:spLocks noGrp="1"/>
          </p:cNvSpPr>
          <p:nvPr>
            <p:ph type="ctrTitle"/>
          </p:nvPr>
        </p:nvSpPr>
        <p:spPr>
          <a:xfrm>
            <a:off x="37122" y="243191"/>
            <a:ext cx="6595172" cy="5045354"/>
          </a:xfrm>
        </p:spPr>
        <p:txBody>
          <a:bodyPr>
            <a:normAutofit fontScale="90000"/>
          </a:bodyPr>
          <a:lstStyle/>
          <a:p>
            <a:r>
              <a:rPr lang="en-GB">
                <a:solidFill>
                  <a:schemeClr val="accent2">
                    <a:lumMod val="75000"/>
                  </a:schemeClr>
                </a:solidFill>
              </a:rPr>
              <a:t>Munch </a:t>
            </a:r>
            <a:r>
              <a:rPr lang="en-GB">
                <a:solidFill>
                  <a:schemeClr val="accent3">
                    <a:lumMod val="60000"/>
                    <a:lumOff val="40000"/>
                  </a:schemeClr>
                </a:solidFill>
              </a:rPr>
              <a:t>better, </a:t>
            </a:r>
            <a:r>
              <a:rPr lang="en-GB">
                <a:solidFill>
                  <a:schemeClr val="accent5">
                    <a:lumMod val="60000"/>
                    <a:lumOff val="40000"/>
                  </a:schemeClr>
                </a:solidFill>
              </a:rPr>
              <a:t>feel</a:t>
            </a:r>
            <a:r>
              <a:rPr lang="en-GB">
                <a:solidFill>
                  <a:schemeClr val="accent2">
                    <a:lumMod val="75000"/>
                  </a:schemeClr>
                </a:solidFill>
              </a:rPr>
              <a:t> </a:t>
            </a:r>
            <a:r>
              <a:rPr lang="en-GB">
                <a:solidFill>
                  <a:schemeClr val="tx2">
                    <a:lumMod val="50000"/>
                    <a:lumOff val="50000"/>
                  </a:schemeClr>
                </a:solidFill>
              </a:rPr>
              <a:t>great!</a:t>
            </a:r>
            <a:br>
              <a:rPr lang="en-GB">
                <a:solidFill>
                  <a:schemeClr val="accent2">
                    <a:lumMod val="75000"/>
                  </a:schemeClr>
                </a:solidFill>
              </a:rPr>
            </a:br>
            <a:br>
              <a:rPr lang="en-GB">
                <a:solidFill>
                  <a:schemeClr val="accent2">
                    <a:lumMod val="75000"/>
                  </a:schemeClr>
                </a:solidFill>
              </a:rPr>
            </a:br>
            <a:br>
              <a:rPr lang="en-GB" sz="2200">
                <a:solidFill>
                  <a:schemeClr val="accent2">
                    <a:lumMod val="75000"/>
                  </a:schemeClr>
                </a:solidFill>
              </a:rPr>
            </a:br>
            <a:r>
              <a:rPr lang="en-GB" sz="2200">
                <a:solidFill>
                  <a:schemeClr val="accent2">
                    <a:lumMod val="75000"/>
                  </a:schemeClr>
                </a:solidFill>
              </a:rPr>
              <a:t>Module Title: Social Epidemiology And Public Health Development</a:t>
            </a:r>
            <a:br>
              <a:rPr lang="en-GB" sz="2200">
                <a:solidFill>
                  <a:schemeClr val="accent2">
                    <a:lumMod val="75000"/>
                  </a:schemeClr>
                </a:solidFill>
              </a:rPr>
            </a:br>
            <a:r>
              <a:rPr lang="en-GB" sz="2200">
                <a:solidFill>
                  <a:schemeClr val="accent2">
                    <a:lumMod val="75000"/>
                  </a:schemeClr>
                </a:solidFill>
              </a:rPr>
              <a:t>Module Code: LCHS7000</a:t>
            </a:r>
            <a:br>
              <a:rPr lang="en-GB" sz="2200">
                <a:solidFill>
                  <a:schemeClr val="accent2">
                    <a:lumMod val="75000"/>
                  </a:schemeClr>
                </a:solidFill>
              </a:rPr>
            </a:br>
            <a:r>
              <a:rPr lang="en-GB" sz="2200">
                <a:solidFill>
                  <a:schemeClr val="accent2">
                    <a:lumMod val="75000"/>
                  </a:schemeClr>
                </a:solidFill>
              </a:rPr>
              <a:t>Assignment Title: </a:t>
            </a:r>
            <a:r>
              <a:rPr lang="en-GB" sz="2200">
                <a:solidFill>
                  <a:schemeClr val="accent2">
                    <a:lumMod val="75000"/>
                  </a:schemeClr>
                </a:solidFill>
                <a:latin typeface="Arial"/>
                <a:cs typeface="Arial"/>
              </a:rPr>
              <a:t>Component 1           </a:t>
            </a:r>
            <a:endParaRPr lang="en-GB" sz="2200">
              <a:solidFill>
                <a:schemeClr val="accent2">
                  <a:lumMod val="75000"/>
                </a:schemeClr>
              </a:solidFill>
            </a:endParaRPr>
          </a:p>
          <a:p>
            <a:r>
              <a:rPr lang="en-GB" sz="2200">
                <a:solidFill>
                  <a:schemeClr val="accent2">
                    <a:lumMod val="75000"/>
                  </a:schemeClr>
                </a:solidFill>
                <a:latin typeface="Arial"/>
                <a:cs typeface="Arial"/>
              </a:rPr>
              <a:t>Group Presentation      </a:t>
            </a:r>
            <a:br>
              <a:rPr lang="en-GB" sz="2200"/>
            </a:br>
            <a:r>
              <a:rPr lang="en-GB" sz="2200">
                <a:solidFill>
                  <a:schemeClr val="accent2">
                    <a:lumMod val="75000"/>
                  </a:schemeClr>
                </a:solidFill>
              </a:rPr>
              <a:t>Lecturer Name: </a:t>
            </a:r>
            <a:r>
              <a:rPr lang="en-GB" sz="2200">
                <a:solidFill>
                  <a:schemeClr val="accent2">
                    <a:lumMod val="75000"/>
                  </a:schemeClr>
                </a:solidFill>
                <a:latin typeface="Arial"/>
                <a:cs typeface="Arial"/>
              </a:rPr>
              <a:t>Dr Hamdi Hussain</a:t>
            </a:r>
            <a:br>
              <a:rPr lang="en-GB">
                <a:solidFill>
                  <a:schemeClr val="accent2">
                    <a:lumMod val="75000"/>
                  </a:schemeClr>
                </a:solidFill>
              </a:rPr>
            </a:br>
            <a:endParaRPr lang="en-GB">
              <a:solidFill>
                <a:schemeClr val="accent2">
                  <a:lumMod val="75000"/>
                </a:schemeClr>
              </a:solidFill>
            </a:endParaRPr>
          </a:p>
        </p:txBody>
      </p:sp>
      <p:sp>
        <p:nvSpPr>
          <p:cNvPr id="3" name="Subtitle 2">
            <a:extLst>
              <a:ext uri="{FF2B5EF4-FFF2-40B4-BE49-F238E27FC236}">
                <a16:creationId xmlns:a16="http://schemas.microsoft.com/office/drawing/2014/main" id="{75A76664-5BD8-7EF5-11CA-33A5812830B1}"/>
              </a:ext>
            </a:extLst>
          </p:cNvPr>
          <p:cNvSpPr>
            <a:spLocks noGrp="1"/>
          </p:cNvSpPr>
          <p:nvPr>
            <p:ph type="subTitle" idx="1"/>
          </p:nvPr>
        </p:nvSpPr>
        <p:spPr>
          <a:xfrm>
            <a:off x="1694687" y="5451484"/>
            <a:ext cx="3022038" cy="1243577"/>
          </a:xfrm>
        </p:spPr>
        <p:txBody>
          <a:bodyPr vert="horz" lIns="91440" tIns="45720" rIns="91440" bIns="45720" rtlCol="0">
            <a:normAutofit/>
          </a:bodyPr>
          <a:lstStyle/>
          <a:p>
            <a:r>
              <a:rPr lang="en-GB" sz="1800">
                <a:solidFill>
                  <a:schemeClr val="accent2">
                    <a:lumMod val="75000"/>
                  </a:schemeClr>
                </a:solidFill>
              </a:rPr>
              <a:t>Fatima Ali (2222409) </a:t>
            </a:r>
          </a:p>
          <a:p>
            <a:r>
              <a:rPr lang="en-GB" sz="1800">
                <a:solidFill>
                  <a:srgbClr val="0070C0"/>
                </a:solidFill>
              </a:rPr>
              <a:t>Zobia Riaz (2226851) </a:t>
            </a:r>
          </a:p>
          <a:p>
            <a:r>
              <a:rPr lang="en-GB" sz="1800">
                <a:solidFill>
                  <a:schemeClr val="accent5">
                    <a:lumMod val="75000"/>
                  </a:schemeClr>
                </a:solidFill>
              </a:rPr>
              <a:t>Naima Amin (2222407)</a:t>
            </a:r>
          </a:p>
        </p:txBody>
      </p:sp>
      <p:sp>
        <p:nvSpPr>
          <p:cNvPr id="40" name="Freeform: Shape 3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Block Arc 4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Arc 5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Freeform: Shape 5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83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80BB7E-738B-250A-76A6-EC5104AC3F70}"/>
              </a:ext>
            </a:extLst>
          </p:cNvPr>
          <p:cNvPicPr>
            <a:picLocks noChangeAspect="1"/>
          </p:cNvPicPr>
          <p:nvPr/>
        </p:nvPicPr>
        <p:blipFill>
          <a:blip r:embed="rId2"/>
          <a:srcRect b="2845"/>
          <a:stretch>
            <a:fillRect/>
          </a:stretch>
        </p:blipFill>
        <p:spPr>
          <a:xfrm>
            <a:off x="1" y="10"/>
            <a:ext cx="9134060"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525C-2CB9-C258-4D10-E612CCE3071C}"/>
              </a:ext>
            </a:extLst>
          </p:cNvPr>
          <p:cNvSpPr>
            <a:spLocks noGrp="1"/>
          </p:cNvSpPr>
          <p:nvPr>
            <p:ph type="title"/>
          </p:nvPr>
        </p:nvSpPr>
        <p:spPr>
          <a:xfrm>
            <a:off x="8255379" y="111760"/>
            <a:ext cx="3822189" cy="3185477"/>
          </a:xfrm>
        </p:spPr>
        <p:txBody>
          <a:bodyPr vert="horz" lIns="91440" tIns="45720" rIns="91440" bIns="45720" rtlCol="0">
            <a:normAutofit/>
          </a:bodyPr>
          <a:lstStyle/>
          <a:p>
            <a:pPr algn="ctr"/>
            <a:r>
              <a:rPr lang="en-US" sz="3200">
                <a:solidFill>
                  <a:schemeClr val="accent2">
                    <a:lumMod val="75000"/>
                  </a:schemeClr>
                </a:solidFill>
              </a:rPr>
              <a:t>Campaign Title</a:t>
            </a:r>
            <a:br>
              <a:rPr lang="en-US" sz="3200"/>
            </a:br>
            <a:br>
              <a:rPr lang="en-US" sz="3200"/>
            </a:br>
            <a:r>
              <a:rPr lang="en-US" sz="3200">
                <a:solidFill>
                  <a:srgbClr val="00B050"/>
                </a:solidFill>
              </a:rPr>
              <a:t>Munch Better, Feel Great!</a:t>
            </a:r>
            <a:br>
              <a:rPr lang="en-US" sz="1900"/>
            </a:br>
            <a:br>
              <a:rPr lang="en-US" sz="1900"/>
            </a:br>
            <a:endParaRPr lang="en-US" sz="1900"/>
          </a:p>
        </p:txBody>
      </p:sp>
      <p:sp>
        <p:nvSpPr>
          <p:cNvPr id="8" name="Content Placeholder 7">
            <a:extLst>
              <a:ext uri="{FF2B5EF4-FFF2-40B4-BE49-F238E27FC236}">
                <a16:creationId xmlns:a16="http://schemas.microsoft.com/office/drawing/2014/main" id="{BE5FB62A-F6AF-60A7-4CED-7DF0D1E13738}"/>
              </a:ext>
            </a:extLst>
          </p:cNvPr>
          <p:cNvSpPr>
            <a:spLocks noGrp="1"/>
          </p:cNvSpPr>
          <p:nvPr>
            <p:ph idx="1"/>
          </p:nvPr>
        </p:nvSpPr>
        <p:spPr>
          <a:xfrm>
            <a:off x="8532115" y="2316651"/>
            <a:ext cx="3419060" cy="4292871"/>
          </a:xfrm>
        </p:spPr>
        <p:txBody>
          <a:bodyPr vert="horz" lIns="91440" tIns="45720" rIns="91440" bIns="45720" rtlCol="0">
            <a:normAutofit/>
          </a:bodyPr>
          <a:lstStyle/>
          <a:p>
            <a:pPr marL="0" indent="0" algn="ctr">
              <a:buNone/>
            </a:pPr>
            <a:endParaRPr lang="en-US">
              <a:solidFill>
                <a:srgbClr val="00B0F0"/>
              </a:solidFill>
            </a:endParaRPr>
          </a:p>
          <a:p>
            <a:pPr marL="0" indent="0" algn="ctr">
              <a:buNone/>
            </a:pPr>
            <a:r>
              <a:rPr lang="en-US">
                <a:solidFill>
                  <a:srgbClr val="00B0F0"/>
                </a:solidFill>
              </a:rPr>
              <a:t>Target</a:t>
            </a:r>
          </a:p>
          <a:p>
            <a:pPr marL="0" indent="0" algn="ctr">
              <a:buNone/>
            </a:pPr>
            <a:endParaRPr lang="en-US">
              <a:solidFill>
                <a:srgbClr val="00B0F0"/>
              </a:solidFill>
            </a:endParaRPr>
          </a:p>
          <a:p>
            <a:pPr marL="0" indent="0" algn="ctr">
              <a:buNone/>
            </a:pPr>
            <a:r>
              <a:rPr lang="en-US">
                <a:solidFill>
                  <a:srgbClr val="F73BB4"/>
                </a:solidFill>
              </a:rPr>
              <a:t>Children aged 5–11 years (UK primary schools)</a:t>
            </a:r>
          </a:p>
          <a:p>
            <a:pPr marL="0" indent="0" algn="ctr">
              <a:buNone/>
            </a:pPr>
            <a:endParaRPr lang="en-US">
              <a:solidFill>
                <a:srgbClr val="F73BB4"/>
              </a:solidFill>
            </a:endParaRPr>
          </a:p>
          <a:p>
            <a:pPr marL="0" indent="0" algn="ctr">
              <a:buNone/>
            </a:pPr>
            <a:r>
              <a:rPr lang="en-US">
                <a:solidFill>
                  <a:srgbClr val="FFC000"/>
                </a:solidFill>
              </a:rPr>
              <a:t>*Nutrition &amp; Diet*</a:t>
            </a:r>
          </a:p>
          <a:p>
            <a:pPr marL="0" indent="0" algn="ctr">
              <a:buNone/>
            </a:pPr>
            <a:endParaRPr lang="en-US">
              <a:solidFill>
                <a:srgbClr val="F73BB4"/>
              </a:solidFill>
            </a:endParaRPr>
          </a:p>
          <a:p>
            <a:pPr marL="0" indent="0" algn="ctr">
              <a:buNone/>
            </a:pPr>
            <a:endParaRPr lang="en-US">
              <a:solidFill>
                <a:srgbClr val="F73BB4"/>
              </a:solidFill>
            </a:endParaRPr>
          </a:p>
        </p:txBody>
      </p:sp>
    </p:spTree>
    <p:extLst>
      <p:ext uri="{BB962C8B-B14F-4D97-AF65-F5344CB8AC3E}">
        <p14:creationId xmlns:p14="http://schemas.microsoft.com/office/powerpoint/2010/main" val="2390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6D41-E1A5-EE0E-40DD-C8D017E05D16}"/>
              </a:ext>
            </a:extLst>
          </p:cNvPr>
          <p:cNvSpPr>
            <a:spLocks noGrp="1"/>
          </p:cNvSpPr>
          <p:nvPr>
            <p:ph type="title"/>
          </p:nvPr>
        </p:nvSpPr>
        <p:spPr>
          <a:xfrm>
            <a:off x="993911" y="281952"/>
            <a:ext cx="10044023" cy="1129405"/>
          </a:xfrm>
          <a:solidFill>
            <a:schemeClr val="tx2">
              <a:lumMod val="50000"/>
              <a:lumOff val="50000"/>
            </a:schemeClr>
          </a:solidFill>
        </p:spPr>
        <p:txBody>
          <a:bodyPr anchor="ctr">
            <a:normAutofit fontScale="90000"/>
          </a:bodyPr>
          <a:lstStyle/>
          <a:p>
            <a:pPr algn="ctr"/>
            <a:br>
              <a:rPr lang="en-GB" sz="2800">
                <a:solidFill>
                  <a:srgbClr val="FFFFFF"/>
                </a:solidFill>
              </a:rPr>
            </a:br>
            <a:br>
              <a:rPr lang="en-GB" sz="2800">
                <a:solidFill>
                  <a:srgbClr val="FFFFFF"/>
                </a:solidFill>
              </a:rPr>
            </a:br>
            <a:r>
              <a:rPr lang="en-GB" sz="4000" b="1">
                <a:solidFill>
                  <a:srgbClr val="FF0000"/>
                </a:solidFill>
              </a:rPr>
              <a:t>Munch Better, Feel Great! </a:t>
            </a:r>
            <a:br>
              <a:rPr lang="en-GB" sz="4000" b="1">
                <a:solidFill>
                  <a:srgbClr val="FFFFFF"/>
                </a:solidFill>
              </a:rPr>
            </a:br>
            <a:r>
              <a:rPr lang="en-GB" sz="2700" b="1">
                <a:solidFill>
                  <a:srgbClr val="00FFFF"/>
                </a:solidFill>
              </a:rPr>
              <a:t>Weekly sessions</a:t>
            </a:r>
            <a:br>
              <a:rPr lang="en-GB" sz="4000" b="1">
                <a:solidFill>
                  <a:srgbClr val="FFC000"/>
                </a:solidFill>
              </a:rPr>
            </a:br>
            <a:r>
              <a:rPr lang="en-GB" sz="4000" b="1">
                <a:solidFill>
                  <a:srgbClr val="FFC000"/>
                </a:solidFill>
              </a:rPr>
              <a:t> </a:t>
            </a:r>
            <a:br>
              <a:rPr lang="en-GB" sz="2800">
                <a:solidFill>
                  <a:srgbClr val="FFFFFF"/>
                </a:solidFill>
              </a:rPr>
            </a:br>
            <a:endParaRPr lang="en-GB" sz="2800">
              <a:solidFill>
                <a:srgbClr val="FFFFFF"/>
              </a:solidFill>
            </a:endParaRPr>
          </a:p>
        </p:txBody>
      </p:sp>
      <p:graphicFrame>
        <p:nvGraphicFramePr>
          <p:cNvPr id="14" name="Content Placeholder 2">
            <a:extLst>
              <a:ext uri="{FF2B5EF4-FFF2-40B4-BE49-F238E27FC236}">
                <a16:creationId xmlns:a16="http://schemas.microsoft.com/office/drawing/2014/main" id="{0C547D8B-3AD4-3405-FD9B-DF481E00A87D}"/>
              </a:ext>
            </a:extLst>
          </p:cNvPr>
          <p:cNvGraphicFramePr>
            <a:graphicFrameLocks noGrp="1"/>
          </p:cNvGraphicFramePr>
          <p:nvPr>
            <p:ph idx="1"/>
            <p:extLst>
              <p:ext uri="{D42A27DB-BD31-4B8C-83A1-F6EECF244321}">
                <p14:modId xmlns:p14="http://schemas.microsoft.com/office/powerpoint/2010/main" val="4098586905"/>
              </p:ext>
            </p:extLst>
          </p:nvPr>
        </p:nvGraphicFramePr>
        <p:xfrm>
          <a:off x="256761" y="1741888"/>
          <a:ext cx="11678478" cy="49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2BFF7-899E-0B22-A43B-7318CBF61897}"/>
              </a:ext>
            </a:extLst>
          </p:cNvPr>
          <p:cNvSpPr>
            <a:spLocks noGrp="1"/>
          </p:cNvSpPr>
          <p:nvPr>
            <p:ph type="title"/>
          </p:nvPr>
        </p:nvSpPr>
        <p:spPr>
          <a:xfrm>
            <a:off x="7239014" y="525982"/>
            <a:ext cx="4282983" cy="1200361"/>
          </a:xfrm>
        </p:spPr>
        <p:txBody>
          <a:bodyPr anchor="b">
            <a:normAutofit/>
          </a:bodyPr>
          <a:lstStyle/>
          <a:p>
            <a:pPr>
              <a:spcBef>
                <a:spcPts val="1000"/>
              </a:spcBef>
            </a:pPr>
            <a:r>
              <a:rPr lang="en-GB" sz="2300">
                <a:latin typeface="Aptos"/>
              </a:rPr>
              <a:t>Task 1 Rationale  </a:t>
            </a:r>
            <a:endParaRPr lang="en-US" sz="2300">
              <a:latin typeface="Aptos"/>
            </a:endParaRPr>
          </a:p>
          <a:p>
            <a:pPr>
              <a:spcBef>
                <a:spcPts val="1000"/>
              </a:spcBef>
            </a:pPr>
            <a:r>
              <a:rPr lang="en-GB" sz="2300">
                <a:solidFill>
                  <a:schemeClr val="tx2">
                    <a:lumMod val="50000"/>
                    <a:lumOff val="50000"/>
                  </a:schemeClr>
                </a:solidFill>
                <a:latin typeface="Aptos"/>
              </a:rPr>
              <a:t>“Munch Better, Feel Great Campaign (Ages 5 to 11 UK)</a:t>
            </a:r>
          </a:p>
          <a:p>
            <a:endParaRPr lang="en-GB" sz="2300"/>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a:extLst>
              <a:ext uri="{FF2B5EF4-FFF2-40B4-BE49-F238E27FC236}">
                <a16:creationId xmlns:a16="http://schemas.microsoft.com/office/drawing/2014/main" id="{FF29A098-E4FA-010C-B69F-8AB362C0CAD3}"/>
              </a:ext>
            </a:extLst>
          </p:cNvPr>
          <p:cNvPicPr>
            <a:picLocks noChangeAspect="1"/>
          </p:cNvPicPr>
          <p:nvPr/>
        </p:nvPicPr>
        <p:blipFill>
          <a:blip r:embed="rId2"/>
          <a:stretch>
            <a:fillRect/>
          </a:stretch>
        </p:blipFill>
        <p:spPr>
          <a:xfrm>
            <a:off x="740649" y="744774"/>
            <a:ext cx="5324142" cy="5324142"/>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A46D3-BF7F-58BA-AEF4-3194425630C5}"/>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GB" sz="1500">
                <a:latin typeface="Aptos Display"/>
              </a:rPr>
              <a:t>Physical activity and healthy eating support children’s physical, mental and social development (World Health Organization, 2020)</a:t>
            </a:r>
            <a:br>
              <a:rPr lang="en-GB" sz="1500">
                <a:latin typeface="Aptos Display"/>
              </a:rPr>
            </a:br>
            <a:br>
              <a:rPr lang="en-GB" sz="1500">
                <a:latin typeface="Aptos Display"/>
              </a:rPr>
            </a:br>
            <a:br>
              <a:rPr lang="en-GB" sz="1500">
                <a:latin typeface="Aptos Display"/>
              </a:rPr>
            </a:br>
            <a:r>
              <a:rPr lang="en-GB" sz="1500">
                <a:latin typeface="Aptos Display"/>
              </a:rPr>
              <a:t>Poor lifestyle habits in childhood often track into adulthood (Public Health England, 2018.</a:t>
            </a:r>
            <a:br>
              <a:rPr lang="en-GB" sz="1500">
                <a:latin typeface="Aptos Display"/>
              </a:rPr>
            </a:br>
            <a:br>
              <a:rPr lang="en-GB" sz="1500">
                <a:latin typeface="Aptos Display"/>
              </a:rPr>
            </a:br>
            <a:br>
              <a:rPr lang="en-GB" sz="1500">
                <a:latin typeface="Aptos Display"/>
              </a:rPr>
            </a:br>
            <a:r>
              <a:rPr lang="en-GB" sz="1500">
                <a:latin typeface="Aptos Display"/>
              </a:rPr>
              <a:t>Food insecurity affects families’ ability to provide balanced meals (Food Foundation, 2024).</a:t>
            </a:r>
            <a:br>
              <a:rPr lang="en-GB" sz="1500">
                <a:latin typeface="Aptos Display"/>
              </a:rPr>
            </a:br>
            <a:br>
              <a:rPr lang="en-GB" sz="1500">
                <a:latin typeface="Aptos Display"/>
              </a:rPr>
            </a:br>
            <a:br>
              <a:rPr lang="en-GB" sz="1500">
                <a:latin typeface="Aptos Display"/>
              </a:rPr>
            </a:br>
            <a:r>
              <a:rPr lang="en-GB" sz="1500">
                <a:latin typeface="Aptos Display"/>
              </a:rPr>
              <a:t>Malnutrition in this age group includes both undernutrition and obesity, influenced by social and environmental factors (UNICEF UK, 2019).</a:t>
            </a:r>
            <a:endParaRPr lang="en-GB" sz="150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068E57DA-6AA5-F9CB-F78F-7B6E8EB837D2}"/>
              </a:ext>
            </a:extLst>
          </p:cNvPr>
          <p:cNvSpPr txBox="1"/>
          <p:nvPr/>
        </p:nvSpPr>
        <p:spPr>
          <a:xfrm>
            <a:off x="2966544" y="6207506"/>
            <a:ext cx="1833563" cy="8771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800" baseline="0">
                <a:latin typeface="Aptos"/>
              </a:rPr>
              <a:t> </a:t>
            </a:r>
            <a:r>
              <a:rPr lang="en-GB" sz="1000" baseline="0">
                <a:latin typeface="Aptos"/>
              </a:rPr>
              <a:t> (</a:t>
            </a:r>
            <a:r>
              <a:rPr lang="en-GB" sz="1000" baseline="0">
                <a:highlight>
                  <a:srgbClr val="FFFFFF"/>
                </a:highlight>
                <a:latin typeface="Times New Roman"/>
              </a:rPr>
              <a:t>X formerly Twitter 2026).</a:t>
            </a:r>
            <a:endParaRPr lang="en-GB" sz="1000"/>
          </a:p>
          <a:p>
            <a:pPr algn="ctr">
              <a:spcAft>
                <a:spcPts val="600"/>
              </a:spcAft>
            </a:pPr>
            <a:endParaRPr lang="en-GB"/>
          </a:p>
        </p:txBody>
      </p:sp>
      <p:sp>
        <p:nvSpPr>
          <p:cNvPr id="6" name="TextBox 5">
            <a:extLst>
              <a:ext uri="{FF2B5EF4-FFF2-40B4-BE49-F238E27FC236}">
                <a16:creationId xmlns:a16="http://schemas.microsoft.com/office/drawing/2014/main" id="{F29789DC-2EF0-C41A-BD31-5D789B4B09D6}"/>
              </a:ext>
            </a:extLst>
          </p:cNvPr>
          <p:cNvSpPr txBox="1"/>
          <p:nvPr/>
        </p:nvSpPr>
        <p:spPr>
          <a:xfrm>
            <a:off x="477672" y="6408761"/>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aseline="0">
                <a:latin typeface="Aptos"/>
              </a:rPr>
              <a:t>Fatima Ali</a:t>
            </a:r>
            <a:endParaRPr lang="en-GB"/>
          </a:p>
          <a:p>
            <a:pPr algn="ctr">
              <a:spcAft>
                <a:spcPts val="600"/>
              </a:spcAft>
            </a:pPr>
            <a:endParaRPr lang="en-GB"/>
          </a:p>
        </p:txBody>
      </p:sp>
    </p:spTree>
    <p:extLst>
      <p:ext uri="{BB962C8B-B14F-4D97-AF65-F5344CB8AC3E}">
        <p14:creationId xmlns:p14="http://schemas.microsoft.com/office/powerpoint/2010/main" val="282893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600E7-87D3-81AF-8B88-0671AA98CCAB}"/>
              </a:ext>
            </a:extLst>
          </p:cNvPr>
          <p:cNvSpPr txBox="1"/>
          <p:nvPr/>
        </p:nvSpPr>
        <p:spPr>
          <a:xfrm>
            <a:off x="10263187" y="63888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Fatima Ali</a:t>
            </a:r>
          </a:p>
          <a:p>
            <a:pPr algn="ctr"/>
            <a:endParaRPr lang="en-GB"/>
          </a:p>
        </p:txBody>
      </p:sp>
      <p:sp>
        <p:nvSpPr>
          <p:cNvPr id="5" name="Content Placeholder 4">
            <a:extLst>
              <a:ext uri="{FF2B5EF4-FFF2-40B4-BE49-F238E27FC236}">
                <a16:creationId xmlns:a16="http://schemas.microsoft.com/office/drawing/2014/main" id="{6B519DAF-B1D1-319A-8FD8-963CF83BA65B}"/>
              </a:ext>
            </a:extLst>
          </p:cNvPr>
          <p:cNvSpPr>
            <a:spLocks noGrp="1"/>
          </p:cNvSpPr>
          <p:nvPr>
            <p:ph idx="1"/>
          </p:nvPr>
        </p:nvSpPr>
        <p:spPr>
          <a:xfrm>
            <a:off x="3845722" y="322960"/>
            <a:ext cx="4297150" cy="6212079"/>
          </a:xfrm>
        </p:spPr>
        <p:txBody>
          <a:bodyPr vert="horz" lIns="91440" tIns="45720" rIns="91440" bIns="45720" rtlCol="0" anchor="t">
            <a:normAutofit fontScale="92500" lnSpcReduction="10000"/>
          </a:bodyPr>
          <a:lstStyle/>
          <a:p>
            <a:pPr marL="0" indent="0" algn="ctr">
              <a:buNone/>
            </a:pPr>
            <a:r>
              <a:rPr lang="en-GB" sz="3200" b="1">
                <a:solidFill>
                  <a:srgbClr val="00B050"/>
                </a:solidFill>
              </a:rPr>
              <a:t>National Guidelines </a:t>
            </a:r>
          </a:p>
          <a:p>
            <a:pPr marL="0" indent="0" algn="ctr">
              <a:buNone/>
            </a:pPr>
            <a:endParaRPr lang="en-GB" sz="2000"/>
          </a:p>
          <a:p>
            <a:pPr marL="0" indent="0" algn="ctr">
              <a:buNone/>
            </a:pPr>
            <a:endParaRPr lang="en-GB" sz="2000"/>
          </a:p>
          <a:p>
            <a:pPr marL="0" indent="0" algn="ctr">
              <a:buNone/>
            </a:pPr>
            <a:r>
              <a:rPr lang="en-GB" sz="2000" b="1">
                <a:solidFill>
                  <a:schemeClr val="accent2">
                    <a:lumMod val="75000"/>
                  </a:schemeClr>
                </a:solidFill>
              </a:rPr>
              <a:t>Physical Activity</a:t>
            </a:r>
            <a:endParaRPr lang="en-GB" b="1">
              <a:solidFill>
                <a:schemeClr val="accent2">
                  <a:lumMod val="75000"/>
                </a:schemeClr>
              </a:solidFill>
            </a:endParaRPr>
          </a:p>
          <a:p>
            <a:pPr marL="0" indent="0" algn="ctr">
              <a:buNone/>
            </a:pPr>
            <a:endParaRPr lang="en-GB" sz="1200">
              <a:highlight>
                <a:srgbClr val="FFFFFF"/>
              </a:highlight>
              <a:latin typeface="Times New Roman"/>
              <a:cs typeface="Times New Roman"/>
            </a:endParaRPr>
          </a:p>
          <a:p>
            <a:pPr marL="0" indent="0" algn="ctr">
              <a:buNone/>
            </a:pPr>
            <a:r>
              <a:rPr lang="en-GB" sz="1800"/>
              <a:t> Children aged 5–18 should complete at least 60 minutes of moderate-to-vigorous physical activity daily (Chief Medical Officers, 2019)</a:t>
            </a:r>
            <a:endParaRPr lang="en-GB"/>
          </a:p>
          <a:p>
            <a:pPr marL="0" indent="0" algn="ctr">
              <a:buNone/>
            </a:pPr>
            <a:endParaRPr lang="en-GB" sz="1800"/>
          </a:p>
          <a:p>
            <a:pPr marL="0" indent="0" algn="ctr">
              <a:buNone/>
            </a:pPr>
            <a:r>
              <a:rPr lang="en-GB" sz="2400" b="1">
                <a:solidFill>
                  <a:srgbClr val="0070C0"/>
                </a:solidFill>
              </a:rPr>
              <a:t>Nutrition:</a:t>
            </a:r>
          </a:p>
          <a:p>
            <a:pPr marL="0" indent="0" algn="ctr">
              <a:buNone/>
            </a:pPr>
            <a:endParaRPr lang="en-GB" sz="1800"/>
          </a:p>
          <a:p>
            <a:pPr marL="0" indent="0" algn="ctr">
              <a:buNone/>
            </a:pPr>
            <a:r>
              <a:rPr lang="en-GB" sz="1800"/>
              <a:t>Children should consume a balanced diet including fruit, vegetables and reduced sugar intake (British Nutrition Foundation, 2023)</a:t>
            </a:r>
          </a:p>
          <a:p>
            <a:pPr marL="0" indent="0" algn="ctr">
              <a:buNone/>
            </a:pPr>
            <a:r>
              <a:rPr lang="en-GB" sz="1800">
                <a:ea typeface="+mn-lt"/>
                <a:cs typeface="+mn-lt"/>
              </a:rPr>
              <a:t>Sugary drinks and high-sugar snacks should be limited, and children encouraged to drink water and eat regular meals to support healthy growth (NHS, 2022).</a:t>
            </a:r>
            <a:endParaRPr lang="en-GB"/>
          </a:p>
        </p:txBody>
      </p:sp>
      <p:pic>
        <p:nvPicPr>
          <p:cNvPr id="3" name="Picture 2" descr="A group of kids in blue shirts and blue shirts with orange rope&#10;&#10;AI-generated content may be incorrect.">
            <a:extLst>
              <a:ext uri="{FF2B5EF4-FFF2-40B4-BE49-F238E27FC236}">
                <a16:creationId xmlns:a16="http://schemas.microsoft.com/office/drawing/2014/main" id="{8D6C59FA-A555-1487-AAEC-0A87014DB3CD}"/>
              </a:ext>
            </a:extLst>
          </p:cNvPr>
          <p:cNvPicPr>
            <a:picLocks noChangeAspect="1"/>
          </p:cNvPicPr>
          <p:nvPr/>
        </p:nvPicPr>
        <p:blipFill>
          <a:blip r:embed="rId2"/>
          <a:stretch>
            <a:fillRect/>
          </a:stretch>
        </p:blipFill>
        <p:spPr>
          <a:xfrm>
            <a:off x="321469" y="273505"/>
            <a:ext cx="3217074" cy="2405400"/>
          </a:xfrm>
          <a:prstGeom prst="rect">
            <a:avLst/>
          </a:prstGeom>
        </p:spPr>
      </p:pic>
      <p:sp>
        <p:nvSpPr>
          <p:cNvPr id="4" name="TextBox 3">
            <a:extLst>
              <a:ext uri="{FF2B5EF4-FFF2-40B4-BE49-F238E27FC236}">
                <a16:creationId xmlns:a16="http://schemas.microsoft.com/office/drawing/2014/main" id="{8185C3E8-00F1-2EFD-B8AA-A4048A161728}"/>
              </a:ext>
            </a:extLst>
          </p:cNvPr>
          <p:cNvSpPr txBox="1"/>
          <p:nvPr/>
        </p:nvSpPr>
        <p:spPr>
          <a:xfrm>
            <a:off x="262095" y="2828978"/>
            <a:ext cx="27979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(Saltburn Primary School 2023)</a:t>
            </a:r>
            <a:r>
              <a:rPr sz="1200">
                <a:latin typeface="Times New Roman"/>
                <a:ea typeface="Times New Roman"/>
                <a:cs typeface="Times New Roman"/>
              </a:rPr>
              <a:t>​</a:t>
            </a:r>
            <a:endParaRPr lang="en-GB"/>
          </a:p>
          <a:p>
            <a:pPr algn="ctr"/>
            <a:endParaRPr lang="en-GB"/>
          </a:p>
        </p:txBody>
      </p:sp>
      <p:pic>
        <p:nvPicPr>
          <p:cNvPr id="6" name="Picture 5" descr="Alternate Text">
            <a:extLst>
              <a:ext uri="{FF2B5EF4-FFF2-40B4-BE49-F238E27FC236}">
                <a16:creationId xmlns:a16="http://schemas.microsoft.com/office/drawing/2014/main" id="{0B0D5714-F500-BDDD-CBF2-FE88C66ED52C}"/>
              </a:ext>
            </a:extLst>
          </p:cNvPr>
          <p:cNvPicPr>
            <a:picLocks noChangeAspect="1"/>
          </p:cNvPicPr>
          <p:nvPr/>
        </p:nvPicPr>
        <p:blipFill>
          <a:blip r:embed="rId3"/>
          <a:stretch>
            <a:fillRect/>
          </a:stretch>
        </p:blipFill>
        <p:spPr>
          <a:xfrm>
            <a:off x="8659228" y="3503505"/>
            <a:ext cx="3308994" cy="2487152"/>
          </a:xfrm>
          <a:prstGeom prst="rect">
            <a:avLst/>
          </a:prstGeom>
        </p:spPr>
      </p:pic>
      <p:sp>
        <p:nvSpPr>
          <p:cNvPr id="7" name="TextBox 6">
            <a:extLst>
              <a:ext uri="{FF2B5EF4-FFF2-40B4-BE49-F238E27FC236}">
                <a16:creationId xmlns:a16="http://schemas.microsoft.com/office/drawing/2014/main" id="{35CB6B1C-0EB9-7031-18F8-9F8D223C155B}"/>
              </a:ext>
            </a:extLst>
          </p:cNvPr>
          <p:cNvSpPr txBox="1"/>
          <p:nvPr/>
        </p:nvSpPr>
        <p:spPr>
          <a:xfrm>
            <a:off x="9322210" y="5990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(foodafactoflife.2026)</a:t>
            </a:r>
            <a:endParaRPr lang="en-GB" sz="1200"/>
          </a:p>
          <a:p>
            <a:pPr algn="ctr"/>
            <a:endParaRPr lang="en-GB"/>
          </a:p>
        </p:txBody>
      </p:sp>
      <p:pic>
        <p:nvPicPr>
          <p:cNvPr id="8" name="Picture 7" descr="A child drinking from a cup with a straw&#10;&#10;AI-generated content may be incorrect.">
            <a:extLst>
              <a:ext uri="{FF2B5EF4-FFF2-40B4-BE49-F238E27FC236}">
                <a16:creationId xmlns:a16="http://schemas.microsoft.com/office/drawing/2014/main" id="{71F7175F-6DAF-B960-6E0A-924C86710798}"/>
              </a:ext>
            </a:extLst>
          </p:cNvPr>
          <p:cNvPicPr>
            <a:picLocks noChangeAspect="1"/>
          </p:cNvPicPr>
          <p:nvPr/>
        </p:nvPicPr>
        <p:blipFill>
          <a:blip r:embed="rId4"/>
          <a:stretch>
            <a:fillRect/>
          </a:stretch>
        </p:blipFill>
        <p:spPr>
          <a:xfrm>
            <a:off x="171450" y="3921918"/>
            <a:ext cx="3098007" cy="2205039"/>
          </a:xfrm>
          <a:prstGeom prst="rect">
            <a:avLst/>
          </a:prstGeom>
        </p:spPr>
      </p:pic>
      <p:sp>
        <p:nvSpPr>
          <p:cNvPr id="9" name="TextBox 8">
            <a:extLst>
              <a:ext uri="{FF2B5EF4-FFF2-40B4-BE49-F238E27FC236}">
                <a16:creationId xmlns:a16="http://schemas.microsoft.com/office/drawing/2014/main" id="{B039F6E5-6183-709A-F014-E47D9EEF0A86}"/>
              </a:ext>
            </a:extLst>
          </p:cNvPr>
          <p:cNvSpPr txBox="1"/>
          <p:nvPr/>
        </p:nvSpPr>
        <p:spPr>
          <a:xfrm>
            <a:off x="321469" y="6158059"/>
            <a:ext cx="22264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       (admin, 2024)</a:t>
            </a:r>
            <a:endParaRPr lang="en-US"/>
          </a:p>
          <a:p>
            <a:pPr algn="ctr"/>
            <a:endParaRPr lang="en-GB"/>
          </a:p>
        </p:txBody>
      </p:sp>
      <p:pic>
        <p:nvPicPr>
          <p:cNvPr id="10" name="Picture 9" descr="No photo description available.">
            <a:extLst>
              <a:ext uri="{FF2B5EF4-FFF2-40B4-BE49-F238E27FC236}">
                <a16:creationId xmlns:a16="http://schemas.microsoft.com/office/drawing/2014/main" id="{293DE8C9-12FC-D57A-FBCC-B81EBE5B2048}"/>
              </a:ext>
            </a:extLst>
          </p:cNvPr>
          <p:cNvPicPr>
            <a:picLocks noChangeAspect="1"/>
          </p:cNvPicPr>
          <p:nvPr/>
        </p:nvPicPr>
        <p:blipFill>
          <a:blip r:embed="rId5"/>
          <a:stretch>
            <a:fillRect/>
          </a:stretch>
        </p:blipFill>
        <p:spPr>
          <a:xfrm>
            <a:off x="8536781" y="190499"/>
            <a:ext cx="3431441" cy="2488406"/>
          </a:xfrm>
          <a:prstGeom prst="rect">
            <a:avLst/>
          </a:prstGeom>
        </p:spPr>
      </p:pic>
      <p:sp>
        <p:nvSpPr>
          <p:cNvPr id="11" name="TextBox 10">
            <a:extLst>
              <a:ext uri="{FF2B5EF4-FFF2-40B4-BE49-F238E27FC236}">
                <a16:creationId xmlns:a16="http://schemas.microsoft.com/office/drawing/2014/main" id="{484B68D1-6F67-E41D-FE8C-77743ADCB695}"/>
              </a:ext>
            </a:extLst>
          </p:cNvPr>
          <p:cNvSpPr txBox="1"/>
          <p:nvPr/>
        </p:nvSpPr>
        <p:spPr>
          <a:xfrm>
            <a:off x="8946593" y="2698308"/>
            <a:ext cx="31908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(Facebook.com, 2026b)</a:t>
            </a:r>
            <a:endParaRPr lang="en-US"/>
          </a:p>
          <a:p>
            <a:pPr algn="ctr"/>
            <a:endParaRPr lang="en-GB"/>
          </a:p>
        </p:txBody>
      </p:sp>
    </p:spTree>
    <p:extLst>
      <p:ext uri="{BB962C8B-B14F-4D97-AF65-F5344CB8AC3E}">
        <p14:creationId xmlns:p14="http://schemas.microsoft.com/office/powerpoint/2010/main" val="343878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8925-D109-E938-C7E1-D29B11F7C8ED}"/>
              </a:ext>
            </a:extLst>
          </p:cNvPr>
          <p:cNvSpPr>
            <a:spLocks noGrp="1"/>
          </p:cNvSpPr>
          <p:nvPr>
            <p:ph type="title"/>
          </p:nvPr>
        </p:nvSpPr>
        <p:spPr>
          <a:xfrm>
            <a:off x="838200" y="2469155"/>
            <a:ext cx="10515600" cy="3792497"/>
          </a:xfrm>
        </p:spPr>
        <p:txBody>
          <a:bodyPr/>
          <a:lstStyle/>
          <a:p>
            <a:r>
              <a:rPr lang="en-GB"/>
              <a:t> </a:t>
            </a:r>
          </a:p>
        </p:txBody>
      </p:sp>
      <p:sp>
        <p:nvSpPr>
          <p:cNvPr id="3" name="Content Placeholder 2">
            <a:extLst>
              <a:ext uri="{FF2B5EF4-FFF2-40B4-BE49-F238E27FC236}">
                <a16:creationId xmlns:a16="http://schemas.microsoft.com/office/drawing/2014/main" id="{222AE1A7-8EE4-277F-AC61-09403D7B8618}"/>
              </a:ext>
            </a:extLst>
          </p:cNvPr>
          <p:cNvSpPr>
            <a:spLocks noGrp="1"/>
          </p:cNvSpPr>
          <p:nvPr>
            <p:ph idx="1"/>
          </p:nvPr>
        </p:nvSpPr>
        <p:spPr>
          <a:xfrm>
            <a:off x="1368575" y="1764483"/>
            <a:ext cx="5952744" cy="4351338"/>
          </a:xfrm>
        </p:spPr>
        <p:txBody>
          <a:bodyPr vert="horz" lIns="91440" tIns="45720" rIns="91440" bIns="45720" rtlCol="0" anchor="t">
            <a:normAutofit/>
          </a:bodyPr>
          <a:lstStyle/>
          <a:p>
            <a:pPr marL="0" indent="0">
              <a:buNone/>
            </a:pP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1A0977BE-C606-4985-92B1-2E792E0F0263}"/>
              </a:ext>
            </a:extLst>
          </p:cNvPr>
          <p:cNvSpPr txBox="1"/>
          <p:nvPr/>
        </p:nvSpPr>
        <p:spPr>
          <a:xfrm>
            <a:off x="10866251" y="6374102"/>
            <a:ext cx="1785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Fatima Ali</a:t>
            </a:r>
            <a:endParaRPr lang="en-GB"/>
          </a:p>
          <a:p>
            <a:pPr algn="ctr"/>
            <a:endParaRPr lang="en-GB"/>
          </a:p>
        </p:txBody>
      </p:sp>
      <p:pic>
        <p:nvPicPr>
          <p:cNvPr id="5" name="Picture 4" descr="No photo description available.">
            <a:extLst>
              <a:ext uri="{FF2B5EF4-FFF2-40B4-BE49-F238E27FC236}">
                <a16:creationId xmlns:a16="http://schemas.microsoft.com/office/drawing/2014/main" id="{CA6B9A60-DACB-69ED-B056-C7E235728163}"/>
              </a:ext>
            </a:extLst>
          </p:cNvPr>
          <p:cNvPicPr>
            <a:picLocks noChangeAspect="1"/>
          </p:cNvPicPr>
          <p:nvPr/>
        </p:nvPicPr>
        <p:blipFill>
          <a:blip r:embed="rId3"/>
          <a:stretch>
            <a:fillRect/>
          </a:stretch>
        </p:blipFill>
        <p:spPr>
          <a:xfrm>
            <a:off x="7996563" y="3522247"/>
            <a:ext cx="3740930" cy="2138150"/>
          </a:xfrm>
          <a:prstGeom prst="rect">
            <a:avLst/>
          </a:prstGeom>
        </p:spPr>
      </p:pic>
      <p:sp>
        <p:nvSpPr>
          <p:cNvPr id="7" name="TextBox 6">
            <a:extLst>
              <a:ext uri="{FF2B5EF4-FFF2-40B4-BE49-F238E27FC236}">
                <a16:creationId xmlns:a16="http://schemas.microsoft.com/office/drawing/2014/main" id="{92175697-6138-441C-CEAA-6774AE8A842C}"/>
              </a:ext>
            </a:extLst>
          </p:cNvPr>
          <p:cNvSpPr txBox="1"/>
          <p:nvPr/>
        </p:nvSpPr>
        <p:spPr>
          <a:xfrm>
            <a:off x="8543718" y="566039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(Facebook.com.2026)  </a:t>
            </a:r>
            <a:endParaRPr lang="en-GB" sz="1200"/>
          </a:p>
          <a:p>
            <a:pPr algn="ctr"/>
            <a:endParaRPr lang="en-GB"/>
          </a:p>
        </p:txBody>
      </p:sp>
      <p:pic>
        <p:nvPicPr>
          <p:cNvPr id="8" name="Picture 7" descr="A group of kids doing yoga&#10;&#10;AI-generated content may be incorrect.">
            <a:extLst>
              <a:ext uri="{FF2B5EF4-FFF2-40B4-BE49-F238E27FC236}">
                <a16:creationId xmlns:a16="http://schemas.microsoft.com/office/drawing/2014/main" id="{9E6BB869-6BDD-9397-3EDC-336C7CA0E979}"/>
              </a:ext>
            </a:extLst>
          </p:cNvPr>
          <p:cNvPicPr>
            <a:picLocks noChangeAspect="1"/>
          </p:cNvPicPr>
          <p:nvPr/>
        </p:nvPicPr>
        <p:blipFill>
          <a:blip r:embed="rId4"/>
          <a:stretch>
            <a:fillRect/>
          </a:stretch>
        </p:blipFill>
        <p:spPr>
          <a:xfrm>
            <a:off x="7061310" y="442618"/>
            <a:ext cx="4895850" cy="2332677"/>
          </a:xfrm>
          <a:prstGeom prst="rect">
            <a:avLst/>
          </a:prstGeom>
        </p:spPr>
      </p:pic>
      <p:sp>
        <p:nvSpPr>
          <p:cNvPr id="10" name="TextBox 9">
            <a:extLst>
              <a:ext uri="{FF2B5EF4-FFF2-40B4-BE49-F238E27FC236}">
                <a16:creationId xmlns:a16="http://schemas.microsoft.com/office/drawing/2014/main" id="{9E7F33A8-1EBA-2BBB-5E37-12239EF573F3}"/>
              </a:ext>
            </a:extLst>
          </p:cNvPr>
          <p:cNvSpPr txBox="1"/>
          <p:nvPr/>
        </p:nvSpPr>
        <p:spPr>
          <a:xfrm>
            <a:off x="8409637" y="2718701"/>
            <a:ext cx="2974412" cy="276999"/>
          </a:xfrm>
          <a:prstGeom prst="rect">
            <a:avLst/>
          </a:prstGeom>
          <a:noFill/>
        </p:spPr>
        <p:txBody>
          <a:bodyPr wrap="square">
            <a:spAutoFit/>
          </a:bodyPr>
          <a:lstStyle/>
          <a:p>
            <a:r>
              <a:rPr lang="en-GB" sz="1200"/>
              <a:t>(Web Shape Design 2020)</a:t>
            </a:r>
          </a:p>
        </p:txBody>
      </p:sp>
      <p:graphicFrame>
        <p:nvGraphicFramePr>
          <p:cNvPr id="13" name="TextBox 5">
            <a:extLst>
              <a:ext uri="{FF2B5EF4-FFF2-40B4-BE49-F238E27FC236}">
                <a16:creationId xmlns:a16="http://schemas.microsoft.com/office/drawing/2014/main" id="{4621DE3A-A59D-BA05-4A87-92D01589ADA4}"/>
              </a:ext>
            </a:extLst>
          </p:cNvPr>
          <p:cNvGraphicFramePr/>
          <p:nvPr>
            <p:extLst>
              <p:ext uri="{D42A27DB-BD31-4B8C-83A1-F6EECF244321}">
                <p14:modId xmlns:p14="http://schemas.microsoft.com/office/powerpoint/2010/main" val="3885117057"/>
              </p:ext>
            </p:extLst>
          </p:nvPr>
        </p:nvGraphicFramePr>
        <p:xfrm>
          <a:off x="489258" y="2413417"/>
          <a:ext cx="6892558" cy="4048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96F2E799-5CB0-5BBD-9411-BBE332FA9F6C}"/>
              </a:ext>
            </a:extLst>
          </p:cNvPr>
          <p:cNvSpPr txBox="1"/>
          <p:nvPr/>
        </p:nvSpPr>
        <p:spPr>
          <a:xfrm>
            <a:off x="-343342" y="364289"/>
            <a:ext cx="7404652" cy="1200329"/>
          </a:xfrm>
          <a:prstGeom prst="rect">
            <a:avLst/>
          </a:prstGeom>
          <a:noFill/>
        </p:spPr>
        <p:txBody>
          <a:bodyPr wrap="square">
            <a:spAutoFit/>
          </a:bodyPr>
          <a:lstStyle/>
          <a:p>
            <a:pPr algn="ctr"/>
            <a:r>
              <a:rPr lang="en-GB" sz="3600" b="1">
                <a:solidFill>
                  <a:srgbClr val="FF0000"/>
                </a:solidFill>
              </a:rPr>
              <a:t>Are Children Meeting </a:t>
            </a:r>
          </a:p>
          <a:p>
            <a:pPr algn="ctr"/>
            <a:r>
              <a:rPr lang="en-GB" sz="3600" b="1">
                <a:solidFill>
                  <a:srgbClr val="FF0000"/>
                </a:solidFill>
              </a:rPr>
              <a:t>Guidelines?</a:t>
            </a:r>
          </a:p>
        </p:txBody>
      </p:sp>
    </p:spTree>
    <p:extLst>
      <p:ext uri="{BB962C8B-B14F-4D97-AF65-F5344CB8AC3E}">
        <p14:creationId xmlns:p14="http://schemas.microsoft.com/office/powerpoint/2010/main" val="38770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A8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038C-9AE7-7A5B-0914-8DC81299BF88}"/>
              </a:ext>
            </a:extLst>
          </p:cNvPr>
          <p:cNvSpPr>
            <a:spLocks noGrp="1"/>
          </p:cNvSpPr>
          <p:nvPr>
            <p:ph type="title"/>
          </p:nvPr>
        </p:nvSpPr>
        <p:spPr>
          <a:xfrm>
            <a:off x="601390" y="717558"/>
            <a:ext cx="6326274" cy="815528"/>
          </a:xfrm>
        </p:spPr>
        <p:txBody>
          <a:bodyPr>
            <a:normAutofit fontScale="90000"/>
          </a:bodyPr>
          <a:lstStyle/>
          <a:p>
            <a:pPr algn="ctr"/>
            <a:r>
              <a:rPr lang="en-GB" b="1">
                <a:solidFill>
                  <a:srgbClr val="F8F4A6"/>
                </a:solidFill>
              </a:rPr>
              <a:t>Short-Term</a:t>
            </a:r>
            <a:r>
              <a:rPr lang="en-GB" b="1">
                <a:solidFill>
                  <a:schemeClr val="accent2">
                    <a:lumMod val="75000"/>
                  </a:schemeClr>
                </a:solidFill>
              </a:rPr>
              <a:t> </a:t>
            </a:r>
            <a:r>
              <a:rPr lang="en-GB" b="1">
                <a:solidFill>
                  <a:schemeClr val="accent3">
                    <a:lumMod val="20000"/>
                    <a:lumOff val="80000"/>
                  </a:schemeClr>
                </a:solidFill>
              </a:rPr>
              <a:t>Consequences </a:t>
            </a:r>
            <a:br>
              <a:rPr lang="en-GB" b="1">
                <a:solidFill>
                  <a:schemeClr val="accent2">
                    <a:lumMod val="75000"/>
                  </a:schemeClr>
                </a:solidFill>
              </a:rPr>
            </a:br>
            <a:r>
              <a:rPr lang="en-GB" b="1">
                <a:solidFill>
                  <a:srgbClr val="F73BB4"/>
                </a:solidFill>
              </a:rPr>
              <a:t>of Poor Habits</a:t>
            </a:r>
          </a:p>
        </p:txBody>
      </p:sp>
      <p:graphicFrame>
        <p:nvGraphicFramePr>
          <p:cNvPr id="8" name="Content Placeholder 2">
            <a:extLst>
              <a:ext uri="{FF2B5EF4-FFF2-40B4-BE49-F238E27FC236}">
                <a16:creationId xmlns:a16="http://schemas.microsoft.com/office/drawing/2014/main" id="{E51DB876-71CE-25DB-39AD-A0AD0F7B394D}"/>
              </a:ext>
            </a:extLst>
          </p:cNvPr>
          <p:cNvGraphicFramePr>
            <a:graphicFrameLocks noGrp="1"/>
          </p:cNvGraphicFramePr>
          <p:nvPr>
            <p:ph idx="1"/>
            <p:extLst>
              <p:ext uri="{D42A27DB-BD31-4B8C-83A1-F6EECF244321}">
                <p14:modId xmlns:p14="http://schemas.microsoft.com/office/powerpoint/2010/main" val="1184239049"/>
              </p:ext>
            </p:extLst>
          </p:nvPr>
        </p:nvGraphicFramePr>
        <p:xfrm>
          <a:off x="373970" y="1641987"/>
          <a:ext cx="7325248" cy="283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artoon of a child and child eating food&#10;&#10;AI-generated content may be incorrect.">
            <a:extLst>
              <a:ext uri="{FF2B5EF4-FFF2-40B4-BE49-F238E27FC236}">
                <a16:creationId xmlns:a16="http://schemas.microsoft.com/office/drawing/2014/main" id="{320ED636-354B-5BF4-234D-ABF024125AC4}"/>
              </a:ext>
            </a:extLst>
          </p:cNvPr>
          <p:cNvPicPr>
            <a:picLocks noChangeAspect="1"/>
          </p:cNvPicPr>
          <p:nvPr/>
        </p:nvPicPr>
        <p:blipFill>
          <a:blip r:embed="rId7"/>
          <a:stretch>
            <a:fillRect/>
          </a:stretch>
        </p:blipFill>
        <p:spPr>
          <a:xfrm>
            <a:off x="8040757" y="283953"/>
            <a:ext cx="3862913" cy="3908837"/>
          </a:xfrm>
          <a:prstGeom prst="rect">
            <a:avLst/>
          </a:prstGeom>
        </p:spPr>
      </p:pic>
      <p:sp>
        <p:nvSpPr>
          <p:cNvPr id="6" name="TextBox 5">
            <a:extLst>
              <a:ext uri="{FF2B5EF4-FFF2-40B4-BE49-F238E27FC236}">
                <a16:creationId xmlns:a16="http://schemas.microsoft.com/office/drawing/2014/main" id="{17211D53-AF6D-AF3D-EF00-7CE350220ADA}"/>
              </a:ext>
            </a:extLst>
          </p:cNvPr>
          <p:cNvSpPr txBox="1"/>
          <p:nvPr/>
        </p:nvSpPr>
        <p:spPr>
          <a:xfrm>
            <a:off x="8654065" y="3823458"/>
            <a:ext cx="2821074" cy="369332"/>
          </a:xfrm>
          <a:prstGeom prst="rect">
            <a:avLst/>
          </a:prstGeom>
          <a:noFill/>
        </p:spPr>
        <p:txBody>
          <a:bodyPr wrap="square">
            <a:spAutoFit/>
          </a:bodyPr>
          <a:lstStyle/>
          <a:p>
            <a:r>
              <a:rPr lang="en-GB"/>
              <a:t>(</a:t>
            </a:r>
            <a:r>
              <a:rPr lang="en-GB" sz="1400"/>
              <a:t>Achmad Nasrullah 2025</a:t>
            </a:r>
          </a:p>
        </p:txBody>
      </p:sp>
      <p:pic>
        <p:nvPicPr>
          <p:cNvPr id="7" name="Picture 6">
            <a:extLst>
              <a:ext uri="{FF2B5EF4-FFF2-40B4-BE49-F238E27FC236}">
                <a16:creationId xmlns:a16="http://schemas.microsoft.com/office/drawing/2014/main" id="{44407BFC-B5FE-F532-EF2F-3163E85255C3}"/>
              </a:ext>
            </a:extLst>
          </p:cNvPr>
          <p:cNvPicPr>
            <a:picLocks noChangeAspect="1"/>
          </p:cNvPicPr>
          <p:nvPr/>
        </p:nvPicPr>
        <p:blipFill>
          <a:blip r:embed="rId8"/>
          <a:stretch>
            <a:fillRect/>
          </a:stretch>
        </p:blipFill>
        <p:spPr>
          <a:xfrm>
            <a:off x="3128983" y="4691076"/>
            <a:ext cx="2140360" cy="1743075"/>
          </a:xfrm>
          <a:prstGeom prst="rect">
            <a:avLst/>
          </a:prstGeom>
        </p:spPr>
      </p:pic>
      <p:sp>
        <p:nvSpPr>
          <p:cNvPr id="10" name="TextBox 9">
            <a:extLst>
              <a:ext uri="{FF2B5EF4-FFF2-40B4-BE49-F238E27FC236}">
                <a16:creationId xmlns:a16="http://schemas.microsoft.com/office/drawing/2014/main" id="{59EC158B-51AB-8646-227E-FE0BCEC96200}"/>
              </a:ext>
            </a:extLst>
          </p:cNvPr>
          <p:cNvSpPr txBox="1"/>
          <p:nvPr/>
        </p:nvSpPr>
        <p:spPr>
          <a:xfrm>
            <a:off x="11012557" y="6497372"/>
            <a:ext cx="1264755" cy="369332"/>
          </a:xfrm>
          <a:prstGeom prst="rect">
            <a:avLst/>
          </a:prstGeom>
          <a:noFill/>
        </p:spPr>
        <p:txBody>
          <a:bodyPr wrap="square">
            <a:spAutoFit/>
          </a:bodyPr>
          <a:lstStyle/>
          <a:p>
            <a:r>
              <a:rPr lang="en-GB"/>
              <a:t>Fatima Ali</a:t>
            </a:r>
          </a:p>
        </p:txBody>
      </p:sp>
      <p:sp>
        <p:nvSpPr>
          <p:cNvPr id="11" name="Arrow: Down 10">
            <a:extLst>
              <a:ext uri="{FF2B5EF4-FFF2-40B4-BE49-F238E27FC236}">
                <a16:creationId xmlns:a16="http://schemas.microsoft.com/office/drawing/2014/main" id="{2CBF9873-3E35-866F-8875-7F5DE901F438}"/>
              </a:ext>
            </a:extLst>
          </p:cNvPr>
          <p:cNvSpPr/>
          <p:nvPr/>
        </p:nvSpPr>
        <p:spPr>
          <a:xfrm>
            <a:off x="3893736"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2D54FBA-02FE-4DC9-56B0-230BED25D596}"/>
              </a:ext>
            </a:extLst>
          </p:cNvPr>
          <p:cNvSpPr txBox="1"/>
          <p:nvPr/>
        </p:nvSpPr>
        <p:spPr>
          <a:xfrm>
            <a:off x="3328247" y="6374262"/>
            <a:ext cx="1741832" cy="246221"/>
          </a:xfrm>
          <a:prstGeom prst="rect">
            <a:avLst/>
          </a:prstGeom>
          <a:noFill/>
        </p:spPr>
        <p:txBody>
          <a:bodyPr wrap="square">
            <a:spAutoFit/>
          </a:bodyPr>
          <a:lstStyle/>
          <a:p>
            <a:r>
              <a:rPr lang="en-GB" sz="1000"/>
              <a:t>(Usaycompare.co.uk, 2025)</a:t>
            </a:r>
          </a:p>
        </p:txBody>
      </p:sp>
      <p:pic>
        <p:nvPicPr>
          <p:cNvPr id="14" name="Picture 13">
            <a:extLst>
              <a:ext uri="{FF2B5EF4-FFF2-40B4-BE49-F238E27FC236}">
                <a16:creationId xmlns:a16="http://schemas.microsoft.com/office/drawing/2014/main" id="{C2B9D5D3-7C17-2CB3-CC3E-4A60C9C2A04C}"/>
              </a:ext>
            </a:extLst>
          </p:cNvPr>
          <p:cNvPicPr>
            <a:picLocks noChangeAspect="1"/>
          </p:cNvPicPr>
          <p:nvPr/>
        </p:nvPicPr>
        <p:blipFill>
          <a:blip r:embed="rId9"/>
          <a:stretch>
            <a:fillRect/>
          </a:stretch>
        </p:blipFill>
        <p:spPr>
          <a:xfrm>
            <a:off x="5468607" y="4691076"/>
            <a:ext cx="2230611" cy="1723673"/>
          </a:xfrm>
          <a:prstGeom prst="rect">
            <a:avLst/>
          </a:prstGeom>
        </p:spPr>
      </p:pic>
      <p:sp>
        <p:nvSpPr>
          <p:cNvPr id="15" name="Arrow: Down 14">
            <a:extLst>
              <a:ext uri="{FF2B5EF4-FFF2-40B4-BE49-F238E27FC236}">
                <a16:creationId xmlns:a16="http://schemas.microsoft.com/office/drawing/2014/main" id="{78A5966E-59DC-4B26-4A57-3A995465CA30}"/>
              </a:ext>
            </a:extLst>
          </p:cNvPr>
          <p:cNvSpPr/>
          <p:nvPr/>
        </p:nvSpPr>
        <p:spPr>
          <a:xfrm>
            <a:off x="6572241"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5FFB121-73C6-5760-3E3C-5F101D7EAF97}"/>
              </a:ext>
            </a:extLst>
          </p:cNvPr>
          <p:cNvSpPr txBox="1"/>
          <p:nvPr/>
        </p:nvSpPr>
        <p:spPr>
          <a:xfrm>
            <a:off x="5869629" y="6414749"/>
            <a:ext cx="1428565" cy="261610"/>
          </a:xfrm>
          <a:prstGeom prst="rect">
            <a:avLst/>
          </a:prstGeom>
          <a:noFill/>
        </p:spPr>
        <p:txBody>
          <a:bodyPr wrap="square">
            <a:spAutoFit/>
          </a:bodyPr>
          <a:lstStyle/>
          <a:p>
            <a:r>
              <a:rPr lang="en-GB" sz="1100"/>
              <a:t>(Gamble, 2023)</a:t>
            </a:r>
          </a:p>
        </p:txBody>
      </p:sp>
      <p:pic>
        <p:nvPicPr>
          <p:cNvPr id="18" name="Picture 17">
            <a:extLst>
              <a:ext uri="{FF2B5EF4-FFF2-40B4-BE49-F238E27FC236}">
                <a16:creationId xmlns:a16="http://schemas.microsoft.com/office/drawing/2014/main" id="{CE224CCE-5958-860E-BA31-CACEEEE91888}"/>
              </a:ext>
            </a:extLst>
          </p:cNvPr>
          <p:cNvPicPr>
            <a:picLocks noChangeAspect="1"/>
          </p:cNvPicPr>
          <p:nvPr/>
        </p:nvPicPr>
        <p:blipFill>
          <a:blip r:embed="rId10"/>
          <a:stretch>
            <a:fillRect/>
          </a:stretch>
        </p:blipFill>
        <p:spPr>
          <a:xfrm>
            <a:off x="373971" y="4691076"/>
            <a:ext cx="2349352" cy="1743074"/>
          </a:xfrm>
          <a:prstGeom prst="rect">
            <a:avLst/>
          </a:prstGeom>
        </p:spPr>
      </p:pic>
      <p:sp>
        <p:nvSpPr>
          <p:cNvPr id="19" name="Arrow: Down 18">
            <a:extLst>
              <a:ext uri="{FF2B5EF4-FFF2-40B4-BE49-F238E27FC236}">
                <a16:creationId xmlns:a16="http://schemas.microsoft.com/office/drawing/2014/main" id="{4B471D84-7E3E-CBA5-EC50-1E1E39B8B8D2}"/>
              </a:ext>
            </a:extLst>
          </p:cNvPr>
          <p:cNvSpPr/>
          <p:nvPr/>
        </p:nvSpPr>
        <p:spPr>
          <a:xfrm>
            <a:off x="1253010" y="3921626"/>
            <a:ext cx="484632" cy="5609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12B3E219-5077-9C5C-CF8A-87C7EB8FD87A}"/>
              </a:ext>
            </a:extLst>
          </p:cNvPr>
          <p:cNvSpPr txBox="1"/>
          <p:nvPr/>
        </p:nvSpPr>
        <p:spPr>
          <a:xfrm>
            <a:off x="601390" y="6414749"/>
            <a:ext cx="1152854" cy="261610"/>
          </a:xfrm>
          <a:prstGeom prst="rect">
            <a:avLst/>
          </a:prstGeom>
          <a:noFill/>
        </p:spPr>
        <p:txBody>
          <a:bodyPr wrap="square">
            <a:spAutoFit/>
          </a:bodyPr>
          <a:lstStyle/>
          <a:p>
            <a:r>
              <a:rPr lang="en-GB" sz="1100"/>
              <a:t>(Parry, 2020)</a:t>
            </a:r>
          </a:p>
        </p:txBody>
      </p:sp>
      <p:pic>
        <p:nvPicPr>
          <p:cNvPr id="22" name="Picture 21">
            <a:extLst>
              <a:ext uri="{FF2B5EF4-FFF2-40B4-BE49-F238E27FC236}">
                <a16:creationId xmlns:a16="http://schemas.microsoft.com/office/drawing/2014/main" id="{4E27B036-DAA2-479B-9ABA-1386CFAC0F33}"/>
              </a:ext>
            </a:extLst>
          </p:cNvPr>
          <p:cNvPicPr>
            <a:picLocks noChangeAspect="1"/>
          </p:cNvPicPr>
          <p:nvPr/>
        </p:nvPicPr>
        <p:blipFill>
          <a:blip r:embed="rId11"/>
          <a:stretch>
            <a:fillRect/>
          </a:stretch>
        </p:blipFill>
        <p:spPr>
          <a:xfrm>
            <a:off x="9023385" y="4393743"/>
            <a:ext cx="2082434" cy="1902675"/>
          </a:xfrm>
          <a:prstGeom prst="rect">
            <a:avLst/>
          </a:prstGeom>
        </p:spPr>
      </p:pic>
      <p:sp>
        <p:nvSpPr>
          <p:cNvPr id="24" name="TextBox 23">
            <a:extLst>
              <a:ext uri="{FF2B5EF4-FFF2-40B4-BE49-F238E27FC236}">
                <a16:creationId xmlns:a16="http://schemas.microsoft.com/office/drawing/2014/main" id="{66DAF611-B478-FD65-C0A9-4D00652049B2}"/>
              </a:ext>
            </a:extLst>
          </p:cNvPr>
          <p:cNvSpPr txBox="1"/>
          <p:nvPr/>
        </p:nvSpPr>
        <p:spPr>
          <a:xfrm>
            <a:off x="9486380" y="6135285"/>
            <a:ext cx="6137412" cy="261610"/>
          </a:xfrm>
          <a:prstGeom prst="rect">
            <a:avLst/>
          </a:prstGeom>
          <a:noFill/>
        </p:spPr>
        <p:txBody>
          <a:bodyPr wrap="square">
            <a:spAutoFit/>
          </a:bodyPr>
          <a:lstStyle/>
          <a:p>
            <a:r>
              <a:rPr lang="en-GB" sz="1100"/>
              <a:t>(Hilbig, 2021)</a:t>
            </a:r>
          </a:p>
        </p:txBody>
      </p:sp>
    </p:spTree>
    <p:extLst>
      <p:ext uri="{BB962C8B-B14F-4D97-AF65-F5344CB8AC3E}">
        <p14:creationId xmlns:p14="http://schemas.microsoft.com/office/powerpoint/2010/main" val="184438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5938-862B-8930-0090-1DCE47B70BEF}"/>
              </a:ext>
            </a:extLst>
          </p:cNvPr>
          <p:cNvSpPr>
            <a:spLocks noGrp="1"/>
          </p:cNvSpPr>
          <p:nvPr>
            <p:ph type="title"/>
          </p:nvPr>
        </p:nvSpPr>
        <p:spPr>
          <a:xfrm>
            <a:off x="5463736" y="89654"/>
            <a:ext cx="5012675" cy="917778"/>
          </a:xfrm>
        </p:spPr>
        <p:txBody>
          <a:bodyPr>
            <a:normAutofit/>
          </a:bodyPr>
          <a:lstStyle/>
          <a:p>
            <a:pPr algn="ctr"/>
            <a:r>
              <a:rPr lang="en-GB" sz="3600">
                <a:solidFill>
                  <a:schemeClr val="accent2">
                    <a:lumMod val="75000"/>
                  </a:schemeClr>
                </a:solidFill>
              </a:rPr>
              <a:t>Long-Term Risks</a:t>
            </a:r>
          </a:p>
        </p:txBody>
      </p:sp>
      <p:graphicFrame>
        <p:nvGraphicFramePr>
          <p:cNvPr id="8" name="Content Placeholder 2">
            <a:extLst>
              <a:ext uri="{FF2B5EF4-FFF2-40B4-BE49-F238E27FC236}">
                <a16:creationId xmlns:a16="http://schemas.microsoft.com/office/drawing/2014/main" id="{BE45A473-B314-EE61-E53B-FED94B578218}"/>
              </a:ext>
            </a:extLst>
          </p:cNvPr>
          <p:cNvGraphicFramePr>
            <a:graphicFrameLocks noGrp="1"/>
          </p:cNvGraphicFramePr>
          <p:nvPr>
            <p:ph idx="1"/>
            <p:extLst>
              <p:ext uri="{D42A27DB-BD31-4B8C-83A1-F6EECF244321}">
                <p14:modId xmlns:p14="http://schemas.microsoft.com/office/powerpoint/2010/main" val="3291711204"/>
              </p:ext>
            </p:extLst>
          </p:nvPr>
        </p:nvGraphicFramePr>
        <p:xfrm>
          <a:off x="4940973" y="1126225"/>
          <a:ext cx="6765358" cy="515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60252C5-2C3D-5294-8FED-14A73B461658}"/>
              </a:ext>
            </a:extLst>
          </p:cNvPr>
          <p:cNvSpPr txBox="1"/>
          <p:nvPr/>
        </p:nvSpPr>
        <p:spPr>
          <a:xfrm>
            <a:off x="10476411" y="6399014"/>
            <a:ext cx="1384663" cy="369332"/>
          </a:xfrm>
          <a:prstGeom prst="rect">
            <a:avLst/>
          </a:prstGeom>
          <a:noFill/>
        </p:spPr>
        <p:txBody>
          <a:bodyPr wrap="square">
            <a:spAutoFit/>
          </a:bodyPr>
          <a:lstStyle/>
          <a:p>
            <a:r>
              <a:rPr lang="en-GB"/>
              <a:t>Fatima Ali</a:t>
            </a:r>
          </a:p>
        </p:txBody>
      </p:sp>
      <p:pic>
        <p:nvPicPr>
          <p:cNvPr id="4" name="Picture 3" descr="A diagram of different types of children&amp;#39;s health&#10;&#10;AI-generated content may be incorrect.">
            <a:extLst>
              <a:ext uri="{FF2B5EF4-FFF2-40B4-BE49-F238E27FC236}">
                <a16:creationId xmlns:a16="http://schemas.microsoft.com/office/drawing/2014/main" id="{7C8DD474-433D-1CF7-8F0C-2690E0F761FA}"/>
              </a:ext>
            </a:extLst>
          </p:cNvPr>
          <p:cNvPicPr>
            <a:picLocks noChangeAspect="1"/>
          </p:cNvPicPr>
          <p:nvPr/>
        </p:nvPicPr>
        <p:blipFill>
          <a:blip r:embed="rId7"/>
          <a:stretch>
            <a:fillRect/>
          </a:stretch>
        </p:blipFill>
        <p:spPr>
          <a:xfrm>
            <a:off x="141002" y="432079"/>
            <a:ext cx="4531482" cy="5735823"/>
          </a:xfrm>
          <a:prstGeom prst="rect">
            <a:avLst/>
          </a:prstGeom>
        </p:spPr>
      </p:pic>
      <p:sp>
        <p:nvSpPr>
          <p:cNvPr id="6" name="TextBox 5">
            <a:extLst>
              <a:ext uri="{FF2B5EF4-FFF2-40B4-BE49-F238E27FC236}">
                <a16:creationId xmlns:a16="http://schemas.microsoft.com/office/drawing/2014/main" id="{EA0B8265-34D3-2BE9-94B7-76AF27D62E7D}"/>
              </a:ext>
            </a:extLst>
          </p:cNvPr>
          <p:cNvSpPr txBox="1"/>
          <p:nvPr/>
        </p:nvSpPr>
        <p:spPr>
          <a:xfrm>
            <a:off x="261582" y="6383942"/>
            <a:ext cx="385549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(Office for Health Improvement and Disparities 2022)</a:t>
            </a:r>
            <a:endParaRPr lang="en-GB"/>
          </a:p>
          <a:p>
            <a:pPr algn="ctr"/>
            <a:endParaRPr lang="en-GB"/>
          </a:p>
        </p:txBody>
      </p:sp>
    </p:spTree>
    <p:extLst>
      <p:ext uri="{BB962C8B-B14F-4D97-AF65-F5344CB8AC3E}">
        <p14:creationId xmlns:p14="http://schemas.microsoft.com/office/powerpoint/2010/main" val="162071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16BA9-D132-0966-D492-C80C7AA93EB2}"/>
              </a:ext>
            </a:extLst>
          </p:cNvPr>
          <p:cNvSpPr>
            <a:spLocks noGrp="1"/>
          </p:cNvSpPr>
          <p:nvPr>
            <p:ph type="title"/>
          </p:nvPr>
        </p:nvSpPr>
        <p:spPr>
          <a:xfrm>
            <a:off x="761803" y="350196"/>
            <a:ext cx="4646904" cy="1624520"/>
          </a:xfrm>
        </p:spPr>
        <p:txBody>
          <a:bodyPr anchor="ctr">
            <a:normAutofit/>
          </a:bodyPr>
          <a:lstStyle/>
          <a:p>
            <a:r>
              <a:rPr lang="en-GB" sz="4000"/>
              <a:t>  3 Key Aims</a:t>
            </a:r>
            <a:br>
              <a:rPr lang="en-GB" sz="4000"/>
            </a:br>
            <a:endParaRPr lang="en-GB" sz="4000"/>
          </a:p>
        </p:txBody>
      </p:sp>
      <p:sp>
        <p:nvSpPr>
          <p:cNvPr id="3" name="Content Placeholder 2">
            <a:extLst>
              <a:ext uri="{FF2B5EF4-FFF2-40B4-BE49-F238E27FC236}">
                <a16:creationId xmlns:a16="http://schemas.microsoft.com/office/drawing/2014/main" id="{12DD8F0B-760E-D2CA-8C1D-254FFA9EBCE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514350" indent="-514350">
              <a:buFont typeface="+mj-lt"/>
              <a:buAutoNum type="arabicPeriod"/>
            </a:pPr>
            <a:r>
              <a:rPr lang="en-GB" sz="2000"/>
              <a:t>Increase daily physical activity levels (Chief Medical Officers, 2019)</a:t>
            </a:r>
          </a:p>
          <a:p>
            <a:pPr marL="514350" indent="-514350">
              <a:buFont typeface="+mj-lt"/>
              <a:buAutoNum type="arabicPeriod"/>
            </a:pPr>
            <a:endParaRPr lang="en-GB" sz="2000"/>
          </a:p>
          <a:p>
            <a:pPr marL="514350" indent="-514350">
              <a:buFont typeface="+mj-lt"/>
              <a:buAutoNum type="arabicPeriod"/>
            </a:pPr>
            <a:r>
              <a:rPr lang="en-GB" sz="2000"/>
              <a:t>Improve nutrition knowledge and food choices (British Nutrition Foundation, 2023)</a:t>
            </a:r>
          </a:p>
          <a:p>
            <a:pPr marL="514350" indent="-514350">
              <a:buFont typeface="+mj-lt"/>
              <a:buAutoNum type="arabicPeriod"/>
            </a:pPr>
            <a:endParaRPr lang="en-GB" sz="2000"/>
          </a:p>
          <a:p>
            <a:pPr marL="514350" indent="-514350">
              <a:buFont typeface="+mj-lt"/>
              <a:buAutoNum type="arabicPeriod"/>
            </a:pPr>
            <a:r>
              <a:rPr lang="en-GB" sz="2000"/>
              <a:t>Reduce intake of high-sugar snacks (Public Health England, 2020) </a:t>
            </a:r>
          </a:p>
        </p:txBody>
      </p:sp>
      <p:pic>
        <p:nvPicPr>
          <p:cNvPr id="4" name="Picture 3">
            <a:extLst>
              <a:ext uri="{FF2B5EF4-FFF2-40B4-BE49-F238E27FC236}">
                <a16:creationId xmlns:a16="http://schemas.microsoft.com/office/drawing/2014/main" id="{6AB52828-C47D-4226-97E1-7193A7B1868B}"/>
              </a:ext>
            </a:extLst>
          </p:cNvPr>
          <p:cNvPicPr>
            <a:picLocks noChangeAspect="1"/>
          </p:cNvPicPr>
          <p:nvPr/>
        </p:nvPicPr>
        <p:blipFill>
          <a:blip r:embed="rId2"/>
          <a:srcRect l="31399" r="13650" b="-1"/>
          <a:stretch>
            <a:fillRect/>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23BFE5B-2A58-2FA1-043A-3D39538D8D4F}"/>
              </a:ext>
            </a:extLst>
          </p:cNvPr>
          <p:cNvSpPr txBox="1"/>
          <p:nvPr/>
        </p:nvSpPr>
        <p:spPr>
          <a:xfrm>
            <a:off x="1950720" y="6356349"/>
            <a:ext cx="1602377"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65B688A3-E408-3E3D-AAEE-2C70F2367FE5}"/>
              </a:ext>
            </a:extLst>
          </p:cNvPr>
          <p:cNvSpPr txBox="1"/>
          <p:nvPr/>
        </p:nvSpPr>
        <p:spPr>
          <a:xfrm>
            <a:off x="10241280" y="6488669"/>
            <a:ext cx="1397726" cy="369332"/>
          </a:xfrm>
          <a:prstGeom prst="rect">
            <a:avLst/>
          </a:prstGeom>
          <a:noFill/>
        </p:spPr>
        <p:txBody>
          <a:bodyPr wrap="square">
            <a:spAutoFit/>
          </a:bodyPr>
          <a:lstStyle/>
          <a:p>
            <a:pPr>
              <a:spcAft>
                <a:spcPts val="600"/>
              </a:spcAft>
            </a:pPr>
            <a:r>
              <a:rPr lang="en-GB"/>
              <a:t>(Don 2025)</a:t>
            </a:r>
          </a:p>
        </p:txBody>
      </p:sp>
    </p:spTree>
    <p:extLst>
      <p:ext uri="{BB962C8B-B14F-4D97-AF65-F5344CB8AC3E}">
        <p14:creationId xmlns:p14="http://schemas.microsoft.com/office/powerpoint/2010/main" val="36600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BDFEAB-EE09-761E-4CCF-39247C290F1A}"/>
              </a:ext>
            </a:extLst>
          </p:cNvPr>
          <p:cNvPicPr>
            <a:picLocks noChangeAspect="1"/>
          </p:cNvPicPr>
          <p:nvPr/>
        </p:nvPicPr>
        <p:blipFill>
          <a:blip r:embed="rId2"/>
          <a:srcRect t="19523" b="9553"/>
          <a:stretch>
            <a:fillRect/>
          </a:stretch>
        </p:blipFill>
        <p:spPr>
          <a:xfrm>
            <a:off x="0" y="10"/>
            <a:ext cx="7837714"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F328-6D1A-EF7B-710C-4BE0B8440C66}"/>
              </a:ext>
            </a:extLst>
          </p:cNvPr>
          <p:cNvSpPr>
            <a:spLocks noGrp="1"/>
          </p:cNvSpPr>
          <p:nvPr>
            <p:ph type="title"/>
          </p:nvPr>
        </p:nvSpPr>
        <p:spPr>
          <a:xfrm>
            <a:off x="6902260" y="100084"/>
            <a:ext cx="5534763" cy="810532"/>
          </a:xfrm>
        </p:spPr>
        <p:txBody>
          <a:bodyPr>
            <a:normAutofit/>
          </a:bodyPr>
          <a:lstStyle/>
          <a:p>
            <a:r>
              <a:rPr lang="en-GB" sz="4000"/>
              <a:t>  </a:t>
            </a:r>
            <a:r>
              <a:rPr lang="en-GB" sz="4000">
                <a:solidFill>
                  <a:schemeClr val="accent2">
                    <a:lumMod val="75000"/>
                  </a:schemeClr>
                </a:solidFill>
              </a:rPr>
              <a:t>Why is this important?</a:t>
            </a:r>
          </a:p>
        </p:txBody>
      </p:sp>
      <p:sp>
        <p:nvSpPr>
          <p:cNvPr id="3" name="Content Placeholder 2">
            <a:extLst>
              <a:ext uri="{FF2B5EF4-FFF2-40B4-BE49-F238E27FC236}">
                <a16:creationId xmlns:a16="http://schemas.microsoft.com/office/drawing/2014/main" id="{C556E112-9B75-F6D9-5D6D-03F68210C429}"/>
              </a:ext>
            </a:extLst>
          </p:cNvPr>
          <p:cNvSpPr>
            <a:spLocks noGrp="1"/>
          </p:cNvSpPr>
          <p:nvPr>
            <p:ph idx="1"/>
          </p:nvPr>
        </p:nvSpPr>
        <p:spPr>
          <a:xfrm>
            <a:off x="7395587" y="910616"/>
            <a:ext cx="4670139" cy="5537299"/>
          </a:xfrm>
        </p:spPr>
        <p:txBody>
          <a:bodyPr vert="horz" lIns="91440" tIns="45720" rIns="91440" bIns="45720" rtlCol="0">
            <a:normAutofit/>
          </a:bodyPr>
          <a:lstStyle/>
          <a:p>
            <a:pPr marL="0" indent="0">
              <a:buNone/>
            </a:pPr>
            <a:r>
              <a:rPr lang="en-GB" sz="1800" b="1">
                <a:solidFill>
                  <a:schemeClr val="accent3">
                    <a:lumMod val="60000"/>
                    <a:lumOff val="40000"/>
                  </a:schemeClr>
                </a:solidFill>
                <a:ea typeface="+mn-lt"/>
                <a:cs typeface="+mn-lt"/>
              </a:rPr>
              <a:t>Why These Targets Were Chosen</a:t>
            </a:r>
            <a:endParaRPr lang="en-GB" sz="1800">
              <a:solidFill>
                <a:schemeClr val="accent3">
                  <a:lumMod val="60000"/>
                  <a:lumOff val="40000"/>
                </a:schemeClr>
              </a:solidFill>
            </a:endParaRPr>
          </a:p>
          <a:p>
            <a:pPr marL="0" indent="0">
              <a:buNone/>
            </a:pPr>
            <a:r>
              <a:rPr lang="en-GB" sz="1800">
                <a:ea typeface="+mn-lt"/>
                <a:cs typeface="+mn-lt"/>
              </a:rPr>
              <a:t>• These targets were chosen because physical activity, healthy eating and sugar reduction are key factors in preventing childhood obesity and long-term health problems, and early habits often continue into adulthood (Chief Medical Officers, 2019; NHS England, 2020).</a:t>
            </a:r>
            <a:endParaRPr lang="en-GB" sz="1800"/>
          </a:p>
          <a:p>
            <a:pPr marL="0" indent="0">
              <a:buNone/>
            </a:pPr>
            <a:r>
              <a:rPr lang="en-GB" sz="1800" b="1">
                <a:solidFill>
                  <a:srgbClr val="FF0000"/>
                </a:solidFill>
                <a:ea typeface="+mn-lt"/>
                <a:cs typeface="+mn-lt"/>
              </a:rPr>
              <a:t>Targets and Timeline (6 Months)</a:t>
            </a:r>
            <a:endParaRPr lang="en-GB" sz="1800" b="1">
              <a:solidFill>
                <a:srgbClr val="FF0000"/>
              </a:solidFill>
            </a:endParaRPr>
          </a:p>
          <a:p>
            <a:pPr>
              <a:buNone/>
            </a:pPr>
            <a:r>
              <a:rPr lang="en-GB" sz="1800">
                <a:ea typeface="+mn-lt"/>
                <a:cs typeface="+mn-lt"/>
              </a:rPr>
              <a:t>• Over the course of six months, raise the proportion of children who get 60 minutes of physical exercise each day by 15–20%, enhance healthy snack options by 20%, and cut back on high-sugar snacks and beverages by 15%.</a:t>
            </a:r>
            <a:endParaRPr lang="en-GB" sz="1800"/>
          </a:p>
          <a:p>
            <a:pPr marL="0" indent="0">
              <a:buNone/>
            </a:pPr>
            <a:r>
              <a:rPr lang="en-GB" sz="1800">
                <a:ea typeface="+mn-lt"/>
                <a:cs typeface="+mn-lt"/>
              </a:rPr>
              <a:t>• A 6-month schedule is crucial given that it gives habit changes enough time to become ingrained while also allowing for progress tracking and modification (Public Health England, 2019).</a:t>
            </a:r>
            <a:endParaRPr lang="en-GB" sz="1800"/>
          </a:p>
          <a:p>
            <a:pPr marL="0" indent="0">
              <a:buNone/>
            </a:pPr>
            <a:endParaRPr lang="en-GB" sz="1300"/>
          </a:p>
          <a:p>
            <a:pPr marL="0" indent="0">
              <a:buNone/>
            </a:pPr>
            <a:endParaRPr lang="en-GB" sz="1300"/>
          </a:p>
        </p:txBody>
      </p:sp>
      <p:sp>
        <p:nvSpPr>
          <p:cNvPr id="6" name="TextBox 5">
            <a:extLst>
              <a:ext uri="{FF2B5EF4-FFF2-40B4-BE49-F238E27FC236}">
                <a16:creationId xmlns:a16="http://schemas.microsoft.com/office/drawing/2014/main" id="{73864B7E-4F27-8681-B384-C5933C5AFDB3}"/>
              </a:ext>
            </a:extLst>
          </p:cNvPr>
          <p:cNvSpPr txBox="1"/>
          <p:nvPr/>
        </p:nvSpPr>
        <p:spPr>
          <a:xfrm>
            <a:off x="126274" y="6078583"/>
            <a:ext cx="5334000" cy="369332"/>
          </a:xfrm>
          <a:prstGeom prst="rect">
            <a:avLst/>
          </a:prstGeom>
          <a:noFill/>
        </p:spPr>
        <p:txBody>
          <a:bodyPr wrap="square">
            <a:spAutoFit/>
          </a:bodyPr>
          <a:lstStyle/>
          <a:p>
            <a:r>
              <a:rPr lang="en-GB"/>
              <a:t>(Attwell, C. 2015)</a:t>
            </a:r>
          </a:p>
        </p:txBody>
      </p:sp>
      <p:sp>
        <p:nvSpPr>
          <p:cNvPr id="8" name="TextBox 7">
            <a:extLst>
              <a:ext uri="{FF2B5EF4-FFF2-40B4-BE49-F238E27FC236}">
                <a16:creationId xmlns:a16="http://schemas.microsoft.com/office/drawing/2014/main" id="{1A82333A-62E0-4522-F66A-638BDD658451}"/>
              </a:ext>
            </a:extLst>
          </p:cNvPr>
          <p:cNvSpPr txBox="1"/>
          <p:nvPr/>
        </p:nvSpPr>
        <p:spPr>
          <a:xfrm>
            <a:off x="10310648" y="6388584"/>
            <a:ext cx="1437215" cy="369332"/>
          </a:xfrm>
          <a:prstGeom prst="rect">
            <a:avLst/>
          </a:prstGeom>
          <a:noFill/>
        </p:spPr>
        <p:txBody>
          <a:bodyPr wrap="square">
            <a:spAutoFit/>
          </a:bodyPr>
          <a:lstStyle/>
          <a:p>
            <a:r>
              <a:rPr lang="en-GB"/>
              <a:t>Fatima Ali</a:t>
            </a:r>
          </a:p>
        </p:txBody>
      </p:sp>
    </p:spTree>
    <p:extLst>
      <p:ext uri="{BB962C8B-B14F-4D97-AF65-F5344CB8AC3E}">
        <p14:creationId xmlns:p14="http://schemas.microsoft.com/office/powerpoint/2010/main" val="232422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889-A604-8583-AD6F-B316512DA297}"/>
              </a:ext>
            </a:extLst>
          </p:cNvPr>
          <p:cNvSpPr>
            <a:spLocks noGrp="1"/>
          </p:cNvSpPr>
          <p:nvPr>
            <p:ph type="title"/>
          </p:nvPr>
        </p:nvSpPr>
        <p:spPr>
          <a:xfrm>
            <a:off x="659113" y="-3"/>
            <a:ext cx="4289075" cy="904355"/>
          </a:xfrm>
        </p:spPr>
        <p:txBody>
          <a:bodyPr>
            <a:normAutofit/>
          </a:bodyPr>
          <a:lstStyle/>
          <a:p>
            <a:r>
              <a:rPr lang="en-GB" sz="2800" b="1"/>
              <a:t>                                     </a:t>
            </a:r>
            <a:r>
              <a:rPr lang="en-GB" sz="2800" b="1">
                <a:solidFill>
                  <a:srgbClr val="FF0000"/>
                </a:solidFill>
              </a:rPr>
              <a:t>Measurable Outcomes</a:t>
            </a:r>
          </a:p>
        </p:txBody>
      </p:sp>
      <p:sp>
        <p:nvSpPr>
          <p:cNvPr id="3" name="Content Placeholder 2">
            <a:extLst>
              <a:ext uri="{FF2B5EF4-FFF2-40B4-BE49-F238E27FC236}">
                <a16:creationId xmlns:a16="http://schemas.microsoft.com/office/drawing/2014/main" id="{79297090-35DD-0DA3-0EBE-1EAE4BBFB973}"/>
              </a:ext>
            </a:extLst>
          </p:cNvPr>
          <p:cNvSpPr>
            <a:spLocks noGrp="1"/>
          </p:cNvSpPr>
          <p:nvPr>
            <p:ph idx="1"/>
          </p:nvPr>
        </p:nvSpPr>
        <p:spPr>
          <a:xfrm>
            <a:off x="271306" y="1330835"/>
            <a:ext cx="4461468" cy="5025513"/>
          </a:xfrm>
        </p:spPr>
        <p:txBody>
          <a:bodyPr vert="horz" lIns="91440" tIns="45720" rIns="91440" bIns="45720" rtlCol="0">
            <a:normAutofit/>
          </a:bodyPr>
          <a:lstStyle/>
          <a:p>
            <a:pPr marL="0" indent="0">
              <a:buNone/>
            </a:pPr>
            <a:r>
              <a:rPr lang="en-GB" sz="2400"/>
              <a:t> </a:t>
            </a:r>
            <a:r>
              <a:rPr lang="en-GB" sz="2400">
                <a:ea typeface="+mn-lt"/>
                <a:cs typeface="+mn-lt"/>
              </a:rPr>
              <a:t>•</a:t>
            </a:r>
            <a:r>
              <a:rPr lang="en-GB" sz="2400"/>
              <a:t> Increased number of children achieving 60 minutes of daily activity (Sport England, 2022)</a:t>
            </a:r>
          </a:p>
          <a:p>
            <a:pPr marL="0" indent="0">
              <a:buNone/>
            </a:pPr>
            <a:endParaRPr lang="en-GB" sz="2400"/>
          </a:p>
          <a:p>
            <a:pPr marL="0" indent="0">
              <a:buNone/>
            </a:pPr>
            <a:r>
              <a:rPr lang="en-GB" sz="2400"/>
              <a:t>• Increased fruit and vegetable consumption (British Nutrition Foundation, 2023)</a:t>
            </a:r>
          </a:p>
          <a:p>
            <a:pPr marL="0" indent="0">
              <a:buNone/>
            </a:pPr>
            <a:endParaRPr lang="en-GB" sz="2400"/>
          </a:p>
          <a:p>
            <a:pPr marL="0" indent="0">
              <a:buNone/>
            </a:pPr>
            <a:r>
              <a:rPr lang="en-GB" sz="2400"/>
              <a:t>• Reduced sugary snack intake (Public Health England, 2020)</a:t>
            </a:r>
          </a:p>
        </p:txBody>
      </p:sp>
      <p:pic>
        <p:nvPicPr>
          <p:cNvPr id="4" name="Picture 3">
            <a:extLst>
              <a:ext uri="{FF2B5EF4-FFF2-40B4-BE49-F238E27FC236}">
                <a16:creationId xmlns:a16="http://schemas.microsoft.com/office/drawing/2014/main" id="{A000A59E-3D0B-E73B-25C4-9F13EF81886E}"/>
              </a:ext>
            </a:extLst>
          </p:cNvPr>
          <p:cNvPicPr>
            <a:picLocks noChangeAspect="1"/>
          </p:cNvPicPr>
          <p:nvPr/>
        </p:nvPicPr>
        <p:blipFill>
          <a:blip r:embed="rId2"/>
          <a:srcRect r="3" b="532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82A35DBC-9DE8-140B-E84D-C576DBE838B4}"/>
              </a:ext>
            </a:extLst>
          </p:cNvPr>
          <p:cNvSpPr txBox="1"/>
          <p:nvPr/>
        </p:nvSpPr>
        <p:spPr>
          <a:xfrm>
            <a:off x="394928" y="6356351"/>
            <a:ext cx="1924594"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3F4EDCCC-63FD-F73A-72E4-B585469AAA8D}"/>
              </a:ext>
            </a:extLst>
          </p:cNvPr>
          <p:cNvSpPr txBox="1"/>
          <p:nvPr/>
        </p:nvSpPr>
        <p:spPr>
          <a:xfrm>
            <a:off x="8220456" y="6488666"/>
            <a:ext cx="3410712" cy="369332"/>
          </a:xfrm>
          <a:prstGeom prst="rect">
            <a:avLst/>
          </a:prstGeom>
          <a:noFill/>
        </p:spPr>
        <p:txBody>
          <a:bodyPr wrap="square">
            <a:spAutoFit/>
          </a:bodyPr>
          <a:lstStyle/>
          <a:p>
            <a:r>
              <a:rPr lang="en-GB"/>
              <a:t>(Schapiro, L. 2023)</a:t>
            </a:r>
          </a:p>
        </p:txBody>
      </p:sp>
    </p:spTree>
    <p:extLst>
      <p:ext uri="{BB962C8B-B14F-4D97-AF65-F5344CB8AC3E}">
        <p14:creationId xmlns:p14="http://schemas.microsoft.com/office/powerpoint/2010/main" val="10204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ticky notes on a wall">
            <a:extLst>
              <a:ext uri="{FF2B5EF4-FFF2-40B4-BE49-F238E27FC236}">
                <a16:creationId xmlns:a16="http://schemas.microsoft.com/office/drawing/2014/main" id="{70A9F4AB-6107-7C40-7CFA-F89398170008}"/>
              </a:ext>
            </a:extLst>
          </p:cNvPr>
          <p:cNvPicPr>
            <a:picLocks noChangeAspect="1"/>
          </p:cNvPicPr>
          <p:nvPr/>
        </p:nvPicPr>
        <p:blipFill>
          <a:blip r:embed="rId3">
            <a:duotone>
              <a:schemeClr val="bg2">
                <a:shade val="45000"/>
                <a:satMod val="135000"/>
              </a:schemeClr>
              <a:prstClr val="white"/>
            </a:duotone>
          </a:blip>
          <a:srcRect t="17841" b="1514"/>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8A2F-705E-095A-BB3D-D596C7523795}"/>
              </a:ext>
            </a:extLst>
          </p:cNvPr>
          <p:cNvSpPr>
            <a:spLocks noGrp="1"/>
          </p:cNvSpPr>
          <p:nvPr>
            <p:ph type="title"/>
          </p:nvPr>
        </p:nvSpPr>
        <p:spPr>
          <a:xfrm>
            <a:off x="543560" y="212729"/>
            <a:ext cx="6629400" cy="569591"/>
          </a:xfrm>
        </p:spPr>
        <p:txBody>
          <a:bodyPr>
            <a:normAutofit/>
          </a:bodyPr>
          <a:lstStyle/>
          <a:p>
            <a:r>
              <a:rPr lang="en-GB" sz="2400"/>
              <a:t>Task 2                 </a:t>
            </a:r>
            <a:r>
              <a:rPr lang="en-GB" sz="3200">
                <a:solidFill>
                  <a:srgbClr val="FF0000"/>
                </a:solidFill>
              </a:rPr>
              <a:t>Evaluation of the Campaign</a:t>
            </a:r>
          </a:p>
        </p:txBody>
      </p:sp>
      <p:sp>
        <p:nvSpPr>
          <p:cNvPr id="3" name="Content Placeholder 2">
            <a:extLst>
              <a:ext uri="{FF2B5EF4-FFF2-40B4-BE49-F238E27FC236}">
                <a16:creationId xmlns:a16="http://schemas.microsoft.com/office/drawing/2014/main" id="{29EEAF72-8191-A416-D7D5-98E07E82F5BD}"/>
              </a:ext>
            </a:extLst>
          </p:cNvPr>
          <p:cNvSpPr>
            <a:spLocks noGrp="1"/>
          </p:cNvSpPr>
          <p:nvPr>
            <p:ph idx="1"/>
          </p:nvPr>
        </p:nvSpPr>
        <p:spPr>
          <a:xfrm>
            <a:off x="218440" y="1150618"/>
            <a:ext cx="8051800" cy="5605782"/>
          </a:xfrm>
        </p:spPr>
        <p:txBody>
          <a:bodyPr>
            <a:normAutofit fontScale="92500" lnSpcReduction="10000"/>
          </a:bodyPr>
          <a:lstStyle/>
          <a:p>
            <a:pPr marL="0" indent="0" algn="ctr">
              <a:buNone/>
            </a:pPr>
            <a:r>
              <a:rPr lang="en-GB" sz="2400">
                <a:solidFill>
                  <a:srgbClr val="0070C0"/>
                </a:solidFill>
              </a:rPr>
              <a:t>Formative Evaluation</a:t>
            </a:r>
          </a:p>
          <a:p>
            <a:pPr algn="ctr"/>
            <a:r>
              <a:rPr lang="en-GB" sz="1800"/>
              <a:t>Baseline questionnaires completed by children (with teacher support) to assess current physical activity levels and eating habits before the campaign begins (Naidoo and Wills, 2016).</a:t>
            </a:r>
          </a:p>
          <a:p>
            <a:pPr algn="ctr"/>
            <a:r>
              <a:rPr lang="en-GB" sz="1800"/>
              <a:t>Helps identify existing behaviours, knowledge gaps, and target areas for improvement (Public Health England, 2018).</a:t>
            </a:r>
          </a:p>
          <a:p>
            <a:pPr marL="0" indent="0" algn="ctr">
              <a:buNone/>
            </a:pPr>
            <a:endParaRPr lang="en-GB" sz="1800"/>
          </a:p>
          <a:p>
            <a:pPr marL="0" indent="0" algn="ctr">
              <a:buNone/>
            </a:pPr>
            <a:r>
              <a:rPr lang="en-GB" sz="2600">
                <a:solidFill>
                  <a:srgbClr val="00B050"/>
                </a:solidFill>
              </a:rPr>
              <a:t>Process Evaluation</a:t>
            </a:r>
          </a:p>
          <a:p>
            <a:pPr algn="ctr"/>
            <a:r>
              <a:rPr lang="en-GB" sz="1800"/>
              <a:t>Session attendance recorded weekly to measure engagement and reach of the campaign (Public Health England, 2018). </a:t>
            </a:r>
          </a:p>
          <a:p>
            <a:pPr algn="ctr"/>
            <a:r>
              <a:rPr lang="en-GB" sz="1800"/>
              <a:t>Ensures the programme is being delivered as planned and identifies any barriers to participation (Public Health England, 2018). </a:t>
            </a:r>
          </a:p>
          <a:p>
            <a:pPr marL="0" indent="0" algn="ctr">
              <a:buNone/>
            </a:pPr>
            <a:endParaRPr lang="en-GB" sz="1800"/>
          </a:p>
          <a:p>
            <a:pPr marL="0" indent="0" algn="ctr">
              <a:buNone/>
            </a:pPr>
            <a:r>
              <a:rPr lang="en-GB" sz="2600">
                <a:solidFill>
                  <a:schemeClr val="accent2">
                    <a:lumMod val="75000"/>
                  </a:schemeClr>
                </a:solidFill>
              </a:rPr>
              <a:t>Outcome Evaluation</a:t>
            </a:r>
          </a:p>
          <a:p>
            <a:pPr algn="ctr"/>
            <a:r>
              <a:rPr lang="en-GB" sz="1800"/>
              <a:t>Post-campaign questionnaires used to compare physical activity levels and food choices with baseline data (Naidoo and Wills, 2016). </a:t>
            </a:r>
          </a:p>
          <a:p>
            <a:pPr algn="ctr"/>
            <a:r>
              <a:rPr lang="en-GB" sz="1800"/>
              <a:t>Teacher and parent feedback collected to assess perceived improvements in behaviour, confidence, and attitudes towards health (Public Health England, 2018).</a:t>
            </a:r>
          </a:p>
        </p:txBody>
      </p:sp>
      <p:pic>
        <p:nvPicPr>
          <p:cNvPr id="4" name="Picture 3">
            <a:extLst>
              <a:ext uri="{FF2B5EF4-FFF2-40B4-BE49-F238E27FC236}">
                <a16:creationId xmlns:a16="http://schemas.microsoft.com/office/drawing/2014/main" id="{B2965EE6-7A69-C1DB-AF2D-4B3B1F2F9F3F}"/>
              </a:ext>
            </a:extLst>
          </p:cNvPr>
          <p:cNvPicPr>
            <a:picLocks noChangeAspect="1"/>
          </p:cNvPicPr>
          <p:nvPr/>
        </p:nvPicPr>
        <p:blipFill>
          <a:blip r:embed="rId4"/>
          <a:srcRect l="18271" r="11732"/>
          <a:stretch>
            <a:fillRect/>
          </a:stretch>
        </p:blipFill>
        <p:spPr>
          <a:xfrm>
            <a:off x="8949806" y="497525"/>
            <a:ext cx="2800214" cy="2662236"/>
          </a:xfrm>
          <a:prstGeom prst="rect">
            <a:avLst/>
          </a:prstGeom>
        </p:spPr>
      </p:pic>
      <p:pic>
        <p:nvPicPr>
          <p:cNvPr id="8" name="Picture 7">
            <a:extLst>
              <a:ext uri="{FF2B5EF4-FFF2-40B4-BE49-F238E27FC236}">
                <a16:creationId xmlns:a16="http://schemas.microsoft.com/office/drawing/2014/main" id="{47DE9154-8274-5756-5024-E5296428CF1C}"/>
              </a:ext>
            </a:extLst>
          </p:cNvPr>
          <p:cNvPicPr>
            <a:picLocks noChangeAspect="1"/>
          </p:cNvPicPr>
          <p:nvPr/>
        </p:nvPicPr>
        <p:blipFill>
          <a:blip r:embed="rId5"/>
          <a:stretch>
            <a:fillRect/>
          </a:stretch>
        </p:blipFill>
        <p:spPr>
          <a:xfrm>
            <a:off x="8970122" y="3568919"/>
            <a:ext cx="2857049" cy="2791558"/>
          </a:xfrm>
          <a:prstGeom prst="rect">
            <a:avLst/>
          </a:prstGeom>
        </p:spPr>
      </p:pic>
      <p:sp>
        <p:nvSpPr>
          <p:cNvPr id="12" name="TextBox 11">
            <a:extLst>
              <a:ext uri="{FF2B5EF4-FFF2-40B4-BE49-F238E27FC236}">
                <a16:creationId xmlns:a16="http://schemas.microsoft.com/office/drawing/2014/main" id="{8DE120D3-B5CA-AFE0-44E3-301719885767}"/>
              </a:ext>
            </a:extLst>
          </p:cNvPr>
          <p:cNvSpPr txBox="1"/>
          <p:nvPr/>
        </p:nvSpPr>
        <p:spPr>
          <a:xfrm>
            <a:off x="9529966" y="3159761"/>
            <a:ext cx="1737360" cy="307777"/>
          </a:xfrm>
          <a:prstGeom prst="rect">
            <a:avLst/>
          </a:prstGeom>
          <a:noFill/>
        </p:spPr>
        <p:txBody>
          <a:bodyPr wrap="square">
            <a:spAutoFit/>
          </a:bodyPr>
          <a:lstStyle/>
          <a:p>
            <a:r>
              <a:rPr lang="en-GB" sz="1400"/>
              <a:t>(admin, 2019)</a:t>
            </a:r>
          </a:p>
        </p:txBody>
      </p:sp>
      <p:sp>
        <p:nvSpPr>
          <p:cNvPr id="14" name="TextBox 13">
            <a:extLst>
              <a:ext uri="{FF2B5EF4-FFF2-40B4-BE49-F238E27FC236}">
                <a16:creationId xmlns:a16="http://schemas.microsoft.com/office/drawing/2014/main" id="{A1519831-912D-FC4F-F569-DB47E071DF83}"/>
              </a:ext>
            </a:extLst>
          </p:cNvPr>
          <p:cNvSpPr txBox="1"/>
          <p:nvPr/>
        </p:nvSpPr>
        <p:spPr>
          <a:xfrm>
            <a:off x="9758566" y="6360475"/>
            <a:ext cx="1590040" cy="307777"/>
          </a:xfrm>
          <a:prstGeom prst="rect">
            <a:avLst/>
          </a:prstGeom>
          <a:noFill/>
        </p:spPr>
        <p:txBody>
          <a:bodyPr wrap="square">
            <a:spAutoFit/>
          </a:bodyPr>
          <a:lstStyle/>
          <a:p>
            <a:r>
              <a:rPr lang="en-GB" sz="1400"/>
              <a:t>(NCVO, n.d.)</a:t>
            </a:r>
          </a:p>
        </p:txBody>
      </p:sp>
      <p:sp>
        <p:nvSpPr>
          <p:cNvPr id="6" name="TextBox 5">
            <a:extLst>
              <a:ext uri="{FF2B5EF4-FFF2-40B4-BE49-F238E27FC236}">
                <a16:creationId xmlns:a16="http://schemas.microsoft.com/office/drawing/2014/main" id="{63588C1B-239B-204C-6E47-2FE7FE3D5970}"/>
              </a:ext>
            </a:extLst>
          </p:cNvPr>
          <p:cNvSpPr txBox="1"/>
          <p:nvPr/>
        </p:nvSpPr>
        <p:spPr>
          <a:xfrm>
            <a:off x="10897530" y="6483586"/>
            <a:ext cx="123952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199655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EE1970-7620-D82E-1101-E398296D7D6F}"/>
              </a:ext>
            </a:extLst>
          </p:cNvPr>
          <p:cNvSpPr>
            <a:spLocks noGrp="1"/>
          </p:cNvSpPr>
          <p:nvPr>
            <p:ph type="title"/>
          </p:nvPr>
        </p:nvSpPr>
        <p:spPr>
          <a:xfrm>
            <a:off x="6096000" y="494438"/>
            <a:ext cx="4618384" cy="880116"/>
          </a:xfrm>
        </p:spPr>
        <p:txBody>
          <a:bodyPr anchor="b">
            <a:normAutofit fontScale="90000"/>
          </a:bodyPr>
          <a:lstStyle/>
          <a:p>
            <a:pPr algn="ctr"/>
            <a:r>
              <a:rPr lang="en-GB">
                <a:solidFill>
                  <a:schemeClr val="accent4">
                    <a:lumMod val="75000"/>
                  </a:schemeClr>
                </a:solidFill>
              </a:rPr>
              <a:t>Measuring Success</a:t>
            </a:r>
            <a:br>
              <a:rPr lang="en-GB"/>
            </a:br>
            <a:endParaRPr lang="en-GB"/>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44BA6-91AC-9154-EC8A-3B414FEAFE44}"/>
              </a:ext>
            </a:extLst>
          </p:cNvPr>
          <p:cNvSpPr>
            <a:spLocks noGrp="1"/>
          </p:cNvSpPr>
          <p:nvPr>
            <p:ph idx="1"/>
          </p:nvPr>
        </p:nvSpPr>
        <p:spPr>
          <a:xfrm>
            <a:off x="5227821" y="934497"/>
            <a:ext cx="6621621" cy="5923502"/>
          </a:xfrm>
        </p:spPr>
        <p:txBody>
          <a:bodyPr anchor="ctr">
            <a:normAutofit/>
          </a:bodyPr>
          <a:lstStyle/>
          <a:p>
            <a:pPr marL="0" indent="0" algn="ctr">
              <a:buNone/>
            </a:pPr>
            <a:r>
              <a:rPr lang="en-GB" sz="1600" dirty="0">
                <a:solidFill>
                  <a:srgbClr val="FF0000"/>
                </a:solidFill>
              </a:rPr>
              <a:t>Child and Parent Questionnaires </a:t>
            </a:r>
          </a:p>
          <a:p>
            <a:pPr algn="ctr"/>
            <a:r>
              <a:rPr lang="en-GB" sz="1600" dirty="0"/>
              <a:t>Short, age-appropriate questionnaires completed before and after the campaign to assess changes in physical activity levels, food choices, and health knowledge (Public Health England, 2018; NICE, 2013).</a:t>
            </a:r>
          </a:p>
          <a:p>
            <a:pPr algn="ctr"/>
            <a:r>
              <a:rPr lang="en-GB" sz="1600" dirty="0"/>
              <a:t>Parent questionnaires used to identify behaviour changes at home, such as healthier snack choices and increased family physical activity (Department of Health and Social Care, 2019).</a:t>
            </a:r>
          </a:p>
          <a:p>
            <a:pPr marL="0" indent="0" algn="ctr">
              <a:buNone/>
            </a:pPr>
            <a:r>
              <a:rPr lang="en-GB" sz="1600" dirty="0">
                <a:solidFill>
                  <a:schemeClr val="accent3">
                    <a:lumMod val="60000"/>
                    <a:lumOff val="40000"/>
                  </a:schemeClr>
                </a:solidFill>
              </a:rPr>
              <a:t>Physical Activity Tracking Charts</a:t>
            </a:r>
          </a:p>
          <a:p>
            <a:pPr algn="ctr"/>
            <a:r>
              <a:rPr lang="en-GB" sz="1600" dirty="0"/>
              <a:t>Weekly class-based tracking charts used to record participation in physical activity sessions and daily movement (Sport England, 2022).</a:t>
            </a:r>
          </a:p>
          <a:p>
            <a:pPr algn="ctr"/>
            <a:r>
              <a:rPr lang="en-GB" sz="1600" dirty="0"/>
              <a:t>Visual progress charts motivate children and provide simple, measurable evidence of increased activity (World Health Organization, 2020).</a:t>
            </a:r>
          </a:p>
          <a:p>
            <a:pPr marL="0" indent="0" algn="ctr">
              <a:buNone/>
            </a:pPr>
            <a:r>
              <a:rPr lang="en-GB" sz="1600" dirty="0">
                <a:solidFill>
                  <a:srgbClr val="F73BB4"/>
                </a:solidFill>
              </a:rPr>
              <a:t>Teacher Feedback and Observation</a:t>
            </a:r>
          </a:p>
          <a:p>
            <a:pPr algn="ctr"/>
            <a:r>
              <a:rPr lang="en-GB" sz="1600" dirty="0"/>
              <a:t>Teachers use observation checklists to assess engagement, enjoyment, and inclusion during sessions (Department for Education, 2021).</a:t>
            </a:r>
          </a:p>
          <a:p>
            <a:pPr algn="ctr"/>
            <a:r>
              <a:rPr lang="en-GB" sz="1600" dirty="0"/>
              <a:t>Qualitative feedback helps identify improvements in concentration, behaviour, and confidence linked to increased activity and healthier eating (Public Health England, 2018; UNICEF, 2019).</a:t>
            </a:r>
          </a:p>
        </p:txBody>
      </p:sp>
      <p:pic>
        <p:nvPicPr>
          <p:cNvPr id="5" name="Picture 4">
            <a:extLst>
              <a:ext uri="{FF2B5EF4-FFF2-40B4-BE49-F238E27FC236}">
                <a16:creationId xmlns:a16="http://schemas.microsoft.com/office/drawing/2014/main" id="{549F7803-20D7-2C0B-7599-51797B327896}"/>
              </a:ext>
            </a:extLst>
          </p:cNvPr>
          <p:cNvPicPr>
            <a:picLocks noChangeAspect="1"/>
          </p:cNvPicPr>
          <p:nvPr/>
        </p:nvPicPr>
        <p:blipFill>
          <a:blip r:embed="rId2"/>
          <a:srcRect b="33478"/>
          <a:stretch>
            <a:fillRect/>
          </a:stretch>
        </p:blipFill>
        <p:spPr>
          <a:xfrm>
            <a:off x="912694" y="352478"/>
            <a:ext cx="4112769" cy="2322780"/>
          </a:xfrm>
          <a:prstGeom prst="rect">
            <a:avLst/>
          </a:prstGeom>
        </p:spPr>
      </p:pic>
      <p:sp>
        <p:nvSpPr>
          <p:cNvPr id="7" name="TextBox 6">
            <a:extLst>
              <a:ext uri="{FF2B5EF4-FFF2-40B4-BE49-F238E27FC236}">
                <a16:creationId xmlns:a16="http://schemas.microsoft.com/office/drawing/2014/main" id="{DDF950E3-1FDF-01D4-E971-E65D16799F3D}"/>
              </a:ext>
            </a:extLst>
          </p:cNvPr>
          <p:cNvSpPr txBox="1"/>
          <p:nvPr/>
        </p:nvSpPr>
        <p:spPr>
          <a:xfrm>
            <a:off x="807628" y="2615512"/>
            <a:ext cx="2338181" cy="307777"/>
          </a:xfrm>
          <a:prstGeom prst="rect">
            <a:avLst/>
          </a:prstGeom>
          <a:noFill/>
        </p:spPr>
        <p:txBody>
          <a:bodyPr wrap="square">
            <a:spAutoFit/>
          </a:bodyPr>
          <a:lstStyle/>
          <a:p>
            <a:r>
              <a:rPr lang="en-GB" sz="1400"/>
              <a:t>(</a:t>
            </a:r>
            <a:r>
              <a:rPr lang="en-GB" sz="1100" err="1"/>
              <a:t>thealohahut</a:t>
            </a:r>
            <a:r>
              <a:rPr lang="en-GB" sz="1100"/>
              <a:t>, 2021)</a:t>
            </a:r>
          </a:p>
        </p:txBody>
      </p:sp>
      <p:sp>
        <p:nvSpPr>
          <p:cNvPr id="8" name="TextBox 7">
            <a:extLst>
              <a:ext uri="{FF2B5EF4-FFF2-40B4-BE49-F238E27FC236}">
                <a16:creationId xmlns:a16="http://schemas.microsoft.com/office/drawing/2014/main" id="{27916F08-6941-E6A5-D506-A71CE2451C8F}"/>
              </a:ext>
            </a:extLst>
          </p:cNvPr>
          <p:cNvSpPr txBox="1"/>
          <p:nvPr/>
        </p:nvSpPr>
        <p:spPr>
          <a:xfrm>
            <a:off x="11163642" y="6550222"/>
            <a:ext cx="1371600" cy="307777"/>
          </a:xfrm>
          <a:prstGeom prst="rect">
            <a:avLst/>
          </a:prstGeom>
          <a:noFill/>
        </p:spPr>
        <p:txBody>
          <a:bodyPr wrap="square">
            <a:spAutoFit/>
          </a:bodyPr>
          <a:lstStyle/>
          <a:p>
            <a:r>
              <a:rPr lang="en-GB" sz="1400" dirty="0"/>
              <a:t>Zobia Riaz</a:t>
            </a:r>
          </a:p>
        </p:txBody>
      </p:sp>
      <p:pic>
        <p:nvPicPr>
          <p:cNvPr id="6" name="Picture 5">
            <a:extLst>
              <a:ext uri="{FF2B5EF4-FFF2-40B4-BE49-F238E27FC236}">
                <a16:creationId xmlns:a16="http://schemas.microsoft.com/office/drawing/2014/main" id="{4759359A-CD66-D8F0-EF62-872710CB5EB9}"/>
              </a:ext>
            </a:extLst>
          </p:cNvPr>
          <p:cNvPicPr>
            <a:picLocks noChangeAspect="1"/>
          </p:cNvPicPr>
          <p:nvPr/>
        </p:nvPicPr>
        <p:blipFill>
          <a:blip r:embed="rId3"/>
          <a:srcRect l="6076" t="10791" r="7933" b="13161"/>
          <a:stretch>
            <a:fillRect/>
          </a:stretch>
        </p:blipFill>
        <p:spPr>
          <a:xfrm>
            <a:off x="910664" y="3471534"/>
            <a:ext cx="4114800" cy="2613141"/>
          </a:xfrm>
          <a:prstGeom prst="rect">
            <a:avLst/>
          </a:prstGeom>
        </p:spPr>
      </p:pic>
      <p:sp>
        <p:nvSpPr>
          <p:cNvPr id="12" name="TextBox 11">
            <a:extLst>
              <a:ext uri="{FF2B5EF4-FFF2-40B4-BE49-F238E27FC236}">
                <a16:creationId xmlns:a16="http://schemas.microsoft.com/office/drawing/2014/main" id="{1A6416D1-E29A-6CCE-DF8E-D52B59DA96FF}"/>
              </a:ext>
            </a:extLst>
          </p:cNvPr>
          <p:cNvSpPr txBox="1"/>
          <p:nvPr/>
        </p:nvSpPr>
        <p:spPr>
          <a:xfrm>
            <a:off x="841056" y="5894257"/>
            <a:ext cx="1061088" cy="261610"/>
          </a:xfrm>
          <a:prstGeom prst="rect">
            <a:avLst/>
          </a:prstGeom>
          <a:noFill/>
        </p:spPr>
        <p:txBody>
          <a:bodyPr wrap="square">
            <a:spAutoFit/>
          </a:bodyPr>
          <a:lstStyle/>
          <a:p>
            <a:r>
              <a:rPr lang="en-GB" sz="1100"/>
              <a:t>(Bing, 2026)</a:t>
            </a:r>
          </a:p>
        </p:txBody>
      </p:sp>
    </p:spTree>
    <p:extLst>
      <p:ext uri="{BB962C8B-B14F-4D97-AF65-F5344CB8AC3E}">
        <p14:creationId xmlns:p14="http://schemas.microsoft.com/office/powerpoint/2010/main" val="406996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1D3-5548-B4D8-EA81-C740132AFDC6}"/>
              </a:ext>
            </a:extLst>
          </p:cNvPr>
          <p:cNvSpPr>
            <a:spLocks noGrp="1"/>
          </p:cNvSpPr>
          <p:nvPr>
            <p:ph type="title"/>
          </p:nvPr>
        </p:nvSpPr>
        <p:spPr>
          <a:xfrm>
            <a:off x="7433278" y="2305970"/>
            <a:ext cx="4015991" cy="585952"/>
          </a:xfrm>
        </p:spPr>
        <p:txBody>
          <a:bodyPr/>
          <a:lstStyle/>
          <a:p>
            <a:pPr algn="ctr"/>
            <a:r>
              <a:rPr lang="en-GB">
                <a:solidFill>
                  <a:srgbClr val="FF0000"/>
                </a:solidFill>
              </a:rPr>
              <a:t> Campaign Poster</a:t>
            </a:r>
          </a:p>
        </p:txBody>
      </p:sp>
      <p:pic>
        <p:nvPicPr>
          <p:cNvPr id="18" name="Picture 17">
            <a:extLst>
              <a:ext uri="{FF2B5EF4-FFF2-40B4-BE49-F238E27FC236}">
                <a16:creationId xmlns:a16="http://schemas.microsoft.com/office/drawing/2014/main" id="{9CA79851-3192-5ECE-DC6A-406F8993BDF8}"/>
              </a:ext>
            </a:extLst>
          </p:cNvPr>
          <p:cNvPicPr>
            <a:picLocks noChangeAspect="1"/>
          </p:cNvPicPr>
          <p:nvPr/>
        </p:nvPicPr>
        <p:blipFill>
          <a:blip r:embed="rId2"/>
          <a:stretch>
            <a:fillRect/>
          </a:stretch>
        </p:blipFill>
        <p:spPr>
          <a:xfrm>
            <a:off x="0" y="0"/>
            <a:ext cx="6929120" cy="6858000"/>
          </a:xfrm>
          <a:prstGeom prst="rect">
            <a:avLst/>
          </a:prstGeom>
        </p:spPr>
      </p:pic>
      <p:sp>
        <p:nvSpPr>
          <p:cNvPr id="20" name="TextBox 19">
            <a:extLst>
              <a:ext uri="{FF2B5EF4-FFF2-40B4-BE49-F238E27FC236}">
                <a16:creationId xmlns:a16="http://schemas.microsoft.com/office/drawing/2014/main" id="{CF56872E-EE44-20D1-D75A-0E587A1BB65E}"/>
              </a:ext>
            </a:extLst>
          </p:cNvPr>
          <p:cNvSpPr txBox="1"/>
          <p:nvPr/>
        </p:nvSpPr>
        <p:spPr>
          <a:xfrm>
            <a:off x="8920480" y="2820802"/>
            <a:ext cx="183896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19012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AF00"/>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5A43CD-B8A9-49DF-A7B3-058B6CEEA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49" name="Freeform: Shape 48">
            <a:extLst>
              <a:ext uri="{FF2B5EF4-FFF2-40B4-BE49-F238E27FC236}">
                <a16:creationId xmlns:a16="http://schemas.microsoft.com/office/drawing/2014/main" id="{C77DEC3A-5EAB-410D-B312-9B3880B08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800" y="-1792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C0E6BBD-8793-4948-9A3C-F7F772174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76" y="3108079"/>
            <a:ext cx="6052740" cy="3784041"/>
          </a:xfrm>
          <a:custGeom>
            <a:avLst/>
            <a:gdLst>
              <a:gd name="connsiteX0" fmla="*/ 2954750 w 6052740"/>
              <a:gd name="connsiteY0" fmla="*/ 237 h 3784041"/>
              <a:gd name="connsiteX1" fmla="*/ 3975695 w 6052740"/>
              <a:gd name="connsiteY1" fmla="*/ 219797 h 3784041"/>
              <a:gd name="connsiteX2" fmla="*/ 5300448 w 6052740"/>
              <a:gd name="connsiteY2" fmla="*/ 1818803 h 3784041"/>
              <a:gd name="connsiteX3" fmla="*/ 5434695 w 6052740"/>
              <a:gd name="connsiteY3" fmla="*/ 2080860 h 3784041"/>
              <a:gd name="connsiteX4" fmla="*/ 5997936 w 6052740"/>
              <a:gd name="connsiteY4" fmla="*/ 3391139 h 3784041"/>
              <a:gd name="connsiteX5" fmla="*/ 6039411 w 6052740"/>
              <a:gd name="connsiteY5" fmla="*/ 3607947 h 3784041"/>
              <a:gd name="connsiteX6" fmla="*/ 6052740 w 6052740"/>
              <a:gd name="connsiteY6" fmla="*/ 3784041 h 3784041"/>
              <a:gd name="connsiteX7" fmla="*/ 0 w 6052740"/>
              <a:gd name="connsiteY7" fmla="*/ 3784041 h 3784041"/>
              <a:gd name="connsiteX8" fmla="*/ 0 w 6052740"/>
              <a:gd name="connsiteY8" fmla="*/ 1688687 h 3784041"/>
              <a:gd name="connsiteX9" fmla="*/ 35506 w 6052740"/>
              <a:gd name="connsiteY9" fmla="*/ 1628754 h 3784041"/>
              <a:gd name="connsiteX10" fmla="*/ 816825 w 6052740"/>
              <a:gd name="connsiteY10" fmla="*/ 959488 h 3784041"/>
              <a:gd name="connsiteX11" fmla="*/ 1197981 w 6052740"/>
              <a:gd name="connsiteY11" fmla="*/ 695851 h 3784041"/>
              <a:gd name="connsiteX12" fmla="*/ 2954750 w 6052740"/>
              <a:gd name="connsiteY12" fmla="*/ 237 h 378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52740" h="3784041">
                <a:moveTo>
                  <a:pt x="2954750" y="237"/>
                </a:moveTo>
                <a:cubicBezTo>
                  <a:pt x="3290840" y="-4755"/>
                  <a:pt x="3626137" y="69294"/>
                  <a:pt x="3975695" y="219797"/>
                </a:cubicBezTo>
                <a:cubicBezTo>
                  <a:pt x="4587470" y="483198"/>
                  <a:pt x="4897381" y="1023969"/>
                  <a:pt x="5300448" y="1818803"/>
                </a:cubicBezTo>
                <a:cubicBezTo>
                  <a:pt x="5345474" y="1907612"/>
                  <a:pt x="5390785" y="1995708"/>
                  <a:pt x="5434695" y="2080860"/>
                </a:cubicBezTo>
                <a:cubicBezTo>
                  <a:pt x="5672552" y="2542761"/>
                  <a:pt x="5897143" y="2979045"/>
                  <a:pt x="5997936" y="3391139"/>
                </a:cubicBezTo>
                <a:cubicBezTo>
                  <a:pt x="6016006" y="3465005"/>
                  <a:pt x="6029843" y="3537092"/>
                  <a:pt x="6039411" y="3607947"/>
                </a:cubicBezTo>
                <a:lnTo>
                  <a:pt x="6052740" y="3784041"/>
                </a:lnTo>
                <a:lnTo>
                  <a:pt x="0" y="3784041"/>
                </a:lnTo>
                <a:lnTo>
                  <a:pt x="0" y="1688687"/>
                </a:lnTo>
                <a:lnTo>
                  <a:pt x="35506" y="1628754"/>
                </a:lnTo>
                <a:cubicBezTo>
                  <a:pt x="201384" y="1382172"/>
                  <a:pt x="437288" y="1215376"/>
                  <a:pt x="816825" y="959488"/>
                </a:cubicBezTo>
                <a:cubicBezTo>
                  <a:pt x="938904" y="877217"/>
                  <a:pt x="1065168" y="792069"/>
                  <a:pt x="1197981" y="695851"/>
                </a:cubicBezTo>
                <a:cubicBezTo>
                  <a:pt x="1832245" y="236438"/>
                  <a:pt x="2394600" y="8558"/>
                  <a:pt x="2954750" y="2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ed background with white text&#10;&#10;AI-generated content may be incorrect.">
            <a:extLst>
              <a:ext uri="{FF2B5EF4-FFF2-40B4-BE49-F238E27FC236}">
                <a16:creationId xmlns:a16="http://schemas.microsoft.com/office/drawing/2014/main" id="{E876B976-4887-FA38-1931-7ED066AC1972}"/>
              </a:ext>
            </a:extLst>
          </p:cNvPr>
          <p:cNvPicPr>
            <a:picLocks noChangeAspect="1"/>
          </p:cNvPicPr>
          <p:nvPr/>
        </p:nvPicPr>
        <p:blipFill>
          <a:blip r:embed="rId3"/>
          <a:srcRect l="9458" r="15787" b="2"/>
          <a:stretch>
            <a:fillRect/>
          </a:stretch>
        </p:blipFill>
        <p:spPr>
          <a:xfrm>
            <a:off x="20" y="3272810"/>
            <a:ext cx="5745687" cy="3585182"/>
          </a:xfrm>
          <a:custGeom>
            <a:avLst/>
            <a:gdLst/>
            <a:ahLst/>
            <a:cxnLst/>
            <a:rect l="l" t="t" r="r" b="b"/>
            <a:pathLst>
              <a:path w="5745707" h="3585182">
                <a:moveTo>
                  <a:pt x="2926451" y="215"/>
                </a:moveTo>
                <a:cubicBezTo>
                  <a:pt x="3232053" y="-4312"/>
                  <a:pt x="3536934" y="62841"/>
                  <a:pt x="3854783" y="199329"/>
                </a:cubicBezTo>
                <a:cubicBezTo>
                  <a:pt x="4411062" y="438201"/>
                  <a:pt x="4692860" y="928614"/>
                  <a:pt x="5059364" y="1649431"/>
                </a:cubicBezTo>
                <a:cubicBezTo>
                  <a:pt x="5100306" y="1729970"/>
                  <a:pt x="5141506" y="1809862"/>
                  <a:pt x="5181433" y="1887084"/>
                </a:cubicBezTo>
                <a:cubicBezTo>
                  <a:pt x="5397713" y="2305972"/>
                  <a:pt x="5601931" y="2701628"/>
                  <a:pt x="5693581" y="3075346"/>
                </a:cubicBezTo>
                <a:cubicBezTo>
                  <a:pt x="5726442" y="3209322"/>
                  <a:pt x="5743911" y="3336841"/>
                  <a:pt x="5745707" y="3461881"/>
                </a:cubicBezTo>
                <a:lnTo>
                  <a:pt x="5742296" y="3585182"/>
                </a:lnTo>
                <a:lnTo>
                  <a:pt x="252483" y="3585182"/>
                </a:lnTo>
                <a:lnTo>
                  <a:pt x="41523" y="3585182"/>
                </a:lnTo>
                <a:lnTo>
                  <a:pt x="0" y="3585182"/>
                </a:lnTo>
                <a:lnTo>
                  <a:pt x="0" y="3381173"/>
                </a:lnTo>
                <a:lnTo>
                  <a:pt x="0" y="3325874"/>
                </a:lnTo>
                <a:lnTo>
                  <a:pt x="0" y="2216622"/>
                </a:lnTo>
                <a:lnTo>
                  <a:pt x="41502" y="2023225"/>
                </a:lnTo>
                <a:cubicBezTo>
                  <a:pt x="68783" y="1923742"/>
                  <a:pt x="101601" y="1826103"/>
                  <a:pt x="139935" y="1730491"/>
                </a:cubicBezTo>
                <a:cubicBezTo>
                  <a:pt x="294359" y="1345325"/>
                  <a:pt x="522318" y="1179549"/>
                  <a:pt x="982463" y="870138"/>
                </a:cubicBezTo>
                <a:cubicBezTo>
                  <a:pt x="1093468" y="795528"/>
                  <a:pt x="1208278" y="718309"/>
                  <a:pt x="1329043" y="631051"/>
                </a:cubicBezTo>
                <a:cubicBezTo>
                  <a:pt x="1905771" y="214420"/>
                  <a:pt x="2417113" y="7761"/>
                  <a:pt x="2926451" y="215"/>
                </a:cubicBezTo>
                <a:close/>
              </a:path>
            </a:pathLst>
          </a:custGeom>
        </p:spPr>
      </p:pic>
      <p:sp>
        <p:nvSpPr>
          <p:cNvPr id="53" name="Freeform: Shape 52">
            <a:extLst>
              <a:ext uri="{FF2B5EF4-FFF2-40B4-BE49-F238E27FC236}">
                <a16:creationId xmlns:a16="http://schemas.microsoft.com/office/drawing/2014/main" id="{CA70EFFE-F930-4125-919D-2F04E1A80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26076" y="406400"/>
            <a:ext cx="2930526" cy="308609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236C01-DE96-B143-BD27-5B7BF8C14D5D}"/>
              </a:ext>
            </a:extLst>
          </p:cNvPr>
          <p:cNvSpPr>
            <a:spLocks noGrp="1"/>
          </p:cNvSpPr>
          <p:nvPr>
            <p:ph type="title"/>
          </p:nvPr>
        </p:nvSpPr>
        <p:spPr>
          <a:xfrm>
            <a:off x="6316501" y="3108079"/>
            <a:ext cx="5340114" cy="1146946"/>
          </a:xfrm>
        </p:spPr>
        <p:txBody>
          <a:bodyPr anchor="b">
            <a:normAutofit/>
          </a:bodyPr>
          <a:lstStyle/>
          <a:p>
            <a:pPr algn="ctr"/>
            <a:r>
              <a:rPr lang="en-GB" sz="2500">
                <a:latin typeface="ADLaM Display" panose="02010000000000000000" pitchFamily="2" charset="0"/>
                <a:ea typeface="ADLaM Display" panose="02010000000000000000" pitchFamily="2" charset="0"/>
                <a:cs typeface="ADLaM Display" panose="02010000000000000000" pitchFamily="2" charset="0"/>
              </a:rPr>
              <a:t>UK Organisations Supporting </a:t>
            </a:r>
            <a:br>
              <a:rPr lang="en-GB" sz="2500">
                <a:latin typeface="ADLaM Display" panose="02010000000000000000" pitchFamily="2" charset="0"/>
                <a:ea typeface="ADLaM Display" panose="02010000000000000000" pitchFamily="2" charset="0"/>
                <a:cs typeface="ADLaM Display" panose="02010000000000000000" pitchFamily="2" charset="0"/>
              </a:rPr>
            </a:br>
            <a:r>
              <a:rPr lang="en-GB" sz="2500">
                <a:latin typeface="ADLaM Display" panose="02010000000000000000" pitchFamily="2" charset="0"/>
                <a:ea typeface="ADLaM Display" panose="02010000000000000000" pitchFamily="2" charset="0"/>
                <a:cs typeface="ADLaM Display" panose="02010000000000000000" pitchFamily="2" charset="0"/>
              </a:rPr>
              <a:t>the Campaign</a:t>
            </a:r>
            <a:br>
              <a:rPr lang="en-GB" sz="2500"/>
            </a:br>
            <a:endParaRPr lang="en-GB" sz="2500"/>
          </a:p>
        </p:txBody>
      </p:sp>
      <p:pic>
        <p:nvPicPr>
          <p:cNvPr id="6" name="Picture 5" descr="A black text on a white background&#10;&#10;AI-generated content may be incorrect.">
            <a:extLst>
              <a:ext uri="{FF2B5EF4-FFF2-40B4-BE49-F238E27FC236}">
                <a16:creationId xmlns:a16="http://schemas.microsoft.com/office/drawing/2014/main" id="{A8A0E231-4B8A-32D7-0F8A-07BBC33334D5}"/>
              </a:ext>
            </a:extLst>
          </p:cNvPr>
          <p:cNvPicPr>
            <a:picLocks noChangeAspect="1"/>
          </p:cNvPicPr>
          <p:nvPr/>
        </p:nvPicPr>
        <p:blipFill>
          <a:blip r:embed="rId4"/>
          <a:srcRect l="26299" r="34364" b="-2"/>
          <a:stretch>
            <a:fillRect/>
          </a:stretch>
        </p:blipFill>
        <p:spPr>
          <a:xfrm>
            <a:off x="-29776" y="-34120"/>
            <a:ext cx="3365241" cy="2866416"/>
          </a:xfrm>
          <a:custGeom>
            <a:avLst/>
            <a:gdLst/>
            <a:ahLst/>
            <a:cxnLst/>
            <a:rect l="l" t="t" r="r" b="b"/>
            <a:pathLst>
              <a:path w="3365261" h="2866416">
                <a:moveTo>
                  <a:pt x="0" y="0"/>
                </a:moveTo>
                <a:lnTo>
                  <a:pt x="3326672" y="0"/>
                </a:lnTo>
                <a:lnTo>
                  <a:pt x="3329674" y="9070"/>
                </a:lnTo>
                <a:cubicBezTo>
                  <a:pt x="3343270" y="65235"/>
                  <a:pt x="3352771" y="124075"/>
                  <a:pt x="3358496" y="186324"/>
                </a:cubicBezTo>
                <a:cubicBezTo>
                  <a:pt x="3382453" y="446775"/>
                  <a:pt x="3338627" y="747125"/>
                  <a:pt x="3292183" y="1065127"/>
                </a:cubicBezTo>
                <a:cubicBezTo>
                  <a:pt x="3283584" y="1123764"/>
                  <a:pt x="3274756" y="1184404"/>
                  <a:pt x="3266242" y="1245398"/>
                </a:cubicBezTo>
                <a:cubicBezTo>
                  <a:pt x="3189979" y="1791308"/>
                  <a:pt x="3117147" y="2170172"/>
                  <a:pt x="2811190" y="2450912"/>
                </a:cubicBezTo>
                <a:cubicBezTo>
                  <a:pt x="2345008" y="2878670"/>
                  <a:pt x="1828692" y="2969399"/>
                  <a:pt x="1084777" y="2754207"/>
                </a:cubicBezTo>
                <a:cubicBezTo>
                  <a:pt x="987414" y="2726031"/>
                  <a:pt x="896129" y="2702923"/>
                  <a:pt x="807878" y="2680610"/>
                </a:cubicBezTo>
                <a:cubicBezTo>
                  <a:pt x="442033" y="2588039"/>
                  <a:pt x="258011" y="2534175"/>
                  <a:pt x="72661" y="2322881"/>
                </a:cubicBezTo>
                <a:lnTo>
                  <a:pt x="0" y="2229725"/>
                </a:lnTo>
                <a:close/>
              </a:path>
            </a:pathLst>
          </a:custGeom>
        </p:spPr>
      </p:pic>
      <p:sp>
        <p:nvSpPr>
          <p:cNvPr id="55" name="Freeform: Shape 54">
            <a:extLst>
              <a:ext uri="{FF2B5EF4-FFF2-40B4-BE49-F238E27FC236}">
                <a16:creationId xmlns:a16="http://schemas.microsoft.com/office/drawing/2014/main" id="{A28DD5A3-69CE-4072-B49C-A9C37D580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65262" cy="2866416"/>
          </a:xfrm>
          <a:custGeom>
            <a:avLst/>
            <a:gdLst>
              <a:gd name="connsiteX0" fmla="*/ 179896 w 3365262"/>
              <a:gd name="connsiteY0" fmla="*/ 0 h 2866416"/>
              <a:gd name="connsiteX1" fmla="*/ 38591 w 3365262"/>
              <a:gd name="connsiteY1" fmla="*/ 0 h 2866416"/>
              <a:gd name="connsiteX2" fmla="*/ 35588 w 3365262"/>
              <a:gd name="connsiteY2" fmla="*/ 9070 h 2866416"/>
              <a:gd name="connsiteX3" fmla="*/ 6767 w 3365262"/>
              <a:gd name="connsiteY3" fmla="*/ 186324 h 2866416"/>
              <a:gd name="connsiteX4" fmla="*/ 73079 w 3365262"/>
              <a:gd name="connsiteY4" fmla="*/ 1065127 h 2866416"/>
              <a:gd name="connsiteX5" fmla="*/ 99021 w 3365262"/>
              <a:gd name="connsiteY5" fmla="*/ 1245398 h 2866416"/>
              <a:gd name="connsiteX6" fmla="*/ 554072 w 3365262"/>
              <a:gd name="connsiteY6" fmla="*/ 2450912 h 2866416"/>
              <a:gd name="connsiteX7" fmla="*/ 2280486 w 3365262"/>
              <a:gd name="connsiteY7" fmla="*/ 2754207 h 2866416"/>
              <a:gd name="connsiteX8" fmla="*/ 2557384 w 3365262"/>
              <a:gd name="connsiteY8" fmla="*/ 2680610 h 2866416"/>
              <a:gd name="connsiteX9" fmla="*/ 3292601 w 3365262"/>
              <a:gd name="connsiteY9" fmla="*/ 2322881 h 2866416"/>
              <a:gd name="connsiteX10" fmla="*/ 3365262 w 3365262"/>
              <a:gd name="connsiteY10" fmla="*/ 2229725 h 2866416"/>
              <a:gd name="connsiteX11" fmla="*/ 3365262 w 3365262"/>
              <a:gd name="connsiteY11" fmla="*/ 1904916 h 2866416"/>
              <a:gd name="connsiteX12" fmla="*/ 3272989 w 3365262"/>
              <a:gd name="connsiteY12" fmla="*/ 2055688 h 2866416"/>
              <a:gd name="connsiteX13" fmla="*/ 3153914 w 3365262"/>
              <a:gd name="connsiteY13" fmla="*/ 2208123 h 2866416"/>
              <a:gd name="connsiteX14" fmla="*/ 2474637 w 3365262"/>
              <a:gd name="connsiteY14" fmla="*/ 2539754 h 2866416"/>
              <a:gd name="connsiteX15" fmla="*/ 2218936 w 3365262"/>
              <a:gd name="connsiteY15" fmla="*/ 2608259 h 2866416"/>
              <a:gd name="connsiteX16" fmla="*/ 626296 w 3365262"/>
              <a:gd name="connsiteY16" fmla="*/ 2332284 h 2866416"/>
              <a:gd name="connsiteX17" fmla="*/ 208885 w 3365262"/>
              <a:gd name="connsiteY17" fmla="*/ 1221197 h 2866416"/>
              <a:gd name="connsiteX18" fmla="*/ 185325 w 3365262"/>
              <a:gd name="connsiteY18" fmla="*/ 1054955 h 2866416"/>
              <a:gd name="connsiteX19" fmla="*/ 125985 w 3365262"/>
              <a:gd name="connsiteY19" fmla="*/ 244401 h 2866416"/>
              <a:gd name="connsiteX20" fmla="*/ 152959 w 3365262"/>
              <a:gd name="connsiteY20" fmla="*/ 80820 h 28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65262" h="2866416">
                <a:moveTo>
                  <a:pt x="179896" y="0"/>
                </a:moveTo>
                <a:lnTo>
                  <a:pt x="38591" y="0"/>
                </a:lnTo>
                <a:lnTo>
                  <a:pt x="35588" y="9070"/>
                </a:lnTo>
                <a:cubicBezTo>
                  <a:pt x="21993" y="65235"/>
                  <a:pt x="12491" y="124075"/>
                  <a:pt x="6767" y="186324"/>
                </a:cubicBezTo>
                <a:cubicBezTo>
                  <a:pt x="-17191" y="446775"/>
                  <a:pt x="26635" y="747125"/>
                  <a:pt x="73079" y="1065127"/>
                </a:cubicBezTo>
                <a:cubicBezTo>
                  <a:pt x="81679" y="1123764"/>
                  <a:pt x="90506" y="1184404"/>
                  <a:pt x="99021" y="1245398"/>
                </a:cubicBezTo>
                <a:cubicBezTo>
                  <a:pt x="175283" y="1791308"/>
                  <a:pt x="248115" y="2170172"/>
                  <a:pt x="554072" y="2450912"/>
                </a:cubicBezTo>
                <a:cubicBezTo>
                  <a:pt x="1020254" y="2878670"/>
                  <a:pt x="1536570" y="2969399"/>
                  <a:pt x="2280486" y="2754207"/>
                </a:cubicBezTo>
                <a:cubicBezTo>
                  <a:pt x="2377848" y="2726031"/>
                  <a:pt x="2469133" y="2702923"/>
                  <a:pt x="2557384" y="2680610"/>
                </a:cubicBezTo>
                <a:cubicBezTo>
                  <a:pt x="2923230" y="2588039"/>
                  <a:pt x="3107251" y="2534175"/>
                  <a:pt x="3292601" y="2322881"/>
                </a:cubicBezTo>
                <a:lnTo>
                  <a:pt x="3365262" y="2229725"/>
                </a:lnTo>
                <a:lnTo>
                  <a:pt x="3365262" y="1904916"/>
                </a:lnTo>
                <a:lnTo>
                  <a:pt x="3272989" y="2055688"/>
                </a:lnTo>
                <a:cubicBezTo>
                  <a:pt x="3236196" y="2108790"/>
                  <a:pt x="3196487" y="2159636"/>
                  <a:pt x="3153914" y="2208123"/>
                </a:cubicBezTo>
                <a:cubicBezTo>
                  <a:pt x="2982412" y="2403450"/>
                  <a:pt x="2812466" y="2453548"/>
                  <a:pt x="2474637" y="2539754"/>
                </a:cubicBezTo>
                <a:cubicBezTo>
                  <a:pt x="2393145" y="2560533"/>
                  <a:pt x="2308850" y="2582052"/>
                  <a:pt x="2218936" y="2608259"/>
                </a:cubicBezTo>
                <a:cubicBezTo>
                  <a:pt x="1531933" y="2808419"/>
                  <a:pt x="1055624" y="2725862"/>
                  <a:pt x="626296" y="2332284"/>
                </a:cubicBezTo>
                <a:cubicBezTo>
                  <a:pt x="344527" y="2073977"/>
                  <a:pt x="278113" y="1724633"/>
                  <a:pt x="208885" y="1221197"/>
                </a:cubicBezTo>
                <a:cubicBezTo>
                  <a:pt x="201156" y="1164950"/>
                  <a:pt x="193137" y="1109029"/>
                  <a:pt x="185325" y="1054955"/>
                </a:cubicBezTo>
                <a:cubicBezTo>
                  <a:pt x="143135" y="761698"/>
                  <a:pt x="103325" y="484721"/>
                  <a:pt x="125985" y="244401"/>
                </a:cubicBezTo>
                <a:cubicBezTo>
                  <a:pt x="131401" y="186965"/>
                  <a:pt x="140293" y="132664"/>
                  <a:pt x="152959" y="8082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yellow background with colorful text and words&#10;&#10;AI-generated content may be incorrect.">
            <a:extLst>
              <a:ext uri="{FF2B5EF4-FFF2-40B4-BE49-F238E27FC236}">
                <a16:creationId xmlns:a16="http://schemas.microsoft.com/office/drawing/2014/main" id="{FC94A84B-D44A-EEAB-3089-4ABDE9BE359F}"/>
              </a:ext>
            </a:extLst>
          </p:cNvPr>
          <p:cNvPicPr>
            <a:picLocks noChangeAspect="1"/>
          </p:cNvPicPr>
          <p:nvPr/>
        </p:nvPicPr>
        <p:blipFill>
          <a:blip r:embed="rId5"/>
          <a:srcRect l="13055" r="16165" b="1"/>
          <a:stretch>
            <a:fillRect/>
          </a:stretch>
        </p:blipFill>
        <p:spPr>
          <a:xfrm>
            <a:off x="3821829" y="623466"/>
            <a:ext cx="2687154" cy="2687367"/>
          </a:xfrm>
          <a:custGeom>
            <a:avLst/>
            <a:gdLst/>
            <a:ahLst/>
            <a:cxnLst/>
            <a:rect l="l" t="t" r="r" b="b"/>
            <a:pathLst>
              <a:path w="2687154" h="2687367">
                <a:moveTo>
                  <a:pt x="1454785" y="1063"/>
                </a:moveTo>
                <a:cubicBezTo>
                  <a:pt x="1693423" y="9010"/>
                  <a:pt x="1914118" y="61442"/>
                  <a:pt x="2099467" y="156432"/>
                </a:cubicBezTo>
                <a:cubicBezTo>
                  <a:pt x="2244525" y="230806"/>
                  <a:pt x="2365442" y="329654"/>
                  <a:pt x="2458804" y="450248"/>
                </a:cubicBezTo>
                <a:cubicBezTo>
                  <a:pt x="2558369" y="578936"/>
                  <a:pt x="2626417" y="732204"/>
                  <a:pt x="2660972" y="905889"/>
                </a:cubicBezTo>
                <a:cubicBezTo>
                  <a:pt x="2697613" y="1090060"/>
                  <a:pt x="2695800" y="1283803"/>
                  <a:pt x="2655506" y="1481541"/>
                </a:cubicBezTo>
                <a:cubicBezTo>
                  <a:pt x="2616405" y="1674071"/>
                  <a:pt x="2540272" y="1864400"/>
                  <a:pt x="2435396" y="2032054"/>
                </a:cubicBezTo>
                <a:cubicBezTo>
                  <a:pt x="2328740" y="2202615"/>
                  <a:pt x="2197165" y="2345340"/>
                  <a:pt x="2044455" y="2456196"/>
                </a:cubicBezTo>
                <a:cubicBezTo>
                  <a:pt x="1888342" y="2569490"/>
                  <a:pt x="1716998" y="2643732"/>
                  <a:pt x="1535162" y="2676769"/>
                </a:cubicBezTo>
                <a:cubicBezTo>
                  <a:pt x="1352034" y="2710042"/>
                  <a:pt x="1231880" y="2663095"/>
                  <a:pt x="998745" y="2562316"/>
                </a:cubicBezTo>
                <a:cubicBezTo>
                  <a:pt x="942516" y="2537996"/>
                  <a:pt x="884339" y="2512855"/>
                  <a:pt x="820897" y="2487849"/>
                </a:cubicBezTo>
                <a:cubicBezTo>
                  <a:pt x="336177" y="2296751"/>
                  <a:pt x="94710" y="2040959"/>
                  <a:pt x="13464" y="1632596"/>
                </a:cubicBezTo>
                <a:cubicBezTo>
                  <a:pt x="-39858" y="1364587"/>
                  <a:pt x="70857" y="1140721"/>
                  <a:pt x="245794" y="829771"/>
                </a:cubicBezTo>
                <a:cubicBezTo>
                  <a:pt x="265343" y="795032"/>
                  <a:pt x="284584" y="760348"/>
                  <a:pt x="303156" y="726784"/>
                </a:cubicBezTo>
                <a:cubicBezTo>
                  <a:pt x="403973" y="544832"/>
                  <a:pt x="499217" y="372996"/>
                  <a:pt x="615094" y="249099"/>
                </a:cubicBezTo>
                <a:cubicBezTo>
                  <a:pt x="725868" y="130651"/>
                  <a:pt x="847530" y="64671"/>
                  <a:pt x="1009614" y="35223"/>
                </a:cubicBezTo>
                <a:cubicBezTo>
                  <a:pt x="1161959" y="7543"/>
                  <a:pt x="1311603" y="-3704"/>
                  <a:pt x="1454785" y="1063"/>
                </a:cubicBezTo>
                <a:close/>
              </a:path>
            </a:pathLst>
          </a:custGeom>
        </p:spPr>
      </p:pic>
      <p:sp>
        <p:nvSpPr>
          <p:cNvPr id="57" name="Freeform: Shape 56">
            <a:extLst>
              <a:ext uri="{FF2B5EF4-FFF2-40B4-BE49-F238E27FC236}">
                <a16:creationId xmlns:a16="http://schemas.microsoft.com/office/drawing/2014/main" id="{31503D0D-7DB7-42FE-AA0C-455F4D8D7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21829" y="623454"/>
            <a:ext cx="2687155" cy="2687367"/>
          </a:xfrm>
          <a:custGeom>
            <a:avLst/>
            <a:gdLst>
              <a:gd name="connsiteX0" fmla="*/ 1379411 w 2687155"/>
              <a:gd name="connsiteY0" fmla="*/ 125092 h 2687367"/>
              <a:gd name="connsiteX1" fmla="*/ 1653453 w 2687155"/>
              <a:gd name="connsiteY1" fmla="*/ 155353 h 2687367"/>
              <a:gd name="connsiteX2" fmla="*/ 2013867 w 2687155"/>
              <a:gd name="connsiteY2" fmla="*/ 348128 h 2687367"/>
              <a:gd name="connsiteX3" fmla="*/ 2298841 w 2687155"/>
              <a:gd name="connsiteY3" fmla="*/ 778686 h 2687367"/>
              <a:gd name="connsiteX4" fmla="*/ 2351241 w 2687155"/>
              <a:gd name="connsiteY4" fmla="*/ 871513 h 2687367"/>
              <a:gd name="connsiteX5" fmla="*/ 2563486 w 2687155"/>
              <a:gd name="connsiteY5" fmla="*/ 1595136 h 2687367"/>
              <a:gd name="connsiteX6" fmla="*/ 1825856 w 2687155"/>
              <a:gd name="connsiteY6" fmla="*/ 2366012 h 2687367"/>
              <a:gd name="connsiteX7" fmla="*/ 1663382 w 2687155"/>
              <a:gd name="connsiteY7" fmla="*/ 2433131 h 2687367"/>
              <a:gd name="connsiteX8" fmla="*/ 1173337 w 2687155"/>
              <a:gd name="connsiteY8" fmla="*/ 2536294 h 2687367"/>
              <a:gd name="connsiteX9" fmla="*/ 708072 w 2687155"/>
              <a:gd name="connsiteY9" fmla="*/ 2337480 h 2687367"/>
              <a:gd name="connsiteX10" fmla="*/ 350926 w 2687155"/>
              <a:gd name="connsiteY10" fmla="*/ 1955183 h 2687367"/>
              <a:gd name="connsiteX11" fmla="*/ 149846 w 2687155"/>
              <a:gd name="connsiteY11" fmla="*/ 1458983 h 2687367"/>
              <a:gd name="connsiteX12" fmla="*/ 144852 w 2687155"/>
              <a:gd name="connsiteY12" fmla="*/ 940122 h 2687367"/>
              <a:gd name="connsiteX13" fmla="*/ 329542 w 2687155"/>
              <a:gd name="connsiteY13" fmla="*/ 529432 h 2687367"/>
              <a:gd name="connsiteX14" fmla="*/ 657816 w 2687155"/>
              <a:gd name="connsiteY14" fmla="*/ 264604 h 2687367"/>
              <a:gd name="connsiteX15" fmla="*/ 1379411 w 2687155"/>
              <a:gd name="connsiteY15" fmla="*/ 125092 h 2687367"/>
              <a:gd name="connsiteX16" fmla="*/ 1232370 w 2687155"/>
              <a:gd name="connsiteY16" fmla="*/ 1063 h 2687367"/>
              <a:gd name="connsiteX17" fmla="*/ 587688 w 2687155"/>
              <a:gd name="connsiteY17" fmla="*/ 156432 h 2687367"/>
              <a:gd name="connsiteX18" fmla="*/ 228351 w 2687155"/>
              <a:gd name="connsiteY18" fmla="*/ 450248 h 2687367"/>
              <a:gd name="connsiteX19" fmla="*/ 26183 w 2687155"/>
              <a:gd name="connsiteY19" fmla="*/ 905889 h 2687367"/>
              <a:gd name="connsiteX20" fmla="*/ 31650 w 2687155"/>
              <a:gd name="connsiteY20" fmla="*/ 1481541 h 2687367"/>
              <a:gd name="connsiteX21" fmla="*/ 251759 w 2687155"/>
              <a:gd name="connsiteY21" fmla="*/ 2032054 h 2687367"/>
              <a:gd name="connsiteX22" fmla="*/ 642700 w 2687155"/>
              <a:gd name="connsiteY22" fmla="*/ 2456196 h 2687367"/>
              <a:gd name="connsiteX23" fmla="*/ 1151993 w 2687155"/>
              <a:gd name="connsiteY23" fmla="*/ 2676769 h 2687367"/>
              <a:gd name="connsiteX24" fmla="*/ 1688410 w 2687155"/>
              <a:gd name="connsiteY24" fmla="*/ 2562316 h 2687367"/>
              <a:gd name="connsiteX25" fmla="*/ 1866259 w 2687155"/>
              <a:gd name="connsiteY25" fmla="*/ 2487849 h 2687367"/>
              <a:gd name="connsiteX26" fmla="*/ 2673692 w 2687155"/>
              <a:gd name="connsiteY26" fmla="*/ 1632596 h 2687367"/>
              <a:gd name="connsiteX27" fmla="*/ 2441361 w 2687155"/>
              <a:gd name="connsiteY27" fmla="*/ 829771 h 2687367"/>
              <a:gd name="connsiteX28" fmla="*/ 2383999 w 2687155"/>
              <a:gd name="connsiteY28" fmla="*/ 726784 h 2687367"/>
              <a:gd name="connsiteX29" fmla="*/ 2072061 w 2687155"/>
              <a:gd name="connsiteY29" fmla="*/ 249099 h 2687367"/>
              <a:gd name="connsiteX30" fmla="*/ 1677542 w 2687155"/>
              <a:gd name="connsiteY30" fmla="*/ 35223 h 2687367"/>
              <a:gd name="connsiteX31" fmla="*/ 1232370 w 2687155"/>
              <a:gd name="connsiteY31"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687155" h="2687367">
                <a:moveTo>
                  <a:pt x="1379411" y="125092"/>
                </a:moveTo>
                <a:cubicBezTo>
                  <a:pt x="1468984" y="128671"/>
                  <a:pt x="1560670" y="138721"/>
                  <a:pt x="1653453" y="155353"/>
                </a:cubicBezTo>
                <a:cubicBezTo>
                  <a:pt x="1801527" y="181896"/>
                  <a:pt x="1912668" y="241366"/>
                  <a:pt x="2013867" y="348128"/>
                </a:cubicBezTo>
                <a:cubicBezTo>
                  <a:pt x="2119726" y="459803"/>
                  <a:pt x="2206737" y="614685"/>
                  <a:pt x="2298841" y="778686"/>
                </a:cubicBezTo>
                <a:cubicBezTo>
                  <a:pt x="2315806" y="808940"/>
                  <a:pt x="2333384" y="840203"/>
                  <a:pt x="2351241" y="871513"/>
                </a:cubicBezTo>
                <a:cubicBezTo>
                  <a:pt x="2511056" y="1151785"/>
                  <a:pt x="2612199" y="1353567"/>
                  <a:pt x="2563486" y="1595136"/>
                </a:cubicBezTo>
                <a:cubicBezTo>
                  <a:pt x="2489264" y="1963210"/>
                  <a:pt x="2268671" y="2193766"/>
                  <a:pt x="1825856" y="2366012"/>
                </a:cubicBezTo>
                <a:cubicBezTo>
                  <a:pt x="1767898" y="2388550"/>
                  <a:pt x="1714751" y="2411212"/>
                  <a:pt x="1663382" y="2433131"/>
                </a:cubicBezTo>
                <a:cubicBezTo>
                  <a:pt x="1450402" y="2523968"/>
                  <a:pt x="1340635" y="2566284"/>
                  <a:pt x="1173337" y="2536294"/>
                </a:cubicBezTo>
                <a:cubicBezTo>
                  <a:pt x="1007221" y="2506516"/>
                  <a:pt x="850689" y="2439598"/>
                  <a:pt x="708072" y="2337480"/>
                </a:cubicBezTo>
                <a:cubicBezTo>
                  <a:pt x="568563" y="2237563"/>
                  <a:pt x="448362" y="2108917"/>
                  <a:pt x="350926" y="1955183"/>
                </a:cubicBezTo>
                <a:cubicBezTo>
                  <a:pt x="255118" y="1804070"/>
                  <a:pt x="185566" y="1632518"/>
                  <a:pt x="149846" y="1458983"/>
                </a:cubicBezTo>
                <a:cubicBezTo>
                  <a:pt x="113036" y="1280752"/>
                  <a:pt x="111378" y="1106123"/>
                  <a:pt x="144852" y="940122"/>
                </a:cubicBezTo>
                <a:cubicBezTo>
                  <a:pt x="176420" y="783572"/>
                  <a:pt x="238586" y="645425"/>
                  <a:pt x="329542" y="529432"/>
                </a:cubicBezTo>
                <a:cubicBezTo>
                  <a:pt x="414835" y="420736"/>
                  <a:pt x="525296" y="331640"/>
                  <a:pt x="657816" y="264604"/>
                </a:cubicBezTo>
                <a:cubicBezTo>
                  <a:pt x="861008" y="161861"/>
                  <a:pt x="1110695" y="114356"/>
                  <a:pt x="1379411" y="125092"/>
                </a:cubicBezTo>
                <a:close/>
                <a:moveTo>
                  <a:pt x="1232370" y="1063"/>
                </a:moveTo>
                <a:cubicBezTo>
                  <a:pt x="993732" y="9010"/>
                  <a:pt x="773038" y="61442"/>
                  <a:pt x="587688" y="156432"/>
                </a:cubicBezTo>
                <a:cubicBezTo>
                  <a:pt x="442630" y="230806"/>
                  <a:pt x="321713" y="329654"/>
                  <a:pt x="228351" y="450248"/>
                </a:cubicBezTo>
                <a:cubicBezTo>
                  <a:pt x="128786" y="578936"/>
                  <a:pt x="60739" y="732204"/>
                  <a:pt x="26183" y="905889"/>
                </a:cubicBezTo>
                <a:cubicBezTo>
                  <a:pt x="-10458" y="1090060"/>
                  <a:pt x="-8645" y="1283803"/>
                  <a:pt x="31650" y="1481541"/>
                </a:cubicBezTo>
                <a:cubicBezTo>
                  <a:pt x="70750" y="1674071"/>
                  <a:pt x="146884" y="1864400"/>
                  <a:pt x="251759" y="2032054"/>
                </a:cubicBezTo>
                <a:cubicBezTo>
                  <a:pt x="358415" y="2202615"/>
                  <a:pt x="489990" y="2345340"/>
                  <a:pt x="642700" y="2456196"/>
                </a:cubicBezTo>
                <a:cubicBezTo>
                  <a:pt x="798814" y="2569490"/>
                  <a:pt x="970158" y="2643732"/>
                  <a:pt x="1151993" y="2676769"/>
                </a:cubicBezTo>
                <a:cubicBezTo>
                  <a:pt x="1335121" y="2710042"/>
                  <a:pt x="1455276" y="2663095"/>
                  <a:pt x="1688410" y="2562316"/>
                </a:cubicBezTo>
                <a:cubicBezTo>
                  <a:pt x="1744639" y="2537996"/>
                  <a:pt x="1802816" y="2512855"/>
                  <a:pt x="1866259" y="2487849"/>
                </a:cubicBezTo>
                <a:cubicBezTo>
                  <a:pt x="2350978" y="2296751"/>
                  <a:pt x="2592445" y="2040959"/>
                  <a:pt x="2673692" y="1632596"/>
                </a:cubicBezTo>
                <a:cubicBezTo>
                  <a:pt x="2727013" y="1364587"/>
                  <a:pt x="2616299" y="1140721"/>
                  <a:pt x="2441361" y="829771"/>
                </a:cubicBezTo>
                <a:cubicBezTo>
                  <a:pt x="2421813" y="795032"/>
                  <a:pt x="2402572" y="760348"/>
                  <a:pt x="2383999" y="726784"/>
                </a:cubicBezTo>
                <a:cubicBezTo>
                  <a:pt x="2283182" y="544832"/>
                  <a:pt x="2187938" y="372996"/>
                  <a:pt x="2072061" y="249099"/>
                </a:cubicBezTo>
                <a:cubicBezTo>
                  <a:pt x="1961287" y="130651"/>
                  <a:pt x="1839626" y="64671"/>
                  <a:pt x="1677542" y="35223"/>
                </a:cubicBezTo>
                <a:cubicBezTo>
                  <a:pt x="1525197" y="7543"/>
                  <a:pt x="1375552" y="-3704"/>
                  <a:pt x="1232370"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D0B489A4-0D2D-4199-B24F-6F153885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1931" y="-12440"/>
            <a:ext cx="4350361"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logo for a children's run&#10;&#10;AI-generated content may be incorrect.">
            <a:extLst>
              <a:ext uri="{FF2B5EF4-FFF2-40B4-BE49-F238E27FC236}">
                <a16:creationId xmlns:a16="http://schemas.microsoft.com/office/drawing/2014/main" id="{B15866D0-FC03-99F5-1FB2-4DD7AECE50C0}"/>
              </a:ext>
            </a:extLst>
          </p:cNvPr>
          <p:cNvPicPr>
            <a:picLocks noChangeAspect="1"/>
          </p:cNvPicPr>
          <p:nvPr/>
        </p:nvPicPr>
        <p:blipFill>
          <a:blip r:embed="rId6"/>
          <a:srcRect t="22770" r="2" b="11251"/>
          <a:stretch>
            <a:fillRect/>
          </a:stretch>
        </p:blipFill>
        <p:spPr>
          <a:xfrm>
            <a:off x="7111608" y="12"/>
            <a:ext cx="4011734" cy="2646947"/>
          </a:xfrm>
          <a:custGeom>
            <a:avLst/>
            <a:gdLst/>
            <a:ahLst/>
            <a:cxnLst/>
            <a:rect l="l" t="t" r="r" b="b"/>
            <a:pathLst>
              <a:path w="4011734" h="2646947">
                <a:moveTo>
                  <a:pt x="169207" y="0"/>
                </a:moveTo>
                <a:lnTo>
                  <a:pt x="3717700" y="0"/>
                </a:lnTo>
                <a:lnTo>
                  <a:pt x="3722961" y="7075"/>
                </a:lnTo>
                <a:cubicBezTo>
                  <a:pt x="3759881" y="62336"/>
                  <a:pt x="3793606" y="118918"/>
                  <a:pt x="3824060" y="176721"/>
                </a:cubicBezTo>
                <a:cubicBezTo>
                  <a:pt x="3948545" y="413080"/>
                  <a:pt x="4011734" y="659312"/>
                  <a:pt x="4011734" y="908578"/>
                </a:cubicBezTo>
                <a:cubicBezTo>
                  <a:pt x="4011734" y="1159615"/>
                  <a:pt x="3910924" y="1306223"/>
                  <a:pt x="3701126" y="1588134"/>
                </a:cubicBezTo>
                <a:cubicBezTo>
                  <a:pt x="3650506" y="1656124"/>
                  <a:pt x="3598163" y="1726474"/>
                  <a:pt x="3544617" y="1803828"/>
                </a:cubicBezTo>
                <a:cubicBezTo>
                  <a:pt x="3135436" y="2394813"/>
                  <a:pt x="2696213" y="2646947"/>
                  <a:pt x="2076029" y="2646947"/>
                </a:cubicBezTo>
                <a:cubicBezTo>
                  <a:pt x="1669002" y="2646947"/>
                  <a:pt x="1370360" y="2441546"/>
                  <a:pt x="961179" y="2128254"/>
                </a:cubicBezTo>
                <a:cubicBezTo>
                  <a:pt x="915468" y="2093247"/>
                  <a:pt x="869754" y="2058662"/>
                  <a:pt x="825505" y="2025257"/>
                </a:cubicBezTo>
                <a:cubicBezTo>
                  <a:pt x="585662" y="1843981"/>
                  <a:pt x="359162" y="1672742"/>
                  <a:pt x="208421" y="1486825"/>
                </a:cubicBezTo>
                <a:cubicBezTo>
                  <a:pt x="64309" y="1309091"/>
                  <a:pt x="0" y="1130767"/>
                  <a:pt x="0" y="908578"/>
                </a:cubicBezTo>
                <a:cubicBezTo>
                  <a:pt x="0" y="630123"/>
                  <a:pt x="41538" y="365716"/>
                  <a:pt x="120793" y="126877"/>
                </a:cubicBezTo>
                <a:close/>
              </a:path>
            </a:pathLst>
          </a:custGeom>
        </p:spPr>
      </p:pic>
      <p:sp>
        <p:nvSpPr>
          <p:cNvPr id="61" name="Freeform: Shape 60">
            <a:extLst>
              <a:ext uri="{FF2B5EF4-FFF2-40B4-BE49-F238E27FC236}">
                <a16:creationId xmlns:a16="http://schemas.microsoft.com/office/drawing/2014/main" id="{CAB4EFC4-7E1F-4404-9835-FA919F098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1608" y="0"/>
            <a:ext cx="4011734" cy="2646947"/>
          </a:xfrm>
          <a:custGeom>
            <a:avLst/>
            <a:gdLst>
              <a:gd name="connsiteX0" fmla="*/ 3842527 w 4011734"/>
              <a:gd name="connsiteY0" fmla="*/ 0 h 2646947"/>
              <a:gd name="connsiteX1" fmla="*/ 3700720 w 4011734"/>
              <a:gd name="connsiteY1" fmla="*/ 0 h 2646947"/>
              <a:gd name="connsiteX2" fmla="*/ 3740093 w 4011734"/>
              <a:gd name="connsiteY2" fmla="*/ 75602 h 2646947"/>
              <a:gd name="connsiteX3" fmla="*/ 3916112 w 4011734"/>
              <a:gd name="connsiteY3" fmla="*/ 922354 h 2646947"/>
              <a:gd name="connsiteX4" fmla="*/ 3720190 w 4011734"/>
              <a:gd name="connsiteY4" fmla="*/ 1434599 h 2646947"/>
              <a:gd name="connsiteX5" fmla="*/ 3140113 w 4011734"/>
              <a:gd name="connsiteY5" fmla="*/ 1911574 h 2646947"/>
              <a:gd name="connsiteX6" fmla="*/ 3012574 w 4011734"/>
              <a:gd name="connsiteY6" fmla="*/ 2002816 h 2646947"/>
              <a:gd name="connsiteX7" fmla="*/ 1964580 w 4011734"/>
              <a:gd name="connsiteY7" fmla="*/ 2462305 h 2646947"/>
              <a:gd name="connsiteX8" fmla="*/ 584064 w 4011734"/>
              <a:gd name="connsiteY8" fmla="*/ 1715420 h 2646947"/>
              <a:gd name="connsiteX9" fmla="*/ 436941 w 4011734"/>
              <a:gd name="connsiteY9" fmla="*/ 1524345 h 2646947"/>
              <a:gd name="connsiteX10" fmla="*/ 144959 w 4011734"/>
              <a:gd name="connsiteY10" fmla="*/ 922354 h 2646947"/>
              <a:gd name="connsiteX11" fmla="*/ 321378 w 4011734"/>
              <a:gd name="connsiteY11" fmla="*/ 274033 h 2646947"/>
              <a:gd name="connsiteX12" fmla="*/ 416414 w 4011734"/>
              <a:gd name="connsiteY12" fmla="*/ 123749 h 2646947"/>
              <a:gd name="connsiteX13" fmla="*/ 514060 w 4011734"/>
              <a:gd name="connsiteY13" fmla="*/ 0 h 2646947"/>
              <a:gd name="connsiteX14" fmla="*/ 294034 w 4011734"/>
              <a:gd name="connsiteY14" fmla="*/ 0 h 2646947"/>
              <a:gd name="connsiteX15" fmla="*/ 288773 w 4011734"/>
              <a:gd name="connsiteY15" fmla="*/ 7075 h 2646947"/>
              <a:gd name="connsiteX16" fmla="*/ 187674 w 4011734"/>
              <a:gd name="connsiteY16" fmla="*/ 176721 h 2646947"/>
              <a:gd name="connsiteX17" fmla="*/ 0 w 4011734"/>
              <a:gd name="connsiteY17" fmla="*/ 908578 h 2646947"/>
              <a:gd name="connsiteX18" fmla="*/ 310608 w 4011734"/>
              <a:gd name="connsiteY18" fmla="*/ 1588134 h 2646947"/>
              <a:gd name="connsiteX19" fmla="*/ 467117 w 4011734"/>
              <a:gd name="connsiteY19" fmla="*/ 1803828 h 2646947"/>
              <a:gd name="connsiteX20" fmla="*/ 1935705 w 4011734"/>
              <a:gd name="connsiteY20" fmla="*/ 2646947 h 2646947"/>
              <a:gd name="connsiteX21" fmla="*/ 3050555 w 4011734"/>
              <a:gd name="connsiteY21" fmla="*/ 2128254 h 2646947"/>
              <a:gd name="connsiteX22" fmla="*/ 3186230 w 4011734"/>
              <a:gd name="connsiteY22" fmla="*/ 2025257 h 2646947"/>
              <a:gd name="connsiteX23" fmla="*/ 3803313 w 4011734"/>
              <a:gd name="connsiteY23" fmla="*/ 1486825 h 2646947"/>
              <a:gd name="connsiteX24" fmla="*/ 4011734 w 4011734"/>
              <a:gd name="connsiteY24" fmla="*/ 908578 h 2646947"/>
              <a:gd name="connsiteX25" fmla="*/ 3890941 w 4011734"/>
              <a:gd name="connsiteY25" fmla="*/ 126877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11734" h="2646947">
                <a:moveTo>
                  <a:pt x="3842527" y="0"/>
                </a:moveTo>
                <a:lnTo>
                  <a:pt x="3700720" y="0"/>
                </a:lnTo>
                <a:lnTo>
                  <a:pt x="3740093" y="75602"/>
                </a:lnTo>
                <a:cubicBezTo>
                  <a:pt x="3855101" y="325120"/>
                  <a:pt x="3916112" y="614016"/>
                  <a:pt x="3916112" y="922354"/>
                </a:cubicBezTo>
                <a:cubicBezTo>
                  <a:pt x="3916112" y="1119183"/>
                  <a:pt x="3855659" y="1277152"/>
                  <a:pt x="3720190" y="1434599"/>
                </a:cubicBezTo>
                <a:cubicBezTo>
                  <a:pt x="3578489" y="1599296"/>
                  <a:pt x="3365572" y="1750990"/>
                  <a:pt x="3140113" y="1911574"/>
                </a:cubicBezTo>
                <a:cubicBezTo>
                  <a:pt x="3098517" y="1941167"/>
                  <a:pt x="3055545" y="1971805"/>
                  <a:pt x="3012574" y="2002816"/>
                </a:cubicBezTo>
                <a:cubicBezTo>
                  <a:pt x="2627932" y="2280349"/>
                  <a:pt x="2347200" y="2462305"/>
                  <a:pt x="1964580" y="2462305"/>
                </a:cubicBezTo>
                <a:cubicBezTo>
                  <a:pt x="1381588" y="2462305"/>
                  <a:pt x="968706" y="2238951"/>
                  <a:pt x="584064" y="1715420"/>
                </a:cubicBezTo>
                <a:cubicBezTo>
                  <a:pt x="533728" y="1646896"/>
                  <a:pt x="484524" y="1584575"/>
                  <a:pt x="436941" y="1524345"/>
                </a:cubicBezTo>
                <a:cubicBezTo>
                  <a:pt x="239723" y="1274611"/>
                  <a:pt x="144959" y="1144738"/>
                  <a:pt x="144959" y="922354"/>
                </a:cubicBezTo>
                <a:cubicBezTo>
                  <a:pt x="144959" y="701540"/>
                  <a:pt x="204359" y="483414"/>
                  <a:pt x="321378" y="274033"/>
                </a:cubicBezTo>
                <a:cubicBezTo>
                  <a:pt x="350006" y="222828"/>
                  <a:pt x="381708" y="172704"/>
                  <a:pt x="416414" y="123749"/>
                </a:cubicBezTo>
                <a:lnTo>
                  <a:pt x="514060" y="0"/>
                </a:lnTo>
                <a:lnTo>
                  <a:pt x="294034" y="0"/>
                </a:lnTo>
                <a:lnTo>
                  <a:pt x="288773" y="7075"/>
                </a:lnTo>
                <a:cubicBezTo>
                  <a:pt x="251853" y="62336"/>
                  <a:pt x="218128" y="118918"/>
                  <a:pt x="187674" y="176721"/>
                </a:cubicBezTo>
                <a:cubicBezTo>
                  <a:pt x="63189" y="413080"/>
                  <a:pt x="0" y="659312"/>
                  <a:pt x="0" y="908578"/>
                </a:cubicBezTo>
                <a:cubicBezTo>
                  <a:pt x="0" y="1159615"/>
                  <a:pt x="100810" y="1306222"/>
                  <a:pt x="310608" y="1588134"/>
                </a:cubicBezTo>
                <a:cubicBezTo>
                  <a:pt x="361228" y="1656124"/>
                  <a:pt x="413571" y="1726474"/>
                  <a:pt x="467117" y="1803828"/>
                </a:cubicBezTo>
                <a:cubicBezTo>
                  <a:pt x="876298" y="2394813"/>
                  <a:pt x="1315521" y="2646947"/>
                  <a:pt x="1935705" y="2646947"/>
                </a:cubicBezTo>
                <a:cubicBezTo>
                  <a:pt x="2342732" y="2646947"/>
                  <a:pt x="2641374" y="2441546"/>
                  <a:pt x="3050555" y="2128254"/>
                </a:cubicBezTo>
                <a:cubicBezTo>
                  <a:pt x="3096266" y="2093247"/>
                  <a:pt x="3141980" y="2058662"/>
                  <a:pt x="3186230" y="2025257"/>
                </a:cubicBezTo>
                <a:cubicBezTo>
                  <a:pt x="3426072" y="1843981"/>
                  <a:pt x="3652572" y="1672742"/>
                  <a:pt x="3803313" y="1486825"/>
                </a:cubicBezTo>
                <a:cubicBezTo>
                  <a:pt x="3947426" y="1309091"/>
                  <a:pt x="4011734" y="1130767"/>
                  <a:pt x="4011734" y="908578"/>
                </a:cubicBezTo>
                <a:cubicBezTo>
                  <a:pt x="4011734" y="630123"/>
                  <a:pt x="3970196" y="365716"/>
                  <a:pt x="3890941" y="12687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89C1BF26-4E8B-4F40-A7F7-7421DA8E0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72818"/>
            <a:ext cx="5745707" cy="3585182"/>
          </a:xfrm>
          <a:custGeom>
            <a:avLst/>
            <a:gdLst>
              <a:gd name="connsiteX0" fmla="*/ 2681036 w 5745707"/>
              <a:gd name="connsiteY0" fmla="*/ 205773 h 3585182"/>
              <a:gd name="connsiteX1" fmla="*/ 4204914 w 5745707"/>
              <a:gd name="connsiteY1" fmla="*/ 727949 h 3585182"/>
              <a:gd name="connsiteX2" fmla="*/ 4539662 w 5745707"/>
              <a:gd name="connsiteY2" fmla="*/ 935341 h 3585182"/>
              <a:gd name="connsiteX3" fmla="*/ 5364672 w 5745707"/>
              <a:gd name="connsiteY3" fmla="*/ 1696466 h 3585182"/>
              <a:gd name="connsiteX4" fmla="*/ 5596067 w 5745707"/>
              <a:gd name="connsiteY4" fmla="*/ 2824431 h 3585182"/>
              <a:gd name="connsiteX5" fmla="*/ 5529216 w 5745707"/>
              <a:gd name="connsiteY5" fmla="*/ 3415690 h 3585182"/>
              <a:gd name="connsiteX6" fmla="*/ 5485002 w 5745707"/>
              <a:gd name="connsiteY6" fmla="*/ 3585181 h 3585182"/>
              <a:gd name="connsiteX7" fmla="*/ 183434 w 5745707"/>
              <a:gd name="connsiteY7" fmla="*/ 3585181 h 3585182"/>
              <a:gd name="connsiteX8" fmla="*/ 177419 w 5745707"/>
              <a:gd name="connsiteY8" fmla="*/ 3379484 h 3585182"/>
              <a:gd name="connsiteX9" fmla="*/ 209241 w 5745707"/>
              <a:gd name="connsiteY9" fmla="*/ 3138007 h 3585182"/>
              <a:gd name="connsiteX10" fmla="*/ 641778 w 5745707"/>
              <a:gd name="connsiteY10" fmla="*/ 2025377 h 3585182"/>
              <a:gd name="connsiteX11" fmla="*/ 746708 w 5745707"/>
              <a:gd name="connsiteY11" fmla="*/ 1802131 h 3585182"/>
              <a:gd name="connsiteX12" fmla="*/ 1818233 w 5745707"/>
              <a:gd name="connsiteY12" fmla="*/ 423089 h 3585182"/>
              <a:gd name="connsiteX13" fmla="*/ 2681036 w 5745707"/>
              <a:gd name="connsiteY13" fmla="*/ 205773 h 3585182"/>
              <a:gd name="connsiteX14" fmla="*/ 2819256 w 5745707"/>
              <a:gd name="connsiteY14" fmla="*/ 215 h 3585182"/>
              <a:gd name="connsiteX15" fmla="*/ 1890925 w 5745707"/>
              <a:gd name="connsiteY15" fmla="*/ 199329 h 3585182"/>
              <a:gd name="connsiteX16" fmla="*/ 686343 w 5745707"/>
              <a:gd name="connsiteY16" fmla="*/ 1649431 h 3585182"/>
              <a:gd name="connsiteX17" fmla="*/ 564274 w 5745707"/>
              <a:gd name="connsiteY17" fmla="*/ 1887084 h 3585182"/>
              <a:gd name="connsiteX18" fmla="*/ 52127 w 5745707"/>
              <a:gd name="connsiteY18" fmla="*/ 3075346 h 3585182"/>
              <a:gd name="connsiteX19" fmla="*/ 0 w 5745707"/>
              <a:gd name="connsiteY19" fmla="*/ 3461881 h 3585182"/>
              <a:gd name="connsiteX20" fmla="*/ 3411 w 5745707"/>
              <a:gd name="connsiteY20" fmla="*/ 3585182 h 3585182"/>
              <a:gd name="connsiteX21" fmla="*/ 5554638 w 5745707"/>
              <a:gd name="connsiteY21" fmla="*/ 3585182 h 3585182"/>
              <a:gd name="connsiteX22" fmla="*/ 5704185 w 5745707"/>
              <a:gd name="connsiteY22" fmla="*/ 3585182 h 3585182"/>
              <a:gd name="connsiteX23" fmla="*/ 5745707 w 5745707"/>
              <a:gd name="connsiteY23" fmla="*/ 3585182 h 3585182"/>
              <a:gd name="connsiteX24" fmla="*/ 5745707 w 5745707"/>
              <a:gd name="connsiteY24" fmla="*/ 3381173 h 3585182"/>
              <a:gd name="connsiteX25" fmla="*/ 5745707 w 5745707"/>
              <a:gd name="connsiteY25" fmla="*/ 3339523 h 3585182"/>
              <a:gd name="connsiteX26" fmla="*/ 5745707 w 5745707"/>
              <a:gd name="connsiteY26" fmla="*/ 2216622 h 3585182"/>
              <a:gd name="connsiteX27" fmla="*/ 5704206 w 5745707"/>
              <a:gd name="connsiteY27" fmla="*/ 2023225 h 3585182"/>
              <a:gd name="connsiteX28" fmla="*/ 5605772 w 5745707"/>
              <a:gd name="connsiteY28" fmla="*/ 1730491 h 3585182"/>
              <a:gd name="connsiteX29" fmla="*/ 4763244 w 5745707"/>
              <a:gd name="connsiteY29" fmla="*/ 870138 h 3585182"/>
              <a:gd name="connsiteX30" fmla="*/ 4416664 w 5745707"/>
              <a:gd name="connsiteY30" fmla="*/ 631051 h 3585182"/>
              <a:gd name="connsiteX31" fmla="*/ 2819256 w 5745707"/>
              <a:gd name="connsiteY31" fmla="*/ 215 h 358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745707" h="3585182">
                <a:moveTo>
                  <a:pt x="2681036" y="205773"/>
                </a:moveTo>
                <a:cubicBezTo>
                  <a:pt x="3159126" y="194053"/>
                  <a:pt x="3647122" y="365554"/>
                  <a:pt x="4204914" y="727949"/>
                </a:cubicBezTo>
                <a:cubicBezTo>
                  <a:pt x="4321714" y="803849"/>
                  <a:pt x="4432525" y="870727"/>
                  <a:pt x="4539662" y="935341"/>
                </a:cubicBezTo>
                <a:cubicBezTo>
                  <a:pt x="4983772" y="1203307"/>
                  <a:pt x="5204291" y="1347559"/>
                  <a:pt x="5364672" y="1696466"/>
                </a:cubicBezTo>
                <a:cubicBezTo>
                  <a:pt x="5523920" y="2042910"/>
                  <a:pt x="5601714" y="2422438"/>
                  <a:pt x="5596067" y="2824431"/>
                </a:cubicBezTo>
                <a:cubicBezTo>
                  <a:pt x="5593280" y="3021066"/>
                  <a:pt x="5570901" y="3218624"/>
                  <a:pt x="5529216" y="3415690"/>
                </a:cubicBezTo>
                <a:lnTo>
                  <a:pt x="5485002" y="3585181"/>
                </a:lnTo>
                <a:lnTo>
                  <a:pt x="183434" y="3585181"/>
                </a:lnTo>
                <a:lnTo>
                  <a:pt x="177419" y="3379484"/>
                </a:lnTo>
                <a:cubicBezTo>
                  <a:pt x="181642" y="3301162"/>
                  <a:pt x="192292" y="3221031"/>
                  <a:pt x="209241" y="3138007"/>
                </a:cubicBezTo>
                <a:cubicBezTo>
                  <a:pt x="280153" y="2790621"/>
                  <a:pt x="455777" y="2418912"/>
                  <a:pt x="641778" y="2025377"/>
                </a:cubicBezTo>
                <a:cubicBezTo>
                  <a:pt x="676120" y="1952827"/>
                  <a:pt x="711548" y="1877771"/>
                  <a:pt x="746708" y="1802131"/>
                </a:cubicBezTo>
                <a:cubicBezTo>
                  <a:pt x="1061459" y="1125148"/>
                  <a:pt x="1306038" y="663370"/>
                  <a:pt x="1818233" y="423089"/>
                </a:cubicBezTo>
                <a:cubicBezTo>
                  <a:pt x="2110892" y="285795"/>
                  <a:pt x="2394181" y="212804"/>
                  <a:pt x="2681036" y="205773"/>
                </a:cubicBezTo>
                <a:close/>
                <a:moveTo>
                  <a:pt x="2819256" y="215"/>
                </a:moveTo>
                <a:cubicBezTo>
                  <a:pt x="2513654" y="-4312"/>
                  <a:pt x="2208774" y="62841"/>
                  <a:pt x="1890925" y="199329"/>
                </a:cubicBezTo>
                <a:cubicBezTo>
                  <a:pt x="1334645" y="438201"/>
                  <a:pt x="1052847" y="928614"/>
                  <a:pt x="686343" y="1649431"/>
                </a:cubicBezTo>
                <a:cubicBezTo>
                  <a:pt x="645402" y="1729970"/>
                  <a:pt x="604201" y="1809862"/>
                  <a:pt x="564274" y="1887084"/>
                </a:cubicBezTo>
                <a:cubicBezTo>
                  <a:pt x="347995" y="2305972"/>
                  <a:pt x="143776" y="2701628"/>
                  <a:pt x="52127" y="3075346"/>
                </a:cubicBezTo>
                <a:cubicBezTo>
                  <a:pt x="19266" y="3209322"/>
                  <a:pt x="1796" y="3336841"/>
                  <a:pt x="0" y="3461881"/>
                </a:cubicBezTo>
                <a:lnTo>
                  <a:pt x="3411" y="3585182"/>
                </a:lnTo>
                <a:lnTo>
                  <a:pt x="5554638" y="3585182"/>
                </a:lnTo>
                <a:lnTo>
                  <a:pt x="5704185" y="3585182"/>
                </a:lnTo>
                <a:lnTo>
                  <a:pt x="5745707" y="3585182"/>
                </a:lnTo>
                <a:lnTo>
                  <a:pt x="5745707" y="3381173"/>
                </a:lnTo>
                <a:lnTo>
                  <a:pt x="5745707" y="3339523"/>
                </a:lnTo>
                <a:lnTo>
                  <a:pt x="5745707" y="2216622"/>
                </a:lnTo>
                <a:lnTo>
                  <a:pt x="5704206" y="2023225"/>
                </a:lnTo>
                <a:cubicBezTo>
                  <a:pt x="5676925" y="1923742"/>
                  <a:pt x="5644106" y="1826103"/>
                  <a:pt x="5605772" y="1730491"/>
                </a:cubicBezTo>
                <a:cubicBezTo>
                  <a:pt x="5451349" y="1345325"/>
                  <a:pt x="5223389" y="1179549"/>
                  <a:pt x="4763244" y="870138"/>
                </a:cubicBezTo>
                <a:cubicBezTo>
                  <a:pt x="4652240" y="795528"/>
                  <a:pt x="4537430" y="718309"/>
                  <a:pt x="4416664" y="631051"/>
                </a:cubicBezTo>
                <a:cubicBezTo>
                  <a:pt x="3839936" y="214420"/>
                  <a:pt x="3328594" y="7761"/>
                  <a:pt x="2819256" y="21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2" name="Content Placeholder 2">
            <a:extLst>
              <a:ext uri="{FF2B5EF4-FFF2-40B4-BE49-F238E27FC236}">
                <a16:creationId xmlns:a16="http://schemas.microsoft.com/office/drawing/2014/main" id="{7BF47A55-605D-2F4A-BFC6-E3A0FF21AC02}"/>
              </a:ext>
            </a:extLst>
          </p:cNvPr>
          <p:cNvGraphicFramePr>
            <a:graphicFrameLocks noGrp="1"/>
          </p:cNvGraphicFramePr>
          <p:nvPr>
            <p:ph idx="1"/>
            <p:extLst>
              <p:ext uri="{D42A27DB-BD31-4B8C-83A1-F6EECF244321}">
                <p14:modId xmlns:p14="http://schemas.microsoft.com/office/powerpoint/2010/main" val="1215744892"/>
              </p:ext>
            </p:extLst>
          </p:nvPr>
        </p:nvGraphicFramePr>
        <p:xfrm>
          <a:off x="6234476" y="4092733"/>
          <a:ext cx="5745706" cy="24917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E8AED25B-263D-F6BA-D891-6B1EAC8B93A3}"/>
              </a:ext>
            </a:extLst>
          </p:cNvPr>
          <p:cNvSpPr txBox="1"/>
          <p:nvPr/>
        </p:nvSpPr>
        <p:spPr>
          <a:xfrm>
            <a:off x="10699318" y="3718087"/>
            <a:ext cx="131064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62389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600C22-2FA3-EDD2-B6E4-CBCC3D4D0F41}"/>
              </a:ext>
            </a:extLst>
          </p:cNvPr>
          <p:cNvSpPr>
            <a:spLocks noGrp="1"/>
          </p:cNvSpPr>
          <p:nvPr>
            <p:ph type="title"/>
          </p:nvPr>
        </p:nvSpPr>
        <p:spPr>
          <a:xfrm>
            <a:off x="1296647" y="540911"/>
            <a:ext cx="9501809" cy="659101"/>
          </a:xfrm>
        </p:spPr>
        <p:txBody>
          <a:bodyPr anchor="t">
            <a:normAutofit fontScale="90000"/>
          </a:bodyPr>
          <a:lstStyle/>
          <a:p>
            <a:pPr algn="ctr"/>
            <a:r>
              <a:rPr lang="en-GB" sz="3600">
                <a:solidFill>
                  <a:srgbClr val="7030A0"/>
                </a:solidFill>
                <a:latin typeface="ADLaM Display" panose="020F0502020204030204" pitchFamily="2" charset="0"/>
                <a:ea typeface="ADLaM Display" panose="020F0502020204030204" pitchFamily="2" charset="0"/>
                <a:cs typeface="ADLaM Display" panose="020F0502020204030204" pitchFamily="2" charset="0"/>
              </a:rPr>
              <a:t>Aims of Supporting Organisations</a:t>
            </a:r>
            <a:br>
              <a:rPr lang="en-GB" sz="1900"/>
            </a:br>
            <a:endParaRPr lang="en-GB" sz="1900"/>
          </a:p>
        </p:txBody>
      </p:sp>
      <p:graphicFrame>
        <p:nvGraphicFramePr>
          <p:cNvPr id="5" name="Content Placeholder 2">
            <a:extLst>
              <a:ext uri="{FF2B5EF4-FFF2-40B4-BE49-F238E27FC236}">
                <a16:creationId xmlns:a16="http://schemas.microsoft.com/office/drawing/2014/main" id="{09E47AB2-E17B-308F-0C75-5616221A0C4B}"/>
              </a:ext>
            </a:extLst>
          </p:cNvPr>
          <p:cNvGraphicFramePr>
            <a:graphicFrameLocks noGrp="1"/>
          </p:cNvGraphicFramePr>
          <p:nvPr>
            <p:ph idx="1"/>
            <p:extLst>
              <p:ext uri="{D42A27DB-BD31-4B8C-83A1-F6EECF244321}">
                <p14:modId xmlns:p14="http://schemas.microsoft.com/office/powerpoint/2010/main" val="696390230"/>
              </p:ext>
            </p:extLst>
          </p:nvPr>
        </p:nvGraphicFramePr>
        <p:xfrm>
          <a:off x="637352" y="1104343"/>
          <a:ext cx="10820400" cy="794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770B836-64C6-2EFA-D7E0-B6371421FB5C}"/>
              </a:ext>
            </a:extLst>
          </p:cNvPr>
          <p:cNvSpPr txBox="1"/>
          <p:nvPr/>
        </p:nvSpPr>
        <p:spPr>
          <a:xfrm>
            <a:off x="530690" y="540912"/>
            <a:ext cx="1635760" cy="369332"/>
          </a:xfrm>
          <a:prstGeom prst="rect">
            <a:avLst/>
          </a:prstGeom>
          <a:noFill/>
        </p:spPr>
        <p:txBody>
          <a:bodyPr wrap="square">
            <a:spAutoFit/>
          </a:bodyPr>
          <a:lstStyle/>
          <a:p>
            <a:r>
              <a:rPr lang="en-GB"/>
              <a:t>Zobia Riaz</a:t>
            </a:r>
          </a:p>
        </p:txBody>
      </p:sp>
      <p:pic>
        <p:nvPicPr>
          <p:cNvPr id="16" name="Picture 15">
            <a:extLst>
              <a:ext uri="{FF2B5EF4-FFF2-40B4-BE49-F238E27FC236}">
                <a16:creationId xmlns:a16="http://schemas.microsoft.com/office/drawing/2014/main" id="{5B94A830-2489-0272-FD67-3D0DE9E81C94}"/>
              </a:ext>
            </a:extLst>
          </p:cNvPr>
          <p:cNvPicPr>
            <a:picLocks noChangeAspect="1"/>
          </p:cNvPicPr>
          <p:nvPr/>
        </p:nvPicPr>
        <p:blipFill>
          <a:blip r:embed="rId7"/>
          <a:stretch>
            <a:fillRect/>
          </a:stretch>
        </p:blipFill>
        <p:spPr>
          <a:xfrm>
            <a:off x="952364" y="1841054"/>
            <a:ext cx="2952869" cy="1504235"/>
          </a:xfrm>
          <a:prstGeom prst="rect">
            <a:avLst/>
          </a:prstGeom>
        </p:spPr>
      </p:pic>
      <p:sp>
        <p:nvSpPr>
          <p:cNvPr id="19" name="TextBox 18">
            <a:extLst>
              <a:ext uri="{FF2B5EF4-FFF2-40B4-BE49-F238E27FC236}">
                <a16:creationId xmlns:a16="http://schemas.microsoft.com/office/drawing/2014/main" id="{BDE9A4AE-9178-1FA1-7CC5-4F624DC1B3D4}"/>
              </a:ext>
            </a:extLst>
          </p:cNvPr>
          <p:cNvSpPr txBox="1"/>
          <p:nvPr/>
        </p:nvSpPr>
        <p:spPr>
          <a:xfrm>
            <a:off x="1365083" y="1894587"/>
            <a:ext cx="2346960" cy="261610"/>
          </a:xfrm>
          <a:prstGeom prst="rect">
            <a:avLst/>
          </a:prstGeom>
          <a:noFill/>
        </p:spPr>
        <p:txBody>
          <a:bodyPr wrap="square">
            <a:spAutoFit/>
          </a:bodyPr>
          <a:lstStyle/>
          <a:p>
            <a:r>
              <a:rPr lang="en-GB" sz="1100"/>
              <a:t>(PTC Sports, n.d.)</a:t>
            </a:r>
          </a:p>
        </p:txBody>
      </p:sp>
      <p:pic>
        <p:nvPicPr>
          <p:cNvPr id="20" name="Picture 19">
            <a:extLst>
              <a:ext uri="{FF2B5EF4-FFF2-40B4-BE49-F238E27FC236}">
                <a16:creationId xmlns:a16="http://schemas.microsoft.com/office/drawing/2014/main" id="{B839FFE7-A569-DCE5-9F7F-B069749E186B}"/>
              </a:ext>
            </a:extLst>
          </p:cNvPr>
          <p:cNvPicPr>
            <a:picLocks noChangeAspect="1"/>
          </p:cNvPicPr>
          <p:nvPr/>
        </p:nvPicPr>
        <p:blipFill>
          <a:blip r:embed="rId8"/>
          <a:stretch>
            <a:fillRect/>
          </a:stretch>
        </p:blipFill>
        <p:spPr>
          <a:xfrm>
            <a:off x="4677357" y="1947516"/>
            <a:ext cx="3108960" cy="1385231"/>
          </a:xfrm>
          <a:prstGeom prst="rect">
            <a:avLst/>
          </a:prstGeom>
        </p:spPr>
      </p:pic>
      <p:sp>
        <p:nvSpPr>
          <p:cNvPr id="22" name="TextBox 21">
            <a:extLst>
              <a:ext uri="{FF2B5EF4-FFF2-40B4-BE49-F238E27FC236}">
                <a16:creationId xmlns:a16="http://schemas.microsoft.com/office/drawing/2014/main" id="{E660DCA5-4987-CD1D-5C65-C94320A4DC77}"/>
              </a:ext>
            </a:extLst>
          </p:cNvPr>
          <p:cNvSpPr txBox="1"/>
          <p:nvPr/>
        </p:nvSpPr>
        <p:spPr>
          <a:xfrm>
            <a:off x="4816669" y="1911700"/>
            <a:ext cx="1415168" cy="261610"/>
          </a:xfrm>
          <a:prstGeom prst="rect">
            <a:avLst/>
          </a:prstGeom>
          <a:noFill/>
        </p:spPr>
        <p:txBody>
          <a:bodyPr wrap="square">
            <a:spAutoFit/>
          </a:bodyPr>
          <a:lstStyle/>
          <a:p>
            <a:r>
              <a:rPr lang="en-GB" sz="1100"/>
              <a:t>(Bryant, 2020)</a:t>
            </a:r>
          </a:p>
        </p:txBody>
      </p:sp>
      <p:pic>
        <p:nvPicPr>
          <p:cNvPr id="23" name="Picture 22">
            <a:extLst>
              <a:ext uri="{FF2B5EF4-FFF2-40B4-BE49-F238E27FC236}">
                <a16:creationId xmlns:a16="http://schemas.microsoft.com/office/drawing/2014/main" id="{EAA77B9D-E1C9-67F9-1D2F-89515A9FAFE9}"/>
              </a:ext>
            </a:extLst>
          </p:cNvPr>
          <p:cNvPicPr>
            <a:picLocks noChangeAspect="1"/>
          </p:cNvPicPr>
          <p:nvPr/>
        </p:nvPicPr>
        <p:blipFill>
          <a:blip r:embed="rId9"/>
          <a:stretch>
            <a:fillRect/>
          </a:stretch>
        </p:blipFill>
        <p:spPr>
          <a:xfrm>
            <a:off x="8192417" y="1894587"/>
            <a:ext cx="3193476" cy="1450984"/>
          </a:xfrm>
          <a:prstGeom prst="rect">
            <a:avLst/>
          </a:prstGeom>
        </p:spPr>
      </p:pic>
      <p:sp>
        <p:nvSpPr>
          <p:cNvPr id="25" name="TextBox 24">
            <a:extLst>
              <a:ext uri="{FF2B5EF4-FFF2-40B4-BE49-F238E27FC236}">
                <a16:creationId xmlns:a16="http://schemas.microsoft.com/office/drawing/2014/main" id="{99942A6A-E410-E2A1-00CF-C3D407DDED45}"/>
              </a:ext>
            </a:extLst>
          </p:cNvPr>
          <p:cNvSpPr txBox="1"/>
          <p:nvPr/>
        </p:nvSpPr>
        <p:spPr>
          <a:xfrm>
            <a:off x="8192417" y="2027306"/>
            <a:ext cx="1817372" cy="261610"/>
          </a:xfrm>
          <a:prstGeom prst="rect">
            <a:avLst/>
          </a:prstGeom>
          <a:noFill/>
        </p:spPr>
        <p:txBody>
          <a:bodyPr wrap="square">
            <a:spAutoFit/>
          </a:bodyPr>
          <a:lstStyle/>
          <a:p>
            <a:r>
              <a:rPr lang="en-GB" sz="1100"/>
              <a:t>(Alt Blogs, 2023)</a:t>
            </a:r>
          </a:p>
        </p:txBody>
      </p:sp>
      <p:sp>
        <p:nvSpPr>
          <p:cNvPr id="26" name="Rectangle: Rounded Corners 25">
            <a:extLst>
              <a:ext uri="{FF2B5EF4-FFF2-40B4-BE49-F238E27FC236}">
                <a16:creationId xmlns:a16="http://schemas.microsoft.com/office/drawing/2014/main" id="{48AAFF21-E155-BF56-0EA6-490EB50E84B4}"/>
              </a:ext>
            </a:extLst>
          </p:cNvPr>
          <p:cNvSpPr/>
          <p:nvPr/>
        </p:nvSpPr>
        <p:spPr>
          <a:xfrm>
            <a:off x="530690" y="3429000"/>
            <a:ext cx="3810813" cy="288808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accent2">
                    <a:lumMod val="75000"/>
                  </a:schemeClr>
                </a:solidFill>
              </a:rPr>
              <a:t>Regular physical activity supports healthy growth, cardiovascular fitness and mental wellbeing in children (Chief Medical Officers, 2019).</a:t>
            </a:r>
          </a:p>
          <a:p>
            <a:pPr marL="285750" indent="-285750" algn="ctr">
              <a:buFont typeface="Arial" panose="020B0604020202020204" pitchFamily="34" charset="0"/>
              <a:buChar char="•"/>
            </a:pPr>
            <a:r>
              <a:rPr lang="en-GB" sz="1400">
                <a:solidFill>
                  <a:schemeClr val="accent2">
                    <a:lumMod val="75000"/>
                  </a:schemeClr>
                </a:solidFill>
              </a:rPr>
              <a:t>UK guidelines recommend at least 60 minutes of moderate-to-vigorous activity daily, yet many children do not meet this target (Sport England, 2022)</a:t>
            </a:r>
          </a:p>
          <a:p>
            <a:pPr marL="285750" indent="-285750" algn="ctr">
              <a:buFont typeface="Arial" panose="020B0604020202020204" pitchFamily="34" charset="0"/>
              <a:buChar char="•"/>
            </a:pPr>
            <a:r>
              <a:rPr lang="en-GB" sz="1400">
                <a:solidFill>
                  <a:schemeClr val="accent2">
                    <a:lumMod val="75000"/>
                  </a:schemeClr>
                </a:solidFill>
              </a:rPr>
              <a:t>School-based programmes are effective in increasing activity levels and improving overall health outcomes (NICE, 2013; WHO, 2020).</a:t>
            </a:r>
          </a:p>
        </p:txBody>
      </p:sp>
      <p:sp>
        <p:nvSpPr>
          <p:cNvPr id="27" name="Flowchart: Alternative Process 26">
            <a:extLst>
              <a:ext uri="{FF2B5EF4-FFF2-40B4-BE49-F238E27FC236}">
                <a16:creationId xmlns:a16="http://schemas.microsoft.com/office/drawing/2014/main" id="{A9B16B40-E9F4-25BC-9907-782AB6FF6DE3}"/>
              </a:ext>
            </a:extLst>
          </p:cNvPr>
          <p:cNvSpPr/>
          <p:nvPr/>
        </p:nvSpPr>
        <p:spPr>
          <a:xfrm>
            <a:off x="4462267" y="3429000"/>
            <a:ext cx="3539139" cy="2860805"/>
          </a:xfrm>
          <a:prstGeom prst="flowChartAlternateProcess">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400">
                <a:solidFill>
                  <a:schemeClr val="accent3">
                    <a:lumMod val="75000"/>
                  </a:schemeClr>
                </a:solidFill>
              </a:rPr>
              <a:t>Nutrition education helps children develop knowledge and skills to make healthier dietary choices (Public Health England, 2018).</a:t>
            </a:r>
          </a:p>
          <a:p>
            <a:pPr marL="171450" indent="-171450" algn="ctr">
              <a:buFont typeface="Arial" panose="020B0604020202020204" pitchFamily="34" charset="0"/>
              <a:buChar char="•"/>
            </a:pPr>
            <a:r>
              <a:rPr lang="en-GB" sz="1400">
                <a:solidFill>
                  <a:schemeClr val="accent3">
                    <a:lumMod val="75000"/>
                  </a:schemeClr>
                </a:solidFill>
              </a:rPr>
              <a:t>Early intervention improves long-term eating behaviours and reduces future risk of chronic disease (Evans et al., 2012).</a:t>
            </a:r>
          </a:p>
          <a:p>
            <a:pPr marL="171450" indent="-171450" algn="ctr">
              <a:buFont typeface="Arial" panose="020B0604020202020204" pitchFamily="34" charset="0"/>
              <a:buChar char="•"/>
            </a:pPr>
            <a:r>
              <a:rPr lang="en-GB" sz="1400">
                <a:solidFill>
                  <a:schemeClr val="accent3">
                    <a:lumMod val="75000"/>
                  </a:schemeClr>
                </a:solidFill>
              </a:rPr>
              <a:t>Whole-school and family-based approaches strengthen the effectiveness of nutrition initiatives (NICE, 2015; UNICEF, 2019).</a:t>
            </a:r>
          </a:p>
        </p:txBody>
      </p:sp>
      <p:sp>
        <p:nvSpPr>
          <p:cNvPr id="28" name="Flowchart: Alternative Process 27">
            <a:extLst>
              <a:ext uri="{FF2B5EF4-FFF2-40B4-BE49-F238E27FC236}">
                <a16:creationId xmlns:a16="http://schemas.microsoft.com/office/drawing/2014/main" id="{15FCF439-D493-0898-5911-437DC52E55D1}"/>
              </a:ext>
            </a:extLst>
          </p:cNvPr>
          <p:cNvSpPr/>
          <p:nvPr/>
        </p:nvSpPr>
        <p:spPr>
          <a:xfrm>
            <a:off x="8122170" y="3456283"/>
            <a:ext cx="3539139" cy="2860805"/>
          </a:xfrm>
          <a:prstGeom prst="flowChartAlternateProcess">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tx2">
                    <a:lumMod val="75000"/>
                    <a:lumOff val="25000"/>
                  </a:schemeClr>
                </a:solidFill>
              </a:rPr>
              <a:t>Childhood obesity increases the risk of long-term physical and mental health complications (WHO, 2020).</a:t>
            </a:r>
          </a:p>
          <a:p>
            <a:pPr marL="285750" indent="-285750" algn="ctr">
              <a:buFont typeface="Arial" panose="020B0604020202020204" pitchFamily="34" charset="0"/>
              <a:buChar char="•"/>
            </a:pPr>
            <a:r>
              <a:rPr lang="en-GB" sz="1400">
                <a:solidFill>
                  <a:schemeClr val="tx2">
                    <a:lumMod val="75000"/>
                    <a:lumOff val="25000"/>
                  </a:schemeClr>
                </a:solidFill>
              </a:rPr>
              <a:t>Rates remain higher in deprived communities, highlighting persistent health inequalities (DHSC, 2019; Marmot et al., 2020).</a:t>
            </a:r>
          </a:p>
          <a:p>
            <a:pPr marL="285750" indent="-285750" algn="ctr">
              <a:buFont typeface="Arial" panose="020B0604020202020204" pitchFamily="34" charset="0"/>
              <a:buChar char="•"/>
            </a:pPr>
            <a:r>
              <a:rPr lang="en-GB" sz="1400">
                <a:solidFill>
                  <a:schemeClr val="tx2">
                    <a:lumMod val="75000"/>
                    <a:lumOff val="25000"/>
                  </a:schemeClr>
                </a:solidFill>
              </a:rPr>
              <a:t>Multi-component interventions combining physical activity, nutrition education and family support are most effective (NICE, 2015; Public Health England, 2020).</a:t>
            </a:r>
          </a:p>
        </p:txBody>
      </p:sp>
    </p:spTree>
    <p:extLst>
      <p:ext uri="{BB962C8B-B14F-4D97-AF65-F5344CB8AC3E}">
        <p14:creationId xmlns:p14="http://schemas.microsoft.com/office/powerpoint/2010/main" val="1314781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E2259-756C-D139-9E9B-892F7BAC54CA}"/>
              </a:ext>
            </a:extLst>
          </p:cNvPr>
          <p:cNvSpPr>
            <a:spLocks noGrp="1"/>
          </p:cNvSpPr>
          <p:nvPr>
            <p:ph type="title"/>
          </p:nvPr>
        </p:nvSpPr>
        <p:spPr>
          <a:xfrm>
            <a:off x="517943" y="0"/>
            <a:ext cx="4896016" cy="739657"/>
          </a:xfrm>
        </p:spPr>
        <p:txBody>
          <a:bodyPr anchor="b">
            <a:normAutofit/>
          </a:bodyPr>
          <a:lstStyle/>
          <a:p>
            <a:r>
              <a:rPr lang="en-GB" sz="4000">
                <a:solidFill>
                  <a:srgbClr val="7030A0"/>
                </a:solidFill>
              </a:rPr>
              <a:t>Replicable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1C03D-4106-DDA4-D22F-79B79812932A}"/>
              </a:ext>
            </a:extLst>
          </p:cNvPr>
          <p:cNvSpPr>
            <a:spLocks noGrp="1"/>
          </p:cNvSpPr>
          <p:nvPr>
            <p:ph idx="1"/>
          </p:nvPr>
        </p:nvSpPr>
        <p:spPr>
          <a:xfrm>
            <a:off x="0" y="822960"/>
            <a:ext cx="5577840" cy="5882640"/>
          </a:xfrm>
        </p:spPr>
        <p:txBody>
          <a:bodyPr>
            <a:normAutofit fontScale="92500" lnSpcReduction="10000"/>
          </a:bodyPr>
          <a:lstStyle/>
          <a:p>
            <a:pPr marL="0" indent="0" algn="ctr">
              <a:buNone/>
            </a:pPr>
            <a:r>
              <a:rPr lang="en-GB" sz="2200"/>
              <a:t> </a:t>
            </a:r>
            <a:r>
              <a:rPr lang="en-GB" sz="2200">
                <a:solidFill>
                  <a:srgbClr val="00B050"/>
                </a:solidFill>
              </a:rPr>
              <a:t>Physical activity cards and games. </a:t>
            </a:r>
          </a:p>
          <a:p>
            <a:pPr marL="0" indent="0" algn="ctr">
              <a:buNone/>
            </a:pPr>
            <a:r>
              <a:rPr lang="en-GB" sz="2200"/>
              <a:t>Physical activity cards and structured games provide simple, adaptable strategies to increase children’s daily movement and engagement in school and community settings (The Daily Mile Foundation, 2023).</a:t>
            </a:r>
          </a:p>
          <a:p>
            <a:pPr marL="0" indent="0" algn="ctr">
              <a:buNone/>
            </a:pPr>
            <a:endParaRPr lang="en-GB" sz="2200"/>
          </a:p>
          <a:p>
            <a:pPr marL="0" indent="0" algn="ctr">
              <a:buNone/>
            </a:pPr>
            <a:r>
              <a:rPr lang="en-GB" sz="2200">
                <a:solidFill>
                  <a:schemeClr val="tx2">
                    <a:lumMod val="50000"/>
                    <a:lumOff val="50000"/>
                  </a:schemeClr>
                </a:solidFill>
              </a:rPr>
              <a:t>Nutrition lesson plans</a:t>
            </a:r>
          </a:p>
          <a:p>
            <a:pPr marL="0" indent="0" algn="ctr">
              <a:buNone/>
            </a:pPr>
            <a:r>
              <a:rPr lang="en-GB" sz="2200"/>
              <a:t>School-based nutrition education is most effective when delivered consistently and integrated into the wider curriculum (NICE, 2015; Public Health England, 2018).</a:t>
            </a:r>
          </a:p>
          <a:p>
            <a:pPr marL="0" indent="0" algn="ctr">
              <a:buNone/>
            </a:pPr>
            <a:endParaRPr lang="en-GB" sz="2200"/>
          </a:p>
          <a:p>
            <a:pPr marL="0" indent="0" algn="ctr">
              <a:buNone/>
            </a:pPr>
            <a:r>
              <a:rPr lang="en-GB" sz="2200"/>
              <a:t> </a:t>
            </a:r>
            <a:r>
              <a:rPr lang="en-GB" sz="2200">
                <a:solidFill>
                  <a:srgbClr val="FF0000"/>
                </a:solidFill>
              </a:rPr>
              <a:t>Reward and progress charts.</a:t>
            </a:r>
          </a:p>
          <a:p>
            <a:pPr marL="0" indent="0" algn="ctr">
              <a:buNone/>
            </a:pPr>
            <a:r>
              <a:rPr lang="en-GB" sz="2200"/>
              <a:t>Behavioural strategies based on goal-setting and self-monitoring have been shown to support sustained lifestyle changes in children (NICE, 2015; Public Health England, 2020).</a:t>
            </a:r>
          </a:p>
        </p:txBody>
      </p:sp>
      <p:pic>
        <p:nvPicPr>
          <p:cNvPr id="4" name="Picture 3">
            <a:extLst>
              <a:ext uri="{FF2B5EF4-FFF2-40B4-BE49-F238E27FC236}">
                <a16:creationId xmlns:a16="http://schemas.microsoft.com/office/drawing/2014/main" id="{174AFABD-5DC1-0430-DF4F-53B4F6113154}"/>
              </a:ext>
            </a:extLst>
          </p:cNvPr>
          <p:cNvPicPr>
            <a:picLocks noChangeAspect="1"/>
          </p:cNvPicPr>
          <p:nvPr/>
        </p:nvPicPr>
        <p:blipFill>
          <a:blip r:embed="rId2"/>
          <a:srcRect l="10081" r="6166"/>
          <a:stretch>
            <a:fillRect/>
          </a:stretch>
        </p:blipFill>
        <p:spPr>
          <a:xfrm>
            <a:off x="5577840" y="10"/>
            <a:ext cx="66126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4CA4975-313D-A1F7-A373-DE02A8677F03}"/>
              </a:ext>
            </a:extLst>
          </p:cNvPr>
          <p:cNvSpPr txBox="1"/>
          <p:nvPr/>
        </p:nvSpPr>
        <p:spPr>
          <a:xfrm>
            <a:off x="10982960" y="6488658"/>
            <a:ext cx="1899920"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B6654257-121A-BF3D-F697-0BD6243757C9}"/>
              </a:ext>
            </a:extLst>
          </p:cNvPr>
          <p:cNvSpPr txBox="1"/>
          <p:nvPr/>
        </p:nvSpPr>
        <p:spPr>
          <a:xfrm>
            <a:off x="7844175" y="3885877"/>
            <a:ext cx="6441440" cy="369332"/>
          </a:xfrm>
          <a:prstGeom prst="rect">
            <a:avLst/>
          </a:prstGeom>
          <a:noFill/>
        </p:spPr>
        <p:txBody>
          <a:bodyPr wrap="square">
            <a:spAutoFit/>
          </a:bodyPr>
          <a:lstStyle/>
          <a:p>
            <a:r>
              <a:rPr lang="en-GB"/>
              <a:t>(Cdc.gov, 2023)</a:t>
            </a:r>
          </a:p>
        </p:txBody>
      </p:sp>
    </p:spTree>
    <p:extLst>
      <p:ext uri="{BB962C8B-B14F-4D97-AF65-F5344CB8AC3E}">
        <p14:creationId xmlns:p14="http://schemas.microsoft.com/office/powerpoint/2010/main" val="6116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7F4-412C-B110-1123-3C11DE57C073}"/>
              </a:ext>
            </a:extLst>
          </p:cNvPr>
          <p:cNvSpPr>
            <a:spLocks noGrp="1"/>
          </p:cNvSpPr>
          <p:nvPr>
            <p:ph type="title"/>
          </p:nvPr>
        </p:nvSpPr>
        <p:spPr>
          <a:xfrm>
            <a:off x="192711" y="1402593"/>
            <a:ext cx="2519388" cy="1401183"/>
          </a:xfrm>
        </p:spPr>
        <p:txBody>
          <a:bodyPr anchor="t">
            <a:normAutofit fontScale="90000"/>
          </a:bodyPr>
          <a:lstStyle/>
          <a:p>
            <a:pPr algn="ctr"/>
            <a:r>
              <a:rPr lang="en-GB" sz="3200">
                <a:solidFill>
                  <a:schemeClr val="accent5"/>
                </a:solidFill>
                <a:latin typeface="Aharoni" panose="020F0502020204030204" pitchFamily="2" charset="-79"/>
                <a:cs typeface="Aharoni" panose="020F0502020204030204" pitchFamily="2" charset="-79"/>
              </a:rPr>
              <a:t>Weekly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Session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Overview</a:t>
            </a:r>
            <a:br>
              <a:rPr lang="en-GB" sz="3200"/>
            </a:br>
            <a:endParaRPr lang="en-GB" sz="3200"/>
          </a:p>
        </p:txBody>
      </p:sp>
      <p:cxnSp>
        <p:nvCxnSpPr>
          <p:cNvPr id="31" name="Straight Connector 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A878349-0CE3-DF0F-A1D9-5CE23CDF3DF3}"/>
              </a:ext>
            </a:extLst>
          </p:cNvPr>
          <p:cNvGraphicFramePr>
            <a:graphicFrameLocks noGrp="1"/>
          </p:cNvGraphicFramePr>
          <p:nvPr>
            <p:ph idx="1"/>
            <p:extLst>
              <p:ext uri="{D42A27DB-BD31-4B8C-83A1-F6EECF244321}">
                <p14:modId xmlns:p14="http://schemas.microsoft.com/office/powerpoint/2010/main" val="600435254"/>
              </p:ext>
            </p:extLst>
          </p:nvPr>
        </p:nvGraphicFramePr>
        <p:xfrm>
          <a:off x="3090363" y="2278006"/>
          <a:ext cx="8685934" cy="4579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BE822E6-7B23-4BBF-0772-922E08D0C326}"/>
              </a:ext>
            </a:extLst>
          </p:cNvPr>
          <p:cNvPicPr>
            <a:picLocks noChangeAspect="1"/>
          </p:cNvPicPr>
          <p:nvPr/>
        </p:nvPicPr>
        <p:blipFill>
          <a:blip r:embed="rId7"/>
          <a:stretch>
            <a:fillRect/>
          </a:stretch>
        </p:blipFill>
        <p:spPr>
          <a:xfrm>
            <a:off x="4679163" y="451669"/>
            <a:ext cx="5687402" cy="1400175"/>
          </a:xfrm>
          <a:prstGeom prst="rect">
            <a:avLst/>
          </a:prstGeom>
        </p:spPr>
      </p:pic>
      <p:sp>
        <p:nvSpPr>
          <p:cNvPr id="5" name="TextBox 4">
            <a:extLst>
              <a:ext uri="{FF2B5EF4-FFF2-40B4-BE49-F238E27FC236}">
                <a16:creationId xmlns:a16="http://schemas.microsoft.com/office/drawing/2014/main" id="{7A426B55-644A-C2C4-8187-34E6191A4FA2}"/>
              </a:ext>
            </a:extLst>
          </p:cNvPr>
          <p:cNvSpPr txBox="1"/>
          <p:nvPr/>
        </p:nvSpPr>
        <p:spPr>
          <a:xfrm>
            <a:off x="10839891" y="6539681"/>
            <a:ext cx="1352108"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2A38FF78-67C9-CF23-5158-B5DE1426B0D0}"/>
              </a:ext>
            </a:extLst>
          </p:cNvPr>
          <p:cNvSpPr txBox="1"/>
          <p:nvPr/>
        </p:nvSpPr>
        <p:spPr>
          <a:xfrm>
            <a:off x="4679163" y="1759070"/>
            <a:ext cx="6096000" cy="369332"/>
          </a:xfrm>
          <a:prstGeom prst="rect">
            <a:avLst/>
          </a:prstGeom>
          <a:noFill/>
        </p:spPr>
        <p:txBody>
          <a:bodyPr wrap="square">
            <a:spAutoFit/>
          </a:bodyPr>
          <a:lstStyle/>
          <a:p>
            <a:r>
              <a:rPr lang="en-GB" sz="1100"/>
              <a:t>(Gareth, 2025</a:t>
            </a:r>
            <a:r>
              <a:rPr lang="en-GB"/>
              <a:t>)</a:t>
            </a:r>
          </a:p>
        </p:txBody>
      </p:sp>
      <p:pic>
        <p:nvPicPr>
          <p:cNvPr id="3" name="Picture 2">
            <a:extLst>
              <a:ext uri="{FF2B5EF4-FFF2-40B4-BE49-F238E27FC236}">
                <a16:creationId xmlns:a16="http://schemas.microsoft.com/office/drawing/2014/main" id="{97647EA7-F52C-F8F0-5392-313743505919}"/>
              </a:ext>
            </a:extLst>
          </p:cNvPr>
          <p:cNvPicPr>
            <a:picLocks noChangeAspect="1"/>
          </p:cNvPicPr>
          <p:nvPr/>
        </p:nvPicPr>
        <p:blipFill>
          <a:blip r:embed="rId8"/>
          <a:stretch>
            <a:fillRect/>
          </a:stretch>
        </p:blipFill>
        <p:spPr>
          <a:xfrm>
            <a:off x="415374" y="3429000"/>
            <a:ext cx="2184729" cy="2203918"/>
          </a:xfrm>
          <a:prstGeom prst="rect">
            <a:avLst/>
          </a:prstGeom>
        </p:spPr>
      </p:pic>
      <p:sp>
        <p:nvSpPr>
          <p:cNvPr id="9" name="TextBox 8">
            <a:extLst>
              <a:ext uri="{FF2B5EF4-FFF2-40B4-BE49-F238E27FC236}">
                <a16:creationId xmlns:a16="http://schemas.microsoft.com/office/drawing/2014/main" id="{40A7C57E-B86E-D044-ACE7-987341F851E8}"/>
              </a:ext>
            </a:extLst>
          </p:cNvPr>
          <p:cNvSpPr txBox="1"/>
          <p:nvPr/>
        </p:nvSpPr>
        <p:spPr>
          <a:xfrm>
            <a:off x="415374" y="5632918"/>
            <a:ext cx="2408061" cy="276999"/>
          </a:xfrm>
          <a:prstGeom prst="rect">
            <a:avLst/>
          </a:prstGeom>
          <a:noFill/>
        </p:spPr>
        <p:txBody>
          <a:bodyPr wrap="square">
            <a:spAutoFit/>
          </a:bodyPr>
          <a:lstStyle/>
          <a:p>
            <a:r>
              <a:rPr lang="en-GB" sz="1200"/>
              <a:t>(</a:t>
            </a:r>
            <a:r>
              <a:rPr lang="en-GB" sz="1200" err="1"/>
              <a:t>VectorStock</a:t>
            </a:r>
            <a:r>
              <a:rPr lang="en-GB" sz="1200"/>
              <a:t>, 2026)</a:t>
            </a:r>
          </a:p>
        </p:txBody>
      </p:sp>
    </p:spTree>
    <p:extLst>
      <p:ext uri="{BB962C8B-B14F-4D97-AF65-F5344CB8AC3E}">
        <p14:creationId xmlns:p14="http://schemas.microsoft.com/office/powerpoint/2010/main" val="64714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87B9A-2F00-222E-B5FF-0AA26A000A26}"/>
              </a:ext>
            </a:extLst>
          </p:cNvPr>
          <p:cNvSpPr>
            <a:spLocks noGrp="1"/>
          </p:cNvSpPr>
          <p:nvPr>
            <p:ph idx="1"/>
          </p:nvPr>
        </p:nvSpPr>
        <p:spPr>
          <a:xfrm>
            <a:off x="5806252" y="233680"/>
            <a:ext cx="5623748" cy="6398232"/>
          </a:xfrm>
        </p:spPr>
        <p:txBody>
          <a:bodyPr anchor="t">
            <a:normAutofit/>
          </a:bodyPr>
          <a:lstStyle/>
          <a:p>
            <a:pPr marL="0" indent="0" algn="ctr">
              <a:buNone/>
            </a:pPr>
            <a:r>
              <a:rPr lang="en-GB" sz="1800" b="1">
                <a:solidFill>
                  <a:schemeClr val="tx2">
                    <a:lumMod val="75000"/>
                    <a:lumOff val="25000"/>
                    <a:alpha val="80000"/>
                  </a:schemeClr>
                </a:solidFill>
              </a:rPr>
              <a:t>Integration into PE and PSHE Lessons</a:t>
            </a:r>
          </a:p>
          <a:p>
            <a:pPr algn="ctr"/>
            <a:r>
              <a:rPr lang="en-GB" sz="1800">
                <a:solidFill>
                  <a:schemeClr val="tx1">
                    <a:alpha val="80000"/>
                  </a:schemeClr>
                </a:solidFill>
              </a:rPr>
              <a:t>Campaign activities are embedded within existing PE and PSHE lessons to ensure alignment with the national curriculum and maximise participation (Department for Education, 2021).</a:t>
            </a:r>
          </a:p>
          <a:p>
            <a:pPr algn="ctr"/>
            <a:endParaRPr lang="en-GB" sz="1800">
              <a:solidFill>
                <a:schemeClr val="tx1">
                  <a:alpha val="80000"/>
                </a:schemeClr>
              </a:solidFill>
            </a:endParaRPr>
          </a:p>
          <a:p>
            <a:pPr algn="ctr"/>
            <a:r>
              <a:rPr lang="en-GB" sz="1800">
                <a:solidFill>
                  <a:schemeClr val="tx1">
                    <a:alpha val="80000"/>
                  </a:schemeClr>
                </a:solidFill>
              </a:rPr>
              <a:t>Integrating health promotion into the school curriculum supports consistent messaging and reinforces learning across subjects (Association for Physical Education, 2020)</a:t>
            </a:r>
          </a:p>
          <a:p>
            <a:pPr marL="0" indent="0" algn="ctr">
              <a:buNone/>
            </a:pPr>
            <a:endParaRPr lang="en-GB" sz="1800">
              <a:solidFill>
                <a:schemeClr val="tx1">
                  <a:alpha val="80000"/>
                </a:schemeClr>
              </a:solidFill>
            </a:endParaRPr>
          </a:p>
          <a:p>
            <a:pPr marL="0" indent="0" algn="ctr">
              <a:buNone/>
            </a:pPr>
            <a:r>
              <a:rPr lang="en-GB" sz="1800" b="1">
                <a:solidFill>
                  <a:srgbClr val="FF0000">
                    <a:alpha val="80000"/>
                  </a:srgbClr>
                </a:solidFill>
              </a:rPr>
              <a:t>Teacher-Led Support and Encouragement</a:t>
            </a:r>
          </a:p>
          <a:p>
            <a:pPr algn="ctr"/>
            <a:r>
              <a:rPr lang="en-GB" sz="1800">
                <a:solidFill>
                  <a:schemeClr val="tx1">
                    <a:alpha val="80000"/>
                  </a:schemeClr>
                </a:solidFill>
              </a:rPr>
              <a:t>Teachers actively model and promote healthy behaviours, supporting children’s engagement and confidence during activities (Public Health England, 2018).</a:t>
            </a:r>
          </a:p>
          <a:p>
            <a:pPr algn="ctr"/>
            <a:endParaRPr lang="en-GB" sz="1800">
              <a:solidFill>
                <a:schemeClr val="tx1">
                  <a:alpha val="80000"/>
                </a:schemeClr>
              </a:solidFill>
            </a:endParaRPr>
          </a:p>
          <a:p>
            <a:pPr algn="ctr"/>
            <a:r>
              <a:rPr lang="en-GB" sz="1800">
                <a:solidFill>
                  <a:schemeClr val="tx1">
                    <a:alpha val="80000"/>
                  </a:schemeClr>
                </a:solidFill>
              </a:rPr>
              <a:t>Positive teacher involvement has been shown to increase motivation, enjoyment and sustained participation in physical activity programmes (Sport England, 2022; World Health Organization, 2021).</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1439B6-F38D-D615-61D3-28E2DCC079B6}"/>
              </a:ext>
            </a:extLst>
          </p:cNvPr>
          <p:cNvSpPr txBox="1"/>
          <p:nvPr/>
        </p:nvSpPr>
        <p:spPr>
          <a:xfrm>
            <a:off x="4529855" y="6470515"/>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125CE5EC-F033-1D42-2EE4-8B760DF0534B}"/>
              </a:ext>
            </a:extLst>
          </p:cNvPr>
          <p:cNvPicPr>
            <a:picLocks noChangeAspect="1"/>
          </p:cNvPicPr>
          <p:nvPr/>
        </p:nvPicPr>
        <p:blipFill>
          <a:blip r:embed="rId2"/>
          <a:stretch>
            <a:fillRect/>
          </a:stretch>
        </p:blipFill>
        <p:spPr>
          <a:xfrm>
            <a:off x="303035" y="2471763"/>
            <a:ext cx="5173840" cy="3449227"/>
          </a:xfrm>
          <a:prstGeom prst="rect">
            <a:avLst/>
          </a:prstGeom>
        </p:spPr>
      </p:pic>
      <p:sp>
        <p:nvSpPr>
          <p:cNvPr id="11" name="TextBox 10">
            <a:extLst>
              <a:ext uri="{FF2B5EF4-FFF2-40B4-BE49-F238E27FC236}">
                <a16:creationId xmlns:a16="http://schemas.microsoft.com/office/drawing/2014/main" id="{EFBD5D0B-95F5-F0A2-E1AA-08C06FF8762F}"/>
              </a:ext>
            </a:extLst>
          </p:cNvPr>
          <p:cNvSpPr txBox="1"/>
          <p:nvPr/>
        </p:nvSpPr>
        <p:spPr>
          <a:xfrm>
            <a:off x="316091" y="5997080"/>
            <a:ext cx="6096000" cy="261610"/>
          </a:xfrm>
          <a:prstGeom prst="rect">
            <a:avLst/>
          </a:prstGeom>
          <a:noFill/>
        </p:spPr>
        <p:txBody>
          <a:bodyPr wrap="square">
            <a:spAutoFit/>
          </a:bodyPr>
          <a:lstStyle/>
          <a:p>
            <a:r>
              <a:rPr lang="en-GB" sz="1100"/>
              <a:t>(Kuperus, 2017)</a:t>
            </a:r>
          </a:p>
        </p:txBody>
      </p:sp>
      <p:pic>
        <p:nvPicPr>
          <p:cNvPr id="13" name="Picture 12">
            <a:extLst>
              <a:ext uri="{FF2B5EF4-FFF2-40B4-BE49-F238E27FC236}">
                <a16:creationId xmlns:a16="http://schemas.microsoft.com/office/drawing/2014/main" id="{11A7361B-C236-557C-46F9-0ACDF7023B3D}"/>
              </a:ext>
            </a:extLst>
          </p:cNvPr>
          <p:cNvPicPr>
            <a:picLocks noChangeAspect="1"/>
          </p:cNvPicPr>
          <p:nvPr/>
        </p:nvPicPr>
        <p:blipFill>
          <a:blip r:embed="rId3"/>
          <a:stretch>
            <a:fillRect/>
          </a:stretch>
        </p:blipFill>
        <p:spPr>
          <a:xfrm>
            <a:off x="489518" y="1040288"/>
            <a:ext cx="4800874" cy="646272"/>
          </a:xfrm>
          <a:prstGeom prst="rect">
            <a:avLst/>
          </a:prstGeom>
        </p:spPr>
      </p:pic>
    </p:spTree>
    <p:extLst>
      <p:ext uri="{BB962C8B-B14F-4D97-AF65-F5344CB8AC3E}">
        <p14:creationId xmlns:p14="http://schemas.microsoft.com/office/powerpoint/2010/main" val="303185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5FFD4-3FE4-EB75-93F7-74F0BF88FA3F}"/>
              </a:ext>
            </a:extLst>
          </p:cNvPr>
          <p:cNvSpPr>
            <a:spLocks noGrp="1"/>
          </p:cNvSpPr>
          <p:nvPr>
            <p:ph type="title"/>
          </p:nvPr>
        </p:nvSpPr>
        <p:spPr>
          <a:xfrm>
            <a:off x="2494029" y="97133"/>
            <a:ext cx="3826385" cy="730183"/>
          </a:xfrm>
        </p:spPr>
        <p:txBody>
          <a:bodyPr>
            <a:normAutofit/>
          </a:bodyPr>
          <a:lstStyle/>
          <a:p>
            <a:r>
              <a:rPr lang="en-GB" sz="2800" b="1">
                <a:solidFill>
                  <a:srgbClr val="FF0000"/>
                </a:solidFill>
              </a:rPr>
              <a:t>Parental Engagement</a:t>
            </a:r>
          </a:p>
        </p:txBody>
      </p:sp>
      <p:sp>
        <p:nvSpPr>
          <p:cNvPr id="3" name="Content Placeholder 2">
            <a:extLst>
              <a:ext uri="{FF2B5EF4-FFF2-40B4-BE49-F238E27FC236}">
                <a16:creationId xmlns:a16="http://schemas.microsoft.com/office/drawing/2014/main" id="{46D0D68C-06F7-3A77-4E97-8FDD3C7F7D97}"/>
              </a:ext>
            </a:extLst>
          </p:cNvPr>
          <p:cNvSpPr>
            <a:spLocks noGrp="1"/>
          </p:cNvSpPr>
          <p:nvPr>
            <p:ph idx="1"/>
          </p:nvPr>
        </p:nvSpPr>
        <p:spPr>
          <a:xfrm>
            <a:off x="167921" y="1085221"/>
            <a:ext cx="8302871" cy="5244459"/>
          </a:xfrm>
        </p:spPr>
        <p:txBody>
          <a:bodyPr>
            <a:normAutofit lnSpcReduction="10000"/>
          </a:bodyPr>
          <a:lstStyle/>
          <a:p>
            <a:pPr marL="0" indent="0" algn="ctr">
              <a:buNone/>
            </a:pPr>
            <a:r>
              <a:rPr lang="en-GB" sz="2000" b="1">
                <a:solidFill>
                  <a:srgbClr val="00B050"/>
                </a:solidFill>
              </a:rPr>
              <a:t>Home-Based Activity Challenges</a:t>
            </a:r>
          </a:p>
          <a:p>
            <a:pPr marL="0" indent="0" algn="ctr">
              <a:buNone/>
            </a:pPr>
            <a:endParaRPr lang="en-GB" sz="1300"/>
          </a:p>
          <a:p>
            <a:pPr marL="0" indent="0" algn="ctr">
              <a:buNone/>
            </a:pPr>
            <a:r>
              <a:rPr lang="en-GB" sz="2000"/>
              <a:t>Children and families are encouraged to take part in simple home-based physical activity challenges, such as step counts, active games or family walks, to reinforce daily movement outside of school (Public Health England, 2018).</a:t>
            </a:r>
          </a:p>
          <a:p>
            <a:pPr marL="0" indent="0" algn="ctr">
              <a:buNone/>
            </a:pPr>
            <a:r>
              <a:rPr lang="en-GB" sz="2000"/>
              <a:t>Family-based activity has been shown to increase children’s physical activity levels and support sustained behaviour change (Sport England, 2022; World Health Organization, 2020).</a:t>
            </a:r>
          </a:p>
          <a:p>
            <a:pPr marL="0" indent="0" algn="ctr">
              <a:buNone/>
            </a:pPr>
            <a:endParaRPr lang="en-GB" sz="2000"/>
          </a:p>
          <a:p>
            <a:pPr marL="0" indent="0" algn="ctr">
              <a:buNone/>
            </a:pPr>
            <a:r>
              <a:rPr lang="en-GB" sz="2000" b="1">
                <a:solidFill>
                  <a:srgbClr val="0070C0"/>
                </a:solidFill>
              </a:rPr>
              <a:t>Healthy Recipe and Snack Guidance</a:t>
            </a:r>
          </a:p>
          <a:p>
            <a:pPr marL="0" indent="0" algn="ctr">
              <a:buNone/>
            </a:pPr>
            <a:endParaRPr lang="en-GB" sz="2000"/>
          </a:p>
          <a:p>
            <a:pPr marL="0" indent="0" algn="ctr">
              <a:buNone/>
            </a:pPr>
            <a:r>
              <a:rPr lang="en-GB" sz="2000"/>
              <a:t>Parents are provided with easy, affordable healthy recipes and snack ideas to support improved dietary choices at home (Change4Life, 2021).</a:t>
            </a:r>
          </a:p>
          <a:p>
            <a:pPr marL="0" indent="0" algn="ctr">
              <a:buNone/>
            </a:pPr>
            <a:r>
              <a:rPr lang="en-GB" sz="2000"/>
              <a:t>Providing clear nutritional guidance to families helps reduce sugar intake and improves children’s overall diet quality (British Nutrition Foundation, 2023; NICE, 2015).</a:t>
            </a:r>
          </a:p>
        </p:txBody>
      </p:sp>
      <p:pic>
        <p:nvPicPr>
          <p:cNvPr id="5" name="Picture 4">
            <a:extLst>
              <a:ext uri="{FF2B5EF4-FFF2-40B4-BE49-F238E27FC236}">
                <a16:creationId xmlns:a16="http://schemas.microsoft.com/office/drawing/2014/main" id="{3EB725E1-95F0-E949-E737-CF6F7A9A07EA}"/>
              </a:ext>
            </a:extLst>
          </p:cNvPr>
          <p:cNvPicPr>
            <a:picLocks noChangeAspect="1"/>
          </p:cNvPicPr>
          <p:nvPr/>
        </p:nvPicPr>
        <p:blipFill>
          <a:blip r:embed="rId2"/>
          <a:srcRect t="3611" r="-3" b="1633"/>
          <a:stretch>
            <a:fillRect/>
          </a:stretch>
        </p:blipFill>
        <p:spPr>
          <a:xfrm>
            <a:off x="8583145" y="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sp>
        <p:nvSpPr>
          <p:cNvPr id="8" name="TextBox 7">
            <a:extLst>
              <a:ext uri="{FF2B5EF4-FFF2-40B4-BE49-F238E27FC236}">
                <a16:creationId xmlns:a16="http://schemas.microsoft.com/office/drawing/2014/main" id="{D265E7AF-4A8D-79EC-8ADA-B5F4510AF932}"/>
              </a:ext>
            </a:extLst>
          </p:cNvPr>
          <p:cNvSpPr txBox="1"/>
          <p:nvPr/>
        </p:nvSpPr>
        <p:spPr>
          <a:xfrm>
            <a:off x="-1" y="6569053"/>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F2980C11-600F-4AFD-B485-92AAF1621DD8}"/>
              </a:ext>
            </a:extLst>
          </p:cNvPr>
          <p:cNvPicPr>
            <a:picLocks noChangeAspect="1"/>
          </p:cNvPicPr>
          <p:nvPr/>
        </p:nvPicPr>
        <p:blipFill>
          <a:blip r:embed="rId3"/>
          <a:srcRect t="14258" r="9824"/>
          <a:stretch>
            <a:fillRect/>
          </a:stretch>
        </p:blipFill>
        <p:spPr>
          <a:xfrm>
            <a:off x="8637189" y="2205033"/>
            <a:ext cx="3547043" cy="2366966"/>
          </a:xfrm>
          <a:prstGeom prst="rect">
            <a:avLst/>
          </a:prstGeom>
        </p:spPr>
      </p:pic>
      <p:sp>
        <p:nvSpPr>
          <p:cNvPr id="11" name="TextBox 10">
            <a:extLst>
              <a:ext uri="{FF2B5EF4-FFF2-40B4-BE49-F238E27FC236}">
                <a16:creationId xmlns:a16="http://schemas.microsoft.com/office/drawing/2014/main" id="{5EDDB39F-C8A9-AFCD-836C-B2407E889540}"/>
              </a:ext>
            </a:extLst>
          </p:cNvPr>
          <p:cNvSpPr txBox="1"/>
          <p:nvPr/>
        </p:nvSpPr>
        <p:spPr>
          <a:xfrm>
            <a:off x="8653621" y="2233347"/>
            <a:ext cx="3573780" cy="261610"/>
          </a:xfrm>
          <a:prstGeom prst="rect">
            <a:avLst/>
          </a:prstGeom>
          <a:noFill/>
        </p:spPr>
        <p:txBody>
          <a:bodyPr wrap="square">
            <a:spAutoFit/>
          </a:bodyPr>
          <a:lstStyle/>
          <a:p>
            <a:r>
              <a:rPr lang="en-GB" sz="1100"/>
              <a:t>(home., 2026)</a:t>
            </a:r>
          </a:p>
        </p:txBody>
      </p:sp>
      <p:sp>
        <p:nvSpPr>
          <p:cNvPr id="13" name="TextBox 12">
            <a:extLst>
              <a:ext uri="{FF2B5EF4-FFF2-40B4-BE49-F238E27FC236}">
                <a16:creationId xmlns:a16="http://schemas.microsoft.com/office/drawing/2014/main" id="{789A7AD4-36E4-2C93-FE02-F2DB51D1AEF1}"/>
              </a:ext>
            </a:extLst>
          </p:cNvPr>
          <p:cNvSpPr txBox="1"/>
          <p:nvPr/>
        </p:nvSpPr>
        <p:spPr>
          <a:xfrm>
            <a:off x="10113037" y="1916668"/>
            <a:ext cx="2245360" cy="369332"/>
          </a:xfrm>
          <a:prstGeom prst="rect">
            <a:avLst/>
          </a:prstGeom>
          <a:noFill/>
        </p:spPr>
        <p:txBody>
          <a:bodyPr wrap="square">
            <a:spAutoFit/>
          </a:bodyPr>
          <a:lstStyle/>
          <a:p>
            <a:r>
              <a:rPr lang="en-GB" sz="1100"/>
              <a:t>(The Scottish Government, 2024</a:t>
            </a:r>
            <a:r>
              <a:rPr lang="en-GB"/>
              <a:t>)</a:t>
            </a:r>
          </a:p>
        </p:txBody>
      </p:sp>
      <p:pic>
        <p:nvPicPr>
          <p:cNvPr id="14" name="Picture 13">
            <a:extLst>
              <a:ext uri="{FF2B5EF4-FFF2-40B4-BE49-F238E27FC236}">
                <a16:creationId xmlns:a16="http://schemas.microsoft.com/office/drawing/2014/main" id="{6D8F8C39-C21A-912F-3529-89C42B8BA250}"/>
              </a:ext>
            </a:extLst>
          </p:cNvPr>
          <p:cNvPicPr>
            <a:picLocks noChangeAspect="1"/>
          </p:cNvPicPr>
          <p:nvPr/>
        </p:nvPicPr>
        <p:blipFill>
          <a:blip r:embed="rId4"/>
          <a:stretch>
            <a:fillRect/>
          </a:stretch>
        </p:blipFill>
        <p:spPr>
          <a:xfrm>
            <a:off x="8628187" y="4571999"/>
            <a:ext cx="3556045" cy="2285999"/>
          </a:xfrm>
          <a:prstGeom prst="rect">
            <a:avLst/>
          </a:prstGeom>
        </p:spPr>
      </p:pic>
      <p:sp>
        <p:nvSpPr>
          <p:cNvPr id="16" name="TextBox 15">
            <a:extLst>
              <a:ext uri="{FF2B5EF4-FFF2-40B4-BE49-F238E27FC236}">
                <a16:creationId xmlns:a16="http://schemas.microsoft.com/office/drawing/2014/main" id="{259DCD14-A519-C502-E88F-D02C47ED8BF2}"/>
              </a:ext>
            </a:extLst>
          </p:cNvPr>
          <p:cNvSpPr txBox="1"/>
          <p:nvPr/>
        </p:nvSpPr>
        <p:spPr>
          <a:xfrm>
            <a:off x="9362467" y="6599830"/>
            <a:ext cx="1501140" cy="307777"/>
          </a:xfrm>
          <a:prstGeom prst="rect">
            <a:avLst/>
          </a:prstGeom>
          <a:noFill/>
        </p:spPr>
        <p:txBody>
          <a:bodyPr wrap="square">
            <a:spAutoFit/>
          </a:bodyPr>
          <a:lstStyle/>
          <a:p>
            <a:r>
              <a:rPr lang="en-GB" sz="1400"/>
              <a:t>(</a:t>
            </a:r>
            <a:r>
              <a:rPr lang="en-GB" sz="1100"/>
              <a:t>Bilich, 2005</a:t>
            </a:r>
            <a:r>
              <a:rPr lang="en-GB" sz="1400"/>
              <a:t>)</a:t>
            </a:r>
          </a:p>
        </p:txBody>
      </p:sp>
    </p:spTree>
    <p:extLst>
      <p:ext uri="{BB962C8B-B14F-4D97-AF65-F5344CB8AC3E}">
        <p14:creationId xmlns:p14="http://schemas.microsoft.com/office/powerpoint/2010/main" val="78724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192BE0-9842-FB6B-2E20-E02340BB5F0F}"/>
              </a:ext>
            </a:extLst>
          </p:cNvPr>
          <p:cNvSpPr>
            <a:spLocks noGrp="1"/>
          </p:cNvSpPr>
          <p:nvPr>
            <p:ph type="title"/>
          </p:nvPr>
        </p:nvSpPr>
        <p:spPr>
          <a:xfrm>
            <a:off x="702640" y="-1"/>
            <a:ext cx="5393360" cy="879748"/>
          </a:xfrm>
        </p:spPr>
        <p:txBody>
          <a:bodyPr>
            <a:normAutofit/>
          </a:bodyPr>
          <a:lstStyle/>
          <a:p>
            <a:pPr algn="ctr"/>
            <a:r>
              <a:rPr lang="en-GB">
                <a:solidFill>
                  <a:srgbClr val="FF0000"/>
                </a:solidFill>
              </a:rPr>
              <a:t>Sustainability</a:t>
            </a:r>
          </a:p>
        </p:txBody>
      </p:sp>
      <p:sp>
        <p:nvSpPr>
          <p:cNvPr id="26" name="Freeform: Shape 2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3474B2-BA87-DB1A-48AD-28D010B5A46C}"/>
              </a:ext>
            </a:extLst>
          </p:cNvPr>
          <p:cNvSpPr>
            <a:spLocks noGrp="1"/>
          </p:cNvSpPr>
          <p:nvPr>
            <p:ph idx="1"/>
          </p:nvPr>
        </p:nvSpPr>
        <p:spPr>
          <a:xfrm>
            <a:off x="170821" y="1027906"/>
            <a:ext cx="6405233" cy="5681936"/>
          </a:xfrm>
        </p:spPr>
        <p:txBody>
          <a:bodyPr>
            <a:normAutofit/>
          </a:bodyPr>
          <a:lstStyle/>
          <a:p>
            <a:pPr marL="0" indent="0" algn="ctr">
              <a:buNone/>
            </a:pPr>
            <a:r>
              <a:rPr lang="en-GB" sz="1800" b="1">
                <a:solidFill>
                  <a:schemeClr val="accent6">
                    <a:lumMod val="75000"/>
                  </a:schemeClr>
                </a:solidFill>
              </a:rPr>
              <a:t>Encouraging Lifelong Healthy Habits</a:t>
            </a:r>
          </a:p>
          <a:p>
            <a:pPr marL="0" indent="0" algn="ctr">
              <a:buNone/>
            </a:pPr>
            <a:endParaRPr lang="en-GB" sz="1800" b="1">
              <a:solidFill>
                <a:schemeClr val="accent6">
                  <a:lumMod val="75000"/>
                </a:schemeClr>
              </a:solidFill>
            </a:endParaRPr>
          </a:p>
          <a:p>
            <a:pPr algn="ctr"/>
            <a:r>
              <a:rPr lang="en-GB" sz="1800"/>
              <a:t>Establishing healthy eating and physical activity behaviours in childhood increases the likelihood of these habits continuing into adulthood (World Health Organization, 2020).</a:t>
            </a:r>
          </a:p>
          <a:p>
            <a:pPr algn="ctr"/>
            <a:r>
              <a:rPr lang="en-GB" sz="1800"/>
              <a:t>Early intervention programmes in school settings are effective in promoting long-term behaviour change and reducing future health risks (UNICEF, 2019; NICE, 2013).</a:t>
            </a:r>
          </a:p>
          <a:p>
            <a:pPr marL="0" indent="0" algn="ctr">
              <a:buNone/>
            </a:pPr>
            <a:endParaRPr lang="en-GB" sz="1800"/>
          </a:p>
          <a:p>
            <a:pPr marL="0" indent="0" algn="ctr">
              <a:buNone/>
            </a:pPr>
            <a:r>
              <a:rPr lang="en-GB" sz="1800" b="1">
                <a:solidFill>
                  <a:srgbClr val="0070C0"/>
                </a:solidFill>
              </a:rPr>
              <a:t>Transferable Skills Beyond the School Setting</a:t>
            </a:r>
          </a:p>
          <a:p>
            <a:pPr algn="ctr"/>
            <a:r>
              <a:rPr lang="en-GB" sz="1800"/>
              <a:t>Skills developed during the campaign, such as food choice awareness and enjoyment of physical activity, can be applied at home and within the wider community (Department of Health and Social Care, 2019).</a:t>
            </a:r>
          </a:p>
          <a:p>
            <a:pPr algn="ctr"/>
            <a:r>
              <a:rPr lang="en-GB" sz="1800"/>
              <a:t>Transferable life skills gained through school-based health interventions support independence and long-term wellbeing (Public Health England, 2018; Marmot et al., 2020).</a:t>
            </a:r>
          </a:p>
        </p:txBody>
      </p:sp>
      <p:sp>
        <p:nvSpPr>
          <p:cNvPr id="28" name="Oval 2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diagram of a healthy eating habits&#10;&#10;AI-generated content may be incorrect.">
            <a:extLst>
              <a:ext uri="{FF2B5EF4-FFF2-40B4-BE49-F238E27FC236}">
                <a16:creationId xmlns:a16="http://schemas.microsoft.com/office/drawing/2014/main" id="{64761549-C20A-F75B-EC3E-95C0CE934E41}"/>
              </a:ext>
            </a:extLst>
          </p:cNvPr>
          <p:cNvPicPr>
            <a:picLocks noChangeAspect="1"/>
          </p:cNvPicPr>
          <p:nvPr/>
        </p:nvPicPr>
        <p:blipFill>
          <a:blip r:embed="rId2"/>
          <a:srcRect r="5" b="11901"/>
          <a:stretch>
            <a:fillRect/>
          </a:stretch>
        </p:blipFill>
        <p:spPr>
          <a:xfrm>
            <a:off x="7520195" y="1156200"/>
            <a:ext cx="4812913" cy="42403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Freeform: Shape 3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4" name="Straight Connector 3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873F57B-720E-5401-2F7D-437BF5CDF3E1}"/>
              </a:ext>
            </a:extLst>
          </p:cNvPr>
          <p:cNvSpPr txBox="1"/>
          <p:nvPr/>
        </p:nvSpPr>
        <p:spPr>
          <a:xfrm>
            <a:off x="11181080" y="5951660"/>
            <a:ext cx="1010920" cy="646331"/>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A9A12294-723B-6CF9-DB8B-61059F61AF66}"/>
              </a:ext>
            </a:extLst>
          </p:cNvPr>
          <p:cNvSpPr txBox="1"/>
          <p:nvPr/>
        </p:nvSpPr>
        <p:spPr>
          <a:xfrm>
            <a:off x="10795828" y="5074521"/>
            <a:ext cx="1569720" cy="276999"/>
          </a:xfrm>
          <a:prstGeom prst="rect">
            <a:avLst/>
          </a:prstGeom>
          <a:noFill/>
        </p:spPr>
        <p:txBody>
          <a:bodyPr wrap="square">
            <a:spAutoFit/>
          </a:bodyPr>
          <a:lstStyle/>
          <a:p>
            <a:r>
              <a:rPr lang="en-GB" sz="1200"/>
              <a:t>(Patra, 2016)</a:t>
            </a:r>
          </a:p>
        </p:txBody>
      </p:sp>
    </p:spTree>
    <p:extLst>
      <p:ext uri="{BB962C8B-B14F-4D97-AF65-F5344CB8AC3E}">
        <p14:creationId xmlns:p14="http://schemas.microsoft.com/office/powerpoint/2010/main" val="82630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91B6-F293-E52B-6684-2F0ED86EF383}"/>
              </a:ext>
            </a:extLst>
          </p:cNvPr>
          <p:cNvSpPr>
            <a:spLocks noGrp="1"/>
          </p:cNvSpPr>
          <p:nvPr>
            <p:ph type="title"/>
          </p:nvPr>
        </p:nvSpPr>
        <p:spPr>
          <a:xfrm>
            <a:off x="838200" y="1"/>
            <a:ext cx="10515600" cy="1034715"/>
          </a:xfrm>
        </p:spPr>
        <p:txBody>
          <a:bodyPr>
            <a:normAutofit/>
          </a:bodyPr>
          <a:lstStyle/>
          <a:p>
            <a:r>
              <a:rPr lang="en-GB" sz="3200">
                <a:solidFill>
                  <a:schemeClr val="accent2">
                    <a:lumMod val="75000"/>
                  </a:schemeClr>
                </a:solidFill>
              </a:rPr>
              <a:t>Physiological Benefits of Healthy Eating (Ages 5–11)</a:t>
            </a:r>
          </a:p>
        </p:txBody>
      </p:sp>
      <p:sp>
        <p:nvSpPr>
          <p:cNvPr id="3" name="Content Placeholder 2">
            <a:extLst>
              <a:ext uri="{FF2B5EF4-FFF2-40B4-BE49-F238E27FC236}">
                <a16:creationId xmlns:a16="http://schemas.microsoft.com/office/drawing/2014/main" id="{5EA05CBD-806A-6FB3-BCCA-D5D200B8629D}"/>
              </a:ext>
            </a:extLst>
          </p:cNvPr>
          <p:cNvSpPr>
            <a:spLocks noGrp="1"/>
          </p:cNvSpPr>
          <p:nvPr>
            <p:ph idx="1"/>
          </p:nvPr>
        </p:nvSpPr>
        <p:spPr>
          <a:xfrm>
            <a:off x="9332499" y="3207617"/>
            <a:ext cx="2021300" cy="2487410"/>
          </a:xfrm>
        </p:spPr>
        <p:txBody>
          <a:bodyPr/>
          <a:lstStyle/>
          <a:p>
            <a:pPr marL="0" indent="0">
              <a:buNone/>
            </a:pPr>
            <a:r>
              <a:rPr lang="en-GB"/>
              <a:t> </a:t>
            </a:r>
          </a:p>
        </p:txBody>
      </p:sp>
      <p:sp>
        <p:nvSpPr>
          <p:cNvPr id="8" name="TextBox 7">
            <a:extLst>
              <a:ext uri="{FF2B5EF4-FFF2-40B4-BE49-F238E27FC236}">
                <a16:creationId xmlns:a16="http://schemas.microsoft.com/office/drawing/2014/main" id="{32FBE7E6-A74D-487B-59F5-C8487D3861C0}"/>
              </a:ext>
            </a:extLst>
          </p:cNvPr>
          <p:cNvSpPr txBox="1"/>
          <p:nvPr/>
        </p:nvSpPr>
        <p:spPr>
          <a:xfrm>
            <a:off x="838200" y="1407695"/>
            <a:ext cx="6994358" cy="5078313"/>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aged 5–11 experience rapid physical and cognitive development and therefore require adequate macronutrients and micronutrients to support bone growth, muscle development, brain function and a strong immune system during key school years (NHS,2022).</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 balanced diet low in sugar and saturated fat reduces the risk of childhood obesity, type 2 diabetes and dental decay. Early nutritional intervention is important, as diet-related conditions can begin in childhood and continue into adulthood (WHO,2023).</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Regular, balanced meals help regulate blood glucose levels, providing sustained energy for learning, play and concentration. School-based nutrition programmes have been shown to increase fruit and vegetable intake and support healthy weight maintenance in children aged 5–11 (Public Health England, 2021). </a:t>
            </a:r>
          </a:p>
        </p:txBody>
      </p:sp>
      <p:sp>
        <p:nvSpPr>
          <p:cNvPr id="5" name="TextBox 4">
            <a:extLst>
              <a:ext uri="{FF2B5EF4-FFF2-40B4-BE49-F238E27FC236}">
                <a16:creationId xmlns:a16="http://schemas.microsoft.com/office/drawing/2014/main" id="{A2590C5E-6086-9597-B708-446EF99F1935}"/>
              </a:ext>
            </a:extLst>
          </p:cNvPr>
          <p:cNvSpPr txBox="1"/>
          <p:nvPr/>
        </p:nvSpPr>
        <p:spPr>
          <a:xfrm>
            <a:off x="10343149" y="6492875"/>
            <a:ext cx="29718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Naima Amin</a:t>
            </a:r>
            <a:endParaRPr lang="en-US"/>
          </a:p>
        </p:txBody>
      </p:sp>
      <p:pic>
        <p:nvPicPr>
          <p:cNvPr id="1026" name="Picture 2" descr="Child's brain anatomy, illustration - Stock Image - F018/0033 - Science  Photo Library">
            <a:extLst>
              <a:ext uri="{FF2B5EF4-FFF2-40B4-BE49-F238E27FC236}">
                <a16:creationId xmlns:a16="http://schemas.microsoft.com/office/drawing/2014/main" id="{B4481F88-E8E5-4BD5-9E1E-40372F6E5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3821" y="1058249"/>
            <a:ext cx="3244624" cy="47650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55BDA-B205-355F-B858-F939B27FE878}"/>
              </a:ext>
            </a:extLst>
          </p:cNvPr>
          <p:cNvSpPr txBox="1"/>
          <p:nvPr/>
        </p:nvSpPr>
        <p:spPr>
          <a:xfrm>
            <a:off x="8349916" y="5951570"/>
            <a:ext cx="6659478"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Science photo Library</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10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108" name="Rectangle 3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A71CF-B640-8F3B-48D8-44D850B77D12}"/>
              </a:ext>
            </a:extLst>
          </p:cNvPr>
          <p:cNvSpPr>
            <a:spLocks noGrp="1"/>
          </p:cNvSpPr>
          <p:nvPr>
            <p:ph type="title"/>
          </p:nvPr>
        </p:nvSpPr>
        <p:spPr>
          <a:xfrm>
            <a:off x="1492262" y="503672"/>
            <a:ext cx="11018520" cy="1434415"/>
          </a:xfrm>
        </p:spPr>
        <p:txBody>
          <a:bodyPr anchor="b">
            <a:normAutofit/>
          </a:bodyPr>
          <a:lstStyle/>
          <a:p>
            <a:r>
              <a:rPr lang="en-GB" sz="3000" b="1">
                <a:solidFill>
                  <a:schemeClr val="accent2">
                    <a:lumMod val="75000"/>
                  </a:schemeClr>
                </a:solidFill>
              </a:rPr>
              <a:t>Sociological Benefits of Healthy Eating (Ages 5–11)</a:t>
            </a:r>
            <a:br>
              <a:rPr lang="en-GB" sz="3000" b="1"/>
            </a:br>
            <a:br>
              <a:rPr lang="en-GB" sz="3000"/>
            </a:br>
            <a:endParaRPr lang="en-GB" sz="3000"/>
          </a:p>
        </p:txBody>
      </p:sp>
      <p:sp>
        <p:nvSpPr>
          <p:cNvPr id="3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DC6625-664E-FCED-5E8C-3E394F41A7D4}"/>
              </a:ext>
            </a:extLst>
          </p:cNvPr>
          <p:cNvSpPr>
            <a:spLocks noGrp="1"/>
          </p:cNvSpPr>
          <p:nvPr>
            <p:ph idx="1"/>
          </p:nvPr>
        </p:nvSpPr>
        <p:spPr>
          <a:xfrm>
            <a:off x="228557" y="1992248"/>
            <a:ext cx="7125271" cy="4548145"/>
          </a:xfrm>
        </p:spPr>
        <p:txBody>
          <a:bodyPr anchor="t">
            <a:noAutofit/>
          </a:bodyPr>
          <a:lstStyle/>
          <a:p>
            <a:r>
              <a:rPr lang="en-GB" sz="1800">
                <a:latin typeface="Arial" panose="020B0604020202020204" pitchFamily="34" charset="0"/>
                <a:cs typeface="Arial" panose="020B0604020202020204" pitchFamily="34" charset="0"/>
              </a:rPr>
              <a:t>Healthy eating initiatives encourage families to share balanced meals, improving communication and reinforcing positive behaviours. Parental eating habits strongly influence children aged 5–11, making family involvement essential for long-term behaviour change (NHS,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Eating together in school settings allows children to model healthy behaviours from peers. When healthy foods are normalised, children are more willing to try new foods and maintain healthy eating habits (Public Health England, 2021).</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School-based nutrition programmes provide equal access to healthy eating education regardless of background. This supports long-term health from an early age and helps reduce diet-related health inequalities ( Health and Social Care Department,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p:txBody>
      </p:sp>
      <p:pic>
        <p:nvPicPr>
          <p:cNvPr id="3076" name="Picture 4" descr="A Narrative Review of Multifactorial Determinants of Childhood Eating  Behaviors: Insights and Interventions Using the Social Ecological Model">
            <a:extLst>
              <a:ext uri="{FF2B5EF4-FFF2-40B4-BE49-F238E27FC236}">
                <a16:creationId xmlns:a16="http://schemas.microsoft.com/office/drawing/2014/main" id="{C5A2AB81-E67C-1F8C-BC9C-66C5D757B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1" r="5721"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217D52-A432-5FA2-0B09-097E4CD97485}"/>
              </a:ext>
            </a:extLst>
          </p:cNvPr>
          <p:cNvSpPr txBox="1"/>
          <p:nvPr/>
        </p:nvSpPr>
        <p:spPr>
          <a:xfrm>
            <a:off x="10317079" y="6502265"/>
            <a:ext cx="6100010" cy="307777"/>
          </a:xfrm>
          <a:prstGeom prst="rect">
            <a:avLst/>
          </a:prstGeom>
          <a:noFill/>
        </p:spPr>
        <p:txBody>
          <a:bodyPr wrap="square">
            <a:spAutoFit/>
          </a:bodyPr>
          <a:lstStyle/>
          <a:p>
            <a:pPr>
              <a:spcAft>
                <a:spcPts val="600"/>
              </a:spcAft>
            </a:pP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44201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E27D8-4A9F-F920-9E7B-CCC226883613}"/>
              </a:ext>
            </a:extLst>
          </p:cNvPr>
          <p:cNvSpPr>
            <a:spLocks noGrp="1"/>
          </p:cNvSpPr>
          <p:nvPr>
            <p:ph type="title"/>
          </p:nvPr>
        </p:nvSpPr>
        <p:spPr>
          <a:xfrm>
            <a:off x="651901" y="525716"/>
            <a:ext cx="5311392" cy="2148841"/>
          </a:xfrm>
        </p:spPr>
        <p:txBody>
          <a:bodyPr anchor="t">
            <a:normAutofit/>
          </a:bodyPr>
          <a:lstStyle/>
          <a:p>
            <a:r>
              <a:rPr lang="en-GB">
                <a:solidFill>
                  <a:srgbClr val="00B0F0"/>
                </a:solidFill>
              </a:rPr>
              <a:t>Psychological Benefits of Healthy Eating (Ages 5–11)</a:t>
            </a:r>
          </a:p>
        </p:txBody>
      </p:sp>
      <p:pic>
        <p:nvPicPr>
          <p:cNvPr id="1026" name="Picture 2" descr="Diet and mental health in children and ...">
            <a:extLst>
              <a:ext uri="{FF2B5EF4-FFF2-40B4-BE49-F238E27FC236}">
                <a16:creationId xmlns:a16="http://schemas.microsoft.com/office/drawing/2014/main" id="{91756B23-7545-D8FD-608F-85BD44F7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4" r="1861"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99A6FD-8BC4-D52E-D3E7-D6636D8FF618}"/>
              </a:ext>
            </a:extLst>
          </p:cNvPr>
          <p:cNvSpPr>
            <a:spLocks noGrp="1"/>
          </p:cNvSpPr>
          <p:nvPr>
            <p:ph idx="1"/>
          </p:nvPr>
        </p:nvSpPr>
        <p:spPr>
          <a:xfrm>
            <a:off x="6448425" y="301450"/>
            <a:ext cx="5619645" cy="6055813"/>
          </a:xfrm>
        </p:spPr>
        <p:txBody>
          <a:bodyPr anchor="t">
            <a:normAutofit lnSpcReduction="10000"/>
          </a:bodyPr>
          <a:lstStyle/>
          <a:p>
            <a:r>
              <a:rPr lang="en-GB" sz="2000">
                <a:latin typeface="Arial" panose="020B0604020202020204" pitchFamily="34" charset="0"/>
                <a:cs typeface="Arial" panose="020B0604020202020204" pitchFamily="34" charset="0"/>
              </a:rPr>
              <a:t>Children aged 5–11 need key nutrients such as iron, omega-3 fatty acids and complex carbohydrates to support brain development. A balanced diet helps maintain focus, memory and cognitive function, improving classroom engagement and learning( Public Health England, 2021).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Diets rich in fruits, vegetables and whole foods are linked to improved mood and emotional regulation in children. Stable blood sugar levels reduce irritability and tiredness, helping children manage behaviour throughout the school day(World Health Organization, 2023</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Promoting healthy eating early helps children develop positive attitudes towards food. Making healthy choices independently can improve self-esteem, reduce food-related anxiety and support long-term wellbeing( British Nutrition Foundation, 2022).</a:t>
            </a:r>
          </a:p>
        </p:txBody>
      </p:sp>
      <p:sp>
        <p:nvSpPr>
          <p:cNvPr id="5" name="TextBox 4">
            <a:extLst>
              <a:ext uri="{FF2B5EF4-FFF2-40B4-BE49-F238E27FC236}">
                <a16:creationId xmlns:a16="http://schemas.microsoft.com/office/drawing/2014/main" id="{8B3A9100-613E-2D5D-1EC1-4F8DA630EADB}"/>
              </a:ext>
            </a:extLst>
          </p:cNvPr>
          <p:cNvSpPr txBox="1"/>
          <p:nvPr/>
        </p:nvSpPr>
        <p:spPr>
          <a:xfrm>
            <a:off x="6448425" y="6536792"/>
            <a:ext cx="6106026" cy="261610"/>
          </a:xfrm>
          <a:prstGeom prst="rect">
            <a:avLst/>
          </a:prstGeom>
          <a:noFill/>
        </p:spPr>
        <p:txBody>
          <a:bodyPr wrap="square">
            <a:spAutoFit/>
          </a:bodyPr>
          <a:lstStyle/>
          <a:p>
            <a:r>
              <a:rPr lang="en-GB" sz="1100"/>
              <a:t>Jacka, F. (2016</a:t>
            </a:r>
            <a:endParaRPr lang="en-GB" sz="11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624846-0E72-4396-011D-D6A9B7A228B7}"/>
              </a:ext>
            </a:extLst>
          </p:cNvPr>
          <p:cNvSpPr txBox="1"/>
          <p:nvPr/>
        </p:nvSpPr>
        <p:spPr>
          <a:xfrm>
            <a:off x="10265945" y="6416862"/>
            <a:ext cx="62865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2975224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0CD51-A9EA-0C07-F01A-88C66063C6C1}"/>
              </a:ext>
            </a:extLst>
          </p:cNvPr>
          <p:cNvSpPr>
            <a:spLocks noGrp="1"/>
          </p:cNvSpPr>
          <p:nvPr>
            <p:ph type="title"/>
          </p:nvPr>
        </p:nvSpPr>
        <p:spPr>
          <a:xfrm>
            <a:off x="882552" y="895412"/>
            <a:ext cx="4683321" cy="1349160"/>
          </a:xfrm>
        </p:spPr>
        <p:txBody>
          <a:bodyPr anchor="t">
            <a:normAutofit/>
          </a:bodyPr>
          <a:lstStyle/>
          <a:p>
            <a:r>
              <a:rPr lang="en-GB">
                <a:solidFill>
                  <a:schemeClr val="accent1">
                    <a:lumMod val="60000"/>
                    <a:lumOff val="40000"/>
                  </a:schemeClr>
                </a:solidFill>
              </a:rPr>
              <a:t>Health Belief Model (HBM): Explained</a:t>
            </a:r>
            <a:endParaRPr lang="en-US">
              <a:solidFill>
                <a:schemeClr val="accent1">
                  <a:lumMod val="60000"/>
                  <a:lumOff val="40000"/>
                </a:schemeClr>
              </a:solidFill>
            </a:endParaRPr>
          </a:p>
        </p:txBody>
      </p:sp>
      <p:pic>
        <p:nvPicPr>
          <p:cNvPr id="2050" name="Picture 2" descr="The Health Belief Model – kashala's blog">
            <a:extLst>
              <a:ext uri="{FF2B5EF4-FFF2-40B4-BE49-F238E27FC236}">
                <a16:creationId xmlns:a16="http://schemas.microsoft.com/office/drawing/2014/main" id="{98EB5EBC-1956-5308-2584-B9ACE636B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434" r="-1" b="37956"/>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CCE6F6-A0FD-45CA-D518-4D46787914D6}"/>
              </a:ext>
            </a:extLst>
          </p:cNvPr>
          <p:cNvSpPr>
            <a:spLocks noGrp="1"/>
          </p:cNvSpPr>
          <p:nvPr>
            <p:ph idx="1"/>
          </p:nvPr>
        </p:nvSpPr>
        <p:spPr>
          <a:xfrm>
            <a:off x="6448425" y="231111"/>
            <a:ext cx="5639741" cy="6165223"/>
          </a:xfrm>
        </p:spPr>
        <p:txBody>
          <a:bodyPr anchor="t">
            <a:normAutofit/>
          </a:bodyPr>
          <a:lstStyle/>
          <a:p>
            <a:r>
              <a:rPr lang="en-GB" sz="2000">
                <a:latin typeface="Arial" panose="020B0604020202020204" pitchFamily="34" charset="0"/>
                <a:cs typeface="Arial" panose="020B0604020202020204" pitchFamily="34" charset="0"/>
              </a:rPr>
              <a:t>Based on an individual's beliefs on health risks and the advantages of taking action, the Health Belief Model explains health behaviour. If individuals think a health issue is important and relevant to them, they are more likely to modify their behaviour.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Rosenstock (1974).</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approach incorporates self-efficacy, signals to action, perceived obstacles, perceived advantages, perceived severity, and perceived vulnerability. These elements affect the drive and self-assurance to alter conduct (Ganz, Rimer, and Viswanath, 2015).</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By raising knowledge of the advantages, lowering obstacles, and employing cues like instruction or reminders to promote behaviour change, HBM is frequently used to create health campaigns (Jones et al,2015). </a:t>
            </a:r>
          </a:p>
        </p:txBody>
      </p:sp>
      <p:sp>
        <p:nvSpPr>
          <p:cNvPr id="5" name="TextBox 4">
            <a:extLst>
              <a:ext uri="{FF2B5EF4-FFF2-40B4-BE49-F238E27FC236}">
                <a16:creationId xmlns:a16="http://schemas.microsoft.com/office/drawing/2014/main" id="{E06CA797-CA00-12C0-76B9-EA5E912460FE}"/>
              </a:ext>
            </a:extLst>
          </p:cNvPr>
          <p:cNvSpPr txBox="1"/>
          <p:nvPr/>
        </p:nvSpPr>
        <p:spPr>
          <a:xfrm>
            <a:off x="6254761" y="6488668"/>
            <a:ext cx="6106026" cy="276999"/>
          </a:xfrm>
          <a:prstGeom prst="rect">
            <a:avLst/>
          </a:prstGeom>
          <a:noFill/>
        </p:spPr>
        <p:txBody>
          <a:bodyPr wrap="square">
            <a:spAutoFit/>
          </a:bodyPr>
          <a:lstStyle/>
          <a:p>
            <a:r>
              <a:rPr lang="en-GB" sz="1200"/>
              <a:t>kvargas5 (2018).                                                                           Naima Amin</a:t>
            </a:r>
            <a:endParaRPr lang="en-US" sz="1200"/>
          </a:p>
        </p:txBody>
      </p:sp>
    </p:spTree>
    <p:extLst>
      <p:ext uri="{BB962C8B-B14F-4D97-AF65-F5344CB8AC3E}">
        <p14:creationId xmlns:p14="http://schemas.microsoft.com/office/powerpoint/2010/main" val="263265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3121" name="Rectangle 312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EE5D0-7D32-66B7-57A3-66328ADC4CBC}"/>
              </a:ext>
            </a:extLst>
          </p:cNvPr>
          <p:cNvSpPr>
            <a:spLocks noGrp="1"/>
          </p:cNvSpPr>
          <p:nvPr>
            <p:ph type="title"/>
          </p:nvPr>
        </p:nvSpPr>
        <p:spPr>
          <a:xfrm>
            <a:off x="279640" y="513377"/>
            <a:ext cx="4382796" cy="1330839"/>
          </a:xfrm>
        </p:spPr>
        <p:txBody>
          <a:bodyPr>
            <a:normAutofit fontScale="90000"/>
          </a:bodyPr>
          <a:lstStyle/>
          <a:p>
            <a:pPr algn="ctr"/>
            <a:r>
              <a:rPr lang="en-GB" sz="4100">
                <a:solidFill>
                  <a:schemeClr val="accent2">
                    <a:lumMod val="75000"/>
                  </a:schemeClr>
                </a:solidFill>
              </a:rPr>
              <a:t>Health Belief Model (HBM) and Barriers to Change</a:t>
            </a:r>
          </a:p>
        </p:txBody>
      </p:sp>
      <p:sp>
        <p:nvSpPr>
          <p:cNvPr id="3122" name="Freeform: Shape 310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Shape 310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orld - Healthy behaviours that start in adolescence make healthy adults:  -Physical activity -Healthy diet -No tobacco or alcohol use | Facebook">
            <a:extLst>
              <a:ext uri="{FF2B5EF4-FFF2-40B4-BE49-F238E27FC236}">
                <a16:creationId xmlns:a16="http://schemas.microsoft.com/office/drawing/2014/main" id="{2F05631B-56F0-5E13-F982-CF13496BF6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916" y="2248734"/>
            <a:ext cx="4194095" cy="4194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8CABA-0917-B353-E4D3-FBCDFF72E685}"/>
              </a:ext>
            </a:extLst>
          </p:cNvPr>
          <p:cNvSpPr>
            <a:spLocks noGrp="1"/>
          </p:cNvSpPr>
          <p:nvPr>
            <p:ph idx="1"/>
          </p:nvPr>
        </p:nvSpPr>
        <p:spPr>
          <a:xfrm>
            <a:off x="4942076" y="211015"/>
            <a:ext cx="7085801" cy="6179194"/>
          </a:xfrm>
        </p:spPr>
        <p:txBody>
          <a:bodyPr>
            <a:normAutofit fontScale="92500" lnSpcReduction="10000"/>
          </a:bodyPr>
          <a:lstStyle/>
          <a:p>
            <a:pPr algn="ctr"/>
            <a:r>
              <a:rPr lang="en-GB" sz="2400">
                <a:latin typeface="Arial" panose="020B0604020202020204" pitchFamily="34" charset="0"/>
                <a:cs typeface="Arial" panose="020B0604020202020204" pitchFamily="34" charset="0"/>
              </a:rPr>
              <a:t>At a young age, parents and children may not recognise the serious health effects of poor diet. If obesity, dental decay or nutrient deficiencies are not seen as immediate risks, there is little motivation to change eating behaviours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(Rimer, Viswanath, and Ganz, 2015)</a:t>
            </a:r>
          </a:p>
          <a:p>
            <a:pPr algn="ct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Barriers such as limited nutrition knowledge, food preferences, lack of time and cost can prevent families from adopting healthier diets. Parents may also perceive healthy eating as difficult or inconvenient to maintain( British Nutrition Foundation, 2022).</a:t>
            </a:r>
          </a:p>
          <a:p>
            <a:pPr marL="0" indent="0" algn="ctr">
              <a:buNone/>
            </a:pP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Child-friendly education, visuals and rewards can increase the perceived benefits of healthy eating. Providing simple and affordable meal ideas increases self-efficacy and reduces perceived barriers for families( Public Health England, 2021). </a:t>
            </a:r>
          </a:p>
          <a:p>
            <a:pPr marL="0" indent="0">
              <a:buNone/>
            </a:pPr>
            <a:endParaRPr lang="en-GB" sz="1600"/>
          </a:p>
        </p:txBody>
      </p:sp>
      <p:sp>
        <p:nvSpPr>
          <p:cNvPr id="5" name="TextBox 4">
            <a:extLst>
              <a:ext uri="{FF2B5EF4-FFF2-40B4-BE49-F238E27FC236}">
                <a16:creationId xmlns:a16="http://schemas.microsoft.com/office/drawing/2014/main" id="{5DDCC9D9-9CB6-18D1-E41F-675DB8895F6A}"/>
              </a:ext>
            </a:extLst>
          </p:cNvPr>
          <p:cNvSpPr txBox="1"/>
          <p:nvPr/>
        </p:nvSpPr>
        <p:spPr>
          <a:xfrm>
            <a:off x="0" y="6534026"/>
            <a:ext cx="6100010"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Facebook. (2026). </a:t>
            </a:r>
            <a:endParaRPr lang="en-US" sz="1100"/>
          </a:p>
        </p:txBody>
      </p:sp>
      <p:sp>
        <p:nvSpPr>
          <p:cNvPr id="7" name="TextBox 6">
            <a:extLst>
              <a:ext uri="{FF2B5EF4-FFF2-40B4-BE49-F238E27FC236}">
                <a16:creationId xmlns:a16="http://schemas.microsoft.com/office/drawing/2014/main" id="{D334D148-C926-D339-29C1-D7E902582180}"/>
              </a:ext>
            </a:extLst>
          </p:cNvPr>
          <p:cNvSpPr txBox="1"/>
          <p:nvPr/>
        </p:nvSpPr>
        <p:spPr>
          <a:xfrm>
            <a:off x="10557710" y="6452573"/>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85465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D0FF16-59B1-3EB3-CCCC-0287A67EFFA5}"/>
              </a:ext>
            </a:extLst>
          </p:cNvPr>
          <p:cNvSpPr>
            <a:spLocks noGrp="1"/>
          </p:cNvSpPr>
          <p:nvPr>
            <p:ph type="title"/>
          </p:nvPr>
        </p:nvSpPr>
        <p:spPr>
          <a:xfrm>
            <a:off x="6545493" y="937846"/>
            <a:ext cx="5505830" cy="1433433"/>
          </a:xfrm>
        </p:spPr>
        <p:txBody>
          <a:bodyPr anchor="b">
            <a:normAutofit fontScale="90000"/>
          </a:bodyPr>
          <a:lstStyle/>
          <a:p>
            <a:pPr algn="ctr"/>
            <a:r>
              <a:rPr lang="en-GB" sz="3700">
                <a:solidFill>
                  <a:schemeClr val="tx2">
                    <a:lumMod val="75000"/>
                    <a:lumOff val="25000"/>
                  </a:schemeClr>
                </a:solidFill>
              </a:rPr>
              <a:t>Theory of Planned Behaviour (TPB): Explanation</a:t>
            </a:r>
            <a:endParaRPr lang="en-US" sz="3700">
              <a:solidFill>
                <a:schemeClr val="tx2">
                  <a:lumMod val="75000"/>
                  <a:lumOff val="25000"/>
                </a:schemeClr>
              </a:solidFill>
            </a:endParaRPr>
          </a:p>
        </p:txBody>
      </p:sp>
      <p:pic>
        <p:nvPicPr>
          <p:cNvPr id="4098" name="Picture 2" descr="Understanding Ajzen's Theory of Planned Behavior - Online Business School">
            <a:extLst>
              <a:ext uri="{FF2B5EF4-FFF2-40B4-BE49-F238E27FC236}">
                <a16:creationId xmlns:a16="http://schemas.microsoft.com/office/drawing/2014/main" id="{E996B5FC-9EDE-D7F8-4874-2545BC750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762" y="2629291"/>
            <a:ext cx="4899292" cy="2804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721DB5-E2E3-8CC4-314E-29BCBE5F1D7E}"/>
              </a:ext>
            </a:extLst>
          </p:cNvPr>
          <p:cNvSpPr>
            <a:spLocks noGrp="1"/>
          </p:cNvSpPr>
          <p:nvPr>
            <p:ph idx="1"/>
          </p:nvPr>
        </p:nvSpPr>
        <p:spPr>
          <a:xfrm>
            <a:off x="140677" y="462224"/>
            <a:ext cx="6223680" cy="6619194"/>
          </a:xfrm>
        </p:spPr>
        <p:txBody>
          <a:bodyPr anchor="t">
            <a:normAutofit/>
          </a:bodyPr>
          <a:lstStyle/>
          <a:p>
            <a:r>
              <a:rPr lang="en-GB" sz="2000">
                <a:latin typeface="Arial" panose="020B0604020202020204" pitchFamily="34" charset="0"/>
                <a:cs typeface="Arial" panose="020B0604020202020204" pitchFamily="34" charset="0"/>
              </a:rPr>
              <a:t>The Theory of Planned conduct describes how intention drives conduct. Perceived behavioural control, societal pressure (subjective standards), and attitudes about the behaviour all affect intentions.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Ajzen (1991)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Perceived behavioural control refers to confidence in carrying out the behaviour, subjective norms refer to external influence, and attitudes represent opinions about whether a behaviour is beneficial or undesirable.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(2020, Ajzen)</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TPB is frequently used to analyse health habits like nutrition, demonstrating that motivation, social influence, and confidence rather than merely knowledge are key factors in behaviour change.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(Rimer, Viswanath, and Ganz, 2015). </a:t>
            </a:r>
            <a:endParaRPr lang="en-US"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D524E3-E57A-1DB8-EC37-9C95E0BD15C6}"/>
              </a:ext>
            </a:extLst>
          </p:cNvPr>
          <p:cNvSpPr txBox="1"/>
          <p:nvPr/>
        </p:nvSpPr>
        <p:spPr>
          <a:xfrm>
            <a:off x="10423900" y="5459540"/>
            <a:ext cx="6100010" cy="369332"/>
          </a:xfrm>
          <a:prstGeom prst="rect">
            <a:avLst/>
          </a:prstGeom>
          <a:noFill/>
        </p:spPr>
        <p:txBody>
          <a:bodyPr wrap="square">
            <a:spAutoFit/>
          </a:bodyPr>
          <a:lstStyle/>
          <a:p>
            <a:r>
              <a:rPr lang="en-GB" sz="1100" i="1">
                <a:latin typeface="Arial" panose="020B0604020202020204" pitchFamily="34" charset="0"/>
                <a:cs typeface="Arial" panose="020B0604020202020204" pitchFamily="34" charset="0"/>
              </a:rPr>
              <a:t>Ajzen’s</a:t>
            </a:r>
            <a:r>
              <a:rPr lang="en-GB" sz="1800" i="1">
                <a:latin typeface="Arial" panose="020B0604020202020204" pitchFamily="34" charset="0"/>
                <a:cs typeface="Arial" panose="020B0604020202020204" pitchFamily="34" charset="0"/>
              </a:rPr>
              <a:t> </a:t>
            </a:r>
            <a:endParaRPr lang="en-US"/>
          </a:p>
        </p:txBody>
      </p:sp>
      <p:sp>
        <p:nvSpPr>
          <p:cNvPr id="7" name="TextBox 6">
            <a:extLst>
              <a:ext uri="{FF2B5EF4-FFF2-40B4-BE49-F238E27FC236}">
                <a16:creationId xmlns:a16="http://schemas.microsoft.com/office/drawing/2014/main" id="{1FBCB30B-972E-00F4-102D-32C6F06E540D}"/>
              </a:ext>
            </a:extLst>
          </p:cNvPr>
          <p:cNvSpPr txBox="1"/>
          <p:nvPr/>
        </p:nvSpPr>
        <p:spPr>
          <a:xfrm>
            <a:off x="10329110" y="6432630"/>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103155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icky children refusing healthy food | Free Vector">
            <a:extLst>
              <a:ext uri="{FF2B5EF4-FFF2-40B4-BE49-F238E27FC236}">
                <a16:creationId xmlns:a16="http://schemas.microsoft.com/office/drawing/2014/main" id="{EAE53115-A629-5D16-D2BE-90963784C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158"/>
          <a:stretch>
            <a:fillRect/>
          </a:stretch>
        </p:blipFill>
        <p:spPr bwMode="auto">
          <a:xfrm>
            <a:off x="1" y="10"/>
            <a:ext cx="8139164" cy="6857990"/>
          </a:xfrm>
          <a:prstGeom prst="rect">
            <a:avLst/>
          </a:prstGeom>
          <a:solidFill>
            <a:schemeClr val="accent2">
              <a:lumMod val="75000"/>
            </a:schemeClr>
          </a:solidFill>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C2B1-9805-8586-9ED3-EFE61F371875}"/>
              </a:ext>
            </a:extLst>
          </p:cNvPr>
          <p:cNvSpPr>
            <a:spLocks noGrp="1"/>
          </p:cNvSpPr>
          <p:nvPr>
            <p:ph type="title"/>
          </p:nvPr>
        </p:nvSpPr>
        <p:spPr>
          <a:xfrm>
            <a:off x="8139165" y="175846"/>
            <a:ext cx="3822189" cy="1282805"/>
          </a:xfrm>
        </p:spPr>
        <p:txBody>
          <a:bodyPr>
            <a:normAutofit/>
          </a:bodyPr>
          <a:lstStyle/>
          <a:p>
            <a:r>
              <a:rPr lang="en-GB" sz="3200">
                <a:solidFill>
                  <a:srgbClr val="F73BB4"/>
                </a:solidFill>
              </a:rPr>
              <a:t>Applying TPB to Diet &amp; Nutrition (Ages 5–11)</a:t>
            </a:r>
          </a:p>
        </p:txBody>
      </p:sp>
      <p:sp>
        <p:nvSpPr>
          <p:cNvPr id="3" name="Content Placeholder 2">
            <a:extLst>
              <a:ext uri="{FF2B5EF4-FFF2-40B4-BE49-F238E27FC236}">
                <a16:creationId xmlns:a16="http://schemas.microsoft.com/office/drawing/2014/main" id="{6326B047-7408-1607-F8B4-7AB908363533}"/>
              </a:ext>
            </a:extLst>
          </p:cNvPr>
          <p:cNvSpPr>
            <a:spLocks noGrp="1"/>
          </p:cNvSpPr>
          <p:nvPr>
            <p:ph idx="1"/>
          </p:nvPr>
        </p:nvSpPr>
        <p:spPr>
          <a:xfrm>
            <a:off x="7727182" y="1634487"/>
            <a:ext cx="4360985" cy="5223503"/>
          </a:xfrm>
        </p:spPr>
        <p:txBody>
          <a:bodyPr>
            <a:normAutofit/>
          </a:bodyPr>
          <a:lstStyle/>
          <a:p>
            <a:r>
              <a:rPr lang="en-GB" sz="1600">
                <a:latin typeface="Arial" panose="020B0604020202020204" pitchFamily="34" charset="0"/>
                <a:cs typeface="Arial" panose="020B0604020202020204" pitchFamily="34" charset="0"/>
              </a:rPr>
              <a:t>Healthy meals may seem less tempting to kids between the ages of five and eleven. Engaging in enjoyable educational and tasting activities can boost attitudes and encourage people to make healthier choices (British Nutrition Foundation,2022).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 are strongly influenced by parents, teachers and peers. When healthy eating is modelled by others, children are more likely to see it as normal and desirable (NHS, 2022).</a:t>
            </a:r>
          </a:p>
          <a:p>
            <a:pPr marL="0" indent="0">
              <a:buNone/>
            </a:pP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Children's ability to choose what they eat is restricted. Giving kids easy options and letting them help prepare meals boosts their self-esteem and encourages better eating habits (Public Health England,2021).</a:t>
            </a:r>
          </a:p>
        </p:txBody>
      </p:sp>
    </p:spTree>
    <p:extLst>
      <p:ext uri="{BB962C8B-B14F-4D97-AF65-F5344CB8AC3E}">
        <p14:creationId xmlns:p14="http://schemas.microsoft.com/office/powerpoint/2010/main" val="226980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6176" name="Rectangle 6175">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7C32-B7AC-7874-74B5-C1448B454F1A}"/>
              </a:ext>
            </a:extLst>
          </p:cNvPr>
          <p:cNvSpPr>
            <a:spLocks noGrp="1"/>
          </p:cNvSpPr>
          <p:nvPr>
            <p:ph type="title"/>
          </p:nvPr>
        </p:nvSpPr>
        <p:spPr>
          <a:xfrm>
            <a:off x="871442" y="221345"/>
            <a:ext cx="5038916" cy="1002323"/>
          </a:xfrm>
        </p:spPr>
        <p:txBody>
          <a:bodyPr anchor="b">
            <a:normAutofit/>
          </a:bodyPr>
          <a:lstStyle/>
          <a:p>
            <a:pPr algn="ctr"/>
            <a:r>
              <a:rPr lang="en-GB" sz="3200">
                <a:solidFill>
                  <a:schemeClr val="tx2">
                    <a:lumMod val="50000"/>
                    <a:lumOff val="50000"/>
                  </a:schemeClr>
                </a:solidFill>
              </a:rPr>
              <a:t>Campaign Solutions (Diet &amp; Nutrition, Ages 5–11)</a:t>
            </a:r>
          </a:p>
        </p:txBody>
      </p:sp>
      <p:sp>
        <p:nvSpPr>
          <p:cNvPr id="3" name="Content Placeholder 2">
            <a:extLst>
              <a:ext uri="{FF2B5EF4-FFF2-40B4-BE49-F238E27FC236}">
                <a16:creationId xmlns:a16="http://schemas.microsoft.com/office/drawing/2014/main" id="{9945F7D2-9B63-4A2A-C2F8-368007412EC6}"/>
              </a:ext>
            </a:extLst>
          </p:cNvPr>
          <p:cNvSpPr>
            <a:spLocks noGrp="1"/>
          </p:cNvSpPr>
          <p:nvPr>
            <p:ph idx="1"/>
          </p:nvPr>
        </p:nvSpPr>
        <p:spPr>
          <a:xfrm>
            <a:off x="0" y="1708220"/>
            <a:ext cx="6781800" cy="5149780"/>
          </a:xfrm>
        </p:spPr>
        <p:txBody>
          <a:bodyPr anchor="t">
            <a:normAutofit/>
          </a:bodyPr>
          <a:lstStyle/>
          <a:p>
            <a:pPr algn="ctr"/>
            <a:r>
              <a:rPr lang="en-GB" sz="1800">
                <a:solidFill>
                  <a:schemeClr val="tx1">
                    <a:lumMod val="65000"/>
                    <a:lumOff val="35000"/>
                  </a:schemeClr>
                </a:solidFill>
                <a:latin typeface="Arial" panose="020B0604020202020204" pitchFamily="34" charset="0"/>
                <a:cs typeface="Arial" panose="020B0604020202020204" pitchFamily="34" charset="0"/>
              </a:rPr>
              <a:t>The campaign will include interactive activities such as food-group games, rainbow plate challenge and healthy lunchbox challenges. These activities help children become familiar with nutritious foods, reduce food neophobia and build confidence in making healthy choices(British Nutrition Foundation, 2022).</a:t>
            </a:r>
          </a:p>
          <a:p>
            <a:pPr algn="ct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Parents will be supported through newsletters, workshops and practical guidance on affordable, balanced meals. Parental involvement is essential, as children aged 5–11 depend on adults for food availability and often copy parental eating behaviours(NHS, 2022).</a:t>
            </a:r>
            <a:br>
              <a:rPr lang="en-GB" sz="1800">
                <a:solidFill>
                  <a:schemeClr val="tx1">
                    <a:lumMod val="65000"/>
                    <a:lumOff val="35000"/>
                  </a:schemeClr>
                </a:solidFill>
                <a:latin typeface="Arial" panose="020B0604020202020204" pitchFamily="34" charset="0"/>
                <a:cs typeface="Arial" panose="020B0604020202020204" pitchFamily="34" charset="0"/>
              </a:rPr>
            </a:b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Teachers and peers will act as positive role models by promoting healthy eating in school. Reward systems such as stickers and certificates will increase motivation and self-efficacy, supporting long-term healthy behaviours(World Health Organization,2023). </a:t>
            </a:r>
          </a:p>
        </p:txBody>
      </p:sp>
      <p:sp>
        <p:nvSpPr>
          <p:cNvPr id="6178" name="Rectangle 6177">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re 👏 You 👏 Ready 👏 📱 Start spreading the news that  #NationalNutritionMonth is coming up by sharing our new graphics (➡️ swipe  to see a few) from our social media toolkit!">
            <a:extLst>
              <a:ext uri="{FF2B5EF4-FFF2-40B4-BE49-F238E27FC236}">
                <a16:creationId xmlns:a16="http://schemas.microsoft.com/office/drawing/2014/main" id="{4E994FC9-31BA-378F-131A-772200226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1069" y="602673"/>
            <a:ext cx="4322206" cy="539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58592A-C44C-528B-68D1-0CAB8A3A29D9}"/>
              </a:ext>
            </a:extLst>
          </p:cNvPr>
          <p:cNvSpPr txBox="1"/>
          <p:nvPr/>
        </p:nvSpPr>
        <p:spPr>
          <a:xfrm>
            <a:off x="10109105" y="5993717"/>
            <a:ext cx="61000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Instagram. (2017)</a:t>
            </a:r>
            <a:endParaRPr lang="en-US" sz="1100"/>
          </a:p>
        </p:txBody>
      </p:sp>
      <p:sp>
        <p:nvSpPr>
          <p:cNvPr id="7" name="TextBox 6">
            <a:extLst>
              <a:ext uri="{FF2B5EF4-FFF2-40B4-BE49-F238E27FC236}">
                <a16:creationId xmlns:a16="http://schemas.microsoft.com/office/drawing/2014/main" id="{91B0B7C8-028E-8A10-2421-C67C9D3B6739}"/>
              </a:ext>
            </a:extLst>
          </p:cNvPr>
          <p:cNvSpPr txBox="1"/>
          <p:nvPr/>
        </p:nvSpPr>
        <p:spPr>
          <a:xfrm>
            <a:off x="9862887" y="6488668"/>
            <a:ext cx="8103268"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Naima Amin</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96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22 Rewarding Self-reflection Activities for Various Ages - Teaching  Expertise">
            <a:extLst>
              <a:ext uri="{FF2B5EF4-FFF2-40B4-BE49-F238E27FC236}">
                <a16:creationId xmlns:a16="http://schemas.microsoft.com/office/drawing/2014/main" id="{6328761A-4AAE-E661-6DFB-DF52A28B1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63" b="-1"/>
          <a:stretch>
            <a:fillRect/>
          </a:stretch>
        </p:blipFill>
        <p:spPr bwMode="auto">
          <a:xfrm>
            <a:off x="-80387" y="10"/>
            <a:ext cx="8816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1ED4-B353-9DF9-3875-62B83F43B74D}"/>
              </a:ext>
            </a:extLst>
          </p:cNvPr>
          <p:cNvSpPr>
            <a:spLocks noGrp="1"/>
          </p:cNvSpPr>
          <p:nvPr>
            <p:ph type="title"/>
          </p:nvPr>
        </p:nvSpPr>
        <p:spPr>
          <a:xfrm>
            <a:off x="8739046" y="182289"/>
            <a:ext cx="3107961" cy="1453627"/>
          </a:xfrm>
        </p:spPr>
        <p:txBody>
          <a:bodyPr>
            <a:normAutofit fontScale="90000"/>
          </a:bodyPr>
          <a:lstStyle/>
          <a:p>
            <a:r>
              <a:rPr lang="en-GB" sz="4000"/>
              <a:t>Reflection and Evaluation Activities</a:t>
            </a:r>
          </a:p>
        </p:txBody>
      </p:sp>
      <p:sp>
        <p:nvSpPr>
          <p:cNvPr id="3" name="Content Placeholder 2">
            <a:extLst>
              <a:ext uri="{FF2B5EF4-FFF2-40B4-BE49-F238E27FC236}">
                <a16:creationId xmlns:a16="http://schemas.microsoft.com/office/drawing/2014/main" id="{E43F3E02-1FB1-9D01-ADE7-399AD29765D5}"/>
              </a:ext>
            </a:extLst>
          </p:cNvPr>
          <p:cNvSpPr>
            <a:spLocks noGrp="1"/>
          </p:cNvSpPr>
          <p:nvPr>
            <p:ph idx="1"/>
          </p:nvPr>
        </p:nvSpPr>
        <p:spPr>
          <a:xfrm>
            <a:off x="8269793" y="1818195"/>
            <a:ext cx="3648133" cy="4578140"/>
          </a:xfrm>
        </p:spPr>
        <p:txBody>
          <a:bodyPr>
            <a:normAutofit/>
          </a:bodyPr>
          <a:lstStyle/>
          <a:p>
            <a:r>
              <a:rPr lang="en-GB" sz="1200">
                <a:latin typeface="Arial" panose="020B0604020202020204" pitchFamily="34" charset="0"/>
                <a:cs typeface="Arial" panose="020B0604020202020204" pitchFamily="34" charset="0"/>
              </a:rPr>
              <a:t>Changes in children’s food choices will be monitored using classroom discussions, lunchbox checks and simple food diaries. These methods help assess whether the campaign has increased fruit and vegetable intake and reduced unhealthy snack consumption(Public Health England, 2021).</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Short questionnaires and feedback activities will allow children and parents to reflect on what they have learned. This feedback helps measure engagement and identify any remaining barriers to healthy eating</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(Health and Social Care Department, 2022).</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Teachers will record observations of children’s participation, energy levels and engagement in lessons. This qualitative data provides insight into how improved nutrition influences behaviour and learning(Ganz, Rimer, and Viswanath, 2015). </a:t>
            </a:r>
          </a:p>
        </p:txBody>
      </p:sp>
      <p:sp>
        <p:nvSpPr>
          <p:cNvPr id="5" name="TextBox 4">
            <a:extLst>
              <a:ext uri="{FF2B5EF4-FFF2-40B4-BE49-F238E27FC236}">
                <a16:creationId xmlns:a16="http://schemas.microsoft.com/office/drawing/2014/main" id="{AFD47D20-E1BB-2D8D-F43D-23C02BF52D28}"/>
              </a:ext>
            </a:extLst>
          </p:cNvPr>
          <p:cNvSpPr txBox="1"/>
          <p:nvPr/>
        </p:nvSpPr>
        <p:spPr>
          <a:xfrm>
            <a:off x="1578120" y="2223143"/>
            <a:ext cx="59857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Plessis, L.D. (2023). </a:t>
            </a:r>
            <a:endParaRPr lang="en-US" sz="1100"/>
          </a:p>
        </p:txBody>
      </p:sp>
      <p:sp>
        <p:nvSpPr>
          <p:cNvPr id="7" name="TextBox 6">
            <a:extLst>
              <a:ext uri="{FF2B5EF4-FFF2-40B4-BE49-F238E27FC236}">
                <a16:creationId xmlns:a16="http://schemas.microsoft.com/office/drawing/2014/main" id="{130EE900-C83E-2E84-2D9E-3F985C4C06EA}"/>
              </a:ext>
            </a:extLst>
          </p:cNvPr>
          <p:cNvSpPr txBox="1"/>
          <p:nvPr/>
        </p:nvSpPr>
        <p:spPr>
          <a:xfrm>
            <a:off x="10665995" y="6488668"/>
            <a:ext cx="7904746" cy="276999"/>
          </a:xfrm>
          <a:prstGeom prst="rect">
            <a:avLst/>
          </a:prstGeom>
          <a:noFill/>
        </p:spPr>
        <p:txBody>
          <a:bodyPr wrap="square">
            <a:spAutoFit/>
          </a:bodyPr>
          <a:lstStyle/>
          <a:p>
            <a:pPr>
              <a:spcAft>
                <a:spcPts val="600"/>
              </a:spcAft>
            </a:pPr>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254749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7868A-4A1D-9219-19E4-244500230B11}"/>
              </a:ext>
            </a:extLst>
          </p:cNvPr>
          <p:cNvSpPr>
            <a:spLocks noGrp="1"/>
          </p:cNvSpPr>
          <p:nvPr>
            <p:ph type="title"/>
          </p:nvPr>
        </p:nvSpPr>
        <p:spPr>
          <a:xfrm>
            <a:off x="1034970" y="0"/>
            <a:ext cx="10515600" cy="1325563"/>
          </a:xfrm>
        </p:spPr>
        <p:txBody>
          <a:bodyPr/>
          <a:lstStyle/>
          <a:p>
            <a:r>
              <a:rPr lang="en-GB">
                <a:solidFill>
                  <a:schemeClr val="accent2">
                    <a:lumMod val="75000"/>
                  </a:schemeClr>
                </a:solidFill>
              </a:rPr>
              <a:t>Conclusion – Whole Campaign Overview</a:t>
            </a:r>
          </a:p>
        </p:txBody>
      </p:sp>
      <p:sp>
        <p:nvSpPr>
          <p:cNvPr id="3" name="Content Placeholder 2">
            <a:extLst>
              <a:ext uri="{FF2B5EF4-FFF2-40B4-BE49-F238E27FC236}">
                <a16:creationId xmlns:a16="http://schemas.microsoft.com/office/drawing/2014/main" id="{49425F5B-2438-C0ED-2FEB-E0BC883DB9A9}"/>
              </a:ext>
            </a:extLst>
          </p:cNvPr>
          <p:cNvSpPr>
            <a:spLocks noGrp="1"/>
          </p:cNvSpPr>
          <p:nvPr>
            <p:ph idx="1"/>
          </p:nvPr>
        </p:nvSpPr>
        <p:spPr>
          <a:xfrm>
            <a:off x="1722698" y="1058779"/>
            <a:ext cx="6759565" cy="5585089"/>
          </a:xfrm>
        </p:spPr>
        <p:txBody>
          <a:bodyPr>
            <a:noAutofit/>
          </a:bodyPr>
          <a:lstStyle/>
          <a:p>
            <a:pPr marL="0" indent="0" algn="ctr">
              <a:buNone/>
            </a:pPr>
            <a:r>
              <a:rPr lang="en-GB" sz="1800">
                <a:latin typeface="Arial" panose="020B0604020202020204" pitchFamily="34" charset="0"/>
                <a:cs typeface="Arial" panose="020B0604020202020204" pitchFamily="34" charset="0"/>
              </a:rPr>
              <a:t>Munch Better, Feel Great aims to improve diet and nutrition in children aged 5–11 by supporting healthy physical growth, cognitive development and emotional wellbeing. Establishing positive eating habits during primary school is essential, as these behaviours often continue into adolescence and adulthood</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(World Health Organization, 2023).</a:t>
            </a:r>
          </a:p>
          <a:p>
            <a:pPr marL="0" indent="0" algn="ctr">
              <a:buNone/>
            </a:pPr>
            <a:endParaRPr lang="en-GB" sz="1800" i="1">
              <a:latin typeface="Arial" panose="020B0604020202020204" pitchFamily="34" charset="0"/>
              <a:cs typeface="Arial" panose="020B0604020202020204" pitchFamily="34" charset="0"/>
            </a:endParaRPr>
          </a:p>
          <a:p>
            <a:pPr marL="0" indent="0" algn="ctr">
              <a:buNone/>
            </a:pPr>
            <a:r>
              <a:rPr lang="en-GB" sz="1800">
                <a:latin typeface="Arial" panose="020B0604020202020204" pitchFamily="34" charset="0"/>
                <a:cs typeface="Arial" panose="020B0604020202020204" pitchFamily="34" charset="0"/>
              </a:rPr>
              <a:t>The campaign uses the Health Belief Model to address barriers such as low motivation, limited awareness of risk and lack of confidence. By increasing perceived benefits and reducing obstacles, the campaign promotes long-term behaviour change rather than short-term compliance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(Glanz, Rimer and Viswanath, 2015). </a:t>
            </a:r>
          </a:p>
          <a:p>
            <a:pPr marL="0" indent="0" algn="ctr">
              <a:buNone/>
            </a:pPr>
            <a:r>
              <a:rPr lang="en-GB" sz="1800">
                <a:latin typeface="Arial" panose="020B0604020202020204" pitchFamily="34" charset="0"/>
                <a:cs typeface="Arial" panose="020B0604020202020204" pitchFamily="34" charset="0"/>
              </a:rPr>
              <a:t>Through collaboration between families, schools and the wider community, Munch Better, Feel Great creates supportive environments with clear aims, measurable targets and built-in evaluation. This whole-school approach encourages sustainable healthy eating habits and helps reduce future health inequalities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(Department of Health and Social Care, 2022).</a:t>
            </a:r>
          </a:p>
          <a:p>
            <a:pPr marL="0" indent="0" algn="ctr">
              <a:buNone/>
            </a:pPr>
            <a:endParaRPr lang="en-GB"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1FD72-05DA-FCEC-C0D7-A95A69C20016}"/>
              </a:ext>
            </a:extLst>
          </p:cNvPr>
          <p:cNvSpPr txBox="1"/>
          <p:nvPr/>
        </p:nvSpPr>
        <p:spPr>
          <a:xfrm>
            <a:off x="10287000" y="6492875"/>
            <a:ext cx="4201025"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pic>
        <p:nvPicPr>
          <p:cNvPr id="1026" name="Picture 2" descr="Nutrition Infographic Kids Stock Illustrations – 467 Nutrition Infographic  Kids Stock Illustrations, Vectors &amp; Clipart - Dreamstime">
            <a:extLst>
              <a:ext uri="{FF2B5EF4-FFF2-40B4-BE49-F238E27FC236}">
                <a16:creationId xmlns:a16="http://schemas.microsoft.com/office/drawing/2014/main" id="{2B07EA5B-7DCF-3565-334E-93E526C52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4" y="1050756"/>
            <a:ext cx="3569368" cy="3653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31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A4D8-66C6-A96F-451F-E230DE84DDDD}"/>
              </a:ext>
            </a:extLst>
          </p:cNvPr>
          <p:cNvSpPr>
            <a:spLocks noGrp="1"/>
          </p:cNvSpPr>
          <p:nvPr>
            <p:ph type="title"/>
          </p:nvPr>
        </p:nvSpPr>
        <p:spPr>
          <a:xfrm>
            <a:off x="214746" y="146916"/>
            <a:ext cx="10515600" cy="1325563"/>
          </a:xfrm>
        </p:spPr>
        <p:txBody>
          <a:bodyPr/>
          <a:lstStyle/>
          <a:p>
            <a:r>
              <a:rPr lang="en-GB" err="1"/>
              <a:t>Refrences</a:t>
            </a:r>
            <a:endParaRPr lang="en-GB"/>
          </a:p>
        </p:txBody>
      </p:sp>
      <p:sp>
        <p:nvSpPr>
          <p:cNvPr id="3" name="Content Placeholder 2">
            <a:extLst>
              <a:ext uri="{FF2B5EF4-FFF2-40B4-BE49-F238E27FC236}">
                <a16:creationId xmlns:a16="http://schemas.microsoft.com/office/drawing/2014/main" id="{08AE36E0-5469-F547-8E6A-7C0797B6FE5D}"/>
              </a:ext>
            </a:extLst>
          </p:cNvPr>
          <p:cNvSpPr>
            <a:spLocks noGrp="1"/>
          </p:cNvSpPr>
          <p:nvPr>
            <p:ph idx="1"/>
          </p:nvPr>
        </p:nvSpPr>
        <p:spPr>
          <a:xfrm>
            <a:off x="72736" y="1335505"/>
            <a:ext cx="11281064" cy="5283504"/>
          </a:xfrm>
        </p:spPr>
        <p:txBody>
          <a:bodyPr vert="horz" lIns="91440" tIns="45720" rIns="91440" bIns="45720" rtlCol="0" anchor="t">
            <a:normAutofit/>
          </a:bodyPr>
          <a:lstStyle/>
          <a:p>
            <a:pPr marL="0" indent="0">
              <a:buNone/>
            </a:pPr>
            <a:r>
              <a:rPr lang="en-GB" sz="1500"/>
              <a:t>Bandura, A. (1986) </a:t>
            </a:r>
            <a:r>
              <a:rPr lang="en-GB" sz="1500" i="1"/>
              <a:t>Social foundations of thought and action: A social cognitive theory</a:t>
            </a:r>
            <a:r>
              <a:rPr lang="en-GB" sz="1500"/>
              <a:t>. Englewood Cliffs, NJ: Prentice-Hall.</a:t>
            </a:r>
          </a:p>
          <a:p>
            <a:pPr marL="0" indent="0">
              <a:buNone/>
            </a:pPr>
            <a:r>
              <a:rPr lang="en-GB" sz="1500"/>
              <a:t>Contento, I.R. (2016) </a:t>
            </a:r>
            <a:r>
              <a:rPr lang="en-GB" sz="1500" i="1"/>
              <a:t>Nutrition education: Linking research, theory, and practice</a:t>
            </a:r>
            <a:r>
              <a:rPr lang="en-GB" sz="1500"/>
              <a:t>. 3rd </a:t>
            </a:r>
            <a:r>
              <a:rPr lang="en-GB" sz="1500" err="1"/>
              <a:t>edn</a:t>
            </a:r>
            <a:r>
              <a:rPr lang="en-GB" sz="1500"/>
              <a:t>. Burlington, MA: Jones &amp; Bartlett Learning.</a:t>
            </a:r>
          </a:p>
          <a:p>
            <a:pPr marL="0" indent="0">
              <a:buNone/>
            </a:pPr>
            <a:r>
              <a:rPr lang="en-GB" sz="1500"/>
              <a:t>Department of Health and Social Care (2022) </a:t>
            </a:r>
            <a:r>
              <a:rPr lang="en-GB" sz="1500" i="1"/>
              <a:t>Tackling obesity: empowering adults and children to live healthier lives</a:t>
            </a:r>
            <a:r>
              <a:rPr lang="en-GB" sz="1500"/>
              <a:t>. London: DHSC. Available at: </a:t>
            </a:r>
            <a:r>
              <a:rPr lang="en-GB" sz="1500">
                <a:hlinkClick r:id="rId2"/>
              </a:rPr>
              <a:t>https://www.gov.uk</a:t>
            </a:r>
            <a:r>
              <a:rPr lang="en-GB" sz="1500"/>
              <a:t> (Accessed: 6 February 2026).</a:t>
            </a:r>
          </a:p>
          <a:p>
            <a:pPr marL="0" indent="0">
              <a:buNone/>
            </a:pPr>
            <a:r>
              <a:rPr lang="en-GB" sz="1500"/>
              <a:t>Facebook (2026) </a:t>
            </a:r>
            <a:r>
              <a:rPr lang="en-GB" sz="1500" i="1"/>
              <a:t>Photo post</a:t>
            </a:r>
            <a:r>
              <a:rPr lang="en-GB" sz="1500"/>
              <a:t>. Available at: </a:t>
            </a:r>
            <a:r>
              <a:rPr lang="en-GB" sz="1500">
                <a:hlinkClick r:id="rId3"/>
              </a:rPr>
              <a:t>https://www.facebook.com/photo.php?fbid=1701304943248215&amp;set=a.627139002778827&amp;id=100064481988528</a:t>
            </a:r>
            <a:r>
              <a:rPr lang="en-GB" sz="1500"/>
              <a:t> (Accessed: 10 February 2026).</a:t>
            </a:r>
          </a:p>
          <a:p>
            <a:pPr marL="0" indent="0">
              <a:buNone/>
            </a:pPr>
            <a:r>
              <a:rPr lang="en-GB" sz="1500" err="1"/>
              <a:t>Freepik.com</a:t>
            </a:r>
            <a:r>
              <a:rPr lang="en-GB" sz="1500"/>
              <a:t> (2026) </a:t>
            </a:r>
            <a:r>
              <a:rPr lang="en-GB" sz="1500" i="1"/>
              <a:t>Picky children refusing healthy food illustration</a:t>
            </a:r>
            <a:r>
              <a:rPr lang="en-GB" sz="1500"/>
              <a:t>. Available at: </a:t>
            </a:r>
            <a:r>
              <a:rPr lang="en-GB" sz="1500">
                <a:hlinkClick r:id="rId4"/>
              </a:rPr>
              <a:t>https://www.freepik.com/free-vector/picky-children-refusing-healthy-food_18733986.htm</a:t>
            </a:r>
            <a:r>
              <a:rPr lang="en-GB" sz="1500"/>
              <a:t> (Accessed: 10 February 2026).</a:t>
            </a:r>
          </a:p>
          <a:p>
            <a:pPr marL="0" indent="0">
              <a:buNone/>
            </a:pPr>
            <a:r>
              <a:rPr lang="en-GB" sz="1500"/>
              <a:t>Glanz, K., Rimer, B.K. and Viswanath, K. (2015) </a:t>
            </a:r>
            <a:r>
              <a:rPr lang="en-GB" sz="1500" i="1"/>
              <a:t>Health </a:t>
            </a:r>
            <a:r>
              <a:rPr lang="en-GB" sz="1500" i="1" err="1"/>
              <a:t>behavior</a:t>
            </a:r>
            <a:r>
              <a:rPr lang="en-GB" sz="1500" i="1"/>
              <a:t>: Theory, research, and practice</a:t>
            </a:r>
            <a:r>
              <a:rPr lang="en-GB" sz="1500"/>
              <a:t>. 5th </a:t>
            </a:r>
            <a:r>
              <a:rPr lang="en-GB" sz="1500" err="1"/>
              <a:t>edn</a:t>
            </a:r>
            <a:r>
              <a:rPr lang="en-GB" sz="1500"/>
              <a:t>. San Francisco: Jossey-Bass.</a:t>
            </a:r>
          </a:p>
          <a:p>
            <a:pPr marL="0" indent="0">
              <a:buNone/>
            </a:pPr>
            <a:r>
              <a:rPr lang="en-GB" sz="1500"/>
              <a:t>Instagram (2017) </a:t>
            </a:r>
            <a:r>
              <a:rPr lang="en-GB" sz="1500" i="1" err="1"/>
              <a:t>eatrightPRO</a:t>
            </a:r>
            <a:r>
              <a:rPr lang="en-GB" sz="1500" i="1"/>
              <a:t> Instagram post</a:t>
            </a:r>
            <a:r>
              <a:rPr lang="en-GB" sz="1500"/>
              <a:t>. Available at: </a:t>
            </a:r>
            <a:r>
              <a:rPr lang="en-GB" sz="1500">
                <a:hlinkClick r:id="rId5"/>
              </a:rPr>
              <a:t>https://www.instagram.com/p/DUkcu3-DGKF/</a:t>
            </a:r>
            <a:r>
              <a:rPr lang="en-GB" sz="1500"/>
              <a:t>(Accessed: 10 February 2026).</a:t>
            </a:r>
          </a:p>
          <a:p>
            <a:endParaRPr lang="en-GB" sz="15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475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AC9B5-56A9-0516-5625-5AB2676D1EC6}"/>
              </a:ext>
            </a:extLst>
          </p:cNvPr>
          <p:cNvSpPr>
            <a:spLocks noGrp="1"/>
          </p:cNvSpPr>
          <p:nvPr>
            <p:ph idx="1"/>
          </p:nvPr>
        </p:nvSpPr>
        <p:spPr>
          <a:xfrm>
            <a:off x="155864" y="187037"/>
            <a:ext cx="11522789" cy="6550648"/>
          </a:xfrm>
        </p:spPr>
        <p:txBody>
          <a:bodyPr>
            <a:normAutofit/>
          </a:bodyPr>
          <a:lstStyle/>
          <a:p>
            <a:pPr marL="0" indent="0">
              <a:buNone/>
            </a:pPr>
            <a:r>
              <a:rPr lang="en-GB" sz="1400">
                <a:latin typeface="Arial" panose="020B0604020202020204" pitchFamily="34" charset="0"/>
                <a:cs typeface="Arial" panose="020B0604020202020204" pitchFamily="34" charset="0"/>
              </a:rPr>
              <a:t>Jacka, F.N. et al. (2011) ‘A prospective study of diet quality and mental health in adolescents’, </a:t>
            </a:r>
            <a:r>
              <a:rPr lang="en-GB" sz="1400" i="1" err="1">
                <a:latin typeface="Arial" panose="020B0604020202020204" pitchFamily="34" charset="0"/>
                <a:cs typeface="Arial" panose="020B0604020202020204" pitchFamily="34" charset="0"/>
              </a:rPr>
              <a:t>PLoS</a:t>
            </a:r>
            <a:r>
              <a:rPr lang="en-GB" sz="1400" i="1">
                <a:latin typeface="Arial" panose="020B0604020202020204" pitchFamily="34" charset="0"/>
                <a:cs typeface="Arial" panose="020B0604020202020204" pitchFamily="34" charset="0"/>
              </a:rPr>
              <a:t> ONE</a:t>
            </a:r>
            <a:r>
              <a:rPr lang="en-GB" sz="1400">
                <a:latin typeface="Arial" panose="020B0604020202020204" pitchFamily="34" charset="0"/>
                <a:cs typeface="Arial" panose="020B0604020202020204" pitchFamily="34" charset="0"/>
              </a:rPr>
              <a:t>, 6(9), e24805.</a:t>
            </a:r>
          </a:p>
          <a:p>
            <a:pPr marL="0" indent="0">
              <a:buNone/>
            </a:pPr>
            <a:r>
              <a:rPr lang="en-GB" sz="1400">
                <a:latin typeface="Arial" panose="020B0604020202020204" pitchFamily="34" charset="0"/>
                <a:cs typeface="Arial" panose="020B0604020202020204" pitchFamily="34" charset="0"/>
              </a:rPr>
              <a:t>Jacka, F. (2016) </a:t>
            </a:r>
            <a:r>
              <a:rPr lang="en-GB" sz="1400" i="1">
                <a:latin typeface="Arial" panose="020B0604020202020204" pitchFamily="34" charset="0"/>
                <a:cs typeface="Arial" panose="020B0604020202020204" pitchFamily="34" charset="0"/>
              </a:rPr>
              <a:t>Diet and mental health in children and adolescents</a:t>
            </a:r>
            <a:r>
              <a:rPr lang="en-GB" sz="1400">
                <a:latin typeface="Arial" panose="020B0604020202020204" pitchFamily="34" charset="0"/>
                <a:cs typeface="Arial" panose="020B0604020202020204" pitchFamily="34" charset="0"/>
              </a:rPr>
              <a:t>. Food and Mood Centre. Available at: </a:t>
            </a:r>
            <a:r>
              <a:rPr lang="en-GB" sz="1400">
                <a:latin typeface="Arial" panose="020B0604020202020204" pitchFamily="34" charset="0"/>
                <a:cs typeface="Arial" panose="020B0604020202020204" pitchFamily="34" charset="0"/>
                <a:hlinkClick r:id="rId2"/>
              </a:rPr>
              <a:t>https://foodandmoodcentre.com.au</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a:t>
            </a:r>
            <a:r>
              <a:rPr lang="en-GB" sz="1400" i="1">
                <a:latin typeface="Arial" panose="020B0604020202020204" pitchFamily="34" charset="0"/>
                <a:cs typeface="Arial" panose="020B0604020202020204" pitchFamily="34" charset="0"/>
              </a:rPr>
              <a:t>Health Communication</a:t>
            </a:r>
            <a:r>
              <a:rPr lang="en-GB" sz="1400">
                <a:latin typeface="Arial" panose="020B0604020202020204" pitchFamily="34" charset="0"/>
                <a:cs typeface="Arial" panose="020B0604020202020204" pitchFamily="34" charset="0"/>
              </a:rPr>
              <a:t>, 30(6), pp. 566–576.</a:t>
            </a:r>
          </a:p>
          <a:p>
            <a:pPr marL="0" indent="0">
              <a:buNone/>
            </a:pPr>
            <a:r>
              <a:rPr lang="en-GB" sz="1400">
                <a:latin typeface="Arial" panose="020B0604020202020204" pitchFamily="34" charset="0"/>
                <a:cs typeface="Arial" panose="020B0604020202020204" pitchFamily="34" charset="0"/>
              </a:rPr>
              <a:t>NHS (2022)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NHS. Available at: </a:t>
            </a:r>
            <a:r>
              <a:rPr lang="en-GB" sz="1400">
                <a:latin typeface="Arial" panose="020B0604020202020204" pitchFamily="34" charset="0"/>
                <a:cs typeface="Arial" panose="020B0604020202020204" pitchFamily="34" charset="0"/>
                <a:hlinkClick r:id="rId3"/>
              </a:rPr>
              <a:t>https://www.nhs.uk</a:t>
            </a:r>
            <a:r>
              <a:rPr lang="en-GB" sz="1400">
                <a:latin typeface="Arial" panose="020B0604020202020204" pitchFamily="34" charset="0"/>
                <a:cs typeface="Arial" panose="020B0604020202020204" pitchFamily="34" charset="0"/>
              </a:rPr>
              <a:t> (Accessed: 6 February 2026).</a:t>
            </a:r>
          </a:p>
          <a:p>
            <a:pPr marL="0" indent="0">
              <a:buNone/>
            </a:pPr>
            <a:r>
              <a:rPr lang="en-GB" sz="1400" err="1">
                <a:latin typeface="Arial" panose="020B0604020202020204" pitchFamily="34" charset="0"/>
                <a:cs typeface="Arial" panose="020B0604020202020204" pitchFamily="34" charset="0"/>
              </a:rPr>
              <a:t>Oudat</a:t>
            </a:r>
            <a:r>
              <a:rPr lang="en-GB" sz="1400">
                <a:latin typeface="Arial" panose="020B0604020202020204" pitchFamily="34" charset="0"/>
                <a:cs typeface="Arial" panose="020B0604020202020204" pitchFamily="34" charset="0"/>
              </a:rPr>
              <a:t>, Q., Messiah, S.E., </a:t>
            </a:r>
            <a:r>
              <a:rPr lang="en-GB" sz="1400" err="1">
                <a:latin typeface="Arial" panose="020B0604020202020204" pitchFamily="34" charset="0"/>
                <a:cs typeface="Arial" panose="020B0604020202020204" pitchFamily="34" charset="0"/>
              </a:rPr>
              <a:t>Ghoneum</a:t>
            </a:r>
            <a:r>
              <a:rPr lang="en-GB" sz="1400">
                <a:latin typeface="Arial" panose="020B0604020202020204" pitchFamily="34" charset="0"/>
                <a:cs typeface="Arial" panose="020B0604020202020204" pitchFamily="34" charset="0"/>
              </a:rPr>
              <a:t>, A.D. and </a:t>
            </a:r>
            <a:r>
              <a:rPr lang="en-GB" sz="1400" err="1">
                <a:latin typeface="Arial" panose="020B0604020202020204" pitchFamily="34" charset="0"/>
                <a:cs typeface="Arial" panose="020B0604020202020204" pitchFamily="34" charset="0"/>
              </a:rPr>
              <a:t>Okour</a:t>
            </a:r>
            <a:r>
              <a:rPr lang="en-GB" sz="1400">
                <a:latin typeface="Arial" panose="020B0604020202020204" pitchFamily="34" charset="0"/>
                <a:cs typeface="Arial" panose="020B0604020202020204" pitchFamily="34" charset="0"/>
              </a:rPr>
              <a:t>, A. (2025) ‘A narrative review of multifactorial determinants of childhood eating </a:t>
            </a:r>
            <a:r>
              <a:rPr lang="en-GB" sz="1400" err="1">
                <a:latin typeface="Arial" panose="020B0604020202020204" pitchFamily="34" charset="0"/>
                <a:cs typeface="Arial" panose="020B0604020202020204" pitchFamily="34" charset="0"/>
              </a:rPr>
              <a:t>behaviors</a:t>
            </a:r>
            <a:r>
              <a:rPr lang="en-GB" sz="1400">
                <a:latin typeface="Arial" panose="020B0604020202020204" pitchFamily="34" charset="0"/>
                <a:cs typeface="Arial" panose="020B0604020202020204" pitchFamily="34" charset="0"/>
              </a:rPr>
              <a:t>: insights and interventions using the Social Ecological Model’, </a:t>
            </a:r>
            <a:r>
              <a:rPr lang="en-GB" sz="1400" i="1">
                <a:latin typeface="Arial" panose="020B0604020202020204" pitchFamily="34" charset="0"/>
                <a:cs typeface="Arial" panose="020B0604020202020204" pitchFamily="34" charset="0"/>
              </a:rPr>
              <a:t>Children</a:t>
            </a:r>
            <a:r>
              <a:rPr lang="en-GB" sz="1400">
                <a:latin typeface="Arial" panose="020B0604020202020204" pitchFamily="34" charset="0"/>
                <a:cs typeface="Arial" panose="020B0604020202020204" pitchFamily="34" charset="0"/>
              </a:rPr>
              <a:t>, 12(3), p. 388. doi:10.3390/children12030388.</a:t>
            </a:r>
          </a:p>
          <a:p>
            <a:pPr marL="0" indent="0">
              <a:buNone/>
            </a:pPr>
            <a:r>
              <a:rPr lang="en-GB" sz="1400">
                <a:latin typeface="Arial" panose="020B0604020202020204" pitchFamily="34" charset="0"/>
                <a:cs typeface="Arial" panose="020B0604020202020204" pitchFamily="34" charset="0"/>
              </a:rPr>
              <a:t>Plessis, L.D. (2023) </a:t>
            </a:r>
            <a:r>
              <a:rPr lang="en-GB" sz="1400" i="1">
                <a:latin typeface="Arial" panose="020B0604020202020204" pitchFamily="34" charset="0"/>
                <a:cs typeface="Arial" panose="020B0604020202020204" pitchFamily="34" charset="0"/>
              </a:rPr>
              <a:t>22 rewarding self-reflection activities for various ages</a:t>
            </a:r>
            <a:r>
              <a:rPr lang="en-GB" sz="1400">
                <a:latin typeface="Arial" panose="020B0604020202020204" pitchFamily="34" charset="0"/>
                <a:cs typeface="Arial" panose="020B0604020202020204" pitchFamily="34" charset="0"/>
              </a:rPr>
              <a:t>. Teaching Expertise. Available at: </a:t>
            </a:r>
            <a:r>
              <a:rPr lang="en-GB" sz="1400">
                <a:latin typeface="Arial" panose="020B0604020202020204" pitchFamily="34" charset="0"/>
                <a:cs typeface="Arial" panose="020B0604020202020204" pitchFamily="34" charset="0"/>
                <a:hlinkClick r:id="rId4"/>
              </a:rPr>
              <a:t>https://www.teachingexpertise.com</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Public Health England (2021) </a:t>
            </a:r>
            <a:r>
              <a:rPr lang="en-GB" sz="1400" i="1">
                <a:latin typeface="Arial" panose="020B0604020202020204" pitchFamily="34" charset="0"/>
                <a:cs typeface="Arial" panose="020B0604020202020204" pitchFamily="34" charset="0"/>
              </a:rPr>
              <a:t>The role of diet in childhood health</a:t>
            </a:r>
            <a:r>
              <a:rPr lang="en-GB" sz="1400">
                <a:latin typeface="Arial" panose="020B0604020202020204" pitchFamily="34" charset="0"/>
                <a:cs typeface="Arial" panose="020B0604020202020204" pitchFamily="34" charset="0"/>
              </a:rPr>
              <a:t>. London: PHE.</a:t>
            </a:r>
          </a:p>
          <a:p>
            <a:pPr marL="0" indent="0">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a:t>
            </a:r>
          </a:p>
          <a:p>
            <a:pPr marL="0" indent="0">
              <a:buNone/>
            </a:pPr>
            <a:r>
              <a:rPr lang="en-GB" sz="1400">
                <a:latin typeface="Arial" panose="020B0604020202020204" pitchFamily="34" charset="0"/>
                <a:cs typeface="Arial" panose="020B0604020202020204" pitchFamily="34" charset="0"/>
              </a:rPr>
              <a:t>Sahoo, K. et al. (2015) ‘Childhood obesity: causes and consequences’, </a:t>
            </a:r>
            <a:r>
              <a:rPr lang="en-GB" sz="1400" i="1">
                <a:latin typeface="Arial" panose="020B0604020202020204" pitchFamily="34" charset="0"/>
                <a:cs typeface="Arial" panose="020B0604020202020204" pitchFamily="34" charset="0"/>
              </a:rPr>
              <a:t>Journal of Family Medicine and Primary Care</a:t>
            </a:r>
            <a:r>
              <a:rPr lang="en-GB" sz="1400">
                <a:latin typeface="Arial" panose="020B0604020202020204" pitchFamily="34" charset="0"/>
                <a:cs typeface="Arial" panose="020B0604020202020204" pitchFamily="34" charset="0"/>
              </a:rPr>
              <a:t>, 4(2), pp. 187–192.</a:t>
            </a:r>
          </a:p>
          <a:p>
            <a:pPr marL="0" indent="0">
              <a:buNone/>
            </a:pPr>
            <a:r>
              <a:rPr lang="en-GB" sz="1400">
                <a:latin typeface="Arial" panose="020B0604020202020204" pitchFamily="34" charset="0"/>
                <a:cs typeface="Arial" panose="020B0604020202020204" pitchFamily="34" charset="0"/>
              </a:rPr>
              <a:t>Science Photo Library (2026) </a:t>
            </a:r>
            <a:r>
              <a:rPr lang="en-GB" sz="1400" i="1">
                <a:latin typeface="Arial" panose="020B0604020202020204" pitchFamily="34" charset="0"/>
                <a:cs typeface="Arial" panose="020B0604020202020204" pitchFamily="34" charset="0"/>
              </a:rPr>
              <a:t>Child’s brain anatomy illustration</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5"/>
              </a:rPr>
              <a:t>https://www.sciencephoto.com</a:t>
            </a:r>
            <a:r>
              <a:rPr lang="en-GB" sz="1400">
                <a:latin typeface="Arial" panose="020B0604020202020204" pitchFamily="34" charset="0"/>
                <a:cs typeface="Arial" panose="020B0604020202020204" pitchFamily="34" charset="0"/>
              </a:rPr>
              <a:t>(Accessed: 9 February 2026).</a:t>
            </a:r>
          </a:p>
          <a:p>
            <a:pPr marL="0" indent="0">
              <a:buNone/>
            </a:pPr>
            <a:r>
              <a:rPr lang="en-GB" sz="1400">
                <a:latin typeface="Arial" panose="020B0604020202020204" pitchFamily="34" charset="0"/>
                <a:cs typeface="Arial" panose="020B0604020202020204" pitchFamily="34" charset="0"/>
              </a:rPr>
              <a:t>Story, M., Kaphingst, K.M., Robinson-O’Brien, R. and Glanz, K. (2008) ‘Creating healthy food and eating environments: Policy and environmental approaches’, </a:t>
            </a:r>
            <a:r>
              <a:rPr lang="en-GB" sz="1400" i="1">
                <a:latin typeface="Arial" panose="020B0604020202020204" pitchFamily="34" charset="0"/>
                <a:cs typeface="Arial" panose="020B0604020202020204" pitchFamily="34" charset="0"/>
              </a:rPr>
              <a:t>Annual Review of Public Health</a:t>
            </a:r>
            <a:r>
              <a:rPr lang="en-GB" sz="1400">
                <a:latin typeface="Arial" panose="020B0604020202020204" pitchFamily="34" charset="0"/>
                <a:cs typeface="Arial" panose="020B0604020202020204" pitchFamily="34" charset="0"/>
              </a:rPr>
              <a:t>, 29, pp. 253–272.</a:t>
            </a:r>
          </a:p>
          <a:p>
            <a:pPr marL="0" indent="0">
              <a:buNone/>
            </a:pPr>
            <a:r>
              <a:rPr lang="en-GB" sz="1400">
                <a:latin typeface="Arial" panose="020B0604020202020204" pitchFamily="34" charset="0"/>
                <a:cs typeface="Arial" panose="020B0604020202020204" pitchFamily="34" charset="0"/>
              </a:rPr>
              <a:t>The Food Foundation (2024) </a:t>
            </a:r>
            <a:r>
              <a:rPr lang="en-GB" sz="1400" i="1">
                <a:latin typeface="Arial" panose="020B0604020202020204" pitchFamily="34" charset="0"/>
                <a:cs typeface="Arial" panose="020B0604020202020204" pitchFamily="34" charset="0"/>
              </a:rPr>
              <a:t>Families stuck in food insecurity are buying less fruit and veg as UK’s health divide widens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6"/>
              </a:rPr>
              <a:t>https://foodfoundation.org.uk</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WHO. Available at: </a:t>
            </a:r>
            <a:r>
              <a:rPr lang="en-GB" sz="1400">
                <a:latin typeface="Arial" panose="020B0604020202020204" pitchFamily="34" charset="0"/>
                <a:cs typeface="Arial" panose="020B0604020202020204" pitchFamily="34" charset="0"/>
                <a:hlinkClick r:id="rId7"/>
              </a:rPr>
              <a:t>https://www.who.int</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X (formerly Twitter) (2026) </a:t>
            </a:r>
            <a:r>
              <a:rPr lang="en-GB" sz="1400" i="1">
                <a:latin typeface="Arial" panose="020B0604020202020204" pitchFamily="34" charset="0"/>
                <a:cs typeface="Arial" panose="020B0604020202020204" pitchFamily="34" charset="0"/>
              </a:rPr>
              <a:t>FAO post</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8"/>
              </a:rPr>
              <a:t>https://x.com/FAO/status/1369466284161785858</a:t>
            </a:r>
            <a:r>
              <a:rPr lang="en-GB" sz="1400">
                <a:latin typeface="Arial" panose="020B0604020202020204" pitchFamily="34" charset="0"/>
                <a:cs typeface="Arial" panose="020B0604020202020204" pitchFamily="34" charset="0"/>
              </a:rPr>
              <a:t> (Accessed: 9 February 2026).</a:t>
            </a:r>
          </a:p>
          <a:p>
            <a:pPr marL="0" indent="0">
              <a:buNone/>
            </a:pPr>
            <a:endParaRPr lang="en-GB"/>
          </a:p>
        </p:txBody>
      </p:sp>
    </p:spTree>
    <p:extLst>
      <p:ext uri="{BB962C8B-B14F-4D97-AF65-F5344CB8AC3E}">
        <p14:creationId xmlns:p14="http://schemas.microsoft.com/office/powerpoint/2010/main" val="323060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DE350-4DB6-5735-44C2-574AEE0FC68A}"/>
              </a:ext>
            </a:extLst>
          </p:cNvPr>
          <p:cNvSpPr>
            <a:spLocks noGrp="1"/>
          </p:cNvSpPr>
          <p:nvPr>
            <p:ph idx="1"/>
          </p:nvPr>
        </p:nvSpPr>
        <p:spPr>
          <a:xfrm>
            <a:off x="188843" y="228600"/>
            <a:ext cx="11164957" cy="6351104"/>
          </a:xfrm>
        </p:spPr>
        <p:txBody>
          <a:bodyPr>
            <a:normAutofit/>
          </a:bodyPr>
          <a:lstStyle/>
          <a:p>
            <a:pPr marL="0" indent="0">
              <a:buNone/>
            </a:pPr>
            <a:r>
              <a:rPr lang="en-GB" sz="1400"/>
              <a:t>Bandura, A. (1997) Self-efficacy: The exercise of control. New York: Freeman.</a:t>
            </a:r>
          </a:p>
          <a:p>
            <a:pPr marL="0" indent="0">
              <a:buNone/>
            </a:pPr>
            <a:r>
              <a:rPr lang="en-GB" sz="1400"/>
              <a:t>British Nutrition Foundation (2023) Nutrition for children. London: BNF.</a:t>
            </a:r>
          </a:p>
          <a:p>
            <a:pPr marL="0" indent="0">
              <a:buNone/>
            </a:pPr>
            <a:r>
              <a:rPr lang="en-GB" sz="1400"/>
              <a:t>Change4Life (2021) Healthy lifestyle resources. London: DHSC.</a:t>
            </a:r>
          </a:p>
          <a:p>
            <a:pPr marL="0" indent="0">
              <a:buNone/>
            </a:pPr>
            <a:r>
              <a:rPr lang="en-GB" sz="1400"/>
              <a:t>Chief Medical Officers (2019) UK physical activity guidelines. London: DHSC.</a:t>
            </a:r>
          </a:p>
          <a:p>
            <a:pPr marL="0" indent="0">
              <a:buNone/>
            </a:pPr>
            <a:r>
              <a:rPr lang="en-GB" sz="1400"/>
              <a:t>Department for Education (2021) School food standards. London: DfE.</a:t>
            </a:r>
          </a:p>
          <a:p>
            <a:pPr marL="0" indent="0">
              <a:buNone/>
            </a:pPr>
            <a:r>
              <a:rPr lang="en-GB" sz="1400"/>
              <a:t>Department of Health and Social Care (2019) Childhood obesity: a plan for action. London: DHSC.</a:t>
            </a:r>
          </a:p>
          <a:p>
            <a:pPr marL="0" indent="0">
              <a:buNone/>
            </a:pPr>
            <a:r>
              <a:rPr lang="en-GB" sz="1400"/>
              <a:t>Naidoo, J. and Wills, J. (2016) Foundations for health promotion. 4th </a:t>
            </a:r>
            <a:r>
              <a:rPr lang="en-GB" sz="1400" err="1"/>
              <a:t>edn</a:t>
            </a:r>
            <a:r>
              <a:rPr lang="en-GB" sz="1400"/>
              <a:t>. London: Elsevier.</a:t>
            </a:r>
          </a:p>
          <a:p>
            <a:pPr marL="0" indent="0">
              <a:buNone/>
            </a:pPr>
            <a:r>
              <a:rPr lang="en-GB" sz="1400"/>
              <a:t>NHS Digital (2023) National Child Measurement Programme. London: NHS.</a:t>
            </a:r>
          </a:p>
          <a:p>
            <a:pPr marL="0" indent="0">
              <a:buNone/>
            </a:pPr>
            <a:r>
              <a:rPr lang="en-GB" sz="1400"/>
              <a:t>NHS England (2020) Obesity statistics. London: NHS.</a:t>
            </a:r>
          </a:p>
          <a:p>
            <a:pPr marL="0" indent="0">
              <a:buNone/>
            </a:pPr>
            <a:r>
              <a:rPr lang="en-GB" sz="1400"/>
              <a:t>Public Health England (2018) Best start in life.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The Daily Mile Foundation (2023) Impact report. Stirling: TDMF.</a:t>
            </a:r>
          </a:p>
          <a:p>
            <a:pPr marL="0" indent="0">
              <a:buNone/>
            </a:pPr>
            <a:r>
              <a:rPr lang="en-GB" sz="1400"/>
              <a:t>World Health Organization (2020) Guidelines on physical activity and sedentary behaviour. Geneva: WHO.</a:t>
            </a:r>
          </a:p>
          <a:p>
            <a:pPr marL="0" indent="0">
              <a:buNone/>
            </a:pPr>
            <a:r>
              <a:rPr lang="en-GB" sz="1400"/>
              <a:t>Image - admin (2019). Psychoeducational Evaluation: 3 Tips for Parents | Cannizzaro </a:t>
            </a:r>
            <a:r>
              <a:rPr lang="en-GB" sz="1400" err="1"/>
              <a:t>Pediatrics</a:t>
            </a:r>
            <a:r>
              <a:rPr lang="en-GB" sz="1400"/>
              <a:t>. [online] Cannizzaro Integrative </a:t>
            </a:r>
            <a:r>
              <a:rPr lang="en-GB" sz="1400" err="1"/>
              <a:t>Pediatric</a:t>
            </a:r>
            <a:r>
              <a:rPr lang="en-GB" sz="1400"/>
              <a:t> </a:t>
            </a:r>
            <a:r>
              <a:rPr lang="en-GB" sz="1400" err="1"/>
              <a:t>Center</a:t>
            </a:r>
            <a:r>
              <a:rPr lang="en-GB" sz="1400"/>
              <a:t>. Available at: </a:t>
            </a:r>
            <a:r>
              <a:rPr lang="en-GB" sz="1400">
                <a:hlinkClick r:id="rId2"/>
              </a:rPr>
              <a:t>https://mycipc.com/psychoeducational-evaluation-3-tips-for-parents/</a:t>
            </a:r>
            <a:r>
              <a:rPr lang="en-GB" sz="1400"/>
              <a:t>. </a:t>
            </a:r>
          </a:p>
          <a:p>
            <a:pPr marL="0" indent="0">
              <a:buNone/>
            </a:pPr>
            <a:r>
              <a:rPr lang="en-GB" sz="1400"/>
              <a:t>Image - NCVO. (n.d.). The evaluation process. [online] Available at: </a:t>
            </a:r>
            <a:r>
              <a:rPr lang="en-GB" sz="1400">
                <a:hlinkClick r:id="rId3"/>
              </a:rPr>
              <a:t>https://www.ncvo.org.uk/help-and-guidance/strategy-and-impact/impact-evaluation/about-impact-and-evaluation/the-evaluation-process/</a:t>
            </a:r>
            <a:r>
              <a:rPr lang="en-GB" sz="1400"/>
              <a:t>. </a:t>
            </a:r>
          </a:p>
        </p:txBody>
      </p:sp>
    </p:spTree>
    <p:extLst>
      <p:ext uri="{BB962C8B-B14F-4D97-AF65-F5344CB8AC3E}">
        <p14:creationId xmlns:p14="http://schemas.microsoft.com/office/powerpoint/2010/main" val="2758692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078DD-EB3F-6492-19F2-F864DE3A580C}"/>
              </a:ext>
            </a:extLst>
          </p:cNvPr>
          <p:cNvSpPr>
            <a:spLocks noGrp="1"/>
          </p:cNvSpPr>
          <p:nvPr>
            <p:ph idx="1"/>
          </p:nvPr>
        </p:nvSpPr>
        <p:spPr>
          <a:xfrm>
            <a:off x="120579" y="110532"/>
            <a:ext cx="11907297" cy="6601767"/>
          </a:xfrm>
        </p:spPr>
        <p:txBody>
          <a:bodyPr>
            <a:normAutofit/>
          </a:bodyPr>
          <a:lstStyle/>
          <a:p>
            <a:pPr marL="0" indent="0">
              <a:buNone/>
            </a:pPr>
            <a:r>
              <a:rPr lang="en-GB" sz="1400"/>
              <a:t>Department for Education (2021) Physical education programmes of study: key stages 1 and 2. London: Department for Education. Available at: https://www.gov.uk/government/publications/national-curriculum-in-england-physical-education-programmes-of-study (Accessed: 9 February 2026).</a:t>
            </a:r>
          </a:p>
          <a:p>
            <a:pPr marL="0" indent="0">
              <a:buNone/>
            </a:pPr>
            <a:r>
              <a:rPr lang="en-GB" sz="1400"/>
              <a:t>Public Health England (2018) Best start in life: improving children’s health. London: Public Health England.</a:t>
            </a:r>
          </a:p>
          <a:p>
            <a:pPr marL="0" indent="0">
              <a:buNone/>
            </a:pPr>
            <a:r>
              <a:rPr lang="en-GB" sz="1400"/>
              <a:t>Association for Physical Education (2020) Health position paper. Worcester: Association for Physical Education.</a:t>
            </a:r>
          </a:p>
          <a:p>
            <a:pPr marL="0" indent="0">
              <a:buNone/>
            </a:pPr>
            <a:r>
              <a:rPr lang="en-GB" sz="1400"/>
              <a:t>Sport England (2022) Active Lives: children and young people survey. London: Sport England. Available at: </a:t>
            </a:r>
            <a:r>
              <a:rPr lang="en-GB" sz="1400">
                <a:hlinkClick r:id="rId2"/>
              </a:rPr>
              <a:t>https://www.sportengland.or</a:t>
            </a:r>
            <a:r>
              <a:rPr lang="en-GB" sz="1400"/>
              <a:t>  (Accessed:7 February 2026).</a:t>
            </a:r>
          </a:p>
          <a:p>
            <a:pPr marL="0" indent="0">
              <a:buNone/>
            </a:pPr>
            <a:r>
              <a:rPr lang="en-GB" sz="1400"/>
              <a:t>World Health Organization (2021) Making physical activity a priority in schools. Geneva: World Health Organization. Available at: </a:t>
            </a:r>
            <a:r>
              <a:rPr lang="en-GB" sz="1400">
                <a:hlinkClick r:id="rId3"/>
              </a:rPr>
              <a:t>https://www.who.int</a:t>
            </a:r>
            <a:r>
              <a:rPr lang="en-GB" sz="1400"/>
              <a:t>  (Accessed: 8 February 2026)</a:t>
            </a:r>
          </a:p>
          <a:p>
            <a:pPr marL="0" indent="0">
              <a:buNone/>
            </a:pPr>
            <a:r>
              <a:rPr lang="en-GB" sz="1400"/>
              <a:t>Public Health England (2018) Best start in life: improving children’s health. London: </a:t>
            </a:r>
          </a:p>
          <a:p>
            <a:pPr marL="0" indent="0">
              <a:buNone/>
            </a:pPr>
            <a:r>
              <a:rPr lang="en-GB" sz="1400"/>
              <a:t>Public Health England.Change4Life (2021) Healthy eating and physical activity resources for families. London:</a:t>
            </a:r>
          </a:p>
          <a:p>
            <a:pPr marL="0" indent="0">
              <a:buNone/>
            </a:pPr>
            <a:r>
              <a:rPr lang="en-GB" sz="1400"/>
              <a:t> Department of Health and Social Care. Available at: </a:t>
            </a:r>
            <a:r>
              <a:rPr lang="en-GB" sz="1400">
                <a:hlinkClick r:id="rId4"/>
              </a:rPr>
              <a:t>https://www.nhs.uk/change4life</a:t>
            </a:r>
            <a:r>
              <a:rPr lang="en-GB" sz="1400"/>
              <a:t>  (Accessed: 4 February 2026).</a:t>
            </a:r>
          </a:p>
          <a:p>
            <a:pPr marL="0" indent="0">
              <a:buNone/>
            </a:pPr>
            <a:r>
              <a:rPr lang="en-GB" sz="1400"/>
              <a:t>Sport England (2022) Active Lives: children and young people survey. London: Sport England. Available at: </a:t>
            </a:r>
            <a:r>
              <a:rPr lang="en-GB" sz="1400">
                <a:hlinkClick r:id="rId5"/>
              </a:rPr>
              <a:t>https://www.sportengland.org</a:t>
            </a:r>
            <a:r>
              <a:rPr lang="en-GB" sz="1400"/>
              <a:t>  (Accessed: 5th February 2026).</a:t>
            </a:r>
          </a:p>
          <a:p>
            <a:pPr marL="0" indent="0">
              <a:buNone/>
            </a:pPr>
            <a:r>
              <a:rPr lang="en-GB" sz="1400"/>
              <a:t>World Health Organization (2020) Guidelines on physical activity and sedentary behaviour. Geneva: World Health Organization. Available at: </a:t>
            </a:r>
            <a:r>
              <a:rPr lang="en-GB" sz="1400">
                <a:hlinkClick r:id="rId3"/>
              </a:rPr>
              <a:t>https://www.who.int</a:t>
            </a:r>
            <a:r>
              <a:rPr lang="en-GB" sz="1400"/>
              <a:t>  (Accessed: 9 February 2026).</a:t>
            </a:r>
          </a:p>
          <a:p>
            <a:pPr marL="0" indent="0">
              <a:buNone/>
            </a:pPr>
            <a:r>
              <a:rPr lang="en-GB" sz="1400"/>
              <a:t>British Nutrition Foundation (2023) Nutrition for children. London: British Nutrition Foundation. Available at: </a:t>
            </a:r>
            <a:r>
              <a:rPr lang="en-GB" sz="1400">
                <a:hlinkClick r:id="rId6"/>
              </a:rPr>
              <a:t>https://www.nutrition.org.uk</a:t>
            </a:r>
            <a:r>
              <a:rPr lang="en-GB" sz="1400"/>
              <a:t>  (Accessed: 3rd February 2026).</a:t>
            </a:r>
          </a:p>
          <a:p>
            <a:pPr marL="0" indent="0">
              <a:buNone/>
            </a:pPr>
            <a:r>
              <a:rPr lang="en-GB" sz="1400"/>
              <a:t>National Institute for Health and Care Excellence (NICE) (2015) Obesity: identification, assessment and management (CG189). London: NICE. Available at: </a:t>
            </a:r>
            <a:r>
              <a:rPr lang="en-GB" sz="1400">
                <a:hlinkClick r:id="rId7"/>
              </a:rPr>
              <a:t>https://www.nice.org.uk</a:t>
            </a:r>
            <a:r>
              <a:rPr lang="en-GB" sz="1400"/>
              <a:t>  (Accessed: 7 February 2026)</a:t>
            </a:r>
          </a:p>
          <a:p>
            <a:pPr marL="0" indent="0">
              <a:buNone/>
            </a:pPr>
            <a:r>
              <a:rPr lang="en-GB" sz="1400"/>
              <a:t>https://www.sciencephoto.com/media/832908/view/child-s-brain-anatomy-illustration</a:t>
            </a:r>
          </a:p>
          <a:p>
            <a:pPr marL="0" indent="0">
              <a:buNone/>
            </a:pPr>
            <a:endParaRPr lang="en-GB" sz="1400"/>
          </a:p>
          <a:p>
            <a:pPr marL="0" indent="0">
              <a:buNone/>
            </a:pPr>
            <a:endParaRPr lang="en-GB" sz="1400"/>
          </a:p>
        </p:txBody>
      </p:sp>
    </p:spTree>
    <p:extLst>
      <p:ext uri="{BB962C8B-B14F-4D97-AF65-F5344CB8AC3E}">
        <p14:creationId xmlns:p14="http://schemas.microsoft.com/office/powerpoint/2010/main" val="749860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76B22-DFE9-2944-7339-8CD5657644F2}"/>
              </a:ext>
            </a:extLst>
          </p:cNvPr>
          <p:cNvSpPr>
            <a:spLocks noGrp="1"/>
          </p:cNvSpPr>
          <p:nvPr>
            <p:ph idx="1"/>
          </p:nvPr>
        </p:nvSpPr>
        <p:spPr>
          <a:xfrm>
            <a:off x="200967" y="251208"/>
            <a:ext cx="11756571" cy="6430945"/>
          </a:xfrm>
        </p:spPr>
        <p:txBody>
          <a:bodyPr>
            <a:normAutofit/>
          </a:bodyPr>
          <a:lstStyle/>
          <a:p>
            <a:pPr marL="0" indent="0">
              <a:buNone/>
            </a:pPr>
            <a:r>
              <a:rPr lang="en-GB" sz="1600"/>
              <a:t>Department of Health and Social Care (2019) Childhood obesity: a plan for action. London: DHSC. Available at: </a:t>
            </a:r>
            <a:r>
              <a:rPr lang="en-GB" sz="1600">
                <a:hlinkClick r:id="rId2"/>
              </a:rPr>
              <a:t>https://www.gov.uk/government/publications/childhood-obesity-a-plan-for-action</a:t>
            </a:r>
            <a:r>
              <a:rPr lang="en-GB" sz="1600"/>
              <a:t>  (Accessed: 9 February 2026).</a:t>
            </a:r>
          </a:p>
          <a:p>
            <a:pPr marL="0" indent="0">
              <a:buNone/>
            </a:pPr>
            <a:r>
              <a:rPr lang="en-GB" sz="1600"/>
              <a:t>Marmot, M., Allen, J., Boyce, T., Goldblatt, P. and Morrison, J. (2020) Health equity in England: </a:t>
            </a:r>
          </a:p>
          <a:p>
            <a:pPr marL="0" indent="0">
              <a:buNone/>
            </a:pPr>
            <a:r>
              <a:rPr lang="en-GB" sz="1600"/>
              <a:t>the Marmot Review 10 years on. London: Institute of Health </a:t>
            </a:r>
            <a:r>
              <a:rPr lang="en-GB" sz="1600" err="1"/>
              <a:t>Equity.National</a:t>
            </a:r>
            <a:r>
              <a:rPr lang="en-GB" sz="1600"/>
              <a:t> Institute for Health and Care Excellence (NICE) (2013) Physical activity for children and young people (PH17). London:</a:t>
            </a:r>
          </a:p>
          <a:p>
            <a:pPr marL="0" indent="0">
              <a:buNone/>
            </a:pPr>
            <a:r>
              <a:rPr lang="en-GB" sz="1600"/>
              <a:t> NICE. Available at: </a:t>
            </a:r>
            <a:r>
              <a:rPr lang="en-GB" sz="1600">
                <a:hlinkClick r:id="rId3"/>
              </a:rPr>
              <a:t>https://www.nice.org.uk</a:t>
            </a:r>
            <a:r>
              <a:rPr lang="en-GB" sz="1600"/>
              <a:t>  (Accessed: 3 February 2026).Public Health England (2018) Best start in life: improving children’s health. London: </a:t>
            </a:r>
          </a:p>
          <a:p>
            <a:pPr marL="0" indent="0">
              <a:buNone/>
            </a:pPr>
            <a:r>
              <a:rPr lang="en-GB" sz="1600"/>
              <a:t>Public Health England. UNICEF (2019) The state of the world’s children. New York: UNICEF.</a:t>
            </a:r>
          </a:p>
          <a:p>
            <a:pPr marL="0" indent="0">
              <a:buNone/>
            </a:pPr>
            <a:r>
              <a:rPr lang="en-GB" sz="1600"/>
              <a:t>World Health Organization (2020) Guidelines on physical activity and sedentary behaviour. Geneva: World Health Organization. Available at: </a:t>
            </a:r>
            <a:r>
              <a:rPr lang="en-GB" sz="1600">
                <a:hlinkClick r:id="rId4"/>
              </a:rPr>
              <a:t>https://www.who.int</a:t>
            </a:r>
            <a:r>
              <a:rPr lang="en-GB" sz="1600"/>
              <a:t>  (Accessed: 9 February 2026).</a:t>
            </a:r>
          </a:p>
          <a:p>
            <a:pPr marL="0" indent="0">
              <a:buNone/>
            </a:pPr>
            <a:r>
              <a:rPr lang="en-GB" sz="1600"/>
              <a:t> Web Shape Design (2020). Activities for Children’s Mental Health Week and beyond | Molly Rose Foundation. (online) Molly Rose Foundation. Available at: </a:t>
            </a:r>
            <a:r>
              <a:rPr lang="en-GB" sz="1600">
                <a:hlinkClick r:id="rId5"/>
              </a:rPr>
              <a:t>https://mollyrosefoundation.org/activities-for-childrens-mental-health-week-and-beyond/</a:t>
            </a:r>
            <a:r>
              <a:rPr lang="en-GB" sz="1600"/>
              <a:t>  (Accessed 10 February 2026)</a:t>
            </a:r>
          </a:p>
          <a:p>
            <a:pPr marL="0" indent="0">
              <a:buNone/>
            </a:pPr>
            <a:r>
              <a:rPr lang="en-GB" sz="1600"/>
              <a:t>Don (2025). Fun and Easy Health Activities That Actually Get Preschoolers Excited About Nutrition. (online) Kids Mental Health. Available at: </a:t>
            </a:r>
            <a:r>
              <a:rPr lang="en-GB" sz="1600">
                <a:hlinkClick r:id="rId6"/>
              </a:rPr>
              <a:t>https://www.kidsmentalhealth.ca/fun-and-easy-health-activities-that-actually-get-preschoolers-excited-about-nutrition/</a:t>
            </a:r>
            <a:r>
              <a:rPr lang="en-GB" sz="1600"/>
              <a:t>. (Accessed 10 February 2026)</a:t>
            </a:r>
          </a:p>
          <a:p>
            <a:pPr marL="0" indent="0">
              <a:buNone/>
            </a:pPr>
            <a:r>
              <a:rPr lang="en-GB" sz="1600"/>
              <a:t>Attwell, C. (2015). 10 Easy Ways To Reduce Sugar In Your Kids’ Diet - My Fussy Eater | Easy Family Recipes. (online) My Fussy Eater | Easy Family Recipes. Available at: </a:t>
            </a:r>
            <a:r>
              <a:rPr lang="en-GB" sz="1600">
                <a:hlinkClick r:id="rId7"/>
              </a:rPr>
              <a:t>https://www.myfussyeater.com/10-easy-ways-to-reduce-sugar-in-your-kids-diet/</a:t>
            </a:r>
            <a:r>
              <a:rPr lang="en-GB" sz="1600"/>
              <a:t>  (Accessed 10 February 2026)</a:t>
            </a:r>
          </a:p>
          <a:p>
            <a:pPr marL="0" indent="0">
              <a:buNone/>
            </a:pPr>
            <a:r>
              <a:rPr lang="en-GB" sz="1600"/>
              <a:t>Schapiro, L. (2023). How Does Healthy Eating Impact Academic Success? - My Private Professor. (online) Available at: </a:t>
            </a:r>
            <a:r>
              <a:rPr lang="en-GB" sz="1600">
                <a:hlinkClick r:id="rId8"/>
              </a:rPr>
              <a:t>https://myprivateprofessor.com/healthy-eating-academic-success/#</a:t>
            </a:r>
            <a:r>
              <a:rPr lang="en-GB" sz="1600"/>
              <a:t>. (Accessed 10 February 2026)</a:t>
            </a:r>
          </a:p>
          <a:p>
            <a:pPr marL="0" indent="0">
              <a:buNone/>
            </a:pPr>
            <a:endParaRPr lang="en-GB" sz="1600"/>
          </a:p>
        </p:txBody>
      </p:sp>
    </p:spTree>
    <p:extLst>
      <p:ext uri="{BB962C8B-B14F-4D97-AF65-F5344CB8AC3E}">
        <p14:creationId xmlns:p14="http://schemas.microsoft.com/office/powerpoint/2010/main" val="299119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ED78E-E1D6-3CF6-CBE4-81B939CE3C6F}"/>
              </a:ext>
            </a:extLst>
          </p:cNvPr>
          <p:cNvSpPr>
            <a:spLocks noGrp="1"/>
          </p:cNvSpPr>
          <p:nvPr>
            <p:ph idx="1"/>
          </p:nvPr>
        </p:nvSpPr>
        <p:spPr>
          <a:xfrm>
            <a:off x="278296" y="248478"/>
            <a:ext cx="11075504" cy="6321287"/>
          </a:xfrm>
        </p:spPr>
        <p:txBody>
          <a:bodyPr vert="horz" lIns="91440" tIns="45720" rIns="91440" bIns="45720" rtlCol="0" anchor="t">
            <a:normAutofit/>
          </a:bodyPr>
          <a:lstStyle/>
          <a:p>
            <a:pPr marL="0" indent="0">
              <a:buNone/>
            </a:pPr>
            <a:r>
              <a:rPr lang="en-GB" sz="1400">
                <a:ea typeface="+mn-lt"/>
                <a:cs typeface="+mn-lt"/>
              </a:rPr>
              <a:t>UNICEF (2019). Poor diets damaging children’s health, warns UNICEF - </a:t>
            </a:r>
            <a:r>
              <a:rPr lang="en-GB" sz="1400" err="1">
                <a:ea typeface="+mn-lt"/>
                <a:cs typeface="+mn-lt"/>
              </a:rPr>
              <a:t>Unicef</a:t>
            </a:r>
            <a:r>
              <a:rPr lang="en-GB" sz="1400">
                <a:ea typeface="+mn-lt"/>
                <a:cs typeface="+mn-lt"/>
              </a:rPr>
              <a:t> UK. (online) </a:t>
            </a:r>
            <a:r>
              <a:rPr lang="en-GB" sz="1400" err="1">
                <a:ea typeface="+mn-lt"/>
                <a:cs typeface="+mn-lt"/>
              </a:rPr>
              <a:t>Unicef</a:t>
            </a:r>
            <a:r>
              <a:rPr lang="en-GB" sz="1400">
                <a:ea typeface="+mn-lt"/>
                <a:cs typeface="+mn-lt"/>
              </a:rPr>
              <a:t> UK. Available at: </a:t>
            </a:r>
            <a:r>
              <a:rPr lang="en-GB" sz="1400">
                <a:ea typeface="+mn-lt"/>
                <a:cs typeface="+mn-lt"/>
                <a:hlinkClick r:id="rId2"/>
              </a:rPr>
              <a:t>https://www.unicef.org.uk/press-releases/poor-diets-damaging-childrens-health-warns-unicef/</a:t>
            </a:r>
            <a:r>
              <a:rPr lang="en-GB" sz="1400">
                <a:ea typeface="+mn-lt"/>
                <a:cs typeface="+mn-lt"/>
              </a:rPr>
              <a:t>. (Accessed: 8</a:t>
            </a:r>
            <a:r>
              <a:rPr lang="en-GB" sz="1400" baseline="30000">
                <a:ea typeface="+mn-lt"/>
                <a:cs typeface="+mn-lt"/>
              </a:rPr>
              <a:t>th</a:t>
            </a:r>
            <a:r>
              <a:rPr lang="en-GB" sz="1400">
                <a:ea typeface="+mn-lt"/>
                <a:cs typeface="+mn-lt"/>
              </a:rPr>
              <a:t> February 2026)</a:t>
            </a:r>
            <a:endParaRPr lang="en-GB" sz="1400"/>
          </a:p>
          <a:p>
            <a:pPr marL="0" indent="0">
              <a:buNone/>
            </a:pPr>
            <a:r>
              <a:rPr lang="en-GB" sz="1400" err="1"/>
              <a:t>thealohahut</a:t>
            </a:r>
            <a:r>
              <a:rPr lang="en-GB" sz="1400"/>
              <a:t> (2021). Kids Reward Charts For Goal Tracking - The Aloha Hut. [online] The Aloha Hut -. Available at: </a:t>
            </a:r>
            <a:r>
              <a:rPr lang="en-GB" sz="1400">
                <a:hlinkClick r:id="rId3"/>
              </a:rPr>
              <a:t>https://thealohahut.com/how-to-help-kids-set-accomplish-goals-reward-charts/</a:t>
            </a:r>
            <a:r>
              <a:rPr lang="en-GB" sz="1400"/>
              <a:t> [Accessed 9 Feb. 2026].</a:t>
            </a:r>
          </a:p>
          <a:p>
            <a:pPr marL="0" indent="0">
              <a:buNone/>
            </a:pPr>
            <a:r>
              <a:rPr lang="en-GB" sz="1400">
                <a:ea typeface="+mn-lt"/>
                <a:cs typeface="+mn-lt"/>
              </a:rPr>
              <a:t>British Nutrition Foundation (2023) </a:t>
            </a:r>
            <a:r>
              <a:rPr lang="en-GB" sz="1400" i="1">
                <a:ea typeface="+mn-lt"/>
                <a:cs typeface="+mn-lt"/>
              </a:rPr>
              <a:t>Healthy eating for children</a:t>
            </a:r>
            <a:r>
              <a:rPr lang="en-GB" sz="1400">
                <a:ea typeface="+mn-lt"/>
                <a:cs typeface="+mn-lt"/>
              </a:rPr>
              <a:t>. Available at: </a:t>
            </a:r>
            <a:r>
              <a:rPr lang="en-GB" sz="1400">
                <a:ea typeface="+mn-lt"/>
                <a:cs typeface="+mn-lt"/>
                <a:hlinkClick r:id="rId4"/>
              </a:rPr>
              <a:t>https://www.nutrition.org.uk</a:t>
            </a:r>
            <a:r>
              <a:rPr lang="en-GB" sz="1400">
                <a:ea typeface="+mn-lt"/>
                <a:cs typeface="+mn-lt"/>
              </a:rPr>
              <a:t> (Accessed: 9 February 2026)</a:t>
            </a:r>
          </a:p>
          <a:p>
            <a:pPr marL="0" indent="0">
              <a:buNone/>
            </a:pPr>
            <a:r>
              <a:rPr lang="en-GB" sz="1400">
                <a:ea typeface="+mn-lt"/>
                <a:cs typeface="+mn-lt"/>
              </a:rPr>
              <a:t>NHS (2022) </a:t>
            </a:r>
            <a:r>
              <a:rPr lang="en-GB" sz="1400" i="1">
                <a:ea typeface="+mn-lt"/>
                <a:cs typeface="+mn-lt"/>
              </a:rPr>
              <a:t>Healthy eating for children</a:t>
            </a:r>
            <a:r>
              <a:rPr lang="en-GB" sz="1400">
                <a:ea typeface="+mn-lt"/>
                <a:cs typeface="+mn-lt"/>
              </a:rPr>
              <a:t>. Available at: </a:t>
            </a:r>
            <a:r>
              <a:rPr lang="en-GB" sz="1400">
                <a:ea typeface="+mn-lt"/>
                <a:cs typeface="+mn-lt"/>
                <a:hlinkClick r:id="rId5"/>
              </a:rPr>
              <a:t>https://www.nhs.uk</a:t>
            </a:r>
            <a:r>
              <a:rPr lang="en-GB">
                <a:ea typeface="+mn-lt"/>
                <a:cs typeface="+mn-lt"/>
              </a:rPr>
              <a:t> </a:t>
            </a:r>
            <a:r>
              <a:rPr lang="en-GB" sz="1400">
                <a:ea typeface="+mn-lt"/>
                <a:cs typeface="+mn-lt"/>
              </a:rPr>
              <a:t>(Accessed: 9 February 2026)</a:t>
            </a:r>
          </a:p>
          <a:p>
            <a:pPr marL="0" indent="0">
              <a:buNone/>
            </a:pPr>
            <a:r>
              <a:rPr lang="en-GB" sz="1200">
                <a:highlight>
                  <a:srgbClr val="FFFFFF"/>
                </a:highlight>
                <a:latin typeface="Times New Roman"/>
                <a:cs typeface="Times New Roman"/>
              </a:rPr>
              <a:t>Saltburn Primary School - Saltburn Primary School. (2023). </a:t>
            </a:r>
            <a:r>
              <a:rPr lang="en-GB" sz="1200" i="1">
                <a:highlight>
                  <a:srgbClr val="FFFFFF"/>
                </a:highlight>
                <a:latin typeface="Times New Roman"/>
                <a:cs typeface="Times New Roman"/>
              </a:rPr>
              <a:t>Physical Education - Saltburn Primary School</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6"/>
              </a:rPr>
              <a:t>https://saltburnprimaryschool.co.uk/curriculum-overview/physical-education/</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www.foodafactoflife.org.uk. (2026).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https://www.foodafactoflife.org.uk/5-7-years/..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7"/>
              </a:rPr>
              <a:t>https://www.foodafactoflife.org.uk/5-7-years/</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Facebook.com. (2026). </a:t>
            </a:r>
            <a:r>
              <a:rPr lang="en-GB" sz="1200" i="1">
                <a:highlight>
                  <a:srgbClr val="FFFFFF"/>
                </a:highlight>
                <a:latin typeface="Times New Roman"/>
                <a:cs typeface="Times New Roman"/>
              </a:rPr>
              <a:t>Facebook</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8"/>
              </a:rPr>
              <a:t>https://www.facebook.com/photo/?fbid=804691705022391&amp;set=a.607018238123073</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 (Accessed: 9 February 2026)</a:t>
            </a:r>
            <a:endParaRPr lang="en-GB"/>
          </a:p>
          <a:p>
            <a:pPr marL="0" indent="0">
              <a:buNone/>
            </a:pPr>
            <a:r>
              <a:rPr lang="en-GB" sz="1200">
                <a:highlight>
                  <a:srgbClr val="FFFFFF"/>
                </a:highlight>
                <a:latin typeface="Times New Roman"/>
                <a:cs typeface="Times New Roman"/>
              </a:rPr>
              <a:t>Achmad Nasrullah (2025). </a:t>
            </a:r>
            <a:r>
              <a:rPr lang="en-GB" sz="1200" i="1">
                <a:highlight>
                  <a:srgbClr val="FFFFFF"/>
                </a:highlight>
                <a:latin typeface="Times New Roman"/>
                <a:cs typeface="Times New Roman"/>
              </a:rPr>
              <a:t>Healthy Eating Habits</a:t>
            </a:r>
            <a:r>
              <a:rPr lang="en-GB" sz="1200">
                <a:highlight>
                  <a:srgbClr val="FFFFFF"/>
                </a:highlight>
                <a:latin typeface="Times New Roman"/>
                <a:cs typeface="Times New Roman"/>
              </a:rPr>
              <a:t>. (online) </a:t>
            </a:r>
            <a:r>
              <a:rPr lang="en-GB" sz="1200" err="1">
                <a:highlight>
                  <a:srgbClr val="FFFFFF"/>
                </a:highlight>
                <a:latin typeface="Times New Roman"/>
                <a:cs typeface="Times New Roman"/>
              </a:rPr>
              <a:t>Dreamstime</a:t>
            </a:r>
            <a:r>
              <a:rPr lang="en-GB" sz="1200">
                <a:highlight>
                  <a:srgbClr val="FFFFFF"/>
                </a:highlight>
                <a:latin typeface="Times New Roman"/>
                <a:cs typeface="Times New Roman"/>
              </a:rPr>
              <a:t>. Available at: </a:t>
            </a:r>
            <a:r>
              <a:rPr lang="en-GB" sz="1200">
                <a:highlight>
                  <a:srgbClr val="FFFFFF"/>
                </a:highlight>
                <a:latin typeface="Times New Roman"/>
                <a:cs typeface="Times New Roman"/>
                <a:hlinkClick r:id="rId9"/>
              </a:rPr>
              <a:t>https://www.dreamstime.com/illustration-generated-ai-contrasts-effects-unhealthy-healthy-diets-children-one-child-suffers-symptoms-image395446482</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latin typeface="Times New Roman"/>
                <a:cs typeface="Times New Roman"/>
              </a:rPr>
              <a:t>Office for Health Improvement and Disparities (2022). </a:t>
            </a:r>
            <a:r>
              <a:rPr lang="en-GB" sz="1200" i="1">
                <a:highlight>
                  <a:srgbClr val="FFFFFF"/>
                </a:highlight>
                <a:latin typeface="Times New Roman"/>
                <a:cs typeface="Times New Roman"/>
              </a:rPr>
              <a:t>Childhood obesity: applying All Our Health</a:t>
            </a:r>
            <a:r>
              <a:rPr lang="en-GB" sz="1200">
                <a:highlight>
                  <a:srgbClr val="FFFFFF"/>
                </a:highlight>
                <a:latin typeface="Times New Roman"/>
                <a:cs typeface="Times New Roman"/>
              </a:rPr>
              <a:t>. (online) GOV.UK. Available at: </a:t>
            </a:r>
            <a:r>
              <a:rPr lang="en-GB" sz="1200">
                <a:highlight>
                  <a:srgbClr val="FFFFFF"/>
                </a:highlight>
                <a:latin typeface="Times New Roman"/>
                <a:cs typeface="Times New Roman"/>
                <a:hlinkClick r:id="rId10"/>
              </a:rPr>
              <a:t>https://www.gov.uk/government/publications/childhood-obesity-applying-all-our-health/childhood-obesity-applying-all-our-health</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Chief Medical Officers (2019) </a:t>
            </a:r>
            <a:r>
              <a:rPr lang="en-GB" sz="1200" i="1">
                <a:highlight>
                  <a:srgbClr val="FFFFFF"/>
                </a:highlight>
                <a:ea typeface="+mn-lt"/>
                <a:cs typeface="+mn-lt"/>
              </a:rPr>
              <a:t>UK Chief Medical Officers’ Physical Activity Guidelines</a:t>
            </a:r>
            <a:r>
              <a:rPr lang="en-GB" sz="1200">
                <a:highlight>
                  <a:srgbClr val="FFFFFF"/>
                </a:highlight>
                <a:ea typeface="+mn-lt"/>
                <a:cs typeface="+mn-lt"/>
              </a:rPr>
              <a:t>. London: Department of Health and Social Care.</a:t>
            </a:r>
            <a:br>
              <a:rPr lang="en-GB" sz="1200">
                <a:highlight>
                  <a:srgbClr val="FFFFFF"/>
                </a:highlight>
                <a:ea typeface="+mn-lt"/>
                <a:cs typeface="+mn-lt"/>
              </a:rPr>
            </a:br>
            <a:r>
              <a:rPr lang="en-GB" sz="1200">
                <a:highlight>
                  <a:srgbClr val="FFFFFF"/>
                </a:highlight>
                <a:ea typeface="+mn-lt"/>
                <a:cs typeface="+mn-lt"/>
              </a:rPr>
              <a:t> 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a:t>
            </a:r>
            <a:br>
              <a:rPr lang="en-GB" sz="1200">
                <a:highlight>
                  <a:srgbClr val="FFFFFF"/>
                </a:highlight>
                <a:ea typeface="+mn-lt"/>
                <a:cs typeface="+mn-lt"/>
              </a:rPr>
            </a:br>
            <a:r>
              <a:rPr lang="en-GB" sz="1200">
                <a:highlight>
                  <a:srgbClr val="FFFFFF"/>
                </a:highlight>
                <a:ea typeface="+mn-lt"/>
                <a:cs typeface="+mn-lt"/>
              </a:rPr>
              <a:t> NHS England (2020) </a:t>
            </a:r>
            <a:r>
              <a:rPr lang="en-GB" sz="1200" i="1">
                <a:highlight>
                  <a:srgbClr val="FFFFFF"/>
                </a:highlight>
                <a:ea typeface="+mn-lt"/>
                <a:cs typeface="+mn-lt"/>
              </a:rPr>
              <a:t>Childhood obesity: applying all our health</a:t>
            </a:r>
            <a:r>
              <a:rPr lang="en-GB" sz="1200">
                <a:highlight>
                  <a:srgbClr val="FFFFFF"/>
                </a:highlight>
                <a:ea typeface="+mn-lt"/>
                <a:cs typeface="+mn-lt"/>
              </a:rPr>
              <a:t>. London: NHS England.</a:t>
            </a:r>
            <a:br>
              <a:rPr lang="en-GB" sz="1200">
                <a:highlight>
                  <a:srgbClr val="FFFFFF"/>
                </a:highlight>
                <a:ea typeface="+mn-lt"/>
                <a:cs typeface="+mn-lt"/>
              </a:rPr>
            </a:br>
            <a:r>
              <a:rPr lang="en-GB" sz="1200">
                <a:highlight>
                  <a:srgbClr val="FFFFFF"/>
                </a:highlight>
                <a:ea typeface="+mn-lt"/>
                <a:cs typeface="+mn-lt"/>
              </a:rPr>
              <a:t> World Health Organization (2020) </a:t>
            </a:r>
            <a:r>
              <a:rPr lang="en-GB" sz="1200" i="1">
                <a:highlight>
                  <a:srgbClr val="FFFFFF"/>
                </a:highlight>
                <a:ea typeface="+mn-lt"/>
                <a:cs typeface="+mn-lt"/>
              </a:rPr>
              <a:t>Guidelines on physical activity and sedentary behaviour</a:t>
            </a:r>
            <a:r>
              <a:rPr lang="en-GB" sz="1200">
                <a:highlight>
                  <a:srgbClr val="FFFFFF"/>
                </a:highlight>
                <a:ea typeface="+mn-lt"/>
                <a:cs typeface="+mn-lt"/>
              </a:rPr>
              <a:t>. Geneva: WHO.</a:t>
            </a:r>
            <a:br>
              <a:rPr lang="en-GB" sz="1200">
                <a:highlight>
                  <a:srgbClr val="FFFFFF"/>
                </a:highlight>
                <a:ea typeface="+mn-lt"/>
                <a:cs typeface="+mn-lt"/>
              </a:rPr>
            </a:br>
            <a:r>
              <a:rPr lang="en-GB" sz="1200">
                <a:highlight>
                  <a:srgbClr val="FFFFFF"/>
                </a:highlight>
                <a:ea typeface="+mn-lt"/>
                <a:cs typeface="+mn-lt"/>
              </a:rPr>
              <a:t> British Nutrition Foundation (2023) </a:t>
            </a:r>
            <a:r>
              <a:rPr lang="en-GB" sz="1200" i="1">
                <a:highlight>
                  <a:srgbClr val="FFFFFF"/>
                </a:highlight>
                <a:ea typeface="+mn-lt"/>
                <a:cs typeface="+mn-lt"/>
              </a:rPr>
              <a:t>Healthy eating for children</a:t>
            </a:r>
            <a:r>
              <a:rPr lang="en-GB" sz="1200">
                <a:highlight>
                  <a:srgbClr val="FFFFFF"/>
                </a:highlight>
                <a:ea typeface="+mn-lt"/>
                <a:cs typeface="+mn-lt"/>
              </a:rPr>
              <a:t>. Available at: </a:t>
            </a:r>
            <a:r>
              <a:rPr lang="en-GB" sz="1200">
                <a:highlight>
                  <a:srgbClr val="FFFFFF"/>
                </a:highlight>
                <a:ea typeface="+mn-lt"/>
                <a:cs typeface="+mn-lt"/>
                <a:hlinkClick r:id="rId11"/>
              </a:rPr>
              <a:t>https://www.nutrition.org.uk</a:t>
            </a:r>
            <a:r>
              <a:rPr lang="en-GB" sz="1200">
                <a:highlight>
                  <a:srgbClr val="FFFFFF"/>
                </a:highlight>
                <a:ea typeface="+mn-lt"/>
                <a:cs typeface="+mn-lt"/>
              </a:rPr>
              <a:t>. (Accessed: 9 February 2026)</a:t>
            </a:r>
          </a:p>
          <a:p>
            <a:pPr marL="0" indent="0">
              <a:buNone/>
            </a:pPr>
            <a:r>
              <a:rPr lang="en-GB" sz="1200"/>
              <a:t>Usaycompare.co.uk. (2025). Fatigue in Kids: A Comprehensive Guide for Parents | </a:t>
            </a:r>
            <a:r>
              <a:rPr lang="en-GB" sz="1200" err="1"/>
              <a:t>Usay</a:t>
            </a:r>
            <a:r>
              <a:rPr lang="en-GB" sz="1200"/>
              <a:t> Compare Blog. [online] Available at: https://www.usaycompare.co.uk/blog/fatigue-in-kids.</a:t>
            </a:r>
          </a:p>
          <a:p>
            <a:pPr marL="0" indent="0">
              <a:buNone/>
            </a:pPr>
            <a:r>
              <a:rPr lang="en-GB" sz="1200">
                <a:highlight>
                  <a:srgbClr val="FFFFFF"/>
                </a:highlight>
                <a:latin typeface="Times New Roman"/>
                <a:cs typeface="Times New Roman"/>
              </a:rPr>
              <a:t>Gamble, E. (2023). BSR Physical Therapy. [online] BSR Physical Therapy. Available at: https://www.bsrphysicaltherapy.com/2023/10/09/exercise-deficit-disorder-children/.</a:t>
            </a:r>
          </a:p>
        </p:txBody>
      </p:sp>
    </p:spTree>
    <p:extLst>
      <p:ext uri="{BB962C8B-B14F-4D97-AF65-F5344CB8AC3E}">
        <p14:creationId xmlns:p14="http://schemas.microsoft.com/office/powerpoint/2010/main" val="505284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70DE6B-44EC-DF34-0579-80121C090BE1}"/>
              </a:ext>
            </a:extLst>
          </p:cNvPr>
          <p:cNvSpPr>
            <a:spLocks noGrp="1"/>
          </p:cNvSpPr>
          <p:nvPr>
            <p:ph idx="1"/>
          </p:nvPr>
        </p:nvSpPr>
        <p:spPr>
          <a:xfrm>
            <a:off x="121920" y="182880"/>
            <a:ext cx="11968480" cy="6583680"/>
          </a:xfrm>
        </p:spPr>
        <p:txBody>
          <a:bodyPr>
            <a:normAutofit/>
          </a:bodyPr>
          <a:lstStyle/>
          <a:p>
            <a:pPr marL="0" indent="0">
              <a:buNone/>
            </a:pPr>
            <a:r>
              <a:rPr lang="en-GB" sz="1400"/>
              <a:t>Chief Medical Officers (2019) UK physical activity guidelines. London: Department of Health and Social Care.</a:t>
            </a:r>
          </a:p>
          <a:p>
            <a:pPr marL="0" indent="0">
              <a:buNone/>
            </a:pPr>
            <a:r>
              <a:rPr lang="en-GB" sz="1400"/>
              <a:t>Department of Health and Social Care (DHSC) (2019) Childhood obesity: a plan for action. London: DHSC.</a:t>
            </a:r>
          </a:p>
          <a:p>
            <a:pPr marL="0" indent="0">
              <a:buNone/>
            </a:pPr>
            <a:r>
              <a:rPr lang="en-GB" sz="1400"/>
              <a:t>Evans, C.E.L., Christian, M.S., Cleghorn, C.L., Greenwood, D.C. and Cade, J.E. (2012) ‘Systematic review and meta-analysis of school-based interventions to improve daily fruit and vegetable intake in children’, International Journal of Behavioural Nutrition and Physical Activity, 9(30), pp. 1–17.</a:t>
            </a:r>
          </a:p>
          <a:p>
            <a:pPr marL="0" indent="0">
              <a:buNone/>
            </a:pPr>
            <a:r>
              <a:rPr lang="en-GB" sz="1400"/>
              <a:t>Marmot, M., Allen, J., Boyce, T., Goldblatt, P. and Morrison, J. (2020) Health equity in England: the Marmot Review 10 years on. London: Institute of Health Equity.</a:t>
            </a:r>
          </a:p>
          <a:p>
            <a:pPr marL="0" indent="0">
              <a:buNone/>
            </a:pPr>
            <a:r>
              <a:rPr lang="en-GB" sz="1400"/>
              <a:t>National Institute for Health and Care Excellence (NICE) (2013) Physical activity for children and young people (PH17). London: NICE.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UNICEF (2019) The state of the world’s children. New York: UNICEF.</a:t>
            </a:r>
          </a:p>
          <a:p>
            <a:pPr marL="0" indent="0">
              <a:buNone/>
            </a:pPr>
            <a:r>
              <a:rPr lang="en-GB" sz="1400"/>
              <a:t>World Health Organization (2020) Guidelines on physical activity and sedentary behaviour. Geneva: WHO.</a:t>
            </a:r>
          </a:p>
          <a:p>
            <a:pPr marL="0" indent="0">
              <a:buNone/>
            </a:pPr>
            <a:r>
              <a:rPr lang="en-GB" sz="1400"/>
              <a:t>British Nutrition Foundation (2023) Nutrition education resources for schools. London: BNF.</a:t>
            </a:r>
          </a:p>
          <a:p>
            <a:pPr marL="0" indent="0">
              <a:buNone/>
            </a:pPr>
            <a:r>
              <a:rPr lang="en-GB" sz="1400"/>
              <a:t>Change4Life (2021) Healthy habits resources for families and schools. London: Department of Health and Social Care.</a:t>
            </a:r>
          </a:p>
          <a:p>
            <a:pPr marL="0" indent="0">
              <a:buNone/>
            </a:pPr>
            <a:r>
              <a:rPr lang="en-GB" sz="1400"/>
              <a:t>Chief Medical Officers (2019) UK physical activity guidelines. London: Department of Health and Social Care.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The Daily Mile Foundation (2023) The Daily Mile: impact and evidence. Stirling: The Daily Mile </a:t>
            </a:r>
            <a:r>
              <a:rPr lang="en-GB" sz="1400" err="1"/>
              <a:t>Foundation</a:t>
            </a:r>
            <a:r>
              <a:rPr lang="en-GB" sz="1400"/>
              <a:t>.</a:t>
            </a:r>
          </a:p>
          <a:p>
            <a:pPr marL="0" indent="0">
              <a:buNone/>
            </a:pPr>
            <a:r>
              <a:rPr lang="en-GB" sz="1400"/>
              <a:t>World Health Organization (WHO) (2020) Guidelines on physical activity and sedentary behaviour. Geneva: WHO.</a:t>
            </a:r>
          </a:p>
          <a:p>
            <a:pPr marL="0" indent="0">
              <a:buNone/>
            </a:pPr>
            <a:endParaRPr lang="en-GB" sz="1400"/>
          </a:p>
        </p:txBody>
      </p:sp>
    </p:spTree>
    <p:extLst>
      <p:ext uri="{BB962C8B-B14F-4D97-AF65-F5344CB8AC3E}">
        <p14:creationId xmlns:p14="http://schemas.microsoft.com/office/powerpoint/2010/main" val="3110635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82B38-07A5-CE9E-8B95-02D512E5E5B7}"/>
              </a:ext>
            </a:extLst>
          </p:cNvPr>
          <p:cNvSpPr>
            <a:spLocks noGrp="1"/>
          </p:cNvSpPr>
          <p:nvPr>
            <p:ph idx="1"/>
          </p:nvPr>
        </p:nvSpPr>
        <p:spPr>
          <a:xfrm>
            <a:off x="218661" y="188843"/>
            <a:ext cx="11847443" cy="6410740"/>
          </a:xfrm>
        </p:spPr>
        <p:txBody>
          <a:bodyPr vert="horz" lIns="91440" tIns="45720" rIns="91440" bIns="45720" rtlCol="0" anchor="t">
            <a:normAutofit/>
          </a:bodyPr>
          <a:lstStyle/>
          <a:p>
            <a:pPr marL="0" indent="0">
              <a:buNone/>
            </a:pPr>
            <a:r>
              <a:rPr lang="en-GB" sz="1200">
                <a:latin typeface="Times New Roman"/>
                <a:cs typeface="Times New Roman"/>
              </a:rPr>
              <a:t>admin (2024). </a:t>
            </a:r>
            <a:r>
              <a:rPr lang="en-GB" sz="1200" i="1">
                <a:latin typeface="Times New Roman"/>
                <a:cs typeface="Times New Roman"/>
              </a:rPr>
              <a:t>The Sugar Trap: ‘Healthy Drinks’ and Their Impact on Kids’ Dental Health - Hillside Dental - Family Dentist in Northeast El Paso, TX</a:t>
            </a:r>
            <a:r>
              <a:rPr lang="en-GB" sz="1200">
                <a:latin typeface="Times New Roman"/>
                <a:cs typeface="Times New Roman"/>
              </a:rPr>
              <a:t>. [online] Hillside Dental - Family Dentist in Northeast El Paso, TX - Our Northeast El Paso, TX dental office next to Fort Bliss is here for the whole family! Available at: </a:t>
            </a:r>
            <a:r>
              <a:rPr lang="en-GB" sz="1200">
                <a:latin typeface="Times New Roman"/>
                <a:cs typeface="Times New Roman"/>
                <a:hlinkClick r:id="rId2"/>
              </a:rPr>
              <a:t>https://www.hillsidedentalelpaso.com/the-sugar-trap-healthy-drinks-and-their-impact-on-kids-dental-health/</a:t>
            </a:r>
            <a:r>
              <a:rPr lang="en-GB" sz="1200">
                <a:latin typeface="Times New Roman"/>
                <a:cs typeface="Times New Roman"/>
              </a:rPr>
              <a:t> [Accessed 11 Feb. 2026].</a:t>
            </a:r>
            <a:endParaRPr lang="en-GB"/>
          </a:p>
          <a:p>
            <a:pPr marL="0" indent="0">
              <a:buNone/>
            </a:pPr>
            <a:r>
              <a:rPr lang="en-GB" sz="1200">
                <a:latin typeface="Times New Roman"/>
                <a:cs typeface="Times New Roman"/>
              </a:rPr>
              <a:t>Facebook.com. (2026). </a:t>
            </a:r>
            <a:r>
              <a:rPr lang="en-GB" sz="1200" i="1">
                <a:latin typeface="Times New Roman"/>
                <a:cs typeface="Times New Roman"/>
              </a:rPr>
              <a:t>Facebook</a:t>
            </a:r>
            <a:r>
              <a:rPr lang="en-GB" sz="1200">
                <a:latin typeface="Times New Roman"/>
                <a:cs typeface="Times New Roman"/>
              </a:rPr>
              <a:t>. [online] Available at: </a:t>
            </a:r>
            <a:r>
              <a:rPr lang="en-GB" sz="1200">
                <a:latin typeface="Times New Roman"/>
                <a:cs typeface="Times New Roman"/>
                <a:hlinkClick r:id="rId3"/>
              </a:rPr>
              <a:t>https://www.facebook.com/photo/?fbid=804691705022391&amp;set=a.607018238123073</a:t>
            </a:r>
            <a:r>
              <a:rPr lang="en-GB" sz="1200">
                <a:latin typeface="Times New Roman"/>
                <a:cs typeface="Times New Roman"/>
              </a:rPr>
              <a:t> [Accessed 9 Feb. 2026].</a:t>
            </a:r>
          </a:p>
          <a:p>
            <a:pPr marL="0" indent="0">
              <a:buNone/>
            </a:pPr>
            <a:r>
              <a:rPr lang="en-GB" sz="1100"/>
              <a:t>Department for Work and Pensions (2024) Households Below Average Income: UK statistics. London: DWP.</a:t>
            </a:r>
          </a:p>
          <a:p>
            <a:pPr marL="0" indent="0">
              <a:buNone/>
            </a:pPr>
            <a:r>
              <a:rPr lang="en-GB" sz="1100" err="1"/>
              <a:t>VectorStock</a:t>
            </a:r>
            <a:r>
              <a:rPr lang="en-GB" sz="1100"/>
              <a:t>. (2026). Smiling vegetables Vector Images &amp; Graphics for Commercial Use | </a:t>
            </a:r>
            <a:r>
              <a:rPr lang="en-GB" sz="1100" err="1"/>
              <a:t>VectorStock</a:t>
            </a:r>
            <a:r>
              <a:rPr lang="en-GB" sz="1100"/>
              <a:t>. [online] Available at: </a:t>
            </a:r>
            <a:r>
              <a:rPr lang="en-GB" sz="1100">
                <a:hlinkClick r:id="rId4"/>
              </a:rPr>
              <a:t>https://www.vectorstock.com/royalty-free-vectors/smiling-vegetables-vectors</a:t>
            </a:r>
            <a:r>
              <a:rPr lang="en-GB" sz="1100"/>
              <a:t>  [Accessed 14 Feb. 2026]. </a:t>
            </a:r>
          </a:p>
          <a:p>
            <a:pPr marL="0" indent="0">
              <a:buNone/>
            </a:pPr>
            <a:r>
              <a:rPr lang="en-GB" sz="1200"/>
              <a:t>Bing. (2026). kids school success - Bing. [online] Available at: https://www.bing.com/images/search?q=kids+school+success&amp;FORM=HDRSC3 [Accessed 14 Feb. 2026]. </a:t>
            </a:r>
          </a:p>
        </p:txBody>
      </p:sp>
    </p:spTree>
    <p:extLst>
      <p:ext uri="{BB962C8B-B14F-4D97-AF65-F5344CB8AC3E}">
        <p14:creationId xmlns:p14="http://schemas.microsoft.com/office/powerpoint/2010/main" val="257681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315CBC8-B8CF-429A-8262-C5F5E584760B}">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6F674EB-5EDF-411F-9989-A5C0574771E3}">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3E1F60B-D2E3-4D63-8758-3BA89DB5D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6757</Words>
  <Application>Microsoft Office PowerPoint</Application>
  <PresentationFormat>Widescreen</PresentationFormat>
  <Paragraphs>394</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Meiryo</vt:lpstr>
      <vt:lpstr>ADLaM Display</vt:lpstr>
      <vt:lpstr>Aharoni</vt:lpstr>
      <vt:lpstr>Aptos</vt:lpstr>
      <vt:lpstr>Aptos Display</vt:lpstr>
      <vt:lpstr>Arial</vt:lpstr>
      <vt:lpstr>Calibri</vt:lpstr>
      <vt:lpstr>Times New Roman</vt:lpstr>
      <vt:lpstr>Office Theme</vt:lpstr>
      <vt:lpstr>Munch better, feel great!   Module Title: Social Epidemiology And Public Health Development Module Code: LCHS7000 Assignment Title: Component 1            Group Presentation       Lecturer Name: Dr Hamdi Hussain </vt:lpstr>
      <vt:lpstr>Campaign Title  Munch Better, Feel Great!  </vt:lpstr>
      <vt:lpstr>  Munch Better, Feel Great!  Weekly sessions   </vt:lpstr>
      <vt:lpstr>Task 1 Rationale   “Munch Better, Feel Great Campaign (Ages 5 to 11 UK) </vt:lpstr>
      <vt:lpstr>PowerPoint Presentation</vt:lpstr>
      <vt:lpstr> </vt:lpstr>
      <vt:lpstr>Short-Term Consequences  of Poor Habits</vt:lpstr>
      <vt:lpstr>Long-Term Risks</vt:lpstr>
      <vt:lpstr>  3 Key Aims </vt:lpstr>
      <vt:lpstr>  Why is this important?</vt:lpstr>
      <vt:lpstr>                                     Measurable Outcomes</vt:lpstr>
      <vt:lpstr>Task 2                 Evaluation of the Campaign</vt:lpstr>
      <vt:lpstr>Measuring Success </vt:lpstr>
      <vt:lpstr> Campaign Poster</vt:lpstr>
      <vt:lpstr>UK Organisations Supporting  the Campaign </vt:lpstr>
      <vt:lpstr>Aims of Supporting Organisations </vt:lpstr>
      <vt:lpstr>Replicable Resources</vt:lpstr>
      <vt:lpstr>Weekly  Session  Overview </vt:lpstr>
      <vt:lpstr>PowerPoint Presentation</vt:lpstr>
      <vt:lpstr>Parental Engagement</vt:lpstr>
      <vt:lpstr>Sustainability</vt:lpstr>
      <vt:lpstr>Physiological Benefits of Healthy Eating (Ages 5–11)</vt:lpstr>
      <vt:lpstr>Sociological Benefits of Healthy Eating (Ages 5–11)  </vt:lpstr>
      <vt:lpstr>Psychological Benefits of Healthy Eating (Ages 5–11)</vt:lpstr>
      <vt:lpstr>Health Belief Model (HBM): Explained</vt:lpstr>
      <vt:lpstr>Health Belief Model (HBM) and Barriers to Change</vt:lpstr>
      <vt:lpstr>Theory of Planned Behaviour (TPB): Explanation</vt:lpstr>
      <vt:lpstr>Applying TPB to Diet &amp; Nutrition (Ages 5–11)</vt:lpstr>
      <vt:lpstr>Campaign Solutions (Diet &amp; Nutrition, Ages 5–11)</vt:lpstr>
      <vt:lpstr>Reflection and Evaluation Activities</vt:lpstr>
      <vt:lpstr>Conclusion – Whole Campaign Overview</vt:lpstr>
      <vt:lpstr>Refrences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Zobia Riaz (2226851)</dc:creator>
  <cp:lastModifiedBy>Zobia Riaz (2226851)</cp:lastModifiedBy>
  <cp:revision>1</cp:revision>
  <dcterms:created xsi:type="dcterms:W3CDTF">2026-02-02T09:55:12Z</dcterms:created>
  <dcterms:modified xsi:type="dcterms:W3CDTF">2026-02-15T00:01:32Z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