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00" d="100"/>
          <a:sy n="100" d="100"/>
        </p:scale>
        <p:origin x="954" y="2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40D91-4F31-852F-42DC-BAE78BCEDE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81E5AC-C73B-0C10-9A92-115AAC1213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DE0245-589E-A775-A5E9-891EF07984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F63A-F544-4E0C-83CE-AEDCFC8EB7B9}" type="datetimeFigureOut">
              <a:rPr lang="en-GB" smtClean="0"/>
              <a:t>14/07/2022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65A538-FC5D-1A57-9132-D613EBA45D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86ED64-673A-D812-E71E-CB6E37E5B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7FBB0-8554-4A3B-BB5B-6C3A1A2F2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92138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27325-BCC9-988D-BDB3-BF2322DA5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434B3-4C09-2A57-8144-86913DFFD8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47A5FC-E958-4FAE-E8B4-82FFFB9CB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F63A-F544-4E0C-83CE-AEDCFC8EB7B9}" type="datetimeFigureOut">
              <a:rPr lang="en-GB" smtClean="0"/>
              <a:t>14/07/2022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D9E99E-CF5B-546F-83E3-02E664D933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A3246-5AF3-AA3F-2889-6241DFE79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7FBB0-8554-4A3B-BB5B-6C3A1A2F2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677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A175F-B0D9-BBEB-3CE9-5785DB0F2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5A2851-B591-7AEC-DEA5-76D76801F5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FDF471-A1E0-BE0F-1DDC-5E530328B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F63A-F544-4E0C-83CE-AEDCFC8EB7B9}" type="datetimeFigureOut">
              <a:rPr lang="en-GB" smtClean="0"/>
              <a:t>14/07/2022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17946E-3011-40B4-3BA6-C02B6CBFE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19B624-162A-D4B6-FDD5-2A67E1A3F4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7FBB0-8554-4A3B-BB5B-6C3A1A2F2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30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DDBC2-CB08-234C-C7ED-27307548E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1F1BD4-66B3-1C17-789A-B5A4A7045F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758B0D-5CFA-30FC-5CE2-64EF4B1780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5F5C3A-FBC7-C337-7478-E917CFA7DC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F63A-F544-4E0C-83CE-AEDCFC8EB7B9}" type="datetimeFigureOut">
              <a:rPr lang="en-GB" smtClean="0"/>
              <a:t>14/07/2022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BB956D-7C47-263C-711B-5440809136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DDC039-FA80-41AD-05F4-949608BFAD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7FBB0-8554-4A3B-BB5B-6C3A1A2F2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627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57A98-D4BC-BABC-0035-77A64D85F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3DD136-C036-941F-30A3-6E2EB12D9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E22BB6-EC2D-E44D-5CCA-7CF4DF2350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B939EE-0B5E-CDFF-F517-41DC192493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916473-6B0B-403D-142E-022BE7B659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D07047-6D4F-DCDF-0990-29DBBDEB2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F63A-F544-4E0C-83CE-AEDCFC8EB7B9}" type="datetimeFigureOut">
              <a:rPr lang="en-GB" smtClean="0"/>
              <a:t>14/07/2022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B45D6-25FE-6A43-FE42-D6328EB28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4C2C04-F2D8-F667-A9E4-42B02CDA1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7FBB0-8554-4A3B-BB5B-6C3A1A2F2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250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314A7-5D3E-E08B-8705-73BD89A84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5511F5-94C6-D070-0D70-B6172D8531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F63A-F544-4E0C-83CE-AEDCFC8EB7B9}" type="datetimeFigureOut">
              <a:rPr lang="en-GB" smtClean="0"/>
              <a:t>14/07/2022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28DE6F-1C95-082C-F1D4-EC9A10DC76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120956-2F0F-E3B4-FC6B-761F4603F3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7FBB0-8554-4A3B-BB5B-6C3A1A2F2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7697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75571F-5A38-E783-9DE6-4F6E045828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F63A-F544-4E0C-83CE-AEDCFC8EB7B9}" type="datetimeFigureOut">
              <a:rPr lang="en-GB" smtClean="0"/>
              <a:t>14/07/2022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C5070F-DE19-E23F-D277-20D71BF1F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D8652A-0329-5D5B-FDD4-55798E988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7FBB0-8554-4A3B-BB5B-6C3A1A2F2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2410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B351A-F81E-5DEA-7F25-7FCD81E14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C137EE-854D-D304-A91C-3113F4D145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79485D-75D2-6AD2-F5B5-172BA8DC29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2FAFE6-9A24-C12E-8082-BBE1555A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F63A-F544-4E0C-83CE-AEDCFC8EB7B9}" type="datetimeFigureOut">
              <a:rPr lang="en-GB" smtClean="0"/>
              <a:t>14/07/2022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C1E3C5-88C8-C1A7-1E8F-B349C5C28D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7B8A04-9D25-BAE9-206B-F972D85B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7FBB0-8554-4A3B-BB5B-6C3A1A2F2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629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84E35-82A6-F1CF-D576-F12810F2F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F9A89E5-59C7-9A99-2A7F-7AC5F86C508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03BD36-DA89-D9EC-D736-857BB1DE06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E72CC9-9DC5-8C56-C9EB-D721CA557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F63A-F544-4E0C-83CE-AEDCFC8EB7B9}" type="datetimeFigureOut">
              <a:rPr lang="en-GB" smtClean="0"/>
              <a:t>14/07/2022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73680F-844E-3871-5F0E-FEBD3FF62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61EB22-D14F-4BE8-C87C-4DFF3AB0D6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7FBB0-8554-4A3B-BB5B-6C3A1A2F2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737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EBFB4-F7A9-9F71-94CE-6DC4AA3B7F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E00F76-253F-50AD-306F-FD3EF88BE0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1A1856-CF8C-0CC4-3041-677C24BFD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F63A-F544-4E0C-83CE-AEDCFC8EB7B9}" type="datetimeFigureOut">
              <a:rPr lang="en-GB" smtClean="0"/>
              <a:t>14/07/2022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665A9C-44D2-88CF-9E12-A06D732C5A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E5D7BA-FF01-9158-8369-F9F0DB70FB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7FBB0-8554-4A3B-BB5B-6C3A1A2F2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878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F234C2-0424-3736-27B0-B09F993DE8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E93D47-3181-EBB1-D6AC-29973D8F54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8A8685-922F-E89C-0CA9-77EEE620B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F63A-F544-4E0C-83CE-AEDCFC8EB7B9}" type="datetimeFigureOut">
              <a:rPr lang="en-GB" smtClean="0"/>
              <a:t>14/07/2022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75FEBB-6572-E538-31CF-B94D6F134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5B8C12-B9A9-CC24-2434-56DA61DFF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7FBB0-8554-4A3B-BB5B-6C3A1A2F2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140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1A763AA-27D6-916C-E057-B56007155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B2FFFD-70B2-8C05-AA28-66BBFC6E6E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A2BA64-D80D-6344-A7D0-CB7112AF5B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C7F63A-F544-4E0C-83CE-AEDCFC8EB7B9}" type="datetimeFigureOut">
              <a:rPr lang="en-GB" smtClean="0"/>
              <a:t>14/07/2022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257FDB-9821-AE94-6EB1-E83D424D1D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83B853-04D3-34C7-20F9-BB22868EA6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67FBB0-8554-4A3B-BB5B-6C3A1A2F2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079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f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5CF4A57-4BBB-4C22-715F-1817DC7473FA}"/>
              </a:ext>
            </a:extLst>
          </p:cNvPr>
          <p:cNvSpPr txBox="1"/>
          <p:nvPr/>
        </p:nvSpPr>
        <p:spPr>
          <a:xfrm>
            <a:off x="4766924" y="-72371"/>
            <a:ext cx="41281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G’s Barbershop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3A9BAD0-DD73-61B0-5253-829FF06BA43A}"/>
              </a:ext>
            </a:extLst>
          </p:cNvPr>
          <p:cNvSpPr/>
          <p:nvPr/>
        </p:nvSpPr>
        <p:spPr>
          <a:xfrm>
            <a:off x="275208" y="763480"/>
            <a:ext cx="2814221" cy="1793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>
                <a:solidFill>
                  <a:srgbClr val="FF0000"/>
                </a:solidFill>
              </a:rPr>
              <a:t>Project Outline</a:t>
            </a:r>
          </a:p>
          <a:p>
            <a:pPr algn="ctr"/>
            <a:r>
              <a:rPr lang="en-GB" sz="1000" dirty="0">
                <a:solidFill>
                  <a:schemeClr val="tx1"/>
                </a:solidFill>
              </a:rPr>
              <a:t>G’s Barbershop it is a new concept of barbershop which will not include just a basic haircut .</a:t>
            </a:r>
          </a:p>
          <a:p>
            <a:pPr algn="ctr"/>
            <a:r>
              <a:rPr lang="en-GB" sz="1000" dirty="0">
                <a:solidFill>
                  <a:schemeClr val="tx1"/>
                </a:solidFill>
              </a:rPr>
              <a:t>The shop will be dedicated to men of all ages and backgrounds .</a:t>
            </a:r>
          </a:p>
          <a:p>
            <a:pPr algn="ctr"/>
            <a:r>
              <a:rPr lang="en-GB" sz="1000" dirty="0">
                <a:solidFill>
                  <a:schemeClr val="tx1"/>
                </a:solidFill>
              </a:rPr>
              <a:t>G’s Barbershop want to implement the new technologies into the salon in order to deliver the best and most innovative services to the customers .</a:t>
            </a:r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EAA8AC32-D23D-8AA9-D399-D99B1C8103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2190" y="6270173"/>
            <a:ext cx="780672" cy="517524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9C95817-0ADD-A87F-2436-FE475378F5EF}"/>
              </a:ext>
            </a:extLst>
          </p:cNvPr>
          <p:cNvSpPr/>
          <p:nvPr/>
        </p:nvSpPr>
        <p:spPr>
          <a:xfrm>
            <a:off x="145771" y="4216894"/>
            <a:ext cx="5376140" cy="2641105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rgbClr val="FF0000"/>
                </a:solidFill>
              </a:rPr>
              <a:t>Risk assessment </a:t>
            </a:r>
          </a:p>
          <a:p>
            <a:pPr algn="ctr"/>
            <a:r>
              <a:rPr lang="en-GB" sz="1100" dirty="0">
                <a:solidFill>
                  <a:schemeClr val="tx1"/>
                </a:solidFill>
              </a:rPr>
              <a:t>Blades and sharp instruments can cut and grazes to staff and clients. Possible blood transmission from one person to another; risk of blood-borne infection. ■ All sharp implements cleaned with sterilising liquid after each use.</a:t>
            </a:r>
          </a:p>
          <a:p>
            <a:pPr algn="ctr"/>
            <a:r>
              <a:rPr lang="en-GB" sz="1100" dirty="0">
                <a:solidFill>
                  <a:schemeClr val="tx1"/>
                </a:solidFill>
              </a:rPr>
              <a:t>Hairdressing products and chemicals All products, e.g. bleaches, colouring, perm solutions, sterilising liquid, cleaning chemicals (see below for specific additional precautions)</a:t>
            </a:r>
          </a:p>
          <a:p>
            <a:pPr algn="ctr"/>
            <a:r>
              <a:rPr lang="en-GB" sz="1100" dirty="0">
                <a:solidFill>
                  <a:schemeClr val="tx1"/>
                </a:solidFill>
              </a:rPr>
              <a:t>Staff and customers may get eye or skin irritation</a:t>
            </a:r>
          </a:p>
          <a:p>
            <a:pPr algn="ctr"/>
            <a:r>
              <a:rPr lang="en-GB" sz="1100" dirty="0">
                <a:solidFill>
                  <a:schemeClr val="tx1"/>
                </a:solidFill>
              </a:rPr>
              <a:t>■ Staff check and follow instructions on supplier information sheets. ■ Staff wear non-latex gloves when mixing and using product, and when washing up bowls etc.</a:t>
            </a:r>
          </a:p>
          <a:p>
            <a:pPr algn="ctr"/>
            <a:r>
              <a:rPr lang="en-GB" sz="1100" dirty="0">
                <a:solidFill>
                  <a:schemeClr val="tx1"/>
                </a:solidFill>
              </a:rPr>
              <a:t>Wet hand work, e.g. washing hair, working with wet hair Staff may suffer from dermatitis, increased sensitivity, severely dry skin ■ Non-latex gloves are provided if staff want them. ■ Staff are trained to dry their hands thoroughly and moisturise between wet jobs.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FBE84AA-CE65-71A8-708F-922458C49574}"/>
              </a:ext>
            </a:extLst>
          </p:cNvPr>
          <p:cNvSpPr/>
          <p:nvPr/>
        </p:nvSpPr>
        <p:spPr>
          <a:xfrm>
            <a:off x="275208" y="2743201"/>
            <a:ext cx="3950563" cy="128726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rgbClr val="FF0000"/>
                </a:solidFill>
              </a:rPr>
              <a:t>Key Resources </a:t>
            </a:r>
          </a:p>
          <a:p>
            <a:pPr algn="ctr"/>
            <a:r>
              <a:rPr lang="en-GB" sz="1100" dirty="0">
                <a:solidFill>
                  <a:schemeClr val="tx1"/>
                </a:solidFill>
              </a:rPr>
              <a:t>Physical-Furniture , The shop location , barbering equipment </a:t>
            </a:r>
          </a:p>
          <a:p>
            <a:pPr algn="ctr"/>
            <a:r>
              <a:rPr lang="en-GB" sz="1100" dirty="0">
                <a:solidFill>
                  <a:schemeClr val="tx1"/>
                </a:solidFill>
              </a:rPr>
              <a:t>Human –My own time for developing, Barbers </a:t>
            </a:r>
          </a:p>
          <a:p>
            <a:pPr algn="ctr"/>
            <a:r>
              <a:rPr lang="en-GB" sz="1100" dirty="0">
                <a:solidFill>
                  <a:schemeClr val="tx1"/>
                </a:solidFill>
              </a:rPr>
              <a:t>Financial-Fund by my own money</a:t>
            </a:r>
          </a:p>
          <a:p>
            <a:pPr algn="ctr"/>
            <a:r>
              <a:rPr lang="en-GB" sz="1100" dirty="0">
                <a:solidFill>
                  <a:schemeClr val="tx1"/>
                </a:solidFill>
              </a:rPr>
              <a:t>Educational-All employees including myself are professional trained for the trade .</a:t>
            </a:r>
          </a:p>
        </p:txBody>
      </p:sp>
      <p:pic>
        <p:nvPicPr>
          <p:cNvPr id="13" name="Picture 12" descr="Chart, pie chart&#10;&#10;Description automatically generated">
            <a:extLst>
              <a:ext uri="{FF2B5EF4-FFF2-40B4-BE49-F238E27FC236}">
                <a16:creationId xmlns:a16="http://schemas.microsoft.com/office/drawing/2014/main" id="{E6F0D666-7E06-FBEA-FB06-931FCFD355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3852" y="4045521"/>
            <a:ext cx="6302377" cy="222465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106FBB52-5DC3-33C2-02A8-2F6A12B77810}"/>
              </a:ext>
            </a:extLst>
          </p:cNvPr>
          <p:cNvSpPr/>
          <p:nvPr/>
        </p:nvSpPr>
        <p:spPr>
          <a:xfrm>
            <a:off x="8620125" y="4281488"/>
            <a:ext cx="361950" cy="10477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B0864CE-F121-AAEB-8B4D-3C260241992E}"/>
              </a:ext>
            </a:extLst>
          </p:cNvPr>
          <p:cNvSpPr/>
          <p:nvPr/>
        </p:nvSpPr>
        <p:spPr>
          <a:xfrm>
            <a:off x="8620125" y="5281613"/>
            <a:ext cx="361950" cy="10477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64EB8F1-D930-DA1F-C59B-AF4D64556CA3}"/>
              </a:ext>
            </a:extLst>
          </p:cNvPr>
          <p:cNvSpPr/>
          <p:nvPr/>
        </p:nvSpPr>
        <p:spPr>
          <a:xfrm>
            <a:off x="10444163" y="4281488"/>
            <a:ext cx="328612" cy="10477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1187660-D38F-AD0F-F36A-1C09E3D9DAB4}"/>
              </a:ext>
            </a:extLst>
          </p:cNvPr>
          <p:cNvSpPr/>
          <p:nvPr/>
        </p:nvSpPr>
        <p:spPr>
          <a:xfrm>
            <a:off x="10444163" y="5281613"/>
            <a:ext cx="328612" cy="10477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528FD3A-AC74-5272-E89F-392273126207}"/>
              </a:ext>
            </a:extLst>
          </p:cNvPr>
          <p:cNvSpPr txBox="1"/>
          <p:nvPr/>
        </p:nvSpPr>
        <p:spPr>
          <a:xfrm>
            <a:off x="8620125" y="4386263"/>
            <a:ext cx="158115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Customers who come for a new haircut.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83BD053-813B-4AC6-FBB0-8A7C6D3604D0}"/>
              </a:ext>
            </a:extLst>
          </p:cNvPr>
          <p:cNvSpPr txBox="1"/>
          <p:nvPr/>
        </p:nvSpPr>
        <p:spPr>
          <a:xfrm>
            <a:off x="10444163" y="4386263"/>
            <a:ext cx="150971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Employees.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8670A10-6B47-2BC8-9544-3867839818BF}"/>
              </a:ext>
            </a:extLst>
          </p:cNvPr>
          <p:cNvSpPr txBox="1"/>
          <p:nvPr/>
        </p:nvSpPr>
        <p:spPr>
          <a:xfrm>
            <a:off x="8620125" y="5281613"/>
            <a:ext cx="158115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Resources and financial part of the business.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EEFDEA6-44F5-11C1-75AA-9656A550295F}"/>
              </a:ext>
            </a:extLst>
          </p:cNvPr>
          <p:cNvSpPr txBox="1"/>
          <p:nvPr/>
        </p:nvSpPr>
        <p:spPr>
          <a:xfrm>
            <a:off x="10444163" y="5281613"/>
            <a:ext cx="1414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Authorities.</a:t>
            </a:r>
            <a:r>
              <a:rPr lang="en-GB" dirty="0"/>
              <a:t> 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AB3CEF87-EAA5-A993-DE2E-63EC6D08980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4" t="18906" r="50245" b="61995"/>
          <a:stretch/>
        </p:blipFill>
        <p:spPr>
          <a:xfrm>
            <a:off x="7143749" y="2659187"/>
            <a:ext cx="4629151" cy="1003073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AEB602ED-D410-DB61-7235-2601A92D71F8}"/>
              </a:ext>
            </a:extLst>
          </p:cNvPr>
          <p:cNvSpPr/>
          <p:nvPr/>
        </p:nvSpPr>
        <p:spPr>
          <a:xfrm>
            <a:off x="4676775" y="763480"/>
            <a:ext cx="2286000" cy="316082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rgbClr val="FF0000"/>
                </a:solidFill>
              </a:rPr>
              <a:t>Project Scope</a:t>
            </a:r>
          </a:p>
          <a:p>
            <a:pPr algn="ctr"/>
            <a:r>
              <a:rPr lang="en-GB" sz="1100" dirty="0">
                <a:solidFill>
                  <a:srgbClr val="FF0000"/>
                </a:solidFill>
              </a:rPr>
              <a:t>-</a:t>
            </a:r>
            <a:r>
              <a:rPr lang="en-GB" sz="1100" dirty="0">
                <a:solidFill>
                  <a:schemeClr val="tx1"/>
                </a:solidFill>
              </a:rPr>
              <a:t>Renting Location</a:t>
            </a:r>
          </a:p>
          <a:p>
            <a:pPr algn="ctr"/>
            <a:r>
              <a:rPr lang="en-GB" sz="1100" dirty="0">
                <a:solidFill>
                  <a:schemeClr val="tx1"/>
                </a:solidFill>
              </a:rPr>
              <a:t>-Refurbish</a:t>
            </a:r>
          </a:p>
          <a:p>
            <a:pPr algn="ctr"/>
            <a:r>
              <a:rPr lang="en-GB" sz="1100" dirty="0">
                <a:solidFill>
                  <a:schemeClr val="tx1"/>
                </a:solidFill>
              </a:rPr>
              <a:t>-Hire Employees</a:t>
            </a:r>
          </a:p>
          <a:p>
            <a:pPr algn="ctr"/>
            <a:r>
              <a:rPr lang="en-GB" sz="1100" dirty="0">
                <a:solidFill>
                  <a:schemeClr val="tx1"/>
                </a:solidFill>
              </a:rPr>
              <a:t>-Train Employee</a:t>
            </a:r>
          </a:p>
          <a:p>
            <a:pPr algn="ctr"/>
            <a:r>
              <a:rPr lang="en-GB" sz="1100" dirty="0">
                <a:solidFill>
                  <a:schemeClr val="tx1"/>
                </a:solidFill>
              </a:rPr>
              <a:t>-Advertising</a:t>
            </a:r>
          </a:p>
          <a:p>
            <a:pPr algn="ctr"/>
            <a:r>
              <a:rPr lang="en-GB" sz="1100" dirty="0">
                <a:solidFill>
                  <a:schemeClr val="tx1"/>
                </a:solidFill>
              </a:rPr>
              <a:t>-Buying Equipment</a:t>
            </a:r>
          </a:p>
          <a:p>
            <a:pPr algn="ctr"/>
            <a:r>
              <a:rPr lang="en-GB" sz="1100" dirty="0">
                <a:solidFill>
                  <a:schemeClr val="tx1"/>
                </a:solidFill>
              </a:rPr>
              <a:t>-Reach Customers</a:t>
            </a:r>
          </a:p>
          <a:p>
            <a:pPr algn="ctr"/>
            <a:r>
              <a:rPr lang="en-GB" sz="1100" dirty="0">
                <a:solidFill>
                  <a:schemeClr val="tx1"/>
                </a:solidFill>
              </a:rPr>
              <a:t>-Do Customers happy</a:t>
            </a:r>
          </a:p>
          <a:p>
            <a:pPr algn="ctr"/>
            <a:r>
              <a:rPr lang="en-GB" sz="1100" dirty="0">
                <a:solidFill>
                  <a:schemeClr val="tx1"/>
                </a:solidFill>
              </a:rPr>
              <a:t>-Make Profit</a:t>
            </a:r>
          </a:p>
          <a:p>
            <a:pPr algn="ctr"/>
            <a:r>
              <a:rPr lang="en-GB" sz="1100" dirty="0">
                <a:solidFill>
                  <a:schemeClr val="tx1"/>
                </a:solidFill>
              </a:rPr>
              <a:t>-Open more locations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C994977-E0DB-4501-34E5-A495AD83A54D}"/>
              </a:ext>
            </a:extLst>
          </p:cNvPr>
          <p:cNvSpPr txBox="1"/>
          <p:nvPr/>
        </p:nvSpPr>
        <p:spPr>
          <a:xfrm>
            <a:off x="8210550" y="2249433"/>
            <a:ext cx="3562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Resources Consideration</a:t>
            </a:r>
          </a:p>
        </p:txBody>
      </p:sp>
    </p:spTree>
    <p:extLst>
      <p:ext uri="{BB962C8B-B14F-4D97-AF65-F5344CB8AC3E}">
        <p14:creationId xmlns:p14="http://schemas.microsoft.com/office/powerpoint/2010/main" val="36246354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7" ma:contentTypeDescription="Create a new document." ma:contentTypeScope="" ma:versionID="1420a14b01c9f17a47168cfdb9c71ad8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65b33381f5c70ebb24ffed3d49c38bb9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0E7DFC1-F1B3-4411-B82E-57334481F3A1}">
  <ds:schemaRefs>
    <ds:schemaRef ds:uri="http://schemas.microsoft.com/office/2006/metadata/properties"/>
    <ds:schemaRef ds:uri="http://www.w3.org/2000/xmlns/"/>
  </ds:schemaRefs>
</ds:datastoreItem>
</file>

<file path=customXml/itemProps2.xml><?xml version="1.0" encoding="utf-8"?>
<ds:datastoreItem xmlns:ds="http://schemas.openxmlformats.org/officeDocument/2006/customXml" ds:itemID="{C52B5E64-9A5D-49DE-B7C9-A4C24F4F699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778674D-8E9E-4072-9B48-2D341A732C5C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9902240c-f584-4322-946e-7b0be23bca91"/>
    <ds:schemaRef ds:uri="d2ec016d-25cf-4c07-aa6b-c53e267faa6f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311</Words>
  <Application>Microsoft Office PowerPoint</Application>
  <PresentationFormat>Widescreen</PresentationFormat>
  <Paragraphs>32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Giani Paun (1921086)</dc:creator>
  <cp:lastModifiedBy>Giani Paun (1921086)</cp:lastModifiedBy>
  <cp:revision>2</cp:revision>
  <dcterms:created xsi:type="dcterms:W3CDTF">2022-07-14T13:34:04Z</dcterms:created>
  <dcterms:modified xsi:type="dcterms:W3CDTF">2022-07-14T14:53:31Z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