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7" r:id="rId1"/>
  </p:sldMasterIdLst>
  <p:sldIdLst>
    <p:sldId id="256" r:id="rId2"/>
    <p:sldId id="258" r:id="rId3"/>
    <p:sldId id="259" r:id="rId4"/>
    <p:sldId id="260" r:id="rId5"/>
    <p:sldId id="261" r:id="rId6"/>
    <p:sldId id="257" r:id="rId7"/>
    <p:sldId id="262"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2E857D7-EB55-EC8A-23D0-51A8EFB29F59}" v="181" dt="2025-11-19T18:53:35.227"/>
    <p1510:client id="{492B65E3-4D1B-3239-D55A-3C267966A635}" v="664" dt="2025-11-19T23:06:43.820"/>
    <p1510:client id="{6DEB4672-F7A8-2A36-714B-B72A0D0E21AB}" v="6" dt="2025-11-21T14:53:13.756"/>
    <p1510:client id="{7EF633AC-EAD3-E06F-3BC3-75336A83C8A5}" v="158" dt="2025-11-20T13:43:38.91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niel Rojek (2508962)" userId="S::2508962@student.uwtsd.ac.uk::ddf8e149-b7d6-4867-b8b0-dff0e3789fb1" providerId="AD" clId="Web-{492B65E3-4D1B-3239-D55A-3C267966A635}"/>
    <pc:docChg chg="addSld delSld modSld">
      <pc:chgData name="Daniel Rojek (2508962)" userId="S::2508962@student.uwtsd.ac.uk::ddf8e149-b7d6-4867-b8b0-dff0e3789fb1" providerId="AD" clId="Web-{492B65E3-4D1B-3239-D55A-3C267966A635}" dt="2025-11-19T23:06:43.820" v="499" actId="20577"/>
      <pc:docMkLst>
        <pc:docMk/>
      </pc:docMkLst>
      <pc:sldChg chg="addSp delSp modSp">
        <pc:chgData name="Daniel Rojek (2508962)" userId="S::2508962@student.uwtsd.ac.uk::ddf8e149-b7d6-4867-b8b0-dff0e3789fb1" providerId="AD" clId="Web-{492B65E3-4D1B-3239-D55A-3C267966A635}" dt="2025-11-19T22:02:54.197" v="348" actId="20577"/>
        <pc:sldMkLst>
          <pc:docMk/>
          <pc:sldMk cId="3401289551" sldId="256"/>
        </pc:sldMkLst>
        <pc:spChg chg="add mod">
          <ac:chgData name="Daniel Rojek (2508962)" userId="S::2508962@student.uwtsd.ac.uk::ddf8e149-b7d6-4867-b8b0-dff0e3789fb1" providerId="AD" clId="Web-{492B65E3-4D1B-3239-D55A-3C267966A635}" dt="2025-11-19T18:51:28.954" v="21" actId="20577"/>
          <ac:spMkLst>
            <pc:docMk/>
            <pc:sldMk cId="3401289551" sldId="256"/>
            <ac:spMk id="7" creationId="{200DD89E-98F7-7147-B779-07AFCD88E1DA}"/>
          </ac:spMkLst>
        </pc:spChg>
        <pc:spChg chg="add mod">
          <ac:chgData name="Daniel Rojek (2508962)" userId="S::2508962@student.uwtsd.ac.uk::ddf8e149-b7d6-4867-b8b0-dff0e3789fb1" providerId="AD" clId="Web-{492B65E3-4D1B-3239-D55A-3C267966A635}" dt="2025-11-19T22:02:54.197" v="348" actId="20577"/>
          <ac:spMkLst>
            <pc:docMk/>
            <pc:sldMk cId="3401289551" sldId="256"/>
            <ac:spMk id="9" creationId="{A5257F85-E412-093B-975E-9F68C3B237F4}"/>
          </ac:spMkLst>
        </pc:spChg>
        <pc:spChg chg="add mod">
          <ac:chgData name="Daniel Rojek (2508962)" userId="S::2508962@student.uwtsd.ac.uk::ddf8e149-b7d6-4867-b8b0-dff0e3789fb1" providerId="AD" clId="Web-{492B65E3-4D1B-3239-D55A-3C267966A635}" dt="2025-11-19T22:02:26.213" v="345" actId="20577"/>
          <ac:spMkLst>
            <pc:docMk/>
            <pc:sldMk cId="3401289551" sldId="256"/>
            <ac:spMk id="10" creationId="{3F4EAC70-343B-7601-0C3A-65B773241D8E}"/>
          </ac:spMkLst>
        </pc:spChg>
        <pc:picChg chg="mod">
          <ac:chgData name="Daniel Rojek (2508962)" userId="S::2508962@student.uwtsd.ac.uk::ddf8e149-b7d6-4867-b8b0-dff0e3789fb1" providerId="AD" clId="Web-{492B65E3-4D1B-3239-D55A-3C267966A635}" dt="2025-11-19T22:02:02.603" v="342" actId="1076"/>
          <ac:picMkLst>
            <pc:docMk/>
            <pc:sldMk cId="3401289551" sldId="256"/>
            <ac:picMk id="5" creationId="{F00226A0-41DA-A630-A3DD-D5C3F89A91C8}"/>
          </ac:picMkLst>
        </pc:picChg>
      </pc:sldChg>
      <pc:sldChg chg="addSp modSp">
        <pc:chgData name="Daniel Rojek (2508962)" userId="S::2508962@student.uwtsd.ac.uk::ddf8e149-b7d6-4867-b8b0-dff0e3789fb1" providerId="AD" clId="Web-{492B65E3-4D1B-3239-D55A-3C267966A635}" dt="2025-11-19T22:28:44.010" v="407" actId="14100"/>
        <pc:sldMkLst>
          <pc:docMk/>
          <pc:sldMk cId="2960639290" sldId="257"/>
        </pc:sldMkLst>
        <pc:spChg chg="mod">
          <ac:chgData name="Daniel Rojek (2508962)" userId="S::2508962@student.uwtsd.ac.uk::ddf8e149-b7d6-4867-b8b0-dff0e3789fb1" providerId="AD" clId="Web-{492B65E3-4D1B-3239-D55A-3C267966A635}" dt="2025-11-19T22:26:48.162" v="397" actId="20577"/>
          <ac:spMkLst>
            <pc:docMk/>
            <pc:sldMk cId="2960639290" sldId="257"/>
            <ac:spMk id="2" creationId="{E0D43CA0-D883-DA2D-E5EA-228BE4A66862}"/>
          </ac:spMkLst>
        </pc:spChg>
        <pc:spChg chg="add mod">
          <ac:chgData name="Daniel Rojek (2508962)" userId="S::2508962@student.uwtsd.ac.uk::ddf8e149-b7d6-4867-b8b0-dff0e3789fb1" providerId="AD" clId="Web-{492B65E3-4D1B-3239-D55A-3C267966A635}" dt="2025-11-19T22:24:32.033" v="381" actId="14100"/>
          <ac:spMkLst>
            <pc:docMk/>
            <pc:sldMk cId="2960639290" sldId="257"/>
            <ac:spMk id="3" creationId="{33623059-B5DF-BA61-7ABE-BA983EE71F5E}"/>
          </ac:spMkLst>
        </pc:spChg>
        <pc:spChg chg="add mod">
          <ac:chgData name="Daniel Rojek (2508962)" userId="S::2508962@student.uwtsd.ac.uk::ddf8e149-b7d6-4867-b8b0-dff0e3789fb1" providerId="AD" clId="Web-{492B65E3-4D1B-3239-D55A-3C267966A635}" dt="2025-11-19T22:25:25.942" v="387" actId="14100"/>
          <ac:spMkLst>
            <pc:docMk/>
            <pc:sldMk cId="2960639290" sldId="257"/>
            <ac:spMk id="6" creationId="{40A7C70C-3F9F-B5D2-75B5-ADEBEEE6243C}"/>
          </ac:spMkLst>
        </pc:spChg>
        <pc:spChg chg="mod">
          <ac:chgData name="Daniel Rojek (2508962)" userId="S::2508962@student.uwtsd.ac.uk::ddf8e149-b7d6-4867-b8b0-dff0e3789fb1" providerId="AD" clId="Web-{492B65E3-4D1B-3239-D55A-3C267966A635}" dt="2025-11-19T22:28:44.010" v="407" actId="14100"/>
          <ac:spMkLst>
            <pc:docMk/>
            <pc:sldMk cId="2960639290" sldId="257"/>
            <ac:spMk id="10" creationId="{140A013F-6D90-85B4-AE50-9D16884B39CF}"/>
          </ac:spMkLst>
        </pc:spChg>
      </pc:sldChg>
      <pc:sldChg chg="addSp delSp modSp">
        <pc:chgData name="Daniel Rojek (2508962)" userId="S::2508962@student.uwtsd.ac.uk::ddf8e149-b7d6-4867-b8b0-dff0e3789fb1" providerId="AD" clId="Web-{492B65E3-4D1B-3239-D55A-3C267966A635}" dt="2025-11-19T22:41:36.095" v="444" actId="20577"/>
        <pc:sldMkLst>
          <pc:docMk/>
          <pc:sldMk cId="272821789" sldId="258"/>
        </pc:sldMkLst>
        <pc:spChg chg="add mod">
          <ac:chgData name="Daniel Rojek (2508962)" userId="S::2508962@student.uwtsd.ac.uk::ddf8e149-b7d6-4867-b8b0-dff0e3789fb1" providerId="AD" clId="Web-{492B65E3-4D1B-3239-D55A-3C267966A635}" dt="2025-11-19T22:41:36.095" v="444" actId="20577"/>
          <ac:spMkLst>
            <pc:docMk/>
            <pc:sldMk cId="272821789" sldId="258"/>
            <ac:spMk id="5" creationId="{04FD3B34-65D1-F55B-18BD-B401815FF196}"/>
          </ac:spMkLst>
        </pc:spChg>
        <pc:spChg chg="add">
          <ac:chgData name="Daniel Rojek (2508962)" userId="S::2508962@student.uwtsd.ac.uk::ddf8e149-b7d6-4867-b8b0-dff0e3789fb1" providerId="AD" clId="Web-{492B65E3-4D1B-3239-D55A-3C267966A635}" dt="2025-11-19T18:54:26.063" v="26"/>
          <ac:spMkLst>
            <pc:docMk/>
            <pc:sldMk cId="272821789" sldId="258"/>
            <ac:spMk id="21" creationId="{7A08E557-10DB-421A-876E-1AE58F8E07C4}"/>
          </ac:spMkLst>
        </pc:spChg>
        <pc:spChg chg="add">
          <ac:chgData name="Daniel Rojek (2508962)" userId="S::2508962@student.uwtsd.ac.uk::ddf8e149-b7d6-4867-b8b0-dff0e3789fb1" providerId="AD" clId="Web-{492B65E3-4D1B-3239-D55A-3C267966A635}" dt="2025-11-19T18:54:26.063" v="26"/>
          <ac:spMkLst>
            <pc:docMk/>
            <pc:sldMk cId="272821789" sldId="258"/>
            <ac:spMk id="23" creationId="{F09CA6CC-C9DF-440F-BE30-1167A9211C99}"/>
          </ac:spMkLst>
        </pc:spChg>
        <pc:spChg chg="add">
          <ac:chgData name="Daniel Rojek (2508962)" userId="S::2508962@student.uwtsd.ac.uk::ddf8e149-b7d6-4867-b8b0-dff0e3789fb1" providerId="AD" clId="Web-{492B65E3-4D1B-3239-D55A-3C267966A635}" dt="2025-11-19T18:54:26.063" v="26"/>
          <ac:spMkLst>
            <pc:docMk/>
            <pc:sldMk cId="272821789" sldId="258"/>
            <ac:spMk id="25" creationId="{6F82D7C3-4329-485C-9C81-FB5BA3FA96DF}"/>
          </ac:spMkLst>
        </pc:spChg>
        <pc:spChg chg="add">
          <ac:chgData name="Daniel Rojek (2508962)" userId="S::2508962@student.uwtsd.ac.uk::ddf8e149-b7d6-4867-b8b0-dff0e3789fb1" providerId="AD" clId="Web-{492B65E3-4D1B-3239-D55A-3C267966A635}" dt="2025-11-19T18:54:26.063" v="26"/>
          <ac:spMkLst>
            <pc:docMk/>
            <pc:sldMk cId="272821789" sldId="258"/>
            <ac:spMk id="27" creationId="{B4A844BD-14AA-428F-A577-AF00BC3747EA}"/>
          </ac:spMkLst>
        </pc:spChg>
        <pc:spChg chg="add">
          <ac:chgData name="Daniel Rojek (2508962)" userId="S::2508962@student.uwtsd.ac.uk::ddf8e149-b7d6-4867-b8b0-dff0e3789fb1" providerId="AD" clId="Web-{492B65E3-4D1B-3239-D55A-3C267966A635}" dt="2025-11-19T18:54:26.063" v="26"/>
          <ac:spMkLst>
            <pc:docMk/>
            <pc:sldMk cId="272821789" sldId="258"/>
            <ac:spMk id="29" creationId="{B5E57564-AF5B-45C2-9B42-165C77BE88F2}"/>
          </ac:spMkLst>
        </pc:spChg>
        <pc:picChg chg="add mod">
          <ac:chgData name="Daniel Rojek (2508962)" userId="S::2508962@student.uwtsd.ac.uk::ddf8e149-b7d6-4867-b8b0-dff0e3789fb1" providerId="AD" clId="Web-{492B65E3-4D1B-3239-D55A-3C267966A635}" dt="2025-11-19T18:54:18.422" v="23"/>
          <ac:picMkLst>
            <pc:docMk/>
            <pc:sldMk cId="272821789" sldId="258"/>
            <ac:picMk id="4" creationId="{ABE68926-421B-6ACE-602F-4834F0751087}"/>
          </ac:picMkLst>
        </pc:picChg>
      </pc:sldChg>
      <pc:sldChg chg="addSp delSp modSp mod setBg modClrScheme chgLayout">
        <pc:chgData name="Daniel Rojek (2508962)" userId="S::2508962@student.uwtsd.ac.uk::ddf8e149-b7d6-4867-b8b0-dff0e3789fb1" providerId="AD" clId="Web-{492B65E3-4D1B-3239-D55A-3C267966A635}" dt="2025-11-19T19:45:07.596" v="320" actId="14100"/>
        <pc:sldMkLst>
          <pc:docMk/>
          <pc:sldMk cId="1325533406" sldId="259"/>
        </pc:sldMkLst>
        <pc:spChg chg="add mod ord">
          <ac:chgData name="Daniel Rojek (2508962)" userId="S::2508962@student.uwtsd.ac.uk::ddf8e149-b7d6-4867-b8b0-dff0e3789fb1" providerId="AD" clId="Web-{492B65E3-4D1B-3239-D55A-3C267966A635}" dt="2025-11-19T19:39:44.925" v="307" actId="20577"/>
          <ac:spMkLst>
            <pc:docMk/>
            <pc:sldMk cId="1325533406" sldId="259"/>
            <ac:spMk id="3" creationId="{FEC40F7A-08C5-92EC-9849-9F458FC0E174}"/>
          </ac:spMkLst>
        </pc:spChg>
        <pc:spChg chg="add mod">
          <ac:chgData name="Daniel Rojek (2508962)" userId="S::2508962@student.uwtsd.ac.uk::ddf8e149-b7d6-4867-b8b0-dff0e3789fb1" providerId="AD" clId="Web-{492B65E3-4D1B-3239-D55A-3C267966A635}" dt="2025-11-19T19:45:07.596" v="320" actId="14100"/>
          <ac:spMkLst>
            <pc:docMk/>
            <pc:sldMk cId="1325533406" sldId="259"/>
            <ac:spMk id="5" creationId="{791058EA-3201-2551-E531-A7967744A4B4}"/>
          </ac:spMkLst>
        </pc:spChg>
        <pc:spChg chg="add">
          <ac:chgData name="Daniel Rojek (2508962)" userId="S::2508962@student.uwtsd.ac.uk::ddf8e149-b7d6-4867-b8b0-dff0e3789fb1" providerId="AD" clId="Web-{492B65E3-4D1B-3239-D55A-3C267966A635}" dt="2025-11-19T19:29:15.606" v="279"/>
          <ac:spMkLst>
            <pc:docMk/>
            <pc:sldMk cId="1325533406" sldId="259"/>
            <ac:spMk id="8" creationId="{7A08E557-10DB-421A-876E-1AE58F8E07C4}"/>
          </ac:spMkLst>
        </pc:spChg>
        <pc:spChg chg="add">
          <ac:chgData name="Daniel Rojek (2508962)" userId="S::2508962@student.uwtsd.ac.uk::ddf8e149-b7d6-4867-b8b0-dff0e3789fb1" providerId="AD" clId="Web-{492B65E3-4D1B-3239-D55A-3C267966A635}" dt="2025-11-19T19:29:15.606" v="279"/>
          <ac:spMkLst>
            <pc:docMk/>
            <pc:sldMk cId="1325533406" sldId="259"/>
            <ac:spMk id="10" creationId="{B5B09F67-0226-4836-9B22-AFF94EF63BE1}"/>
          </ac:spMkLst>
        </pc:spChg>
        <pc:spChg chg="add">
          <ac:chgData name="Daniel Rojek (2508962)" userId="S::2508962@student.uwtsd.ac.uk::ddf8e149-b7d6-4867-b8b0-dff0e3789fb1" providerId="AD" clId="Web-{492B65E3-4D1B-3239-D55A-3C267966A635}" dt="2025-11-19T19:29:15.606" v="279"/>
          <ac:spMkLst>
            <pc:docMk/>
            <pc:sldMk cId="1325533406" sldId="259"/>
            <ac:spMk id="12" creationId="{EF6D18FB-3D39-4747-9ED8-42C5DFAB8A26}"/>
          </ac:spMkLst>
        </pc:spChg>
        <pc:spChg chg="add">
          <ac:chgData name="Daniel Rojek (2508962)" userId="S::2508962@student.uwtsd.ac.uk::ddf8e149-b7d6-4867-b8b0-dff0e3789fb1" providerId="AD" clId="Web-{492B65E3-4D1B-3239-D55A-3C267966A635}" dt="2025-11-19T19:29:15.606" v="279"/>
          <ac:spMkLst>
            <pc:docMk/>
            <pc:sldMk cId="1325533406" sldId="259"/>
            <ac:spMk id="14" creationId="{EDCDD4D4-ADBD-45B9-944B-E77CC258426B}"/>
          </ac:spMkLst>
        </pc:spChg>
        <pc:picChg chg="mod ord">
          <ac:chgData name="Daniel Rojek (2508962)" userId="S::2508962@student.uwtsd.ac.uk::ddf8e149-b7d6-4867-b8b0-dff0e3789fb1" providerId="AD" clId="Web-{492B65E3-4D1B-3239-D55A-3C267966A635}" dt="2025-11-19T19:29:15.606" v="279"/>
          <ac:picMkLst>
            <pc:docMk/>
            <pc:sldMk cId="1325533406" sldId="259"/>
            <ac:picMk id="2" creationId="{37CE7F14-56AB-26D6-2ACF-1DEC09F3D146}"/>
          </ac:picMkLst>
        </pc:picChg>
      </pc:sldChg>
      <pc:sldChg chg="addSp delSp modSp mod setBg">
        <pc:chgData name="Daniel Rojek (2508962)" userId="S::2508962@student.uwtsd.ac.uk::ddf8e149-b7d6-4867-b8b0-dff0e3789fb1" providerId="AD" clId="Web-{492B65E3-4D1B-3239-D55A-3C267966A635}" dt="2025-11-19T22:51:49.766" v="463" actId="20577"/>
        <pc:sldMkLst>
          <pc:docMk/>
          <pc:sldMk cId="1404639553" sldId="260"/>
        </pc:sldMkLst>
        <pc:spChg chg="add mod">
          <ac:chgData name="Daniel Rojek (2508962)" userId="S::2508962@student.uwtsd.ac.uk::ddf8e149-b7d6-4867-b8b0-dff0e3789fb1" providerId="AD" clId="Web-{492B65E3-4D1B-3239-D55A-3C267966A635}" dt="2025-11-19T22:51:07.809" v="459" actId="20577"/>
          <ac:spMkLst>
            <pc:docMk/>
            <pc:sldMk cId="1404639553" sldId="260"/>
            <ac:spMk id="5" creationId="{541605BB-B9FB-F0C2-F6D6-C5D2D55C639A}"/>
          </ac:spMkLst>
        </pc:spChg>
        <pc:spChg chg="add mod">
          <ac:chgData name="Daniel Rojek (2508962)" userId="S::2508962@student.uwtsd.ac.uk::ddf8e149-b7d6-4867-b8b0-dff0e3789fb1" providerId="AD" clId="Web-{492B65E3-4D1B-3239-D55A-3C267966A635}" dt="2025-11-19T22:51:49.766" v="463" actId="20577"/>
          <ac:spMkLst>
            <pc:docMk/>
            <pc:sldMk cId="1404639553" sldId="260"/>
            <ac:spMk id="6" creationId="{5EAB39A5-72BF-C04B-C5B7-82FFC8814226}"/>
          </ac:spMkLst>
        </pc:spChg>
        <pc:spChg chg="add">
          <ac:chgData name="Daniel Rojek (2508962)" userId="S::2508962@student.uwtsd.ac.uk::ddf8e149-b7d6-4867-b8b0-dff0e3789fb1" providerId="AD" clId="Web-{492B65E3-4D1B-3239-D55A-3C267966A635}" dt="2025-11-19T19:29:27.716" v="280"/>
          <ac:spMkLst>
            <pc:docMk/>
            <pc:sldMk cId="1404639553" sldId="260"/>
            <ac:spMk id="10" creationId="{7A08E557-10DB-421A-876E-1AE58F8E07C4}"/>
          </ac:spMkLst>
        </pc:spChg>
        <pc:spChg chg="add">
          <ac:chgData name="Daniel Rojek (2508962)" userId="S::2508962@student.uwtsd.ac.uk::ddf8e149-b7d6-4867-b8b0-dff0e3789fb1" providerId="AD" clId="Web-{492B65E3-4D1B-3239-D55A-3C267966A635}" dt="2025-11-19T19:29:27.716" v="280"/>
          <ac:spMkLst>
            <pc:docMk/>
            <pc:sldMk cId="1404639553" sldId="260"/>
            <ac:spMk id="12" creationId="{F09CA6CC-C9DF-440F-BE30-1167A9211C99}"/>
          </ac:spMkLst>
        </pc:spChg>
        <pc:spChg chg="add">
          <ac:chgData name="Daniel Rojek (2508962)" userId="S::2508962@student.uwtsd.ac.uk::ddf8e149-b7d6-4867-b8b0-dff0e3789fb1" providerId="AD" clId="Web-{492B65E3-4D1B-3239-D55A-3C267966A635}" dt="2025-11-19T19:29:27.716" v="280"/>
          <ac:spMkLst>
            <pc:docMk/>
            <pc:sldMk cId="1404639553" sldId="260"/>
            <ac:spMk id="14" creationId="{6F82D7C3-4329-485C-9C81-FB5BA3FA96DF}"/>
          </ac:spMkLst>
        </pc:spChg>
        <pc:spChg chg="add">
          <ac:chgData name="Daniel Rojek (2508962)" userId="S::2508962@student.uwtsd.ac.uk::ddf8e149-b7d6-4867-b8b0-dff0e3789fb1" providerId="AD" clId="Web-{492B65E3-4D1B-3239-D55A-3C267966A635}" dt="2025-11-19T19:29:27.716" v="280"/>
          <ac:spMkLst>
            <pc:docMk/>
            <pc:sldMk cId="1404639553" sldId="260"/>
            <ac:spMk id="16" creationId="{B4A844BD-14AA-428F-A577-AF00BC3747EA}"/>
          </ac:spMkLst>
        </pc:spChg>
        <pc:spChg chg="add">
          <ac:chgData name="Daniel Rojek (2508962)" userId="S::2508962@student.uwtsd.ac.uk::ddf8e149-b7d6-4867-b8b0-dff0e3789fb1" providerId="AD" clId="Web-{492B65E3-4D1B-3239-D55A-3C267966A635}" dt="2025-11-19T19:29:27.716" v="280"/>
          <ac:spMkLst>
            <pc:docMk/>
            <pc:sldMk cId="1404639553" sldId="260"/>
            <ac:spMk id="18" creationId="{B5E57564-AF5B-45C2-9B42-165C77BE88F2}"/>
          </ac:spMkLst>
        </pc:spChg>
        <pc:picChg chg="mod modCrop">
          <ac:chgData name="Daniel Rojek (2508962)" userId="S::2508962@student.uwtsd.ac.uk::ddf8e149-b7d6-4867-b8b0-dff0e3789fb1" providerId="AD" clId="Web-{492B65E3-4D1B-3239-D55A-3C267966A635}" dt="2025-11-19T19:29:27.716" v="280"/>
          <ac:picMkLst>
            <pc:docMk/>
            <pc:sldMk cId="1404639553" sldId="260"/>
            <ac:picMk id="3" creationId="{78F82679-0B5D-74A3-5343-05345C321428}"/>
          </ac:picMkLst>
        </pc:picChg>
      </pc:sldChg>
      <pc:sldChg chg="addSp delSp modSp">
        <pc:chgData name="Daniel Rojek (2508962)" userId="S::2508962@student.uwtsd.ac.uk::ddf8e149-b7d6-4867-b8b0-dff0e3789fb1" providerId="AD" clId="Web-{492B65E3-4D1B-3239-D55A-3C267966A635}" dt="2025-11-19T23:06:43.820" v="499" actId="20577"/>
        <pc:sldMkLst>
          <pc:docMk/>
          <pc:sldMk cId="2617202798" sldId="261"/>
        </pc:sldMkLst>
        <pc:spChg chg="add mod">
          <ac:chgData name="Daniel Rojek (2508962)" userId="S::2508962@student.uwtsd.ac.uk::ddf8e149-b7d6-4867-b8b0-dff0e3789fb1" providerId="AD" clId="Web-{492B65E3-4D1B-3239-D55A-3C267966A635}" dt="2025-11-19T23:06:43.820" v="499" actId="20577"/>
          <ac:spMkLst>
            <pc:docMk/>
            <pc:sldMk cId="2617202798" sldId="261"/>
            <ac:spMk id="4" creationId="{B4B68D76-2E0C-4910-E6EB-7BAF5B101D25}"/>
          </ac:spMkLst>
        </pc:spChg>
        <pc:spChg chg="add mod">
          <ac:chgData name="Daniel Rojek (2508962)" userId="S::2508962@student.uwtsd.ac.uk::ddf8e149-b7d6-4867-b8b0-dff0e3789fb1" providerId="AD" clId="Web-{492B65E3-4D1B-3239-D55A-3C267966A635}" dt="2025-11-19T19:32:04.147" v="297" actId="14100"/>
          <ac:spMkLst>
            <pc:docMk/>
            <pc:sldMk cId="2617202798" sldId="261"/>
            <ac:spMk id="7" creationId="{D167D769-3A34-432F-BDE6-7C56EA12EED8}"/>
          </ac:spMkLst>
        </pc:spChg>
        <pc:picChg chg="mod modCrop">
          <ac:chgData name="Daniel Rojek (2508962)" userId="S::2508962@student.uwtsd.ac.uk::ddf8e149-b7d6-4867-b8b0-dff0e3789fb1" providerId="AD" clId="Web-{492B65E3-4D1B-3239-D55A-3C267966A635}" dt="2025-11-19T19:32:42.086" v="298" actId="1076"/>
          <ac:picMkLst>
            <pc:docMk/>
            <pc:sldMk cId="2617202798" sldId="261"/>
            <ac:picMk id="2" creationId="{747E5076-DE0A-EADA-8C01-AE05FA637F87}"/>
          </ac:picMkLst>
        </pc:picChg>
      </pc:sldChg>
      <pc:sldChg chg="addSp modSp new mod setBg">
        <pc:chgData name="Daniel Rojek (2508962)" userId="S::2508962@student.uwtsd.ac.uk::ddf8e149-b7d6-4867-b8b0-dff0e3789fb1" providerId="AD" clId="Web-{492B65E3-4D1B-3239-D55A-3C267966A635}" dt="2025-11-19T22:37:00.764" v="424"/>
        <pc:sldMkLst>
          <pc:docMk/>
          <pc:sldMk cId="1425646973" sldId="262"/>
        </pc:sldMkLst>
        <pc:spChg chg="add mod">
          <ac:chgData name="Daniel Rojek (2508962)" userId="S::2508962@student.uwtsd.ac.uk::ddf8e149-b7d6-4867-b8b0-dff0e3789fb1" providerId="AD" clId="Web-{492B65E3-4D1B-3239-D55A-3C267966A635}" dt="2025-11-19T22:37:00.764" v="424"/>
          <ac:spMkLst>
            <pc:docMk/>
            <pc:sldMk cId="1425646973" sldId="262"/>
            <ac:spMk id="2" creationId="{986DD965-2507-2B42-541A-ED7885EBBC46}"/>
          </ac:spMkLst>
        </pc:spChg>
        <pc:spChg chg="add">
          <ac:chgData name="Daniel Rojek (2508962)" userId="S::2508962@student.uwtsd.ac.uk::ddf8e149-b7d6-4867-b8b0-dff0e3789fb1" providerId="AD" clId="Web-{492B65E3-4D1B-3239-D55A-3C267966A635}" dt="2025-11-19T22:37:00.764" v="424"/>
          <ac:spMkLst>
            <pc:docMk/>
            <pc:sldMk cId="1425646973" sldId="262"/>
            <ac:spMk id="8" creationId="{7A08E557-10DB-421A-876E-1AE58F8E07C4}"/>
          </ac:spMkLst>
        </pc:spChg>
        <pc:spChg chg="add">
          <ac:chgData name="Daniel Rojek (2508962)" userId="S::2508962@student.uwtsd.ac.uk::ddf8e149-b7d6-4867-b8b0-dff0e3789fb1" providerId="AD" clId="Web-{492B65E3-4D1B-3239-D55A-3C267966A635}" dt="2025-11-19T22:37:00.764" v="424"/>
          <ac:spMkLst>
            <pc:docMk/>
            <pc:sldMk cId="1425646973" sldId="262"/>
            <ac:spMk id="10" creationId="{F09CA6CC-C9DF-440F-BE30-1167A9211C99}"/>
          </ac:spMkLst>
        </pc:spChg>
        <pc:spChg chg="add">
          <ac:chgData name="Daniel Rojek (2508962)" userId="S::2508962@student.uwtsd.ac.uk::ddf8e149-b7d6-4867-b8b0-dff0e3789fb1" providerId="AD" clId="Web-{492B65E3-4D1B-3239-D55A-3C267966A635}" dt="2025-11-19T22:37:00.764" v="424"/>
          <ac:spMkLst>
            <pc:docMk/>
            <pc:sldMk cId="1425646973" sldId="262"/>
            <ac:spMk id="12" creationId="{6F82D7C3-4329-485C-9C81-FB5BA3FA96DF}"/>
          </ac:spMkLst>
        </pc:spChg>
        <pc:spChg chg="add">
          <ac:chgData name="Daniel Rojek (2508962)" userId="S::2508962@student.uwtsd.ac.uk::ddf8e149-b7d6-4867-b8b0-dff0e3789fb1" providerId="AD" clId="Web-{492B65E3-4D1B-3239-D55A-3C267966A635}" dt="2025-11-19T22:37:00.764" v="424"/>
          <ac:spMkLst>
            <pc:docMk/>
            <pc:sldMk cId="1425646973" sldId="262"/>
            <ac:spMk id="14" creationId="{B4A844BD-14AA-428F-A577-AF00BC3747EA}"/>
          </ac:spMkLst>
        </pc:spChg>
        <pc:spChg chg="add">
          <ac:chgData name="Daniel Rojek (2508962)" userId="S::2508962@student.uwtsd.ac.uk::ddf8e149-b7d6-4867-b8b0-dff0e3789fb1" providerId="AD" clId="Web-{492B65E3-4D1B-3239-D55A-3C267966A635}" dt="2025-11-19T22:37:00.764" v="424"/>
          <ac:spMkLst>
            <pc:docMk/>
            <pc:sldMk cId="1425646973" sldId="262"/>
            <ac:spMk id="16" creationId="{B5E57564-AF5B-45C2-9B42-165C77BE88F2}"/>
          </ac:spMkLst>
        </pc:spChg>
        <pc:picChg chg="add">
          <ac:chgData name="Daniel Rojek (2508962)" userId="S::2508962@student.uwtsd.ac.uk::ddf8e149-b7d6-4867-b8b0-dff0e3789fb1" providerId="AD" clId="Web-{492B65E3-4D1B-3239-D55A-3C267966A635}" dt="2025-11-19T22:37:00.764" v="424"/>
          <ac:picMkLst>
            <pc:docMk/>
            <pc:sldMk cId="1425646973" sldId="262"/>
            <ac:picMk id="4" creationId="{18DED246-AA8B-F125-B162-8458F50E3F2C}"/>
          </ac:picMkLst>
        </pc:picChg>
      </pc:sldChg>
    </pc:docChg>
  </pc:docChgLst>
  <pc:docChgLst>
    <pc:chgData name="Daniel Rojek (2508962)" userId="S::2508962@student.uwtsd.ac.uk::ddf8e149-b7d6-4867-b8b0-dff0e3789fb1" providerId="AD" clId="Web-{7821DC92-D953-527B-83CF-92841EF97BB2}"/>
    <pc:docChg chg="modSld">
      <pc:chgData name="Daniel Rojek (2508962)" userId="S::2508962@student.uwtsd.ac.uk::ddf8e149-b7d6-4867-b8b0-dff0e3789fb1" providerId="AD" clId="Web-{7821DC92-D953-527B-83CF-92841EF97BB2}" dt="2025-11-17T17:56:07.510" v="49"/>
      <pc:docMkLst>
        <pc:docMk/>
      </pc:docMkLst>
      <pc:sldChg chg="addSp modSp modTransition">
        <pc:chgData name="Daniel Rojek (2508962)" userId="S::2508962@student.uwtsd.ac.uk::ddf8e149-b7d6-4867-b8b0-dff0e3789fb1" providerId="AD" clId="Web-{7821DC92-D953-527B-83CF-92841EF97BB2}" dt="2025-11-17T17:53:36.231" v="42"/>
        <pc:sldMkLst>
          <pc:docMk/>
          <pc:sldMk cId="3401289551" sldId="256"/>
        </pc:sldMkLst>
        <pc:spChg chg="add mod">
          <ac:chgData name="Daniel Rojek (2508962)" userId="S::2508962@student.uwtsd.ac.uk::ddf8e149-b7d6-4867-b8b0-dff0e3789fb1" providerId="AD" clId="Web-{7821DC92-D953-527B-83CF-92841EF97BB2}" dt="2025-11-17T17:47:35.673" v="7"/>
          <ac:spMkLst>
            <pc:docMk/>
            <pc:sldMk cId="3401289551" sldId="256"/>
            <ac:spMk id="6" creationId="{887A3105-1E26-1805-E4A1-0594BF2C328F}"/>
          </ac:spMkLst>
        </pc:spChg>
        <pc:picChg chg="add mod">
          <ac:chgData name="Daniel Rojek (2508962)" userId="S::2508962@student.uwtsd.ac.uk::ddf8e149-b7d6-4867-b8b0-dff0e3789fb1" providerId="AD" clId="Web-{7821DC92-D953-527B-83CF-92841EF97BB2}" dt="2025-11-17T17:39:02.639" v="3"/>
          <ac:picMkLst>
            <pc:docMk/>
            <pc:sldMk cId="3401289551" sldId="256"/>
            <ac:picMk id="4" creationId="{59943603-79BA-4DE6-089D-D98A32771D62}"/>
          </ac:picMkLst>
        </pc:picChg>
        <pc:picChg chg="add mod">
          <ac:chgData name="Daniel Rojek (2508962)" userId="S::2508962@student.uwtsd.ac.uk::ddf8e149-b7d6-4867-b8b0-dff0e3789fb1" providerId="AD" clId="Web-{7821DC92-D953-527B-83CF-92841EF97BB2}" dt="2025-11-17T17:53:20.369" v="41" actId="14100"/>
          <ac:picMkLst>
            <pc:docMk/>
            <pc:sldMk cId="3401289551" sldId="256"/>
            <ac:picMk id="5" creationId="{F00226A0-41DA-A630-A3DD-D5C3F89A91C8}"/>
          </ac:picMkLst>
        </pc:picChg>
      </pc:sldChg>
      <pc:sldChg chg="addSp delSp modSp mod setBg">
        <pc:chgData name="Daniel Rojek (2508962)" userId="S::2508962@student.uwtsd.ac.uk::ddf8e149-b7d6-4867-b8b0-dff0e3789fb1" providerId="AD" clId="Web-{7821DC92-D953-527B-83CF-92841EF97BB2}" dt="2025-11-17T17:56:07.510" v="49"/>
        <pc:sldMkLst>
          <pc:docMk/>
          <pc:sldMk cId="2960639290" sldId="257"/>
        </pc:sldMkLst>
        <pc:spChg chg="mod">
          <ac:chgData name="Daniel Rojek (2508962)" userId="S::2508962@student.uwtsd.ac.uk::ddf8e149-b7d6-4867-b8b0-dff0e3789fb1" providerId="AD" clId="Web-{7821DC92-D953-527B-83CF-92841EF97BB2}" dt="2025-11-17T17:56:07.510" v="49"/>
          <ac:spMkLst>
            <pc:docMk/>
            <pc:sldMk cId="2960639290" sldId="257"/>
            <ac:spMk id="2" creationId="{E0D43CA0-D883-DA2D-E5EA-228BE4A66862}"/>
          </ac:spMkLst>
        </pc:spChg>
        <pc:spChg chg="add">
          <ac:chgData name="Daniel Rojek (2508962)" userId="S::2508962@student.uwtsd.ac.uk::ddf8e149-b7d6-4867-b8b0-dff0e3789fb1" providerId="AD" clId="Web-{7821DC92-D953-527B-83CF-92841EF97BB2}" dt="2025-11-17T17:56:07.510" v="49"/>
          <ac:spMkLst>
            <pc:docMk/>
            <pc:sldMk cId="2960639290" sldId="257"/>
            <ac:spMk id="10" creationId="{140A013F-6D90-85B4-AE50-9D16884B39CF}"/>
          </ac:spMkLst>
        </pc:spChg>
        <pc:spChg chg="add">
          <ac:chgData name="Daniel Rojek (2508962)" userId="S::2508962@student.uwtsd.ac.uk::ddf8e149-b7d6-4867-b8b0-dff0e3789fb1" providerId="AD" clId="Web-{7821DC92-D953-527B-83CF-92841EF97BB2}" dt="2025-11-17T17:56:07.510" v="49"/>
          <ac:spMkLst>
            <pc:docMk/>
            <pc:sldMk cId="2960639290" sldId="257"/>
            <ac:spMk id="13" creationId="{FE65E7D6-1A3C-400A-A5ED-5D1747E40EE5}"/>
          </ac:spMkLst>
        </pc:spChg>
        <pc:spChg chg="add">
          <ac:chgData name="Daniel Rojek (2508962)" userId="S::2508962@student.uwtsd.ac.uk::ddf8e149-b7d6-4867-b8b0-dff0e3789fb1" providerId="AD" clId="Web-{7821DC92-D953-527B-83CF-92841EF97BB2}" dt="2025-11-17T17:56:07.510" v="49"/>
          <ac:spMkLst>
            <pc:docMk/>
            <pc:sldMk cId="2960639290" sldId="257"/>
            <ac:spMk id="15" creationId="{2574A7B8-DB24-4B73-89D2-2FBF0AE86069}"/>
          </ac:spMkLst>
        </pc:spChg>
        <pc:spChg chg="add">
          <ac:chgData name="Daniel Rojek (2508962)" userId="S::2508962@student.uwtsd.ac.uk::ddf8e149-b7d6-4867-b8b0-dff0e3789fb1" providerId="AD" clId="Web-{7821DC92-D953-527B-83CF-92841EF97BB2}" dt="2025-11-17T17:56:07.510" v="49"/>
          <ac:spMkLst>
            <pc:docMk/>
            <pc:sldMk cId="2960639290" sldId="257"/>
            <ac:spMk id="17" creationId="{31D79D14-3FC7-458F-A637-9612B45EE22C}"/>
          </ac:spMkLst>
        </pc:spChg>
        <pc:spChg chg="add">
          <ac:chgData name="Daniel Rojek (2508962)" userId="S::2508962@student.uwtsd.ac.uk::ddf8e149-b7d6-4867-b8b0-dff0e3789fb1" providerId="AD" clId="Web-{7821DC92-D953-527B-83CF-92841EF97BB2}" dt="2025-11-17T17:56:07.510" v="49"/>
          <ac:spMkLst>
            <pc:docMk/>
            <pc:sldMk cId="2960639290" sldId="257"/>
            <ac:spMk id="19" creationId="{B8AA0F21-4B75-4AFC-8523-53C3B06E9F39}"/>
          </ac:spMkLst>
        </pc:spChg>
        <pc:picChg chg="add mod ord modCrop">
          <ac:chgData name="Daniel Rojek (2508962)" userId="S::2508962@student.uwtsd.ac.uk::ddf8e149-b7d6-4867-b8b0-dff0e3789fb1" providerId="AD" clId="Web-{7821DC92-D953-527B-83CF-92841EF97BB2}" dt="2025-11-17T17:56:07.510" v="49"/>
          <ac:picMkLst>
            <pc:docMk/>
            <pc:sldMk cId="2960639290" sldId="257"/>
            <ac:picMk id="4" creationId="{9E96D75B-1024-3E7C-EFB6-FDCEA3C809B8}"/>
          </ac:picMkLst>
        </pc:picChg>
        <pc:picChg chg="add mod">
          <ac:chgData name="Daniel Rojek (2508962)" userId="S::2508962@student.uwtsd.ac.uk::ddf8e149-b7d6-4867-b8b0-dff0e3789fb1" providerId="AD" clId="Web-{7821DC92-D953-527B-83CF-92841EF97BB2}" dt="2025-11-17T17:56:07.510" v="49"/>
          <ac:picMkLst>
            <pc:docMk/>
            <pc:sldMk cId="2960639290" sldId="257"/>
            <ac:picMk id="5" creationId="{0E8787DA-153E-3491-24D8-E6BF293A5DD5}"/>
          </ac:picMkLst>
        </pc:picChg>
      </pc:sldChg>
    </pc:docChg>
  </pc:docChgLst>
  <pc:docChgLst>
    <pc:chgData name="Daniel Rojek (2508962)" userId="S::2508962@student.uwtsd.ac.uk::ddf8e149-b7d6-4867-b8b0-dff0e3789fb1" providerId="AD" clId="Web-{6DEB4672-F7A8-2A36-714B-B72A0D0E21AB}"/>
    <pc:docChg chg="modSld">
      <pc:chgData name="Daniel Rojek (2508962)" userId="S::2508962@student.uwtsd.ac.uk::ddf8e149-b7d6-4867-b8b0-dff0e3789fb1" providerId="AD" clId="Web-{6DEB4672-F7A8-2A36-714B-B72A0D0E21AB}" dt="2025-11-21T14:53:11.787" v="1" actId="20577"/>
      <pc:docMkLst>
        <pc:docMk/>
      </pc:docMkLst>
      <pc:sldChg chg="modSp">
        <pc:chgData name="Daniel Rojek (2508962)" userId="S::2508962@student.uwtsd.ac.uk::ddf8e149-b7d6-4867-b8b0-dff0e3789fb1" providerId="AD" clId="Web-{6DEB4672-F7A8-2A36-714B-B72A0D0E21AB}" dt="2025-11-21T14:53:11.787" v="1" actId="20577"/>
        <pc:sldMkLst>
          <pc:docMk/>
          <pc:sldMk cId="3789093693" sldId="263"/>
        </pc:sldMkLst>
        <pc:spChg chg="mod">
          <ac:chgData name="Daniel Rojek (2508962)" userId="S::2508962@student.uwtsd.ac.uk::ddf8e149-b7d6-4867-b8b0-dff0e3789fb1" providerId="AD" clId="Web-{6DEB4672-F7A8-2A36-714B-B72A0D0E21AB}" dt="2025-11-21T14:53:11.787" v="1" actId="20577"/>
          <ac:spMkLst>
            <pc:docMk/>
            <pc:sldMk cId="3789093693" sldId="263"/>
            <ac:spMk id="3" creationId="{8A49133D-4B62-E2F9-6912-B44C76DFE55C}"/>
          </ac:spMkLst>
        </pc:spChg>
      </pc:sldChg>
    </pc:docChg>
  </pc:docChgLst>
  <pc:docChgLst>
    <pc:chgData name="Daniel Rojek (2508962)" userId="S::2508962@student.uwtsd.ac.uk::ddf8e149-b7d6-4867-b8b0-dff0e3789fb1" providerId="AD" clId="Web-{12E857D7-EB55-EC8A-23D0-51A8EFB29F59}"/>
    <pc:docChg chg="addSld modSld">
      <pc:chgData name="Daniel Rojek (2508962)" userId="S::2508962@student.uwtsd.ac.uk::ddf8e149-b7d6-4867-b8b0-dff0e3789fb1" providerId="AD" clId="Web-{12E857D7-EB55-EC8A-23D0-51A8EFB29F59}" dt="2025-11-19T18:53:35.227" v="128"/>
      <pc:docMkLst>
        <pc:docMk/>
      </pc:docMkLst>
      <pc:sldChg chg="addSp modSp">
        <pc:chgData name="Daniel Rojek (2508962)" userId="S::2508962@student.uwtsd.ac.uk::ddf8e149-b7d6-4867-b8b0-dff0e3789fb1" providerId="AD" clId="Web-{12E857D7-EB55-EC8A-23D0-51A8EFB29F59}" dt="2025-11-19T18:52:44.411" v="103" actId="20577"/>
        <pc:sldMkLst>
          <pc:docMk/>
          <pc:sldMk cId="3401289551" sldId="256"/>
        </pc:sldMkLst>
        <pc:spChg chg="mod">
          <ac:chgData name="Daniel Rojek (2508962)" userId="S::2508962@student.uwtsd.ac.uk::ddf8e149-b7d6-4867-b8b0-dff0e3789fb1" providerId="AD" clId="Web-{12E857D7-EB55-EC8A-23D0-51A8EFB29F59}" dt="2025-11-19T18:51:30.278" v="58" actId="20577"/>
          <ac:spMkLst>
            <pc:docMk/>
            <pc:sldMk cId="3401289551" sldId="256"/>
            <ac:spMk id="7" creationId="{200DD89E-98F7-7147-B779-07AFCD88E1DA}"/>
          </ac:spMkLst>
        </pc:spChg>
      </pc:sldChg>
      <pc:sldChg chg="addSp delSp modSp new mod setBg">
        <pc:chgData name="Daniel Rojek (2508962)" userId="S::2508962@student.uwtsd.ac.uk::ddf8e149-b7d6-4867-b8b0-dff0e3789fb1" providerId="AD" clId="Web-{12E857D7-EB55-EC8A-23D0-51A8EFB29F59}" dt="2025-11-19T18:53:35.227" v="128"/>
        <pc:sldMkLst>
          <pc:docMk/>
          <pc:sldMk cId="272821789" sldId="258"/>
        </pc:sldMkLst>
      </pc:sldChg>
      <pc:sldChg chg="addSp modSp new">
        <pc:chgData name="Daniel Rojek (2508962)" userId="S::2508962@student.uwtsd.ac.uk::ddf8e149-b7d6-4867-b8b0-dff0e3789fb1" providerId="AD" clId="Web-{12E857D7-EB55-EC8A-23D0-51A8EFB29F59}" dt="2025-11-18T22:08:42.922" v="31" actId="14100"/>
        <pc:sldMkLst>
          <pc:docMk/>
          <pc:sldMk cId="1325533406" sldId="259"/>
        </pc:sldMkLst>
        <pc:picChg chg="add mod">
          <ac:chgData name="Daniel Rojek (2508962)" userId="S::2508962@student.uwtsd.ac.uk::ddf8e149-b7d6-4867-b8b0-dff0e3789fb1" providerId="AD" clId="Web-{12E857D7-EB55-EC8A-23D0-51A8EFB29F59}" dt="2025-11-18T22:08:42.922" v="31" actId="14100"/>
          <ac:picMkLst>
            <pc:docMk/>
            <pc:sldMk cId="1325533406" sldId="259"/>
            <ac:picMk id="2" creationId="{37CE7F14-56AB-26D6-2ACF-1DEC09F3D146}"/>
          </ac:picMkLst>
        </pc:picChg>
      </pc:sldChg>
      <pc:sldChg chg="addSp delSp modSp new">
        <pc:chgData name="Daniel Rojek (2508962)" userId="S::2508962@student.uwtsd.ac.uk::ddf8e149-b7d6-4867-b8b0-dff0e3789fb1" providerId="AD" clId="Web-{12E857D7-EB55-EC8A-23D0-51A8EFB29F59}" dt="2025-11-18T22:06:51.403" v="23" actId="14100"/>
        <pc:sldMkLst>
          <pc:docMk/>
          <pc:sldMk cId="1404639553" sldId="260"/>
        </pc:sldMkLst>
        <pc:picChg chg="add mod">
          <ac:chgData name="Daniel Rojek (2508962)" userId="S::2508962@student.uwtsd.ac.uk::ddf8e149-b7d6-4867-b8b0-dff0e3789fb1" providerId="AD" clId="Web-{12E857D7-EB55-EC8A-23D0-51A8EFB29F59}" dt="2025-11-18T22:06:51.403" v="23" actId="14100"/>
          <ac:picMkLst>
            <pc:docMk/>
            <pc:sldMk cId="1404639553" sldId="260"/>
            <ac:picMk id="3" creationId="{78F82679-0B5D-74A3-5343-05345C321428}"/>
          </ac:picMkLst>
        </pc:picChg>
      </pc:sldChg>
      <pc:sldChg chg="addSp modSp new">
        <pc:chgData name="Daniel Rojek (2508962)" userId="S::2508962@student.uwtsd.ac.uk::ddf8e149-b7d6-4867-b8b0-dff0e3789fb1" providerId="AD" clId="Web-{12E857D7-EB55-EC8A-23D0-51A8EFB29F59}" dt="2025-11-18T22:02:42.329" v="13" actId="14100"/>
        <pc:sldMkLst>
          <pc:docMk/>
          <pc:sldMk cId="2617202798" sldId="261"/>
        </pc:sldMkLst>
        <pc:spChg chg="add mod">
          <ac:chgData name="Daniel Rojek (2508962)" userId="S::2508962@student.uwtsd.ac.uk::ddf8e149-b7d6-4867-b8b0-dff0e3789fb1" providerId="AD" clId="Web-{12E857D7-EB55-EC8A-23D0-51A8EFB29F59}" dt="2025-11-18T22:02:42.329" v="13" actId="14100"/>
          <ac:spMkLst>
            <pc:docMk/>
            <pc:sldMk cId="2617202798" sldId="261"/>
            <ac:spMk id="3" creationId="{B633BDEA-3CFF-9745-9938-B5DEC4817623}"/>
          </ac:spMkLst>
        </pc:spChg>
        <pc:picChg chg="add mod">
          <ac:chgData name="Daniel Rojek (2508962)" userId="S::2508962@student.uwtsd.ac.uk::ddf8e149-b7d6-4867-b8b0-dff0e3789fb1" providerId="AD" clId="Web-{12E857D7-EB55-EC8A-23D0-51A8EFB29F59}" dt="2025-11-18T22:02:42.313" v="12" actId="14100"/>
          <ac:picMkLst>
            <pc:docMk/>
            <pc:sldMk cId="2617202798" sldId="261"/>
            <ac:picMk id="2" creationId="{747E5076-DE0A-EADA-8C01-AE05FA637F87}"/>
          </ac:picMkLst>
        </pc:picChg>
      </pc:sldChg>
    </pc:docChg>
  </pc:docChgLst>
  <pc:docChgLst>
    <pc:chgData name="Daniel Rojek (2508962)" userId="S::2508962@student.uwtsd.ac.uk::ddf8e149-b7d6-4867-b8b0-dff0e3789fb1" providerId="AD" clId="Web-{0624B695-ADA7-0FEE-EB01-A59CCE1A58D7}"/>
    <pc:docChg chg="addSld delSld modSld addMainMaster delMainMaster">
      <pc:chgData name="Daniel Rojek (2508962)" userId="S::2508962@student.uwtsd.ac.uk::ddf8e149-b7d6-4867-b8b0-dff0e3789fb1" providerId="AD" clId="Web-{0624B695-ADA7-0FEE-EB01-A59CCE1A58D7}" dt="2025-11-17T17:34:35.068" v="9"/>
      <pc:docMkLst>
        <pc:docMk/>
      </pc:docMkLst>
      <pc:sldChg chg="new modTransition">
        <pc:chgData name="Daniel Rojek (2508962)" userId="S::2508962@student.uwtsd.ac.uk::ddf8e149-b7d6-4867-b8b0-dff0e3789fb1" providerId="AD" clId="Web-{0624B695-ADA7-0FEE-EB01-A59CCE1A58D7}" dt="2025-11-17T17:34:35.068" v="9"/>
        <pc:sldMkLst>
          <pc:docMk/>
          <pc:sldMk cId="3401289551" sldId="256"/>
        </pc:sldMkLst>
      </pc:sldChg>
      <pc:sldChg chg="new">
        <pc:chgData name="Daniel Rojek (2508962)" userId="S::2508962@student.uwtsd.ac.uk::ddf8e149-b7d6-4867-b8b0-dff0e3789fb1" providerId="AD" clId="Web-{0624B695-ADA7-0FEE-EB01-A59CCE1A58D7}" dt="2025-11-17T17:34:29.272" v="8"/>
        <pc:sldMkLst>
          <pc:docMk/>
          <pc:sldMk cId="2960639290" sldId="257"/>
        </pc:sldMkLst>
      </pc:sldChg>
      <pc:sldMasterChg chg="add addSldLayout">
        <pc:chgData name="Daniel Rojek (2508962)" userId="S::2508962@student.uwtsd.ac.uk::ddf8e149-b7d6-4867-b8b0-dff0e3789fb1" providerId="AD" clId="Web-{0624B695-ADA7-0FEE-EB01-A59CCE1A58D7}" dt="2025-11-17T17:29:52.193" v="4"/>
        <pc:sldMasterMkLst>
          <pc:docMk/>
          <pc:sldMasterMk cId="125466554" sldId="2147483747"/>
        </pc:sldMasterMkLst>
        <pc:sldLayoutChg chg="add">
          <pc:chgData name="Daniel Rojek (2508962)" userId="S::2508962@student.uwtsd.ac.uk::ddf8e149-b7d6-4867-b8b0-dff0e3789fb1" providerId="AD" clId="Web-{0624B695-ADA7-0FEE-EB01-A59CCE1A58D7}" dt="2025-11-17T17:29:52.193" v="4"/>
          <pc:sldLayoutMkLst>
            <pc:docMk/>
            <pc:sldMasterMk cId="125466554" sldId="2147483747"/>
            <pc:sldLayoutMk cId="3593835443" sldId="2147483736"/>
          </pc:sldLayoutMkLst>
        </pc:sldLayoutChg>
        <pc:sldLayoutChg chg="add">
          <pc:chgData name="Daniel Rojek (2508962)" userId="S::2508962@student.uwtsd.ac.uk::ddf8e149-b7d6-4867-b8b0-dff0e3789fb1" providerId="AD" clId="Web-{0624B695-ADA7-0FEE-EB01-A59CCE1A58D7}" dt="2025-11-17T17:29:52.193" v="4"/>
          <pc:sldLayoutMkLst>
            <pc:docMk/>
            <pc:sldMasterMk cId="125466554" sldId="2147483747"/>
            <pc:sldLayoutMk cId="3179853805" sldId="2147483737"/>
          </pc:sldLayoutMkLst>
        </pc:sldLayoutChg>
        <pc:sldLayoutChg chg="add">
          <pc:chgData name="Daniel Rojek (2508962)" userId="S::2508962@student.uwtsd.ac.uk::ddf8e149-b7d6-4867-b8b0-dff0e3789fb1" providerId="AD" clId="Web-{0624B695-ADA7-0FEE-EB01-A59CCE1A58D7}" dt="2025-11-17T17:29:52.193" v="4"/>
          <pc:sldLayoutMkLst>
            <pc:docMk/>
            <pc:sldMasterMk cId="125466554" sldId="2147483747"/>
            <pc:sldLayoutMk cId="3533487333" sldId="2147483738"/>
          </pc:sldLayoutMkLst>
        </pc:sldLayoutChg>
        <pc:sldLayoutChg chg="add">
          <pc:chgData name="Daniel Rojek (2508962)" userId="S::2508962@student.uwtsd.ac.uk::ddf8e149-b7d6-4867-b8b0-dff0e3789fb1" providerId="AD" clId="Web-{0624B695-ADA7-0FEE-EB01-A59CCE1A58D7}" dt="2025-11-17T17:29:52.193" v="4"/>
          <pc:sldLayoutMkLst>
            <pc:docMk/>
            <pc:sldMasterMk cId="125466554" sldId="2147483747"/>
            <pc:sldLayoutMk cId="3601467546" sldId="2147483739"/>
          </pc:sldLayoutMkLst>
        </pc:sldLayoutChg>
        <pc:sldLayoutChg chg="add">
          <pc:chgData name="Daniel Rojek (2508962)" userId="S::2508962@student.uwtsd.ac.uk::ddf8e149-b7d6-4867-b8b0-dff0e3789fb1" providerId="AD" clId="Web-{0624B695-ADA7-0FEE-EB01-A59CCE1A58D7}" dt="2025-11-17T17:29:52.193" v="4"/>
          <pc:sldLayoutMkLst>
            <pc:docMk/>
            <pc:sldMasterMk cId="125466554" sldId="2147483747"/>
            <pc:sldLayoutMk cId="2792083008" sldId="2147483740"/>
          </pc:sldLayoutMkLst>
        </pc:sldLayoutChg>
        <pc:sldLayoutChg chg="add">
          <pc:chgData name="Daniel Rojek (2508962)" userId="S::2508962@student.uwtsd.ac.uk::ddf8e149-b7d6-4867-b8b0-dff0e3789fb1" providerId="AD" clId="Web-{0624B695-ADA7-0FEE-EB01-A59CCE1A58D7}" dt="2025-11-17T17:29:52.193" v="4"/>
          <pc:sldLayoutMkLst>
            <pc:docMk/>
            <pc:sldMasterMk cId="125466554" sldId="2147483747"/>
            <pc:sldLayoutMk cId="120082677" sldId="2147483741"/>
          </pc:sldLayoutMkLst>
        </pc:sldLayoutChg>
        <pc:sldLayoutChg chg="add">
          <pc:chgData name="Daniel Rojek (2508962)" userId="S::2508962@student.uwtsd.ac.uk::ddf8e149-b7d6-4867-b8b0-dff0e3789fb1" providerId="AD" clId="Web-{0624B695-ADA7-0FEE-EB01-A59CCE1A58D7}" dt="2025-11-17T17:29:52.193" v="4"/>
          <pc:sldLayoutMkLst>
            <pc:docMk/>
            <pc:sldMasterMk cId="125466554" sldId="2147483747"/>
            <pc:sldLayoutMk cId="2365506319" sldId="2147483742"/>
          </pc:sldLayoutMkLst>
        </pc:sldLayoutChg>
        <pc:sldLayoutChg chg="add">
          <pc:chgData name="Daniel Rojek (2508962)" userId="S::2508962@student.uwtsd.ac.uk::ddf8e149-b7d6-4867-b8b0-dff0e3789fb1" providerId="AD" clId="Web-{0624B695-ADA7-0FEE-EB01-A59CCE1A58D7}" dt="2025-11-17T17:29:52.193" v="4"/>
          <pc:sldLayoutMkLst>
            <pc:docMk/>
            <pc:sldMasterMk cId="125466554" sldId="2147483747"/>
            <pc:sldLayoutMk cId="4273655321" sldId="2147483743"/>
          </pc:sldLayoutMkLst>
        </pc:sldLayoutChg>
        <pc:sldLayoutChg chg="add">
          <pc:chgData name="Daniel Rojek (2508962)" userId="S::2508962@student.uwtsd.ac.uk::ddf8e149-b7d6-4867-b8b0-dff0e3789fb1" providerId="AD" clId="Web-{0624B695-ADA7-0FEE-EB01-A59CCE1A58D7}" dt="2025-11-17T17:29:52.193" v="4"/>
          <pc:sldLayoutMkLst>
            <pc:docMk/>
            <pc:sldMasterMk cId="125466554" sldId="2147483747"/>
            <pc:sldLayoutMk cId="3899729762" sldId="2147483744"/>
          </pc:sldLayoutMkLst>
        </pc:sldLayoutChg>
        <pc:sldLayoutChg chg="add">
          <pc:chgData name="Daniel Rojek (2508962)" userId="S::2508962@student.uwtsd.ac.uk::ddf8e149-b7d6-4867-b8b0-dff0e3789fb1" providerId="AD" clId="Web-{0624B695-ADA7-0FEE-EB01-A59CCE1A58D7}" dt="2025-11-17T17:29:52.193" v="4"/>
          <pc:sldLayoutMkLst>
            <pc:docMk/>
            <pc:sldMasterMk cId="125466554" sldId="2147483747"/>
            <pc:sldLayoutMk cId="543335017" sldId="2147483745"/>
          </pc:sldLayoutMkLst>
        </pc:sldLayoutChg>
        <pc:sldLayoutChg chg="add">
          <pc:chgData name="Daniel Rojek (2508962)" userId="S::2508962@student.uwtsd.ac.uk::ddf8e149-b7d6-4867-b8b0-dff0e3789fb1" providerId="AD" clId="Web-{0624B695-ADA7-0FEE-EB01-A59CCE1A58D7}" dt="2025-11-17T17:29:52.193" v="4"/>
          <pc:sldLayoutMkLst>
            <pc:docMk/>
            <pc:sldMasterMk cId="125466554" sldId="2147483747"/>
            <pc:sldLayoutMk cId="2806928362" sldId="2147483746"/>
          </pc:sldLayoutMkLst>
        </pc:sldLayoutChg>
      </pc:sldMasterChg>
    </pc:docChg>
  </pc:docChgLst>
  <pc:docChgLst>
    <pc:chgData name="Daniel Rojek (2508962)" userId="S::2508962@student.uwtsd.ac.uk::ddf8e149-b7d6-4867-b8b0-dff0e3789fb1" providerId="AD" clId="Web-{7EF633AC-EAD3-E06F-3BC3-75336A83C8A5}"/>
    <pc:docChg chg="addSld modSld">
      <pc:chgData name="Daniel Rojek (2508962)" userId="S::2508962@student.uwtsd.ac.uk::ddf8e149-b7d6-4867-b8b0-dff0e3789fb1" providerId="AD" clId="Web-{7EF633AC-EAD3-E06F-3BC3-75336A83C8A5}" dt="2025-11-20T13:43:38.523" v="97" actId="20577"/>
      <pc:docMkLst>
        <pc:docMk/>
      </pc:docMkLst>
      <pc:sldChg chg="modSp">
        <pc:chgData name="Daniel Rojek (2508962)" userId="S::2508962@student.uwtsd.ac.uk::ddf8e149-b7d6-4867-b8b0-dff0e3789fb1" providerId="AD" clId="Web-{7EF633AC-EAD3-E06F-3BC3-75336A83C8A5}" dt="2025-11-20T13:40:08.582" v="35" actId="14100"/>
        <pc:sldMkLst>
          <pc:docMk/>
          <pc:sldMk cId="3401289551" sldId="256"/>
        </pc:sldMkLst>
        <pc:spChg chg="mod">
          <ac:chgData name="Daniel Rojek (2508962)" userId="S::2508962@student.uwtsd.ac.uk::ddf8e149-b7d6-4867-b8b0-dff0e3789fb1" providerId="AD" clId="Web-{7EF633AC-EAD3-E06F-3BC3-75336A83C8A5}" dt="2025-11-20T13:40:08.582" v="35" actId="14100"/>
          <ac:spMkLst>
            <pc:docMk/>
            <pc:sldMk cId="3401289551" sldId="256"/>
            <ac:spMk id="10" creationId="{3F4EAC70-343B-7601-0C3A-65B773241D8E}"/>
          </ac:spMkLst>
        </pc:spChg>
      </pc:sldChg>
      <pc:sldChg chg="addSp delSp modSp">
        <pc:chgData name="Daniel Rojek (2508962)" userId="S::2508962@student.uwtsd.ac.uk::ddf8e149-b7d6-4867-b8b0-dff0e3789fb1" providerId="AD" clId="Web-{7EF633AC-EAD3-E06F-3BC3-75336A83C8A5}" dt="2025-11-19T23:10:22.505" v="15"/>
        <pc:sldMkLst>
          <pc:docMk/>
          <pc:sldMk cId="272821789" sldId="258"/>
        </pc:sldMkLst>
        <pc:spChg chg="mod">
          <ac:chgData name="Daniel Rojek (2508962)" userId="S::2508962@student.uwtsd.ac.uk::ddf8e149-b7d6-4867-b8b0-dff0e3789fb1" providerId="AD" clId="Web-{7EF633AC-EAD3-E06F-3BC3-75336A83C8A5}" dt="2025-11-19T23:09:08.769" v="0" actId="14100"/>
          <ac:spMkLst>
            <pc:docMk/>
            <pc:sldMk cId="272821789" sldId="258"/>
            <ac:spMk id="5" creationId="{04FD3B34-65D1-F55B-18BD-B401815FF196}"/>
          </ac:spMkLst>
        </pc:spChg>
      </pc:sldChg>
      <pc:sldChg chg="modSp">
        <pc:chgData name="Daniel Rojek (2508962)" userId="S::2508962@student.uwtsd.ac.uk::ddf8e149-b7d6-4867-b8b0-dff0e3789fb1" providerId="AD" clId="Web-{7EF633AC-EAD3-E06F-3BC3-75336A83C8A5}" dt="2025-11-20T13:38:48.612" v="23" actId="20577"/>
        <pc:sldMkLst>
          <pc:docMk/>
          <pc:sldMk cId="1404639553" sldId="260"/>
        </pc:sldMkLst>
        <pc:spChg chg="mod">
          <ac:chgData name="Daniel Rojek (2508962)" userId="S::2508962@student.uwtsd.ac.uk::ddf8e149-b7d6-4867-b8b0-dff0e3789fb1" providerId="AD" clId="Web-{7EF633AC-EAD3-E06F-3BC3-75336A83C8A5}" dt="2025-11-20T13:38:48.612" v="23" actId="20577"/>
          <ac:spMkLst>
            <pc:docMk/>
            <pc:sldMk cId="1404639553" sldId="260"/>
            <ac:spMk id="5" creationId="{541605BB-B9FB-F0C2-F6D6-C5D2D55C639A}"/>
          </ac:spMkLst>
        </pc:spChg>
        <pc:spChg chg="mod">
          <ac:chgData name="Daniel Rojek (2508962)" userId="S::2508962@student.uwtsd.ac.uk::ddf8e149-b7d6-4867-b8b0-dff0e3789fb1" providerId="AD" clId="Web-{7EF633AC-EAD3-E06F-3BC3-75336A83C8A5}" dt="2025-11-20T13:38:29.033" v="22" actId="20577"/>
          <ac:spMkLst>
            <pc:docMk/>
            <pc:sldMk cId="1404639553" sldId="260"/>
            <ac:spMk id="6" creationId="{5EAB39A5-72BF-C04B-C5B7-82FFC8814226}"/>
          </ac:spMkLst>
        </pc:spChg>
      </pc:sldChg>
      <pc:sldChg chg="addSp delSp modSp new">
        <pc:chgData name="Daniel Rojek (2508962)" userId="S::2508962@student.uwtsd.ac.uk::ddf8e149-b7d6-4867-b8b0-dff0e3789fb1" providerId="AD" clId="Web-{7EF633AC-EAD3-E06F-3BC3-75336A83C8A5}" dt="2025-11-20T13:43:38.523" v="97" actId="20577"/>
        <pc:sldMkLst>
          <pc:docMk/>
          <pc:sldMk cId="3789093693" sldId="263"/>
        </pc:sldMkLst>
        <pc:spChg chg="add del">
          <ac:chgData name="Daniel Rojek (2508962)" userId="S::2508962@student.uwtsd.ac.uk::ddf8e149-b7d6-4867-b8b0-dff0e3789fb1" providerId="AD" clId="Web-{7EF633AC-EAD3-E06F-3BC3-75336A83C8A5}" dt="2025-11-20T13:40:57.302" v="38"/>
          <ac:spMkLst>
            <pc:docMk/>
            <pc:sldMk cId="3789093693" sldId="263"/>
            <ac:spMk id="2" creationId="{74FF3264-142D-DDA2-5006-2AD32F84AD0C}"/>
          </ac:spMkLst>
        </pc:spChg>
        <pc:spChg chg="add mod">
          <ac:chgData name="Daniel Rojek (2508962)" userId="S::2508962@student.uwtsd.ac.uk::ddf8e149-b7d6-4867-b8b0-dff0e3789fb1" providerId="AD" clId="Web-{7EF633AC-EAD3-E06F-3BC3-75336A83C8A5}" dt="2025-11-20T13:43:38.523" v="97" actId="20577"/>
          <ac:spMkLst>
            <pc:docMk/>
            <pc:sldMk cId="3789093693" sldId="263"/>
            <ac:spMk id="3" creationId="{8A49133D-4B62-E2F9-6912-B44C76DFE55C}"/>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D9960-406F-4187-A0E6-BD19C684039A}"/>
              </a:ext>
            </a:extLst>
          </p:cNvPr>
          <p:cNvSpPr>
            <a:spLocks noGrp="1"/>
          </p:cNvSpPr>
          <p:nvPr>
            <p:ph type="ctrTitle"/>
          </p:nvPr>
        </p:nvSpPr>
        <p:spPr>
          <a:xfrm>
            <a:off x="1249326" y="919716"/>
            <a:ext cx="8504275" cy="3551275"/>
          </a:xfrm>
        </p:spPr>
        <p:txBody>
          <a:bodyPr anchor="b">
            <a:normAutofit/>
          </a:bodyPr>
          <a:lstStyle>
            <a:lvl1pPr algn="l">
              <a:lnSpc>
                <a:spcPct val="100000"/>
              </a:lnSpc>
              <a:defRPr sz="5400"/>
            </a:lvl1pPr>
          </a:lstStyle>
          <a:p>
            <a:r>
              <a:rPr lang="en-US"/>
              <a:t>Click to edit Master title style</a:t>
            </a:r>
          </a:p>
        </p:txBody>
      </p:sp>
      <p:sp>
        <p:nvSpPr>
          <p:cNvPr id="3" name="Subtitle 2">
            <a:extLst>
              <a:ext uri="{FF2B5EF4-FFF2-40B4-BE49-F238E27FC236}">
                <a16:creationId xmlns:a16="http://schemas.microsoft.com/office/drawing/2014/main" id="{A427E7FE-647D-4B2F-BA13-AB3ED4C5CF5A}"/>
              </a:ext>
            </a:extLst>
          </p:cNvPr>
          <p:cNvSpPr>
            <a:spLocks noGrp="1"/>
          </p:cNvSpPr>
          <p:nvPr>
            <p:ph type="subTitle" idx="1"/>
          </p:nvPr>
        </p:nvSpPr>
        <p:spPr>
          <a:xfrm>
            <a:off x="1249326" y="4795284"/>
            <a:ext cx="8504275" cy="1084522"/>
          </a:xfrm>
        </p:spPr>
        <p:txBody>
          <a:bodyPr>
            <a:normAutofit/>
          </a:bodyPr>
          <a:lstStyle>
            <a:lvl1pPr marL="0" indent="0" algn="l">
              <a:lnSpc>
                <a:spcPct val="120000"/>
              </a:lnSpc>
              <a:buNone/>
              <a:defRPr sz="16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BA5EF785-E0A7-4496-A5BA-49B0156F2628}"/>
              </a:ext>
            </a:extLst>
          </p:cNvPr>
          <p:cNvSpPr>
            <a:spLocks noGrp="1"/>
          </p:cNvSpPr>
          <p:nvPr>
            <p:ph type="dt" sz="half" idx="10"/>
          </p:nvPr>
        </p:nvSpPr>
        <p:spPr>
          <a:xfrm>
            <a:off x="8964706" y="6433202"/>
            <a:ext cx="2426446" cy="367841"/>
          </a:xfrm>
        </p:spPr>
        <p:txBody>
          <a:bodyPr/>
          <a:lstStyle/>
          <a:p>
            <a:fld id="{32637B58-87C1-446D-BDA9-B06F4BCF7782}" type="datetimeFigureOut">
              <a:rPr lang="en-US" smtClean="0"/>
              <a:t>11/21/2025</a:t>
            </a:fld>
            <a:endParaRPr lang="en-US"/>
          </a:p>
        </p:txBody>
      </p:sp>
      <p:sp>
        <p:nvSpPr>
          <p:cNvPr id="5" name="Footer Placeholder 4">
            <a:extLst>
              <a:ext uri="{FF2B5EF4-FFF2-40B4-BE49-F238E27FC236}">
                <a16:creationId xmlns:a16="http://schemas.microsoft.com/office/drawing/2014/main" id="{4742C627-38A1-4A14-8822-D8D33751CA3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EEBE346-5F34-48CD-8928-DA8567AEDD15}"/>
              </a:ext>
            </a:extLst>
          </p:cNvPr>
          <p:cNvSpPr>
            <a:spLocks noGrp="1"/>
          </p:cNvSpPr>
          <p:nvPr>
            <p:ph type="sldNum" sz="quarter" idx="12"/>
          </p:nvPr>
        </p:nvSpPr>
        <p:spPr>
          <a:xfrm>
            <a:off x="11391152" y="6433203"/>
            <a:ext cx="702781" cy="367842"/>
          </a:xfrm>
        </p:spPr>
        <p:txBody>
          <a:bodyPr/>
          <a:lstStyle/>
          <a:p>
            <a:fld id="{08AB70BE-1769-45B8-85A6-0C837432C7E6}" type="slidenum">
              <a:rPr lang="en-US" smtClean="0"/>
              <a:t>‹#›</a:t>
            </a:fld>
            <a:endParaRPr lang="en-US"/>
          </a:p>
        </p:txBody>
      </p:sp>
    </p:spTree>
    <p:extLst>
      <p:ext uri="{BB962C8B-B14F-4D97-AF65-F5344CB8AC3E}">
        <p14:creationId xmlns:p14="http://schemas.microsoft.com/office/powerpoint/2010/main" val="23655063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99839C-7D7A-49F1-8BFE-85C6C7D78BE7}"/>
              </a:ext>
            </a:extLst>
          </p:cNvPr>
          <p:cNvSpPr>
            <a:spLocks noGrp="1"/>
          </p:cNvSpPr>
          <p:nvPr>
            <p:ph type="title"/>
          </p:nvPr>
        </p:nvSpPr>
        <p:spPr>
          <a:xfrm>
            <a:off x="905256" y="590668"/>
            <a:ext cx="9914859" cy="1329004"/>
          </a:xfrm>
        </p:spPr>
        <p:txBody>
          <a:bodyPr>
            <a:normAutofit/>
          </a:bodyPr>
          <a:lstStyle>
            <a:lvl1pPr>
              <a:lnSpc>
                <a:spcPct val="100000"/>
              </a:lnSpc>
              <a:defRPr sz="4000"/>
            </a:lvl1pPr>
          </a:lstStyle>
          <a:p>
            <a:r>
              <a:rPr lang="en-US"/>
              <a:t>Click to edit Master title style</a:t>
            </a:r>
          </a:p>
        </p:txBody>
      </p:sp>
      <p:sp>
        <p:nvSpPr>
          <p:cNvPr id="3" name="Content Placeholder 2">
            <a:extLst>
              <a:ext uri="{FF2B5EF4-FFF2-40B4-BE49-F238E27FC236}">
                <a16:creationId xmlns:a16="http://schemas.microsoft.com/office/drawing/2014/main" id="{C7E748DC-EBB9-44C6-8566-38F87FF7FD53}"/>
              </a:ext>
            </a:extLst>
          </p:cNvPr>
          <p:cNvSpPr>
            <a:spLocks noGrp="1"/>
          </p:cNvSpPr>
          <p:nvPr>
            <p:ph idx="1"/>
          </p:nvPr>
        </p:nvSpPr>
        <p:spPr>
          <a:xfrm>
            <a:off x="914400" y="1919673"/>
            <a:ext cx="9914860" cy="4123318"/>
          </a:xfrm>
        </p:spPr>
        <p:txBody>
          <a:bodyPr>
            <a:normAutofit/>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7342198-F50F-4C8A-9BD9-4CC3950F8FA8}"/>
              </a:ext>
            </a:extLst>
          </p:cNvPr>
          <p:cNvSpPr>
            <a:spLocks noGrp="1"/>
          </p:cNvSpPr>
          <p:nvPr>
            <p:ph type="dt" sz="half" idx="10"/>
          </p:nvPr>
        </p:nvSpPr>
        <p:spPr>
          <a:xfrm>
            <a:off x="9323285" y="6434524"/>
            <a:ext cx="2067867" cy="365125"/>
          </a:xfrm>
        </p:spPr>
        <p:txBody>
          <a:bodyPr/>
          <a:lstStyle>
            <a:lvl1pPr algn="r">
              <a:defRPr>
                <a:solidFill>
                  <a:schemeClr val="bg1"/>
                </a:solidFill>
              </a:defRPr>
            </a:lvl1pPr>
          </a:lstStyle>
          <a:p>
            <a:fld id="{32637B58-87C1-446D-BDA9-B06F4BCF7782}" type="datetimeFigureOut">
              <a:rPr lang="en-US" smtClean="0"/>
              <a:t>11/21/2025</a:t>
            </a:fld>
            <a:endParaRPr lang="en-US"/>
          </a:p>
        </p:txBody>
      </p:sp>
      <p:sp>
        <p:nvSpPr>
          <p:cNvPr id="5" name="Footer Placeholder 4">
            <a:extLst>
              <a:ext uri="{FF2B5EF4-FFF2-40B4-BE49-F238E27FC236}">
                <a16:creationId xmlns:a16="http://schemas.microsoft.com/office/drawing/2014/main" id="{BFA2F5AB-D8C6-4AE1-8FAE-CD0499CB6D03}"/>
              </a:ext>
            </a:extLst>
          </p:cNvPr>
          <p:cNvSpPr>
            <a:spLocks noGrp="1"/>
          </p:cNvSpPr>
          <p:nvPr>
            <p:ph type="ftr" sz="quarter" idx="11"/>
          </p:nvPr>
        </p:nvSpPr>
        <p:spPr>
          <a:xfrm>
            <a:off x="173736" y="6437376"/>
            <a:ext cx="3775914" cy="365125"/>
          </a:xfrm>
        </p:spPr>
        <p:txBody>
          <a:bodyPr/>
          <a:lstStyle>
            <a:lvl1pPr algn="l">
              <a:defRPr>
                <a:solidFill>
                  <a:schemeClr val="accent2"/>
                </a:solidFill>
              </a:defRPr>
            </a:lvl1pPr>
          </a:lstStyle>
          <a:p>
            <a:endParaRPr lang="en-US"/>
          </a:p>
        </p:txBody>
      </p:sp>
      <p:sp>
        <p:nvSpPr>
          <p:cNvPr id="6" name="Slide Number Placeholder 5">
            <a:extLst>
              <a:ext uri="{FF2B5EF4-FFF2-40B4-BE49-F238E27FC236}">
                <a16:creationId xmlns:a16="http://schemas.microsoft.com/office/drawing/2014/main" id="{175C58D8-B582-4DB3-A94D-056240199750}"/>
              </a:ext>
            </a:extLst>
          </p:cNvPr>
          <p:cNvSpPr>
            <a:spLocks noGrp="1"/>
          </p:cNvSpPr>
          <p:nvPr>
            <p:ph type="sldNum" sz="quarter" idx="12"/>
          </p:nvPr>
        </p:nvSpPr>
        <p:spPr>
          <a:xfrm>
            <a:off x="11391152" y="6434524"/>
            <a:ext cx="693261" cy="365125"/>
          </a:xfrm>
        </p:spPr>
        <p:txBody>
          <a:bodyPr/>
          <a:lstStyle>
            <a:lvl1pPr>
              <a:defRPr>
                <a:solidFill>
                  <a:schemeClr val="bg1"/>
                </a:solidFill>
              </a:defRPr>
            </a:lvl1pPr>
          </a:lstStyle>
          <a:p>
            <a:fld id="{08AB70BE-1769-45B8-85A6-0C837432C7E6}" type="slidenum">
              <a:rPr lang="en-US" smtClean="0"/>
              <a:t>‹#›</a:t>
            </a:fld>
            <a:endParaRPr lang="en-US"/>
          </a:p>
        </p:txBody>
      </p:sp>
    </p:spTree>
    <p:extLst>
      <p:ext uri="{BB962C8B-B14F-4D97-AF65-F5344CB8AC3E}">
        <p14:creationId xmlns:p14="http://schemas.microsoft.com/office/powerpoint/2010/main" val="42736553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F8A94B-011C-4B13-8C12-E91BF7A40087}"/>
              </a:ext>
            </a:extLst>
          </p:cNvPr>
          <p:cNvSpPr>
            <a:spLocks noGrp="1"/>
          </p:cNvSpPr>
          <p:nvPr>
            <p:ph type="title"/>
          </p:nvPr>
        </p:nvSpPr>
        <p:spPr>
          <a:xfrm>
            <a:off x="1524000" y="1320800"/>
            <a:ext cx="9144000" cy="3095813"/>
          </a:xfrm>
        </p:spPr>
        <p:txBody>
          <a:bodyPr anchor="b">
            <a:normAutofit/>
          </a:bodyPr>
          <a:lstStyle>
            <a:lvl1pPr>
              <a:defRPr sz="5400"/>
            </a:lvl1pPr>
          </a:lstStyle>
          <a:p>
            <a:r>
              <a:rPr lang="en-US"/>
              <a:t>Click to edit Master title style</a:t>
            </a:r>
          </a:p>
        </p:txBody>
      </p:sp>
      <p:sp>
        <p:nvSpPr>
          <p:cNvPr id="3" name="Text Placeholder 2">
            <a:extLst>
              <a:ext uri="{FF2B5EF4-FFF2-40B4-BE49-F238E27FC236}">
                <a16:creationId xmlns:a16="http://schemas.microsoft.com/office/drawing/2014/main" id="{9716D5F3-887C-4A8F-842A-0294A9FB0818}"/>
              </a:ext>
            </a:extLst>
          </p:cNvPr>
          <p:cNvSpPr>
            <a:spLocks noGrp="1"/>
          </p:cNvSpPr>
          <p:nvPr>
            <p:ph type="body" idx="1"/>
          </p:nvPr>
        </p:nvSpPr>
        <p:spPr>
          <a:xfrm>
            <a:off x="1523999" y="4589463"/>
            <a:ext cx="9144001"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B94588B-131A-42F3-B76C-62BD65E4806B}"/>
              </a:ext>
            </a:extLst>
          </p:cNvPr>
          <p:cNvSpPr>
            <a:spLocks noGrp="1"/>
          </p:cNvSpPr>
          <p:nvPr>
            <p:ph type="dt" sz="half" idx="10"/>
          </p:nvPr>
        </p:nvSpPr>
        <p:spPr/>
        <p:txBody>
          <a:bodyPr/>
          <a:lstStyle/>
          <a:p>
            <a:fld id="{32637B58-87C1-446D-BDA9-B06F4BCF7782}" type="datetimeFigureOut">
              <a:rPr lang="en-US" smtClean="0"/>
              <a:t>11/21/2025</a:t>
            </a:fld>
            <a:endParaRPr lang="en-US"/>
          </a:p>
        </p:txBody>
      </p:sp>
      <p:sp>
        <p:nvSpPr>
          <p:cNvPr id="5" name="Footer Placeholder 4">
            <a:extLst>
              <a:ext uri="{FF2B5EF4-FFF2-40B4-BE49-F238E27FC236}">
                <a16:creationId xmlns:a16="http://schemas.microsoft.com/office/drawing/2014/main" id="{E111AB28-20BD-4CD8-9840-985C3EDBA16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753C85C-3801-46F0-A100-616F5F2F82E9}"/>
              </a:ext>
            </a:extLst>
          </p:cNvPr>
          <p:cNvSpPr>
            <a:spLocks noGrp="1"/>
          </p:cNvSpPr>
          <p:nvPr>
            <p:ph type="sldNum" sz="quarter" idx="12"/>
          </p:nvPr>
        </p:nvSpPr>
        <p:spPr/>
        <p:txBody>
          <a:bodyPr/>
          <a:lstStyle/>
          <a:p>
            <a:fld id="{08AB70BE-1769-45B8-85A6-0C837432C7E6}" type="slidenum">
              <a:rPr lang="en-US" smtClean="0"/>
              <a:t>‹#›</a:t>
            </a:fld>
            <a:endParaRPr lang="en-US"/>
          </a:p>
        </p:txBody>
      </p:sp>
    </p:spTree>
    <p:extLst>
      <p:ext uri="{BB962C8B-B14F-4D97-AF65-F5344CB8AC3E}">
        <p14:creationId xmlns:p14="http://schemas.microsoft.com/office/powerpoint/2010/main" val="38997297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F5CB06-0454-4BF1-8011-F8B1A95954F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F920A70-D33B-4461-B74C-3F59ADB16141}"/>
              </a:ext>
            </a:extLst>
          </p:cNvPr>
          <p:cNvSpPr>
            <a:spLocks noGrp="1"/>
          </p:cNvSpPr>
          <p:nvPr>
            <p:ph sz="half" idx="1"/>
          </p:nvPr>
        </p:nvSpPr>
        <p:spPr>
          <a:xfrm>
            <a:off x="1408813" y="2163725"/>
            <a:ext cx="4610986" cy="401323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881BDF9-836E-431C-8EFA-417A9BEE9F4B}"/>
              </a:ext>
            </a:extLst>
          </p:cNvPr>
          <p:cNvSpPr>
            <a:spLocks noGrp="1"/>
          </p:cNvSpPr>
          <p:nvPr>
            <p:ph sz="half" idx="2"/>
          </p:nvPr>
        </p:nvSpPr>
        <p:spPr>
          <a:xfrm>
            <a:off x="6257260" y="2163725"/>
            <a:ext cx="4853763" cy="40132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7CBD9F59-B591-4E2F-899E-3CA78CE82D45}"/>
              </a:ext>
            </a:extLst>
          </p:cNvPr>
          <p:cNvSpPr>
            <a:spLocks noGrp="1"/>
          </p:cNvSpPr>
          <p:nvPr>
            <p:ph type="dt" sz="half" idx="10"/>
          </p:nvPr>
        </p:nvSpPr>
        <p:spPr/>
        <p:txBody>
          <a:bodyPr/>
          <a:lstStyle/>
          <a:p>
            <a:fld id="{32637B58-87C1-446D-BDA9-B06F4BCF7782}" type="datetimeFigureOut">
              <a:rPr lang="en-US" smtClean="0"/>
              <a:t>11/21/2025</a:t>
            </a:fld>
            <a:endParaRPr lang="en-US"/>
          </a:p>
        </p:txBody>
      </p:sp>
      <p:sp>
        <p:nvSpPr>
          <p:cNvPr id="6" name="Footer Placeholder 5">
            <a:extLst>
              <a:ext uri="{FF2B5EF4-FFF2-40B4-BE49-F238E27FC236}">
                <a16:creationId xmlns:a16="http://schemas.microsoft.com/office/drawing/2014/main" id="{046CFD12-B3EC-432C-B264-8AB571CAAFD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8F3CBBA-71B3-4857-80E7-525E89FD903F}"/>
              </a:ext>
            </a:extLst>
          </p:cNvPr>
          <p:cNvSpPr>
            <a:spLocks noGrp="1"/>
          </p:cNvSpPr>
          <p:nvPr>
            <p:ph type="sldNum" sz="quarter" idx="12"/>
          </p:nvPr>
        </p:nvSpPr>
        <p:spPr/>
        <p:txBody>
          <a:bodyPr/>
          <a:lstStyle/>
          <a:p>
            <a:fld id="{08AB70BE-1769-45B8-85A6-0C837432C7E6}" type="slidenum">
              <a:rPr lang="en-US" smtClean="0"/>
              <a:t>‹#›</a:t>
            </a:fld>
            <a:endParaRPr lang="en-US"/>
          </a:p>
        </p:txBody>
      </p:sp>
    </p:spTree>
    <p:extLst>
      <p:ext uri="{BB962C8B-B14F-4D97-AF65-F5344CB8AC3E}">
        <p14:creationId xmlns:p14="http://schemas.microsoft.com/office/powerpoint/2010/main" val="5433350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C51886-4F39-4E3E-948D-DBC73F267AED}"/>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B2C7B2A-B6BE-46FD-9278-A5246BF7EEB8}"/>
              </a:ext>
            </a:extLst>
          </p:cNvPr>
          <p:cNvSpPr>
            <a:spLocks noGrp="1"/>
          </p:cNvSpPr>
          <p:nvPr>
            <p:ph type="body" idx="1"/>
          </p:nvPr>
        </p:nvSpPr>
        <p:spPr>
          <a:xfrm>
            <a:off x="839788" y="1681163"/>
            <a:ext cx="5157787" cy="823912"/>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AE85295-E4B5-4D75-954F-B07A2F4CABF8}"/>
              </a:ext>
            </a:extLst>
          </p:cNvPr>
          <p:cNvSpPr>
            <a:spLocks noGrp="1"/>
          </p:cNvSpPr>
          <p:nvPr>
            <p:ph sz="half" idx="2"/>
          </p:nvPr>
        </p:nvSpPr>
        <p:spPr>
          <a:xfrm>
            <a:off x="839788" y="2635623"/>
            <a:ext cx="5157787" cy="3554039"/>
          </a:xfrm>
        </p:spPr>
        <p:txBody>
          <a:bodyPr>
            <a:normAutofit/>
          </a:bodyPr>
          <a:lstStyle>
            <a:lvl1pPr>
              <a:defRPr sz="2400"/>
            </a:lvl1pPr>
            <a:lvl2pPr>
              <a:defRPr sz="2000"/>
            </a:lvl2pPr>
            <a:lvl3pPr>
              <a:defRPr sz="18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E687ABF0-C78D-4589-8FA5-0D6238B4B084}"/>
              </a:ext>
            </a:extLst>
          </p:cNvPr>
          <p:cNvSpPr>
            <a:spLocks noGrp="1"/>
          </p:cNvSpPr>
          <p:nvPr>
            <p:ph type="body" sz="quarter" idx="3"/>
          </p:nvPr>
        </p:nvSpPr>
        <p:spPr>
          <a:xfrm>
            <a:off x="6172200" y="1681163"/>
            <a:ext cx="5183188" cy="823912"/>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C6A4064-2E0A-4FC3-837B-14EC0EF3A652}"/>
              </a:ext>
            </a:extLst>
          </p:cNvPr>
          <p:cNvSpPr>
            <a:spLocks noGrp="1"/>
          </p:cNvSpPr>
          <p:nvPr>
            <p:ph sz="quarter" idx="4"/>
          </p:nvPr>
        </p:nvSpPr>
        <p:spPr>
          <a:xfrm>
            <a:off x="6172200" y="2635623"/>
            <a:ext cx="5183188" cy="3554040"/>
          </a:xfrm>
        </p:spPr>
        <p:txBody>
          <a:bodyPr>
            <a:normAutofit/>
          </a:bodyPr>
          <a:lstStyle>
            <a:lvl1pPr>
              <a:defRPr sz="2400"/>
            </a:lvl1pPr>
            <a:lvl2pPr>
              <a:defRPr sz="2000"/>
            </a:lvl2pPr>
            <a:lvl3pPr>
              <a:defRPr sz="18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8E3C169-8D29-4CC4-9581-748178F3C00A}"/>
              </a:ext>
            </a:extLst>
          </p:cNvPr>
          <p:cNvSpPr>
            <a:spLocks noGrp="1"/>
          </p:cNvSpPr>
          <p:nvPr>
            <p:ph type="dt" sz="half" idx="10"/>
          </p:nvPr>
        </p:nvSpPr>
        <p:spPr/>
        <p:txBody>
          <a:bodyPr/>
          <a:lstStyle/>
          <a:p>
            <a:fld id="{32637B58-87C1-446D-BDA9-B06F4BCF7782}" type="datetimeFigureOut">
              <a:rPr lang="en-US" smtClean="0"/>
              <a:t>11/21/2025</a:t>
            </a:fld>
            <a:endParaRPr lang="en-US"/>
          </a:p>
        </p:txBody>
      </p:sp>
      <p:sp>
        <p:nvSpPr>
          <p:cNvPr id="8" name="Footer Placeholder 7">
            <a:extLst>
              <a:ext uri="{FF2B5EF4-FFF2-40B4-BE49-F238E27FC236}">
                <a16:creationId xmlns:a16="http://schemas.microsoft.com/office/drawing/2014/main" id="{F14EC709-AAD9-475C-AC6A-943A8E872A9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20C0E3E-587D-46EB-AAF5-011C137B0309}"/>
              </a:ext>
            </a:extLst>
          </p:cNvPr>
          <p:cNvSpPr>
            <a:spLocks noGrp="1"/>
          </p:cNvSpPr>
          <p:nvPr>
            <p:ph type="sldNum" sz="quarter" idx="12"/>
          </p:nvPr>
        </p:nvSpPr>
        <p:spPr/>
        <p:txBody>
          <a:bodyPr/>
          <a:lstStyle/>
          <a:p>
            <a:fld id="{08AB70BE-1769-45B8-85A6-0C837432C7E6}" type="slidenum">
              <a:rPr lang="en-US" smtClean="0"/>
              <a:t>‹#›</a:t>
            </a:fld>
            <a:endParaRPr lang="en-US"/>
          </a:p>
        </p:txBody>
      </p:sp>
    </p:spTree>
    <p:extLst>
      <p:ext uri="{BB962C8B-B14F-4D97-AF65-F5344CB8AC3E}">
        <p14:creationId xmlns:p14="http://schemas.microsoft.com/office/powerpoint/2010/main" val="28069283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A3E062-B7F5-4D30-B416-1BBB4A7D0F06}"/>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31BDFF7A-EBD3-4FEB-8451-5D7355069117}"/>
              </a:ext>
            </a:extLst>
          </p:cNvPr>
          <p:cNvSpPr>
            <a:spLocks noGrp="1"/>
          </p:cNvSpPr>
          <p:nvPr>
            <p:ph type="dt" sz="half" idx="10"/>
          </p:nvPr>
        </p:nvSpPr>
        <p:spPr/>
        <p:txBody>
          <a:bodyPr/>
          <a:lstStyle/>
          <a:p>
            <a:fld id="{32637B58-87C1-446D-BDA9-B06F4BCF7782}" type="datetimeFigureOut">
              <a:rPr lang="en-US" smtClean="0"/>
              <a:t>11/21/2025</a:t>
            </a:fld>
            <a:endParaRPr lang="en-US"/>
          </a:p>
        </p:txBody>
      </p:sp>
      <p:sp>
        <p:nvSpPr>
          <p:cNvPr id="4" name="Footer Placeholder 3">
            <a:extLst>
              <a:ext uri="{FF2B5EF4-FFF2-40B4-BE49-F238E27FC236}">
                <a16:creationId xmlns:a16="http://schemas.microsoft.com/office/drawing/2014/main" id="{08F54A2D-2C4B-4E1D-AC16-E3B1F1DDB56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C11F373-DB96-4AEA-8E3E-7EDEA213DEEC}"/>
              </a:ext>
            </a:extLst>
          </p:cNvPr>
          <p:cNvSpPr>
            <a:spLocks noGrp="1"/>
          </p:cNvSpPr>
          <p:nvPr>
            <p:ph type="sldNum" sz="quarter" idx="12"/>
          </p:nvPr>
        </p:nvSpPr>
        <p:spPr/>
        <p:txBody>
          <a:bodyPr/>
          <a:lstStyle/>
          <a:p>
            <a:fld id="{08AB70BE-1769-45B8-85A6-0C837432C7E6}" type="slidenum">
              <a:rPr lang="en-US" smtClean="0"/>
              <a:t>‹#›</a:t>
            </a:fld>
            <a:endParaRPr lang="en-US"/>
          </a:p>
        </p:txBody>
      </p:sp>
    </p:spTree>
    <p:extLst>
      <p:ext uri="{BB962C8B-B14F-4D97-AF65-F5344CB8AC3E}">
        <p14:creationId xmlns:p14="http://schemas.microsoft.com/office/powerpoint/2010/main" val="27920830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A2485D4-41D3-4182-8DFE-2E0713EC0B8A}"/>
              </a:ext>
            </a:extLst>
          </p:cNvPr>
          <p:cNvSpPr>
            <a:spLocks noGrp="1"/>
          </p:cNvSpPr>
          <p:nvPr>
            <p:ph type="dt" sz="half" idx="10"/>
          </p:nvPr>
        </p:nvSpPr>
        <p:spPr/>
        <p:txBody>
          <a:bodyPr/>
          <a:lstStyle/>
          <a:p>
            <a:fld id="{32637B58-87C1-446D-BDA9-B06F4BCF7782}" type="datetimeFigureOut">
              <a:rPr lang="en-US" smtClean="0"/>
              <a:t>11/21/2025</a:t>
            </a:fld>
            <a:endParaRPr lang="en-US"/>
          </a:p>
        </p:txBody>
      </p:sp>
      <p:sp>
        <p:nvSpPr>
          <p:cNvPr id="3" name="Footer Placeholder 2">
            <a:extLst>
              <a:ext uri="{FF2B5EF4-FFF2-40B4-BE49-F238E27FC236}">
                <a16:creationId xmlns:a16="http://schemas.microsoft.com/office/drawing/2014/main" id="{C9753C5C-8415-4BF0-810D-A4C22F695EC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45EBFEA-4321-48C4-9CA1-43517540C698}"/>
              </a:ext>
            </a:extLst>
          </p:cNvPr>
          <p:cNvSpPr>
            <a:spLocks noGrp="1"/>
          </p:cNvSpPr>
          <p:nvPr>
            <p:ph type="sldNum" sz="quarter" idx="12"/>
          </p:nvPr>
        </p:nvSpPr>
        <p:spPr/>
        <p:txBody>
          <a:bodyPr/>
          <a:lstStyle/>
          <a:p>
            <a:fld id="{08AB70BE-1769-45B8-85A6-0C837432C7E6}" type="slidenum">
              <a:rPr lang="en-US" smtClean="0"/>
              <a:t>‹#›</a:t>
            </a:fld>
            <a:endParaRPr lang="en-US"/>
          </a:p>
        </p:txBody>
      </p:sp>
    </p:spTree>
    <p:extLst>
      <p:ext uri="{BB962C8B-B14F-4D97-AF65-F5344CB8AC3E}">
        <p14:creationId xmlns:p14="http://schemas.microsoft.com/office/powerpoint/2010/main" val="35938354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E09F8C-8071-4BE5-AD6F-C98F481D17B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634135B3-14BA-4A88-B6B3-88B77B1C63E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77C3A4D-5B69-44B4-B17F-770E83F008E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4F1C41D-2A59-4512-8034-6DB705787D78}"/>
              </a:ext>
            </a:extLst>
          </p:cNvPr>
          <p:cNvSpPr>
            <a:spLocks noGrp="1"/>
          </p:cNvSpPr>
          <p:nvPr>
            <p:ph type="dt" sz="half" idx="10"/>
          </p:nvPr>
        </p:nvSpPr>
        <p:spPr/>
        <p:txBody>
          <a:bodyPr/>
          <a:lstStyle/>
          <a:p>
            <a:fld id="{32637B58-87C1-446D-BDA9-B06F4BCF7782}" type="datetimeFigureOut">
              <a:rPr lang="en-US" smtClean="0"/>
              <a:t>11/21/2025</a:t>
            </a:fld>
            <a:endParaRPr lang="en-US"/>
          </a:p>
        </p:txBody>
      </p:sp>
      <p:sp>
        <p:nvSpPr>
          <p:cNvPr id="6" name="Footer Placeholder 5">
            <a:extLst>
              <a:ext uri="{FF2B5EF4-FFF2-40B4-BE49-F238E27FC236}">
                <a16:creationId xmlns:a16="http://schemas.microsoft.com/office/drawing/2014/main" id="{BD85C494-778C-4EE6-9402-242E1CDD9A6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F5677B9-C338-4033-9AFE-B8B81C5D8139}"/>
              </a:ext>
            </a:extLst>
          </p:cNvPr>
          <p:cNvSpPr>
            <a:spLocks noGrp="1"/>
          </p:cNvSpPr>
          <p:nvPr>
            <p:ph type="sldNum" sz="quarter" idx="12"/>
          </p:nvPr>
        </p:nvSpPr>
        <p:spPr/>
        <p:txBody>
          <a:bodyPr/>
          <a:lstStyle/>
          <a:p>
            <a:fld id="{08AB70BE-1769-45B8-85A6-0C837432C7E6}" type="slidenum">
              <a:rPr lang="en-US" smtClean="0"/>
              <a:t>‹#›</a:t>
            </a:fld>
            <a:endParaRPr lang="en-US"/>
          </a:p>
        </p:txBody>
      </p:sp>
    </p:spTree>
    <p:extLst>
      <p:ext uri="{BB962C8B-B14F-4D97-AF65-F5344CB8AC3E}">
        <p14:creationId xmlns:p14="http://schemas.microsoft.com/office/powerpoint/2010/main" val="31798538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AB77DE-4C2E-476F-A419-57470FB66D9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9A9FD1A0-93AE-469A-ADDF-2453B64CAAF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DC119C9C-EF97-4910-9419-6D7202609ED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7A87172-A64E-4C38-82ED-2A7050B0FB68}"/>
              </a:ext>
            </a:extLst>
          </p:cNvPr>
          <p:cNvSpPr>
            <a:spLocks noGrp="1"/>
          </p:cNvSpPr>
          <p:nvPr>
            <p:ph type="dt" sz="half" idx="10"/>
          </p:nvPr>
        </p:nvSpPr>
        <p:spPr/>
        <p:txBody>
          <a:bodyPr/>
          <a:lstStyle/>
          <a:p>
            <a:fld id="{32637B58-87C1-446D-BDA9-B06F4BCF7782}" type="datetimeFigureOut">
              <a:rPr lang="en-US" smtClean="0"/>
              <a:t>11/21/2025</a:t>
            </a:fld>
            <a:endParaRPr lang="en-US"/>
          </a:p>
        </p:txBody>
      </p:sp>
      <p:sp>
        <p:nvSpPr>
          <p:cNvPr id="6" name="Footer Placeholder 5">
            <a:extLst>
              <a:ext uri="{FF2B5EF4-FFF2-40B4-BE49-F238E27FC236}">
                <a16:creationId xmlns:a16="http://schemas.microsoft.com/office/drawing/2014/main" id="{BC0C3E24-28E2-4512-BEA0-DAEC5E8465C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1F04F0D-DA84-434D-B136-BEE9FD80AB95}"/>
              </a:ext>
            </a:extLst>
          </p:cNvPr>
          <p:cNvSpPr>
            <a:spLocks noGrp="1"/>
          </p:cNvSpPr>
          <p:nvPr>
            <p:ph type="sldNum" sz="quarter" idx="12"/>
          </p:nvPr>
        </p:nvSpPr>
        <p:spPr/>
        <p:txBody>
          <a:bodyPr/>
          <a:lstStyle/>
          <a:p>
            <a:fld id="{08AB70BE-1769-45B8-85A6-0C837432C7E6}" type="slidenum">
              <a:rPr lang="en-US" smtClean="0"/>
              <a:t>‹#›</a:t>
            </a:fld>
            <a:endParaRPr lang="en-US"/>
          </a:p>
        </p:txBody>
      </p:sp>
    </p:spTree>
    <p:extLst>
      <p:ext uri="{BB962C8B-B14F-4D97-AF65-F5344CB8AC3E}">
        <p14:creationId xmlns:p14="http://schemas.microsoft.com/office/powerpoint/2010/main" val="35334873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AB05F0-2B44-47BC-86B3-58E2C70806B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FA5B5DA-7628-4AC1-8EAE-5010C2A9812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A4E7C3-7830-49F3-9F45-4B2F2B4CAC93}"/>
              </a:ext>
            </a:extLst>
          </p:cNvPr>
          <p:cNvSpPr>
            <a:spLocks noGrp="1"/>
          </p:cNvSpPr>
          <p:nvPr>
            <p:ph type="dt" sz="half" idx="10"/>
          </p:nvPr>
        </p:nvSpPr>
        <p:spPr/>
        <p:txBody>
          <a:bodyPr/>
          <a:lstStyle/>
          <a:p>
            <a:fld id="{32637B58-87C1-446D-BDA9-B06F4BCF7782}" type="datetimeFigureOut">
              <a:rPr lang="en-US" smtClean="0"/>
              <a:t>11/21/2025</a:t>
            </a:fld>
            <a:endParaRPr lang="en-US"/>
          </a:p>
        </p:txBody>
      </p:sp>
      <p:sp>
        <p:nvSpPr>
          <p:cNvPr id="5" name="Footer Placeholder 4">
            <a:extLst>
              <a:ext uri="{FF2B5EF4-FFF2-40B4-BE49-F238E27FC236}">
                <a16:creationId xmlns:a16="http://schemas.microsoft.com/office/drawing/2014/main" id="{1845E328-AD12-449C-BE6E-76DF005E868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F0F374F-390D-49D8-A7C8-5BEFA3532345}"/>
              </a:ext>
            </a:extLst>
          </p:cNvPr>
          <p:cNvSpPr>
            <a:spLocks noGrp="1"/>
          </p:cNvSpPr>
          <p:nvPr>
            <p:ph type="sldNum" sz="quarter" idx="12"/>
          </p:nvPr>
        </p:nvSpPr>
        <p:spPr/>
        <p:txBody>
          <a:bodyPr/>
          <a:lstStyle/>
          <a:p>
            <a:fld id="{08AB70BE-1769-45B8-85A6-0C837432C7E6}" type="slidenum">
              <a:rPr lang="en-US" smtClean="0"/>
              <a:t>‹#›</a:t>
            </a:fld>
            <a:endParaRPr lang="en-US"/>
          </a:p>
        </p:txBody>
      </p:sp>
    </p:spTree>
    <p:extLst>
      <p:ext uri="{BB962C8B-B14F-4D97-AF65-F5344CB8AC3E}">
        <p14:creationId xmlns:p14="http://schemas.microsoft.com/office/powerpoint/2010/main" val="36014675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C50F530-2925-4F98-89EC-95C2EC4769DB}"/>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71A79366-3281-483D-8731-0D01B2B24A3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45ED8B2-BE7F-4417-8A8A-A95C8BB70827}"/>
              </a:ext>
            </a:extLst>
          </p:cNvPr>
          <p:cNvSpPr>
            <a:spLocks noGrp="1"/>
          </p:cNvSpPr>
          <p:nvPr>
            <p:ph type="dt" sz="half" idx="10"/>
          </p:nvPr>
        </p:nvSpPr>
        <p:spPr/>
        <p:txBody>
          <a:bodyPr/>
          <a:lstStyle/>
          <a:p>
            <a:fld id="{32637B58-87C1-446D-BDA9-B06F4BCF7782}" type="datetimeFigureOut">
              <a:rPr lang="en-US" smtClean="0"/>
              <a:t>11/21/2025</a:t>
            </a:fld>
            <a:endParaRPr lang="en-US"/>
          </a:p>
        </p:txBody>
      </p:sp>
      <p:sp>
        <p:nvSpPr>
          <p:cNvPr id="5" name="Footer Placeholder 4">
            <a:extLst>
              <a:ext uri="{FF2B5EF4-FFF2-40B4-BE49-F238E27FC236}">
                <a16:creationId xmlns:a16="http://schemas.microsoft.com/office/drawing/2014/main" id="{A01A0D96-671F-4A85-89C6-946624CB1E0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85BA434-2E32-4719-B45C-0490D685265D}"/>
              </a:ext>
            </a:extLst>
          </p:cNvPr>
          <p:cNvSpPr>
            <a:spLocks noGrp="1"/>
          </p:cNvSpPr>
          <p:nvPr>
            <p:ph type="sldNum" sz="quarter" idx="12"/>
          </p:nvPr>
        </p:nvSpPr>
        <p:spPr/>
        <p:txBody>
          <a:bodyPr/>
          <a:lstStyle/>
          <a:p>
            <a:fld id="{08AB70BE-1769-45B8-85A6-0C837432C7E6}" type="slidenum">
              <a:rPr lang="en-US" smtClean="0"/>
              <a:t>‹#›</a:t>
            </a:fld>
            <a:endParaRPr lang="en-US"/>
          </a:p>
        </p:txBody>
      </p:sp>
    </p:spTree>
    <p:extLst>
      <p:ext uri="{BB962C8B-B14F-4D97-AF65-F5344CB8AC3E}">
        <p14:creationId xmlns:p14="http://schemas.microsoft.com/office/powerpoint/2010/main" val="1200826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9" name="Freeform: Shape 28">
            <a:extLst>
              <a:ext uri="{FF2B5EF4-FFF2-40B4-BE49-F238E27FC236}">
                <a16:creationId xmlns:a16="http://schemas.microsoft.com/office/drawing/2014/main" id="{7A08E557-10DB-421A-876E-1AE58F8E07C4}"/>
              </a:ext>
            </a:extLst>
          </p:cNvPr>
          <p:cNvSpPr/>
          <p:nvPr/>
        </p:nvSpPr>
        <p:spPr>
          <a:xfrm>
            <a:off x="8844703" y="3732560"/>
            <a:ext cx="3352193" cy="3125440"/>
          </a:xfrm>
          <a:custGeom>
            <a:avLst/>
            <a:gdLst>
              <a:gd name="connsiteX0" fmla="*/ 0 w 3352193"/>
              <a:gd name="connsiteY0" fmla="*/ 3125374 h 3125440"/>
              <a:gd name="connsiteX1" fmla="*/ 2579 w 3352193"/>
              <a:gd name="connsiteY1" fmla="*/ 3125440 h 3125440"/>
              <a:gd name="connsiteX2" fmla="*/ 0 w 3352193"/>
              <a:gd name="connsiteY2" fmla="*/ 3125440 h 3125440"/>
              <a:gd name="connsiteX3" fmla="*/ 3352193 w 3352193"/>
              <a:gd name="connsiteY3" fmla="*/ 0 h 3125440"/>
              <a:gd name="connsiteX4" fmla="*/ 3352193 w 3352193"/>
              <a:gd name="connsiteY4" fmla="*/ 3125440 h 3125440"/>
              <a:gd name="connsiteX5" fmla="*/ 2579 w 3352193"/>
              <a:gd name="connsiteY5" fmla="*/ 3125440 h 3125440"/>
              <a:gd name="connsiteX6" fmla="*/ 3348685 w 3352193"/>
              <a:gd name="connsiteY6" fmla="*/ 47035 h 31254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52193" h="3125440">
                <a:moveTo>
                  <a:pt x="0" y="3125374"/>
                </a:moveTo>
                <a:lnTo>
                  <a:pt x="2579" y="3125440"/>
                </a:lnTo>
                <a:lnTo>
                  <a:pt x="0" y="3125440"/>
                </a:lnTo>
                <a:close/>
                <a:moveTo>
                  <a:pt x="3352193" y="0"/>
                </a:moveTo>
                <a:lnTo>
                  <a:pt x="3352193" y="3125440"/>
                </a:lnTo>
                <a:lnTo>
                  <a:pt x="2579" y="3125440"/>
                </a:lnTo>
                <a:cubicBezTo>
                  <a:pt x="1744073" y="3125440"/>
                  <a:pt x="3176441" y="1776129"/>
                  <a:pt x="3348685" y="47035"/>
                </a:cubicBezTo>
                <a:close/>
              </a:path>
            </a:pathLst>
          </a:custGeom>
          <a:solidFill>
            <a:schemeClr val="accent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Footer Placeholder 4">
            <a:extLst>
              <a:ext uri="{FF2B5EF4-FFF2-40B4-BE49-F238E27FC236}">
                <a16:creationId xmlns:a16="http://schemas.microsoft.com/office/drawing/2014/main" id="{EC2EBCA0-8609-4F35-8CA7-7AD35FDACD73}"/>
              </a:ext>
            </a:extLst>
          </p:cNvPr>
          <p:cNvSpPr>
            <a:spLocks noGrp="1"/>
          </p:cNvSpPr>
          <p:nvPr>
            <p:ph type="ftr" sz="quarter" idx="3"/>
          </p:nvPr>
        </p:nvSpPr>
        <p:spPr>
          <a:xfrm>
            <a:off x="175613" y="6434560"/>
            <a:ext cx="3428012" cy="365125"/>
          </a:xfrm>
          <a:prstGeom prst="rect">
            <a:avLst/>
          </a:prstGeom>
        </p:spPr>
        <p:txBody>
          <a:bodyPr vert="horz" lIns="91440" tIns="45720" rIns="91440" bIns="45720" rtlCol="0" anchor="ctr"/>
          <a:lstStyle>
            <a:lvl1pPr algn="l">
              <a:defRPr sz="1050" spc="50" baseline="0">
                <a:solidFill>
                  <a:schemeClr val="accent2"/>
                </a:solidFill>
                <a:latin typeface="+mn-lt"/>
              </a:defRPr>
            </a:lvl1pPr>
          </a:lstStyle>
          <a:p>
            <a:endParaRPr lang="en-US"/>
          </a:p>
        </p:txBody>
      </p:sp>
      <p:sp>
        <p:nvSpPr>
          <p:cNvPr id="2" name="Title Placeholder 1">
            <a:extLst>
              <a:ext uri="{FF2B5EF4-FFF2-40B4-BE49-F238E27FC236}">
                <a16:creationId xmlns:a16="http://schemas.microsoft.com/office/drawing/2014/main" id="{BFDA9639-38D2-4CD4-A861-F6B4C6CB99BD}"/>
              </a:ext>
            </a:extLst>
          </p:cNvPr>
          <p:cNvSpPr>
            <a:spLocks noGrp="1"/>
          </p:cNvSpPr>
          <p:nvPr>
            <p:ph type="title"/>
          </p:nvPr>
        </p:nvSpPr>
        <p:spPr>
          <a:xfrm>
            <a:off x="908775" y="590372"/>
            <a:ext cx="10202248" cy="132589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DDAF00B1-16C1-47B3-A7A0-B71468312896}"/>
              </a:ext>
            </a:extLst>
          </p:cNvPr>
          <p:cNvSpPr>
            <a:spLocks noGrp="1"/>
          </p:cNvSpPr>
          <p:nvPr>
            <p:ph type="body" idx="1"/>
          </p:nvPr>
        </p:nvSpPr>
        <p:spPr>
          <a:xfrm>
            <a:off x="918825" y="1916262"/>
            <a:ext cx="10192198" cy="4133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BCF9501-5B6B-4DAF-B59D-3C129ED805AC}"/>
              </a:ext>
            </a:extLst>
          </p:cNvPr>
          <p:cNvSpPr>
            <a:spLocks noGrp="1"/>
          </p:cNvSpPr>
          <p:nvPr>
            <p:ph type="dt" sz="half" idx="2"/>
          </p:nvPr>
        </p:nvSpPr>
        <p:spPr>
          <a:xfrm>
            <a:off x="9017000" y="6433202"/>
            <a:ext cx="2374150" cy="367841"/>
          </a:xfrm>
          <a:prstGeom prst="rect">
            <a:avLst/>
          </a:prstGeom>
        </p:spPr>
        <p:txBody>
          <a:bodyPr vert="horz" lIns="91440" tIns="45720" rIns="91440" bIns="45720" rtlCol="0" anchor="ctr"/>
          <a:lstStyle>
            <a:lvl1pPr algn="r">
              <a:defRPr sz="1050" spc="50" baseline="0">
                <a:solidFill>
                  <a:srgbClr val="FFFFFF"/>
                </a:solidFill>
                <a:latin typeface="+mn-lt"/>
              </a:defRPr>
            </a:lvl1pPr>
          </a:lstStyle>
          <a:p>
            <a:fld id="{32637B58-87C1-446D-BDA9-B06F4BCF7782}" type="datetimeFigureOut">
              <a:rPr lang="en-US" smtClean="0"/>
              <a:pPr/>
              <a:t>11/21/2025</a:t>
            </a:fld>
            <a:endParaRPr lang="en-US"/>
          </a:p>
        </p:txBody>
      </p:sp>
      <p:sp>
        <p:nvSpPr>
          <p:cNvPr id="6" name="Slide Number Placeholder 5">
            <a:extLst>
              <a:ext uri="{FF2B5EF4-FFF2-40B4-BE49-F238E27FC236}">
                <a16:creationId xmlns:a16="http://schemas.microsoft.com/office/drawing/2014/main" id="{37685DBD-B7AE-41D8-8CF1-B21CD58E1B45}"/>
              </a:ext>
            </a:extLst>
          </p:cNvPr>
          <p:cNvSpPr>
            <a:spLocks noGrp="1"/>
          </p:cNvSpPr>
          <p:nvPr>
            <p:ph type="sldNum" sz="quarter" idx="4"/>
          </p:nvPr>
        </p:nvSpPr>
        <p:spPr>
          <a:xfrm>
            <a:off x="11391150" y="6433203"/>
            <a:ext cx="693263" cy="367842"/>
          </a:xfrm>
          <a:prstGeom prst="rect">
            <a:avLst/>
          </a:prstGeom>
        </p:spPr>
        <p:txBody>
          <a:bodyPr vert="horz" lIns="91440" tIns="45720" rIns="91440" bIns="45720" rtlCol="0" anchor="ctr"/>
          <a:lstStyle>
            <a:lvl1pPr algn="r">
              <a:defRPr sz="2000">
                <a:solidFill>
                  <a:srgbClr val="FFFFFF"/>
                </a:solidFill>
                <a:latin typeface="+mj-lt"/>
              </a:defRPr>
            </a:lvl1pPr>
          </a:lstStyle>
          <a:p>
            <a:fld id="{08AB70BE-1769-45B8-85A6-0C837432C7E6}" type="slidenum">
              <a:rPr lang="en-US" smtClean="0"/>
              <a:pPr/>
              <a:t>‹#›</a:t>
            </a:fld>
            <a:endParaRPr lang="en-US"/>
          </a:p>
        </p:txBody>
      </p:sp>
    </p:spTree>
    <p:extLst>
      <p:ext uri="{BB962C8B-B14F-4D97-AF65-F5344CB8AC3E}">
        <p14:creationId xmlns:p14="http://schemas.microsoft.com/office/powerpoint/2010/main" val="125466554"/>
      </p:ext>
    </p:extLst>
  </p:cSld>
  <p:clrMap bg1="lt1" tx1="dk1" bg2="lt2" tx2="dk2" accent1="accent1" accent2="accent2" accent3="accent3" accent4="accent4" accent5="accent5" accent6="accent6" hlink="hlink" folHlink="folHlink"/>
  <p:sldLayoutIdLst>
    <p:sldLayoutId id="2147483742" r:id="rId1"/>
    <p:sldLayoutId id="2147483743" r:id="rId2"/>
    <p:sldLayoutId id="2147483744" r:id="rId3"/>
    <p:sldLayoutId id="2147483745" r:id="rId4"/>
    <p:sldLayoutId id="2147483746" r:id="rId5"/>
    <p:sldLayoutId id="2147483740" r:id="rId6"/>
    <p:sldLayoutId id="2147483736" r:id="rId7"/>
    <p:sldLayoutId id="2147483737" r:id="rId8"/>
    <p:sldLayoutId id="2147483738" r:id="rId9"/>
    <p:sldLayoutId id="2147483739" r:id="rId10"/>
    <p:sldLayoutId id="2147483741" r:id="rId11"/>
  </p:sldLayoutIdLst>
  <p:txStyles>
    <p:titleStyle>
      <a:lvl1pPr algn="l" defTabSz="914400" rtl="0" eaLnBrk="1" latinLnBrk="0" hangingPunct="1">
        <a:lnSpc>
          <a:spcPct val="90000"/>
        </a:lnSpc>
        <a:spcBef>
          <a:spcPct val="0"/>
        </a:spcBef>
        <a:buNone/>
        <a:defRPr sz="4000" kern="1200">
          <a:solidFill>
            <a:schemeClr val="accent2"/>
          </a:solidFill>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5"/>
        </a:buClr>
        <a:buFont typeface="Arial" panose="020B0604020202020204" pitchFamily="34" charset="0"/>
        <a:buChar char="•"/>
        <a:defRPr sz="2000" kern="1200">
          <a:solidFill>
            <a:schemeClr val="tx2"/>
          </a:solidFill>
          <a:latin typeface="+mn-lt"/>
          <a:ea typeface="+mn-ea"/>
          <a:cs typeface="+mn-cs"/>
        </a:defRPr>
      </a:lvl1pPr>
      <a:lvl2pPr marL="685800" indent="-228600" algn="l" defTabSz="914400" rtl="0" eaLnBrk="1" latinLnBrk="0" hangingPunct="1">
        <a:lnSpc>
          <a:spcPct val="120000"/>
        </a:lnSpc>
        <a:spcBef>
          <a:spcPts val="500"/>
        </a:spcBef>
        <a:buClr>
          <a:schemeClr val="accent5"/>
        </a:buClr>
        <a:buFont typeface="Arial" panose="020B0604020202020204" pitchFamily="34" charset="0"/>
        <a:buChar char="•"/>
        <a:defRPr sz="1800" kern="1200">
          <a:solidFill>
            <a:schemeClr val="tx2"/>
          </a:solidFill>
          <a:latin typeface="+mn-lt"/>
          <a:ea typeface="+mn-ea"/>
          <a:cs typeface="+mn-cs"/>
        </a:defRPr>
      </a:lvl2pPr>
      <a:lvl3pPr marL="1143000" indent="-228600" algn="l" defTabSz="914400" rtl="0" eaLnBrk="1" latinLnBrk="0" hangingPunct="1">
        <a:lnSpc>
          <a:spcPct val="120000"/>
        </a:lnSpc>
        <a:spcBef>
          <a:spcPts val="500"/>
        </a:spcBef>
        <a:buClr>
          <a:schemeClr val="accent5"/>
        </a:buClr>
        <a:buFont typeface="Arial" panose="020B0604020202020204" pitchFamily="34" charset="0"/>
        <a:buChar char="•"/>
        <a:defRPr sz="1600" kern="1200">
          <a:solidFill>
            <a:schemeClr val="tx2"/>
          </a:solidFill>
          <a:latin typeface="+mn-lt"/>
          <a:ea typeface="+mn-ea"/>
          <a:cs typeface="+mn-cs"/>
        </a:defRPr>
      </a:lvl3pPr>
      <a:lvl4pPr marL="1600200" indent="-228600" algn="l" defTabSz="914400" rtl="0" eaLnBrk="1" latinLnBrk="0" hangingPunct="1">
        <a:lnSpc>
          <a:spcPct val="120000"/>
        </a:lnSpc>
        <a:spcBef>
          <a:spcPts val="500"/>
        </a:spcBef>
        <a:buClr>
          <a:schemeClr val="accent5"/>
        </a:buClr>
        <a:buFont typeface="Arial" panose="020B0604020202020204" pitchFamily="34" charset="0"/>
        <a:buChar char="•"/>
        <a:defRPr sz="1400" kern="1200">
          <a:solidFill>
            <a:schemeClr val="tx2"/>
          </a:solidFill>
          <a:latin typeface="+mn-lt"/>
          <a:ea typeface="+mn-ea"/>
          <a:cs typeface="+mn-cs"/>
        </a:defRPr>
      </a:lvl4pPr>
      <a:lvl5pPr marL="2057400" indent="-228600" algn="l" defTabSz="914400" rtl="0" eaLnBrk="1" latinLnBrk="0" hangingPunct="1">
        <a:lnSpc>
          <a:spcPct val="120000"/>
        </a:lnSpc>
        <a:spcBef>
          <a:spcPts val="500"/>
        </a:spcBef>
        <a:buClr>
          <a:schemeClr val="accent5"/>
        </a:buClr>
        <a:buFont typeface="Arial" panose="020B0604020202020204" pitchFamily="34" charset="0"/>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ninehermits.blogspot.com/2015/06/" TargetMode="External"/><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hyperlink" Target="https://www.thebluediamondgallery.com/wooden-tile/h/hard-work.html" TargetMode="External"/><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2.xml"/><Relationship Id="rId4" Type="http://schemas.openxmlformats.org/officeDocument/2006/relationships/hyperlink" Target="https://www.flickr.com/photos/chiotsrun/3421286975/" TargetMode="External"/></Relationships>
</file>

<file path=ppt/slides/_rels/slide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11A272-3F64-2245-4CB4-5D671C980964}"/>
              </a:ext>
            </a:extLst>
          </p:cNvPr>
          <p:cNvSpPr>
            <a:spLocks noGrp="1"/>
          </p:cNvSpPr>
          <p:nvPr>
            <p:ph type="ctrTitle"/>
          </p:nvPr>
        </p:nvSpPr>
        <p:spPr/>
        <p:txBody>
          <a:bodyPr/>
          <a:lstStyle/>
          <a:p>
            <a:endParaRPr lang="en-US"/>
          </a:p>
        </p:txBody>
      </p:sp>
      <p:sp>
        <p:nvSpPr>
          <p:cNvPr id="3" name="Subtitle 2">
            <a:extLst>
              <a:ext uri="{FF2B5EF4-FFF2-40B4-BE49-F238E27FC236}">
                <a16:creationId xmlns:a16="http://schemas.microsoft.com/office/drawing/2014/main" id="{1C64A304-7302-B1CD-4C8F-BC9E240504FC}"/>
              </a:ext>
            </a:extLst>
          </p:cNvPr>
          <p:cNvSpPr>
            <a:spLocks noGrp="1"/>
          </p:cNvSpPr>
          <p:nvPr>
            <p:ph type="subTitle" idx="1"/>
          </p:nvPr>
        </p:nvSpPr>
        <p:spPr/>
        <p:txBody>
          <a:bodyPr/>
          <a:lstStyle/>
          <a:p>
            <a:endParaRPr lang="en-US"/>
          </a:p>
        </p:txBody>
      </p:sp>
      <p:pic>
        <p:nvPicPr>
          <p:cNvPr id="4" name="Picture 3" descr="&quot;I live in space.&quot; - Red Rover quote">
            <a:extLst>
              <a:ext uri="{FF2B5EF4-FFF2-40B4-BE49-F238E27FC236}">
                <a16:creationId xmlns:a16="http://schemas.microsoft.com/office/drawing/2014/main" id="{59943603-79BA-4DE6-089D-D98A32771D62}"/>
              </a:ext>
            </a:extLst>
          </p:cNvPr>
          <p:cNvPicPr>
            <a:picLocks noChangeAspect="1"/>
          </p:cNvPicPr>
          <p:nvPr/>
        </p:nvPicPr>
        <p:blipFill>
          <a:blip r:embed="rId2"/>
          <a:stretch>
            <a:fillRect/>
          </a:stretch>
        </p:blipFill>
        <p:spPr>
          <a:xfrm flipH="1">
            <a:off x="9906000" y="934352"/>
            <a:ext cx="61783" cy="4556810"/>
          </a:xfrm>
          <a:prstGeom prst="rect">
            <a:avLst/>
          </a:prstGeom>
        </p:spPr>
      </p:pic>
      <p:pic>
        <p:nvPicPr>
          <p:cNvPr id="5" name="Picture 4" descr="Google Images | Free Photos, PNG Stickers, Wallpapers &amp; Backgrounds ...">
            <a:extLst>
              <a:ext uri="{FF2B5EF4-FFF2-40B4-BE49-F238E27FC236}">
                <a16:creationId xmlns:a16="http://schemas.microsoft.com/office/drawing/2014/main" id="{F00226A0-41DA-A630-A3DD-D5C3F89A91C8}"/>
              </a:ext>
            </a:extLst>
          </p:cNvPr>
          <p:cNvPicPr>
            <a:picLocks noChangeAspect="1"/>
          </p:cNvPicPr>
          <p:nvPr/>
        </p:nvPicPr>
        <p:blipFill>
          <a:blip r:embed="rId3"/>
          <a:stretch>
            <a:fillRect/>
          </a:stretch>
        </p:blipFill>
        <p:spPr>
          <a:xfrm>
            <a:off x="-151194" y="16270"/>
            <a:ext cx="12185467" cy="6846054"/>
          </a:xfrm>
          <a:prstGeom prst="rect">
            <a:avLst/>
          </a:prstGeom>
        </p:spPr>
      </p:pic>
      <p:sp>
        <p:nvSpPr>
          <p:cNvPr id="6" name="TextBox 5">
            <a:extLst>
              <a:ext uri="{FF2B5EF4-FFF2-40B4-BE49-F238E27FC236}">
                <a16:creationId xmlns:a16="http://schemas.microsoft.com/office/drawing/2014/main" id="{887A3105-1E26-1805-E4A1-0594BF2C328F}"/>
              </a:ext>
            </a:extLst>
          </p:cNvPr>
          <p:cNvSpPr txBox="1"/>
          <p:nvPr/>
        </p:nvSpPr>
        <p:spPr>
          <a:xfrm>
            <a:off x="1524000" y="5761038"/>
            <a:ext cx="9144000" cy="317500"/>
          </a:xfrm>
          <a:prstGeom prst="rect">
            <a:avLst/>
          </a:prstGeom>
        </p:spPr>
        <p:txBody>
          <a:bodyPr>
            <a:normAutofit fontScale="92500" lnSpcReduction="20000"/>
          </a:bodyPr>
          <a:lstStyle/>
          <a:p>
            <a:r>
              <a:rPr lang="en-US"/>
              <a:t>ThePhoto by PhotoAuthor is licensed under CCYYSA.</a:t>
            </a:r>
          </a:p>
        </p:txBody>
      </p:sp>
      <p:sp>
        <p:nvSpPr>
          <p:cNvPr id="7" name="TextBox 6">
            <a:extLst>
              <a:ext uri="{FF2B5EF4-FFF2-40B4-BE49-F238E27FC236}">
                <a16:creationId xmlns:a16="http://schemas.microsoft.com/office/drawing/2014/main" id="{200DD89E-98F7-7147-B779-07AFCD88E1DA}"/>
              </a:ext>
            </a:extLst>
          </p:cNvPr>
          <p:cNvSpPr txBox="1"/>
          <p:nvPr/>
        </p:nvSpPr>
        <p:spPr>
          <a:xfrm>
            <a:off x="1904597" y="1582875"/>
            <a:ext cx="248369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solidFill>
                <a:srgbClr val="FF0000"/>
              </a:solidFill>
            </a:endParaRPr>
          </a:p>
        </p:txBody>
      </p:sp>
      <p:sp>
        <p:nvSpPr>
          <p:cNvPr id="9" name="TextBox 8">
            <a:extLst>
              <a:ext uri="{FF2B5EF4-FFF2-40B4-BE49-F238E27FC236}">
                <a16:creationId xmlns:a16="http://schemas.microsoft.com/office/drawing/2014/main" id="{A5257F85-E412-093B-975E-9F68C3B237F4}"/>
              </a:ext>
            </a:extLst>
          </p:cNvPr>
          <p:cNvSpPr txBox="1"/>
          <p:nvPr/>
        </p:nvSpPr>
        <p:spPr>
          <a:xfrm>
            <a:off x="4740802" y="2998422"/>
            <a:ext cx="161637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t>By:</a:t>
            </a:r>
            <a:endParaRPr lang="en-US"/>
          </a:p>
          <a:p>
            <a:r>
              <a:rPr lang="en-US" b="1"/>
              <a:t> Daniel Rojek.</a:t>
            </a:r>
            <a:endParaRPr lang="en-US"/>
          </a:p>
        </p:txBody>
      </p:sp>
      <p:sp>
        <p:nvSpPr>
          <p:cNvPr id="10" name="TextBox 9">
            <a:extLst>
              <a:ext uri="{FF2B5EF4-FFF2-40B4-BE49-F238E27FC236}">
                <a16:creationId xmlns:a16="http://schemas.microsoft.com/office/drawing/2014/main" id="{3F4EAC70-343B-7601-0C3A-65B773241D8E}"/>
              </a:ext>
            </a:extLst>
          </p:cNvPr>
          <p:cNvSpPr txBox="1"/>
          <p:nvPr/>
        </p:nvSpPr>
        <p:spPr>
          <a:xfrm>
            <a:off x="4618623" y="1725672"/>
            <a:ext cx="5770604"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dirty="0"/>
              <a:t> </a:t>
            </a:r>
            <a:r>
              <a:rPr lang="en-US" sz="3000" b="1" dirty="0" err="1">
                <a:latin typeface="Roboto"/>
                <a:ea typeface="Roboto"/>
                <a:cs typeface="Roboto"/>
              </a:rPr>
              <a:t>Adaptating</a:t>
            </a:r>
            <a:r>
              <a:rPr lang="en-US" sz="3000" b="1" dirty="0">
                <a:latin typeface="Roboto"/>
                <a:ea typeface="Roboto"/>
                <a:cs typeface="Roboto"/>
              </a:rPr>
              <a:t> to the digital era based on students</a:t>
            </a:r>
            <a:endParaRPr lang="en-US" dirty="0"/>
          </a:p>
        </p:txBody>
      </p:sp>
    </p:spTree>
    <p:extLst>
      <p:ext uri="{BB962C8B-B14F-4D97-AF65-F5344CB8AC3E}">
        <p14:creationId xmlns:p14="http://schemas.microsoft.com/office/powerpoint/2010/main" val="340128955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1" name="Freeform: Shape 20">
            <a:extLst>
              <a:ext uri="{FF2B5EF4-FFF2-40B4-BE49-F238E27FC236}">
                <a16:creationId xmlns:a16="http://schemas.microsoft.com/office/drawing/2014/main" id="{7A08E557-10DB-421A-876E-1AE58F8E07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44703" y="3732560"/>
            <a:ext cx="3352193" cy="3125440"/>
          </a:xfrm>
          <a:custGeom>
            <a:avLst/>
            <a:gdLst>
              <a:gd name="connsiteX0" fmla="*/ 0 w 3352193"/>
              <a:gd name="connsiteY0" fmla="*/ 3125374 h 3125440"/>
              <a:gd name="connsiteX1" fmla="*/ 2579 w 3352193"/>
              <a:gd name="connsiteY1" fmla="*/ 3125440 h 3125440"/>
              <a:gd name="connsiteX2" fmla="*/ 0 w 3352193"/>
              <a:gd name="connsiteY2" fmla="*/ 3125440 h 3125440"/>
              <a:gd name="connsiteX3" fmla="*/ 3352193 w 3352193"/>
              <a:gd name="connsiteY3" fmla="*/ 0 h 3125440"/>
              <a:gd name="connsiteX4" fmla="*/ 3352193 w 3352193"/>
              <a:gd name="connsiteY4" fmla="*/ 3125440 h 3125440"/>
              <a:gd name="connsiteX5" fmla="*/ 2579 w 3352193"/>
              <a:gd name="connsiteY5" fmla="*/ 3125440 h 3125440"/>
              <a:gd name="connsiteX6" fmla="*/ 3348685 w 3352193"/>
              <a:gd name="connsiteY6" fmla="*/ 47035 h 31254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52193" h="3125440">
                <a:moveTo>
                  <a:pt x="0" y="3125374"/>
                </a:moveTo>
                <a:lnTo>
                  <a:pt x="2579" y="3125440"/>
                </a:lnTo>
                <a:lnTo>
                  <a:pt x="0" y="3125440"/>
                </a:lnTo>
                <a:close/>
                <a:moveTo>
                  <a:pt x="3352193" y="0"/>
                </a:moveTo>
                <a:lnTo>
                  <a:pt x="3352193" y="3125440"/>
                </a:lnTo>
                <a:lnTo>
                  <a:pt x="2579" y="3125440"/>
                </a:lnTo>
                <a:cubicBezTo>
                  <a:pt x="1744073" y="3125440"/>
                  <a:pt x="3176441" y="1776129"/>
                  <a:pt x="3348685" y="47035"/>
                </a:cubicBezTo>
                <a:close/>
              </a:path>
            </a:pathLst>
          </a:custGeom>
          <a:solidFill>
            <a:schemeClr val="accent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23" name="Rectangle 22">
            <a:extLst>
              <a:ext uri="{FF2B5EF4-FFF2-40B4-BE49-F238E27FC236}">
                <a16:creationId xmlns:a16="http://schemas.microsoft.com/office/drawing/2014/main" id="{F09CA6CC-C9DF-440F-BE30-1167A921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6F82D7C3-4329-485C-9C81-FB5BA3FA96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48146" y="0"/>
            <a:ext cx="7643854" cy="6858000"/>
          </a:xfrm>
          <a:prstGeom prst="rect">
            <a:avLst/>
          </a:prstGeom>
          <a:solidFill>
            <a:schemeClr val="accent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construction vehicle in a field&#10;&#10;AI-generated content may be incorrect.">
            <a:extLst>
              <a:ext uri="{FF2B5EF4-FFF2-40B4-BE49-F238E27FC236}">
                <a16:creationId xmlns:a16="http://schemas.microsoft.com/office/drawing/2014/main" id="{ABE68926-421B-6ACE-602F-4834F0751087}"/>
              </a:ext>
            </a:extLst>
          </p:cNvPr>
          <p:cNvPicPr>
            <a:picLocks noChangeAspect="1"/>
          </p:cNvPicPr>
          <p:nvPr/>
        </p:nvPicPr>
        <p:blipFill>
          <a:blip r:embed="rId2">
            <a:extLst>
              <a:ext uri="{837473B0-CC2E-450A-ABE3-18F120FF3D39}">
                <a1611:picAttrSrcUrl xmlns:a1611="http://schemas.microsoft.com/office/drawing/2016/11/main" r:id="rId3"/>
              </a:ext>
            </a:extLst>
          </a:blip>
          <a:srcRect l="30586" r="26914"/>
          <a:stretch>
            <a:fillRect/>
          </a:stretch>
        </p:blipFill>
        <p:spPr>
          <a:xfrm>
            <a:off x="20" y="5379"/>
            <a:ext cx="5181578" cy="6858000"/>
          </a:xfrm>
          <a:prstGeom prst="rect">
            <a:avLst/>
          </a:prstGeom>
        </p:spPr>
      </p:pic>
      <p:sp>
        <p:nvSpPr>
          <p:cNvPr id="5" name="TextBox 4">
            <a:extLst>
              <a:ext uri="{FF2B5EF4-FFF2-40B4-BE49-F238E27FC236}">
                <a16:creationId xmlns:a16="http://schemas.microsoft.com/office/drawing/2014/main" id="{04FD3B34-65D1-F55B-18BD-B401815FF196}"/>
              </a:ext>
            </a:extLst>
          </p:cNvPr>
          <p:cNvSpPr txBox="1"/>
          <p:nvPr/>
        </p:nvSpPr>
        <p:spPr>
          <a:xfrm>
            <a:off x="5963478" y="1696118"/>
            <a:ext cx="5618922" cy="4476082"/>
          </a:xfrm>
          <a:prstGeom prst="rect">
            <a:avLst/>
          </a:prstGeom>
        </p:spPr>
        <p:txBody>
          <a:bodyPr vert="horz" lIns="91440" tIns="45720" rIns="91440" bIns="45720" rtlCol="0" anchor="t">
            <a:normAutofit/>
          </a:bodyPr>
          <a:lstStyle/>
          <a:p>
            <a:pPr algn="ctr">
              <a:lnSpc>
                <a:spcPct val="120000"/>
              </a:lnSpc>
              <a:spcAft>
                <a:spcPts val="600"/>
              </a:spcAft>
            </a:pPr>
            <a:r>
              <a:rPr lang="en-US" b="1">
                <a:latin typeface="Roboto"/>
                <a:ea typeface="Roboto"/>
                <a:cs typeface="Roboto"/>
              </a:rPr>
              <a:t>-In this report, I focused on the adaptation of students to the digital era</a:t>
            </a:r>
            <a:endParaRPr lang="en-US"/>
          </a:p>
          <a:p>
            <a:pPr>
              <a:lnSpc>
                <a:spcPct val="120000"/>
              </a:lnSpc>
              <a:spcAft>
                <a:spcPts val="600"/>
              </a:spcAft>
            </a:pPr>
            <a:endParaRPr lang="en-US">
              <a:solidFill>
                <a:srgbClr val="FFFFFF"/>
              </a:solidFill>
            </a:endParaRPr>
          </a:p>
          <a:p>
            <a:pPr algn="ctr">
              <a:lnSpc>
                <a:spcPct val="120000"/>
              </a:lnSpc>
              <a:spcAft>
                <a:spcPts val="600"/>
              </a:spcAft>
            </a:pPr>
            <a:r>
              <a:rPr lang="en-US">
                <a:solidFill>
                  <a:srgbClr val="FFFFFF"/>
                </a:solidFill>
              </a:rPr>
              <a:t> </a:t>
            </a:r>
            <a:r>
              <a:rPr lang="en-US" b="1"/>
              <a:t>  </a:t>
            </a:r>
            <a:r>
              <a:rPr lang="en-US" sz="3000" b="1">
                <a:latin typeface="Roboto"/>
                <a:ea typeface="Roboto"/>
                <a:cs typeface="Roboto"/>
              </a:rPr>
              <a:t>digging up information and myself</a:t>
            </a:r>
          </a:p>
          <a:p>
            <a:pPr>
              <a:lnSpc>
                <a:spcPct val="120000"/>
              </a:lnSpc>
              <a:spcAft>
                <a:spcPts val="600"/>
              </a:spcAft>
            </a:pPr>
            <a:endParaRPr lang="en-US">
              <a:solidFill>
                <a:srgbClr val="FFFFFF"/>
              </a:solidFill>
            </a:endParaRPr>
          </a:p>
          <a:p>
            <a:pPr>
              <a:lnSpc>
                <a:spcPct val="120000"/>
              </a:lnSpc>
              <a:spcAft>
                <a:spcPts val="600"/>
              </a:spcAft>
            </a:pPr>
            <a:endParaRPr lang="en-US">
              <a:solidFill>
                <a:srgbClr val="FFFFFF"/>
              </a:solidFill>
            </a:endParaRPr>
          </a:p>
          <a:p>
            <a:pPr>
              <a:lnSpc>
                <a:spcPct val="120000"/>
              </a:lnSpc>
              <a:spcAft>
                <a:spcPts val="600"/>
              </a:spcAft>
            </a:pPr>
            <a:endParaRPr lang="en-US">
              <a:solidFill>
                <a:srgbClr val="FFFFFF"/>
              </a:solidFill>
            </a:endParaRPr>
          </a:p>
        </p:txBody>
      </p:sp>
      <p:sp>
        <p:nvSpPr>
          <p:cNvPr id="27" name="Freeform: Shape 26">
            <a:extLst>
              <a:ext uri="{FF2B5EF4-FFF2-40B4-BE49-F238E27FC236}">
                <a16:creationId xmlns:a16="http://schemas.microsoft.com/office/drawing/2014/main" id="{B4A844BD-14AA-428F-A577-AF00BC3747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005014" y="3249456"/>
            <a:ext cx="2353172" cy="4863918"/>
          </a:xfrm>
          <a:custGeom>
            <a:avLst/>
            <a:gdLst>
              <a:gd name="connsiteX0" fmla="*/ 2352312 w 2353172"/>
              <a:gd name="connsiteY0" fmla="*/ 0 h 4863918"/>
              <a:gd name="connsiteX1" fmla="*/ 2353172 w 2353172"/>
              <a:gd name="connsiteY1" fmla="*/ 0 h 4863918"/>
              <a:gd name="connsiteX2" fmla="*/ 2353172 w 2353172"/>
              <a:gd name="connsiteY2" fmla="*/ 4863918 h 4863918"/>
              <a:gd name="connsiteX3" fmla="*/ 2352312 w 2353172"/>
              <a:gd name="connsiteY3" fmla="*/ 4863918 h 4863918"/>
              <a:gd name="connsiteX4" fmla="*/ 2340504 w 2353172"/>
              <a:gd name="connsiteY4" fmla="*/ 4630072 h 4863918"/>
              <a:gd name="connsiteX5" fmla="*/ 134816 w 2353172"/>
              <a:gd name="connsiteY5" fmla="*/ 2438342 h 4863918"/>
              <a:gd name="connsiteX6" fmla="*/ 0 w 2353172"/>
              <a:gd name="connsiteY6" fmla="*/ 2431959 h 4863918"/>
              <a:gd name="connsiteX7" fmla="*/ 134816 w 2353172"/>
              <a:gd name="connsiteY7" fmla="*/ 2425576 h 4863918"/>
              <a:gd name="connsiteX8" fmla="*/ 2340504 w 2353172"/>
              <a:gd name="connsiteY8" fmla="*/ 233845 h 48639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53172" h="4863918">
                <a:moveTo>
                  <a:pt x="2352312" y="0"/>
                </a:moveTo>
                <a:lnTo>
                  <a:pt x="2353172" y="0"/>
                </a:lnTo>
                <a:lnTo>
                  <a:pt x="2353172" y="4863918"/>
                </a:lnTo>
                <a:lnTo>
                  <a:pt x="2352312" y="4863918"/>
                </a:lnTo>
                <a:lnTo>
                  <a:pt x="2340504" y="4630072"/>
                </a:lnTo>
                <a:cubicBezTo>
                  <a:pt x="2222700" y="3470082"/>
                  <a:pt x="1296917" y="2548952"/>
                  <a:pt x="134816" y="2438342"/>
                </a:cubicBezTo>
                <a:lnTo>
                  <a:pt x="0" y="2431959"/>
                </a:lnTo>
                <a:lnTo>
                  <a:pt x="134816" y="2425576"/>
                </a:lnTo>
                <a:cubicBezTo>
                  <a:pt x="1296917" y="2314966"/>
                  <a:pt x="2222700" y="1393835"/>
                  <a:pt x="2340504" y="233845"/>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Freeform: Shape 28">
            <a:extLst>
              <a:ext uri="{FF2B5EF4-FFF2-40B4-BE49-F238E27FC236}">
                <a16:creationId xmlns:a16="http://schemas.microsoft.com/office/drawing/2014/main" id="{B5E57564-AF5B-45C2-9B42-165C77BE88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005012" y="3249456"/>
            <a:ext cx="2353172" cy="4863918"/>
          </a:xfrm>
          <a:custGeom>
            <a:avLst/>
            <a:gdLst>
              <a:gd name="connsiteX0" fmla="*/ 2352312 w 2353172"/>
              <a:gd name="connsiteY0" fmla="*/ 0 h 4863918"/>
              <a:gd name="connsiteX1" fmla="*/ 2353172 w 2353172"/>
              <a:gd name="connsiteY1" fmla="*/ 0 h 4863918"/>
              <a:gd name="connsiteX2" fmla="*/ 2353172 w 2353172"/>
              <a:gd name="connsiteY2" fmla="*/ 4863918 h 4863918"/>
              <a:gd name="connsiteX3" fmla="*/ 2352312 w 2353172"/>
              <a:gd name="connsiteY3" fmla="*/ 4863918 h 4863918"/>
              <a:gd name="connsiteX4" fmla="*/ 2340504 w 2353172"/>
              <a:gd name="connsiteY4" fmla="*/ 4630072 h 4863918"/>
              <a:gd name="connsiteX5" fmla="*/ 134816 w 2353172"/>
              <a:gd name="connsiteY5" fmla="*/ 2438342 h 4863918"/>
              <a:gd name="connsiteX6" fmla="*/ 0 w 2353172"/>
              <a:gd name="connsiteY6" fmla="*/ 2431959 h 4863918"/>
              <a:gd name="connsiteX7" fmla="*/ 134816 w 2353172"/>
              <a:gd name="connsiteY7" fmla="*/ 2425576 h 4863918"/>
              <a:gd name="connsiteX8" fmla="*/ 2340504 w 2353172"/>
              <a:gd name="connsiteY8" fmla="*/ 233845 h 48639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53172" h="4863918">
                <a:moveTo>
                  <a:pt x="2352312" y="0"/>
                </a:moveTo>
                <a:lnTo>
                  <a:pt x="2353172" y="0"/>
                </a:lnTo>
                <a:lnTo>
                  <a:pt x="2353172" y="4863918"/>
                </a:lnTo>
                <a:lnTo>
                  <a:pt x="2352312" y="4863918"/>
                </a:lnTo>
                <a:lnTo>
                  <a:pt x="2340504" y="4630072"/>
                </a:lnTo>
                <a:cubicBezTo>
                  <a:pt x="2222700" y="3470082"/>
                  <a:pt x="1296917" y="2548952"/>
                  <a:pt x="134816" y="2438342"/>
                </a:cubicBezTo>
                <a:lnTo>
                  <a:pt x="0" y="2431959"/>
                </a:lnTo>
                <a:lnTo>
                  <a:pt x="134816" y="2425576"/>
                </a:lnTo>
                <a:cubicBezTo>
                  <a:pt x="1296917" y="2314966"/>
                  <a:pt x="2222700" y="1393835"/>
                  <a:pt x="2340504" y="233845"/>
                </a:cubicBezTo>
                <a:close/>
              </a:path>
            </a:pathLst>
          </a:custGeom>
          <a:solidFill>
            <a:schemeClr val="accent2">
              <a:lumMod val="7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728217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7A08E557-10DB-421A-876E-1AE58F8E07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44703" y="3732560"/>
            <a:ext cx="3352193" cy="3125440"/>
          </a:xfrm>
          <a:custGeom>
            <a:avLst/>
            <a:gdLst>
              <a:gd name="connsiteX0" fmla="*/ 0 w 3352193"/>
              <a:gd name="connsiteY0" fmla="*/ 3125374 h 3125440"/>
              <a:gd name="connsiteX1" fmla="*/ 2579 w 3352193"/>
              <a:gd name="connsiteY1" fmla="*/ 3125440 h 3125440"/>
              <a:gd name="connsiteX2" fmla="*/ 0 w 3352193"/>
              <a:gd name="connsiteY2" fmla="*/ 3125440 h 3125440"/>
              <a:gd name="connsiteX3" fmla="*/ 3352193 w 3352193"/>
              <a:gd name="connsiteY3" fmla="*/ 0 h 3125440"/>
              <a:gd name="connsiteX4" fmla="*/ 3352193 w 3352193"/>
              <a:gd name="connsiteY4" fmla="*/ 3125440 h 3125440"/>
              <a:gd name="connsiteX5" fmla="*/ 2579 w 3352193"/>
              <a:gd name="connsiteY5" fmla="*/ 3125440 h 3125440"/>
              <a:gd name="connsiteX6" fmla="*/ 3348685 w 3352193"/>
              <a:gd name="connsiteY6" fmla="*/ 47035 h 31254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52193" h="3125440">
                <a:moveTo>
                  <a:pt x="0" y="3125374"/>
                </a:moveTo>
                <a:lnTo>
                  <a:pt x="2579" y="3125440"/>
                </a:lnTo>
                <a:lnTo>
                  <a:pt x="0" y="3125440"/>
                </a:lnTo>
                <a:close/>
                <a:moveTo>
                  <a:pt x="3352193" y="0"/>
                </a:moveTo>
                <a:lnTo>
                  <a:pt x="3352193" y="3125440"/>
                </a:lnTo>
                <a:lnTo>
                  <a:pt x="2579" y="3125440"/>
                </a:lnTo>
                <a:cubicBezTo>
                  <a:pt x="1744073" y="3125440"/>
                  <a:pt x="3176441" y="1776129"/>
                  <a:pt x="3348685" y="47035"/>
                </a:cubicBezTo>
                <a:close/>
              </a:path>
            </a:pathLst>
          </a:custGeom>
          <a:solidFill>
            <a:schemeClr val="accent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0" name="Rectangle 9">
            <a:extLst>
              <a:ext uri="{FF2B5EF4-FFF2-40B4-BE49-F238E27FC236}">
                <a16:creationId xmlns:a16="http://schemas.microsoft.com/office/drawing/2014/main" id="{B5B09F67-0226-4836-9B22-AFF94EF63B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EF6D18FB-3D39-4747-9ED8-42C5DFAB8A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11" y="1"/>
            <a:ext cx="5199156" cy="6857999"/>
          </a:xfrm>
          <a:custGeom>
            <a:avLst/>
            <a:gdLst>
              <a:gd name="connsiteX0" fmla="*/ 0 w 5199156"/>
              <a:gd name="connsiteY0" fmla="*/ 0 h 6857999"/>
              <a:gd name="connsiteX1" fmla="*/ 5199156 w 5199156"/>
              <a:gd name="connsiteY1" fmla="*/ 0 h 6857999"/>
              <a:gd name="connsiteX2" fmla="*/ 5199156 w 5199156"/>
              <a:gd name="connsiteY2" fmla="*/ 4404241 h 6857999"/>
              <a:gd name="connsiteX3" fmla="*/ 2996280 w 5199156"/>
              <a:gd name="connsiteY3" fmla="*/ 6845331 h 6857999"/>
              <a:gd name="connsiteX4" fmla="*/ 2762435 w 5199156"/>
              <a:gd name="connsiteY4" fmla="*/ 6857139 h 6857999"/>
              <a:gd name="connsiteX5" fmla="*/ 2762435 w 5199156"/>
              <a:gd name="connsiteY5" fmla="*/ 6857999 h 6857999"/>
              <a:gd name="connsiteX6" fmla="*/ 2745398 w 5199156"/>
              <a:gd name="connsiteY6" fmla="*/ 6857999 h 6857999"/>
              <a:gd name="connsiteX7" fmla="*/ 0 w 5199156"/>
              <a:gd name="connsiteY7" fmla="*/ 6857999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99156" h="6857999">
                <a:moveTo>
                  <a:pt x="0" y="0"/>
                </a:moveTo>
                <a:lnTo>
                  <a:pt x="5199156" y="0"/>
                </a:lnTo>
                <a:lnTo>
                  <a:pt x="5199156" y="4404241"/>
                </a:lnTo>
                <a:cubicBezTo>
                  <a:pt x="5199156" y="5674715"/>
                  <a:pt x="4233603" y="6719673"/>
                  <a:pt x="2996280" y="6845331"/>
                </a:cubicBezTo>
                <a:lnTo>
                  <a:pt x="2762435" y="6857139"/>
                </a:lnTo>
                <a:lnTo>
                  <a:pt x="2762435" y="6857999"/>
                </a:lnTo>
                <a:lnTo>
                  <a:pt x="2745398" y="6857999"/>
                </a:lnTo>
                <a:lnTo>
                  <a:pt x="0" y="6857999"/>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EDCDD4D4-ADBD-45B9-944B-E77CC25842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45834" y="-39394"/>
            <a:ext cx="2353172" cy="2431959"/>
          </a:xfrm>
          <a:custGeom>
            <a:avLst/>
            <a:gdLst>
              <a:gd name="connsiteX0" fmla="*/ 0 w 2353172"/>
              <a:gd name="connsiteY0" fmla="*/ 0 h 2431959"/>
              <a:gd name="connsiteX1" fmla="*/ 2353172 w 2353172"/>
              <a:gd name="connsiteY1" fmla="*/ 0 h 2431959"/>
              <a:gd name="connsiteX2" fmla="*/ 2353172 w 2353172"/>
              <a:gd name="connsiteY2" fmla="*/ 2431959 h 2431959"/>
              <a:gd name="connsiteX3" fmla="*/ 2352312 w 2353172"/>
              <a:gd name="connsiteY3" fmla="*/ 2431959 h 2431959"/>
              <a:gd name="connsiteX4" fmla="*/ 2340504 w 2353172"/>
              <a:gd name="connsiteY4" fmla="*/ 2198113 h 2431959"/>
              <a:gd name="connsiteX5" fmla="*/ 134816 w 2353172"/>
              <a:gd name="connsiteY5" fmla="*/ 6383 h 24319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53172" h="2431959">
                <a:moveTo>
                  <a:pt x="0" y="0"/>
                </a:moveTo>
                <a:lnTo>
                  <a:pt x="2353172" y="0"/>
                </a:lnTo>
                <a:lnTo>
                  <a:pt x="2353172" y="2431959"/>
                </a:lnTo>
                <a:lnTo>
                  <a:pt x="2352312" y="2431959"/>
                </a:lnTo>
                <a:lnTo>
                  <a:pt x="2340504" y="2198113"/>
                </a:lnTo>
                <a:cubicBezTo>
                  <a:pt x="2222700" y="1038123"/>
                  <a:pt x="1296917" y="116993"/>
                  <a:pt x="134816" y="6383"/>
                </a:cubicBezTo>
                <a:close/>
              </a:path>
            </a:pathLst>
          </a:custGeom>
          <a:solidFill>
            <a:schemeClr val="accent2">
              <a:lumMod val="7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2">
            <a:extLst>
              <a:ext uri="{FF2B5EF4-FFF2-40B4-BE49-F238E27FC236}">
                <a16:creationId xmlns:a16="http://schemas.microsoft.com/office/drawing/2014/main" id="{FEC40F7A-08C5-92EC-9849-9F458FC0E174}"/>
              </a:ext>
            </a:extLst>
          </p:cNvPr>
          <p:cNvSpPr>
            <a:spLocks noGrp="1"/>
          </p:cNvSpPr>
          <p:nvPr>
            <p:ph type="title"/>
          </p:nvPr>
        </p:nvSpPr>
        <p:spPr>
          <a:xfrm>
            <a:off x="914400" y="1173848"/>
            <a:ext cx="3814549" cy="985727"/>
          </a:xfrm>
        </p:spPr>
        <p:txBody>
          <a:bodyPr vert="horz" lIns="91440" tIns="45720" rIns="91440" bIns="45720" rtlCol="0" anchor="b">
            <a:normAutofit fontScale="90000"/>
          </a:bodyPr>
          <a:lstStyle/>
          <a:p>
            <a:pPr>
              <a:lnSpc>
                <a:spcPct val="100000"/>
              </a:lnSpc>
            </a:pPr>
            <a:r>
              <a:rPr lang="en-US" sz="1800" b="1">
                <a:solidFill>
                  <a:schemeClr val="tx1"/>
                </a:solidFill>
                <a:latin typeface="Roboto"/>
                <a:ea typeface="Roboto"/>
                <a:cs typeface="Roboto"/>
              </a:rPr>
              <a:t>-My vision of learning has changed completely because I realized how easily information can be found. I think even easier than making a cup of coffee</a:t>
            </a:r>
            <a:endParaRPr lang="en-US">
              <a:solidFill>
                <a:schemeClr val="tx1"/>
              </a:solidFill>
            </a:endParaRPr>
          </a:p>
        </p:txBody>
      </p:sp>
      <p:pic>
        <p:nvPicPr>
          <p:cNvPr id="2" name="Picture 1" descr="รูปภาพ : คาเฟ่, ตอนเช้า, มืด, โฟม, กลิ่นหอม, จานรอง, สีน้ำตาล ...">
            <a:extLst>
              <a:ext uri="{FF2B5EF4-FFF2-40B4-BE49-F238E27FC236}">
                <a16:creationId xmlns:a16="http://schemas.microsoft.com/office/drawing/2014/main" id="{37CE7F14-56AB-26D6-2ACF-1DEC09F3D146}"/>
              </a:ext>
            </a:extLst>
          </p:cNvPr>
          <p:cNvPicPr>
            <a:picLocks noChangeAspect="1"/>
          </p:cNvPicPr>
          <p:nvPr/>
        </p:nvPicPr>
        <p:blipFill>
          <a:blip r:embed="rId2"/>
          <a:stretch>
            <a:fillRect/>
          </a:stretch>
        </p:blipFill>
        <p:spPr>
          <a:xfrm>
            <a:off x="5893052" y="1302606"/>
            <a:ext cx="5689348" cy="4252787"/>
          </a:xfrm>
          <a:prstGeom prst="rect">
            <a:avLst/>
          </a:prstGeom>
        </p:spPr>
      </p:pic>
      <p:sp>
        <p:nvSpPr>
          <p:cNvPr id="5" name="TextBox 4">
            <a:extLst>
              <a:ext uri="{FF2B5EF4-FFF2-40B4-BE49-F238E27FC236}">
                <a16:creationId xmlns:a16="http://schemas.microsoft.com/office/drawing/2014/main" id="{791058EA-3201-2551-E531-A7967744A4B4}"/>
              </a:ext>
            </a:extLst>
          </p:cNvPr>
          <p:cNvSpPr txBox="1"/>
          <p:nvPr/>
        </p:nvSpPr>
        <p:spPr>
          <a:xfrm>
            <a:off x="1075974" y="2943469"/>
            <a:ext cx="2743199"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latin typeface="Roboto"/>
                <a:ea typeface="Roboto"/>
                <a:cs typeface="Roboto"/>
              </a:rPr>
              <a:t>-My plan for the report was simple: to find a suitable source of information and read the topics that interested me the most</a:t>
            </a:r>
            <a:endParaRPr lang="en-US"/>
          </a:p>
        </p:txBody>
      </p:sp>
    </p:spTree>
    <p:extLst>
      <p:ext uri="{BB962C8B-B14F-4D97-AF65-F5344CB8AC3E}">
        <p14:creationId xmlns:p14="http://schemas.microsoft.com/office/powerpoint/2010/main" val="13255334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7A08E557-10DB-421A-876E-1AE58F8E07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44703" y="3732560"/>
            <a:ext cx="3352193" cy="3125440"/>
          </a:xfrm>
          <a:custGeom>
            <a:avLst/>
            <a:gdLst>
              <a:gd name="connsiteX0" fmla="*/ 0 w 3352193"/>
              <a:gd name="connsiteY0" fmla="*/ 3125374 h 3125440"/>
              <a:gd name="connsiteX1" fmla="*/ 2579 w 3352193"/>
              <a:gd name="connsiteY1" fmla="*/ 3125440 h 3125440"/>
              <a:gd name="connsiteX2" fmla="*/ 0 w 3352193"/>
              <a:gd name="connsiteY2" fmla="*/ 3125440 h 3125440"/>
              <a:gd name="connsiteX3" fmla="*/ 3352193 w 3352193"/>
              <a:gd name="connsiteY3" fmla="*/ 0 h 3125440"/>
              <a:gd name="connsiteX4" fmla="*/ 3352193 w 3352193"/>
              <a:gd name="connsiteY4" fmla="*/ 3125440 h 3125440"/>
              <a:gd name="connsiteX5" fmla="*/ 2579 w 3352193"/>
              <a:gd name="connsiteY5" fmla="*/ 3125440 h 3125440"/>
              <a:gd name="connsiteX6" fmla="*/ 3348685 w 3352193"/>
              <a:gd name="connsiteY6" fmla="*/ 47035 h 31254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52193" h="3125440">
                <a:moveTo>
                  <a:pt x="0" y="3125374"/>
                </a:moveTo>
                <a:lnTo>
                  <a:pt x="2579" y="3125440"/>
                </a:lnTo>
                <a:lnTo>
                  <a:pt x="0" y="3125440"/>
                </a:lnTo>
                <a:close/>
                <a:moveTo>
                  <a:pt x="3352193" y="0"/>
                </a:moveTo>
                <a:lnTo>
                  <a:pt x="3352193" y="3125440"/>
                </a:lnTo>
                <a:lnTo>
                  <a:pt x="2579" y="3125440"/>
                </a:lnTo>
                <a:cubicBezTo>
                  <a:pt x="1744073" y="3125440"/>
                  <a:pt x="3176441" y="1776129"/>
                  <a:pt x="3348685" y="47035"/>
                </a:cubicBezTo>
                <a:close/>
              </a:path>
            </a:pathLst>
          </a:custGeom>
          <a:solidFill>
            <a:schemeClr val="accent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2" name="Rectangle 11">
            <a:extLst>
              <a:ext uri="{FF2B5EF4-FFF2-40B4-BE49-F238E27FC236}">
                <a16:creationId xmlns:a16="http://schemas.microsoft.com/office/drawing/2014/main" id="{F09CA6CC-C9DF-440F-BE30-1167A921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6F82D7C3-4329-485C-9C81-FB5BA3FA96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48146" y="0"/>
            <a:ext cx="7643854" cy="6858000"/>
          </a:xfrm>
          <a:prstGeom prst="rect">
            <a:avLst/>
          </a:prstGeom>
          <a:solidFill>
            <a:schemeClr val="accent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Book Page · Free Stock Photo">
            <a:extLst>
              <a:ext uri="{FF2B5EF4-FFF2-40B4-BE49-F238E27FC236}">
                <a16:creationId xmlns:a16="http://schemas.microsoft.com/office/drawing/2014/main" id="{78F82679-0B5D-74A3-5343-05345C321428}"/>
              </a:ext>
            </a:extLst>
          </p:cNvPr>
          <p:cNvPicPr>
            <a:picLocks noChangeAspect="1"/>
          </p:cNvPicPr>
          <p:nvPr/>
        </p:nvPicPr>
        <p:blipFill>
          <a:blip r:embed="rId2"/>
          <a:srcRect l="26998" r="23514" b="2"/>
          <a:stretch>
            <a:fillRect/>
          </a:stretch>
        </p:blipFill>
        <p:spPr>
          <a:xfrm>
            <a:off x="20" y="5379"/>
            <a:ext cx="5181578" cy="6858000"/>
          </a:xfrm>
          <a:prstGeom prst="rect">
            <a:avLst/>
          </a:prstGeom>
        </p:spPr>
      </p:pic>
      <p:sp>
        <p:nvSpPr>
          <p:cNvPr id="5" name="TextBox 4">
            <a:extLst>
              <a:ext uri="{FF2B5EF4-FFF2-40B4-BE49-F238E27FC236}">
                <a16:creationId xmlns:a16="http://schemas.microsoft.com/office/drawing/2014/main" id="{541605BB-B9FB-F0C2-F6D6-C5D2D55C639A}"/>
              </a:ext>
            </a:extLst>
          </p:cNvPr>
          <p:cNvSpPr txBox="1"/>
          <p:nvPr/>
        </p:nvSpPr>
        <p:spPr>
          <a:xfrm>
            <a:off x="5963478" y="2138901"/>
            <a:ext cx="5618922" cy="4033299"/>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algn="ctr">
              <a:lnSpc>
                <a:spcPct val="120000"/>
              </a:lnSpc>
              <a:spcAft>
                <a:spcPts val="600"/>
              </a:spcAft>
              <a:buClr>
                <a:schemeClr val="accent5"/>
              </a:buClr>
              <a:buFont typeface="Arial" panose="020B0604020202020204" pitchFamily="34" charset="0"/>
              <a:buChar char="•"/>
            </a:pPr>
            <a:r>
              <a:rPr lang="en-US" b="1" dirty="0"/>
              <a:t>The process of searching for information on a given topic focused mostly on the internet and Google search engines</a:t>
            </a:r>
            <a:endParaRPr lang="en-US" dirty="0"/>
          </a:p>
          <a:p>
            <a:pPr indent="-228600">
              <a:lnSpc>
                <a:spcPct val="120000"/>
              </a:lnSpc>
              <a:spcAft>
                <a:spcPts val="600"/>
              </a:spcAft>
              <a:buClr>
                <a:schemeClr val="accent5"/>
              </a:buClr>
              <a:buFont typeface="Arial" panose="020B0604020202020204" pitchFamily="34" charset="0"/>
              <a:buChar char="•"/>
            </a:pPr>
            <a:endParaRPr lang="en-US" b="1">
              <a:solidFill>
                <a:srgbClr val="FFFFFF"/>
              </a:solidFill>
            </a:endParaRPr>
          </a:p>
        </p:txBody>
      </p:sp>
      <p:sp>
        <p:nvSpPr>
          <p:cNvPr id="16" name="Freeform: Shape 15">
            <a:extLst>
              <a:ext uri="{FF2B5EF4-FFF2-40B4-BE49-F238E27FC236}">
                <a16:creationId xmlns:a16="http://schemas.microsoft.com/office/drawing/2014/main" id="{B4A844BD-14AA-428F-A577-AF00BC3747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005014" y="3249456"/>
            <a:ext cx="2353172" cy="4863918"/>
          </a:xfrm>
          <a:custGeom>
            <a:avLst/>
            <a:gdLst>
              <a:gd name="connsiteX0" fmla="*/ 2352312 w 2353172"/>
              <a:gd name="connsiteY0" fmla="*/ 0 h 4863918"/>
              <a:gd name="connsiteX1" fmla="*/ 2353172 w 2353172"/>
              <a:gd name="connsiteY1" fmla="*/ 0 h 4863918"/>
              <a:gd name="connsiteX2" fmla="*/ 2353172 w 2353172"/>
              <a:gd name="connsiteY2" fmla="*/ 4863918 h 4863918"/>
              <a:gd name="connsiteX3" fmla="*/ 2352312 w 2353172"/>
              <a:gd name="connsiteY3" fmla="*/ 4863918 h 4863918"/>
              <a:gd name="connsiteX4" fmla="*/ 2340504 w 2353172"/>
              <a:gd name="connsiteY4" fmla="*/ 4630072 h 4863918"/>
              <a:gd name="connsiteX5" fmla="*/ 134816 w 2353172"/>
              <a:gd name="connsiteY5" fmla="*/ 2438342 h 4863918"/>
              <a:gd name="connsiteX6" fmla="*/ 0 w 2353172"/>
              <a:gd name="connsiteY6" fmla="*/ 2431959 h 4863918"/>
              <a:gd name="connsiteX7" fmla="*/ 134816 w 2353172"/>
              <a:gd name="connsiteY7" fmla="*/ 2425576 h 4863918"/>
              <a:gd name="connsiteX8" fmla="*/ 2340504 w 2353172"/>
              <a:gd name="connsiteY8" fmla="*/ 233845 h 48639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53172" h="4863918">
                <a:moveTo>
                  <a:pt x="2352312" y="0"/>
                </a:moveTo>
                <a:lnTo>
                  <a:pt x="2353172" y="0"/>
                </a:lnTo>
                <a:lnTo>
                  <a:pt x="2353172" y="4863918"/>
                </a:lnTo>
                <a:lnTo>
                  <a:pt x="2352312" y="4863918"/>
                </a:lnTo>
                <a:lnTo>
                  <a:pt x="2340504" y="4630072"/>
                </a:lnTo>
                <a:cubicBezTo>
                  <a:pt x="2222700" y="3470082"/>
                  <a:pt x="1296917" y="2548952"/>
                  <a:pt x="134816" y="2438342"/>
                </a:cubicBezTo>
                <a:lnTo>
                  <a:pt x="0" y="2431959"/>
                </a:lnTo>
                <a:lnTo>
                  <a:pt x="134816" y="2425576"/>
                </a:lnTo>
                <a:cubicBezTo>
                  <a:pt x="1296917" y="2314966"/>
                  <a:pt x="2222700" y="1393835"/>
                  <a:pt x="2340504" y="233845"/>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B5E57564-AF5B-45C2-9B42-165C77BE88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005012" y="3249456"/>
            <a:ext cx="2353172" cy="4863918"/>
          </a:xfrm>
          <a:custGeom>
            <a:avLst/>
            <a:gdLst>
              <a:gd name="connsiteX0" fmla="*/ 2352312 w 2353172"/>
              <a:gd name="connsiteY0" fmla="*/ 0 h 4863918"/>
              <a:gd name="connsiteX1" fmla="*/ 2353172 w 2353172"/>
              <a:gd name="connsiteY1" fmla="*/ 0 h 4863918"/>
              <a:gd name="connsiteX2" fmla="*/ 2353172 w 2353172"/>
              <a:gd name="connsiteY2" fmla="*/ 4863918 h 4863918"/>
              <a:gd name="connsiteX3" fmla="*/ 2352312 w 2353172"/>
              <a:gd name="connsiteY3" fmla="*/ 4863918 h 4863918"/>
              <a:gd name="connsiteX4" fmla="*/ 2340504 w 2353172"/>
              <a:gd name="connsiteY4" fmla="*/ 4630072 h 4863918"/>
              <a:gd name="connsiteX5" fmla="*/ 134816 w 2353172"/>
              <a:gd name="connsiteY5" fmla="*/ 2438342 h 4863918"/>
              <a:gd name="connsiteX6" fmla="*/ 0 w 2353172"/>
              <a:gd name="connsiteY6" fmla="*/ 2431959 h 4863918"/>
              <a:gd name="connsiteX7" fmla="*/ 134816 w 2353172"/>
              <a:gd name="connsiteY7" fmla="*/ 2425576 h 4863918"/>
              <a:gd name="connsiteX8" fmla="*/ 2340504 w 2353172"/>
              <a:gd name="connsiteY8" fmla="*/ 233845 h 48639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53172" h="4863918">
                <a:moveTo>
                  <a:pt x="2352312" y="0"/>
                </a:moveTo>
                <a:lnTo>
                  <a:pt x="2353172" y="0"/>
                </a:lnTo>
                <a:lnTo>
                  <a:pt x="2353172" y="4863918"/>
                </a:lnTo>
                <a:lnTo>
                  <a:pt x="2352312" y="4863918"/>
                </a:lnTo>
                <a:lnTo>
                  <a:pt x="2340504" y="4630072"/>
                </a:lnTo>
                <a:cubicBezTo>
                  <a:pt x="2222700" y="3470082"/>
                  <a:pt x="1296917" y="2548952"/>
                  <a:pt x="134816" y="2438342"/>
                </a:cubicBezTo>
                <a:lnTo>
                  <a:pt x="0" y="2431959"/>
                </a:lnTo>
                <a:lnTo>
                  <a:pt x="134816" y="2425576"/>
                </a:lnTo>
                <a:cubicBezTo>
                  <a:pt x="1296917" y="2314966"/>
                  <a:pt x="2222700" y="1393835"/>
                  <a:pt x="2340504" y="233845"/>
                </a:cubicBezTo>
                <a:close/>
              </a:path>
            </a:pathLst>
          </a:custGeom>
          <a:solidFill>
            <a:schemeClr val="accent2">
              <a:lumMod val="7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 name="TextBox 5">
            <a:extLst>
              <a:ext uri="{FF2B5EF4-FFF2-40B4-BE49-F238E27FC236}">
                <a16:creationId xmlns:a16="http://schemas.microsoft.com/office/drawing/2014/main" id="{5EAB39A5-72BF-C04B-C5B7-82FFC8814226}"/>
              </a:ext>
            </a:extLst>
          </p:cNvPr>
          <p:cNvSpPr txBox="1"/>
          <p:nvPr/>
        </p:nvSpPr>
        <p:spPr>
          <a:xfrm>
            <a:off x="6373202" y="4059049"/>
            <a:ext cx="4514602"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b="1" dirty="0">
                <a:latin typeface="Roboto"/>
                <a:ea typeface="Roboto"/>
                <a:cs typeface="Roboto"/>
              </a:rPr>
              <a:t>-My conclusion about learning in the present times is that never before has there been such rapid access to information as we have now, and there never will be again, because progress is like a rocket engine and progress is the rocket.</a:t>
            </a:r>
            <a:endParaRPr lang="en-US" b="1"/>
          </a:p>
        </p:txBody>
      </p:sp>
    </p:spTree>
    <p:extLst>
      <p:ext uri="{BB962C8B-B14F-4D97-AF65-F5344CB8AC3E}">
        <p14:creationId xmlns:p14="http://schemas.microsoft.com/office/powerpoint/2010/main" val="14046395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group of wooden letters on a wood stand&#10;&#10;AI-generated content may be incorrect.">
            <a:extLst>
              <a:ext uri="{FF2B5EF4-FFF2-40B4-BE49-F238E27FC236}">
                <a16:creationId xmlns:a16="http://schemas.microsoft.com/office/drawing/2014/main" id="{747E5076-DE0A-EADA-8C01-AE05FA637F87}"/>
              </a:ext>
            </a:extLst>
          </p:cNvPr>
          <p:cNvPicPr>
            <a:picLocks noChangeAspect="1"/>
          </p:cNvPicPr>
          <p:nvPr/>
        </p:nvPicPr>
        <p:blipFill>
          <a:blip r:embed="rId2">
            <a:extLst>
              <a:ext uri="{837473B0-CC2E-450A-ABE3-18F120FF3D39}">
                <a1611:picAttrSrcUrl xmlns:a1611="http://schemas.microsoft.com/office/drawing/2016/11/main" r:id="rId3"/>
              </a:ext>
            </a:extLst>
          </a:blip>
          <a:srcRect l="-6333" t="52" r="6231" b="-52"/>
          <a:stretch>
            <a:fillRect/>
          </a:stretch>
        </p:blipFill>
        <p:spPr>
          <a:xfrm>
            <a:off x="-171534" y="2339418"/>
            <a:ext cx="8305242" cy="3401399"/>
          </a:xfrm>
          <a:prstGeom prst="rect">
            <a:avLst/>
          </a:prstGeom>
        </p:spPr>
      </p:pic>
      <p:sp>
        <p:nvSpPr>
          <p:cNvPr id="3" name="TextBox 2">
            <a:extLst>
              <a:ext uri="{FF2B5EF4-FFF2-40B4-BE49-F238E27FC236}">
                <a16:creationId xmlns:a16="http://schemas.microsoft.com/office/drawing/2014/main" id="{B633BDEA-3CFF-9745-9938-B5DEC4817623}"/>
              </a:ext>
            </a:extLst>
          </p:cNvPr>
          <p:cNvSpPr txBox="1"/>
          <p:nvPr/>
        </p:nvSpPr>
        <p:spPr>
          <a:xfrm>
            <a:off x="44174" y="6454914"/>
            <a:ext cx="12114695" cy="339586"/>
          </a:xfrm>
          <a:prstGeom prst="rect">
            <a:avLst/>
          </a:prstGeom>
        </p:spPr>
        <p:txBody>
          <a:bodyPr>
            <a:normAutofit fontScale="92500" lnSpcReduction="10000"/>
          </a:bodyPr>
          <a:lstStyle/>
          <a:p>
            <a:r>
              <a:rPr lang="en-US"/>
              <a:t>ThePhoto by PhotoAuthor is licensed under CCYYSA.</a:t>
            </a:r>
          </a:p>
        </p:txBody>
      </p:sp>
      <p:sp>
        <p:nvSpPr>
          <p:cNvPr id="7" name="TextBox 6">
            <a:extLst>
              <a:ext uri="{FF2B5EF4-FFF2-40B4-BE49-F238E27FC236}">
                <a16:creationId xmlns:a16="http://schemas.microsoft.com/office/drawing/2014/main" id="{D167D769-3A34-432F-BDE6-7C56EA12EED8}"/>
              </a:ext>
            </a:extLst>
          </p:cNvPr>
          <p:cNvSpPr txBox="1"/>
          <p:nvPr/>
        </p:nvSpPr>
        <p:spPr>
          <a:xfrm>
            <a:off x="2711406" y="185513"/>
            <a:ext cx="767844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 </a:t>
            </a:r>
            <a:r>
              <a:rPr lang="en-US" b="1">
                <a:latin typeface="Roboto"/>
                <a:ea typeface="Roboto"/>
                <a:cs typeface="Roboto"/>
              </a:rPr>
              <a:t>It was easy to find information on this topic, but harder to select the proper and relevant information for the subject</a:t>
            </a:r>
            <a:endParaRPr lang="en-US"/>
          </a:p>
        </p:txBody>
      </p:sp>
      <p:sp>
        <p:nvSpPr>
          <p:cNvPr id="4" name="TextBox 3">
            <a:extLst>
              <a:ext uri="{FF2B5EF4-FFF2-40B4-BE49-F238E27FC236}">
                <a16:creationId xmlns:a16="http://schemas.microsoft.com/office/drawing/2014/main" id="{B4B68D76-2E0C-4910-E6EB-7BAF5B101D25}"/>
              </a:ext>
            </a:extLst>
          </p:cNvPr>
          <p:cNvSpPr txBox="1"/>
          <p:nvPr/>
        </p:nvSpPr>
        <p:spPr>
          <a:xfrm>
            <a:off x="8922482" y="2598781"/>
            <a:ext cx="2743200" cy="397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latin typeface="Roboto"/>
                <a:ea typeface="Roboto"/>
                <a:cs typeface="Roboto"/>
              </a:rPr>
              <a:t>The most useful strategy and template to actually start writing anything was </a:t>
            </a:r>
            <a:endParaRPr lang="en-US" b="1">
              <a:latin typeface="Arial Nova Light"/>
              <a:ea typeface="Roboto"/>
              <a:cs typeface="Roboto"/>
            </a:endParaRPr>
          </a:p>
          <a:p>
            <a:endParaRPr lang="en-US" b="1">
              <a:latin typeface="Roboto"/>
              <a:ea typeface="Roboto"/>
              <a:cs typeface="Roboto"/>
            </a:endParaRPr>
          </a:p>
          <a:p>
            <a:r>
              <a:rPr lang="en-US" b="1">
                <a:latin typeface="Roboto"/>
                <a:ea typeface="Roboto"/>
                <a:cs typeface="Roboto"/>
              </a:rPr>
              <a:t>               PEEL :</a:t>
            </a:r>
            <a:endParaRPr lang="en-US" b="1">
              <a:latin typeface="Arial Nova Light"/>
              <a:ea typeface="Roboto"/>
              <a:cs typeface="Roboto"/>
            </a:endParaRPr>
          </a:p>
          <a:p>
            <a:endParaRPr lang="en-US" b="1">
              <a:latin typeface="Roboto"/>
              <a:ea typeface="Roboto"/>
              <a:cs typeface="Roboto"/>
            </a:endParaRPr>
          </a:p>
          <a:p>
            <a:r>
              <a:rPr lang="en-US" b="1">
                <a:latin typeface="Roboto"/>
                <a:ea typeface="Roboto"/>
                <a:cs typeface="Roboto"/>
              </a:rPr>
              <a:t>- POINT</a:t>
            </a:r>
            <a:endParaRPr lang="en-US" b="1">
              <a:latin typeface="Arial Nova Light"/>
              <a:ea typeface="Roboto"/>
              <a:cs typeface="Roboto"/>
            </a:endParaRPr>
          </a:p>
          <a:p>
            <a:r>
              <a:rPr lang="en-US" b="1">
                <a:latin typeface="Roboto"/>
                <a:ea typeface="Roboto"/>
                <a:cs typeface="Roboto"/>
              </a:rPr>
              <a:t> - EXPLANATION</a:t>
            </a:r>
            <a:endParaRPr lang="en-US" b="1">
              <a:latin typeface="Arial Nova Light"/>
              <a:ea typeface="Roboto"/>
              <a:cs typeface="Roboto"/>
            </a:endParaRPr>
          </a:p>
          <a:p>
            <a:r>
              <a:rPr lang="en-US" b="1">
                <a:latin typeface="Roboto"/>
                <a:ea typeface="Roboto"/>
                <a:cs typeface="Roboto"/>
              </a:rPr>
              <a:t> - EVIDENCE</a:t>
            </a:r>
            <a:endParaRPr lang="en-US" b="1">
              <a:latin typeface="Arial Nova Light"/>
              <a:ea typeface="Roboto"/>
              <a:cs typeface="Roboto"/>
            </a:endParaRPr>
          </a:p>
          <a:p>
            <a:r>
              <a:rPr lang="en-US" b="1">
                <a:latin typeface="Roboto"/>
                <a:ea typeface="Roboto"/>
                <a:cs typeface="Roboto"/>
              </a:rPr>
              <a:t> - LINK</a:t>
            </a:r>
            <a:endParaRPr lang="en-US" b="1">
              <a:latin typeface="Arial Nova Light"/>
              <a:ea typeface="Roboto"/>
              <a:cs typeface="Roboto"/>
            </a:endParaRPr>
          </a:p>
          <a:p>
            <a:endParaRPr lang="en-US" b="1">
              <a:latin typeface="Roboto"/>
              <a:ea typeface="Roboto"/>
              <a:cs typeface="Roboto"/>
            </a:endParaRPr>
          </a:p>
          <a:p>
            <a:r>
              <a:rPr lang="en-US" b="1">
                <a:latin typeface="Roboto"/>
                <a:ea typeface="Roboto"/>
                <a:cs typeface="Roboto"/>
              </a:rPr>
              <a:t> I personally recommend it to everyone</a:t>
            </a:r>
            <a:endParaRPr lang="en-US" b="1"/>
          </a:p>
        </p:txBody>
      </p:sp>
    </p:spTree>
    <p:extLst>
      <p:ext uri="{BB962C8B-B14F-4D97-AF65-F5344CB8AC3E}">
        <p14:creationId xmlns:p14="http://schemas.microsoft.com/office/powerpoint/2010/main" val="26172027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FE65E7D6-1A3C-400A-A5ED-5D1747E40E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574A7B8-DB24-4B73-89D2-2FBF0AE860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87" y="0"/>
            <a:ext cx="7459958" cy="685323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31D79D14-3FC7-458F-A637-9612B45EE2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68624" y="0"/>
            <a:ext cx="7351628" cy="6858000"/>
          </a:xfrm>
          <a:custGeom>
            <a:avLst/>
            <a:gdLst>
              <a:gd name="connsiteX0" fmla="*/ 0 w 7351628"/>
              <a:gd name="connsiteY0" fmla="*/ 0 h 6858000"/>
              <a:gd name="connsiteX1" fmla="*/ 1482273 w 7351628"/>
              <a:gd name="connsiteY1" fmla="*/ 0 h 6858000"/>
              <a:gd name="connsiteX2" fmla="*/ 2438400 w 7351628"/>
              <a:gd name="connsiteY2" fmla="*/ 0 h 6858000"/>
              <a:gd name="connsiteX3" fmla="*/ 7351628 w 7351628"/>
              <a:gd name="connsiteY3" fmla="*/ 0 h 6858000"/>
              <a:gd name="connsiteX4" fmla="*/ 3920673 w 7351628"/>
              <a:gd name="connsiteY4" fmla="*/ 3430955 h 6858000"/>
              <a:gd name="connsiteX5" fmla="*/ 7175072 w 7351628"/>
              <a:gd name="connsiteY5" fmla="*/ 6857446 h 6858000"/>
              <a:gd name="connsiteX6" fmla="*/ 7196984 w 7351628"/>
              <a:gd name="connsiteY6" fmla="*/ 6858000 h 6858000"/>
              <a:gd name="connsiteX7" fmla="*/ 2438400 w 7351628"/>
              <a:gd name="connsiteY7" fmla="*/ 6858000 h 6858000"/>
              <a:gd name="connsiteX8" fmla="*/ 1482273 w 7351628"/>
              <a:gd name="connsiteY8" fmla="*/ 6858000 h 6858000"/>
              <a:gd name="connsiteX9" fmla="*/ 0 w 7351628"/>
              <a:gd name="connsiteY9"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351628" h="6858000">
                <a:moveTo>
                  <a:pt x="0" y="0"/>
                </a:moveTo>
                <a:lnTo>
                  <a:pt x="1482273" y="0"/>
                </a:lnTo>
                <a:lnTo>
                  <a:pt x="2438400" y="0"/>
                </a:lnTo>
                <a:lnTo>
                  <a:pt x="7351628" y="0"/>
                </a:lnTo>
                <a:cubicBezTo>
                  <a:pt x="5456764" y="0"/>
                  <a:pt x="3920673" y="1536091"/>
                  <a:pt x="3920673" y="3430955"/>
                </a:cubicBezTo>
                <a:cubicBezTo>
                  <a:pt x="3920673" y="5266604"/>
                  <a:pt x="5362258" y="6765554"/>
                  <a:pt x="7175072" y="6857446"/>
                </a:cubicBezTo>
                <a:lnTo>
                  <a:pt x="7196984" y="6858000"/>
                </a:lnTo>
                <a:lnTo>
                  <a:pt x="2438400" y="6858000"/>
                </a:lnTo>
                <a:lnTo>
                  <a:pt x="1482273" y="6858000"/>
                </a:lnTo>
                <a:lnTo>
                  <a:pt x="0" y="6858000"/>
                </a:lnTo>
                <a:close/>
              </a:path>
            </a:pathLst>
          </a:custGeom>
          <a:solidFill>
            <a:schemeClr val="accent2">
              <a:lumMod val="7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0D43CA0-D883-DA2D-E5EA-228BE4A66862}"/>
              </a:ext>
            </a:extLst>
          </p:cNvPr>
          <p:cNvSpPr>
            <a:spLocks noGrp="1"/>
          </p:cNvSpPr>
          <p:nvPr>
            <p:ph type="title"/>
          </p:nvPr>
        </p:nvSpPr>
        <p:spPr>
          <a:xfrm>
            <a:off x="609600" y="685800"/>
            <a:ext cx="3090767" cy="5491163"/>
          </a:xfrm>
        </p:spPr>
        <p:txBody>
          <a:bodyPr anchor="ctr">
            <a:normAutofit/>
          </a:bodyPr>
          <a:lstStyle/>
          <a:p>
            <a:r>
              <a:rPr lang="en-US" sz="3000" b="1">
                <a:solidFill>
                  <a:schemeClr val="tx1"/>
                </a:solidFill>
                <a:latin typeface="Roboto"/>
                <a:ea typeface="Roboto"/>
                <a:cs typeface="Roboto"/>
              </a:rPr>
              <a:t>I am proud of myself because I finished this essay</a:t>
            </a:r>
            <a:endParaRPr lang="en-US">
              <a:solidFill>
                <a:schemeClr val="tx1"/>
              </a:solidFill>
            </a:endParaRPr>
          </a:p>
        </p:txBody>
      </p:sp>
      <p:sp useBgFill="1">
        <p:nvSpPr>
          <p:cNvPr id="19" name="Freeform: Shape 18">
            <a:extLst>
              <a:ext uri="{FF2B5EF4-FFF2-40B4-BE49-F238E27FC236}">
                <a16:creationId xmlns:a16="http://schemas.microsoft.com/office/drawing/2014/main" id="{B8AA0F21-4B75-4AFC-8523-53C3B06E9F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904573" y="0"/>
            <a:ext cx="5963231" cy="6861910"/>
          </a:xfrm>
          <a:custGeom>
            <a:avLst/>
            <a:gdLst>
              <a:gd name="connsiteX0" fmla="*/ 2532276 w 5963231"/>
              <a:gd name="connsiteY0" fmla="*/ 6861910 h 6861910"/>
              <a:gd name="connsiteX1" fmla="*/ 2377645 w 5963231"/>
              <a:gd name="connsiteY1" fmla="*/ 6858000 h 6861910"/>
              <a:gd name="connsiteX2" fmla="*/ 0 w 5963231"/>
              <a:gd name="connsiteY2" fmla="*/ 6858000 h 6861910"/>
              <a:gd name="connsiteX3" fmla="*/ 0 w 5963231"/>
              <a:gd name="connsiteY3" fmla="*/ 0 h 6861910"/>
              <a:gd name="connsiteX4" fmla="*/ 2532276 w 5963231"/>
              <a:gd name="connsiteY4" fmla="*/ 0 h 6861910"/>
              <a:gd name="connsiteX5" fmla="*/ 2547568 w 5963231"/>
              <a:gd name="connsiteY5" fmla="*/ 0 h 6861910"/>
              <a:gd name="connsiteX6" fmla="*/ 2547568 w 5963231"/>
              <a:gd name="connsiteY6" fmla="*/ 387 h 6861910"/>
              <a:gd name="connsiteX7" fmla="*/ 2708832 w 5963231"/>
              <a:gd name="connsiteY7" fmla="*/ 4464 h 6861910"/>
              <a:gd name="connsiteX8" fmla="*/ 5963231 w 5963231"/>
              <a:gd name="connsiteY8" fmla="*/ 3430955 h 6861910"/>
              <a:gd name="connsiteX9" fmla="*/ 2532276 w 5963231"/>
              <a:gd name="connsiteY9" fmla="*/ 6861910 h 6861910"/>
              <a:gd name="connsiteX0" fmla="*/ 2532276 w 5963231"/>
              <a:gd name="connsiteY0" fmla="*/ 6861910 h 6861910"/>
              <a:gd name="connsiteX1" fmla="*/ 0 w 5963231"/>
              <a:gd name="connsiteY1" fmla="*/ 6858000 h 6861910"/>
              <a:gd name="connsiteX2" fmla="*/ 0 w 5963231"/>
              <a:gd name="connsiteY2" fmla="*/ 0 h 6861910"/>
              <a:gd name="connsiteX3" fmla="*/ 2532276 w 5963231"/>
              <a:gd name="connsiteY3" fmla="*/ 0 h 6861910"/>
              <a:gd name="connsiteX4" fmla="*/ 2547568 w 5963231"/>
              <a:gd name="connsiteY4" fmla="*/ 0 h 6861910"/>
              <a:gd name="connsiteX5" fmla="*/ 2547568 w 5963231"/>
              <a:gd name="connsiteY5" fmla="*/ 387 h 6861910"/>
              <a:gd name="connsiteX6" fmla="*/ 2708832 w 5963231"/>
              <a:gd name="connsiteY6" fmla="*/ 4464 h 6861910"/>
              <a:gd name="connsiteX7" fmla="*/ 5963231 w 5963231"/>
              <a:gd name="connsiteY7" fmla="*/ 3430955 h 6861910"/>
              <a:gd name="connsiteX8" fmla="*/ 2532276 w 5963231"/>
              <a:gd name="connsiteY8" fmla="*/ 6861910 h 6861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963231" h="6861910">
                <a:moveTo>
                  <a:pt x="2532276" y="6861910"/>
                </a:moveTo>
                <a:lnTo>
                  <a:pt x="0" y="6858000"/>
                </a:lnTo>
                <a:lnTo>
                  <a:pt x="0" y="0"/>
                </a:lnTo>
                <a:lnTo>
                  <a:pt x="2532276" y="0"/>
                </a:lnTo>
                <a:lnTo>
                  <a:pt x="2547568" y="0"/>
                </a:lnTo>
                <a:lnTo>
                  <a:pt x="2547568" y="387"/>
                </a:lnTo>
                <a:lnTo>
                  <a:pt x="2708832" y="4464"/>
                </a:lnTo>
                <a:cubicBezTo>
                  <a:pt x="4521646" y="96356"/>
                  <a:pt x="5963231" y="1595306"/>
                  <a:pt x="5963231" y="3430955"/>
                </a:cubicBezTo>
                <a:cubicBezTo>
                  <a:pt x="5963231" y="5325819"/>
                  <a:pt x="4427140" y="6861910"/>
                  <a:pt x="2532276" y="6861910"/>
                </a:cubicBezTo>
                <a:close/>
              </a:path>
            </a:pathLst>
          </a:custGeom>
          <a:ln w="3175">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Content Placeholder 9">
            <a:extLst>
              <a:ext uri="{FF2B5EF4-FFF2-40B4-BE49-F238E27FC236}">
                <a16:creationId xmlns:a16="http://schemas.microsoft.com/office/drawing/2014/main" id="{140A013F-6D90-85B4-AE50-9D16884B39CF}"/>
              </a:ext>
            </a:extLst>
          </p:cNvPr>
          <p:cNvSpPr>
            <a:spLocks noGrp="1"/>
          </p:cNvSpPr>
          <p:nvPr>
            <p:ph idx="1"/>
          </p:nvPr>
        </p:nvSpPr>
        <p:spPr>
          <a:xfrm>
            <a:off x="5124522" y="1428007"/>
            <a:ext cx="2076173" cy="1433761"/>
          </a:xfrm>
        </p:spPr>
        <p:txBody>
          <a:bodyPr anchor="ctr">
            <a:normAutofit/>
          </a:bodyPr>
          <a:lstStyle/>
          <a:p>
            <a:pPr marL="0" indent="0">
              <a:buNone/>
            </a:pPr>
            <a:r>
              <a:rPr lang="en-US" sz="3000" b="1">
                <a:solidFill>
                  <a:schemeClr val="tx1"/>
                </a:solidFill>
                <a:latin typeface="Roboto"/>
                <a:ea typeface="Roboto"/>
                <a:cs typeface="Roboto"/>
              </a:rPr>
              <a:t>mission completed</a:t>
            </a:r>
            <a:endParaRPr lang="en-US">
              <a:solidFill>
                <a:schemeClr val="tx1"/>
              </a:solidFill>
            </a:endParaRPr>
          </a:p>
        </p:txBody>
      </p:sp>
      <p:pic>
        <p:nvPicPr>
          <p:cNvPr id="4" name="Content Placeholder 3" descr="115. Dig (In)spiration: How emotional insights unlock smarter marketing ...">
            <a:extLst>
              <a:ext uri="{FF2B5EF4-FFF2-40B4-BE49-F238E27FC236}">
                <a16:creationId xmlns:a16="http://schemas.microsoft.com/office/drawing/2014/main" id="{9E96D75B-1024-3E7C-EFB6-FDCEA3C809B8}"/>
              </a:ext>
            </a:extLst>
          </p:cNvPr>
          <p:cNvPicPr>
            <a:picLocks noChangeAspect="1"/>
          </p:cNvPicPr>
          <p:nvPr/>
        </p:nvPicPr>
        <p:blipFill>
          <a:blip r:embed="rId2"/>
          <a:srcRect l="2131"/>
          <a:stretch>
            <a:fillRect/>
          </a:stretch>
        </p:blipFill>
        <p:spPr>
          <a:xfrm>
            <a:off x="8826897" y="-3911"/>
            <a:ext cx="3365104" cy="3438387"/>
          </a:xfrm>
          <a:prstGeom prst="rect">
            <a:avLst/>
          </a:prstGeom>
        </p:spPr>
      </p:pic>
      <p:pic>
        <p:nvPicPr>
          <p:cNvPr id="5" name="Picture 4" descr="A person digging in the dirt&#10;&#10;AI-generated content may be incorrect.">
            <a:extLst>
              <a:ext uri="{FF2B5EF4-FFF2-40B4-BE49-F238E27FC236}">
                <a16:creationId xmlns:a16="http://schemas.microsoft.com/office/drawing/2014/main" id="{0E8787DA-153E-3491-24D8-E6BF293A5DD5}"/>
              </a:ext>
            </a:extLst>
          </p:cNvPr>
          <p:cNvPicPr>
            <a:picLocks noChangeAspect="1"/>
          </p:cNvPicPr>
          <p:nvPr/>
        </p:nvPicPr>
        <p:blipFill>
          <a:blip r:embed="rId3">
            <a:extLst>
              <a:ext uri="{837473B0-CC2E-450A-ABE3-18F120FF3D39}">
                <a1611:picAttrSrcUrl xmlns:a1611="http://schemas.microsoft.com/office/drawing/2016/11/main" r:id="rId4"/>
              </a:ext>
            </a:extLst>
          </a:blip>
          <a:srcRect l="13260" r="21210" b="3"/>
          <a:stretch>
            <a:fillRect/>
          </a:stretch>
        </p:blipFill>
        <p:spPr>
          <a:xfrm>
            <a:off x="8828771" y="3430369"/>
            <a:ext cx="3365104" cy="3427631"/>
          </a:xfrm>
          <a:prstGeom prst="rect">
            <a:avLst/>
          </a:prstGeom>
        </p:spPr>
      </p:pic>
      <p:sp>
        <p:nvSpPr>
          <p:cNvPr id="3" name="TextBox 2">
            <a:extLst>
              <a:ext uri="{FF2B5EF4-FFF2-40B4-BE49-F238E27FC236}">
                <a16:creationId xmlns:a16="http://schemas.microsoft.com/office/drawing/2014/main" id="{33623059-B5DF-BA61-7ABE-BA983EE71F5E}"/>
              </a:ext>
            </a:extLst>
          </p:cNvPr>
          <p:cNvSpPr txBox="1"/>
          <p:nvPr/>
        </p:nvSpPr>
        <p:spPr>
          <a:xfrm flipH="1">
            <a:off x="375001" y="381733"/>
            <a:ext cx="4352306"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latin typeface="Roboto"/>
                <a:ea typeface="Roboto"/>
                <a:cs typeface="Roboto"/>
              </a:rPr>
              <a:t>-The biggest challenge in writing this report was the writing itself and data verification</a:t>
            </a:r>
            <a:r>
              <a:rPr lang="en-US"/>
              <a:t> </a:t>
            </a:r>
          </a:p>
        </p:txBody>
      </p:sp>
      <p:sp>
        <p:nvSpPr>
          <p:cNvPr id="6" name="TextBox 5">
            <a:extLst>
              <a:ext uri="{FF2B5EF4-FFF2-40B4-BE49-F238E27FC236}">
                <a16:creationId xmlns:a16="http://schemas.microsoft.com/office/drawing/2014/main" id="{40A7C70C-3F9F-B5D2-75B5-ADEBEEE6243C}"/>
              </a:ext>
            </a:extLst>
          </p:cNvPr>
          <p:cNvSpPr txBox="1"/>
          <p:nvPr/>
        </p:nvSpPr>
        <p:spPr>
          <a:xfrm>
            <a:off x="4146057" y="3799170"/>
            <a:ext cx="4475017"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latin typeface="Roboto"/>
                <a:ea typeface="Roboto"/>
                <a:cs typeface="Roboto"/>
              </a:rPr>
              <a:t>-Writing this essay was quite a challenge but I wouldn't have written it so quickly if I hadn't studied in the digital era, it's a kind of paradox</a:t>
            </a:r>
            <a:r>
              <a:rPr lang="en-US"/>
              <a:t> </a:t>
            </a:r>
          </a:p>
        </p:txBody>
      </p:sp>
    </p:spTree>
    <p:extLst>
      <p:ext uri="{BB962C8B-B14F-4D97-AF65-F5344CB8AC3E}">
        <p14:creationId xmlns:p14="http://schemas.microsoft.com/office/powerpoint/2010/main" val="29606392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7A08E557-10DB-421A-876E-1AE58F8E07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44703" y="3732560"/>
            <a:ext cx="3352193" cy="3125440"/>
          </a:xfrm>
          <a:custGeom>
            <a:avLst/>
            <a:gdLst>
              <a:gd name="connsiteX0" fmla="*/ 0 w 3352193"/>
              <a:gd name="connsiteY0" fmla="*/ 3125374 h 3125440"/>
              <a:gd name="connsiteX1" fmla="*/ 2579 w 3352193"/>
              <a:gd name="connsiteY1" fmla="*/ 3125440 h 3125440"/>
              <a:gd name="connsiteX2" fmla="*/ 0 w 3352193"/>
              <a:gd name="connsiteY2" fmla="*/ 3125440 h 3125440"/>
              <a:gd name="connsiteX3" fmla="*/ 3352193 w 3352193"/>
              <a:gd name="connsiteY3" fmla="*/ 0 h 3125440"/>
              <a:gd name="connsiteX4" fmla="*/ 3352193 w 3352193"/>
              <a:gd name="connsiteY4" fmla="*/ 3125440 h 3125440"/>
              <a:gd name="connsiteX5" fmla="*/ 2579 w 3352193"/>
              <a:gd name="connsiteY5" fmla="*/ 3125440 h 3125440"/>
              <a:gd name="connsiteX6" fmla="*/ 3348685 w 3352193"/>
              <a:gd name="connsiteY6" fmla="*/ 47035 h 31254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52193" h="3125440">
                <a:moveTo>
                  <a:pt x="0" y="3125374"/>
                </a:moveTo>
                <a:lnTo>
                  <a:pt x="2579" y="3125440"/>
                </a:lnTo>
                <a:lnTo>
                  <a:pt x="0" y="3125440"/>
                </a:lnTo>
                <a:close/>
                <a:moveTo>
                  <a:pt x="3352193" y="0"/>
                </a:moveTo>
                <a:lnTo>
                  <a:pt x="3352193" y="3125440"/>
                </a:lnTo>
                <a:lnTo>
                  <a:pt x="2579" y="3125440"/>
                </a:lnTo>
                <a:cubicBezTo>
                  <a:pt x="1744073" y="3125440"/>
                  <a:pt x="3176441" y="1776129"/>
                  <a:pt x="3348685" y="47035"/>
                </a:cubicBezTo>
                <a:close/>
              </a:path>
            </a:pathLst>
          </a:custGeom>
          <a:solidFill>
            <a:schemeClr val="accent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0" name="Rectangle 9">
            <a:extLst>
              <a:ext uri="{FF2B5EF4-FFF2-40B4-BE49-F238E27FC236}">
                <a16:creationId xmlns:a16="http://schemas.microsoft.com/office/drawing/2014/main" id="{F09CA6CC-C9DF-440F-BE30-1167A921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F82D7C3-4329-485C-9C81-FB5BA3FA96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48146" y="0"/>
            <a:ext cx="7643854" cy="6858000"/>
          </a:xfrm>
          <a:prstGeom prst="rect">
            <a:avLst/>
          </a:prstGeom>
          <a:solidFill>
            <a:schemeClr val="accent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Notebook">
            <a:extLst>
              <a:ext uri="{FF2B5EF4-FFF2-40B4-BE49-F238E27FC236}">
                <a16:creationId xmlns:a16="http://schemas.microsoft.com/office/drawing/2014/main" id="{18DED246-AA8B-F125-B162-8458F50E3F2C}"/>
              </a:ext>
            </a:extLst>
          </p:cNvPr>
          <p:cNvPicPr>
            <a:picLocks noChangeAspect="1"/>
          </p:cNvPicPr>
          <p:nvPr/>
        </p:nvPicPr>
        <p:blipFill>
          <a:blip r:embed="rId2"/>
          <a:srcRect l="16603" r="33037" b="-3"/>
          <a:stretch>
            <a:fillRect/>
          </a:stretch>
        </p:blipFill>
        <p:spPr>
          <a:xfrm>
            <a:off x="20" y="5379"/>
            <a:ext cx="5181578" cy="6858000"/>
          </a:xfrm>
          <a:prstGeom prst="rect">
            <a:avLst/>
          </a:prstGeom>
        </p:spPr>
      </p:pic>
      <p:sp>
        <p:nvSpPr>
          <p:cNvPr id="2" name="TextBox 1">
            <a:extLst>
              <a:ext uri="{FF2B5EF4-FFF2-40B4-BE49-F238E27FC236}">
                <a16:creationId xmlns:a16="http://schemas.microsoft.com/office/drawing/2014/main" id="{986DD965-2507-2B42-541A-ED7885EBBC46}"/>
              </a:ext>
            </a:extLst>
          </p:cNvPr>
          <p:cNvSpPr txBox="1"/>
          <p:nvPr/>
        </p:nvSpPr>
        <p:spPr>
          <a:xfrm>
            <a:off x="5963478" y="2138901"/>
            <a:ext cx="5618922" cy="4033299"/>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120000"/>
              </a:lnSpc>
              <a:spcAft>
                <a:spcPts val="600"/>
              </a:spcAft>
              <a:buClr>
                <a:schemeClr val="accent5"/>
              </a:buClr>
              <a:buFont typeface="Arial" panose="020B0604020202020204" pitchFamily="34" charset="0"/>
              <a:buChar char="•"/>
            </a:pPr>
            <a:r>
              <a:rPr lang="en-US" b="1">
                <a:solidFill>
                  <a:srgbClr val="FFFFFF"/>
                </a:solidFill>
              </a:rPr>
              <a:t>A positive aspect of writing this essay was how quickly I became motivated to work on it, and the moment I started working on this topic turned out to be not as frightening as I thought, and I would even say it was satisfying, which surprised me greatly </a:t>
            </a:r>
          </a:p>
        </p:txBody>
      </p:sp>
      <p:sp>
        <p:nvSpPr>
          <p:cNvPr id="14" name="Freeform: Shape 13">
            <a:extLst>
              <a:ext uri="{FF2B5EF4-FFF2-40B4-BE49-F238E27FC236}">
                <a16:creationId xmlns:a16="http://schemas.microsoft.com/office/drawing/2014/main" id="{B4A844BD-14AA-428F-A577-AF00BC3747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005014" y="3249456"/>
            <a:ext cx="2353172" cy="4863918"/>
          </a:xfrm>
          <a:custGeom>
            <a:avLst/>
            <a:gdLst>
              <a:gd name="connsiteX0" fmla="*/ 2352312 w 2353172"/>
              <a:gd name="connsiteY0" fmla="*/ 0 h 4863918"/>
              <a:gd name="connsiteX1" fmla="*/ 2353172 w 2353172"/>
              <a:gd name="connsiteY1" fmla="*/ 0 h 4863918"/>
              <a:gd name="connsiteX2" fmla="*/ 2353172 w 2353172"/>
              <a:gd name="connsiteY2" fmla="*/ 4863918 h 4863918"/>
              <a:gd name="connsiteX3" fmla="*/ 2352312 w 2353172"/>
              <a:gd name="connsiteY3" fmla="*/ 4863918 h 4863918"/>
              <a:gd name="connsiteX4" fmla="*/ 2340504 w 2353172"/>
              <a:gd name="connsiteY4" fmla="*/ 4630072 h 4863918"/>
              <a:gd name="connsiteX5" fmla="*/ 134816 w 2353172"/>
              <a:gd name="connsiteY5" fmla="*/ 2438342 h 4863918"/>
              <a:gd name="connsiteX6" fmla="*/ 0 w 2353172"/>
              <a:gd name="connsiteY6" fmla="*/ 2431959 h 4863918"/>
              <a:gd name="connsiteX7" fmla="*/ 134816 w 2353172"/>
              <a:gd name="connsiteY7" fmla="*/ 2425576 h 4863918"/>
              <a:gd name="connsiteX8" fmla="*/ 2340504 w 2353172"/>
              <a:gd name="connsiteY8" fmla="*/ 233845 h 48639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53172" h="4863918">
                <a:moveTo>
                  <a:pt x="2352312" y="0"/>
                </a:moveTo>
                <a:lnTo>
                  <a:pt x="2353172" y="0"/>
                </a:lnTo>
                <a:lnTo>
                  <a:pt x="2353172" y="4863918"/>
                </a:lnTo>
                <a:lnTo>
                  <a:pt x="2352312" y="4863918"/>
                </a:lnTo>
                <a:lnTo>
                  <a:pt x="2340504" y="4630072"/>
                </a:lnTo>
                <a:cubicBezTo>
                  <a:pt x="2222700" y="3470082"/>
                  <a:pt x="1296917" y="2548952"/>
                  <a:pt x="134816" y="2438342"/>
                </a:cubicBezTo>
                <a:lnTo>
                  <a:pt x="0" y="2431959"/>
                </a:lnTo>
                <a:lnTo>
                  <a:pt x="134816" y="2425576"/>
                </a:lnTo>
                <a:cubicBezTo>
                  <a:pt x="1296917" y="2314966"/>
                  <a:pt x="2222700" y="1393835"/>
                  <a:pt x="2340504" y="233845"/>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B5E57564-AF5B-45C2-9B42-165C77BE88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005012" y="3249456"/>
            <a:ext cx="2353172" cy="4863918"/>
          </a:xfrm>
          <a:custGeom>
            <a:avLst/>
            <a:gdLst>
              <a:gd name="connsiteX0" fmla="*/ 2352312 w 2353172"/>
              <a:gd name="connsiteY0" fmla="*/ 0 h 4863918"/>
              <a:gd name="connsiteX1" fmla="*/ 2353172 w 2353172"/>
              <a:gd name="connsiteY1" fmla="*/ 0 h 4863918"/>
              <a:gd name="connsiteX2" fmla="*/ 2353172 w 2353172"/>
              <a:gd name="connsiteY2" fmla="*/ 4863918 h 4863918"/>
              <a:gd name="connsiteX3" fmla="*/ 2352312 w 2353172"/>
              <a:gd name="connsiteY3" fmla="*/ 4863918 h 4863918"/>
              <a:gd name="connsiteX4" fmla="*/ 2340504 w 2353172"/>
              <a:gd name="connsiteY4" fmla="*/ 4630072 h 4863918"/>
              <a:gd name="connsiteX5" fmla="*/ 134816 w 2353172"/>
              <a:gd name="connsiteY5" fmla="*/ 2438342 h 4863918"/>
              <a:gd name="connsiteX6" fmla="*/ 0 w 2353172"/>
              <a:gd name="connsiteY6" fmla="*/ 2431959 h 4863918"/>
              <a:gd name="connsiteX7" fmla="*/ 134816 w 2353172"/>
              <a:gd name="connsiteY7" fmla="*/ 2425576 h 4863918"/>
              <a:gd name="connsiteX8" fmla="*/ 2340504 w 2353172"/>
              <a:gd name="connsiteY8" fmla="*/ 233845 h 48639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53172" h="4863918">
                <a:moveTo>
                  <a:pt x="2352312" y="0"/>
                </a:moveTo>
                <a:lnTo>
                  <a:pt x="2353172" y="0"/>
                </a:lnTo>
                <a:lnTo>
                  <a:pt x="2353172" y="4863918"/>
                </a:lnTo>
                <a:lnTo>
                  <a:pt x="2352312" y="4863918"/>
                </a:lnTo>
                <a:lnTo>
                  <a:pt x="2340504" y="4630072"/>
                </a:lnTo>
                <a:cubicBezTo>
                  <a:pt x="2222700" y="3470082"/>
                  <a:pt x="1296917" y="2548952"/>
                  <a:pt x="134816" y="2438342"/>
                </a:cubicBezTo>
                <a:lnTo>
                  <a:pt x="0" y="2431959"/>
                </a:lnTo>
                <a:lnTo>
                  <a:pt x="134816" y="2425576"/>
                </a:lnTo>
                <a:cubicBezTo>
                  <a:pt x="1296917" y="2314966"/>
                  <a:pt x="2222700" y="1393835"/>
                  <a:pt x="2340504" y="233845"/>
                </a:cubicBezTo>
                <a:close/>
              </a:path>
            </a:pathLst>
          </a:custGeom>
          <a:solidFill>
            <a:schemeClr val="accent2">
              <a:lumMod val="7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4256469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A49133D-4B62-E2F9-6912-B44C76DFE55C}"/>
              </a:ext>
            </a:extLst>
          </p:cNvPr>
          <p:cNvSpPr txBox="1"/>
          <p:nvPr/>
        </p:nvSpPr>
        <p:spPr>
          <a:xfrm>
            <a:off x="1093856" y="2650994"/>
            <a:ext cx="9755657" cy="304698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dirty="0">
                <a:ea typeface="Roboto"/>
                <a:cs typeface="Roboto"/>
              </a:rPr>
              <a:t> </a:t>
            </a:r>
            <a:r>
              <a:rPr lang="en-US" dirty="0">
                <a:latin typeface="Arial Nova Light"/>
                <a:ea typeface="Roboto"/>
                <a:cs typeface="Roboto"/>
              </a:rPr>
              <a:t> </a:t>
            </a:r>
            <a:r>
              <a:rPr lang="en-US" sz="9600" b="1" dirty="0">
                <a:latin typeface="Roboto"/>
                <a:ea typeface="Roboto"/>
                <a:cs typeface="Roboto"/>
              </a:rPr>
              <a:t>Any </a:t>
            </a:r>
            <a:endParaRPr lang="en-US" sz="9600" b="1" dirty="0">
              <a:latin typeface="Arial Nova Light"/>
              <a:ea typeface="Roboto"/>
              <a:cs typeface="Roboto"/>
            </a:endParaRPr>
          </a:p>
          <a:p>
            <a:pPr algn="ctr"/>
            <a:r>
              <a:rPr lang="en-US" sz="9600" b="1" dirty="0">
                <a:latin typeface="Roboto"/>
                <a:ea typeface="Roboto"/>
                <a:cs typeface="Roboto"/>
              </a:rPr>
              <a:t>Questions</a:t>
            </a:r>
            <a:endParaRPr lang="en-US" sz="9600" b="1" dirty="0"/>
          </a:p>
        </p:txBody>
      </p:sp>
    </p:spTree>
    <p:extLst>
      <p:ext uri="{BB962C8B-B14F-4D97-AF65-F5344CB8AC3E}">
        <p14:creationId xmlns:p14="http://schemas.microsoft.com/office/powerpoint/2010/main" val="3789093693"/>
      </p:ext>
    </p:extLst>
  </p:cSld>
  <p:clrMapOvr>
    <a:masterClrMapping/>
  </p:clrMapOvr>
</p:sld>
</file>

<file path=ppt/theme/theme1.xml><?xml version="1.0" encoding="utf-8"?>
<a:theme xmlns:a="http://schemas.openxmlformats.org/drawingml/2006/main" name="ModOverlayVTI">
  <a:themeElements>
    <a:clrScheme name="Custom 50">
      <a:dk1>
        <a:sysClr val="windowText" lastClr="000000"/>
      </a:dk1>
      <a:lt1>
        <a:srgbClr val="F4F2EC"/>
      </a:lt1>
      <a:dk2>
        <a:srgbClr val="09283F"/>
      </a:dk2>
      <a:lt2>
        <a:srgbClr val="FFFFFF"/>
      </a:lt2>
      <a:accent1>
        <a:srgbClr val="3C9A8F"/>
      </a:accent1>
      <a:accent2>
        <a:srgbClr val="18818C"/>
      </a:accent2>
      <a:accent3>
        <a:srgbClr val="800A2F"/>
      </a:accent3>
      <a:accent4>
        <a:srgbClr val="F6635C"/>
      </a:accent4>
      <a:accent5>
        <a:srgbClr val="F48E7C"/>
      </a:accent5>
      <a:accent6>
        <a:srgbClr val="DA9D16"/>
      </a:accent6>
      <a:hlink>
        <a:srgbClr val="ED621D"/>
      </a:hlink>
      <a:folHlink>
        <a:srgbClr val="A18A6D"/>
      </a:folHlink>
    </a:clrScheme>
    <a:fontScheme name="Elephant Arial Nova Light">
      <a:majorFont>
        <a:latin typeface="Elephant"/>
        <a:ea typeface=""/>
        <a:cs typeface=""/>
      </a:majorFont>
      <a:minorFont>
        <a:latin typeface="Arial Nova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ModOverlayVTI" id="{85202D65-63D3-4793-A090-FA8DF18DC0BE}" vid="{91924FCD-E846-48AE-B233-F25A78D18B8D}"/>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8</Slides>
  <Notes>0</Notes>
  <HiddenSlides>0</HiddenSlide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ModOverlayVTI</vt:lpstr>
      <vt:lpstr>PowerPoint Presentation</vt:lpstr>
      <vt:lpstr>PowerPoint Presentation</vt:lpstr>
      <vt:lpstr>-My vision of learning has changed completely because I realized how easily information can be found. I think even easier than making a cup of coffee</vt:lpstr>
      <vt:lpstr>PowerPoint Presentation</vt:lpstr>
      <vt:lpstr>PowerPoint Presentation</vt:lpstr>
      <vt:lpstr>I am proud of myself because I finished this essay</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35</cp:revision>
  <dcterms:created xsi:type="dcterms:W3CDTF">2025-11-17T17:28:44Z</dcterms:created>
  <dcterms:modified xsi:type="dcterms:W3CDTF">2025-11-21T14:53:19Z</dcterms:modified>
</cp:coreProperties>
</file>