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0" r:id="rId1"/>
  </p:sldMasterIdLst>
  <p:notesMasterIdLst>
    <p:notesMasterId r:id="rId9"/>
  </p:notesMasterIdLst>
  <p:sldIdLst>
    <p:sldId id="256" r:id="rId2"/>
    <p:sldId id="257" r:id="rId3"/>
    <p:sldId id="262" r:id="rId4"/>
    <p:sldId id="259" r:id="rId5"/>
    <p:sldId id="261" r:id="rId6"/>
    <p:sldId id="260"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29"/>
    <p:restoredTop sz="70662"/>
  </p:normalViewPr>
  <p:slideViewPr>
    <p:cSldViewPr snapToGrid="0" snapToObjects="1">
      <p:cViewPr varScale="1">
        <p:scale>
          <a:sx n="97" d="100"/>
          <a:sy n="97" d="100"/>
        </p:scale>
        <p:origin x="14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E05CD5-85DC-42C1-869C-9EF8E13D4646}"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4F513C67-8E51-4719-A0AE-A88B9F4A3AEA}">
      <dgm:prSet custT="1"/>
      <dgm:spPr/>
      <dgm:t>
        <a:bodyPr/>
        <a:lstStyle/>
        <a:p>
          <a:r>
            <a:rPr lang="en-US" sz="1600" dirty="0"/>
            <a:t>First contact for patients.</a:t>
          </a:r>
        </a:p>
      </dgm:t>
    </dgm:pt>
    <dgm:pt modelId="{929A8C2A-0A5D-4C72-A1CB-809C50942CFC}" type="parTrans" cxnId="{1888B9A8-1C04-4146-A6EF-5F304AB802DB}">
      <dgm:prSet/>
      <dgm:spPr/>
      <dgm:t>
        <a:bodyPr/>
        <a:lstStyle/>
        <a:p>
          <a:endParaRPr lang="en-US" sz="1600"/>
        </a:p>
      </dgm:t>
    </dgm:pt>
    <dgm:pt modelId="{628E37B5-8D63-417A-812E-5665E074E7FD}" type="sibTrans" cxnId="{1888B9A8-1C04-4146-A6EF-5F304AB802DB}">
      <dgm:prSet/>
      <dgm:spPr/>
      <dgm:t>
        <a:bodyPr/>
        <a:lstStyle/>
        <a:p>
          <a:endParaRPr lang="en-US" sz="1600"/>
        </a:p>
      </dgm:t>
    </dgm:pt>
    <dgm:pt modelId="{6F84EC2E-9CC9-4CE0-897B-96054125E013}">
      <dgm:prSet custT="1"/>
      <dgm:spPr/>
      <dgm:t>
        <a:bodyPr/>
        <a:lstStyle/>
        <a:p>
          <a:r>
            <a:rPr lang="en-US" sz="1600" dirty="0"/>
            <a:t>Conduct medical assessments with patients &amp; discussing the matter with other team members (e.g., doctors )</a:t>
          </a:r>
        </a:p>
      </dgm:t>
    </dgm:pt>
    <dgm:pt modelId="{173AB7E5-A66D-4D6D-8A5E-C98098707417}" type="parTrans" cxnId="{2A0F4D0C-6877-42F5-A025-E27E98F1EAAB}">
      <dgm:prSet/>
      <dgm:spPr/>
      <dgm:t>
        <a:bodyPr/>
        <a:lstStyle/>
        <a:p>
          <a:endParaRPr lang="en-US" sz="1600"/>
        </a:p>
      </dgm:t>
    </dgm:pt>
    <dgm:pt modelId="{B250D453-D764-4DE1-A634-51B6ABBF2343}" type="sibTrans" cxnId="{2A0F4D0C-6877-42F5-A025-E27E98F1EAAB}">
      <dgm:prSet/>
      <dgm:spPr/>
      <dgm:t>
        <a:bodyPr/>
        <a:lstStyle/>
        <a:p>
          <a:endParaRPr lang="en-US" sz="1600"/>
        </a:p>
      </dgm:t>
    </dgm:pt>
    <dgm:pt modelId="{309067EC-115B-47D3-9FA4-5C14C015B12F}">
      <dgm:prSet custT="1"/>
      <dgm:spPr/>
      <dgm:t>
        <a:bodyPr/>
        <a:lstStyle/>
        <a:p>
          <a:r>
            <a:rPr lang="en-US" sz="1600" dirty="0"/>
            <a:t>Communication is key to determine the emergency of patient's health problems and arrange appointments</a:t>
          </a:r>
        </a:p>
      </dgm:t>
    </dgm:pt>
    <dgm:pt modelId="{BAAED130-7A60-4ED9-856E-518344D46561}" type="parTrans" cxnId="{D944EB93-A037-48E4-8BF7-577C9A369700}">
      <dgm:prSet/>
      <dgm:spPr/>
      <dgm:t>
        <a:bodyPr/>
        <a:lstStyle/>
        <a:p>
          <a:endParaRPr lang="en-US" sz="1600"/>
        </a:p>
      </dgm:t>
    </dgm:pt>
    <dgm:pt modelId="{99A7B804-2F4B-4BF5-BD2B-680217D0C13C}" type="sibTrans" cxnId="{D944EB93-A037-48E4-8BF7-577C9A369700}">
      <dgm:prSet/>
      <dgm:spPr/>
      <dgm:t>
        <a:bodyPr/>
        <a:lstStyle/>
        <a:p>
          <a:endParaRPr lang="en-US" sz="1600"/>
        </a:p>
      </dgm:t>
    </dgm:pt>
    <dgm:pt modelId="{B92CCB02-2099-4EEA-9BC1-C56C4A71150B}" type="pres">
      <dgm:prSet presAssocID="{4CE05CD5-85DC-42C1-869C-9EF8E13D4646}" presName="root" presStyleCnt="0">
        <dgm:presLayoutVars>
          <dgm:dir/>
          <dgm:resizeHandles val="exact"/>
        </dgm:presLayoutVars>
      </dgm:prSet>
      <dgm:spPr/>
    </dgm:pt>
    <dgm:pt modelId="{6C2F9579-4E55-4938-9E5F-263F002434AE}" type="pres">
      <dgm:prSet presAssocID="{4F513C67-8E51-4719-A0AE-A88B9F4A3AEA}" presName="compNode" presStyleCnt="0"/>
      <dgm:spPr/>
    </dgm:pt>
    <dgm:pt modelId="{B3FF9D4D-0C11-4720-87BF-4178AB117E19}" type="pres">
      <dgm:prSet presAssocID="{4F513C67-8E51-4719-A0AE-A88B9F4A3AEA}" presName="bgRect" presStyleLbl="bgShp" presStyleIdx="0" presStyleCnt="3" custLinFactNeighborX="-2" custLinFactNeighborY="-23345"/>
      <dgm:spPr/>
    </dgm:pt>
    <dgm:pt modelId="{B163AB3D-51C9-4A85-8107-C8388567F57B}" type="pres">
      <dgm:prSet presAssocID="{4F513C67-8E51-4719-A0AE-A88B9F4A3A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6F1FC9EB-60C6-4FF3-BEEA-048A66067D2A}" type="pres">
      <dgm:prSet presAssocID="{4F513C67-8E51-4719-A0AE-A88B9F4A3AEA}" presName="spaceRect" presStyleCnt="0"/>
      <dgm:spPr/>
    </dgm:pt>
    <dgm:pt modelId="{596BD328-787D-4124-B059-40151E05086A}" type="pres">
      <dgm:prSet presAssocID="{4F513C67-8E51-4719-A0AE-A88B9F4A3AEA}" presName="parTx" presStyleLbl="revTx" presStyleIdx="0" presStyleCnt="3">
        <dgm:presLayoutVars>
          <dgm:chMax val="0"/>
          <dgm:chPref val="0"/>
        </dgm:presLayoutVars>
      </dgm:prSet>
      <dgm:spPr/>
    </dgm:pt>
    <dgm:pt modelId="{7B9E00C5-457A-447D-96A5-FA741B218849}" type="pres">
      <dgm:prSet presAssocID="{628E37B5-8D63-417A-812E-5665E074E7FD}" presName="sibTrans" presStyleCnt="0"/>
      <dgm:spPr/>
    </dgm:pt>
    <dgm:pt modelId="{B3E2F286-848B-401F-9144-F12E8EA429C7}" type="pres">
      <dgm:prSet presAssocID="{6F84EC2E-9CC9-4CE0-897B-96054125E013}" presName="compNode" presStyleCnt="0"/>
      <dgm:spPr/>
    </dgm:pt>
    <dgm:pt modelId="{5BC4DE4A-CCF1-4593-A9B5-027602E85F25}" type="pres">
      <dgm:prSet presAssocID="{6F84EC2E-9CC9-4CE0-897B-96054125E013}" presName="bgRect" presStyleLbl="bgShp" presStyleIdx="1" presStyleCnt="3"/>
      <dgm:spPr/>
    </dgm:pt>
    <dgm:pt modelId="{ACD3C65A-20E0-455F-A296-009CB13EE5AC}" type="pres">
      <dgm:prSet presAssocID="{6F84EC2E-9CC9-4CE0-897B-96054125E01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47D4B92F-ED0B-459B-8509-51502A538172}" type="pres">
      <dgm:prSet presAssocID="{6F84EC2E-9CC9-4CE0-897B-96054125E013}" presName="spaceRect" presStyleCnt="0"/>
      <dgm:spPr/>
    </dgm:pt>
    <dgm:pt modelId="{19EE7D88-B492-49CF-BF8B-382167E5FA93}" type="pres">
      <dgm:prSet presAssocID="{6F84EC2E-9CC9-4CE0-897B-96054125E013}" presName="parTx" presStyleLbl="revTx" presStyleIdx="1" presStyleCnt="3">
        <dgm:presLayoutVars>
          <dgm:chMax val="0"/>
          <dgm:chPref val="0"/>
        </dgm:presLayoutVars>
      </dgm:prSet>
      <dgm:spPr/>
    </dgm:pt>
    <dgm:pt modelId="{4D4404EB-5375-4B33-84D2-B2F54A5CB4E1}" type="pres">
      <dgm:prSet presAssocID="{B250D453-D764-4DE1-A634-51B6ABBF2343}" presName="sibTrans" presStyleCnt="0"/>
      <dgm:spPr/>
    </dgm:pt>
    <dgm:pt modelId="{D4F28102-3D29-43E7-A365-EEB55DF5C50D}" type="pres">
      <dgm:prSet presAssocID="{309067EC-115B-47D3-9FA4-5C14C015B12F}" presName="compNode" presStyleCnt="0"/>
      <dgm:spPr/>
    </dgm:pt>
    <dgm:pt modelId="{207600AA-3370-4FDE-A4FE-5DD92553394D}" type="pres">
      <dgm:prSet presAssocID="{309067EC-115B-47D3-9FA4-5C14C015B12F}" presName="bgRect" presStyleLbl="bgShp" presStyleIdx="2" presStyleCnt="3"/>
      <dgm:spPr/>
    </dgm:pt>
    <dgm:pt modelId="{6A62DB1B-C6E4-41EF-AF28-F05AD98D0474}" type="pres">
      <dgm:prSet presAssocID="{309067EC-115B-47D3-9FA4-5C14C015B1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B1562365-F16D-4374-9914-0173E825F7AA}" type="pres">
      <dgm:prSet presAssocID="{309067EC-115B-47D3-9FA4-5C14C015B12F}" presName="spaceRect" presStyleCnt="0"/>
      <dgm:spPr/>
    </dgm:pt>
    <dgm:pt modelId="{2B198A91-01D4-4B73-8110-E937619068AE}" type="pres">
      <dgm:prSet presAssocID="{309067EC-115B-47D3-9FA4-5C14C015B12F}" presName="parTx" presStyleLbl="revTx" presStyleIdx="2" presStyleCnt="3">
        <dgm:presLayoutVars>
          <dgm:chMax val="0"/>
          <dgm:chPref val="0"/>
        </dgm:presLayoutVars>
      </dgm:prSet>
      <dgm:spPr/>
    </dgm:pt>
  </dgm:ptLst>
  <dgm:cxnLst>
    <dgm:cxn modelId="{2A0F4D0C-6877-42F5-A025-E27E98F1EAAB}" srcId="{4CE05CD5-85DC-42C1-869C-9EF8E13D4646}" destId="{6F84EC2E-9CC9-4CE0-897B-96054125E013}" srcOrd="1" destOrd="0" parTransId="{173AB7E5-A66D-4D6D-8A5E-C98098707417}" sibTransId="{B250D453-D764-4DE1-A634-51B6ABBF2343}"/>
    <dgm:cxn modelId="{9786FD19-691A-43F5-89EF-97D3271D5F2B}" type="presOf" srcId="{6F84EC2E-9CC9-4CE0-897B-96054125E013}" destId="{19EE7D88-B492-49CF-BF8B-382167E5FA93}" srcOrd="0" destOrd="0" presId="urn:microsoft.com/office/officeart/2018/2/layout/IconVerticalSolidList"/>
    <dgm:cxn modelId="{65BFF43B-F613-4361-9707-02D75B9CBA37}" type="presOf" srcId="{309067EC-115B-47D3-9FA4-5C14C015B12F}" destId="{2B198A91-01D4-4B73-8110-E937619068AE}" srcOrd="0" destOrd="0" presId="urn:microsoft.com/office/officeart/2018/2/layout/IconVerticalSolidList"/>
    <dgm:cxn modelId="{ABC1A87C-B3AB-46B8-8E0A-CC0388DB7B5D}" type="presOf" srcId="{4F513C67-8E51-4719-A0AE-A88B9F4A3AEA}" destId="{596BD328-787D-4124-B059-40151E05086A}" srcOrd="0" destOrd="0" presId="urn:microsoft.com/office/officeart/2018/2/layout/IconVerticalSolidList"/>
    <dgm:cxn modelId="{D944EB93-A037-48E4-8BF7-577C9A369700}" srcId="{4CE05CD5-85DC-42C1-869C-9EF8E13D4646}" destId="{309067EC-115B-47D3-9FA4-5C14C015B12F}" srcOrd="2" destOrd="0" parTransId="{BAAED130-7A60-4ED9-856E-518344D46561}" sibTransId="{99A7B804-2F4B-4BF5-BD2B-680217D0C13C}"/>
    <dgm:cxn modelId="{1888B9A8-1C04-4146-A6EF-5F304AB802DB}" srcId="{4CE05CD5-85DC-42C1-869C-9EF8E13D4646}" destId="{4F513C67-8E51-4719-A0AE-A88B9F4A3AEA}" srcOrd="0" destOrd="0" parTransId="{929A8C2A-0A5D-4C72-A1CB-809C50942CFC}" sibTransId="{628E37B5-8D63-417A-812E-5665E074E7FD}"/>
    <dgm:cxn modelId="{749D5EAC-BD9B-4980-8405-6F421706D97F}" type="presOf" srcId="{4CE05CD5-85DC-42C1-869C-9EF8E13D4646}" destId="{B92CCB02-2099-4EEA-9BC1-C56C4A71150B}" srcOrd="0" destOrd="0" presId="urn:microsoft.com/office/officeart/2018/2/layout/IconVerticalSolidList"/>
    <dgm:cxn modelId="{CDF935B4-692E-4BFA-A672-911E183C35D3}" type="presParOf" srcId="{B92CCB02-2099-4EEA-9BC1-C56C4A71150B}" destId="{6C2F9579-4E55-4938-9E5F-263F002434AE}" srcOrd="0" destOrd="0" presId="urn:microsoft.com/office/officeart/2018/2/layout/IconVerticalSolidList"/>
    <dgm:cxn modelId="{4060D684-B48E-4283-AA73-8AFB987FFEC2}" type="presParOf" srcId="{6C2F9579-4E55-4938-9E5F-263F002434AE}" destId="{B3FF9D4D-0C11-4720-87BF-4178AB117E19}" srcOrd="0" destOrd="0" presId="urn:microsoft.com/office/officeart/2018/2/layout/IconVerticalSolidList"/>
    <dgm:cxn modelId="{9B752DB9-BDE0-4AF0-93E5-136184FA6650}" type="presParOf" srcId="{6C2F9579-4E55-4938-9E5F-263F002434AE}" destId="{B163AB3D-51C9-4A85-8107-C8388567F57B}" srcOrd="1" destOrd="0" presId="urn:microsoft.com/office/officeart/2018/2/layout/IconVerticalSolidList"/>
    <dgm:cxn modelId="{A5EA5FC5-482A-4AF6-BBF9-833492F9D796}" type="presParOf" srcId="{6C2F9579-4E55-4938-9E5F-263F002434AE}" destId="{6F1FC9EB-60C6-4FF3-BEEA-048A66067D2A}" srcOrd="2" destOrd="0" presId="urn:microsoft.com/office/officeart/2018/2/layout/IconVerticalSolidList"/>
    <dgm:cxn modelId="{54CF89FA-48C5-4CFB-82C3-2AA7A40F2DCB}" type="presParOf" srcId="{6C2F9579-4E55-4938-9E5F-263F002434AE}" destId="{596BD328-787D-4124-B059-40151E05086A}" srcOrd="3" destOrd="0" presId="urn:microsoft.com/office/officeart/2018/2/layout/IconVerticalSolidList"/>
    <dgm:cxn modelId="{CBF90659-DCD1-4781-9990-09746C463231}" type="presParOf" srcId="{B92CCB02-2099-4EEA-9BC1-C56C4A71150B}" destId="{7B9E00C5-457A-447D-96A5-FA741B218849}" srcOrd="1" destOrd="0" presId="urn:microsoft.com/office/officeart/2018/2/layout/IconVerticalSolidList"/>
    <dgm:cxn modelId="{ED4E7827-8C71-42B0-9326-45AC4381F4AB}" type="presParOf" srcId="{B92CCB02-2099-4EEA-9BC1-C56C4A71150B}" destId="{B3E2F286-848B-401F-9144-F12E8EA429C7}" srcOrd="2" destOrd="0" presId="urn:microsoft.com/office/officeart/2018/2/layout/IconVerticalSolidList"/>
    <dgm:cxn modelId="{187B3054-3B73-4FB5-822F-1925EA588435}" type="presParOf" srcId="{B3E2F286-848B-401F-9144-F12E8EA429C7}" destId="{5BC4DE4A-CCF1-4593-A9B5-027602E85F25}" srcOrd="0" destOrd="0" presId="urn:microsoft.com/office/officeart/2018/2/layout/IconVerticalSolidList"/>
    <dgm:cxn modelId="{3734903C-E599-4487-984E-875A028DBABB}" type="presParOf" srcId="{B3E2F286-848B-401F-9144-F12E8EA429C7}" destId="{ACD3C65A-20E0-455F-A296-009CB13EE5AC}" srcOrd="1" destOrd="0" presId="urn:microsoft.com/office/officeart/2018/2/layout/IconVerticalSolidList"/>
    <dgm:cxn modelId="{7BCBC714-375F-48B2-9FE2-E5C175E3481D}" type="presParOf" srcId="{B3E2F286-848B-401F-9144-F12E8EA429C7}" destId="{47D4B92F-ED0B-459B-8509-51502A538172}" srcOrd="2" destOrd="0" presId="urn:microsoft.com/office/officeart/2018/2/layout/IconVerticalSolidList"/>
    <dgm:cxn modelId="{AC529478-58BA-4E40-A384-F7CD3B2F2D53}" type="presParOf" srcId="{B3E2F286-848B-401F-9144-F12E8EA429C7}" destId="{19EE7D88-B492-49CF-BF8B-382167E5FA93}" srcOrd="3" destOrd="0" presId="urn:microsoft.com/office/officeart/2018/2/layout/IconVerticalSolidList"/>
    <dgm:cxn modelId="{932F4AE5-69E5-4C79-AF9D-56B0D4D4740D}" type="presParOf" srcId="{B92CCB02-2099-4EEA-9BC1-C56C4A71150B}" destId="{4D4404EB-5375-4B33-84D2-B2F54A5CB4E1}" srcOrd="3" destOrd="0" presId="urn:microsoft.com/office/officeart/2018/2/layout/IconVerticalSolidList"/>
    <dgm:cxn modelId="{DC2394BF-F19E-4C2F-B38D-B3C4CDEF1B30}" type="presParOf" srcId="{B92CCB02-2099-4EEA-9BC1-C56C4A71150B}" destId="{D4F28102-3D29-43E7-A365-EEB55DF5C50D}" srcOrd="4" destOrd="0" presId="urn:microsoft.com/office/officeart/2018/2/layout/IconVerticalSolidList"/>
    <dgm:cxn modelId="{06F9A1BE-AFE5-4C5C-9E67-AC6F87A3B741}" type="presParOf" srcId="{D4F28102-3D29-43E7-A365-EEB55DF5C50D}" destId="{207600AA-3370-4FDE-A4FE-5DD92553394D}" srcOrd="0" destOrd="0" presId="urn:microsoft.com/office/officeart/2018/2/layout/IconVerticalSolidList"/>
    <dgm:cxn modelId="{CC6B57A9-879D-4D80-B687-3143A2B8FEC8}" type="presParOf" srcId="{D4F28102-3D29-43E7-A365-EEB55DF5C50D}" destId="{6A62DB1B-C6E4-41EF-AF28-F05AD98D0474}" srcOrd="1" destOrd="0" presId="urn:microsoft.com/office/officeart/2018/2/layout/IconVerticalSolidList"/>
    <dgm:cxn modelId="{138EC9B8-3C38-4AC3-BC27-A90F2168B91E}" type="presParOf" srcId="{D4F28102-3D29-43E7-A365-EEB55DF5C50D}" destId="{B1562365-F16D-4374-9914-0173E825F7AA}" srcOrd="2" destOrd="0" presId="urn:microsoft.com/office/officeart/2018/2/layout/IconVerticalSolidList"/>
    <dgm:cxn modelId="{80D0D47E-9255-47C0-BEE1-AB01D746C70D}" type="presParOf" srcId="{D4F28102-3D29-43E7-A365-EEB55DF5C50D}" destId="{2B198A91-01D4-4B73-8110-E937619068A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1EEFE2-85EF-421B-B7CC-AF34D9D81A7C}"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337C09BC-6405-4AFD-8F1C-ABD288F7F1A8}">
      <dgm:prSet/>
      <dgm:spPr/>
      <dgm:t>
        <a:bodyPr/>
        <a:lstStyle/>
        <a:p>
          <a:r>
            <a:rPr lang="en-US"/>
            <a:t>Study found majority of medical receptionists were female &amp; employed for a long period of time.</a:t>
          </a:r>
        </a:p>
      </dgm:t>
    </dgm:pt>
    <dgm:pt modelId="{9839FCF7-BFAE-418B-A2BD-229CBADB928C}" type="parTrans" cxnId="{26F5C609-CAFA-49B6-955D-2164E69695E9}">
      <dgm:prSet/>
      <dgm:spPr/>
      <dgm:t>
        <a:bodyPr/>
        <a:lstStyle/>
        <a:p>
          <a:endParaRPr lang="en-US"/>
        </a:p>
      </dgm:t>
    </dgm:pt>
    <dgm:pt modelId="{CFF80826-C3EA-4683-A584-3AD234BCFB0A}" type="sibTrans" cxnId="{26F5C609-CAFA-49B6-955D-2164E69695E9}">
      <dgm:prSet/>
      <dgm:spPr/>
      <dgm:t>
        <a:bodyPr/>
        <a:lstStyle/>
        <a:p>
          <a:endParaRPr lang="en-US"/>
        </a:p>
      </dgm:t>
    </dgm:pt>
    <dgm:pt modelId="{C1F9F36C-004E-4778-94CD-672C251080A6}">
      <dgm:prSet/>
      <dgm:spPr/>
      <dgm:t>
        <a:bodyPr/>
        <a:lstStyle/>
        <a:p>
          <a:r>
            <a:rPr lang="en-US"/>
            <a:t>Participate in teamwork, cohesively work with other individuals in GP practice. </a:t>
          </a:r>
        </a:p>
      </dgm:t>
    </dgm:pt>
    <dgm:pt modelId="{535671B9-B282-4BAE-901D-55A68397E88C}" type="parTrans" cxnId="{7B93BD4E-363B-4150-ACB9-CDDA45F10CFB}">
      <dgm:prSet/>
      <dgm:spPr/>
      <dgm:t>
        <a:bodyPr/>
        <a:lstStyle/>
        <a:p>
          <a:endParaRPr lang="en-US"/>
        </a:p>
      </dgm:t>
    </dgm:pt>
    <dgm:pt modelId="{69E94861-0EE7-4C39-98FF-B09FB429FAD6}" type="sibTrans" cxnId="{7B93BD4E-363B-4150-ACB9-CDDA45F10CFB}">
      <dgm:prSet/>
      <dgm:spPr/>
      <dgm:t>
        <a:bodyPr/>
        <a:lstStyle/>
        <a:p>
          <a:endParaRPr lang="en-US"/>
        </a:p>
      </dgm:t>
    </dgm:pt>
    <dgm:pt modelId="{9CCA2D9C-04D0-47E6-9863-A492B040625A}">
      <dgm:prSet/>
      <dgm:spPr/>
      <dgm:t>
        <a:bodyPr/>
        <a:lstStyle/>
        <a:p>
          <a:endParaRPr lang="en-US" dirty="0"/>
        </a:p>
        <a:p>
          <a:r>
            <a:rPr lang="en-US" dirty="0"/>
            <a:t>Training is essential, teaches them their responsibilities &amp; opens their viewpoint.</a:t>
          </a:r>
        </a:p>
        <a:p>
          <a:r>
            <a:rPr lang="en-US" dirty="0"/>
            <a:t>E.g. , Carnegie et el. (1996) Found when there was no receptionist training, they had a negative view on being part of preventive medical activities, in comparison to when training is provided </a:t>
          </a:r>
        </a:p>
        <a:p>
          <a:endParaRPr lang="en-US" dirty="0"/>
        </a:p>
      </dgm:t>
    </dgm:pt>
    <dgm:pt modelId="{3CFAA20C-3250-4666-8B3D-EDE129D4AD27}" type="parTrans" cxnId="{5901CBC1-D886-4E58-9520-2B0891481A31}">
      <dgm:prSet/>
      <dgm:spPr/>
      <dgm:t>
        <a:bodyPr/>
        <a:lstStyle/>
        <a:p>
          <a:endParaRPr lang="en-US"/>
        </a:p>
      </dgm:t>
    </dgm:pt>
    <dgm:pt modelId="{B2C5D72A-5CBC-4125-89BD-8523AA3A94DA}" type="sibTrans" cxnId="{5901CBC1-D886-4E58-9520-2B0891481A31}">
      <dgm:prSet/>
      <dgm:spPr/>
      <dgm:t>
        <a:bodyPr/>
        <a:lstStyle/>
        <a:p>
          <a:endParaRPr lang="en-US"/>
        </a:p>
      </dgm:t>
    </dgm:pt>
    <dgm:pt modelId="{957ED6FA-856E-40AE-B98C-89EA7ED5FC92}" type="pres">
      <dgm:prSet presAssocID="{B71EEFE2-85EF-421B-B7CC-AF34D9D81A7C}" presName="root" presStyleCnt="0">
        <dgm:presLayoutVars>
          <dgm:dir/>
          <dgm:resizeHandles val="exact"/>
        </dgm:presLayoutVars>
      </dgm:prSet>
      <dgm:spPr/>
    </dgm:pt>
    <dgm:pt modelId="{E2FAB511-B9D7-4990-9ECB-10AFADA83453}" type="pres">
      <dgm:prSet presAssocID="{337C09BC-6405-4AFD-8F1C-ABD288F7F1A8}" presName="compNode" presStyleCnt="0"/>
      <dgm:spPr/>
    </dgm:pt>
    <dgm:pt modelId="{7BD0CA5D-10A7-4A4C-9589-FFBE75207900}" type="pres">
      <dgm:prSet presAssocID="{337C09BC-6405-4AFD-8F1C-ABD288F7F1A8}" presName="bgRect" presStyleLbl="bgShp" presStyleIdx="0" presStyleCnt="3"/>
      <dgm:spPr/>
    </dgm:pt>
    <dgm:pt modelId="{3D52557A-8507-4192-94FD-1DC22841B8E4}" type="pres">
      <dgm:prSet presAssocID="{337C09BC-6405-4AFD-8F1C-ABD288F7F1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4F6478E0-43FF-499A-A7D2-130D9A5B14C3}" type="pres">
      <dgm:prSet presAssocID="{337C09BC-6405-4AFD-8F1C-ABD288F7F1A8}" presName="spaceRect" presStyleCnt="0"/>
      <dgm:spPr/>
    </dgm:pt>
    <dgm:pt modelId="{E9DBC40F-BFCD-4F67-A867-6CF8174BC4E7}" type="pres">
      <dgm:prSet presAssocID="{337C09BC-6405-4AFD-8F1C-ABD288F7F1A8}" presName="parTx" presStyleLbl="revTx" presStyleIdx="0" presStyleCnt="3" custLinFactNeighborX="2067" custLinFactNeighborY="-8201">
        <dgm:presLayoutVars>
          <dgm:chMax val="0"/>
          <dgm:chPref val="0"/>
        </dgm:presLayoutVars>
      </dgm:prSet>
      <dgm:spPr/>
    </dgm:pt>
    <dgm:pt modelId="{966486D6-4DE5-4AD8-8151-198F6B045D6D}" type="pres">
      <dgm:prSet presAssocID="{CFF80826-C3EA-4683-A584-3AD234BCFB0A}" presName="sibTrans" presStyleCnt="0"/>
      <dgm:spPr/>
    </dgm:pt>
    <dgm:pt modelId="{8E471AB5-B6E4-48C8-A02A-82C42C5A3CD5}" type="pres">
      <dgm:prSet presAssocID="{C1F9F36C-004E-4778-94CD-672C251080A6}" presName="compNode" presStyleCnt="0"/>
      <dgm:spPr/>
    </dgm:pt>
    <dgm:pt modelId="{1C2FA7E6-13C0-47CB-B828-E751107450F6}" type="pres">
      <dgm:prSet presAssocID="{C1F9F36C-004E-4778-94CD-672C251080A6}" presName="bgRect" presStyleLbl="bgShp" presStyleIdx="1" presStyleCnt="3"/>
      <dgm:spPr/>
    </dgm:pt>
    <dgm:pt modelId="{9E66E278-2145-48AC-A0A2-03DB0ADA58CD}" type="pres">
      <dgm:prSet presAssocID="{C1F9F36C-004E-4778-94CD-672C251080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A545C79A-C2B4-4274-B7DA-D51AEB3E2B38}" type="pres">
      <dgm:prSet presAssocID="{C1F9F36C-004E-4778-94CD-672C251080A6}" presName="spaceRect" presStyleCnt="0"/>
      <dgm:spPr/>
    </dgm:pt>
    <dgm:pt modelId="{130F9872-1B40-4F42-869B-64CACA2068F0}" type="pres">
      <dgm:prSet presAssocID="{C1F9F36C-004E-4778-94CD-672C251080A6}" presName="parTx" presStyleLbl="revTx" presStyleIdx="1" presStyleCnt="3" custLinFactNeighborX="-1784" custLinFactNeighborY="-9226">
        <dgm:presLayoutVars>
          <dgm:chMax val="0"/>
          <dgm:chPref val="0"/>
        </dgm:presLayoutVars>
      </dgm:prSet>
      <dgm:spPr/>
    </dgm:pt>
    <dgm:pt modelId="{0D3EEB1B-E096-44B2-9A8E-7F02FDB1BFD1}" type="pres">
      <dgm:prSet presAssocID="{69E94861-0EE7-4C39-98FF-B09FB429FAD6}" presName="sibTrans" presStyleCnt="0"/>
      <dgm:spPr/>
    </dgm:pt>
    <dgm:pt modelId="{99D01C00-F5E1-41B8-A615-CADDBD1F51D9}" type="pres">
      <dgm:prSet presAssocID="{9CCA2D9C-04D0-47E6-9863-A492B040625A}" presName="compNode" presStyleCnt="0"/>
      <dgm:spPr/>
    </dgm:pt>
    <dgm:pt modelId="{0B27A7D4-EC53-4762-8484-84DA005FC1E1}" type="pres">
      <dgm:prSet presAssocID="{9CCA2D9C-04D0-47E6-9863-A492B040625A}" presName="bgRect" presStyleLbl="bgShp" presStyleIdx="2" presStyleCnt="3"/>
      <dgm:spPr/>
    </dgm:pt>
    <dgm:pt modelId="{DFBD9C8B-2DE8-4B1D-B7AA-3E1587A2624D}" type="pres">
      <dgm:prSet presAssocID="{9CCA2D9C-04D0-47E6-9863-A492B04062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DFD174B6-43E1-4043-BFF7-07A15ABDBD0B}" type="pres">
      <dgm:prSet presAssocID="{9CCA2D9C-04D0-47E6-9863-A492B040625A}" presName="spaceRect" presStyleCnt="0"/>
      <dgm:spPr/>
    </dgm:pt>
    <dgm:pt modelId="{966B38C2-B006-4123-A543-9108E6AF4829}" type="pres">
      <dgm:prSet presAssocID="{9CCA2D9C-04D0-47E6-9863-A492B040625A}" presName="parTx" presStyleLbl="revTx" presStyleIdx="2" presStyleCnt="3" custLinFactNeighborX="1927" custLinFactNeighborY="18421">
        <dgm:presLayoutVars>
          <dgm:chMax val="0"/>
          <dgm:chPref val="0"/>
        </dgm:presLayoutVars>
      </dgm:prSet>
      <dgm:spPr/>
    </dgm:pt>
  </dgm:ptLst>
  <dgm:cxnLst>
    <dgm:cxn modelId="{26F5C609-CAFA-49B6-955D-2164E69695E9}" srcId="{B71EEFE2-85EF-421B-B7CC-AF34D9D81A7C}" destId="{337C09BC-6405-4AFD-8F1C-ABD288F7F1A8}" srcOrd="0" destOrd="0" parTransId="{9839FCF7-BFAE-418B-A2BD-229CBADB928C}" sibTransId="{CFF80826-C3EA-4683-A584-3AD234BCFB0A}"/>
    <dgm:cxn modelId="{7B93BD4E-363B-4150-ACB9-CDDA45F10CFB}" srcId="{B71EEFE2-85EF-421B-B7CC-AF34D9D81A7C}" destId="{C1F9F36C-004E-4778-94CD-672C251080A6}" srcOrd="1" destOrd="0" parTransId="{535671B9-B282-4BAE-901D-55A68397E88C}" sibTransId="{69E94861-0EE7-4C39-98FF-B09FB429FAD6}"/>
    <dgm:cxn modelId="{AC2FA49D-D35A-4A8C-AFD9-2D6EC1541303}" type="presOf" srcId="{337C09BC-6405-4AFD-8F1C-ABD288F7F1A8}" destId="{E9DBC40F-BFCD-4F67-A867-6CF8174BC4E7}" srcOrd="0" destOrd="0" presId="urn:microsoft.com/office/officeart/2018/2/layout/IconVerticalSolidList"/>
    <dgm:cxn modelId="{5901CBC1-D886-4E58-9520-2B0891481A31}" srcId="{B71EEFE2-85EF-421B-B7CC-AF34D9D81A7C}" destId="{9CCA2D9C-04D0-47E6-9863-A492B040625A}" srcOrd="2" destOrd="0" parTransId="{3CFAA20C-3250-4666-8B3D-EDE129D4AD27}" sibTransId="{B2C5D72A-5CBC-4125-89BD-8523AA3A94DA}"/>
    <dgm:cxn modelId="{130B07E9-9CA5-46C7-9889-DE3AAF191587}" type="presOf" srcId="{B71EEFE2-85EF-421B-B7CC-AF34D9D81A7C}" destId="{957ED6FA-856E-40AE-B98C-89EA7ED5FC92}" srcOrd="0" destOrd="0" presId="urn:microsoft.com/office/officeart/2018/2/layout/IconVerticalSolidList"/>
    <dgm:cxn modelId="{6AF79DFA-4C30-4175-9DC4-C6A5E8D33DB2}" type="presOf" srcId="{C1F9F36C-004E-4778-94CD-672C251080A6}" destId="{130F9872-1B40-4F42-869B-64CACA2068F0}" srcOrd="0" destOrd="0" presId="urn:microsoft.com/office/officeart/2018/2/layout/IconVerticalSolidList"/>
    <dgm:cxn modelId="{ABDC55FE-F0A7-4179-9308-5F51863DE0E3}" type="presOf" srcId="{9CCA2D9C-04D0-47E6-9863-A492B040625A}" destId="{966B38C2-B006-4123-A543-9108E6AF4829}" srcOrd="0" destOrd="0" presId="urn:microsoft.com/office/officeart/2018/2/layout/IconVerticalSolidList"/>
    <dgm:cxn modelId="{A8FFDC17-B763-4020-9600-08075315C94D}" type="presParOf" srcId="{957ED6FA-856E-40AE-B98C-89EA7ED5FC92}" destId="{E2FAB511-B9D7-4990-9ECB-10AFADA83453}" srcOrd="0" destOrd="0" presId="urn:microsoft.com/office/officeart/2018/2/layout/IconVerticalSolidList"/>
    <dgm:cxn modelId="{75D567EA-1084-4031-ACBD-149BA8C41A0B}" type="presParOf" srcId="{E2FAB511-B9D7-4990-9ECB-10AFADA83453}" destId="{7BD0CA5D-10A7-4A4C-9589-FFBE75207900}" srcOrd="0" destOrd="0" presId="urn:microsoft.com/office/officeart/2018/2/layout/IconVerticalSolidList"/>
    <dgm:cxn modelId="{A2535828-DDFE-4058-8A50-F28F4705097B}" type="presParOf" srcId="{E2FAB511-B9D7-4990-9ECB-10AFADA83453}" destId="{3D52557A-8507-4192-94FD-1DC22841B8E4}" srcOrd="1" destOrd="0" presId="urn:microsoft.com/office/officeart/2018/2/layout/IconVerticalSolidList"/>
    <dgm:cxn modelId="{E0C0EEAB-D608-40E7-A730-AA16AF035887}" type="presParOf" srcId="{E2FAB511-B9D7-4990-9ECB-10AFADA83453}" destId="{4F6478E0-43FF-499A-A7D2-130D9A5B14C3}" srcOrd="2" destOrd="0" presId="urn:microsoft.com/office/officeart/2018/2/layout/IconVerticalSolidList"/>
    <dgm:cxn modelId="{35AE0DFE-8182-4412-9A6F-AE5848FDA17F}" type="presParOf" srcId="{E2FAB511-B9D7-4990-9ECB-10AFADA83453}" destId="{E9DBC40F-BFCD-4F67-A867-6CF8174BC4E7}" srcOrd="3" destOrd="0" presId="urn:microsoft.com/office/officeart/2018/2/layout/IconVerticalSolidList"/>
    <dgm:cxn modelId="{C222A12F-BE9E-48FD-ABC1-003D2D02C338}" type="presParOf" srcId="{957ED6FA-856E-40AE-B98C-89EA7ED5FC92}" destId="{966486D6-4DE5-4AD8-8151-198F6B045D6D}" srcOrd="1" destOrd="0" presId="urn:microsoft.com/office/officeart/2018/2/layout/IconVerticalSolidList"/>
    <dgm:cxn modelId="{324B6EB3-8505-460F-AEDD-3456AB152932}" type="presParOf" srcId="{957ED6FA-856E-40AE-B98C-89EA7ED5FC92}" destId="{8E471AB5-B6E4-48C8-A02A-82C42C5A3CD5}" srcOrd="2" destOrd="0" presId="urn:microsoft.com/office/officeart/2018/2/layout/IconVerticalSolidList"/>
    <dgm:cxn modelId="{22ED3AA5-ED0E-40DA-921D-6D44DB403072}" type="presParOf" srcId="{8E471AB5-B6E4-48C8-A02A-82C42C5A3CD5}" destId="{1C2FA7E6-13C0-47CB-B828-E751107450F6}" srcOrd="0" destOrd="0" presId="urn:microsoft.com/office/officeart/2018/2/layout/IconVerticalSolidList"/>
    <dgm:cxn modelId="{89CB27FC-159E-4E48-B5D3-2A515EFDD687}" type="presParOf" srcId="{8E471AB5-B6E4-48C8-A02A-82C42C5A3CD5}" destId="{9E66E278-2145-48AC-A0A2-03DB0ADA58CD}" srcOrd="1" destOrd="0" presId="urn:microsoft.com/office/officeart/2018/2/layout/IconVerticalSolidList"/>
    <dgm:cxn modelId="{E682B670-070B-4311-8173-97A45D744D78}" type="presParOf" srcId="{8E471AB5-B6E4-48C8-A02A-82C42C5A3CD5}" destId="{A545C79A-C2B4-4274-B7DA-D51AEB3E2B38}" srcOrd="2" destOrd="0" presId="urn:microsoft.com/office/officeart/2018/2/layout/IconVerticalSolidList"/>
    <dgm:cxn modelId="{7DC45668-9C58-4A8E-BB9F-78956A313CCF}" type="presParOf" srcId="{8E471AB5-B6E4-48C8-A02A-82C42C5A3CD5}" destId="{130F9872-1B40-4F42-869B-64CACA2068F0}" srcOrd="3" destOrd="0" presId="urn:microsoft.com/office/officeart/2018/2/layout/IconVerticalSolidList"/>
    <dgm:cxn modelId="{44879682-D501-4959-AF15-B46F9C1AB171}" type="presParOf" srcId="{957ED6FA-856E-40AE-B98C-89EA7ED5FC92}" destId="{0D3EEB1B-E096-44B2-9A8E-7F02FDB1BFD1}" srcOrd="3" destOrd="0" presId="urn:microsoft.com/office/officeart/2018/2/layout/IconVerticalSolidList"/>
    <dgm:cxn modelId="{3BA7D4DE-C689-47CD-8765-0DA162104710}" type="presParOf" srcId="{957ED6FA-856E-40AE-B98C-89EA7ED5FC92}" destId="{99D01C00-F5E1-41B8-A615-CADDBD1F51D9}" srcOrd="4" destOrd="0" presId="urn:microsoft.com/office/officeart/2018/2/layout/IconVerticalSolidList"/>
    <dgm:cxn modelId="{A74A4125-8D90-40EF-9FB9-F7FA76C560E8}" type="presParOf" srcId="{99D01C00-F5E1-41B8-A615-CADDBD1F51D9}" destId="{0B27A7D4-EC53-4762-8484-84DA005FC1E1}" srcOrd="0" destOrd="0" presId="urn:microsoft.com/office/officeart/2018/2/layout/IconVerticalSolidList"/>
    <dgm:cxn modelId="{F0FE1F41-DF3A-4080-BB52-5A80D8A9F91E}" type="presParOf" srcId="{99D01C00-F5E1-41B8-A615-CADDBD1F51D9}" destId="{DFBD9C8B-2DE8-4B1D-B7AA-3E1587A2624D}" srcOrd="1" destOrd="0" presId="urn:microsoft.com/office/officeart/2018/2/layout/IconVerticalSolidList"/>
    <dgm:cxn modelId="{1E863EF2-E265-43F7-A14A-5FD6B2DBB84E}" type="presParOf" srcId="{99D01C00-F5E1-41B8-A615-CADDBD1F51D9}" destId="{DFD174B6-43E1-4043-BFF7-07A15ABDBD0B}" srcOrd="2" destOrd="0" presId="urn:microsoft.com/office/officeart/2018/2/layout/IconVerticalSolidList"/>
    <dgm:cxn modelId="{C448F25A-D191-446F-A98C-8B86EFE6E217}" type="presParOf" srcId="{99D01C00-F5E1-41B8-A615-CADDBD1F51D9}" destId="{966B38C2-B006-4123-A543-9108E6AF482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4BAB6E-B9CC-4105-B46A-D2A8262FE9A9}"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23FF1116-DB44-4B02-A313-5E29513FC1B1}">
      <dgm:prSet custT="1"/>
      <dgm:spPr/>
      <dgm:t>
        <a:bodyPr/>
        <a:lstStyle/>
        <a:p>
          <a:r>
            <a:rPr lang="en-US" sz="1600" dirty="0"/>
            <a:t>No entry requirements required </a:t>
          </a:r>
        </a:p>
      </dgm:t>
    </dgm:pt>
    <dgm:pt modelId="{4A85E5ED-40A0-4741-B9F8-0E5FB7F06623}" type="parTrans" cxnId="{759B2716-0FDE-4642-A4EC-2EEE279D6F60}">
      <dgm:prSet/>
      <dgm:spPr/>
      <dgm:t>
        <a:bodyPr/>
        <a:lstStyle/>
        <a:p>
          <a:endParaRPr lang="en-US" sz="1600"/>
        </a:p>
      </dgm:t>
    </dgm:pt>
    <dgm:pt modelId="{D8CF2546-7A2C-4C25-AA62-CB201A8C524C}" type="sibTrans" cxnId="{759B2716-0FDE-4642-A4EC-2EEE279D6F60}">
      <dgm:prSet/>
      <dgm:spPr/>
      <dgm:t>
        <a:bodyPr/>
        <a:lstStyle/>
        <a:p>
          <a:endParaRPr lang="en-US" sz="1600"/>
        </a:p>
      </dgm:t>
    </dgm:pt>
    <dgm:pt modelId="{85D9675B-BEFC-4948-BDA8-D16C455C4A99}">
      <dgm:prSet custT="1"/>
      <dgm:spPr/>
      <dgm:t>
        <a:bodyPr/>
        <a:lstStyle/>
        <a:p>
          <a:r>
            <a:rPr lang="en-US" sz="1600" dirty="0"/>
            <a:t>May ask for GCSE/ equivalent qualifications.</a:t>
          </a:r>
        </a:p>
      </dgm:t>
    </dgm:pt>
    <dgm:pt modelId="{3E3E0587-3A1E-4D48-9284-A0692D147866}" type="parTrans" cxnId="{29AF873E-D961-4620-A092-0A3EFF697001}">
      <dgm:prSet/>
      <dgm:spPr/>
      <dgm:t>
        <a:bodyPr/>
        <a:lstStyle/>
        <a:p>
          <a:endParaRPr lang="en-US" sz="1600"/>
        </a:p>
      </dgm:t>
    </dgm:pt>
    <dgm:pt modelId="{360A7ADA-FA7F-41F6-B6E1-F983941376B5}" type="sibTrans" cxnId="{29AF873E-D961-4620-A092-0A3EFF697001}">
      <dgm:prSet/>
      <dgm:spPr/>
      <dgm:t>
        <a:bodyPr/>
        <a:lstStyle/>
        <a:p>
          <a:endParaRPr lang="en-US" sz="1600"/>
        </a:p>
      </dgm:t>
    </dgm:pt>
    <dgm:pt modelId="{97DAACB9-2FF3-4213-9028-497736BFE09A}">
      <dgm:prSet custT="1"/>
      <dgm:spPr/>
      <dgm:t>
        <a:bodyPr/>
        <a:lstStyle/>
        <a:p>
          <a:r>
            <a:rPr lang="en-US" sz="1600" dirty="0"/>
            <a:t>Personal characteristics  e.g., being friendly and welcoming ,be patient and understanding ,following instructions and procedures,</a:t>
          </a:r>
        </a:p>
      </dgm:t>
    </dgm:pt>
    <dgm:pt modelId="{E07848DC-315C-4CB6-9B8D-42F820F18027}" type="parTrans" cxnId="{A83B475B-4B26-4629-8D52-21042481BE30}">
      <dgm:prSet/>
      <dgm:spPr/>
      <dgm:t>
        <a:bodyPr/>
        <a:lstStyle/>
        <a:p>
          <a:endParaRPr lang="en-US" sz="1600"/>
        </a:p>
      </dgm:t>
    </dgm:pt>
    <dgm:pt modelId="{DC237E74-F23E-433A-A85E-04C7D443346A}" type="sibTrans" cxnId="{A83B475B-4B26-4629-8D52-21042481BE30}">
      <dgm:prSet/>
      <dgm:spPr/>
      <dgm:t>
        <a:bodyPr/>
        <a:lstStyle/>
        <a:p>
          <a:endParaRPr lang="en-US" sz="1600"/>
        </a:p>
      </dgm:t>
    </dgm:pt>
    <dgm:pt modelId="{B2D2B416-613F-4CFF-B381-CF8B919382EB}">
      <dgm:prSet custT="1"/>
      <dgm:spPr/>
      <dgm:t>
        <a:bodyPr/>
        <a:lstStyle/>
        <a:p>
          <a:r>
            <a:rPr lang="en-US" sz="1600" dirty="0"/>
            <a:t>Organization skills, good communication skills, IT skill &amp; also have excellent customer service. </a:t>
          </a:r>
        </a:p>
      </dgm:t>
    </dgm:pt>
    <dgm:pt modelId="{06D054E9-BF33-4B76-B001-A5E9521D549F}" type="parTrans" cxnId="{35B4B574-1CFC-4EC1-A6FD-00C636F7B84F}">
      <dgm:prSet/>
      <dgm:spPr/>
      <dgm:t>
        <a:bodyPr/>
        <a:lstStyle/>
        <a:p>
          <a:endParaRPr lang="en-US" sz="1600"/>
        </a:p>
      </dgm:t>
    </dgm:pt>
    <dgm:pt modelId="{505CD745-52D8-499A-A904-A024A6C56FBA}" type="sibTrans" cxnId="{35B4B574-1CFC-4EC1-A6FD-00C636F7B84F}">
      <dgm:prSet/>
      <dgm:spPr/>
      <dgm:t>
        <a:bodyPr/>
        <a:lstStyle/>
        <a:p>
          <a:endParaRPr lang="en-US" sz="1600"/>
        </a:p>
      </dgm:t>
    </dgm:pt>
    <dgm:pt modelId="{6377FCD1-2DFD-0248-A68D-6A261B925990}" type="pres">
      <dgm:prSet presAssocID="{B94BAB6E-B9CC-4105-B46A-D2A8262FE9A9}" presName="vert0" presStyleCnt="0">
        <dgm:presLayoutVars>
          <dgm:dir/>
          <dgm:animOne val="branch"/>
          <dgm:animLvl val="lvl"/>
        </dgm:presLayoutVars>
      </dgm:prSet>
      <dgm:spPr/>
    </dgm:pt>
    <dgm:pt modelId="{04444E48-E7B8-FD4D-968B-8496B5485349}" type="pres">
      <dgm:prSet presAssocID="{23FF1116-DB44-4B02-A313-5E29513FC1B1}" presName="thickLine" presStyleLbl="alignNode1" presStyleIdx="0" presStyleCnt="4"/>
      <dgm:spPr/>
    </dgm:pt>
    <dgm:pt modelId="{6550A330-C0CA-794E-BE3B-6C73B7C780F2}" type="pres">
      <dgm:prSet presAssocID="{23FF1116-DB44-4B02-A313-5E29513FC1B1}" presName="horz1" presStyleCnt="0"/>
      <dgm:spPr/>
    </dgm:pt>
    <dgm:pt modelId="{E8824C79-2941-A44D-8153-005D19D8AE26}" type="pres">
      <dgm:prSet presAssocID="{23FF1116-DB44-4B02-A313-5E29513FC1B1}" presName="tx1" presStyleLbl="revTx" presStyleIdx="0" presStyleCnt="4"/>
      <dgm:spPr/>
    </dgm:pt>
    <dgm:pt modelId="{51F334A9-01FE-6A45-81A8-A61103DCE076}" type="pres">
      <dgm:prSet presAssocID="{23FF1116-DB44-4B02-A313-5E29513FC1B1}" presName="vert1" presStyleCnt="0"/>
      <dgm:spPr/>
    </dgm:pt>
    <dgm:pt modelId="{C03763F1-3390-F14D-B813-69C92ED85BFB}" type="pres">
      <dgm:prSet presAssocID="{85D9675B-BEFC-4948-BDA8-D16C455C4A99}" presName="thickLine" presStyleLbl="alignNode1" presStyleIdx="1" presStyleCnt="4"/>
      <dgm:spPr/>
    </dgm:pt>
    <dgm:pt modelId="{31A679C6-A032-D441-ABFC-DFBABFD5180D}" type="pres">
      <dgm:prSet presAssocID="{85D9675B-BEFC-4948-BDA8-D16C455C4A99}" presName="horz1" presStyleCnt="0"/>
      <dgm:spPr/>
    </dgm:pt>
    <dgm:pt modelId="{A1EBA883-46FB-624C-A686-D15DE8FD8D7B}" type="pres">
      <dgm:prSet presAssocID="{85D9675B-BEFC-4948-BDA8-D16C455C4A99}" presName="tx1" presStyleLbl="revTx" presStyleIdx="1" presStyleCnt="4"/>
      <dgm:spPr/>
    </dgm:pt>
    <dgm:pt modelId="{59DA921A-5E1C-9447-AFC3-2C330EAF0747}" type="pres">
      <dgm:prSet presAssocID="{85D9675B-BEFC-4948-BDA8-D16C455C4A99}" presName="vert1" presStyleCnt="0"/>
      <dgm:spPr/>
    </dgm:pt>
    <dgm:pt modelId="{06461AFA-0861-BE46-A63E-3DF09EA143A2}" type="pres">
      <dgm:prSet presAssocID="{97DAACB9-2FF3-4213-9028-497736BFE09A}" presName="thickLine" presStyleLbl="alignNode1" presStyleIdx="2" presStyleCnt="4"/>
      <dgm:spPr/>
    </dgm:pt>
    <dgm:pt modelId="{6EE472EA-136F-0047-BAF9-46E4043F9090}" type="pres">
      <dgm:prSet presAssocID="{97DAACB9-2FF3-4213-9028-497736BFE09A}" presName="horz1" presStyleCnt="0"/>
      <dgm:spPr/>
    </dgm:pt>
    <dgm:pt modelId="{6D524177-9D6B-0E4C-ACAF-BDEC90ECA1E4}" type="pres">
      <dgm:prSet presAssocID="{97DAACB9-2FF3-4213-9028-497736BFE09A}" presName="tx1" presStyleLbl="revTx" presStyleIdx="2" presStyleCnt="4"/>
      <dgm:spPr/>
    </dgm:pt>
    <dgm:pt modelId="{7ABBBDA5-4E5B-5A46-B09B-4626216D8558}" type="pres">
      <dgm:prSet presAssocID="{97DAACB9-2FF3-4213-9028-497736BFE09A}" presName="vert1" presStyleCnt="0"/>
      <dgm:spPr/>
    </dgm:pt>
    <dgm:pt modelId="{C891D524-AC5E-2146-BD33-ADCECE280FB1}" type="pres">
      <dgm:prSet presAssocID="{B2D2B416-613F-4CFF-B381-CF8B919382EB}" presName="thickLine" presStyleLbl="alignNode1" presStyleIdx="3" presStyleCnt="4"/>
      <dgm:spPr/>
    </dgm:pt>
    <dgm:pt modelId="{E034B0E7-1EAB-BA49-A919-6F2DA440F692}" type="pres">
      <dgm:prSet presAssocID="{B2D2B416-613F-4CFF-B381-CF8B919382EB}" presName="horz1" presStyleCnt="0"/>
      <dgm:spPr/>
    </dgm:pt>
    <dgm:pt modelId="{6F5039C1-98E3-474C-9313-FCCC058C32AB}" type="pres">
      <dgm:prSet presAssocID="{B2D2B416-613F-4CFF-B381-CF8B919382EB}" presName="tx1" presStyleLbl="revTx" presStyleIdx="3" presStyleCnt="4"/>
      <dgm:spPr/>
    </dgm:pt>
    <dgm:pt modelId="{4042C320-9135-054B-B896-04795BBECA28}" type="pres">
      <dgm:prSet presAssocID="{B2D2B416-613F-4CFF-B381-CF8B919382EB}" presName="vert1" presStyleCnt="0"/>
      <dgm:spPr/>
    </dgm:pt>
  </dgm:ptLst>
  <dgm:cxnLst>
    <dgm:cxn modelId="{759B2716-0FDE-4642-A4EC-2EEE279D6F60}" srcId="{B94BAB6E-B9CC-4105-B46A-D2A8262FE9A9}" destId="{23FF1116-DB44-4B02-A313-5E29513FC1B1}" srcOrd="0" destOrd="0" parTransId="{4A85E5ED-40A0-4741-B9F8-0E5FB7F06623}" sibTransId="{D8CF2546-7A2C-4C25-AA62-CB201A8C524C}"/>
    <dgm:cxn modelId="{29AF873E-D961-4620-A092-0A3EFF697001}" srcId="{B94BAB6E-B9CC-4105-B46A-D2A8262FE9A9}" destId="{85D9675B-BEFC-4948-BDA8-D16C455C4A99}" srcOrd="1" destOrd="0" parTransId="{3E3E0587-3A1E-4D48-9284-A0692D147866}" sibTransId="{360A7ADA-FA7F-41F6-B6E1-F983941376B5}"/>
    <dgm:cxn modelId="{A83B475B-4B26-4629-8D52-21042481BE30}" srcId="{B94BAB6E-B9CC-4105-B46A-D2A8262FE9A9}" destId="{97DAACB9-2FF3-4213-9028-497736BFE09A}" srcOrd="2" destOrd="0" parTransId="{E07848DC-315C-4CB6-9B8D-42F820F18027}" sibTransId="{DC237E74-F23E-433A-A85E-04C7D443346A}"/>
    <dgm:cxn modelId="{338F055D-3CF1-5846-AE89-546B167C5A47}" type="presOf" srcId="{B2D2B416-613F-4CFF-B381-CF8B919382EB}" destId="{6F5039C1-98E3-474C-9313-FCCC058C32AB}" srcOrd="0" destOrd="0" presId="urn:microsoft.com/office/officeart/2008/layout/LinedList"/>
    <dgm:cxn modelId="{35B4B574-1CFC-4EC1-A6FD-00C636F7B84F}" srcId="{B94BAB6E-B9CC-4105-B46A-D2A8262FE9A9}" destId="{B2D2B416-613F-4CFF-B381-CF8B919382EB}" srcOrd="3" destOrd="0" parTransId="{06D054E9-BF33-4B76-B001-A5E9521D549F}" sibTransId="{505CD745-52D8-499A-A904-A024A6C56FBA}"/>
    <dgm:cxn modelId="{613304A0-A27F-4147-B33D-72E44B886287}" type="presOf" srcId="{B94BAB6E-B9CC-4105-B46A-D2A8262FE9A9}" destId="{6377FCD1-2DFD-0248-A68D-6A261B925990}" srcOrd="0" destOrd="0" presId="urn:microsoft.com/office/officeart/2008/layout/LinedList"/>
    <dgm:cxn modelId="{7B7C62B3-752B-024B-95CF-66F5D79D9A66}" type="presOf" srcId="{85D9675B-BEFC-4948-BDA8-D16C455C4A99}" destId="{A1EBA883-46FB-624C-A686-D15DE8FD8D7B}" srcOrd="0" destOrd="0" presId="urn:microsoft.com/office/officeart/2008/layout/LinedList"/>
    <dgm:cxn modelId="{95CF62DF-B4A1-DE48-9A32-6483A87C6E75}" type="presOf" srcId="{23FF1116-DB44-4B02-A313-5E29513FC1B1}" destId="{E8824C79-2941-A44D-8153-005D19D8AE26}" srcOrd="0" destOrd="0" presId="urn:microsoft.com/office/officeart/2008/layout/LinedList"/>
    <dgm:cxn modelId="{94F968E1-0E8D-A84C-B528-C2F5358BF623}" type="presOf" srcId="{97DAACB9-2FF3-4213-9028-497736BFE09A}" destId="{6D524177-9D6B-0E4C-ACAF-BDEC90ECA1E4}" srcOrd="0" destOrd="0" presId="urn:microsoft.com/office/officeart/2008/layout/LinedList"/>
    <dgm:cxn modelId="{A750EA67-8D03-E24B-A24D-AA4DF7CB2BE5}" type="presParOf" srcId="{6377FCD1-2DFD-0248-A68D-6A261B925990}" destId="{04444E48-E7B8-FD4D-968B-8496B5485349}" srcOrd="0" destOrd="0" presId="urn:microsoft.com/office/officeart/2008/layout/LinedList"/>
    <dgm:cxn modelId="{C170BB8C-D59B-2843-81F2-08D444074701}" type="presParOf" srcId="{6377FCD1-2DFD-0248-A68D-6A261B925990}" destId="{6550A330-C0CA-794E-BE3B-6C73B7C780F2}" srcOrd="1" destOrd="0" presId="urn:microsoft.com/office/officeart/2008/layout/LinedList"/>
    <dgm:cxn modelId="{E383A5D7-91CD-9F48-BCA3-7D963BC02E00}" type="presParOf" srcId="{6550A330-C0CA-794E-BE3B-6C73B7C780F2}" destId="{E8824C79-2941-A44D-8153-005D19D8AE26}" srcOrd="0" destOrd="0" presId="urn:microsoft.com/office/officeart/2008/layout/LinedList"/>
    <dgm:cxn modelId="{A8BB7C85-F73D-1E4B-95D5-E8C00B24EA92}" type="presParOf" srcId="{6550A330-C0CA-794E-BE3B-6C73B7C780F2}" destId="{51F334A9-01FE-6A45-81A8-A61103DCE076}" srcOrd="1" destOrd="0" presId="urn:microsoft.com/office/officeart/2008/layout/LinedList"/>
    <dgm:cxn modelId="{63C4C774-A2F6-1A49-8C2F-B1D8DDD7840D}" type="presParOf" srcId="{6377FCD1-2DFD-0248-A68D-6A261B925990}" destId="{C03763F1-3390-F14D-B813-69C92ED85BFB}" srcOrd="2" destOrd="0" presId="urn:microsoft.com/office/officeart/2008/layout/LinedList"/>
    <dgm:cxn modelId="{F6C2EF26-E503-A040-907E-65270E997FD2}" type="presParOf" srcId="{6377FCD1-2DFD-0248-A68D-6A261B925990}" destId="{31A679C6-A032-D441-ABFC-DFBABFD5180D}" srcOrd="3" destOrd="0" presId="urn:microsoft.com/office/officeart/2008/layout/LinedList"/>
    <dgm:cxn modelId="{ABB4F2CA-B272-A347-A443-6BBE4944A864}" type="presParOf" srcId="{31A679C6-A032-D441-ABFC-DFBABFD5180D}" destId="{A1EBA883-46FB-624C-A686-D15DE8FD8D7B}" srcOrd="0" destOrd="0" presId="urn:microsoft.com/office/officeart/2008/layout/LinedList"/>
    <dgm:cxn modelId="{5144F358-3CC8-2542-9C70-400880ACB917}" type="presParOf" srcId="{31A679C6-A032-D441-ABFC-DFBABFD5180D}" destId="{59DA921A-5E1C-9447-AFC3-2C330EAF0747}" srcOrd="1" destOrd="0" presId="urn:microsoft.com/office/officeart/2008/layout/LinedList"/>
    <dgm:cxn modelId="{E9C2BF8B-BD81-E444-ACF4-7DD8163B9116}" type="presParOf" srcId="{6377FCD1-2DFD-0248-A68D-6A261B925990}" destId="{06461AFA-0861-BE46-A63E-3DF09EA143A2}" srcOrd="4" destOrd="0" presId="urn:microsoft.com/office/officeart/2008/layout/LinedList"/>
    <dgm:cxn modelId="{30631E03-090D-E64E-823F-5CE0B91B85A2}" type="presParOf" srcId="{6377FCD1-2DFD-0248-A68D-6A261B925990}" destId="{6EE472EA-136F-0047-BAF9-46E4043F9090}" srcOrd="5" destOrd="0" presId="urn:microsoft.com/office/officeart/2008/layout/LinedList"/>
    <dgm:cxn modelId="{C0378A3E-AD0D-F743-8725-C783FA37C1EB}" type="presParOf" srcId="{6EE472EA-136F-0047-BAF9-46E4043F9090}" destId="{6D524177-9D6B-0E4C-ACAF-BDEC90ECA1E4}" srcOrd="0" destOrd="0" presId="urn:microsoft.com/office/officeart/2008/layout/LinedList"/>
    <dgm:cxn modelId="{EA96F2A1-3F2B-FF4F-8AD8-18A30DFC7072}" type="presParOf" srcId="{6EE472EA-136F-0047-BAF9-46E4043F9090}" destId="{7ABBBDA5-4E5B-5A46-B09B-4626216D8558}" srcOrd="1" destOrd="0" presId="urn:microsoft.com/office/officeart/2008/layout/LinedList"/>
    <dgm:cxn modelId="{A7919871-96C5-9C4A-98F3-FB82F717458C}" type="presParOf" srcId="{6377FCD1-2DFD-0248-A68D-6A261B925990}" destId="{C891D524-AC5E-2146-BD33-ADCECE280FB1}" srcOrd="6" destOrd="0" presId="urn:microsoft.com/office/officeart/2008/layout/LinedList"/>
    <dgm:cxn modelId="{D434A63C-72AD-B440-A40D-BFCE9EA8208D}" type="presParOf" srcId="{6377FCD1-2DFD-0248-A68D-6A261B925990}" destId="{E034B0E7-1EAB-BA49-A919-6F2DA440F692}" srcOrd="7" destOrd="0" presId="urn:microsoft.com/office/officeart/2008/layout/LinedList"/>
    <dgm:cxn modelId="{104711AB-ADC8-DF42-914F-5C429F87809A}" type="presParOf" srcId="{E034B0E7-1EAB-BA49-A919-6F2DA440F692}" destId="{6F5039C1-98E3-474C-9313-FCCC058C32AB}" srcOrd="0" destOrd="0" presId="urn:microsoft.com/office/officeart/2008/layout/LinedList"/>
    <dgm:cxn modelId="{2FDE203B-CA60-A442-AFDB-AD2156B4FDEB}" type="presParOf" srcId="{E034B0E7-1EAB-BA49-A919-6F2DA440F692}" destId="{4042C320-9135-054B-B896-04795BBECA2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33E5F5-B755-48A5-9BCB-A49EFB7E45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027625-EA3A-4651-948B-577AC2DDE5B1}">
      <dgm:prSet/>
      <dgm:spPr/>
      <dgm:t>
        <a:bodyPr/>
        <a:lstStyle/>
        <a:p>
          <a:r>
            <a:rPr lang="en-US"/>
            <a:t>Communication Skills</a:t>
          </a:r>
        </a:p>
      </dgm:t>
    </dgm:pt>
    <dgm:pt modelId="{98F7DE47-0A18-478C-9996-B2E2AE54B09B}" type="parTrans" cxnId="{F58CF43F-9F68-452D-9B5E-4C5942DA9892}">
      <dgm:prSet/>
      <dgm:spPr/>
      <dgm:t>
        <a:bodyPr/>
        <a:lstStyle/>
        <a:p>
          <a:endParaRPr lang="en-US"/>
        </a:p>
      </dgm:t>
    </dgm:pt>
    <dgm:pt modelId="{B360F762-B282-45E6-B9DD-4DD7ED80CCAD}" type="sibTrans" cxnId="{F58CF43F-9F68-452D-9B5E-4C5942DA9892}">
      <dgm:prSet/>
      <dgm:spPr/>
      <dgm:t>
        <a:bodyPr/>
        <a:lstStyle/>
        <a:p>
          <a:endParaRPr lang="en-US"/>
        </a:p>
      </dgm:t>
    </dgm:pt>
    <dgm:pt modelId="{FB77793B-187F-405E-8257-AB82B8B27964}">
      <dgm:prSet/>
      <dgm:spPr/>
      <dgm:t>
        <a:bodyPr/>
        <a:lstStyle/>
        <a:p>
          <a:r>
            <a:rPr lang="en-US"/>
            <a:t>Time management skills </a:t>
          </a:r>
        </a:p>
      </dgm:t>
    </dgm:pt>
    <dgm:pt modelId="{10C47E91-FB44-4BDD-878D-41C0F6FCD46E}" type="parTrans" cxnId="{7A949A00-2CB0-4103-AF54-F1A3400F28C0}">
      <dgm:prSet/>
      <dgm:spPr/>
      <dgm:t>
        <a:bodyPr/>
        <a:lstStyle/>
        <a:p>
          <a:endParaRPr lang="en-US"/>
        </a:p>
      </dgm:t>
    </dgm:pt>
    <dgm:pt modelId="{F373F2D9-AE1E-43E7-91E6-0D7B9474DA36}" type="sibTrans" cxnId="{7A949A00-2CB0-4103-AF54-F1A3400F28C0}">
      <dgm:prSet/>
      <dgm:spPr/>
      <dgm:t>
        <a:bodyPr/>
        <a:lstStyle/>
        <a:p>
          <a:endParaRPr lang="en-US"/>
        </a:p>
      </dgm:t>
    </dgm:pt>
    <dgm:pt modelId="{CF35BCB8-45CD-4F85-AD9F-FAF9B9B306C3}">
      <dgm:prSet/>
      <dgm:spPr/>
      <dgm:t>
        <a:bodyPr/>
        <a:lstStyle/>
        <a:p>
          <a:r>
            <a:rPr lang="en-US"/>
            <a:t>Technology </a:t>
          </a:r>
        </a:p>
      </dgm:t>
    </dgm:pt>
    <dgm:pt modelId="{7D90FB33-633E-45B7-ABAF-885CC74E6BE9}" type="parTrans" cxnId="{74A2B88E-71E4-44EC-B196-D61622ACE767}">
      <dgm:prSet/>
      <dgm:spPr/>
      <dgm:t>
        <a:bodyPr/>
        <a:lstStyle/>
        <a:p>
          <a:endParaRPr lang="en-US"/>
        </a:p>
      </dgm:t>
    </dgm:pt>
    <dgm:pt modelId="{03E3AEF1-DBB2-4CFF-A04E-D52748988E47}" type="sibTrans" cxnId="{74A2B88E-71E4-44EC-B196-D61622ACE767}">
      <dgm:prSet/>
      <dgm:spPr/>
      <dgm:t>
        <a:bodyPr/>
        <a:lstStyle/>
        <a:p>
          <a:endParaRPr lang="en-US"/>
        </a:p>
      </dgm:t>
    </dgm:pt>
    <dgm:pt modelId="{DEB04518-B3A5-4CC7-93A8-A0E003F931B6}">
      <dgm:prSet/>
      <dgm:spPr/>
      <dgm:t>
        <a:bodyPr/>
        <a:lstStyle/>
        <a:p>
          <a:r>
            <a:rPr lang="en-US"/>
            <a:t>Planning and organising </a:t>
          </a:r>
        </a:p>
      </dgm:t>
    </dgm:pt>
    <dgm:pt modelId="{2B99E225-22AF-4D01-A666-782155D9F807}" type="parTrans" cxnId="{681D0C24-4BEA-44D7-99CE-5D616D13C1C9}">
      <dgm:prSet/>
      <dgm:spPr/>
      <dgm:t>
        <a:bodyPr/>
        <a:lstStyle/>
        <a:p>
          <a:endParaRPr lang="en-US"/>
        </a:p>
      </dgm:t>
    </dgm:pt>
    <dgm:pt modelId="{F6EC2FBF-6F33-44E5-811D-341EA34DB893}" type="sibTrans" cxnId="{681D0C24-4BEA-44D7-99CE-5D616D13C1C9}">
      <dgm:prSet/>
      <dgm:spPr/>
      <dgm:t>
        <a:bodyPr/>
        <a:lstStyle/>
        <a:p>
          <a:endParaRPr lang="en-US"/>
        </a:p>
      </dgm:t>
    </dgm:pt>
    <dgm:pt modelId="{06B639B3-6034-4341-993E-3D012C6BB86C}">
      <dgm:prSet/>
      <dgm:spPr/>
      <dgm:t>
        <a:bodyPr/>
        <a:lstStyle/>
        <a:p>
          <a:r>
            <a:rPr lang="en-US"/>
            <a:t>Self-management  </a:t>
          </a:r>
        </a:p>
      </dgm:t>
    </dgm:pt>
    <dgm:pt modelId="{6A83BD24-07CC-4385-ABF8-4B6F0A934C54}" type="parTrans" cxnId="{55529551-98A7-4E53-88E3-E2AB78DCD9E7}">
      <dgm:prSet/>
      <dgm:spPr/>
      <dgm:t>
        <a:bodyPr/>
        <a:lstStyle/>
        <a:p>
          <a:endParaRPr lang="en-US"/>
        </a:p>
      </dgm:t>
    </dgm:pt>
    <dgm:pt modelId="{CFD51141-FB3D-4B47-9D57-13B7C6844638}" type="sibTrans" cxnId="{55529551-98A7-4E53-88E3-E2AB78DCD9E7}">
      <dgm:prSet/>
      <dgm:spPr/>
      <dgm:t>
        <a:bodyPr/>
        <a:lstStyle/>
        <a:p>
          <a:endParaRPr lang="en-US"/>
        </a:p>
      </dgm:t>
    </dgm:pt>
    <dgm:pt modelId="{DBFB7FBB-C0B6-4764-9EE3-EB7A3BA3DF4C}" type="pres">
      <dgm:prSet presAssocID="{CE33E5F5-B755-48A5-9BCB-A49EFB7E4530}" presName="root" presStyleCnt="0">
        <dgm:presLayoutVars>
          <dgm:dir/>
          <dgm:resizeHandles val="exact"/>
        </dgm:presLayoutVars>
      </dgm:prSet>
      <dgm:spPr/>
    </dgm:pt>
    <dgm:pt modelId="{ED2F2368-F0B0-4E93-BF05-6BDEA45C86B1}" type="pres">
      <dgm:prSet presAssocID="{97027625-EA3A-4651-948B-577AC2DDE5B1}" presName="compNode" presStyleCnt="0"/>
      <dgm:spPr/>
    </dgm:pt>
    <dgm:pt modelId="{4D56A274-3F49-4A7C-A7F2-0CF9622820DF}" type="pres">
      <dgm:prSet presAssocID="{97027625-EA3A-4651-948B-577AC2DDE5B1}" presName="bgRect" presStyleLbl="bgShp" presStyleIdx="0" presStyleCnt="5"/>
      <dgm:spPr/>
    </dgm:pt>
    <dgm:pt modelId="{F2CE521A-0960-4838-9B21-FA1FFDDC4DF6}" type="pres">
      <dgm:prSet presAssocID="{97027625-EA3A-4651-948B-577AC2DDE5B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A2E4A85C-44A2-4E88-9209-E86AF6A89B2B}" type="pres">
      <dgm:prSet presAssocID="{97027625-EA3A-4651-948B-577AC2DDE5B1}" presName="spaceRect" presStyleCnt="0"/>
      <dgm:spPr/>
    </dgm:pt>
    <dgm:pt modelId="{CF5598FE-0E80-4C3D-8AEC-9C7D58079833}" type="pres">
      <dgm:prSet presAssocID="{97027625-EA3A-4651-948B-577AC2DDE5B1}" presName="parTx" presStyleLbl="revTx" presStyleIdx="0" presStyleCnt="5">
        <dgm:presLayoutVars>
          <dgm:chMax val="0"/>
          <dgm:chPref val="0"/>
        </dgm:presLayoutVars>
      </dgm:prSet>
      <dgm:spPr/>
    </dgm:pt>
    <dgm:pt modelId="{3A4D488D-4E28-4586-9B8F-F8086D288839}" type="pres">
      <dgm:prSet presAssocID="{B360F762-B282-45E6-B9DD-4DD7ED80CCAD}" presName="sibTrans" presStyleCnt="0"/>
      <dgm:spPr/>
    </dgm:pt>
    <dgm:pt modelId="{286CC4A4-1245-46E7-B83D-073583559B8F}" type="pres">
      <dgm:prSet presAssocID="{FB77793B-187F-405E-8257-AB82B8B27964}" presName="compNode" presStyleCnt="0"/>
      <dgm:spPr/>
    </dgm:pt>
    <dgm:pt modelId="{B4DF2BEC-2CF6-4322-818F-5CF053571FA4}" type="pres">
      <dgm:prSet presAssocID="{FB77793B-187F-405E-8257-AB82B8B27964}" presName="bgRect" presStyleLbl="bgShp" presStyleIdx="1" presStyleCnt="5"/>
      <dgm:spPr/>
    </dgm:pt>
    <dgm:pt modelId="{7D46EE79-C554-419D-9985-4D1F57427A41}" type="pres">
      <dgm:prSet presAssocID="{FB77793B-187F-405E-8257-AB82B8B2796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A58964C0-8BD1-4587-A10E-D6A34CB24660}" type="pres">
      <dgm:prSet presAssocID="{FB77793B-187F-405E-8257-AB82B8B27964}" presName="spaceRect" presStyleCnt="0"/>
      <dgm:spPr/>
    </dgm:pt>
    <dgm:pt modelId="{1F76E621-D649-49F6-9BFF-A3CF63A4BBDF}" type="pres">
      <dgm:prSet presAssocID="{FB77793B-187F-405E-8257-AB82B8B27964}" presName="parTx" presStyleLbl="revTx" presStyleIdx="1" presStyleCnt="5">
        <dgm:presLayoutVars>
          <dgm:chMax val="0"/>
          <dgm:chPref val="0"/>
        </dgm:presLayoutVars>
      </dgm:prSet>
      <dgm:spPr/>
    </dgm:pt>
    <dgm:pt modelId="{2233F993-21C3-4BC4-AF6E-0328C7C82747}" type="pres">
      <dgm:prSet presAssocID="{F373F2D9-AE1E-43E7-91E6-0D7B9474DA36}" presName="sibTrans" presStyleCnt="0"/>
      <dgm:spPr/>
    </dgm:pt>
    <dgm:pt modelId="{14335EEC-1FB6-47EB-B42B-399C4D694E39}" type="pres">
      <dgm:prSet presAssocID="{CF35BCB8-45CD-4F85-AD9F-FAF9B9B306C3}" presName="compNode" presStyleCnt="0"/>
      <dgm:spPr/>
    </dgm:pt>
    <dgm:pt modelId="{6454ECF0-C31A-4F1D-BDD9-D34A7E1A403F}" type="pres">
      <dgm:prSet presAssocID="{CF35BCB8-45CD-4F85-AD9F-FAF9B9B306C3}" presName="bgRect" presStyleLbl="bgShp" presStyleIdx="2" presStyleCnt="5"/>
      <dgm:spPr/>
    </dgm:pt>
    <dgm:pt modelId="{880F0E57-449C-4375-93F7-110AF74CA177}" type="pres">
      <dgm:prSet presAssocID="{CF35BCB8-45CD-4F85-AD9F-FAF9B9B306C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76BBB533-9D06-49A2-803F-9749AA48D586}" type="pres">
      <dgm:prSet presAssocID="{CF35BCB8-45CD-4F85-AD9F-FAF9B9B306C3}" presName="spaceRect" presStyleCnt="0"/>
      <dgm:spPr/>
    </dgm:pt>
    <dgm:pt modelId="{A8C6491B-3F10-47A8-94B6-128CD610C761}" type="pres">
      <dgm:prSet presAssocID="{CF35BCB8-45CD-4F85-AD9F-FAF9B9B306C3}" presName="parTx" presStyleLbl="revTx" presStyleIdx="2" presStyleCnt="5">
        <dgm:presLayoutVars>
          <dgm:chMax val="0"/>
          <dgm:chPref val="0"/>
        </dgm:presLayoutVars>
      </dgm:prSet>
      <dgm:spPr/>
    </dgm:pt>
    <dgm:pt modelId="{787EB231-BC7A-4A7A-8A13-1B522F2568D2}" type="pres">
      <dgm:prSet presAssocID="{03E3AEF1-DBB2-4CFF-A04E-D52748988E47}" presName="sibTrans" presStyleCnt="0"/>
      <dgm:spPr/>
    </dgm:pt>
    <dgm:pt modelId="{EB66D51A-1844-41C2-89D4-B5AA4BE8CCB7}" type="pres">
      <dgm:prSet presAssocID="{DEB04518-B3A5-4CC7-93A8-A0E003F931B6}" presName="compNode" presStyleCnt="0"/>
      <dgm:spPr/>
    </dgm:pt>
    <dgm:pt modelId="{4BA3FBA4-6463-426F-BCFB-049AD12D1C2B}" type="pres">
      <dgm:prSet presAssocID="{DEB04518-B3A5-4CC7-93A8-A0E003F931B6}" presName="bgRect" presStyleLbl="bgShp" presStyleIdx="3" presStyleCnt="5"/>
      <dgm:spPr/>
    </dgm:pt>
    <dgm:pt modelId="{DE7F85CB-484C-4B14-A541-F6EB52A8134F}" type="pres">
      <dgm:prSet presAssocID="{DEB04518-B3A5-4CC7-93A8-A0E003F931B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66287ACA-6780-49E5-8133-54E555F398A3}" type="pres">
      <dgm:prSet presAssocID="{DEB04518-B3A5-4CC7-93A8-A0E003F931B6}" presName="spaceRect" presStyleCnt="0"/>
      <dgm:spPr/>
    </dgm:pt>
    <dgm:pt modelId="{E41ECB02-B928-4183-A01D-95A9A4D2A36D}" type="pres">
      <dgm:prSet presAssocID="{DEB04518-B3A5-4CC7-93A8-A0E003F931B6}" presName="parTx" presStyleLbl="revTx" presStyleIdx="3" presStyleCnt="5">
        <dgm:presLayoutVars>
          <dgm:chMax val="0"/>
          <dgm:chPref val="0"/>
        </dgm:presLayoutVars>
      </dgm:prSet>
      <dgm:spPr/>
    </dgm:pt>
    <dgm:pt modelId="{CC8F867A-7012-4DBF-9F8E-E89806C001AA}" type="pres">
      <dgm:prSet presAssocID="{F6EC2FBF-6F33-44E5-811D-341EA34DB893}" presName="sibTrans" presStyleCnt="0"/>
      <dgm:spPr/>
    </dgm:pt>
    <dgm:pt modelId="{3FF21391-585C-43CE-BEE2-48B4DD5C2F31}" type="pres">
      <dgm:prSet presAssocID="{06B639B3-6034-4341-993E-3D012C6BB86C}" presName="compNode" presStyleCnt="0"/>
      <dgm:spPr/>
    </dgm:pt>
    <dgm:pt modelId="{17BA173D-EFAC-4074-B2FA-D47D0320E58E}" type="pres">
      <dgm:prSet presAssocID="{06B639B3-6034-4341-993E-3D012C6BB86C}" presName="bgRect" presStyleLbl="bgShp" presStyleIdx="4" presStyleCnt="5"/>
      <dgm:spPr/>
    </dgm:pt>
    <dgm:pt modelId="{AFBB8FF5-9D92-4D38-B5AC-6D5C99A95E12}" type="pres">
      <dgm:prSet presAssocID="{06B639B3-6034-4341-993E-3D012C6BB8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0319F091-D9E8-48DF-93C5-BA1548B632A5}" type="pres">
      <dgm:prSet presAssocID="{06B639B3-6034-4341-993E-3D012C6BB86C}" presName="spaceRect" presStyleCnt="0"/>
      <dgm:spPr/>
    </dgm:pt>
    <dgm:pt modelId="{98CEF3E7-9282-412F-9DB5-9057D0CC561E}" type="pres">
      <dgm:prSet presAssocID="{06B639B3-6034-4341-993E-3D012C6BB86C}" presName="parTx" presStyleLbl="revTx" presStyleIdx="4" presStyleCnt="5">
        <dgm:presLayoutVars>
          <dgm:chMax val="0"/>
          <dgm:chPref val="0"/>
        </dgm:presLayoutVars>
      </dgm:prSet>
      <dgm:spPr/>
    </dgm:pt>
  </dgm:ptLst>
  <dgm:cxnLst>
    <dgm:cxn modelId="{7A949A00-2CB0-4103-AF54-F1A3400F28C0}" srcId="{CE33E5F5-B755-48A5-9BCB-A49EFB7E4530}" destId="{FB77793B-187F-405E-8257-AB82B8B27964}" srcOrd="1" destOrd="0" parTransId="{10C47E91-FB44-4BDD-878D-41C0F6FCD46E}" sibTransId="{F373F2D9-AE1E-43E7-91E6-0D7B9474DA36}"/>
    <dgm:cxn modelId="{73F29A00-3974-42A4-97A3-2146B9EAA729}" type="presOf" srcId="{DEB04518-B3A5-4CC7-93A8-A0E003F931B6}" destId="{E41ECB02-B928-4183-A01D-95A9A4D2A36D}" srcOrd="0" destOrd="0" presId="urn:microsoft.com/office/officeart/2018/2/layout/IconVerticalSolidList"/>
    <dgm:cxn modelId="{AFA5A30F-C6F5-4DF4-80F1-C9A1EDB97624}" type="presOf" srcId="{CE33E5F5-B755-48A5-9BCB-A49EFB7E4530}" destId="{DBFB7FBB-C0B6-4764-9EE3-EB7A3BA3DF4C}" srcOrd="0" destOrd="0" presId="urn:microsoft.com/office/officeart/2018/2/layout/IconVerticalSolidList"/>
    <dgm:cxn modelId="{681D0C24-4BEA-44D7-99CE-5D616D13C1C9}" srcId="{CE33E5F5-B755-48A5-9BCB-A49EFB7E4530}" destId="{DEB04518-B3A5-4CC7-93A8-A0E003F931B6}" srcOrd="3" destOrd="0" parTransId="{2B99E225-22AF-4D01-A666-782155D9F807}" sibTransId="{F6EC2FBF-6F33-44E5-811D-341EA34DB893}"/>
    <dgm:cxn modelId="{5C31AD2A-EA84-4A41-BE61-CC217834BBB5}" type="presOf" srcId="{97027625-EA3A-4651-948B-577AC2DDE5B1}" destId="{CF5598FE-0E80-4C3D-8AEC-9C7D58079833}" srcOrd="0" destOrd="0" presId="urn:microsoft.com/office/officeart/2018/2/layout/IconVerticalSolidList"/>
    <dgm:cxn modelId="{F58CF43F-9F68-452D-9B5E-4C5942DA9892}" srcId="{CE33E5F5-B755-48A5-9BCB-A49EFB7E4530}" destId="{97027625-EA3A-4651-948B-577AC2DDE5B1}" srcOrd="0" destOrd="0" parTransId="{98F7DE47-0A18-478C-9996-B2E2AE54B09B}" sibTransId="{B360F762-B282-45E6-B9DD-4DD7ED80CCAD}"/>
    <dgm:cxn modelId="{55529551-98A7-4E53-88E3-E2AB78DCD9E7}" srcId="{CE33E5F5-B755-48A5-9BCB-A49EFB7E4530}" destId="{06B639B3-6034-4341-993E-3D012C6BB86C}" srcOrd="4" destOrd="0" parTransId="{6A83BD24-07CC-4385-ABF8-4B6F0A934C54}" sibTransId="{CFD51141-FB3D-4B47-9D57-13B7C6844638}"/>
    <dgm:cxn modelId="{BE86CB59-3768-4949-B987-10BD09BA15DE}" type="presOf" srcId="{FB77793B-187F-405E-8257-AB82B8B27964}" destId="{1F76E621-D649-49F6-9BFF-A3CF63A4BBDF}" srcOrd="0" destOrd="0" presId="urn:microsoft.com/office/officeart/2018/2/layout/IconVerticalSolidList"/>
    <dgm:cxn modelId="{74A2B88E-71E4-44EC-B196-D61622ACE767}" srcId="{CE33E5F5-B755-48A5-9BCB-A49EFB7E4530}" destId="{CF35BCB8-45CD-4F85-AD9F-FAF9B9B306C3}" srcOrd="2" destOrd="0" parTransId="{7D90FB33-633E-45B7-ABAF-885CC74E6BE9}" sibTransId="{03E3AEF1-DBB2-4CFF-A04E-D52748988E47}"/>
    <dgm:cxn modelId="{30A591B3-B592-44FD-A45F-F7EE2ED10789}" type="presOf" srcId="{CF35BCB8-45CD-4F85-AD9F-FAF9B9B306C3}" destId="{A8C6491B-3F10-47A8-94B6-128CD610C761}" srcOrd="0" destOrd="0" presId="urn:microsoft.com/office/officeart/2018/2/layout/IconVerticalSolidList"/>
    <dgm:cxn modelId="{AE9FCDD1-351E-415B-AA7F-E7E12F89376D}" type="presOf" srcId="{06B639B3-6034-4341-993E-3D012C6BB86C}" destId="{98CEF3E7-9282-412F-9DB5-9057D0CC561E}" srcOrd="0" destOrd="0" presId="urn:microsoft.com/office/officeart/2018/2/layout/IconVerticalSolidList"/>
    <dgm:cxn modelId="{FBD73AD0-7B0F-45D3-8246-1B23E3B35D04}" type="presParOf" srcId="{DBFB7FBB-C0B6-4764-9EE3-EB7A3BA3DF4C}" destId="{ED2F2368-F0B0-4E93-BF05-6BDEA45C86B1}" srcOrd="0" destOrd="0" presId="urn:microsoft.com/office/officeart/2018/2/layout/IconVerticalSolidList"/>
    <dgm:cxn modelId="{58847D9C-A3E2-489E-9B1F-F01FE0EA09BD}" type="presParOf" srcId="{ED2F2368-F0B0-4E93-BF05-6BDEA45C86B1}" destId="{4D56A274-3F49-4A7C-A7F2-0CF9622820DF}" srcOrd="0" destOrd="0" presId="urn:microsoft.com/office/officeart/2018/2/layout/IconVerticalSolidList"/>
    <dgm:cxn modelId="{010E1013-BEF2-423F-983B-DDE529F345BB}" type="presParOf" srcId="{ED2F2368-F0B0-4E93-BF05-6BDEA45C86B1}" destId="{F2CE521A-0960-4838-9B21-FA1FFDDC4DF6}" srcOrd="1" destOrd="0" presId="urn:microsoft.com/office/officeart/2018/2/layout/IconVerticalSolidList"/>
    <dgm:cxn modelId="{B4A5D850-01C3-4CC3-9A0B-28E7420EABEE}" type="presParOf" srcId="{ED2F2368-F0B0-4E93-BF05-6BDEA45C86B1}" destId="{A2E4A85C-44A2-4E88-9209-E86AF6A89B2B}" srcOrd="2" destOrd="0" presId="urn:microsoft.com/office/officeart/2018/2/layout/IconVerticalSolidList"/>
    <dgm:cxn modelId="{F1E28A86-CF95-421F-AB54-2F03D8D0479F}" type="presParOf" srcId="{ED2F2368-F0B0-4E93-BF05-6BDEA45C86B1}" destId="{CF5598FE-0E80-4C3D-8AEC-9C7D58079833}" srcOrd="3" destOrd="0" presId="urn:microsoft.com/office/officeart/2018/2/layout/IconVerticalSolidList"/>
    <dgm:cxn modelId="{1759C555-98C9-4D46-AD0D-7FF04DB3192B}" type="presParOf" srcId="{DBFB7FBB-C0B6-4764-9EE3-EB7A3BA3DF4C}" destId="{3A4D488D-4E28-4586-9B8F-F8086D288839}" srcOrd="1" destOrd="0" presId="urn:microsoft.com/office/officeart/2018/2/layout/IconVerticalSolidList"/>
    <dgm:cxn modelId="{AFB59CF1-9407-414F-A85C-DC3230B296BE}" type="presParOf" srcId="{DBFB7FBB-C0B6-4764-9EE3-EB7A3BA3DF4C}" destId="{286CC4A4-1245-46E7-B83D-073583559B8F}" srcOrd="2" destOrd="0" presId="urn:microsoft.com/office/officeart/2018/2/layout/IconVerticalSolidList"/>
    <dgm:cxn modelId="{24E1B163-00F5-46A5-9F33-216E6B1FAF87}" type="presParOf" srcId="{286CC4A4-1245-46E7-B83D-073583559B8F}" destId="{B4DF2BEC-2CF6-4322-818F-5CF053571FA4}" srcOrd="0" destOrd="0" presId="urn:microsoft.com/office/officeart/2018/2/layout/IconVerticalSolidList"/>
    <dgm:cxn modelId="{D9EA68D3-933A-4300-94E3-B9301F6AE983}" type="presParOf" srcId="{286CC4A4-1245-46E7-B83D-073583559B8F}" destId="{7D46EE79-C554-419D-9985-4D1F57427A41}" srcOrd="1" destOrd="0" presId="urn:microsoft.com/office/officeart/2018/2/layout/IconVerticalSolidList"/>
    <dgm:cxn modelId="{AE2A8450-1E79-46D6-91D0-179F272FE0C5}" type="presParOf" srcId="{286CC4A4-1245-46E7-B83D-073583559B8F}" destId="{A58964C0-8BD1-4587-A10E-D6A34CB24660}" srcOrd="2" destOrd="0" presId="urn:microsoft.com/office/officeart/2018/2/layout/IconVerticalSolidList"/>
    <dgm:cxn modelId="{DCD0C661-3EC9-483B-AB1F-01238D646984}" type="presParOf" srcId="{286CC4A4-1245-46E7-B83D-073583559B8F}" destId="{1F76E621-D649-49F6-9BFF-A3CF63A4BBDF}" srcOrd="3" destOrd="0" presId="urn:microsoft.com/office/officeart/2018/2/layout/IconVerticalSolidList"/>
    <dgm:cxn modelId="{DC2244C5-790D-4576-BDD5-6FD0CD676FC3}" type="presParOf" srcId="{DBFB7FBB-C0B6-4764-9EE3-EB7A3BA3DF4C}" destId="{2233F993-21C3-4BC4-AF6E-0328C7C82747}" srcOrd="3" destOrd="0" presId="urn:microsoft.com/office/officeart/2018/2/layout/IconVerticalSolidList"/>
    <dgm:cxn modelId="{078BC964-06D4-45AA-9277-83A014B66889}" type="presParOf" srcId="{DBFB7FBB-C0B6-4764-9EE3-EB7A3BA3DF4C}" destId="{14335EEC-1FB6-47EB-B42B-399C4D694E39}" srcOrd="4" destOrd="0" presId="urn:microsoft.com/office/officeart/2018/2/layout/IconVerticalSolidList"/>
    <dgm:cxn modelId="{1C4C49FF-9CC2-42D9-9CC0-0B76DF0228E5}" type="presParOf" srcId="{14335EEC-1FB6-47EB-B42B-399C4D694E39}" destId="{6454ECF0-C31A-4F1D-BDD9-D34A7E1A403F}" srcOrd="0" destOrd="0" presId="urn:microsoft.com/office/officeart/2018/2/layout/IconVerticalSolidList"/>
    <dgm:cxn modelId="{84E533D1-551B-4163-81F0-15E9796A55A9}" type="presParOf" srcId="{14335EEC-1FB6-47EB-B42B-399C4D694E39}" destId="{880F0E57-449C-4375-93F7-110AF74CA177}" srcOrd="1" destOrd="0" presId="urn:microsoft.com/office/officeart/2018/2/layout/IconVerticalSolidList"/>
    <dgm:cxn modelId="{BAE97F8E-2B8F-4C70-918C-295A890EFCD1}" type="presParOf" srcId="{14335EEC-1FB6-47EB-B42B-399C4D694E39}" destId="{76BBB533-9D06-49A2-803F-9749AA48D586}" srcOrd="2" destOrd="0" presId="urn:microsoft.com/office/officeart/2018/2/layout/IconVerticalSolidList"/>
    <dgm:cxn modelId="{251C6E9C-4120-4277-97E4-3531DBCD338B}" type="presParOf" srcId="{14335EEC-1FB6-47EB-B42B-399C4D694E39}" destId="{A8C6491B-3F10-47A8-94B6-128CD610C761}" srcOrd="3" destOrd="0" presId="urn:microsoft.com/office/officeart/2018/2/layout/IconVerticalSolidList"/>
    <dgm:cxn modelId="{0A9E6697-A09F-4DE8-80F1-3694AB7AF9F1}" type="presParOf" srcId="{DBFB7FBB-C0B6-4764-9EE3-EB7A3BA3DF4C}" destId="{787EB231-BC7A-4A7A-8A13-1B522F2568D2}" srcOrd="5" destOrd="0" presId="urn:microsoft.com/office/officeart/2018/2/layout/IconVerticalSolidList"/>
    <dgm:cxn modelId="{6F123498-61FA-4A2E-AD30-5566B6D158CF}" type="presParOf" srcId="{DBFB7FBB-C0B6-4764-9EE3-EB7A3BA3DF4C}" destId="{EB66D51A-1844-41C2-89D4-B5AA4BE8CCB7}" srcOrd="6" destOrd="0" presId="urn:microsoft.com/office/officeart/2018/2/layout/IconVerticalSolidList"/>
    <dgm:cxn modelId="{1A0C2249-5C7A-4526-A912-F13CF7FD158E}" type="presParOf" srcId="{EB66D51A-1844-41C2-89D4-B5AA4BE8CCB7}" destId="{4BA3FBA4-6463-426F-BCFB-049AD12D1C2B}" srcOrd="0" destOrd="0" presId="urn:microsoft.com/office/officeart/2018/2/layout/IconVerticalSolidList"/>
    <dgm:cxn modelId="{B44A673B-2CC5-47A6-B56D-07AE27615578}" type="presParOf" srcId="{EB66D51A-1844-41C2-89D4-B5AA4BE8CCB7}" destId="{DE7F85CB-484C-4B14-A541-F6EB52A8134F}" srcOrd="1" destOrd="0" presId="urn:microsoft.com/office/officeart/2018/2/layout/IconVerticalSolidList"/>
    <dgm:cxn modelId="{EE353098-21FD-4324-8760-FD5BFAA50373}" type="presParOf" srcId="{EB66D51A-1844-41C2-89D4-B5AA4BE8CCB7}" destId="{66287ACA-6780-49E5-8133-54E555F398A3}" srcOrd="2" destOrd="0" presId="urn:microsoft.com/office/officeart/2018/2/layout/IconVerticalSolidList"/>
    <dgm:cxn modelId="{B8B1EA12-15EC-49EE-94A2-26E442F2ED78}" type="presParOf" srcId="{EB66D51A-1844-41C2-89D4-B5AA4BE8CCB7}" destId="{E41ECB02-B928-4183-A01D-95A9A4D2A36D}" srcOrd="3" destOrd="0" presId="urn:microsoft.com/office/officeart/2018/2/layout/IconVerticalSolidList"/>
    <dgm:cxn modelId="{B00F0C74-B420-4137-86C0-98901434F0CB}" type="presParOf" srcId="{DBFB7FBB-C0B6-4764-9EE3-EB7A3BA3DF4C}" destId="{CC8F867A-7012-4DBF-9F8E-E89806C001AA}" srcOrd="7" destOrd="0" presId="urn:microsoft.com/office/officeart/2018/2/layout/IconVerticalSolidList"/>
    <dgm:cxn modelId="{EBC63CF0-D00E-40AB-82AD-FC023D515753}" type="presParOf" srcId="{DBFB7FBB-C0B6-4764-9EE3-EB7A3BA3DF4C}" destId="{3FF21391-585C-43CE-BEE2-48B4DD5C2F31}" srcOrd="8" destOrd="0" presId="urn:microsoft.com/office/officeart/2018/2/layout/IconVerticalSolidList"/>
    <dgm:cxn modelId="{DE3D7489-9E33-47B2-B77E-7F63834489D1}" type="presParOf" srcId="{3FF21391-585C-43CE-BEE2-48B4DD5C2F31}" destId="{17BA173D-EFAC-4074-B2FA-D47D0320E58E}" srcOrd="0" destOrd="0" presId="urn:microsoft.com/office/officeart/2018/2/layout/IconVerticalSolidList"/>
    <dgm:cxn modelId="{EDB33AB8-B800-4943-8C69-529CD9104E43}" type="presParOf" srcId="{3FF21391-585C-43CE-BEE2-48B4DD5C2F31}" destId="{AFBB8FF5-9D92-4D38-B5AC-6D5C99A95E12}" srcOrd="1" destOrd="0" presId="urn:microsoft.com/office/officeart/2018/2/layout/IconVerticalSolidList"/>
    <dgm:cxn modelId="{955530EE-6F2E-4317-8E43-7292C3692A1D}" type="presParOf" srcId="{3FF21391-585C-43CE-BEE2-48B4DD5C2F31}" destId="{0319F091-D9E8-48DF-93C5-BA1548B632A5}" srcOrd="2" destOrd="0" presId="urn:microsoft.com/office/officeart/2018/2/layout/IconVerticalSolidList"/>
    <dgm:cxn modelId="{63B8F0F8-323B-454A-A649-B491C88A0744}" type="presParOf" srcId="{3FF21391-585C-43CE-BEE2-48B4DD5C2F31}" destId="{98CEF3E7-9282-412F-9DB5-9057D0CC561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7275DE-D000-4847-B3DF-4DDCA9BFA6C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A02B888-0B99-4B2F-9AE2-E7E5E1153698}">
      <dgm:prSet/>
      <dgm:spPr/>
      <dgm:t>
        <a:bodyPr/>
        <a:lstStyle/>
        <a:p>
          <a:r>
            <a:rPr lang="en-US"/>
            <a:t>Leaderships Skills </a:t>
          </a:r>
        </a:p>
      </dgm:t>
    </dgm:pt>
    <dgm:pt modelId="{C25F4CC0-E5F0-4CFF-8F25-3EAE951B4887}" type="parTrans" cxnId="{2D804055-70A2-404F-948F-32C5F9223A6E}">
      <dgm:prSet/>
      <dgm:spPr/>
      <dgm:t>
        <a:bodyPr/>
        <a:lstStyle/>
        <a:p>
          <a:endParaRPr lang="en-US"/>
        </a:p>
      </dgm:t>
    </dgm:pt>
    <dgm:pt modelId="{3186DB0B-EA51-4B7E-B663-FA8FF7484D70}" type="sibTrans" cxnId="{2D804055-70A2-404F-948F-32C5F9223A6E}">
      <dgm:prSet/>
      <dgm:spPr/>
      <dgm:t>
        <a:bodyPr/>
        <a:lstStyle/>
        <a:p>
          <a:endParaRPr lang="en-US"/>
        </a:p>
      </dgm:t>
    </dgm:pt>
    <dgm:pt modelId="{2D8141E4-17F7-4F03-8A01-479ED131611D}">
      <dgm:prSet/>
      <dgm:spPr/>
      <dgm:t>
        <a:bodyPr/>
        <a:lstStyle/>
        <a:p>
          <a:r>
            <a:rPr lang="en-US"/>
            <a:t>Ability to work under pressure </a:t>
          </a:r>
        </a:p>
      </dgm:t>
    </dgm:pt>
    <dgm:pt modelId="{0BBC2B1E-09F9-4C87-A840-86106E0E3606}" type="parTrans" cxnId="{FB57FCA2-3B33-4B88-9DC1-BFB4FFE1EDFD}">
      <dgm:prSet/>
      <dgm:spPr/>
      <dgm:t>
        <a:bodyPr/>
        <a:lstStyle/>
        <a:p>
          <a:endParaRPr lang="en-US"/>
        </a:p>
      </dgm:t>
    </dgm:pt>
    <dgm:pt modelId="{72D95637-8600-47FE-A0D9-96FC0A0CD170}" type="sibTrans" cxnId="{FB57FCA2-3B33-4B88-9DC1-BFB4FFE1EDFD}">
      <dgm:prSet/>
      <dgm:spPr/>
      <dgm:t>
        <a:bodyPr/>
        <a:lstStyle/>
        <a:p>
          <a:endParaRPr lang="en-US"/>
        </a:p>
      </dgm:t>
    </dgm:pt>
    <dgm:pt modelId="{6E6E4F93-5AAA-49B9-B2CD-80B219137CF2}">
      <dgm:prSet/>
      <dgm:spPr/>
      <dgm:t>
        <a:bodyPr/>
        <a:lstStyle/>
        <a:p>
          <a:r>
            <a:rPr lang="en-US"/>
            <a:t>Adaptability</a:t>
          </a:r>
        </a:p>
      </dgm:t>
    </dgm:pt>
    <dgm:pt modelId="{25E9EF5F-9059-4716-9F19-B48B1B9D917F}" type="parTrans" cxnId="{4AD2E84F-2C31-4DD2-A6BD-D041103DEFB4}">
      <dgm:prSet/>
      <dgm:spPr/>
      <dgm:t>
        <a:bodyPr/>
        <a:lstStyle/>
        <a:p>
          <a:endParaRPr lang="en-US"/>
        </a:p>
      </dgm:t>
    </dgm:pt>
    <dgm:pt modelId="{512C1F0E-BE9E-4E2E-B6DF-CE99AB80FBCE}" type="sibTrans" cxnId="{4AD2E84F-2C31-4DD2-A6BD-D041103DEFB4}">
      <dgm:prSet/>
      <dgm:spPr/>
      <dgm:t>
        <a:bodyPr/>
        <a:lstStyle/>
        <a:p>
          <a:endParaRPr lang="en-US"/>
        </a:p>
      </dgm:t>
    </dgm:pt>
    <dgm:pt modelId="{D3AD7F5A-907A-40D2-9AF4-E377AD0C276F}">
      <dgm:prSet/>
      <dgm:spPr/>
      <dgm:t>
        <a:bodyPr/>
        <a:lstStyle/>
        <a:p>
          <a:r>
            <a:rPr lang="en-US"/>
            <a:t>Critical thinking </a:t>
          </a:r>
        </a:p>
      </dgm:t>
    </dgm:pt>
    <dgm:pt modelId="{9080953B-6804-4C30-9AD1-FA4A358E1C04}" type="parTrans" cxnId="{CD3F9A34-BAE7-4146-A396-4165E34C1788}">
      <dgm:prSet/>
      <dgm:spPr/>
      <dgm:t>
        <a:bodyPr/>
        <a:lstStyle/>
        <a:p>
          <a:endParaRPr lang="en-US"/>
        </a:p>
      </dgm:t>
    </dgm:pt>
    <dgm:pt modelId="{747D8418-AB08-4FEB-984E-38CBF4A36B4A}" type="sibTrans" cxnId="{CD3F9A34-BAE7-4146-A396-4165E34C1788}">
      <dgm:prSet/>
      <dgm:spPr/>
      <dgm:t>
        <a:bodyPr/>
        <a:lstStyle/>
        <a:p>
          <a:endParaRPr lang="en-US"/>
        </a:p>
      </dgm:t>
    </dgm:pt>
    <dgm:pt modelId="{3AE7EC91-4113-430C-BFA4-F0A1A2313C0C}" type="pres">
      <dgm:prSet presAssocID="{A17275DE-D000-4847-B3DF-4DDCA9BFA6C8}" presName="root" presStyleCnt="0">
        <dgm:presLayoutVars>
          <dgm:dir/>
          <dgm:resizeHandles val="exact"/>
        </dgm:presLayoutVars>
      </dgm:prSet>
      <dgm:spPr/>
    </dgm:pt>
    <dgm:pt modelId="{6D9241CF-38F3-40B6-A6EE-F34DEA42BB9C}" type="pres">
      <dgm:prSet presAssocID="{3A02B888-0B99-4B2F-9AE2-E7E5E1153698}" presName="compNode" presStyleCnt="0"/>
      <dgm:spPr/>
    </dgm:pt>
    <dgm:pt modelId="{0B40F9D3-D4E2-4D84-B24D-F065383F11B9}" type="pres">
      <dgm:prSet presAssocID="{3A02B888-0B99-4B2F-9AE2-E7E5E1153698}" presName="bgRect" presStyleLbl="bgShp" presStyleIdx="0" presStyleCnt="4"/>
      <dgm:spPr/>
    </dgm:pt>
    <dgm:pt modelId="{8F293661-2776-496B-95AC-2A7C4C4E3887}" type="pres">
      <dgm:prSet presAssocID="{3A02B888-0B99-4B2F-9AE2-E7E5E115369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0FB60A7-0BE4-46FD-97B3-EA4D8EF7B4D8}" type="pres">
      <dgm:prSet presAssocID="{3A02B888-0B99-4B2F-9AE2-E7E5E1153698}" presName="spaceRect" presStyleCnt="0"/>
      <dgm:spPr/>
    </dgm:pt>
    <dgm:pt modelId="{3CD50518-C52B-40FE-9E73-E6D14E3AAC40}" type="pres">
      <dgm:prSet presAssocID="{3A02B888-0B99-4B2F-9AE2-E7E5E1153698}" presName="parTx" presStyleLbl="revTx" presStyleIdx="0" presStyleCnt="4">
        <dgm:presLayoutVars>
          <dgm:chMax val="0"/>
          <dgm:chPref val="0"/>
        </dgm:presLayoutVars>
      </dgm:prSet>
      <dgm:spPr/>
    </dgm:pt>
    <dgm:pt modelId="{45B26130-E03A-4337-B11E-D7536CF661F6}" type="pres">
      <dgm:prSet presAssocID="{3186DB0B-EA51-4B7E-B663-FA8FF7484D70}" presName="sibTrans" presStyleCnt="0"/>
      <dgm:spPr/>
    </dgm:pt>
    <dgm:pt modelId="{71591D61-CAC4-49A6-9D04-E3495AA8FDFF}" type="pres">
      <dgm:prSet presAssocID="{2D8141E4-17F7-4F03-8A01-479ED131611D}" presName="compNode" presStyleCnt="0"/>
      <dgm:spPr/>
    </dgm:pt>
    <dgm:pt modelId="{94BB5973-B1A7-49A8-B695-773EEC599C67}" type="pres">
      <dgm:prSet presAssocID="{2D8141E4-17F7-4F03-8A01-479ED131611D}" presName="bgRect" presStyleLbl="bgShp" presStyleIdx="1" presStyleCnt="4"/>
      <dgm:spPr/>
    </dgm:pt>
    <dgm:pt modelId="{BCAB1BDD-7BE1-4BAB-8C6D-BDFEF98B9AD0}" type="pres">
      <dgm:prSet presAssocID="{2D8141E4-17F7-4F03-8A01-479ED13161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82B2DABC-A43A-42A4-92E4-B262813C2799}" type="pres">
      <dgm:prSet presAssocID="{2D8141E4-17F7-4F03-8A01-479ED131611D}" presName="spaceRect" presStyleCnt="0"/>
      <dgm:spPr/>
    </dgm:pt>
    <dgm:pt modelId="{2B21E144-F1EA-4AA4-929B-1D00203387F5}" type="pres">
      <dgm:prSet presAssocID="{2D8141E4-17F7-4F03-8A01-479ED131611D}" presName="parTx" presStyleLbl="revTx" presStyleIdx="1" presStyleCnt="4">
        <dgm:presLayoutVars>
          <dgm:chMax val="0"/>
          <dgm:chPref val="0"/>
        </dgm:presLayoutVars>
      </dgm:prSet>
      <dgm:spPr/>
    </dgm:pt>
    <dgm:pt modelId="{84B03CEC-D8BD-42D0-A158-535AD46D4139}" type="pres">
      <dgm:prSet presAssocID="{72D95637-8600-47FE-A0D9-96FC0A0CD170}" presName="sibTrans" presStyleCnt="0"/>
      <dgm:spPr/>
    </dgm:pt>
    <dgm:pt modelId="{11CEE375-03C4-4507-93A7-CC6040937732}" type="pres">
      <dgm:prSet presAssocID="{6E6E4F93-5AAA-49B9-B2CD-80B219137CF2}" presName="compNode" presStyleCnt="0"/>
      <dgm:spPr/>
    </dgm:pt>
    <dgm:pt modelId="{25BE8833-C95F-4285-A1EE-3A325E476CA3}" type="pres">
      <dgm:prSet presAssocID="{6E6E4F93-5AAA-49B9-B2CD-80B219137CF2}" presName="bgRect" presStyleLbl="bgShp" presStyleIdx="2" presStyleCnt="4"/>
      <dgm:spPr/>
    </dgm:pt>
    <dgm:pt modelId="{AA03C2D2-037A-4DA1-898E-FE1C8D250FA6}" type="pres">
      <dgm:prSet presAssocID="{6E6E4F93-5AAA-49B9-B2CD-80B219137C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DEB070BA-C100-4224-96D7-D8D65240D976}" type="pres">
      <dgm:prSet presAssocID="{6E6E4F93-5AAA-49B9-B2CD-80B219137CF2}" presName="spaceRect" presStyleCnt="0"/>
      <dgm:spPr/>
    </dgm:pt>
    <dgm:pt modelId="{E1EC19E5-9775-403D-A57A-808187D3225A}" type="pres">
      <dgm:prSet presAssocID="{6E6E4F93-5AAA-49B9-B2CD-80B219137CF2}" presName="parTx" presStyleLbl="revTx" presStyleIdx="2" presStyleCnt="4">
        <dgm:presLayoutVars>
          <dgm:chMax val="0"/>
          <dgm:chPref val="0"/>
        </dgm:presLayoutVars>
      </dgm:prSet>
      <dgm:spPr/>
    </dgm:pt>
    <dgm:pt modelId="{852D8B40-03F9-401C-A1FB-5A5289A8A218}" type="pres">
      <dgm:prSet presAssocID="{512C1F0E-BE9E-4E2E-B6DF-CE99AB80FBCE}" presName="sibTrans" presStyleCnt="0"/>
      <dgm:spPr/>
    </dgm:pt>
    <dgm:pt modelId="{CF42FCEB-1AA9-47A1-B533-B6D3DC9B7FE0}" type="pres">
      <dgm:prSet presAssocID="{D3AD7F5A-907A-40D2-9AF4-E377AD0C276F}" presName="compNode" presStyleCnt="0"/>
      <dgm:spPr/>
    </dgm:pt>
    <dgm:pt modelId="{D247482A-9B7A-4ACA-9D0C-F410D9FCF49A}" type="pres">
      <dgm:prSet presAssocID="{D3AD7F5A-907A-40D2-9AF4-E377AD0C276F}" presName="bgRect" presStyleLbl="bgShp" presStyleIdx="3" presStyleCnt="4"/>
      <dgm:spPr/>
    </dgm:pt>
    <dgm:pt modelId="{54F49FFD-31E3-4954-832E-52DCA4945D37}" type="pres">
      <dgm:prSet presAssocID="{D3AD7F5A-907A-40D2-9AF4-E377AD0C276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79B61F83-560E-417C-A313-58A9BEEF5C97}" type="pres">
      <dgm:prSet presAssocID="{D3AD7F5A-907A-40D2-9AF4-E377AD0C276F}" presName="spaceRect" presStyleCnt="0"/>
      <dgm:spPr/>
    </dgm:pt>
    <dgm:pt modelId="{0189ECF2-A128-4625-8B80-3A1AB8EEE059}" type="pres">
      <dgm:prSet presAssocID="{D3AD7F5A-907A-40D2-9AF4-E377AD0C276F}" presName="parTx" presStyleLbl="revTx" presStyleIdx="3" presStyleCnt="4">
        <dgm:presLayoutVars>
          <dgm:chMax val="0"/>
          <dgm:chPref val="0"/>
        </dgm:presLayoutVars>
      </dgm:prSet>
      <dgm:spPr/>
    </dgm:pt>
  </dgm:ptLst>
  <dgm:cxnLst>
    <dgm:cxn modelId="{BF86BC2E-A628-4AEC-9F2A-54D372E3780C}" type="presOf" srcId="{D3AD7F5A-907A-40D2-9AF4-E377AD0C276F}" destId="{0189ECF2-A128-4625-8B80-3A1AB8EEE059}" srcOrd="0" destOrd="0" presId="urn:microsoft.com/office/officeart/2018/2/layout/IconVerticalSolidList"/>
    <dgm:cxn modelId="{CD3F9A34-BAE7-4146-A396-4165E34C1788}" srcId="{A17275DE-D000-4847-B3DF-4DDCA9BFA6C8}" destId="{D3AD7F5A-907A-40D2-9AF4-E377AD0C276F}" srcOrd="3" destOrd="0" parTransId="{9080953B-6804-4C30-9AD1-FA4A358E1C04}" sibTransId="{747D8418-AB08-4FEB-984E-38CBF4A36B4A}"/>
    <dgm:cxn modelId="{4AD2E84F-2C31-4DD2-A6BD-D041103DEFB4}" srcId="{A17275DE-D000-4847-B3DF-4DDCA9BFA6C8}" destId="{6E6E4F93-5AAA-49B9-B2CD-80B219137CF2}" srcOrd="2" destOrd="0" parTransId="{25E9EF5F-9059-4716-9F19-B48B1B9D917F}" sibTransId="{512C1F0E-BE9E-4E2E-B6DF-CE99AB80FBCE}"/>
    <dgm:cxn modelId="{2D804055-70A2-404F-948F-32C5F9223A6E}" srcId="{A17275DE-D000-4847-B3DF-4DDCA9BFA6C8}" destId="{3A02B888-0B99-4B2F-9AE2-E7E5E1153698}" srcOrd="0" destOrd="0" parTransId="{C25F4CC0-E5F0-4CFF-8F25-3EAE951B4887}" sibTransId="{3186DB0B-EA51-4B7E-B663-FA8FF7484D70}"/>
    <dgm:cxn modelId="{AF785C79-F3A6-4E19-B563-277B2F0B5A31}" type="presOf" srcId="{2D8141E4-17F7-4F03-8A01-479ED131611D}" destId="{2B21E144-F1EA-4AA4-929B-1D00203387F5}" srcOrd="0" destOrd="0" presId="urn:microsoft.com/office/officeart/2018/2/layout/IconVerticalSolidList"/>
    <dgm:cxn modelId="{FB57FCA2-3B33-4B88-9DC1-BFB4FFE1EDFD}" srcId="{A17275DE-D000-4847-B3DF-4DDCA9BFA6C8}" destId="{2D8141E4-17F7-4F03-8A01-479ED131611D}" srcOrd="1" destOrd="0" parTransId="{0BBC2B1E-09F9-4C87-A840-86106E0E3606}" sibTransId="{72D95637-8600-47FE-A0D9-96FC0A0CD170}"/>
    <dgm:cxn modelId="{3ADCF7AF-B057-4C6B-92A0-731BD9642C24}" type="presOf" srcId="{6E6E4F93-5AAA-49B9-B2CD-80B219137CF2}" destId="{E1EC19E5-9775-403D-A57A-808187D3225A}" srcOrd="0" destOrd="0" presId="urn:microsoft.com/office/officeart/2018/2/layout/IconVerticalSolidList"/>
    <dgm:cxn modelId="{D4E9BDDB-875E-4608-B8B5-BEBE6CFDC9F7}" type="presOf" srcId="{3A02B888-0B99-4B2F-9AE2-E7E5E1153698}" destId="{3CD50518-C52B-40FE-9E73-E6D14E3AAC40}" srcOrd="0" destOrd="0" presId="urn:microsoft.com/office/officeart/2018/2/layout/IconVerticalSolidList"/>
    <dgm:cxn modelId="{E4C686E8-11E4-422F-A87F-732275ACF8C5}" type="presOf" srcId="{A17275DE-D000-4847-B3DF-4DDCA9BFA6C8}" destId="{3AE7EC91-4113-430C-BFA4-F0A1A2313C0C}" srcOrd="0" destOrd="0" presId="urn:microsoft.com/office/officeart/2018/2/layout/IconVerticalSolidList"/>
    <dgm:cxn modelId="{D8A1F346-49FF-4D6B-9ABC-32AA5CB5E053}" type="presParOf" srcId="{3AE7EC91-4113-430C-BFA4-F0A1A2313C0C}" destId="{6D9241CF-38F3-40B6-A6EE-F34DEA42BB9C}" srcOrd="0" destOrd="0" presId="urn:microsoft.com/office/officeart/2018/2/layout/IconVerticalSolidList"/>
    <dgm:cxn modelId="{FCA7F54E-F6A8-40C8-9317-9B904641C636}" type="presParOf" srcId="{6D9241CF-38F3-40B6-A6EE-F34DEA42BB9C}" destId="{0B40F9D3-D4E2-4D84-B24D-F065383F11B9}" srcOrd="0" destOrd="0" presId="urn:microsoft.com/office/officeart/2018/2/layout/IconVerticalSolidList"/>
    <dgm:cxn modelId="{E63F49AB-0C0F-4135-B937-5A79F5A1593C}" type="presParOf" srcId="{6D9241CF-38F3-40B6-A6EE-F34DEA42BB9C}" destId="{8F293661-2776-496B-95AC-2A7C4C4E3887}" srcOrd="1" destOrd="0" presId="urn:microsoft.com/office/officeart/2018/2/layout/IconVerticalSolidList"/>
    <dgm:cxn modelId="{E671F8A4-B4CE-4078-8A08-A4E89748AA4D}" type="presParOf" srcId="{6D9241CF-38F3-40B6-A6EE-F34DEA42BB9C}" destId="{80FB60A7-0BE4-46FD-97B3-EA4D8EF7B4D8}" srcOrd="2" destOrd="0" presId="urn:microsoft.com/office/officeart/2018/2/layout/IconVerticalSolidList"/>
    <dgm:cxn modelId="{8C6FE2C2-0579-400A-8894-A96BD396D836}" type="presParOf" srcId="{6D9241CF-38F3-40B6-A6EE-F34DEA42BB9C}" destId="{3CD50518-C52B-40FE-9E73-E6D14E3AAC40}" srcOrd="3" destOrd="0" presId="urn:microsoft.com/office/officeart/2018/2/layout/IconVerticalSolidList"/>
    <dgm:cxn modelId="{131D4803-0C7E-40F9-8267-D45EFD068D94}" type="presParOf" srcId="{3AE7EC91-4113-430C-BFA4-F0A1A2313C0C}" destId="{45B26130-E03A-4337-B11E-D7536CF661F6}" srcOrd="1" destOrd="0" presId="urn:microsoft.com/office/officeart/2018/2/layout/IconVerticalSolidList"/>
    <dgm:cxn modelId="{5E9D928D-D401-4C7E-824A-E62CCEC19F75}" type="presParOf" srcId="{3AE7EC91-4113-430C-BFA4-F0A1A2313C0C}" destId="{71591D61-CAC4-49A6-9D04-E3495AA8FDFF}" srcOrd="2" destOrd="0" presId="urn:microsoft.com/office/officeart/2018/2/layout/IconVerticalSolidList"/>
    <dgm:cxn modelId="{75811EB8-7D6B-4BCD-950D-88778DE6E3D1}" type="presParOf" srcId="{71591D61-CAC4-49A6-9D04-E3495AA8FDFF}" destId="{94BB5973-B1A7-49A8-B695-773EEC599C67}" srcOrd="0" destOrd="0" presId="urn:microsoft.com/office/officeart/2018/2/layout/IconVerticalSolidList"/>
    <dgm:cxn modelId="{08151820-D17A-4D5A-A308-CFD2F201DF34}" type="presParOf" srcId="{71591D61-CAC4-49A6-9D04-E3495AA8FDFF}" destId="{BCAB1BDD-7BE1-4BAB-8C6D-BDFEF98B9AD0}" srcOrd="1" destOrd="0" presId="urn:microsoft.com/office/officeart/2018/2/layout/IconVerticalSolidList"/>
    <dgm:cxn modelId="{21E95FB5-C027-40D2-AE5F-2B0E7682B6B9}" type="presParOf" srcId="{71591D61-CAC4-49A6-9D04-E3495AA8FDFF}" destId="{82B2DABC-A43A-42A4-92E4-B262813C2799}" srcOrd="2" destOrd="0" presId="urn:microsoft.com/office/officeart/2018/2/layout/IconVerticalSolidList"/>
    <dgm:cxn modelId="{E57FC914-766D-414A-9181-2FD8258B2418}" type="presParOf" srcId="{71591D61-CAC4-49A6-9D04-E3495AA8FDFF}" destId="{2B21E144-F1EA-4AA4-929B-1D00203387F5}" srcOrd="3" destOrd="0" presId="urn:microsoft.com/office/officeart/2018/2/layout/IconVerticalSolidList"/>
    <dgm:cxn modelId="{D4CE0286-8250-48A5-B16D-EF3CCF7F271F}" type="presParOf" srcId="{3AE7EC91-4113-430C-BFA4-F0A1A2313C0C}" destId="{84B03CEC-D8BD-42D0-A158-535AD46D4139}" srcOrd="3" destOrd="0" presId="urn:microsoft.com/office/officeart/2018/2/layout/IconVerticalSolidList"/>
    <dgm:cxn modelId="{07826FCB-AFF4-4C17-B68F-EB6738A76999}" type="presParOf" srcId="{3AE7EC91-4113-430C-BFA4-F0A1A2313C0C}" destId="{11CEE375-03C4-4507-93A7-CC6040937732}" srcOrd="4" destOrd="0" presId="urn:microsoft.com/office/officeart/2018/2/layout/IconVerticalSolidList"/>
    <dgm:cxn modelId="{932F7ECF-0700-4A27-8987-7802B9F7D68C}" type="presParOf" srcId="{11CEE375-03C4-4507-93A7-CC6040937732}" destId="{25BE8833-C95F-4285-A1EE-3A325E476CA3}" srcOrd="0" destOrd="0" presId="urn:microsoft.com/office/officeart/2018/2/layout/IconVerticalSolidList"/>
    <dgm:cxn modelId="{87AC2EA1-E6D2-4301-BC18-AB40986E4FEA}" type="presParOf" srcId="{11CEE375-03C4-4507-93A7-CC6040937732}" destId="{AA03C2D2-037A-4DA1-898E-FE1C8D250FA6}" srcOrd="1" destOrd="0" presId="urn:microsoft.com/office/officeart/2018/2/layout/IconVerticalSolidList"/>
    <dgm:cxn modelId="{DF479772-DECB-41CB-8B8B-366846B106DB}" type="presParOf" srcId="{11CEE375-03C4-4507-93A7-CC6040937732}" destId="{DEB070BA-C100-4224-96D7-D8D65240D976}" srcOrd="2" destOrd="0" presId="urn:microsoft.com/office/officeart/2018/2/layout/IconVerticalSolidList"/>
    <dgm:cxn modelId="{AD88708B-E803-4FE3-AA71-D2E4684150FD}" type="presParOf" srcId="{11CEE375-03C4-4507-93A7-CC6040937732}" destId="{E1EC19E5-9775-403D-A57A-808187D3225A}" srcOrd="3" destOrd="0" presId="urn:microsoft.com/office/officeart/2018/2/layout/IconVerticalSolidList"/>
    <dgm:cxn modelId="{CDE037D3-12AE-48BF-8B37-CBE561FD241D}" type="presParOf" srcId="{3AE7EC91-4113-430C-BFA4-F0A1A2313C0C}" destId="{852D8B40-03F9-401C-A1FB-5A5289A8A218}" srcOrd="5" destOrd="0" presId="urn:microsoft.com/office/officeart/2018/2/layout/IconVerticalSolidList"/>
    <dgm:cxn modelId="{B1965F56-C17D-46DD-90C6-1F1AC2FBC518}" type="presParOf" srcId="{3AE7EC91-4113-430C-BFA4-F0A1A2313C0C}" destId="{CF42FCEB-1AA9-47A1-B533-B6D3DC9B7FE0}" srcOrd="6" destOrd="0" presId="urn:microsoft.com/office/officeart/2018/2/layout/IconVerticalSolidList"/>
    <dgm:cxn modelId="{312A9820-9755-4211-9ECE-24CCDEC890B1}" type="presParOf" srcId="{CF42FCEB-1AA9-47A1-B533-B6D3DC9B7FE0}" destId="{D247482A-9B7A-4ACA-9D0C-F410D9FCF49A}" srcOrd="0" destOrd="0" presId="urn:microsoft.com/office/officeart/2018/2/layout/IconVerticalSolidList"/>
    <dgm:cxn modelId="{77E63E4F-FC66-4D0A-8F0F-2D72AF32C485}" type="presParOf" srcId="{CF42FCEB-1AA9-47A1-B533-B6D3DC9B7FE0}" destId="{54F49FFD-31E3-4954-832E-52DCA4945D37}" srcOrd="1" destOrd="0" presId="urn:microsoft.com/office/officeart/2018/2/layout/IconVerticalSolidList"/>
    <dgm:cxn modelId="{A494E0E2-9B41-4298-9553-CD9F25907E2F}" type="presParOf" srcId="{CF42FCEB-1AA9-47A1-B533-B6D3DC9B7FE0}" destId="{79B61F83-560E-417C-A313-58A9BEEF5C97}" srcOrd="2" destOrd="0" presId="urn:microsoft.com/office/officeart/2018/2/layout/IconVerticalSolidList"/>
    <dgm:cxn modelId="{BE04E3D6-C96A-4700-A8FF-78A79B4CB36C}" type="presParOf" srcId="{CF42FCEB-1AA9-47A1-B533-B6D3DC9B7FE0}" destId="{0189ECF2-A128-4625-8B80-3A1AB8EEE05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FF9D4D-0C11-4720-87BF-4178AB117E19}">
      <dsp:nvSpPr>
        <dsp:cNvPr id="0" name=""/>
        <dsp:cNvSpPr/>
      </dsp:nvSpPr>
      <dsp:spPr>
        <a:xfrm>
          <a:off x="0" y="0"/>
          <a:ext cx="7524888" cy="9878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63AB3D-51C9-4A85-8107-C8388567F57B}">
      <dsp:nvSpPr>
        <dsp:cNvPr id="0" name=""/>
        <dsp:cNvSpPr/>
      </dsp:nvSpPr>
      <dsp:spPr>
        <a:xfrm>
          <a:off x="298825" y="222689"/>
          <a:ext cx="543319" cy="5433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6BD328-787D-4124-B059-40151E05086A}">
      <dsp:nvSpPr>
        <dsp:cNvPr id="0" name=""/>
        <dsp:cNvSpPr/>
      </dsp:nvSpPr>
      <dsp:spPr>
        <a:xfrm>
          <a:off x="1140971" y="422"/>
          <a:ext cx="6383916" cy="987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548" tIns="104548" rIns="104548" bIns="104548" numCol="1" spcCol="1270" anchor="ctr" anchorCtr="0">
          <a:noAutofit/>
        </a:bodyPr>
        <a:lstStyle/>
        <a:p>
          <a:pPr marL="0" lvl="0" indent="0" algn="l" defTabSz="711200">
            <a:lnSpc>
              <a:spcPct val="90000"/>
            </a:lnSpc>
            <a:spcBef>
              <a:spcPct val="0"/>
            </a:spcBef>
            <a:spcAft>
              <a:spcPct val="35000"/>
            </a:spcAft>
            <a:buNone/>
          </a:pPr>
          <a:r>
            <a:rPr lang="en-US" sz="1600" kern="1200" dirty="0"/>
            <a:t>First contact for patients.</a:t>
          </a:r>
        </a:p>
      </dsp:txBody>
      <dsp:txXfrm>
        <a:off x="1140971" y="422"/>
        <a:ext cx="6383916" cy="987854"/>
      </dsp:txXfrm>
    </dsp:sp>
    <dsp:sp modelId="{5BC4DE4A-CCF1-4593-A9B5-027602E85F25}">
      <dsp:nvSpPr>
        <dsp:cNvPr id="0" name=""/>
        <dsp:cNvSpPr/>
      </dsp:nvSpPr>
      <dsp:spPr>
        <a:xfrm>
          <a:off x="0" y="1235239"/>
          <a:ext cx="7524888" cy="9878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3C65A-20E0-455F-A296-009CB13EE5AC}">
      <dsp:nvSpPr>
        <dsp:cNvPr id="0" name=""/>
        <dsp:cNvSpPr/>
      </dsp:nvSpPr>
      <dsp:spPr>
        <a:xfrm>
          <a:off x="298825" y="1457507"/>
          <a:ext cx="543319" cy="5433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EE7D88-B492-49CF-BF8B-382167E5FA93}">
      <dsp:nvSpPr>
        <dsp:cNvPr id="0" name=""/>
        <dsp:cNvSpPr/>
      </dsp:nvSpPr>
      <dsp:spPr>
        <a:xfrm>
          <a:off x="1140971" y="1235239"/>
          <a:ext cx="6383916" cy="987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548" tIns="104548" rIns="104548" bIns="104548" numCol="1" spcCol="1270" anchor="ctr" anchorCtr="0">
          <a:noAutofit/>
        </a:bodyPr>
        <a:lstStyle/>
        <a:p>
          <a:pPr marL="0" lvl="0" indent="0" algn="l" defTabSz="711200">
            <a:lnSpc>
              <a:spcPct val="90000"/>
            </a:lnSpc>
            <a:spcBef>
              <a:spcPct val="0"/>
            </a:spcBef>
            <a:spcAft>
              <a:spcPct val="35000"/>
            </a:spcAft>
            <a:buNone/>
          </a:pPr>
          <a:r>
            <a:rPr lang="en-US" sz="1600" kern="1200" dirty="0"/>
            <a:t>Conduct medical assessments with patients &amp; discussing the matter with other team members (e.g., doctors )</a:t>
          </a:r>
        </a:p>
      </dsp:txBody>
      <dsp:txXfrm>
        <a:off x="1140971" y="1235239"/>
        <a:ext cx="6383916" cy="987854"/>
      </dsp:txXfrm>
    </dsp:sp>
    <dsp:sp modelId="{207600AA-3370-4FDE-A4FE-5DD92553394D}">
      <dsp:nvSpPr>
        <dsp:cNvPr id="0" name=""/>
        <dsp:cNvSpPr/>
      </dsp:nvSpPr>
      <dsp:spPr>
        <a:xfrm>
          <a:off x="0" y="2470057"/>
          <a:ext cx="7524888" cy="9878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62DB1B-C6E4-41EF-AF28-F05AD98D0474}">
      <dsp:nvSpPr>
        <dsp:cNvPr id="0" name=""/>
        <dsp:cNvSpPr/>
      </dsp:nvSpPr>
      <dsp:spPr>
        <a:xfrm>
          <a:off x="298825" y="2692324"/>
          <a:ext cx="543319" cy="5433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198A91-01D4-4B73-8110-E937619068AE}">
      <dsp:nvSpPr>
        <dsp:cNvPr id="0" name=""/>
        <dsp:cNvSpPr/>
      </dsp:nvSpPr>
      <dsp:spPr>
        <a:xfrm>
          <a:off x="1140971" y="2470057"/>
          <a:ext cx="6383916" cy="987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548" tIns="104548" rIns="104548" bIns="104548" numCol="1" spcCol="1270" anchor="ctr" anchorCtr="0">
          <a:noAutofit/>
        </a:bodyPr>
        <a:lstStyle/>
        <a:p>
          <a:pPr marL="0" lvl="0" indent="0" algn="l" defTabSz="711200">
            <a:lnSpc>
              <a:spcPct val="90000"/>
            </a:lnSpc>
            <a:spcBef>
              <a:spcPct val="0"/>
            </a:spcBef>
            <a:spcAft>
              <a:spcPct val="35000"/>
            </a:spcAft>
            <a:buNone/>
          </a:pPr>
          <a:r>
            <a:rPr lang="en-US" sz="1600" kern="1200" dirty="0"/>
            <a:t>Communication is key to determine the emergency of patient's health problems and arrange appointments</a:t>
          </a:r>
        </a:p>
      </dsp:txBody>
      <dsp:txXfrm>
        <a:off x="1140971" y="2470057"/>
        <a:ext cx="6383916" cy="9878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0CA5D-10A7-4A4C-9589-FFBE75207900}">
      <dsp:nvSpPr>
        <dsp:cNvPr id="0" name=""/>
        <dsp:cNvSpPr/>
      </dsp:nvSpPr>
      <dsp:spPr>
        <a:xfrm>
          <a:off x="0" y="107"/>
          <a:ext cx="8200749" cy="9471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52557A-8507-4192-94FD-1DC22841B8E4}">
      <dsp:nvSpPr>
        <dsp:cNvPr id="0" name=""/>
        <dsp:cNvSpPr/>
      </dsp:nvSpPr>
      <dsp:spPr>
        <a:xfrm>
          <a:off x="286503" y="213209"/>
          <a:ext cx="520916" cy="5209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DBC40F-BFCD-4F67-A867-6CF8174BC4E7}">
      <dsp:nvSpPr>
        <dsp:cNvPr id="0" name=""/>
        <dsp:cNvSpPr/>
      </dsp:nvSpPr>
      <dsp:spPr>
        <a:xfrm>
          <a:off x="1232055" y="0"/>
          <a:ext cx="6682709" cy="1065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66" tIns="112766" rIns="112766" bIns="112766" numCol="1" spcCol="1270" anchor="ctr" anchorCtr="0">
          <a:noAutofit/>
        </a:bodyPr>
        <a:lstStyle/>
        <a:p>
          <a:pPr marL="0" lvl="0" indent="0" algn="l" defTabSz="622300">
            <a:lnSpc>
              <a:spcPct val="90000"/>
            </a:lnSpc>
            <a:spcBef>
              <a:spcPct val="0"/>
            </a:spcBef>
            <a:spcAft>
              <a:spcPct val="35000"/>
            </a:spcAft>
            <a:buNone/>
          </a:pPr>
          <a:r>
            <a:rPr lang="en-US" sz="1400" kern="1200"/>
            <a:t>Study found majority of medical receptionists were female &amp; employed for a long period of time.</a:t>
          </a:r>
        </a:p>
      </dsp:txBody>
      <dsp:txXfrm>
        <a:off x="1232055" y="0"/>
        <a:ext cx="6682709" cy="1065510"/>
      </dsp:txXfrm>
    </dsp:sp>
    <dsp:sp modelId="{1C2FA7E6-13C0-47CB-B828-E751107450F6}">
      <dsp:nvSpPr>
        <dsp:cNvPr id="0" name=""/>
        <dsp:cNvSpPr/>
      </dsp:nvSpPr>
      <dsp:spPr>
        <a:xfrm>
          <a:off x="0" y="1229542"/>
          <a:ext cx="8200749" cy="9471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66E278-2145-48AC-A0A2-03DB0ADA58CD}">
      <dsp:nvSpPr>
        <dsp:cNvPr id="0" name=""/>
        <dsp:cNvSpPr/>
      </dsp:nvSpPr>
      <dsp:spPr>
        <a:xfrm>
          <a:off x="286503" y="1442644"/>
          <a:ext cx="520916" cy="5209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0F9872-1B40-4F42-869B-64CACA2068F0}">
      <dsp:nvSpPr>
        <dsp:cNvPr id="0" name=""/>
        <dsp:cNvSpPr/>
      </dsp:nvSpPr>
      <dsp:spPr>
        <a:xfrm>
          <a:off x="974704" y="1131238"/>
          <a:ext cx="6682709" cy="1065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66" tIns="112766" rIns="112766" bIns="112766" numCol="1" spcCol="1270" anchor="ctr" anchorCtr="0">
          <a:noAutofit/>
        </a:bodyPr>
        <a:lstStyle/>
        <a:p>
          <a:pPr marL="0" lvl="0" indent="0" algn="l" defTabSz="622300">
            <a:lnSpc>
              <a:spcPct val="90000"/>
            </a:lnSpc>
            <a:spcBef>
              <a:spcPct val="0"/>
            </a:spcBef>
            <a:spcAft>
              <a:spcPct val="35000"/>
            </a:spcAft>
            <a:buNone/>
          </a:pPr>
          <a:r>
            <a:rPr lang="en-US" sz="1400" kern="1200"/>
            <a:t>Participate in teamwork, cohesively work with other individuals in GP practice. </a:t>
          </a:r>
        </a:p>
      </dsp:txBody>
      <dsp:txXfrm>
        <a:off x="974704" y="1131238"/>
        <a:ext cx="6682709" cy="1065510"/>
      </dsp:txXfrm>
    </dsp:sp>
    <dsp:sp modelId="{0B27A7D4-EC53-4762-8484-84DA005FC1E1}">
      <dsp:nvSpPr>
        <dsp:cNvPr id="0" name=""/>
        <dsp:cNvSpPr/>
      </dsp:nvSpPr>
      <dsp:spPr>
        <a:xfrm>
          <a:off x="0" y="2458977"/>
          <a:ext cx="8200749" cy="9471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BD9C8B-2DE8-4B1D-B7AA-3E1587A2624D}">
      <dsp:nvSpPr>
        <dsp:cNvPr id="0" name=""/>
        <dsp:cNvSpPr/>
      </dsp:nvSpPr>
      <dsp:spPr>
        <a:xfrm>
          <a:off x="286503" y="2672079"/>
          <a:ext cx="520916" cy="5209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6B38C2-B006-4123-A543-9108E6AF4829}">
      <dsp:nvSpPr>
        <dsp:cNvPr id="0" name=""/>
        <dsp:cNvSpPr/>
      </dsp:nvSpPr>
      <dsp:spPr>
        <a:xfrm>
          <a:off x="1222699" y="2459084"/>
          <a:ext cx="6682709" cy="1065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66" tIns="112766" rIns="112766" bIns="112766" numCol="1" spcCol="1270" anchor="ctr" anchorCtr="0">
          <a:noAutofit/>
        </a:bodyPr>
        <a:lstStyle/>
        <a:p>
          <a:pPr marL="0" lvl="0" indent="0" algn="l" defTabSz="622300">
            <a:lnSpc>
              <a:spcPct val="90000"/>
            </a:lnSpc>
            <a:spcBef>
              <a:spcPct val="0"/>
            </a:spcBef>
            <a:spcAft>
              <a:spcPct val="35000"/>
            </a:spcAft>
            <a:buNone/>
          </a:pPr>
          <a:endParaRPr lang="en-US" sz="1400" kern="1200" dirty="0"/>
        </a:p>
        <a:p>
          <a:pPr marL="0" lvl="0" indent="0" algn="l" defTabSz="622300">
            <a:lnSpc>
              <a:spcPct val="90000"/>
            </a:lnSpc>
            <a:spcBef>
              <a:spcPct val="0"/>
            </a:spcBef>
            <a:spcAft>
              <a:spcPct val="35000"/>
            </a:spcAft>
            <a:buNone/>
          </a:pPr>
          <a:r>
            <a:rPr lang="en-US" sz="1400" kern="1200" dirty="0"/>
            <a:t>Training is essential, teaches them their responsibilities &amp; opens their viewpoint.</a:t>
          </a:r>
        </a:p>
        <a:p>
          <a:pPr marL="0" lvl="0" indent="0" algn="l" defTabSz="622300">
            <a:lnSpc>
              <a:spcPct val="90000"/>
            </a:lnSpc>
            <a:spcBef>
              <a:spcPct val="0"/>
            </a:spcBef>
            <a:spcAft>
              <a:spcPct val="35000"/>
            </a:spcAft>
            <a:buNone/>
          </a:pPr>
          <a:r>
            <a:rPr lang="en-US" sz="1400" kern="1200" dirty="0"/>
            <a:t>E.g. , Carnegie et el. (1996) Found when there was no receptionist training, they had a negative view on being part of preventive medical activities, in comparison to when training is provided </a:t>
          </a:r>
        </a:p>
        <a:p>
          <a:pPr marL="0" lvl="0" indent="0" algn="l" defTabSz="622300">
            <a:lnSpc>
              <a:spcPct val="90000"/>
            </a:lnSpc>
            <a:spcBef>
              <a:spcPct val="0"/>
            </a:spcBef>
            <a:spcAft>
              <a:spcPct val="35000"/>
            </a:spcAft>
            <a:buNone/>
          </a:pPr>
          <a:endParaRPr lang="en-US" sz="1400" kern="1200" dirty="0"/>
        </a:p>
      </dsp:txBody>
      <dsp:txXfrm>
        <a:off x="1222699" y="2459084"/>
        <a:ext cx="6682709" cy="10655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44E48-E7B8-FD4D-968B-8496B5485349}">
      <dsp:nvSpPr>
        <dsp:cNvPr id="0" name=""/>
        <dsp:cNvSpPr/>
      </dsp:nvSpPr>
      <dsp:spPr>
        <a:xfrm>
          <a:off x="0" y="0"/>
          <a:ext cx="8001966"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824C79-2941-A44D-8153-005D19D8AE26}">
      <dsp:nvSpPr>
        <dsp:cNvPr id="0" name=""/>
        <dsp:cNvSpPr/>
      </dsp:nvSpPr>
      <dsp:spPr>
        <a:xfrm>
          <a:off x="0" y="0"/>
          <a:ext cx="8001966" cy="761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No entry requirements required </a:t>
          </a:r>
        </a:p>
      </dsp:txBody>
      <dsp:txXfrm>
        <a:off x="0" y="0"/>
        <a:ext cx="8001966" cy="761879"/>
      </dsp:txXfrm>
    </dsp:sp>
    <dsp:sp modelId="{C03763F1-3390-F14D-B813-69C92ED85BFB}">
      <dsp:nvSpPr>
        <dsp:cNvPr id="0" name=""/>
        <dsp:cNvSpPr/>
      </dsp:nvSpPr>
      <dsp:spPr>
        <a:xfrm>
          <a:off x="0" y="761878"/>
          <a:ext cx="8001966"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EBA883-46FB-624C-A686-D15DE8FD8D7B}">
      <dsp:nvSpPr>
        <dsp:cNvPr id="0" name=""/>
        <dsp:cNvSpPr/>
      </dsp:nvSpPr>
      <dsp:spPr>
        <a:xfrm>
          <a:off x="0" y="761879"/>
          <a:ext cx="8001966" cy="761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May ask for GCSE/ equivalent qualifications.</a:t>
          </a:r>
        </a:p>
      </dsp:txBody>
      <dsp:txXfrm>
        <a:off x="0" y="761879"/>
        <a:ext cx="8001966" cy="761879"/>
      </dsp:txXfrm>
    </dsp:sp>
    <dsp:sp modelId="{06461AFA-0861-BE46-A63E-3DF09EA143A2}">
      <dsp:nvSpPr>
        <dsp:cNvPr id="0" name=""/>
        <dsp:cNvSpPr/>
      </dsp:nvSpPr>
      <dsp:spPr>
        <a:xfrm>
          <a:off x="0" y="1523757"/>
          <a:ext cx="8001966"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524177-9D6B-0E4C-ACAF-BDEC90ECA1E4}">
      <dsp:nvSpPr>
        <dsp:cNvPr id="0" name=""/>
        <dsp:cNvSpPr/>
      </dsp:nvSpPr>
      <dsp:spPr>
        <a:xfrm>
          <a:off x="0" y="1523758"/>
          <a:ext cx="8001966" cy="761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Personal characteristics  e.g., being friendly and welcoming ,be patient and understanding ,following instructions and procedures,</a:t>
          </a:r>
        </a:p>
      </dsp:txBody>
      <dsp:txXfrm>
        <a:off x="0" y="1523758"/>
        <a:ext cx="8001966" cy="761879"/>
      </dsp:txXfrm>
    </dsp:sp>
    <dsp:sp modelId="{C891D524-AC5E-2146-BD33-ADCECE280FB1}">
      <dsp:nvSpPr>
        <dsp:cNvPr id="0" name=""/>
        <dsp:cNvSpPr/>
      </dsp:nvSpPr>
      <dsp:spPr>
        <a:xfrm>
          <a:off x="0" y="2285637"/>
          <a:ext cx="800196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5039C1-98E3-474C-9313-FCCC058C32AB}">
      <dsp:nvSpPr>
        <dsp:cNvPr id="0" name=""/>
        <dsp:cNvSpPr/>
      </dsp:nvSpPr>
      <dsp:spPr>
        <a:xfrm>
          <a:off x="0" y="2285637"/>
          <a:ext cx="8001966" cy="761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Organization skills, good communication skills, IT skill &amp; also have excellent customer service. </a:t>
          </a:r>
        </a:p>
      </dsp:txBody>
      <dsp:txXfrm>
        <a:off x="0" y="2285637"/>
        <a:ext cx="8001966" cy="7618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6A274-3F49-4A7C-A7F2-0CF9622820DF}">
      <dsp:nvSpPr>
        <dsp:cNvPr id="0" name=""/>
        <dsp:cNvSpPr/>
      </dsp:nvSpPr>
      <dsp:spPr>
        <a:xfrm>
          <a:off x="0" y="2802"/>
          <a:ext cx="5449357" cy="5970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E521A-0960-4838-9B21-FA1FFDDC4DF6}">
      <dsp:nvSpPr>
        <dsp:cNvPr id="0" name=""/>
        <dsp:cNvSpPr/>
      </dsp:nvSpPr>
      <dsp:spPr>
        <a:xfrm>
          <a:off x="180596" y="137130"/>
          <a:ext cx="328356" cy="3283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5598FE-0E80-4C3D-8AEC-9C7D58079833}">
      <dsp:nvSpPr>
        <dsp:cNvPr id="0" name=""/>
        <dsp:cNvSpPr/>
      </dsp:nvSpPr>
      <dsp:spPr>
        <a:xfrm>
          <a:off x="689549" y="2802"/>
          <a:ext cx="4759807" cy="597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84" tIns="63184" rIns="63184" bIns="63184" numCol="1" spcCol="1270" anchor="ctr" anchorCtr="0">
          <a:noAutofit/>
        </a:bodyPr>
        <a:lstStyle/>
        <a:p>
          <a:pPr marL="0" lvl="0" indent="0" algn="l" defTabSz="844550">
            <a:lnSpc>
              <a:spcPct val="90000"/>
            </a:lnSpc>
            <a:spcBef>
              <a:spcPct val="0"/>
            </a:spcBef>
            <a:spcAft>
              <a:spcPct val="35000"/>
            </a:spcAft>
            <a:buNone/>
          </a:pPr>
          <a:r>
            <a:rPr lang="en-US" sz="1900" kern="1200"/>
            <a:t>Communication Skills</a:t>
          </a:r>
        </a:p>
      </dsp:txBody>
      <dsp:txXfrm>
        <a:off x="689549" y="2802"/>
        <a:ext cx="4759807" cy="597012"/>
      </dsp:txXfrm>
    </dsp:sp>
    <dsp:sp modelId="{B4DF2BEC-2CF6-4322-818F-5CF053571FA4}">
      <dsp:nvSpPr>
        <dsp:cNvPr id="0" name=""/>
        <dsp:cNvSpPr/>
      </dsp:nvSpPr>
      <dsp:spPr>
        <a:xfrm>
          <a:off x="0" y="749068"/>
          <a:ext cx="5449357" cy="5970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6EE79-C554-419D-9985-4D1F57427A41}">
      <dsp:nvSpPr>
        <dsp:cNvPr id="0" name=""/>
        <dsp:cNvSpPr/>
      </dsp:nvSpPr>
      <dsp:spPr>
        <a:xfrm>
          <a:off x="180596" y="883395"/>
          <a:ext cx="328356" cy="3283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76E621-D649-49F6-9BFF-A3CF63A4BBDF}">
      <dsp:nvSpPr>
        <dsp:cNvPr id="0" name=""/>
        <dsp:cNvSpPr/>
      </dsp:nvSpPr>
      <dsp:spPr>
        <a:xfrm>
          <a:off x="689549" y="749068"/>
          <a:ext cx="4759807" cy="597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84" tIns="63184" rIns="63184" bIns="63184" numCol="1" spcCol="1270" anchor="ctr" anchorCtr="0">
          <a:noAutofit/>
        </a:bodyPr>
        <a:lstStyle/>
        <a:p>
          <a:pPr marL="0" lvl="0" indent="0" algn="l" defTabSz="844550">
            <a:lnSpc>
              <a:spcPct val="90000"/>
            </a:lnSpc>
            <a:spcBef>
              <a:spcPct val="0"/>
            </a:spcBef>
            <a:spcAft>
              <a:spcPct val="35000"/>
            </a:spcAft>
            <a:buNone/>
          </a:pPr>
          <a:r>
            <a:rPr lang="en-US" sz="1900" kern="1200"/>
            <a:t>Time management skills </a:t>
          </a:r>
        </a:p>
      </dsp:txBody>
      <dsp:txXfrm>
        <a:off x="689549" y="749068"/>
        <a:ext cx="4759807" cy="597012"/>
      </dsp:txXfrm>
    </dsp:sp>
    <dsp:sp modelId="{6454ECF0-C31A-4F1D-BDD9-D34A7E1A403F}">
      <dsp:nvSpPr>
        <dsp:cNvPr id="0" name=""/>
        <dsp:cNvSpPr/>
      </dsp:nvSpPr>
      <dsp:spPr>
        <a:xfrm>
          <a:off x="0" y="1495333"/>
          <a:ext cx="5449357" cy="5970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0F0E57-449C-4375-93F7-110AF74CA177}">
      <dsp:nvSpPr>
        <dsp:cNvPr id="0" name=""/>
        <dsp:cNvSpPr/>
      </dsp:nvSpPr>
      <dsp:spPr>
        <a:xfrm>
          <a:off x="180596" y="1629661"/>
          <a:ext cx="328356" cy="3283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C6491B-3F10-47A8-94B6-128CD610C761}">
      <dsp:nvSpPr>
        <dsp:cNvPr id="0" name=""/>
        <dsp:cNvSpPr/>
      </dsp:nvSpPr>
      <dsp:spPr>
        <a:xfrm>
          <a:off x="689549" y="1495333"/>
          <a:ext cx="4759807" cy="597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84" tIns="63184" rIns="63184" bIns="63184" numCol="1" spcCol="1270" anchor="ctr" anchorCtr="0">
          <a:noAutofit/>
        </a:bodyPr>
        <a:lstStyle/>
        <a:p>
          <a:pPr marL="0" lvl="0" indent="0" algn="l" defTabSz="844550">
            <a:lnSpc>
              <a:spcPct val="90000"/>
            </a:lnSpc>
            <a:spcBef>
              <a:spcPct val="0"/>
            </a:spcBef>
            <a:spcAft>
              <a:spcPct val="35000"/>
            </a:spcAft>
            <a:buNone/>
          </a:pPr>
          <a:r>
            <a:rPr lang="en-US" sz="1900" kern="1200"/>
            <a:t>Technology </a:t>
          </a:r>
        </a:p>
      </dsp:txBody>
      <dsp:txXfrm>
        <a:off x="689549" y="1495333"/>
        <a:ext cx="4759807" cy="597012"/>
      </dsp:txXfrm>
    </dsp:sp>
    <dsp:sp modelId="{4BA3FBA4-6463-426F-BCFB-049AD12D1C2B}">
      <dsp:nvSpPr>
        <dsp:cNvPr id="0" name=""/>
        <dsp:cNvSpPr/>
      </dsp:nvSpPr>
      <dsp:spPr>
        <a:xfrm>
          <a:off x="0" y="2241598"/>
          <a:ext cx="5449357" cy="5970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F85CB-484C-4B14-A541-F6EB52A8134F}">
      <dsp:nvSpPr>
        <dsp:cNvPr id="0" name=""/>
        <dsp:cNvSpPr/>
      </dsp:nvSpPr>
      <dsp:spPr>
        <a:xfrm>
          <a:off x="180596" y="2375926"/>
          <a:ext cx="328356" cy="3283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1ECB02-B928-4183-A01D-95A9A4D2A36D}">
      <dsp:nvSpPr>
        <dsp:cNvPr id="0" name=""/>
        <dsp:cNvSpPr/>
      </dsp:nvSpPr>
      <dsp:spPr>
        <a:xfrm>
          <a:off x="689549" y="2241598"/>
          <a:ext cx="4759807" cy="597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84" tIns="63184" rIns="63184" bIns="63184" numCol="1" spcCol="1270" anchor="ctr" anchorCtr="0">
          <a:noAutofit/>
        </a:bodyPr>
        <a:lstStyle/>
        <a:p>
          <a:pPr marL="0" lvl="0" indent="0" algn="l" defTabSz="844550">
            <a:lnSpc>
              <a:spcPct val="90000"/>
            </a:lnSpc>
            <a:spcBef>
              <a:spcPct val="0"/>
            </a:spcBef>
            <a:spcAft>
              <a:spcPct val="35000"/>
            </a:spcAft>
            <a:buNone/>
          </a:pPr>
          <a:r>
            <a:rPr lang="en-US" sz="1900" kern="1200"/>
            <a:t>Planning and organising </a:t>
          </a:r>
        </a:p>
      </dsp:txBody>
      <dsp:txXfrm>
        <a:off x="689549" y="2241598"/>
        <a:ext cx="4759807" cy="597012"/>
      </dsp:txXfrm>
    </dsp:sp>
    <dsp:sp modelId="{17BA173D-EFAC-4074-B2FA-D47D0320E58E}">
      <dsp:nvSpPr>
        <dsp:cNvPr id="0" name=""/>
        <dsp:cNvSpPr/>
      </dsp:nvSpPr>
      <dsp:spPr>
        <a:xfrm>
          <a:off x="0" y="2987863"/>
          <a:ext cx="5449357" cy="5970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B8FF5-9D92-4D38-B5AC-6D5C99A95E12}">
      <dsp:nvSpPr>
        <dsp:cNvPr id="0" name=""/>
        <dsp:cNvSpPr/>
      </dsp:nvSpPr>
      <dsp:spPr>
        <a:xfrm>
          <a:off x="180596" y="3122191"/>
          <a:ext cx="328356" cy="3283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CEF3E7-9282-412F-9DB5-9057D0CC561E}">
      <dsp:nvSpPr>
        <dsp:cNvPr id="0" name=""/>
        <dsp:cNvSpPr/>
      </dsp:nvSpPr>
      <dsp:spPr>
        <a:xfrm>
          <a:off x="689549" y="2987863"/>
          <a:ext cx="4759807" cy="597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184" tIns="63184" rIns="63184" bIns="63184" numCol="1" spcCol="1270" anchor="ctr" anchorCtr="0">
          <a:noAutofit/>
        </a:bodyPr>
        <a:lstStyle/>
        <a:p>
          <a:pPr marL="0" lvl="0" indent="0" algn="l" defTabSz="844550">
            <a:lnSpc>
              <a:spcPct val="90000"/>
            </a:lnSpc>
            <a:spcBef>
              <a:spcPct val="0"/>
            </a:spcBef>
            <a:spcAft>
              <a:spcPct val="35000"/>
            </a:spcAft>
            <a:buNone/>
          </a:pPr>
          <a:r>
            <a:rPr lang="en-US" sz="1900" kern="1200"/>
            <a:t>Self-management  </a:t>
          </a:r>
        </a:p>
      </dsp:txBody>
      <dsp:txXfrm>
        <a:off x="689549" y="2987863"/>
        <a:ext cx="4759807" cy="5970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0F9D3-D4E2-4D84-B24D-F065383F11B9}">
      <dsp:nvSpPr>
        <dsp:cNvPr id="0" name=""/>
        <dsp:cNvSpPr/>
      </dsp:nvSpPr>
      <dsp:spPr>
        <a:xfrm>
          <a:off x="0" y="1588"/>
          <a:ext cx="5263827" cy="8048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293661-2776-496B-95AC-2A7C4C4E3887}">
      <dsp:nvSpPr>
        <dsp:cNvPr id="0" name=""/>
        <dsp:cNvSpPr/>
      </dsp:nvSpPr>
      <dsp:spPr>
        <a:xfrm>
          <a:off x="243467" y="182679"/>
          <a:ext cx="442668" cy="442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D50518-C52B-40FE-9E73-E6D14E3AAC40}">
      <dsp:nvSpPr>
        <dsp:cNvPr id="0" name=""/>
        <dsp:cNvSpPr/>
      </dsp:nvSpPr>
      <dsp:spPr>
        <a:xfrm>
          <a:off x="929603" y="1588"/>
          <a:ext cx="4334223" cy="80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180" tIns="85180" rIns="85180" bIns="85180" numCol="1" spcCol="1270" anchor="ctr" anchorCtr="0">
          <a:noAutofit/>
        </a:bodyPr>
        <a:lstStyle/>
        <a:p>
          <a:pPr marL="0" lvl="0" indent="0" algn="l" defTabSz="977900">
            <a:lnSpc>
              <a:spcPct val="90000"/>
            </a:lnSpc>
            <a:spcBef>
              <a:spcPct val="0"/>
            </a:spcBef>
            <a:spcAft>
              <a:spcPct val="35000"/>
            </a:spcAft>
            <a:buNone/>
          </a:pPr>
          <a:r>
            <a:rPr lang="en-US" sz="2200" kern="1200"/>
            <a:t>Leaderships Skills </a:t>
          </a:r>
        </a:p>
      </dsp:txBody>
      <dsp:txXfrm>
        <a:off x="929603" y="1588"/>
        <a:ext cx="4334223" cy="804851"/>
      </dsp:txXfrm>
    </dsp:sp>
    <dsp:sp modelId="{94BB5973-B1A7-49A8-B695-773EEC599C67}">
      <dsp:nvSpPr>
        <dsp:cNvPr id="0" name=""/>
        <dsp:cNvSpPr/>
      </dsp:nvSpPr>
      <dsp:spPr>
        <a:xfrm>
          <a:off x="0" y="1007651"/>
          <a:ext cx="5263827" cy="8048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B1BDD-7BE1-4BAB-8C6D-BDFEF98B9AD0}">
      <dsp:nvSpPr>
        <dsp:cNvPr id="0" name=""/>
        <dsp:cNvSpPr/>
      </dsp:nvSpPr>
      <dsp:spPr>
        <a:xfrm>
          <a:off x="243467" y="1188743"/>
          <a:ext cx="442668" cy="442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21E144-F1EA-4AA4-929B-1D00203387F5}">
      <dsp:nvSpPr>
        <dsp:cNvPr id="0" name=""/>
        <dsp:cNvSpPr/>
      </dsp:nvSpPr>
      <dsp:spPr>
        <a:xfrm>
          <a:off x="929603" y="1007651"/>
          <a:ext cx="4334223" cy="80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180" tIns="85180" rIns="85180" bIns="85180" numCol="1" spcCol="1270" anchor="ctr" anchorCtr="0">
          <a:noAutofit/>
        </a:bodyPr>
        <a:lstStyle/>
        <a:p>
          <a:pPr marL="0" lvl="0" indent="0" algn="l" defTabSz="977900">
            <a:lnSpc>
              <a:spcPct val="90000"/>
            </a:lnSpc>
            <a:spcBef>
              <a:spcPct val="0"/>
            </a:spcBef>
            <a:spcAft>
              <a:spcPct val="35000"/>
            </a:spcAft>
            <a:buNone/>
          </a:pPr>
          <a:r>
            <a:rPr lang="en-US" sz="2200" kern="1200"/>
            <a:t>Ability to work under pressure </a:t>
          </a:r>
        </a:p>
      </dsp:txBody>
      <dsp:txXfrm>
        <a:off x="929603" y="1007651"/>
        <a:ext cx="4334223" cy="804851"/>
      </dsp:txXfrm>
    </dsp:sp>
    <dsp:sp modelId="{25BE8833-C95F-4285-A1EE-3A325E476CA3}">
      <dsp:nvSpPr>
        <dsp:cNvPr id="0" name=""/>
        <dsp:cNvSpPr/>
      </dsp:nvSpPr>
      <dsp:spPr>
        <a:xfrm>
          <a:off x="0" y="2013715"/>
          <a:ext cx="5263827" cy="8048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03C2D2-037A-4DA1-898E-FE1C8D250FA6}">
      <dsp:nvSpPr>
        <dsp:cNvPr id="0" name=""/>
        <dsp:cNvSpPr/>
      </dsp:nvSpPr>
      <dsp:spPr>
        <a:xfrm>
          <a:off x="243467" y="2194807"/>
          <a:ext cx="442668" cy="442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EC19E5-9775-403D-A57A-808187D3225A}">
      <dsp:nvSpPr>
        <dsp:cNvPr id="0" name=""/>
        <dsp:cNvSpPr/>
      </dsp:nvSpPr>
      <dsp:spPr>
        <a:xfrm>
          <a:off x="929603" y="2013715"/>
          <a:ext cx="4334223" cy="80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180" tIns="85180" rIns="85180" bIns="85180" numCol="1" spcCol="1270" anchor="ctr" anchorCtr="0">
          <a:noAutofit/>
        </a:bodyPr>
        <a:lstStyle/>
        <a:p>
          <a:pPr marL="0" lvl="0" indent="0" algn="l" defTabSz="977900">
            <a:lnSpc>
              <a:spcPct val="90000"/>
            </a:lnSpc>
            <a:spcBef>
              <a:spcPct val="0"/>
            </a:spcBef>
            <a:spcAft>
              <a:spcPct val="35000"/>
            </a:spcAft>
            <a:buNone/>
          </a:pPr>
          <a:r>
            <a:rPr lang="en-US" sz="2200" kern="1200"/>
            <a:t>Adaptability</a:t>
          </a:r>
        </a:p>
      </dsp:txBody>
      <dsp:txXfrm>
        <a:off x="929603" y="2013715"/>
        <a:ext cx="4334223" cy="804851"/>
      </dsp:txXfrm>
    </dsp:sp>
    <dsp:sp modelId="{D247482A-9B7A-4ACA-9D0C-F410D9FCF49A}">
      <dsp:nvSpPr>
        <dsp:cNvPr id="0" name=""/>
        <dsp:cNvSpPr/>
      </dsp:nvSpPr>
      <dsp:spPr>
        <a:xfrm>
          <a:off x="0" y="3019779"/>
          <a:ext cx="5263827" cy="8048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F49FFD-31E3-4954-832E-52DCA4945D37}">
      <dsp:nvSpPr>
        <dsp:cNvPr id="0" name=""/>
        <dsp:cNvSpPr/>
      </dsp:nvSpPr>
      <dsp:spPr>
        <a:xfrm>
          <a:off x="243467" y="3200871"/>
          <a:ext cx="442668" cy="4426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89ECF2-A128-4625-8B80-3A1AB8EEE059}">
      <dsp:nvSpPr>
        <dsp:cNvPr id="0" name=""/>
        <dsp:cNvSpPr/>
      </dsp:nvSpPr>
      <dsp:spPr>
        <a:xfrm>
          <a:off x="929603" y="3019779"/>
          <a:ext cx="4334223" cy="80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180" tIns="85180" rIns="85180" bIns="85180" numCol="1" spcCol="1270" anchor="ctr" anchorCtr="0">
          <a:noAutofit/>
        </a:bodyPr>
        <a:lstStyle/>
        <a:p>
          <a:pPr marL="0" lvl="0" indent="0" algn="l" defTabSz="977900">
            <a:lnSpc>
              <a:spcPct val="90000"/>
            </a:lnSpc>
            <a:spcBef>
              <a:spcPct val="0"/>
            </a:spcBef>
            <a:spcAft>
              <a:spcPct val="35000"/>
            </a:spcAft>
            <a:buNone/>
          </a:pPr>
          <a:r>
            <a:rPr lang="en-US" sz="2200" kern="1200"/>
            <a:t>Critical thinking </a:t>
          </a:r>
        </a:p>
      </dsp:txBody>
      <dsp:txXfrm>
        <a:off x="929603" y="3019779"/>
        <a:ext cx="4334223" cy="80485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E3A63-BA90-A247-9649-D6AD87C9B36B}" type="datetimeFigureOut">
              <a:rPr lang="en-US" smtClean="0"/>
              <a:t>4/13/21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58299B-6A13-B244-BCDA-B0B3226613A3}" type="slidenum">
              <a:rPr lang="en-US" smtClean="0"/>
              <a:t>‹#›</a:t>
            </a:fld>
            <a:endParaRPr lang="en-US"/>
          </a:p>
        </p:txBody>
      </p:sp>
    </p:spTree>
    <p:extLst>
      <p:ext uri="{BB962C8B-B14F-4D97-AF65-F5344CB8AC3E}">
        <p14:creationId xmlns:p14="http://schemas.microsoft.com/office/powerpoint/2010/main" val="32182393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They play an important role, as they are the first contact point, therefore they make the first impression on the patient and this will determine if the patient has a good experience or not, which can affect the overall outcomes of the care provided. </a:t>
            </a:r>
          </a:p>
          <a:p>
            <a:endParaRPr lang="en-US" dirty="0"/>
          </a:p>
          <a:p>
            <a:r>
              <a:rPr lang="en-US" dirty="0"/>
              <a:t>2) It is important to have good communication with the patients, as it helps to build a relationship and by doing this they are able to receive all of the information needed to assess the health situation – e.g. being able to collect personal information for health purposes &amp; this will help to determine how important is it for the patient to see the GP or not, therefore first impression and having good communication is important – as it can make the process of this interaction better. </a:t>
            </a:r>
          </a:p>
          <a:p>
            <a:endParaRPr lang="en-US" dirty="0"/>
          </a:p>
          <a:p>
            <a:r>
              <a:rPr lang="en-US" dirty="0"/>
              <a:t>Patterson, E., Forrester, K., Price, K. and </a:t>
            </a:r>
            <a:r>
              <a:rPr lang="en-US" dirty="0" err="1"/>
              <a:t>Hegney</a:t>
            </a:r>
            <a:r>
              <a:rPr lang="en-US" dirty="0"/>
              <a:t>, D., 2005. Risk reduction in general practice and the role of the receptionist. Journal of law and medicine, 12(3), pp.340-347. [Accessed 9 April 2021].</a:t>
            </a:r>
          </a:p>
          <a:p>
            <a:endParaRPr lang="en-US" dirty="0"/>
          </a:p>
          <a:p>
            <a:endParaRPr lang="en-US" dirty="0"/>
          </a:p>
        </p:txBody>
      </p:sp>
      <p:sp>
        <p:nvSpPr>
          <p:cNvPr id="4" name="Slide Number Placeholder 3"/>
          <p:cNvSpPr>
            <a:spLocks noGrp="1"/>
          </p:cNvSpPr>
          <p:nvPr>
            <p:ph type="sldNum" sz="quarter" idx="5"/>
          </p:nvPr>
        </p:nvSpPr>
        <p:spPr/>
        <p:txBody>
          <a:bodyPr/>
          <a:lstStyle/>
          <a:p>
            <a:fld id="{8558299B-6A13-B244-BCDA-B0B3226613A3}" type="slidenum">
              <a:rPr lang="en-US" smtClean="0"/>
              <a:t>2</a:t>
            </a:fld>
            <a:endParaRPr lang="en-US"/>
          </a:p>
        </p:txBody>
      </p:sp>
    </p:spTree>
    <p:extLst>
      <p:ext uri="{BB962C8B-B14F-4D97-AF65-F5344CB8AC3E}">
        <p14:creationId xmlns:p14="http://schemas.microsoft.com/office/powerpoint/2010/main" val="2427456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US" dirty="0"/>
              <a:t>By seeing this information, it allowed me to reflect on my past as I was working in retail for 16+ years, therefore this research provided me with somewhat of a comfort as it demonstrates that I could possibly work in the environment a long period, which can allow me to build good relationships with my co-workers as well as became a good team member.  </a:t>
            </a:r>
          </a:p>
          <a:p>
            <a:pPr marL="228600" indent="-228600">
              <a:buAutoNum type="arabicParenR"/>
            </a:pPr>
            <a:endParaRPr lang="en-US" dirty="0"/>
          </a:p>
          <a:p>
            <a:pPr marL="228600" indent="-228600">
              <a:buAutoNum type="arabicParenR"/>
            </a:pPr>
            <a:r>
              <a:rPr lang="en-US" dirty="0"/>
              <a:t>This may include people like doctors, nurses, health care assistants and more. It is their responsibilities to exchange information with other professionals so the patient can be cared for effectively and provided with good standard of care and assistance.  </a:t>
            </a:r>
          </a:p>
          <a:p>
            <a:pPr marL="228600" indent="-228600">
              <a:buAutoNum type="arabicParenR"/>
            </a:pPr>
            <a:endParaRPr lang="en-US" dirty="0"/>
          </a:p>
          <a:p>
            <a:pPr marL="228600" indent="-228600">
              <a:buAutoNum type="arabicParenR"/>
            </a:pPr>
            <a:r>
              <a:rPr lang="en-US" dirty="0"/>
              <a:t>Preventive medicine activities - For example, screening for blood pressure and treating it before it causes disease . </a:t>
            </a:r>
          </a:p>
          <a:p>
            <a:pPr marL="228600" indent="-228600">
              <a:buAutoNum type="arabicParenR"/>
            </a:pPr>
            <a:endParaRPr lang="en-US" dirty="0"/>
          </a:p>
          <a:p>
            <a:pPr marL="228600" indent="-228600">
              <a:buAutoNum type="arabicParenR"/>
            </a:pPr>
            <a:r>
              <a:rPr lang="en-US" dirty="0"/>
              <a:t>This shows that training is important as it teaches receptionists their core responsibilities, as well as helping them to have an open mind so they can appreciate and care for the patients effectively. </a:t>
            </a:r>
          </a:p>
          <a:p>
            <a:pPr marL="228600" indent="-228600">
              <a:buAutoNum type="arabicParenR"/>
            </a:pPr>
            <a:endParaRPr lang="en-US" dirty="0"/>
          </a:p>
          <a:p>
            <a:pPr marL="228600" indent="-228600">
              <a:buAutoNum type="arabicParenR"/>
            </a:pPr>
            <a:endParaRPr lang="en-US" dirty="0"/>
          </a:p>
          <a:p>
            <a:pPr marL="228600" indent="-228600">
              <a:buAutoNum type="arabicParenR"/>
            </a:pPr>
            <a:endParaRPr lang="en-US" dirty="0"/>
          </a:p>
          <a:p>
            <a:pPr marL="228600" indent="-228600">
              <a:buAutoNum type="arabicParenR"/>
            </a:pPr>
            <a:r>
              <a:rPr lang="en-US" dirty="0"/>
              <a:t>Carnegie, M.A., Gomel, M.K., Saunders, J.B., Britt, H. and Burns, L., 1996. General practice receptionists' attitudes and beliefs towards preventive medicine before and after training and support interventions. Family practice, 13(6), pp.504-510.</a:t>
            </a:r>
          </a:p>
          <a:p>
            <a:pPr marL="228600" indent="-228600">
              <a:buAutoNum type="arabicParenR"/>
            </a:pPr>
            <a:endParaRPr lang="en-US" dirty="0"/>
          </a:p>
          <a:p>
            <a:pPr marL="228600" indent="-228600">
              <a:buAutoNum type="arabicParenR"/>
            </a:pPr>
            <a:endParaRPr lang="en-US" dirty="0"/>
          </a:p>
          <a:p>
            <a:pPr marL="228600" indent="-228600">
              <a:buAutoNum type="arabicParenR"/>
            </a:pPr>
            <a:endParaRPr lang="en-US" dirty="0"/>
          </a:p>
          <a:p>
            <a:pPr marL="228600" indent="-228600">
              <a:buAutoNum type="arabicParenR"/>
            </a:pPr>
            <a:endParaRPr lang="en-US" dirty="0"/>
          </a:p>
          <a:p>
            <a:pPr marL="228600" indent="-228600">
              <a:buAutoNum type="arabicParenR"/>
            </a:pPr>
            <a:endParaRPr lang="en-US" dirty="0"/>
          </a:p>
          <a:p>
            <a:pPr marL="228600" indent="-228600">
              <a:buAutoNum type="arabicParenR"/>
            </a:pPr>
            <a:endParaRPr lang="en-US" dirty="0"/>
          </a:p>
          <a:p>
            <a:pPr marL="228600" indent="-228600">
              <a:buAutoNum type="arabicParenR"/>
            </a:pPr>
            <a:endParaRPr lang="en-US" dirty="0"/>
          </a:p>
          <a:p>
            <a:pPr marL="228600" indent="-228600">
              <a:buAutoNum type="arabicParenR"/>
            </a:pPr>
            <a:endParaRPr lang="en-US" dirty="0"/>
          </a:p>
        </p:txBody>
      </p:sp>
      <p:sp>
        <p:nvSpPr>
          <p:cNvPr id="4" name="Slide Number Placeholder 3"/>
          <p:cNvSpPr>
            <a:spLocks noGrp="1"/>
          </p:cNvSpPr>
          <p:nvPr>
            <p:ph type="sldNum" sz="quarter" idx="5"/>
          </p:nvPr>
        </p:nvSpPr>
        <p:spPr/>
        <p:txBody>
          <a:bodyPr/>
          <a:lstStyle/>
          <a:p>
            <a:fld id="{8558299B-6A13-B244-BCDA-B0B3226613A3}" type="slidenum">
              <a:rPr lang="en-US" smtClean="0"/>
              <a:t>3</a:t>
            </a:fld>
            <a:endParaRPr lang="en-US"/>
          </a:p>
        </p:txBody>
      </p:sp>
    </p:spTree>
    <p:extLst>
      <p:ext uri="{BB962C8B-B14F-4D97-AF65-F5344CB8AC3E}">
        <p14:creationId xmlns:p14="http://schemas.microsoft.com/office/powerpoint/2010/main" val="4072133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Becoming a receptionist, you do not need any qualifications just your GCSE – such as having good </a:t>
            </a:r>
            <a:r>
              <a:rPr lang="en-US" dirty="0" err="1"/>
              <a:t>Maths</a:t>
            </a:r>
            <a:r>
              <a:rPr lang="en-US" dirty="0"/>
              <a:t> and English skills as well as IT skills. </a:t>
            </a:r>
          </a:p>
          <a:p>
            <a:endParaRPr lang="en-US" dirty="0"/>
          </a:p>
          <a:p>
            <a:endParaRPr lang="en-US" dirty="0"/>
          </a:p>
          <a:p>
            <a:endParaRPr lang="en-US" dirty="0"/>
          </a:p>
          <a:p>
            <a:r>
              <a:rPr lang="en-US" dirty="0"/>
              <a:t>2)Being a receptionist means that you have to be friendly and welcoming so the patients can feel comfortable talking about there problems and this will allow rapport (building a good relationship) between the receptionist and patient. </a:t>
            </a:r>
          </a:p>
          <a:p>
            <a:endParaRPr lang="en-US" dirty="0"/>
          </a:p>
          <a:p>
            <a:r>
              <a:rPr lang="en-US" dirty="0"/>
              <a:t>Health Careers. 2021. Receptionist. [online] Available at: &lt;https://</a:t>
            </a:r>
            <a:r>
              <a:rPr lang="en-US" dirty="0" err="1"/>
              <a:t>www.healthcareers.nhs.uk</a:t>
            </a:r>
            <a:r>
              <a:rPr lang="en-US" dirty="0"/>
              <a:t>/explore-roles/wider-healthcare-team/roles-wider-healthcare-team/administration/receptionist&gt; [Accessed 10 April 2021].</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558299B-6A13-B244-BCDA-B0B3226613A3}" type="slidenum">
              <a:rPr lang="en-US" smtClean="0"/>
              <a:t>4</a:t>
            </a:fld>
            <a:endParaRPr lang="en-US"/>
          </a:p>
        </p:txBody>
      </p:sp>
    </p:spTree>
    <p:extLst>
      <p:ext uri="{BB962C8B-B14F-4D97-AF65-F5344CB8AC3E}">
        <p14:creationId xmlns:p14="http://schemas.microsoft.com/office/powerpoint/2010/main" val="38698838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Skills- </a:t>
            </a:r>
            <a:r>
              <a:rPr lang="en-US" dirty="0" err="1"/>
              <a:t>i</a:t>
            </a:r>
            <a:r>
              <a:rPr lang="en-US" dirty="0"/>
              <a:t> have really good communication skills as </a:t>
            </a:r>
            <a:r>
              <a:rPr lang="en-US" dirty="0" err="1"/>
              <a:t>i</a:t>
            </a:r>
            <a:r>
              <a:rPr lang="en-US" dirty="0"/>
              <a:t> worked in retail for long and served my customers</a:t>
            </a:r>
          </a:p>
          <a:p>
            <a:endParaRPr lang="en-US" dirty="0"/>
          </a:p>
          <a:p>
            <a:r>
              <a:rPr lang="en-US" dirty="0"/>
              <a:t>Time management skills – </a:t>
            </a:r>
            <a:r>
              <a:rPr lang="en-US" dirty="0" err="1"/>
              <a:t>i</a:t>
            </a:r>
            <a:r>
              <a:rPr lang="en-US" dirty="0"/>
              <a:t> have good time management skills because when </a:t>
            </a:r>
            <a:r>
              <a:rPr lang="en-US" dirty="0" err="1"/>
              <a:t>i</a:t>
            </a:r>
            <a:r>
              <a:rPr lang="en-US" dirty="0"/>
              <a:t> went to work  </a:t>
            </a:r>
            <a:r>
              <a:rPr lang="en-US" dirty="0" err="1"/>
              <a:t>i</a:t>
            </a:r>
            <a:r>
              <a:rPr lang="en-US" dirty="0"/>
              <a:t> had had to be on time so the stock can come in. and also manage work and home life together </a:t>
            </a:r>
          </a:p>
          <a:p>
            <a:endParaRPr lang="en-US" dirty="0"/>
          </a:p>
          <a:p>
            <a:r>
              <a:rPr lang="en-US" dirty="0"/>
              <a:t>Technology – </a:t>
            </a:r>
            <a:r>
              <a:rPr lang="en-US" dirty="0" err="1"/>
              <a:t>i</a:t>
            </a:r>
            <a:r>
              <a:rPr lang="en-US" dirty="0"/>
              <a:t> have used a digital cashier where there was a code that should be scanned for the item and </a:t>
            </a:r>
            <a:r>
              <a:rPr lang="en-US" dirty="0" err="1"/>
              <a:t>i</a:t>
            </a:r>
            <a:r>
              <a:rPr lang="en-US" dirty="0"/>
              <a:t> send emails to people on my boss’s behalf </a:t>
            </a:r>
          </a:p>
          <a:p>
            <a:endParaRPr lang="en-US" dirty="0"/>
          </a:p>
          <a:p>
            <a:r>
              <a:rPr lang="en-US" dirty="0"/>
              <a:t>Planning and organising – I  planned on what stock to order, what we needed and </a:t>
            </a:r>
            <a:r>
              <a:rPr lang="en-US" dirty="0" err="1"/>
              <a:t>organised</a:t>
            </a:r>
            <a:r>
              <a:rPr lang="en-US" dirty="0"/>
              <a:t> it. </a:t>
            </a:r>
          </a:p>
          <a:p>
            <a:endParaRPr lang="en-US" dirty="0"/>
          </a:p>
          <a:p>
            <a:endParaRPr lang="en-US" dirty="0"/>
          </a:p>
        </p:txBody>
      </p:sp>
      <p:sp>
        <p:nvSpPr>
          <p:cNvPr id="4" name="Slide Number Placeholder 3"/>
          <p:cNvSpPr>
            <a:spLocks noGrp="1"/>
          </p:cNvSpPr>
          <p:nvPr>
            <p:ph type="sldNum" sz="quarter" idx="5"/>
          </p:nvPr>
        </p:nvSpPr>
        <p:spPr/>
        <p:txBody>
          <a:bodyPr/>
          <a:lstStyle/>
          <a:p>
            <a:fld id="{8558299B-6A13-B244-BCDA-B0B3226613A3}" type="slidenum">
              <a:rPr lang="en-US" smtClean="0"/>
              <a:t>5</a:t>
            </a:fld>
            <a:endParaRPr lang="en-US"/>
          </a:p>
        </p:txBody>
      </p:sp>
    </p:spTree>
    <p:extLst>
      <p:ext uri="{BB962C8B-B14F-4D97-AF65-F5344CB8AC3E}">
        <p14:creationId xmlns:p14="http://schemas.microsoft.com/office/powerpoint/2010/main" val="2201440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need to improve in my leadership where </a:t>
            </a:r>
            <a:r>
              <a:rPr lang="en-US" dirty="0" err="1"/>
              <a:t>i</a:t>
            </a:r>
            <a:r>
              <a:rPr lang="en-US" dirty="0"/>
              <a:t> can </a:t>
            </a:r>
            <a:r>
              <a:rPr lang="en-US"/>
              <a:t>makes decisions </a:t>
            </a:r>
            <a:r>
              <a:rPr lang="en-US" dirty="0"/>
              <a:t>by my self. And if there is something that has to be done </a:t>
            </a:r>
            <a:r>
              <a:rPr lang="en-US" dirty="0" err="1"/>
              <a:t>i</a:t>
            </a:r>
            <a:r>
              <a:rPr lang="en-US" dirty="0"/>
              <a:t> can do it without hesitating . I need to learn  how adapt in new setting with new people. I find it hard top speak up front of everyone. My critical thinking is not strong so </a:t>
            </a:r>
            <a:r>
              <a:rPr lang="en-US" dirty="0" err="1"/>
              <a:t>i</a:t>
            </a:r>
            <a:r>
              <a:rPr lang="en-US" dirty="0"/>
              <a:t> wish to improve on that for better opportunities in the future. </a:t>
            </a:r>
          </a:p>
          <a:p>
            <a:endParaRPr lang="en-US" dirty="0"/>
          </a:p>
        </p:txBody>
      </p:sp>
      <p:sp>
        <p:nvSpPr>
          <p:cNvPr id="4" name="Slide Number Placeholder 3"/>
          <p:cNvSpPr>
            <a:spLocks noGrp="1"/>
          </p:cNvSpPr>
          <p:nvPr>
            <p:ph type="sldNum" sz="quarter" idx="5"/>
          </p:nvPr>
        </p:nvSpPr>
        <p:spPr/>
        <p:txBody>
          <a:bodyPr/>
          <a:lstStyle/>
          <a:p>
            <a:fld id="{8558299B-6A13-B244-BCDA-B0B3226613A3}" type="slidenum">
              <a:rPr lang="en-US" smtClean="0"/>
              <a:t>6</a:t>
            </a:fld>
            <a:endParaRPr lang="en-US"/>
          </a:p>
        </p:txBody>
      </p:sp>
    </p:spTree>
    <p:extLst>
      <p:ext uri="{BB962C8B-B14F-4D97-AF65-F5344CB8AC3E}">
        <p14:creationId xmlns:p14="http://schemas.microsoft.com/office/powerpoint/2010/main" val="2908203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58299B-6A13-B244-BCDA-B0B3226613A3}" type="slidenum">
              <a:rPr lang="en-US" smtClean="0"/>
              <a:t>7</a:t>
            </a:fld>
            <a:endParaRPr lang="en-US"/>
          </a:p>
        </p:txBody>
      </p:sp>
    </p:spTree>
    <p:extLst>
      <p:ext uri="{BB962C8B-B14F-4D97-AF65-F5344CB8AC3E}">
        <p14:creationId xmlns:p14="http://schemas.microsoft.com/office/powerpoint/2010/main" val="2145077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395C5C9-164C-46B3-A87E-7660D39D3106}" type="datetime2">
              <a:rPr lang="en-US" smtClean="0"/>
              <a:t>Tuesday, April 13,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57809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DCFF8A-AAF8-4A12-8A91-9CA0EAF6CBB9}" type="datetime2">
              <a:rPr lang="en-US" smtClean="0"/>
              <a:t>Tuesday, April 13,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43632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BCC25C3-021A-4B0B-8F70-0C181FE1CF45}" type="datetime2">
              <a:rPr lang="en-US" smtClean="0"/>
              <a:t>Tuesday, April 13, 2021</a:t>
            </a:fld>
            <a:endParaRPr lang="en-US"/>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84491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23D88D-8CEC-4ED9-A53B-5596187D9A16}" type="datetime2">
              <a:rPr lang="en-US" smtClean="0"/>
              <a:t>Tuesday, April 13, 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30671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2CCD382-DFDA-4722-A27A-59C21AD112F2}" type="datetime2">
              <a:rPr lang="en-US" smtClean="0"/>
              <a:t>Tuesday, April 13, 2021</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70314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2F2A30D-1C09-413F-AAB1-38F366000715}" type="datetime2">
              <a:rPr lang="en-US" smtClean="0"/>
              <a:t>Tuesday, April 13, 2021</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27978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B82B9C-D65E-4F64-95C3-B10F3B00F0D9}" type="datetime2">
              <a:rPr lang="en-US" smtClean="0"/>
              <a:t>Tuesday, April 13, 2021</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85974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7F5FDCC-6AAC-4A08-B9E0-3793AB5E64C3}" type="datetime2">
              <a:rPr lang="en-US" smtClean="0"/>
              <a:t>Tuesday, April 13, 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2025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49FE94D-439C-40F1-900E-BC07940E3988}" type="datetime2">
              <a:rPr lang="en-US" smtClean="0"/>
              <a:t>Tuesday, April 13, 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51850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Tuesday, April 13,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419623284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Tuesday, April 13,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5202055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Tuesday, April 13,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10609043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Tuesday, April 13,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2203836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Tuesday, April 13, 2021</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60547691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75179A-1E2B-41AB-B400-4F1B4022FAEE}" type="datetime2">
              <a:rPr lang="en-US" smtClean="0"/>
              <a:t>Tuesday, April 13, 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856168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681D0F-6595-4F14-8EF3-954CD87C797B}" type="datetime2">
              <a:rPr lang="en-US" smtClean="0"/>
              <a:t>Tuesday, April 13, 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62513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DEA2CF1-0EB2-4673-802D-3371233E4A77}" type="datetime2">
              <a:rPr lang="en-US" smtClean="0"/>
              <a:t>Tuesday, April 13, 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84391491"/>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background painted texture">
            <a:extLst>
              <a:ext uri="{FF2B5EF4-FFF2-40B4-BE49-F238E27FC236}">
                <a16:creationId xmlns:a16="http://schemas.microsoft.com/office/drawing/2014/main" id="{6C8C9909-F796-49E7-82AD-F2656ED0B1FC}"/>
              </a:ext>
            </a:extLst>
          </p:cNvPr>
          <p:cNvPicPr>
            <a:picLocks noChangeAspect="1"/>
          </p:cNvPicPr>
          <p:nvPr/>
        </p:nvPicPr>
        <p:blipFill rotWithShape="1">
          <a:blip r:embed="rId2"/>
          <a:srcRect l="588" t="839" r="23523"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74000B8-B881-D445-BA21-58AEC30B608A}"/>
              </a:ext>
            </a:extLst>
          </p:cNvPr>
          <p:cNvSpPr>
            <a:spLocks noGrp="1"/>
          </p:cNvSpPr>
          <p:nvPr>
            <p:ph type="ctrTitle"/>
          </p:nvPr>
        </p:nvSpPr>
        <p:spPr>
          <a:xfrm>
            <a:off x="668867" y="1678666"/>
            <a:ext cx="4088190" cy="2369093"/>
          </a:xfrm>
        </p:spPr>
        <p:txBody>
          <a:bodyPr>
            <a:normAutofit/>
          </a:bodyPr>
          <a:lstStyle/>
          <a:p>
            <a:r>
              <a:rPr lang="en-US" sz="4800"/>
              <a:t>Medical Receptionist </a:t>
            </a:r>
          </a:p>
        </p:txBody>
      </p:sp>
      <p:sp>
        <p:nvSpPr>
          <p:cNvPr id="3" name="Subtitle 2">
            <a:extLst>
              <a:ext uri="{FF2B5EF4-FFF2-40B4-BE49-F238E27FC236}">
                <a16:creationId xmlns:a16="http://schemas.microsoft.com/office/drawing/2014/main" id="{6685F94B-7783-544A-8FAF-DC956285EA58}"/>
              </a:ext>
            </a:extLst>
          </p:cNvPr>
          <p:cNvSpPr>
            <a:spLocks noGrp="1"/>
          </p:cNvSpPr>
          <p:nvPr>
            <p:ph type="subTitle" idx="1"/>
          </p:nvPr>
        </p:nvSpPr>
        <p:spPr>
          <a:xfrm>
            <a:off x="677335" y="4050831"/>
            <a:ext cx="4079721" cy="1096901"/>
          </a:xfrm>
        </p:spPr>
        <p:txBody>
          <a:bodyPr>
            <a:normAutofit/>
          </a:bodyPr>
          <a:lstStyle/>
          <a:p>
            <a:r>
              <a:rPr lang="en-US" sz="1600"/>
              <a:t>Ruzina Begum</a:t>
            </a:r>
          </a:p>
          <a:p>
            <a:r>
              <a:rPr lang="en-US" sz="1600"/>
              <a:t>ID:2024464</a:t>
            </a:r>
          </a:p>
        </p:txBody>
      </p:sp>
    </p:spTree>
    <p:extLst>
      <p:ext uri="{BB962C8B-B14F-4D97-AF65-F5344CB8AC3E}">
        <p14:creationId xmlns:p14="http://schemas.microsoft.com/office/powerpoint/2010/main" val="124032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7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93139-0F36-FE44-8B15-8F0874736BF9}"/>
              </a:ext>
            </a:extLst>
          </p:cNvPr>
          <p:cNvSpPr>
            <a:spLocks noGrp="1"/>
          </p:cNvSpPr>
          <p:nvPr>
            <p:ph type="title"/>
          </p:nvPr>
        </p:nvSpPr>
        <p:spPr>
          <a:xfrm>
            <a:off x="677334" y="609600"/>
            <a:ext cx="8596668" cy="1320800"/>
          </a:xfrm>
        </p:spPr>
        <p:txBody>
          <a:bodyPr>
            <a:normAutofit/>
          </a:bodyPr>
          <a:lstStyle/>
          <a:p>
            <a:r>
              <a:rPr lang="en-US"/>
              <a:t>What is a Medical receptionist?</a:t>
            </a:r>
          </a:p>
        </p:txBody>
      </p:sp>
      <p:graphicFrame>
        <p:nvGraphicFramePr>
          <p:cNvPr id="5" name="Content Placeholder 2">
            <a:extLst>
              <a:ext uri="{FF2B5EF4-FFF2-40B4-BE49-F238E27FC236}">
                <a16:creationId xmlns:a16="http://schemas.microsoft.com/office/drawing/2014/main" id="{BC3B01EA-88B1-4AA8-B3E5-88023586DEE2}"/>
              </a:ext>
            </a:extLst>
          </p:cNvPr>
          <p:cNvGraphicFramePr>
            <a:graphicFrameLocks noGrp="1"/>
          </p:cNvGraphicFramePr>
          <p:nvPr>
            <p:ph idx="1"/>
            <p:extLst>
              <p:ext uri="{D42A27DB-BD31-4B8C-83A1-F6EECF244321}">
                <p14:modId xmlns:p14="http://schemas.microsoft.com/office/powerpoint/2010/main" val="3207056901"/>
              </p:ext>
            </p:extLst>
          </p:nvPr>
        </p:nvGraphicFramePr>
        <p:xfrm>
          <a:off x="1749287" y="2160589"/>
          <a:ext cx="7524888" cy="3458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9891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51154-479A-FC4C-AD00-62EB5BA65CF0}"/>
              </a:ext>
            </a:extLst>
          </p:cNvPr>
          <p:cNvSpPr>
            <a:spLocks noGrp="1"/>
          </p:cNvSpPr>
          <p:nvPr>
            <p:ph type="title"/>
          </p:nvPr>
        </p:nvSpPr>
        <p:spPr>
          <a:xfrm>
            <a:off x="677334" y="609600"/>
            <a:ext cx="8596668" cy="1320800"/>
          </a:xfrm>
        </p:spPr>
        <p:txBody>
          <a:bodyPr>
            <a:normAutofit/>
          </a:bodyPr>
          <a:lstStyle/>
          <a:p>
            <a:r>
              <a:rPr lang="en-US"/>
              <a:t>What is a medical receptionist?</a:t>
            </a:r>
          </a:p>
        </p:txBody>
      </p:sp>
      <p:graphicFrame>
        <p:nvGraphicFramePr>
          <p:cNvPr id="5" name="Content Placeholder 2">
            <a:extLst>
              <a:ext uri="{FF2B5EF4-FFF2-40B4-BE49-F238E27FC236}">
                <a16:creationId xmlns:a16="http://schemas.microsoft.com/office/drawing/2014/main" id="{C3932AED-37EF-41F9-89F8-7AE8F803E3D1}"/>
              </a:ext>
            </a:extLst>
          </p:cNvPr>
          <p:cNvGraphicFramePr>
            <a:graphicFrameLocks noGrp="1"/>
          </p:cNvGraphicFramePr>
          <p:nvPr>
            <p:ph idx="1"/>
            <p:extLst>
              <p:ext uri="{D42A27DB-BD31-4B8C-83A1-F6EECF244321}">
                <p14:modId xmlns:p14="http://schemas.microsoft.com/office/powerpoint/2010/main" val="1190933843"/>
              </p:ext>
            </p:extLst>
          </p:nvPr>
        </p:nvGraphicFramePr>
        <p:xfrm>
          <a:off x="1073425" y="2160588"/>
          <a:ext cx="8200749" cy="35245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370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A4BF0-AE97-1D48-8D0A-AC52988AD249}"/>
              </a:ext>
            </a:extLst>
          </p:cNvPr>
          <p:cNvSpPr>
            <a:spLocks noGrp="1"/>
          </p:cNvSpPr>
          <p:nvPr>
            <p:ph type="title"/>
          </p:nvPr>
        </p:nvSpPr>
        <p:spPr>
          <a:xfrm>
            <a:off x="677334" y="609600"/>
            <a:ext cx="8596668" cy="1320800"/>
          </a:xfrm>
        </p:spPr>
        <p:txBody>
          <a:bodyPr>
            <a:normAutofit/>
          </a:bodyPr>
          <a:lstStyle/>
          <a:p>
            <a:r>
              <a:rPr lang="en-US"/>
              <a:t>Entry Requirements</a:t>
            </a:r>
          </a:p>
        </p:txBody>
      </p:sp>
      <p:graphicFrame>
        <p:nvGraphicFramePr>
          <p:cNvPr id="5" name="Content Placeholder 2">
            <a:extLst>
              <a:ext uri="{FF2B5EF4-FFF2-40B4-BE49-F238E27FC236}">
                <a16:creationId xmlns:a16="http://schemas.microsoft.com/office/drawing/2014/main" id="{DD8A3FAF-83A6-4A8D-A4C2-5C2385D1104E}"/>
              </a:ext>
            </a:extLst>
          </p:cNvPr>
          <p:cNvGraphicFramePr>
            <a:graphicFrameLocks noGrp="1"/>
          </p:cNvGraphicFramePr>
          <p:nvPr>
            <p:ph idx="1"/>
            <p:extLst>
              <p:ext uri="{D42A27DB-BD31-4B8C-83A1-F6EECF244321}">
                <p14:modId xmlns:p14="http://schemas.microsoft.com/office/powerpoint/2010/main" val="661545134"/>
              </p:ext>
            </p:extLst>
          </p:nvPr>
        </p:nvGraphicFramePr>
        <p:xfrm>
          <a:off x="974685" y="1905242"/>
          <a:ext cx="8001966" cy="3047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5902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A4BF0-AE97-1D48-8D0A-AC52988AD249}"/>
              </a:ext>
            </a:extLst>
          </p:cNvPr>
          <p:cNvSpPr>
            <a:spLocks noGrp="1"/>
          </p:cNvSpPr>
          <p:nvPr>
            <p:ph type="title"/>
          </p:nvPr>
        </p:nvSpPr>
        <p:spPr>
          <a:xfrm>
            <a:off x="864516" y="854893"/>
            <a:ext cx="3547581" cy="4093028"/>
          </a:xfrm>
        </p:spPr>
        <p:txBody>
          <a:bodyPr anchor="ctr">
            <a:normAutofit/>
          </a:bodyPr>
          <a:lstStyle/>
          <a:p>
            <a:r>
              <a:rPr lang="en-US" sz="4400" dirty="0"/>
              <a:t>Existing academic skills </a:t>
            </a:r>
          </a:p>
        </p:txBody>
      </p:sp>
      <p:graphicFrame>
        <p:nvGraphicFramePr>
          <p:cNvPr id="5" name="Content Placeholder 2">
            <a:extLst>
              <a:ext uri="{FF2B5EF4-FFF2-40B4-BE49-F238E27FC236}">
                <a16:creationId xmlns:a16="http://schemas.microsoft.com/office/drawing/2014/main" id="{85C87B8C-7C89-4533-8656-F1F0E1D2B9E7}"/>
              </a:ext>
            </a:extLst>
          </p:cNvPr>
          <p:cNvGraphicFramePr>
            <a:graphicFrameLocks noGrp="1"/>
          </p:cNvGraphicFramePr>
          <p:nvPr>
            <p:ph idx="1"/>
            <p:extLst>
              <p:ext uri="{D42A27DB-BD31-4B8C-83A1-F6EECF244321}">
                <p14:modId xmlns:p14="http://schemas.microsoft.com/office/powerpoint/2010/main" val="923870796"/>
              </p:ext>
            </p:extLst>
          </p:nvPr>
        </p:nvGraphicFramePr>
        <p:xfrm>
          <a:off x="4598503" y="1382486"/>
          <a:ext cx="5449357" cy="3587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1190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A4BF0-AE97-1D48-8D0A-AC52988AD249}"/>
              </a:ext>
            </a:extLst>
          </p:cNvPr>
          <p:cNvSpPr>
            <a:spLocks noGrp="1"/>
          </p:cNvSpPr>
          <p:nvPr>
            <p:ph type="title"/>
          </p:nvPr>
        </p:nvSpPr>
        <p:spPr>
          <a:xfrm>
            <a:off x="652481" y="1382486"/>
            <a:ext cx="3547581" cy="4093028"/>
          </a:xfrm>
        </p:spPr>
        <p:txBody>
          <a:bodyPr anchor="ctr">
            <a:normAutofit/>
          </a:bodyPr>
          <a:lstStyle/>
          <a:p>
            <a:r>
              <a:rPr lang="en-US" sz="4100"/>
              <a:t>Academic and Employability  skills to build on</a:t>
            </a:r>
          </a:p>
        </p:txBody>
      </p:sp>
      <p:graphicFrame>
        <p:nvGraphicFramePr>
          <p:cNvPr id="5" name="Content Placeholder 2">
            <a:extLst>
              <a:ext uri="{FF2B5EF4-FFF2-40B4-BE49-F238E27FC236}">
                <a16:creationId xmlns:a16="http://schemas.microsoft.com/office/drawing/2014/main" id="{8C190876-4CBB-4DC2-B7AF-EAE5B1578134}"/>
              </a:ext>
            </a:extLst>
          </p:cNvPr>
          <p:cNvGraphicFramePr>
            <a:graphicFrameLocks noGrp="1"/>
          </p:cNvGraphicFramePr>
          <p:nvPr>
            <p:ph idx="1"/>
            <p:extLst>
              <p:ext uri="{D42A27DB-BD31-4B8C-83A1-F6EECF244321}">
                <p14:modId xmlns:p14="http://schemas.microsoft.com/office/powerpoint/2010/main" val="2868336115"/>
              </p:ext>
            </p:extLst>
          </p:nvPr>
        </p:nvGraphicFramePr>
        <p:xfrm>
          <a:off x="5062329" y="1515890"/>
          <a:ext cx="5263827" cy="3826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8335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7CC05-6A9F-DF47-AF1C-1B0DE6AF462E}"/>
              </a:ext>
            </a:extLst>
          </p:cNvPr>
          <p:cNvSpPr>
            <a:spLocks noGrp="1"/>
          </p:cNvSpPr>
          <p:nvPr>
            <p:ph type="title"/>
          </p:nvPr>
        </p:nvSpPr>
        <p:spPr>
          <a:xfrm>
            <a:off x="643467" y="816638"/>
            <a:ext cx="3367359" cy="5224724"/>
          </a:xfrm>
        </p:spPr>
        <p:txBody>
          <a:bodyPr anchor="ctr">
            <a:normAutofit/>
          </a:bodyPr>
          <a:lstStyle/>
          <a:p>
            <a:r>
              <a:rPr lang="en-US" dirty="0"/>
              <a:t>References: </a:t>
            </a:r>
          </a:p>
        </p:txBody>
      </p:sp>
      <p:sp>
        <p:nvSpPr>
          <p:cNvPr id="3" name="Content Placeholder 2">
            <a:extLst>
              <a:ext uri="{FF2B5EF4-FFF2-40B4-BE49-F238E27FC236}">
                <a16:creationId xmlns:a16="http://schemas.microsoft.com/office/drawing/2014/main" id="{772124E7-F569-904E-8E33-F5F02B351DCC}"/>
              </a:ext>
            </a:extLst>
          </p:cNvPr>
          <p:cNvSpPr>
            <a:spLocks noGrp="1"/>
          </p:cNvSpPr>
          <p:nvPr>
            <p:ph idx="1"/>
          </p:nvPr>
        </p:nvSpPr>
        <p:spPr>
          <a:xfrm>
            <a:off x="4654295" y="1834277"/>
            <a:ext cx="4619706" cy="5224724"/>
          </a:xfrm>
        </p:spPr>
        <p:txBody>
          <a:bodyPr anchor="ctr">
            <a:normAutofit/>
          </a:bodyPr>
          <a:lstStyle/>
          <a:p>
            <a:pPr marL="0" indent="0">
              <a:lnSpc>
                <a:spcPct val="90000"/>
              </a:lnSpc>
              <a:buNone/>
            </a:pPr>
            <a:endParaRPr lang="en-GB" sz="1500" dirty="0"/>
          </a:p>
          <a:p>
            <a:pPr marL="0" indent="0">
              <a:lnSpc>
                <a:spcPct val="90000"/>
              </a:lnSpc>
              <a:buNone/>
            </a:pPr>
            <a:r>
              <a:rPr lang="en-GB" sz="1500" dirty="0"/>
              <a:t>Arber, S. and Sawyer, L., 1985. The role of the receptionist in general practice: A ‘dragon behind the desk’?. </a:t>
            </a:r>
            <a:r>
              <a:rPr lang="en-GB" sz="1500" i="1" dirty="0"/>
              <a:t>Social Science &amp; Medicine</a:t>
            </a:r>
            <a:r>
              <a:rPr lang="en-GB" sz="1500" dirty="0"/>
              <a:t>, 20(9), pp.911-921.</a:t>
            </a:r>
          </a:p>
          <a:p>
            <a:pPr marL="0" indent="0">
              <a:lnSpc>
                <a:spcPct val="90000"/>
              </a:lnSpc>
              <a:buNone/>
            </a:pPr>
            <a:r>
              <a:rPr lang="en-US" sz="1500" dirty="0"/>
              <a:t>Carnegie, M.A., Gomel, M.K., Saunders, J.B., Britt, H. and Burns, L., 1996. General practice receptionists' attitudes and beliefs towards preventive medicine before and after training and support interventions. Family practice, 13(6), pp.504-510.</a:t>
            </a:r>
            <a:endParaRPr lang="en-GB" sz="1500" dirty="0"/>
          </a:p>
          <a:p>
            <a:pPr marL="0" indent="0">
              <a:lnSpc>
                <a:spcPct val="90000"/>
              </a:lnSpc>
              <a:buNone/>
            </a:pPr>
            <a:r>
              <a:rPr lang="en-GB" sz="1500" dirty="0"/>
              <a:t>Health Careers. 2021. </a:t>
            </a:r>
            <a:r>
              <a:rPr lang="en-GB" sz="1500" i="1" dirty="0"/>
              <a:t>Receptionist</a:t>
            </a:r>
            <a:r>
              <a:rPr lang="en-GB" sz="1500" dirty="0"/>
              <a:t>. [online] Available at: &lt;https://</a:t>
            </a:r>
            <a:r>
              <a:rPr lang="en-GB" sz="1500" dirty="0" err="1"/>
              <a:t>www.healthcareers.nhs.uk</a:t>
            </a:r>
            <a:r>
              <a:rPr lang="en-GB" sz="1500" dirty="0"/>
              <a:t>/explore-roles/wider-healthcare-team/roles-wider-healthcare-team/administration/receptionist&gt; [Accessed 10 April 2021].</a:t>
            </a:r>
          </a:p>
          <a:p>
            <a:pPr marL="0" indent="0">
              <a:lnSpc>
                <a:spcPct val="90000"/>
              </a:lnSpc>
              <a:buNone/>
            </a:pPr>
            <a:r>
              <a:rPr lang="en-GB" sz="1500" dirty="0"/>
              <a:t>Patterson, E., Forrester, K., Price, K. and </a:t>
            </a:r>
            <a:r>
              <a:rPr lang="en-GB" sz="1500" dirty="0" err="1"/>
              <a:t>Hegney</a:t>
            </a:r>
            <a:r>
              <a:rPr lang="en-GB" sz="1500" dirty="0"/>
              <a:t>, D., 2005. Risk reduction in general practice and the role of the receptionist. Journal of law and medicine, 12(3), pp.340-347. [Accessed 9 April 2021].</a:t>
            </a:r>
            <a:endParaRPr lang="en-US" sz="1500" dirty="0"/>
          </a:p>
          <a:p>
            <a:pPr marL="0" indent="0">
              <a:lnSpc>
                <a:spcPct val="90000"/>
              </a:lnSpc>
              <a:buNone/>
            </a:pPr>
            <a:endParaRPr lang="en-US" sz="1500" dirty="0"/>
          </a:p>
          <a:p>
            <a:pPr marL="0" indent="0">
              <a:lnSpc>
                <a:spcPct val="90000"/>
              </a:lnSpc>
              <a:buNone/>
            </a:pPr>
            <a:endParaRPr lang="en-US" sz="1500" dirty="0"/>
          </a:p>
          <a:p>
            <a:pPr marL="0" indent="0">
              <a:lnSpc>
                <a:spcPct val="90000"/>
              </a:lnSpc>
              <a:buNone/>
            </a:pPr>
            <a:endParaRPr lang="en-US" sz="1500" dirty="0"/>
          </a:p>
          <a:p>
            <a:pPr marL="457200" indent="-457200">
              <a:lnSpc>
                <a:spcPct val="90000"/>
              </a:lnSpc>
              <a:buAutoNum type="arabicParenR"/>
            </a:pPr>
            <a:endParaRPr lang="en-US" sz="1500" dirty="0"/>
          </a:p>
          <a:p>
            <a:pPr marL="457200" indent="-457200">
              <a:lnSpc>
                <a:spcPct val="90000"/>
              </a:lnSpc>
              <a:buAutoNum type="arabicParenR"/>
            </a:pPr>
            <a:endParaRPr lang="en-US" sz="1500" dirty="0"/>
          </a:p>
          <a:p>
            <a:pPr marL="457200" indent="-457200">
              <a:lnSpc>
                <a:spcPct val="90000"/>
              </a:lnSpc>
              <a:buAutoNum type="arabicParenR"/>
            </a:pPr>
            <a:endParaRPr lang="en-US" sz="1500" dirty="0"/>
          </a:p>
          <a:p>
            <a:pPr marL="457200" indent="-457200">
              <a:lnSpc>
                <a:spcPct val="90000"/>
              </a:lnSpc>
              <a:buAutoNum type="arabicParenR"/>
            </a:pPr>
            <a:endParaRPr lang="en-US" sz="1500" dirty="0"/>
          </a:p>
        </p:txBody>
      </p:sp>
    </p:spTree>
    <p:extLst>
      <p:ext uri="{BB962C8B-B14F-4D97-AF65-F5344CB8AC3E}">
        <p14:creationId xmlns:p14="http://schemas.microsoft.com/office/powerpoint/2010/main" val="20073874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{C1E3AFF4-1A4A-A242-9E8D-EFDA075DC2EC}tf10001060</Template>
  <TotalTime>226</TotalTime>
  <Words>1122</Words>
  <Application>Microsoft Office PowerPoint</Application>
  <PresentationFormat>Widescreen</PresentationFormat>
  <Paragraphs>85</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Medical Receptionist </vt:lpstr>
      <vt:lpstr>What is a Medical receptionist?</vt:lpstr>
      <vt:lpstr>What is a medical receptionist?</vt:lpstr>
      <vt:lpstr>Entry Requirements</vt:lpstr>
      <vt:lpstr>Existing academic skills </vt:lpstr>
      <vt:lpstr>Academic and Employability  skills to build 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Medical Receptionist </dc:title>
  <dc:creator>Begum, Fatima 57</dc:creator>
  <cp:lastModifiedBy>Ruzina Begum (2024464)</cp:lastModifiedBy>
  <cp:revision>29</cp:revision>
  <dcterms:created xsi:type="dcterms:W3CDTF">2021-03-15T00:27:36Z</dcterms:created>
  <dcterms:modified xsi:type="dcterms:W3CDTF">2021-04-13T19:49:47Z</dcterms:modified>
</cp:coreProperties>
</file>