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2E792-7A50-487B-9012-362730A61DEF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50DC0C-87EB-4F3A-8AD7-2FE2F9B63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3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4411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03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77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37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66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31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59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07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841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403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800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6512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2954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21209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8802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8620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29588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541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96746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62223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1183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982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E9ED7-6AE7-46F6-B40F-683AA5F7748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3548A-5A14-4CD8-9A9B-E236629837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56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2907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MADE 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0061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Paraphrasing – Tips to Help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Kerry Tudor, UWTSD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12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Why should you paraphrase?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Helps you to understand the topic in a more independent way</a:t>
            </a:r>
            <a:endParaRPr lang="en-GB" dirty="0"/>
          </a:p>
          <a:p>
            <a:r>
              <a:rPr lang="en-GB" dirty="0" smtClean="0"/>
              <a:t>Means smoother integration of information into your work</a:t>
            </a:r>
          </a:p>
          <a:p>
            <a:r>
              <a:rPr lang="en-GB" dirty="0"/>
              <a:t>Supports your </a:t>
            </a:r>
            <a:r>
              <a:rPr lang="en-GB" dirty="0" smtClean="0"/>
              <a:t>arguments</a:t>
            </a:r>
            <a:endParaRPr lang="en-GB" dirty="0"/>
          </a:p>
          <a:p>
            <a:r>
              <a:rPr lang="en-GB" dirty="0"/>
              <a:t>Demonstrates your level of knowledge and </a:t>
            </a:r>
            <a:r>
              <a:rPr lang="en-GB" dirty="0" smtClean="0"/>
              <a:t>understanding</a:t>
            </a:r>
          </a:p>
          <a:p>
            <a:r>
              <a:rPr lang="en-GB" dirty="0"/>
              <a:t>Can help to make complex ideas more clear and simple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4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Six steps for effective paraphrasing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Write your paraphrase from your notes and reflections </a:t>
            </a:r>
            <a:r>
              <a:rPr lang="en-GB" b="1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straight from the text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your own words and writing style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Check that your paraphrase clearly supports the point you are </a:t>
            </a:r>
            <a:r>
              <a:rPr lang="en-GB" dirty="0" smtClean="0"/>
              <a:t>making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Show the reader why and how you are using the </a:t>
            </a:r>
            <a:r>
              <a:rPr lang="en-GB" dirty="0" smtClean="0"/>
              <a:t>paraphrase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Always use an in-text citation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reference reminder phrases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56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4370173" cy="900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 1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US" sz="3600" i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23590" t="21197" r="45513" b="11795"/>
          <a:stretch/>
        </p:blipFill>
        <p:spPr bwMode="auto">
          <a:xfrm>
            <a:off x="5824151" y="123568"/>
            <a:ext cx="6206695" cy="6734432"/>
          </a:xfrm>
          <a:prstGeom prst="rect">
            <a:avLst/>
          </a:prstGeom>
          <a:ln w="952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86118" y="1828800"/>
            <a:ext cx="48380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 Paraphrasing (</a:t>
            </a:r>
            <a:r>
              <a:rPr kumimoji="0" lang="en-GB" sz="32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just copied and pasted)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but correct referencing.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78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4957482" cy="3581400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smtClean="0"/>
              <a:t>Poor paraphrasing and no referencing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7593" t="25982" r="49811" b="19638"/>
          <a:stretch/>
        </p:blipFill>
        <p:spPr bwMode="auto">
          <a:xfrm>
            <a:off x="6723530" y="76200"/>
            <a:ext cx="5396754" cy="6781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2975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506" y="2286000"/>
            <a:ext cx="3908612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Reasonable paraphrasing and in-text citations</a:t>
            </a:r>
            <a:endParaRPr lang="en-US" sz="28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5385" t="50598" r="46795" b="21596"/>
          <a:stretch/>
        </p:blipFill>
        <p:spPr bwMode="auto">
          <a:xfrm>
            <a:off x="4876800" y="1428750"/>
            <a:ext cx="7225554" cy="3797842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5975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4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5593" t="19214" r="48753" b="53254"/>
          <a:stretch/>
        </p:blipFill>
        <p:spPr bwMode="auto">
          <a:xfrm>
            <a:off x="6562164" y="170328"/>
            <a:ext cx="5540189" cy="3302606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 rotWithShape="1">
          <a:blip r:embed="rId2"/>
          <a:srcRect l="25652" t="58900" r="48779" b="9060"/>
          <a:stretch/>
        </p:blipFill>
        <p:spPr bwMode="auto">
          <a:xfrm>
            <a:off x="6562165" y="3472934"/>
            <a:ext cx="5540188" cy="3273009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147482" y="1987034"/>
            <a:ext cx="54146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Good paraphrasing and referencing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48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it’s your go?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28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showing clearly the switches between your own points and paraphrased points</a:t>
            </a:r>
          </a:p>
          <a:p>
            <a:r>
              <a:rPr lang="en-GB" dirty="0" smtClean="0"/>
              <a:t>Not making enough changes from the original source</a:t>
            </a:r>
          </a:p>
          <a:p>
            <a:r>
              <a:rPr lang="en-GB" dirty="0"/>
              <a:t>Changing individual words but keeping the same sentence pattern as the original </a:t>
            </a:r>
          </a:p>
          <a:p>
            <a:r>
              <a:rPr lang="en-GB" dirty="0"/>
              <a:t>Accidentally changing the meaning of the original </a:t>
            </a:r>
            <a:r>
              <a:rPr lang="en-GB" dirty="0" smtClean="0"/>
              <a:t>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02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Changing individual words but keeping the same sentence pattern as the original </a:t>
            </a:r>
          </a:p>
          <a:p>
            <a:endParaRPr lang="en-GB" sz="4000" dirty="0"/>
          </a:p>
          <a:p>
            <a:r>
              <a:rPr lang="en-GB" sz="4000" dirty="0" smtClean="0"/>
              <a:t>Accidentally changing the meaning of the original text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45859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232</Words>
  <Application>Microsoft Office PowerPoint</Application>
  <PresentationFormat>Widescreen</PresentationFormat>
  <Paragraphs>37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Calibri Light</vt:lpstr>
      <vt:lpstr>Garamond</vt:lpstr>
      <vt:lpstr>Tahoma</vt:lpstr>
      <vt:lpstr>Wingdings</vt:lpstr>
      <vt:lpstr>Office Theme</vt:lpstr>
      <vt:lpstr>Edge</vt:lpstr>
      <vt:lpstr>MADE Research Methods and Professional Development </vt:lpstr>
      <vt:lpstr>Paraphrasing – Tips to Help</vt:lpstr>
      <vt:lpstr>Why should you paraphrase?</vt:lpstr>
      <vt:lpstr>Six steps for effective paraphrasing</vt:lpstr>
      <vt:lpstr>Example 1  </vt:lpstr>
      <vt:lpstr>Example 2</vt:lpstr>
      <vt:lpstr>Example 3</vt:lpstr>
      <vt:lpstr>Example 4</vt:lpstr>
      <vt:lpstr>Now it’s your go? </vt:lpstr>
      <vt:lpstr>Four common paraphrasing errors</vt:lpstr>
      <vt:lpstr>Four common paraphrasing errors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1</cp:revision>
  <dcterms:created xsi:type="dcterms:W3CDTF">2019-10-15T07:41:25Z</dcterms:created>
  <dcterms:modified xsi:type="dcterms:W3CDTF">2019-10-15T07:43:54Z</dcterms:modified>
</cp:coreProperties>
</file>