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Action1.xml" ContentType="application/vnd.ms-office.inkAction+xml"/>
  <Override PartName="/ppt/notesSlides/notesSlide3.xml" ContentType="application/vnd.openxmlformats-officedocument.presentationml.notesSlide+xml"/>
  <Override PartName="/ppt/ink/inkAction2.xml" ContentType="application/vnd.ms-office.inkAction+xml"/>
  <Override PartName="/ppt/notesSlides/notesSlide4.xml" ContentType="application/vnd.openxmlformats-officedocument.presentationml.notesSlide+xml"/>
  <Override PartName="/ppt/ink/inkAction3.xml" ContentType="application/vnd.ms-office.inkAction+xml"/>
  <Override PartName="/ppt/notesSlides/notesSlide5.xml" ContentType="application/vnd.openxmlformats-officedocument.presentationml.notesSlide+xml"/>
  <Override PartName="/ppt/ink/inkAction4.xml" ContentType="application/vnd.ms-office.inkAction+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Action5.xml" ContentType="application/vnd.ms-office.inkAction+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Action6.xml" ContentType="application/vnd.ms-office.inkAction+xml"/>
  <Override PartName="/ppt/tags/tag1.xml" ContentType="application/vnd.openxmlformats-officedocument.presentationml.tags+xml"/>
  <Override PartName="/ppt/notesSlides/notesSlide10.xml" ContentType="application/vnd.openxmlformats-officedocument.presentationml.notesSlide+xml"/>
  <Override PartName="/ppt/ink/inkAction7.xml" ContentType="application/vnd.ms-office.inkAction+xml"/>
  <Override PartName="/ppt/tags/tag2.xml" ContentType="application/vnd.openxmlformats-officedocument.presentationml.tags+xml"/>
  <Override PartName="/ppt/notesSlides/notesSlide11.xml" ContentType="application/vnd.openxmlformats-officedocument.presentationml.notesSlide+xml"/>
  <Override PartName="/ppt/ink/inkAction8.xml" ContentType="application/vnd.ms-office.inkAction+xml"/>
  <Override PartName="/ppt/notesSlides/notesSlide12.xml" ContentType="application/vnd.openxmlformats-officedocument.presentationml.notesSlide+xml"/>
  <Override PartName="/ppt/ink/inkAction9.xml" ContentType="application/vnd.ms-office.inkAction+xml"/>
  <Override PartName="/ppt/notesSlides/notesSlide13.xml" ContentType="application/vnd.openxmlformats-officedocument.presentationml.notesSlide+xml"/>
  <Override PartName="/ppt/tags/tag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ink/inkAction10.xml" ContentType="application/vnd.ms-office.inkAction+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ink/inkAction11.xml" ContentType="application/vnd.ms-office.inkAction+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ink/inkAction12.xml" ContentType="application/vnd.ms-office.inkAction+xml"/>
  <Override PartName="/ppt/notesSlides/notesSlide22.xml" ContentType="application/vnd.openxmlformats-officedocument.presentationml.notesSlide+xml"/>
  <Override PartName="/ppt/ink/inkAction13.xml" ContentType="application/vnd.ms-office.inkAction+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ink/inkAction14.xml" ContentType="application/vnd.ms-office.inkAction+xml"/>
  <Override PartName="/ppt/notesSlides/notesSlide26.xml" ContentType="application/vnd.openxmlformats-officedocument.presentationml.notesSlide+xml"/>
  <Override PartName="/ppt/ink/inkAction15.xml" ContentType="application/vnd.ms-office.inkAction+xml"/>
  <Override PartName="/ppt/notesSlides/notesSlide27.xml" ContentType="application/vnd.openxmlformats-officedocument.presentationml.notesSlide+xml"/>
  <Override PartName="/ppt/ink/inkAction16.xml" ContentType="application/vnd.ms-office.inkAction+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354" r:id="rId6"/>
    <p:sldId id="355" r:id="rId7"/>
    <p:sldId id="310" r:id="rId8"/>
    <p:sldId id="312" r:id="rId9"/>
    <p:sldId id="313" r:id="rId10"/>
    <p:sldId id="290" r:id="rId11"/>
    <p:sldId id="314" r:id="rId12"/>
    <p:sldId id="315" r:id="rId13"/>
    <p:sldId id="316" r:id="rId14"/>
    <p:sldId id="317" r:id="rId15"/>
    <p:sldId id="326" r:id="rId16"/>
    <p:sldId id="327" r:id="rId17"/>
    <p:sldId id="329" r:id="rId18"/>
    <p:sldId id="330" r:id="rId19"/>
    <p:sldId id="331" r:id="rId20"/>
    <p:sldId id="332" r:id="rId21"/>
    <p:sldId id="333" r:id="rId22"/>
    <p:sldId id="334" r:id="rId23"/>
    <p:sldId id="335" r:id="rId24"/>
    <p:sldId id="336" r:id="rId25"/>
    <p:sldId id="337" r:id="rId26"/>
    <p:sldId id="338" r:id="rId27"/>
    <p:sldId id="339" r:id="rId28"/>
    <p:sldId id="340" r:id="rId29"/>
    <p:sldId id="341" r:id="rId30"/>
    <p:sldId id="353" r:id="rId31"/>
    <p:sldId id="291" r:id="rId32"/>
    <p:sldId id="292" r:id="rId3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280" autoAdjust="0"/>
  </p:normalViewPr>
  <p:slideViewPr>
    <p:cSldViewPr>
      <p:cViewPr varScale="1">
        <p:scale>
          <a:sx n="47" d="100"/>
          <a:sy n="47" d="100"/>
        </p:scale>
        <p:origin x="1962" y="60"/>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5.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10/02/2019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brush xml:id="br1">
      <inkml:brushProperty name="width" value="0.055" units="cm"/>
      <inkml:brushProperty name="height" value="0.055" units="cm"/>
    </inkml:brush>
  </inkml:definitions>
  <iact:action type="add" startTime="8318">
    <iact:property name="dataType"/>
    <iact:actionData xml:id="d0">
      <inkml:trace xmlns:inkml="http://www.w3.org/2003/InkML" xml:id="stk0" contextRef="#ctx0" brushRef="#br0">14455 4832 0,'209'0'172,"-36"0"-168,210 0 8,-210 0-4,-34 0 1,0 0-1,-69 0 0,-1 0 1,1 0 7,-70-69-15</inkml:trace>
    </iact:actionData>
  </iact:action>
  <iact:action type="add" startTime="15414">
    <iact:property name="dataType"/>
    <iact:actionData xml:id="d1">
      <inkml:trace xmlns:inkml="http://www.w3.org/2003/InkML" xml:id="stk1" contextRef="#ctx0" brushRef="#br0">2606 7162 0,'35'0'419,"35"0"-395,-36 0-15,71 0-5,68 0 4,175 0-1,138 0 1,35 0-3,35-105 3,35 105-2,-70 0 2,1 0-1,68-104 0,-103 104 0,-70-70 5,-70 70-5,-34-104-1,0 104 2,-140 0-2,36 0 1,-35 0 0,-140 0 5,71 35-5,-36-35-1,1 0 1,-36 0-1,36 0 7,-1 0 7,1 0-8,-1 0 4,-138 0 132</inkml:trace>
    </iact:actionData>
  </iact:action>
  <iact:action type="add" startTime="17967">
    <iact:property name="dataType"/>
    <iact:actionData xml:id="d2">
      <inkml:trace xmlns:inkml="http://www.w3.org/2003/InkML" xml:id="stk2" contextRef="#ctx0" brushRef="#br0">3128 5493 0,'-70'0'55,"1"0"-27,34 0-18,-35-70 7,1 70-15,-35 0 17,34 0-8,-34 0-2,0 35 7,69-35-9,-104 70 6,69-70-6,-34 69 5,35-69-6,-1 70 0,1-70 2,69 69-2,-105-69 1,105 105 5,-69-36-5,69-34-1,0 69 1,0 0-1,0 1 0,35-1 1,-35-69 1,69 69-1,-69-34 5,70 34-6,-70-35 2,69 36-2,-69 34 2,209-35-2,-70 35 1,139-35 6,-35 1-6,70-105 0,34 139 0,-34-139 0,-35 173 0,-35-103 0,0-70-1,70 139 2,0-139-1,-1 104 6,-68-104-7,103 0-5,-69 0 11,35 105-5,-70-105 0,0 0-1,-34 0 7,34 0-7,0 0 1,35 0-1,35 0 2,-70 0-2,0-70 0,-69 70 2,35-139 4,-105 139-6,104-104 0,-138 34 2,69 70-2,0-69 0,0 69 7,0-105-6,69 36 0,1-35-1,-70 104 2,0-105-2,0 36 2,-35-1-4,0 1 6,0-1-2,1 35-1,-36-34 1,-34-1 0,-35 1 0,104-1-2,-104 36 2,104-36-1,-104-34 13,0 34-12,0 35-2,-69-34 1,-1-1 0,1-34-1,34 0-2,-139 34 9,105 1-5,-35-1 0,-1 1 0,1 69-1,0-70 0,-35 70 1,35-104-1,-1 104 1,-68-139-1,-1 139-4,-69-70 3,-70 70 7,-34 0-7,34-104 1,0 104 0,-34 0-1,34 0 2,-35 0 0,-69 0 1,70 0-3,-70 0 1,0 0 0,70 0 0,69 70 6,34-70-6,71 69 0,-36-69 0,-34 139-5,-35-69 13,35 34-6,0-34-1,-35 34 0,34-104 0,105 104-2,-34-104-4,-36 70 6,70-70-1,0 69 0,35-69 1,0 70-1,-1-70 1,-68 139 3,34-70-3,-105 36-7</inkml:trace>
    </iact:actionData>
  </iact:action>
  <iact:action type="add" startTime="30941">
    <iact:property name="dataType"/>
    <iact:actionData xml:id="d3">
      <inkml:trace xmlns:inkml="http://www.w3.org/2003/InkML" xml:id="stk3" contextRef="#ctx0" brushRef="#br0">6012 7509 0,'0'-69'73,"34"69"-65</inkml:trace>
    </iact:actionData>
  </iact:action>
  <iact:action type="remove" startTime="35912">
    <iact:property name="style" value="instant"/>
    <iact:actionData xml:id="d4" ref="#d2"/>
  </iact:action>
  <iact:action type="add" startTime="35926">
    <iact:property name="dataType" value="strokeEraser"/>
    <iact:actionData xml:id="d5">
      <inkml:trace xmlns:inkml="http://www.w3.org/2003/InkML" xml:id="stk4" contextRef="#ctx0" brushRef="#br1">19146 12445 0</inkml:trace>
    </iact:actionData>
  </iact:action>
  <iact:action type="remove" startTime="36974">
    <iact:property name="style" value="instant"/>
    <iact:actionData xml:id="d6" ref="#d1"/>
  </iact:action>
  <iact:action type="add" startTime="36986">
    <iact:property name="dataType" value="strokeEraser"/>
    <iact:actionData xml:id="d7">
      <inkml:trace xmlns:inkml="http://www.w3.org/2003/InkML" xml:id="stk5" contextRef="#ctx0" brushRef="#br1">17999 11333 0</inkml:trace>
    </iact:actionData>
  </iact:action>
  <iact:action type="remove" startTime="37722">
    <iact:property name="style" value="instant"/>
    <iact:actionData xml:id="d8" ref="#d3"/>
  </iact:action>
  <iact:action type="add" startTime="37726">
    <iact:property name="dataType" value="strokeEraser"/>
    <iact:actionData xml:id="d9">
      <inkml:trace xmlns:inkml="http://www.w3.org/2003/InkML" xml:id="stk6" contextRef="#ctx0" brushRef="#br1">16956 11785 0</inkml:trace>
    </iact:actionData>
  </iact:action>
</iact:actions>
</file>

<file path=ppt/ink/inkAction2.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definitions>
  <iact:action type="add" startTime="17436">
    <iact:property name="dataType"/>
    <iact:actionData xml:id="d0">
      <inkml:trace xmlns:inkml="http://www.w3.org/2003/InkML" xml:id="stk0" contextRef="#ctx0" brushRef="#br0">5942 7370 0,'70'0'113,"208"35"-93,868 69-2,-103-104 1,277-208 0,-695 103-3,-347 105-7,-173 0 0,-71-69-2,36 69 0,-1 0 107,-34 0-106</inkml:trace>
    </iact:actionData>
  </iact:action>
  <iact:action type="add" startTime="19868">
    <iact:property name="dataType"/>
    <iact:actionData xml:id="d1">
      <inkml:trace xmlns:inkml="http://www.w3.org/2003/InkML" xml:id="stk1" contextRef="#ctx0" brushRef="#br0">10876 6362 0,'-35'0'18,"-34"69"66,69 1-72,0 34-3,0-34-1,-70 69 1,70-70 1,0 36 0,-69-1-8,69 0 15,0-34 1,0-35 5,35-35-8,34-70 82,-69 35-90,104-34 3,-104-1-3,0 1 1,35 34-1,-35-69 0,0-35 0,0 34 0,0 36 0,0-1 0,-139 140 39</inkml:trace>
    </iact:actionData>
  </iact:action>
</iact:actions>
</file>

<file path=ppt/ink/inkAction3.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definitions>
  <iact:action type="add" startTime="80604">
    <iact:property name="dataType"/>
    <iact:actionData xml:id="d0">
      <inkml:trace xmlns:inkml="http://www.w3.org/2003/InkML" xml:id="stk0" contextRef="#ctx0" brushRef="#br0">12475 3164 0</inkml:trace>
    </iact:actionData>
  </iact:action>
</iact:actions>
</file>

<file path=ppt/ink/inkAction4.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brush xml:id="br1">
      <inkml:brushProperty name="width" value="0.055" units="cm"/>
      <inkml:brushProperty name="height" value="0.055" units="cm"/>
    </inkml:brush>
  </inkml:definitions>
  <iact:action type="add" startTime="25165">
    <iact:property name="dataType"/>
    <iact:actionData xml:id="d0">
      <inkml:trace xmlns:inkml="http://www.w3.org/2003/InkML" xml:id="stk0" contextRef="#ctx0" brushRef="#br0">2259 7579 0,'0'34'154,"104"-34"-148,-34 0 16,-36 0-6,36 0 0,34 0-3,35 0 0,-104 0-5,34 0 9,36 0-5,-36 0 3,1 0-7,34 0 0,-69 0 1,34 0-2,1 0 1,-36 0 4,71 0 5,-36 0-10,70 0 9,-104 70-8,34-70-4,1 0 4,-35 0 0,34 0-2,1 0 5,-36 0-4,36 0-1,-35 0 4,34 0-6,35 0 4,0 0 0,-34 0 0,34 0 1,0 69-2,1-69 1,-36 0 0,1 0-4,-1 0 4,1 0 9,-1-34-2,1 34 4,69 0-2,-70 0-9,1-70 0,-1 70 0,1 0-2,-70-35 4,34 35-5,-34-69 25,70 69-14,-70-70-4,0 36 4,35 34 0,-35-70-8,0 35 7,0-34 7,0-1-6,69 70-9,-69-34 2,0-36 2,0 0 13,0 36 0,-35 34-16,35-70-4,-104-34 13,69 34-1,-69 70 0,104-34-9,-69 34-3,69-70 4,-35 70 0,35-69 0,-104 69 0,-35-70 8,34 70-4,36 0-3,34 0-2,-34 0 2,34 0-2,-35 0 1,1-35 0,-1 35 0,36 0-4,-36 0 4,-34 0 0,69 0 0,-34 0 0,34 0 0,-35 0 0,1 0 0,-35 0 2,69 0 0,-69 0 6,0 0 0,104 70-8,-139-70-4,104 0 4,-35 0 0,1 69 0,-1-69-1,1 70 2,-1-70-2,-34 69 6,35-69 3,69 35 3,-70-35-11,1 70 9,-1-70-6,70 69-4,-35-69 3,-34 70 5,-1-36 5,36-34-4,-36 70 2,1 0 5,-1-1-4,70 1 2,-69-70-10,34 34 25,35 36-3,-70-70-31,-34 104 15,35-34-8,-1-1 0,35-34-1,35 34-2,-69-69-2,69 105 1,0-70 14,35-35-15</inkml:trace>
    </iact:actionData>
  </iact:action>
  <iact:action type="add" startTime="63428">
    <iact:property name="dataType"/>
    <iact:actionData xml:id="d1">
      <inkml:trace xmlns:inkml="http://www.w3.org/2003/InkML" xml:id="stk1" contextRef="#ctx0" brushRef="#br0">3058 7996 0,'0'-70'12,"-69"70"204,69-69-212,-70 69 11,35 0-3,-34 0 5,34 0 15,-69 0-4,34 35-20,1-35 8,-1 69 0,36-69-4,34 104-4,-70-104 0,35 0 8,-34 70-8,-1-35 4,70 34 12,-69-69-7,69 70-10,0-36 6,0 36 3,0-1-1,0-34 1,35-35-9,-35 105-4,69-105 7,-69 104-2,70-104 1,-70 69-2,104-69 1,-104 105 0,69-105 0,-69 69-4,70-69 4,-70 35 0,104-35 0,-34 69 0,-1-69 0,1 70 1,-1-70-2,1 104-2,34-104 2,-69 0 1,69 70-1,35-70 2,0 0-1,0 0 0,-70 0 0,105 69-4,-70-69 4,35 0-1,0 0 2,35 0-1,0 0 0,69 0 0,70 0 0,-1 0-4,-34 0 4,-34 0 0,-1 0 0,-104 0 0,0 0-1,-70 0 2,36 0-3,-36 0-1,-34 0 4,34 0-1,1 0 0,34 0 0,-69 0 0,34 0 0,-34 0 4,69 0 4,-34 0 3,-36 0-12,36-34 2,34 34-1,0 0-3,-34 0 3,-1 0-2,1 0 1,69 0 11,-70 0-5,36 0 1,-1 0 2,-35 0-8,1 0 1,34 0-3,-34 0 4,-36 0-9,71 0 8,-1-70 1,35 70-5,-35 0 5,35 0-4,-35 0 3,1 0-1,-36 0-5,35 0 6,1-69-1,34 69 0,34 0 0,1 0 0,104-70 0,-104 70 0,-1 0-4,-34 0 4,35 0-1,-35-70 3,0 70-3,0 0-1,0 0 4,0-69-4,0 69 0,0 0 2,-69-70-2,34 70 4,-35 0-3,36 0 1,-71 0 0,36 0 0,-35 0-4,69 0 4,35 0 0,0-69 0,0 69 1,-35 0 0,-69 0-4,34 0 3,1 0-4,-1 0 15,35 0-4,35 0 1,-69 0-5,-35 0-7,69 0 1,-35 0 2,36 0 12,-36 0-2,1 0-9,-36 0-3,71 0 2,-1 0 2,-35 0-5,1 0 4,-1 0 0,-34 0 0,35-70-1,-1 70-3,-34 0 5,34 0-2,36-69 1,-36 69 9,-69-70-4,35 70 1,-35-34-6,0-36 8,0 0 0,-70 36-4,1 34-4,-70-70 1,0 70-2,-104-139 2,-1 139-2,140 0 1,35-69 0,34 69-4,-69 0 4,-35-105 0,-35 105 0,-35-69 1,-34 69-2,-70-139 1,-69 139 0,-35-105-3,0 105 2,0-104 2,70 104-2,-35-69 2,34 69-2,36 0 1,68 0 1,71 0-6,-1 0 5,-35 0 0,36 0 0,-36-105 0,35 105 0,-138 0 0,34 0 0,-139 0-5,0 0 6,-104 70-1,-35-70 0,-139 208 1,0-68-2,174-1 2,-70-35-2,35 35-2,0 0 3,139 0 0,35-35-3</inkml:trace>
    </iact:actionData>
  </iact:action>
  <iact:action type="add" startTime="96956">
    <iact:property name="dataType"/>
    <iact:actionData xml:id="d2">
      <inkml:trace xmlns:inkml="http://www.w3.org/2003/InkML" xml:id="stk2" contextRef="#ctx0" brushRef="#br0">3927 10221 0,'-70'0'39,"70"-70"17,-69 70-48,34 0 11,-34 0 6,-1 0-14,1 0 2,-1 0-1,1 0-5,34 0 2,-35 0-5,-34 0 8,69 0-9,-34 0 7,34 0-4,-34 0 0,-1 35 1,-34-35 11,34 69-9,36-69-5,-71 35 1,36-35 4,34 0-1,-34 70 8,-1-70 0,35 0 4,35 69 27,-69-69-43,69 70 7,-70-70-2,70 69-3,-34 1 5,-71-1 6,36 36 1,69-36 6,0-34-8,-70-35-9,70 69-1,0-34 1,0 35 8,0 34 0,0-69-3,0 34 4,35-69-10,-35 105 12,0-71-2,0 36-4,70-1-4,-1 70 9,-69-69-10,35-70 0,-35 69 3,104 1-6,-34 0 3,-1-1 2,35 1-1,35-1 0,0-69-1,0 139 2,0-139-2,35 139-2,139-139 2,0 105 2,104-105-2,69 173 2,-34-173-1,104 70 1,-70-70-3,-34 0-2,69 0 4,35 104 0,-35-104 0,0 0 0,140 0 0,68 0 0,-208 0-4,1 0 4,-36 0-2,-69 104 1,104-104 1,35 0 2,-104 0-2,-35 0 0,0 105 0,69-105-4,1 0 4,-70 0 0,-70 0-2,1 0 4,-1 0-2,-34 0-1,0 0-3,-35 0 5,104-70-1,-70 1 0,-68-36 1,34 36-1,-139-35-1,0 34 1,0 70 0,-35-104-5,0 104 6,35-105-1,-69 105 0,103-69 0,-68 69 0,-1-104 0,35 104-4,-35-105 4,0 105 0,-34-34 0,-35 34 0,69-70 0,0 70 0,35-139 0,-35 104-5,0 35 6,1-104-2,-36 104 2,35-104-2,1 104 2,34-139 0,-35 104-2,0 35 1,0-174-3,1 105 2,-1 69 1,-35-70 1,-69 0-4,35 70 5,-35-69-2,104-1-4,-34 70 3,-70-34 1,69 34 1,1-105 7,-70 36 4,104 69-12,-104-104 0,104 104 0,-34-139 0,-70 104 1,69 35-2,-69-70 1,0 1 12,0 34-4,-69 35-8,-35-104 0,-1 104 3,36-70-9,-1 70 10,-138-104-6,-1 0 2,-103 34-2,-36-34 2,-208-1-1,-34 36 0,-175-70-3,-208 139 6,-451 0-3,-36 0 1,-381 139 0,-36 104-1,-138 174 3,-383 105-2,140 104-5,-140-1 6</inkml:trace>
    </iact:actionData>
  </iact:action>
  <iact:action type="remove" startTime="110227">
    <iact:property name="style" value="instant"/>
    <iact:actionData xml:id="d3" ref="#d2"/>
  </iact:action>
  <iact:action type="add" startTime="110237">
    <iact:property name="dataType" value="strokeEraser"/>
    <iact:actionData xml:id="d4">
      <inkml:trace xmlns:inkml="http://www.w3.org/2003/InkML" xml:id="stk3" contextRef="#ctx0" brushRef="#br1">19389 17242 0,'-70'0'16</inkml:trace>
    </iact:actionData>
  </iact:action>
  <iact:action type="add" startTime="111724">
    <iact:property name="dataType" value="strokeEraser"/>
    <iact:actionData xml:id="d5">
      <inkml:trace xmlns:inkml="http://www.w3.org/2003/InkML" xml:id="stk4" contextRef="#ctx0" brushRef="#br1">20848 13384 0</inkml:trace>
    </iact:actionData>
  </iact:action>
  <iact:action type="remove" startTime="112888">
    <iact:property name="style" value="instant"/>
    <iact:actionData xml:id="d6" ref="#d1"/>
  </iact:action>
  <iact:action type="add" startTime="112912">
    <iact:property name="dataType" value="strokeEraser"/>
    <iact:actionData xml:id="d7">
      <inkml:trace xmlns:inkml="http://www.w3.org/2003/InkML" xml:id="stk5" contextRef="#ctx0" brushRef="#br1">18937 13662 0</inkml:trace>
    </iact:actionData>
  </iact:action>
  <iact:action type="remove" startTime="114198">
    <iact:property name="style" value="instant"/>
    <iact:actionData xml:id="d8" ref="#d0"/>
  </iact:action>
  <iact:action type="add" startTime="114204">
    <iact:property name="dataType" value="strokeEraser"/>
    <iact:actionData xml:id="d9">
      <inkml:trace xmlns:inkml="http://www.w3.org/2003/InkML" xml:id="stk6" contextRef="#ctx0" brushRef="#br1">16679 11958 0,'-35'0'15,"70"0"30</inkml:trace>
    </iact:actionData>
  </iact:action>
</iact:actions>
</file>

<file path=ppt/ink/inkAction5.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brush xml:id="br1">
      <inkml:brushProperty name="width" value="0.055" units="cm"/>
      <inkml:brushProperty name="height" value="0.055" units="cm"/>
    </inkml:brush>
  </inkml:definitions>
  <iact:action type="add" startTime="9123">
    <iact:property name="dataType"/>
    <iact:actionData xml:id="d0">
      <inkml:trace xmlns:inkml="http://www.w3.org/2003/InkML" xml:id="stk0" contextRef="#ctx0" brushRef="#br0">18833 7405 0,'-35'0'128,"-34"0"-103,34 0-10,-69 0 0,34 0-6,36 0 6,-36 0 5,1 69-10,34-69 3,35 70 11,-69-70-17,69 69 7,-70-69-6,70 35-1,-104 35 0,34 34 4,70-34-5,-69-70 7,69 34-6,0 36 14,0-1 11,-70-69-25,70 35 1,0 35 12,0 34-3,-69 35-1,69-104-9,0 34 0,0 36 6,0-36 0,0 1-6,-70-1 5,70-34-5,0 34-1,0 36 7,0-71-7,0 36 7,35 69 0,-35-69-6,0 34 6,70-69-7,-70 34 15,0 35-8,69-104-7,-69 70 7,0 34-1,0-34 1,35-70-6,-35 35 1,0 34 13,69-69-13,-69 70-2,70-1 7,-1-34 3,-69 69 0,35-104-10,-35 70-3,70-70 3,-70 34 6,69-34-5,-69 70 0,35-70 12,-35 70-12,69-70 0,-69 34 11,35-34-11,69 0 13,0 0-7,-34 0-6,-1 0 1,1 0-2,-1 0 0,-34 0 8,104-34-8,35-36 15,-139 70-13,34-104 0,1 104-6,-70-35 11,34 35-7,-34-104 1,70 104 0,-70-70-1,104 70 1,-104-35 5,35 35-5,-35-104 0,69 104 0,-69-69 0,70 69-1,-70-70 1,35 70-1,-35-70 8,0-34-1,69 104-7,-69-35 2,70-34 5,-1-35 1,-69 34-1,0-34 0,35 104-7,-35-70 2,0-34 4,0 34 1,0 36-6,0-36-1,0 1 1,-35 34-1,35-35 1,-35 70 0,35-104 0,-69 104 6,69-69-7,-35 69 1,35-105-1,-69 105 7,69-104-6,0 34 6,-70 1 0,70-35 0,0 34-5,-69-69 11,69 70-12,0 34 6,-70 35-6,70-70 19,-35 70-11,35-35-7,-69 35 2,69-69-1,-70-1 1,-34 1 6,69 69-14,-34 0 7,-35-70 1,-35 70-1,-105 0 0,105-69 1,-69 69-1,34-70 0,-69 70 1,-70 0-8</inkml:trace>
    </iact:actionData>
  </iact:action>
  <iact:action type="add" startTime="14794">
    <iact:property name="dataType"/>
    <iact:actionData xml:id="d1">
      <inkml:trace xmlns:inkml="http://www.w3.org/2003/InkML" xml:id="stk1" contextRef="#ctx0" brushRef="#br0">19876 10568 0,'0'35'142,"34"-35"-132,-34 35 4,70-35 3,-70 69-8,0 36 1,35-105-8,-35 34 7,0 36 18,69-70-20,-69 104-1,70-104 1,-1 70 6,-34-70 14,-35 34-7,69-34 23,-69 70-34,0-35 2,70-35-4,-35 69 15,-35 1 5,69-70-19,-69 69 45,70-69-43,-70 35 2,34-35 13,-34 70 20,105-70 64</inkml:trace>
    </iact:actionData>
  </iact:action>
  <iact:action type="add" startTime="16603">
    <iact:property name="dataType"/>
    <iact:actionData xml:id="d2">
      <inkml:trace xmlns:inkml="http://www.w3.org/2003/InkML" xml:id="stk2" contextRef="#ctx0" brushRef="#br0">20293 11507 0,'34'0'126,"36"0"-88,-70 69-29,35-69-2,34 0 20,1 70 56,-36-70-14,36 0-17,-1 0-35,-34 0 31,-35-35-46,70-69 17,-70 0-6,69 69 0,-69-104-6,104 34 13,-104 1-12,70 104-1,-70-35-3</inkml:trace>
    </iact:actionData>
  </iact:action>
  <iact:action type="remove" startTime="55203">
    <iact:property name="style" value="instant"/>
    <iact:actionData xml:id="d3" ref="#d0"/>
  </iact:action>
  <iact:action type="add" startTime="55111">
    <iact:property name="dataType" value="strokeEraser"/>
    <iact:actionData xml:id="d4">
      <inkml:trace xmlns:inkml="http://www.w3.org/2003/InkML" xml:id="stk3" contextRef="#ctx0" brushRef="#br1">30404 14531 0,'0'69'44,"-35"1"17</inkml:trace>
    </iact:actionData>
  </iact:action>
  <iact:action type="remove" startTime="55954">
    <iact:property name="style" value="instant"/>
    <iact:actionData xml:id="d5" ref="#d1"/>
  </iact:action>
  <iact:action type="add" startTime="55958">
    <iact:property name="dataType" value="strokeEraser"/>
    <iact:actionData xml:id="d6">
      <inkml:trace xmlns:inkml="http://www.w3.org/2003/InkML" xml:id="stk4" contextRef="#ctx0" brushRef="#br1">31272 15539 0,'-35'0'97,"1"0"-73</inkml:trace>
    </iact:actionData>
  </iact:action>
  <iact:action type="remove" startTime="56702">
    <iact:property name="style" value="instant"/>
    <iact:actionData xml:id="d7" ref="#d2"/>
  </iact:action>
  <iact:action type="add" startTime="56713">
    <iact:property name="dataType" value="strokeEraser"/>
    <iact:actionData xml:id="d8">
      <inkml:trace xmlns:inkml="http://www.w3.org/2003/InkML" xml:id="stk5" contextRef="#ctx0" brushRef="#br1">31793 15956 0</inkml:trace>
    </iact:actionData>
  </iact:action>
  <iact:action type="add" startTime="59182">
    <iact:property name="dataType"/>
    <iact:actionData xml:id="d9">
      <inkml:trace xmlns:inkml="http://www.w3.org/2003/InkML" xml:id="stk6" contextRef="#ctx0" brushRef="#br0">10251 1912 0,'-35'0'14,"35"-69"39,-104 69-21,34-35-26,35 35 0,-34 0 7,-70 0-6,0 0-1,70-69 0,-70 69 7,0 0-7,34 0 1,-34 0-1,70 0 2,-35 0-1,34 0-3,35 0 4,-34 0 5,-35 0-6,69 0 0,-69 0-1,34 34 0,1-34-1,34 35 3,-69-35 1,-1 104 2,1-104-3,0 105-2,0-105 2,34 69-1,1-69 0,-1 70-1,1-70 1,34 104 6,-35-104-7,70 104 1,-104-34-1,0-1 1,34 36-1,-34-1 1,0 0 1,0-34-1,0 34 7,69-34-8,-35-1 1,1 1 0,69-1 1,-104 35-1,34 1 0,70-1-1,-104 0 1,104 1 3,-70-36-9,70 35 15,0 1-10,0-1-4,-69-35 9,69 70-4,0 1-1,-70-1 1,70 0-2,0 0 4,-104-35 3,104 0-6,0-69 0,-69 69 2,69 1 4,0-71-6,0 105 1,0-34-1,0 34 0,0-35 1,0 0 5,0 35-6,0 0 0,0-34 1,34-1-1,-34-34 1,70 34 1,-70 0-1,104 0 6,-104 1-6,70-1-1,-70-34 2,69-1-1,-69 35 0,70-34 0,-70-35 1,104 69-2,-104 0 9,104 0-6,-34 36-2,34-36-5,0 0 5,-34 0 0,34 1 1,-35-1-1,-34 0 0,69 1 0,-34-36 1,34 1-1,-35-1 1,1 1 0,-1-1-1,-34 1 0,35-1 1,-1 1 0,35-1-1,1 1 1,34-1-1,-35 1 0,0-1 0,-69-69 0,34 105 1,36-1 4,-105-69 0,104-35-5,-35 104 0,70 0 6,-69-104 0,-1 105-7,1-105 1,69 69 0,0-69 1,0 0-1,0 0-1,0 0 0,-35 0 7,0 0-6,35 0-1,0 0 0,0 0 2,0 0 0,0 0-1,-35 0-1,1-35 2,34 35 4,-35-34-5,35 34-5,0-70 5,-35 70 5,70 0-6,-35-104 2,0 104-2,0 0 8,0-70-7,-70 70-6,105-104 6,-70 104 4,1-104-8,-1 104 8,-35-105-3,70 36-3,-35 69 4,-34-104-3,-35 104 1,69-70 0,0 70 0,0-104 7,1 34-8,-1 1 2,0-1-7,-69 1 13,69-36-7,0 36 1,-34-1 0,-1 36 0,36-36-1,-36-34 0,1-1-5,-36 1 5,36 0 7,-70 0-8,69-35 1,-69 69 1,70-34-4,-70-1 6,69-34-3,-69 35 1,0 0-2,0 34 2,0-34-2,0 34 8,0 1-12,0-70 5,105 35 0,-105-1-1,104-34 6,-104 35-6,139-35 2,-139 35-1,0-1 0,0 36 1,0-70-1,-70 34 0,1-34 0,69 70 0,-70-35 4,70-1-3,-104 71-1,104-36 0,-69 1 0,69-1 1,0 35-1,0-69-3,-70 34 5,70 1-1,0-35 6,-69-35-11,69 34 4,-105-34-1,36 70 3,69-1-3,0 35 1,0-34 6,-70-1-6,70-34 5,-34 104-4,34-69-2,-70-1 2,70 0-1,-139-34-1,35 0 3,-70-35 3,-34 0-5,-70-35 1,34 35-1,-33 0 1,138 139-1,0-104-5,34 104 11,36-105-6,-35 36 1,-35-1-2,-35 1 2,104-1 0,-103 1-1,-71-1 2,-68-34-1,-105 0 0,-70 34-1,-103 70-6,-1-174 7,104 174 0,105-174-1,35 174 7,69-139-13</inkml:trace>
    </iact:actionData>
  </iact:action>
  <iact:action type="add" startTime="73418">
    <iact:property name="dataType"/>
    <iact:actionData xml:id="d10">
      <inkml:trace xmlns:inkml="http://www.w3.org/2003/InkML" xml:id="stk7" contextRef="#ctx0" brushRef="#br0">4726 16652 0,'0'0'5,"-35"0"9,35 35 0,0 34 27,104 1-25,35-70-8,35 0-1,69 0-1,1-35 1,68 35 6,105 0-6,-34 0-1,103 0 1,35 0 0,35 0-1,139 0 1,35 0 5,-70 0-5,70 0-3,-105 0 4,105 0-1,-35-104 0,-139 104 0,0 0 5,-105 0-5,105-105-1,-104 105 1,0-104 0,-35 104 0,69-139-1,-138 139 1,34-139 6,-35 139-7,35-104 1,-173 104 0,34 0 0,-34 0-1,-70 0 0,0-70 8,-35 70-7,-35 0 0,36 0-1,-71 0 7,36-70 38,-70 105 37,-70-35-86</inkml:trace>
    </iact:actionData>
  </iact:action>
  <iact:action type="remove" startTime="96026">
    <iact:property name="style" value="instant"/>
    <iact:actionData xml:id="d11" ref="#d10"/>
  </iact:action>
  <iact:action type="add" startTime="96030">
    <iact:property name="dataType" value="strokeEraser"/>
    <iact:actionData xml:id="d12">
      <inkml:trace xmlns:inkml="http://www.w3.org/2003/InkML" xml:id="stk8" contextRef="#ctx0" brushRef="#br1">21717 21066 0,'-70'0'24,"70"70"-9,0-105 50</inkml:trace>
    </iact:actionData>
  </iact:action>
  <iact:action type="remove" startTime="97570">
    <iact:property name="style" value="instant"/>
    <iact:actionData xml:id="d13" ref="#d9"/>
  </iact:action>
  <iact:action type="add" startTime="97578">
    <iact:property name="dataType" value="strokeEraser"/>
    <iact:actionData xml:id="d14">
      <inkml:trace xmlns:inkml="http://www.w3.org/2003/InkML" xml:id="stk9" contextRef="#ctx0" brushRef="#br1">21022 14531 0</inkml:trace>
    </iact:actionData>
  </iact:action>
  <iact:action type="add" startTime="102642">
    <iact:property name="dataType"/>
    <iact:actionData xml:id="d15">
      <inkml:trace xmlns:inkml="http://www.w3.org/2003/InkML" xml:id="stk10" contextRef="#ctx0" brushRef="#br0">6463 3685 0,'0'139'224,"0"139"-218,-104 209 2,0 174-1,104 208-1,-209 69 3,209-277-3,0-209 3,0-70-2,0-173 5,0 34-6,70-34 4,-70-70-3,0 0 0,0-35 0,0-69 0,0 34 0,0 1 0,0-1 12,-35-69-11,35 70 0,-104 34 8,104-69-8,-70-35-1,70 139-1,0-70 9,0 36 1,0-71 5,35-34-3,35 0 3,69 0-4,-70 0-10,35 0 0,35 0-1,35 0 1,69 0 1,0 0 0,105 105 0,138-1 1,1 0-2,-70-34 0,-35 34 2,35-104-3,69 104 2,-138-104-1,-1 0 0,-103 0 1,-1 0-1,-69-34-1,-70 34 1,0-70 2,0 70-7,-34-104 13,-1 104-8,-34 0 0,35-70-6,-1 70 6,1-69 13,-1 69-5,-69-70 1,70 70-7,-36 0 44,36-34-38,-1 34-4,36-70-4,34 70 0,-35-174 0,0 139 0,-69-34 0,34-1-3,1 70 7,-1-139-5,1 70 8,34-1-7,-69 1 1,34-1-1,-104 70 38,-69 139-39,69-104 7,35-70 69,35-69-77,-35 0 4,0-70 5,104-35-12,-104-34 7,0-70-1,139-35-1,-139-138-1,0-36 1,0-138 5,0 69-5,0 139-1,105 0 2,-105 104-6,0 105 11,0 0-6,0 69 0,0 70 0,-35-1-1,35 36 7,0-1-6,-70 1 0,70-36-1,0 36-1,0-1 6,0 1 4,0 34 38,70 35-37,-209 0 133,-70-104-147,-208 104 5,-34 0 1,-105 0 5,-35 0-12,0-70 7,-34 70 0,34 0 4,-173 70-5,69 34-1,208-34 0,244 34 2,139-104-1,104 69-3,0-34 14,-35-35-10</inkml:trace>
    </iact:actionData>
  </iact:action>
  <iact:action type="add" startTime="108021">
    <iact:property name="dataType"/>
    <iact:actionData xml:id="d16">
      <inkml:trace xmlns:inkml="http://www.w3.org/2003/InkML" xml:id="stk11" contextRef="#ctx0" brushRef="#br0">1112 13419 0,'0'104'4,"-69"-104"4,69 104-1,0-34 5,0-1 1,0 1-6,35-1 0,-35 36-1,0 34 1,0-35-1,104 0 1,-104-34 0,69 34 6,1 1-6,-70-1-1,139 35 0,-70-35 1,35 35 0,1-35 0,-1 70 0,0-69 2,0-1-2,-34 35 0,34-35-1,70-34 2,-70 34 4,70-34-6,34-70 2,-69 139-2,0-139 1,0 104 0,0-104 0,0 104 0,0-104 1,0 104 6,70-104-8,-35 70 1,34-70 0,-34 0 0,-70 70-6,-35-70 11,1 0-5,34 0-1,0 69 7,-34-69-6,34 0 0,0 0-6,1 0 12,-71 0-5,36 0-2,-1-35-2,-34 35 5,35-104 4,34 69-7,35-104-4,69 70 10,-69-1-10,35-34 11,-70 0-6,-34-70-3,34 69 7,0-34-4,35 0 1,-69-69-1,34 34 0,-35 35 1,1 0-1,-70 0 0,139 0 0,-139 34 6,0-34-11,69 0 4,-69 35 1,0 35 6,0-71-6,70 36 0,-70-35-1,0 0 0,69 0 2,-69-35-2,0 0 1,0-69 6,0 69-6,0-69 0,0 34 0,-69 36-1,-1-36 1,-103-69-1,-1 69 1,0 1 1,35-1 6,-34 1-13,34-36 12,34 70-4,1-34-1,35 34 0,-70 35-7,69 35 7,-34-1 0,0 1 0,-35 35 0,34-1-1,1-34 1,0 34 0,34 1 1,-34 34-2,-35 35 1,-104-104 0,-105 104 1,-624 313-2,416-1 5,-174 175-5,-35 69 1,244-139 0,174-138-1,173-36 1,174-139-1,0 0 0,35 1-4</inkml:trace>
    </iact:actionData>
  </iact:action>
  <iact:action type="add" startTime="111791">
    <iact:property name="dataType" value="strokeEraser"/>
    <iact:actionData xml:id="d17">
      <inkml:trace xmlns:inkml="http://www.w3.org/2003/InkML" xml:id="stk12" contextRef="#ctx0" brushRef="#br1">17373 20510 0</inkml:trace>
    </iact:actionData>
  </iact:action>
  <iact:action type="add" startTime="112706">
    <iact:property name="dataType" value="strokeEraser"/>
    <iact:actionData xml:id="d18">
      <inkml:trace xmlns:inkml="http://www.w3.org/2003/InkML" xml:id="stk13" contextRef="#ctx0" brushRef="#br1">17790 20336 0</inkml:trace>
    </iact:actionData>
  </iact:action>
  <iact:action type="remove" startTime="113292">
    <iact:property name="style" value="instant"/>
    <iact:actionData xml:id="d19" ref="#d16"/>
  </iact:action>
  <iact:action type="add" startTime="113222">
    <iact:property name="dataType" value="strokeEraser"/>
    <iact:actionData xml:id="d20">
      <inkml:trace xmlns:inkml="http://www.w3.org/2003/InkML" xml:id="stk14" contextRef="#ctx0" brushRef="#br1">17651 20162 0,'35'0'76</inkml:trace>
    </iact:actionData>
  </iact:action>
  <iact:action type="remove" startTime="115178">
    <iact:property name="style" value="instant"/>
    <iact:actionData xml:id="d21" ref="#d15"/>
  </iact:action>
  <iact:action type="add" startTime="115185">
    <iact:property name="dataType" value="strokeEraser"/>
    <iact:actionData xml:id="d22">
      <inkml:trace xmlns:inkml="http://www.w3.org/2003/InkML" xml:id="stk15" contextRef="#ctx0" brushRef="#br1">20674 15157 0,'-34'0'35,"34"34"50,-70-34-79</inkml:trace>
    </iact:actionData>
  </iact:action>
  <iact:action type="add" startTime="120834">
    <iact:property name="dataType"/>
    <iact:actionData xml:id="d23">
      <inkml:trace xmlns:inkml="http://www.w3.org/2003/InkML" xml:id="stk16" contextRef="#ctx0" brushRef="#br0">6429 6292 0,'-70'70'24,"1"-70"14,69 69 23,34-69 56,105 0-98,-34 70-11,-36-70-1,35 0 0,35 0 1,0 0-2,35 0 2,104 0-1,139 0 2,69 0-2,36 0 3,-1 0-4,35 0 1,-105 0 0,36 0 0,34 0 1,-34 0-1,-70 70 2,-70-70-2,70 0 0,0 0 0,-104 0 0,-105 104 1,-104-104-1,-34 0 10,-70 35 112,-70-35-99</inkml:trace>
    </iact:actionData>
  </iact:action>
  <iact:action type="add" startTime="122437">
    <iact:property name="dataType"/>
    <iact:actionData xml:id="d24">
      <inkml:trace xmlns:inkml="http://www.w3.org/2003/InkML" xml:id="stk17" contextRef="#ctx0" brushRef="#br0">7019 9838 0,'0'0'5,"0"-69"47,-69 69-13,138 0 49,70 0-79,35 34-2,69-34 1,70 0-1,34 105 1,70-105 0,-69 0 0,34 0-2,35 0 2,0 0-2,35 0 3,34 0-2,35 0 2,70-70 0,-104 70-3,-175-69-4,-138 69 5,-70 0 5,-69 0-5,34 0 6,1 0 11,-35 0-9,34 0 1,-173 0 73,0 0-80</inkml:trace>
    </iact:actionData>
  </iact:action>
  <iact:action type="add" startTime="127133">
    <iact:property name="dataType"/>
    <iact:actionData xml:id="d25">
      <inkml:trace xmlns:inkml="http://www.w3.org/2003/InkML" xml:id="stk18" contextRef="#ctx0" brushRef="#br0">2850 13315 0,'0'0'5,"69"0"192,35-105-187,105-34-1,451-278 1,-278 208 0,0-103 1,1 68-2,-71 70-8,-34 1 5,-69-1 3,-35 0-2,-174 139 21</inkml:trace>
    </iact:actionData>
  </iact:action>
  <iact:action type="remove" startTime="130861">
    <iact:property name="style" value="instant"/>
    <iact:actionData xml:id="d26" ref="#d24"/>
  </iact:action>
  <iact:action type="add" startTime="130869">
    <iact:property name="dataType" value="strokeEraser"/>
    <iact:actionData xml:id="d27">
      <inkml:trace xmlns:inkml="http://www.w3.org/2003/InkML" xml:id="stk19" contextRef="#ctx0" brushRef="#br1">21439 14253 0,'0'-70'92</inkml:trace>
    </iact:actionData>
  </iact:action>
  <iact:action type="remove" startTime="131810">
    <iact:property name="style" value="instant"/>
    <iact:actionData xml:id="d28" ref="#d23"/>
  </iact:action>
  <iact:action type="add" startTime="131819">
    <iact:property name="dataType" value="strokeEraser"/>
    <iact:actionData xml:id="d29">
      <inkml:trace xmlns:inkml="http://www.w3.org/2003/InkML" xml:id="stk20" contextRef="#ctx0" brushRef="#br1">22273 10776 0</inkml:trace>
    </iact:actionData>
  </iact:action>
  <iact:action type="remove" startTime="137125">
    <iact:property name="style" value="instant"/>
    <iact:actionData xml:id="d30" ref="#d25"/>
  </iact:action>
  <iact:action type="add" startTime="137132">
    <iact:property name="dataType" value="strokeEraser"/>
    <iact:actionData xml:id="d31">
      <inkml:trace xmlns:inkml="http://www.w3.org/2003/InkML" xml:id="stk21" contextRef="#ctx0" brushRef="#br1">15601 16478 0,'-69'0'14,"69"69"4,-35-69-4,-34 0 58</inkml:trace>
    </iact:actionData>
  </iact:action>
  <iact:action type="add" startTime="166577">
    <iact:property name="dataType"/>
    <iact:actionData xml:id="d32">
      <inkml:trace xmlns:inkml="http://www.w3.org/2003/InkML" xml:id="stk22" contextRef="#ctx0" brushRef="#br0">18764 7857 0,'-35'0'34,"-35"-70"29,1 70-54,34 0 10,-34 0-11,-1 0-1,-69 0-5,0 35 10,35 35-5,35-1 1,-70 1-1,34 34 0,1 0 0,-70 70 0,35 35 1,70-1-1,69-34 0,-70 69 6,70 1-7,35-36 0,35 36 1,34-36 1,0 1 0,-104-70-1,70-35 0,-70-34 0,0 34-1,0 0 2,0 0-2,0-34 0,0-1 7,0 36-6,0-1 0,0-34 1,0-1 0,0 1-7,0-36 13,104 36-8,-35-1 1,1 1-1,-1-70 8,1 0-8,-1 69 1,1-69 5,-35 0-5,34 0-1,35-34 2,1-36 5,-1-34-6,-35 34 0,1-34 1,34 0-1,0 0 1,35-36-1,0 1 0,-35 0 1,35-34-1,-34 34 1,-1-1-1,-35-33-6,36 34 13,-36-70-7,1 70 1,-70 0-1,69 0 0,-69 0 0,70 0 1,-70 0-1,0 69 0,69-69-3,-69 0 5,0 35-1,0-35 5,0 34-6,0 1 0,0 0 0,0 0-1,0-1 1,-69 36 0,-1-1-2,-34-34 4,-35 34-2,0 70 1,-35-139-1,0 139 0,-34 0 0,69 0 6,69 0-6,1 0 0,-1 0 0,36 35-5</inkml:trace>
    </iact:actionData>
  </iact:action>
  <iact:action type="add" startTime="181477">
    <iact:property name="dataType" value="strokeEraser"/>
    <iact:actionData xml:id="d33">
      <inkml:trace xmlns:inkml="http://www.w3.org/2003/InkML" xml:id="stk23" contextRef="#ctx0" brushRef="#br1">30056 15226 0,'-35'0'8,"35"70"81</inkml:trace>
    </iact:actionData>
  </iact:action>
  <iact:action type="remove" startTime="182223">
    <iact:property name="style" value="instant"/>
    <iact:actionData xml:id="d34" ref="#d32"/>
  </iact:action>
  <iact:action type="add" startTime="182228">
    <iact:property name="dataType" value="strokeEraser"/>
    <iact:actionData xml:id="d35">
      <inkml:trace xmlns:inkml="http://www.w3.org/2003/InkML" xml:id="stk24" contextRef="#ctx0" brushRef="#br1">29952 15574 0</inkml:trace>
    </iact:actionData>
  </iact:action>
</iact:actions>
</file>

<file path=ppt/ink/inkAction6.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brush xml:id="br1">
      <inkml:brushProperty name="width" value="0.055" units="cm"/>
      <inkml:brushProperty name="height" value="0.055" units="cm"/>
    </inkml:brush>
  </inkml:definitions>
  <iact:action type="add" startTime="12589">
    <iact:property name="dataType"/>
    <iact:actionData xml:id="d0">
      <inkml:trace xmlns:inkml="http://www.w3.org/2003/InkML" xml:id="stk0" contextRef="#ctx0" brushRef="#br0">1599 6779 0,'0'0'5,"-70"0"79,174 70 6,1-70-79,68 0-3,105 104-2,0-104 1,35 0 0,35 104 0,34-104-1,-104 0 8,104 0-8,-139 0 1,0 0 0,-138 0-1,-36 0 1,-138 0 159</inkml:trace>
    </iact:actionData>
  </iact:action>
  <iact:action type="add" startTime="35257">
    <iact:property name="dataType"/>
    <iact:actionData xml:id="d1">
      <inkml:trace xmlns:inkml="http://www.w3.org/2003/InkML" xml:id="stk1" contextRef="#ctx0" brushRef="#br0">17026 4102 0,'-69'0'17,"-1"0"2,-34 0-3,35-69 1,69 34-11,-70 35 17,35 0 11,-104 0-19,35 0-7,35 0-1,-70 0 0,0 0 1,69 0-2,35 0 2,-69 35 9,35-35-5,-1 0 2,70 35-6,-35 34 7,35 35 4,-69-104-11,69 70 1,0-1-3,0 36 6,0-1 4,0-34-3,0-1-4,0 35 8,0-69-10,0 35 0,35-1 3,-35-34-3,0 35 1,69-1-1,35 70 4,-69-139-2,35 104-1,-1-104-1,1 105 2,34-105-2,0 104 0,-34-104 2,34 69-2,-35-69 0,1 70 0,-1-70 1,1 35 1,-1-35-2,-34 0 1,139 69 1,-105-69-2,70 70 1,0-70-1,35 0 0,35 104 2,-36-104-2,36 0 1,-35 0-1,34 70 1,-69-70 0,35 0 1,-70 0-2,174 69 0,-70-69 1,-34 70 1,35-70-2,-105 0 0,70 0 2,34 0-7,35 0 11,-69 0-6,0 0 0,69 0-5,-104 0 13,0-35-7,35 35-1,-70-70 0,0 70 0,0-34 0,-34 34-6,-35 0 12,69-70-6,0 70 1,35 0 0,35 0 0,-35 0 0,-70-69-1,36 69 0,-1 0 3,35 0-4,-70 0 1,105-70 0,-70 70 1,1-69 2,-36 69-3,-69-70 0,104 70 0,-69-70-1,69-34 9,-34 104-6,-1-35-2,-34 35 0,69-104 0,0 104 0,1-69 0,-1 69 1,-35 0-1,1-70 0,-1 70 0,1 0-1,-70-69 1,69 69-1,1-105 15,-1 1-5,-69 34-5,70 70-3,-70-69 0,0-35 14,0 69-8,0-35-8,0 1 8,0 34 5,0-69-6,-35 104-6,35-105 0,-69 105 0,69-69 5,-35 69-5,-69-104 5,-1 104 8,1-70-13,-35 70 1,-35 0-7,1-104 11,-36 104-6,36 0 1,-1 0 0,35-70 1,35 70 0,-1 0-2,36-34 1,-1 34 0,-34 0 5,-35-105-5,35 105 0,-35 0-1,35 0 2,34-34-2,-69 34 1,35 0 0,0 0 1,-35 0 4,104 0-6,-69-70-1,34 70 4,1 0-1,-1 0 0,-34 0-1,0 0-1,34 0 1,-69-70 6,0 70-6,0 0 0,35 0 0,-35 0 0,35 0-1,-35 0 1,35 0 0,-35 0 0,34 0 6,36 0-6,-35 0 0,-1 0 0,1 0 0,0 0-1,-70 0 2,35 0-2,0 0 1,-35 0-1,35 0 1,35 0 0,0 0 6,69 0-6,-34 0 0,-35 35 7,69-35-7,-35 0 0,1 0 0,-1 0 1,-34 0-1,35 0 8,34 0-14,-35 0 8,-69 0 3,105 0-5,-36 35 0,1-35 14,-1 0-1,35 0-4,-34 0 2,34 0 6,35 70-16,-69-70 13,-1 0 7,35 0-15,-69 0 3,0 0-2,0 0-1,34 0 1,1 0-8,-1 69 15</inkml:trace>
    </iact:actionData>
  </iact:action>
  <iact:action type="add" startTime="72497">
    <iact:property name="dataType"/>
    <iact:actionData xml:id="d2">
      <inkml:trace xmlns:inkml="http://www.w3.org/2003/InkML" xml:id="stk2" contextRef="#ctx0" brushRef="#br0">15706 5215 0,'-35'0'19,"-34"0"96</inkml:trace>
    </iact:actionData>
  </iact:action>
  <iact:action type="remove" startTime="74925">
    <iact:property name="style" value="instant"/>
    <iact:actionData xml:id="d3" ref="#d1"/>
    <iact:actionData xml:id="d4" ref="#d2"/>
  </iact:action>
  <iact:action type="add" startTime="74936">
    <iact:property name="dataType" value="strokeEraser"/>
    <iact:actionData xml:id="d5">
      <inkml:trace xmlns:inkml="http://www.w3.org/2003/InkML" xml:id="stk3" contextRef="#ctx0" brushRef="#br1">26686 9525 0</inkml:trace>
    </iact:actionData>
  </iact:action>
  <iact:action type="add" startTime="76045">
    <iact:property name="dataType" value="strokeEraser"/>
    <iact:actionData xml:id="d6">
      <inkml:trace xmlns:inkml="http://www.w3.org/2003/InkML" xml:id="stk4" contextRef="#ctx0" brushRef="#br1">14350 11263 0,'0'0'4,"-104"35"69</inkml:trace>
    </iact:actionData>
  </iact:action>
  <iact:action type="add" startTime="76665">
    <iact:property name="dataType" value="strokeEraser"/>
    <iact:actionData xml:id="d7">
      <inkml:trace xmlns:inkml="http://www.w3.org/2003/InkML" xml:id="stk5" contextRef="#ctx0" brushRef="#br1">14420 11263 0</inkml:trace>
    </iact:actionData>
  </iact:action>
  <iact:action type="remove" startTime="77117">
    <iact:property name="style" value="instant"/>
    <iact:actionData xml:id="d8" ref="#d0"/>
  </iact:action>
  <iact:action type="add" startTime="77132">
    <iact:property name="dataType" value="strokeEraser"/>
    <iact:actionData xml:id="d9">
      <inkml:trace xmlns:inkml="http://www.w3.org/2003/InkML" xml:id="stk6" contextRef="#ctx0" brushRef="#br1">14211 11437 0,'-69'0'33</inkml:trace>
    </iact:actionData>
  </iact:action>
  <iact:action type="add" startTime="80568">
    <iact:property name="dataType"/>
    <iact:actionData xml:id="d10">
      <inkml:trace xmlns:inkml="http://www.w3.org/2003/InkML" xml:id="stk7" contextRef="#ctx0" brushRef="#br0">19285 5528 0,'-35'-35'153,"-69"35"-136,-35-70-10,35 70 3,-105 0-4,105 0 3,-35 0-2,35 0 0,0 0 0,69 0-5,-35 0 5,1-69 1,-35 69 5,34 0-6,-34 0 0,34-70 0,-34 70-1,35 0 2,-36 0-2,1 0 0,0-69 1,0 69 6,-1 0-6,1 0-1,0 0 1,34 0 0,-34 0 0,0 0-1,-35 0 4,35 0-4,-1 0 2,-34 0-1,-34 0-2,34 0 3,-35 35 4,-34-35-5,69 69-1,34-69 3,36 0-3,-1 70 1,1-70 0,-35 0-1,-1 0 1,-34 69 7,0-69-7,0 0-1,-69 104 1,138-104-1,-34 70 2,-35-70-1,70 69-1,-1-69 2,70 105 0,-104-105 4,34 139-5,1-139-1,69 104 1,-104-34 1,104-36-2,-70 36 1,70-1 0,-104 36 1,104 34-1,-70 0-1,70-35 2,0 0 3,35 35-4,-35-34 0,209 69 1,-140-105-1,-69 35 0,104-34 0,-34-1 0,-70-34 1,69 35-3,-69-1 6,139-69-6,-139 139 3,139-69-1,-34-1-1,-1 1 1,35-1 7,69 1-7,36 69 1,-36-70-1,70 36 1,-104-105 0,69 104-2,0-104 3,35 104-3,-104-104 2,69 0-2,-34 70 1,34-70 0,35 0-1,104 0 1,-34 104-1,69-104 2,-1 0 4,1 0-5,70 0-1,-140 0 8,-103 0-8,-1 0-5,0 0 7,0 0-1,70-69 5,-35 69-6,0-70 0,-35 70 1,70-104 0,-70 104-2,0-70 5,-69 70-2,35-139-2,-70 70 8,0 69-7,0-105 0,34 36 1,-34-1-1,-35 1 0,1 69-6,-105-104 12,104 104-6,-104-139 1,69 139-1,-69-70-5,70-104 17,-70 139-14,69-34 4,-69-70 11,70 69-11,-70 36-3,35-36 2,-35 1-1,0 34 0,0-35 0,0 1 1,0 34 0,0-35 0,-70 1-1,-34-1-1,0 1-4,-35-1 11,0-34-5,-70-35-1,-69 69 1,-34-69-1,-1 35 2,-104 35-1,0-36-1,0 105 1,-35-139-2,105 139 2,-140-139-2,-34 139 3,-139 0-3,-313 0 1,-417 174 0,-173 139 0,-105 174 2,521-70-1,278-35 1,418-208-6</inkml:trace>
    </iact:actionData>
  </iact:action>
  <iact:action type="add" startTime="101333">
    <iact:property name="dataType" value="strokeEraser"/>
    <iact:actionData xml:id="d11">
      <inkml:trace xmlns:inkml="http://www.w3.org/2003/InkML" xml:id="stk8" contextRef="#ctx0" brushRef="#br1">33218 10359 0</inkml:trace>
    </iact:actionData>
  </iact:action>
  <iact:action type="add" startTime="101994">
    <iact:property name="dataType" value="strokeEraser"/>
    <iact:actionData xml:id="d12">
      <inkml:trace xmlns:inkml="http://www.w3.org/2003/InkML" xml:id="stk9" contextRef="#ctx0" brushRef="#br1">33531 10220 0</inkml:trace>
    </iact:actionData>
  </iact:action>
  <iact:action type="remove" startTime="102465">
    <iact:property name="style" value="instant"/>
    <iact:actionData xml:id="d13" ref="#d10"/>
  </iact:action>
  <iact:action type="add" startTime="102472">
    <iact:property name="dataType" value="strokeEraser"/>
    <iact:actionData xml:id="d14">
      <inkml:trace xmlns:inkml="http://www.w3.org/2003/InkML" xml:id="stk10" contextRef="#ctx0" brushRef="#br1">33357 10325 0</inkml:trace>
    </iact:actionData>
  </iact:action>
  <iact:action type="add" startTime="106557">
    <iact:property name="dataType"/>
    <iact:actionData xml:id="d15">
      <inkml:trace xmlns:inkml="http://www.w3.org/2003/InkML" xml:id="stk11" contextRef="#ctx0" brushRef="#br0">7679 5528 0,'0'-35'17,"105"70"234,-36-35-244,70 0 0,-35 0 0,70 0 0,35 69 0,34-69 1,70 70 0,-1-70 0,36 0 0,-1 0-1,35 0 0,-104 0 0,70 0-1,34 0 3,-34 0-7,-105 0 12,-104 0-7,-35 0-6,-69 0 11,34 0-4,-69 69 0,35-69 0,35 0 5,-1 70-6,1-70 17,-36 69 8,-68-69 20</inkml:trace>
    </iact:actionData>
  </iact:action>
  <iact:action type="add" startTime="110179">
    <iact:property name="dataType"/>
    <iact:actionData xml:id="d16">
      <inkml:trace xmlns:inkml="http://www.w3.org/2003/InkML" xml:id="stk12" contextRef="#ctx0" brushRef="#br0">16366 13905 0,'-69'0'8,"138"35"118,35-35-119,35 70 0,35-70 0,139 104 1,173-104 0,36 70-1,-36-70 0,35 0 1,-34 104-1,-70-104-1,104 0 1,35 0 2,-35 0-2,-104 0 1,0 0 0,-70 0 0,1 0-2,-35 0-4,-70 0 10,0 0-5,-69 0 0,-1 0-1,-68 0 2,-36-35 3,-34 35-9,34 0 25,1 0-11,-174 0 88</inkml:trace>
    </iact:actionData>
  </iact:action>
  <iact:action type="add" startTime="114093">
    <iact:property name="dataType"/>
    <iact:actionData xml:id="d17">
      <inkml:trace xmlns:inkml="http://www.w3.org/2003/InkML" xml:id="stk13" contextRef="#ctx0" brushRef="#br0">3475 10325 0,'35'0'139,"34"0"-131,-34 35 0,174-35 0,34 0-1,-35 0-1,70 104 2,-35-104-1,-69 0 1,69 0 0,1 70 0,-1-70-2,0 0 1,-34 0 0,-105 0 1,35 0-1,0 0 1,-35 0 1,0 0-2,-34 0 6,34 0 3,-104 69-6,70-69-3,-36 0 63</inkml:trace>
    </iact:actionData>
  </iact:action>
  <iact:action type="add" startTime="115541">
    <iact:property name="dataType"/>
    <iact:actionData xml:id="d18">
      <inkml:trace xmlns:inkml="http://www.w3.org/2003/InkML" xml:id="stk14" contextRef="#ctx0" brushRef="#br0">1981 6710 0,'104'34'115,"70"-34"-103,104 139-10,0-139 8,452 105-3,-418-105 1,-68 0 5,-36 69-6,-104-69 0,0 0 0,-34 0-1,-70 35 27,-35-35 12,-69 0-35</inkml:trace>
    </iact:actionData>
  </iact:action>
  <iact:action type="add" startTime="120111">
    <iact:property name="dataType"/>
    <iact:actionData xml:id="d19">
      <inkml:trace xmlns:inkml="http://www.w3.org/2003/InkML" xml:id="stk15" contextRef="#ctx0" brushRef="#br0">1703 15366 0,'-104'0'9,"104"34"20,-35-34-27,174 0 99,35 0-93,69 0 1,70 0-2,34 105 2,209-105-2,70 0 1,277 0-2,-34 0 1,104 0 1,-1 0-1,-346 0 1,-140 0-1,-138 0-5,-140 69 5,-69-69 5,-104 70-5,35-70 0,-1 69 0,1-69 7,-1 0 0,1 0 73,-1 0-71,-69 35-8,35-35 5,-105 0 67,36 0-78</inkml:trace>
    </iact:actionData>
  </iact:action>
  <iact:action type="add" startTime="127267">
    <iact:property name="dataType"/>
    <iact:actionData xml:id="d20">
      <inkml:trace xmlns:inkml="http://www.w3.org/2003/InkML" xml:id="stk16" contextRef="#ctx0" brushRef="#br0">18764 5910 0,'-70'0'14,"35"-69"7,-34 69 9,-1-70-14,36 70-7,-36 0-2,70-35 0,-104 35 1,69 0-1,-34-69 2,-35 69 0,-174-70 1,34-34-3,1 104 2,-35-70 0,139 70 0,70 0-8,-36-69 6,36 69 0,34 0 1,-34 0 0,-1-70-1,-34 70 0,34 0 1,-69 0-1,-34 0 1,-36 70 1,35-70-3,36 0 3,33 0-2,1 35 0,35-35 0,-36 69 0,1-69 0,0 0 3,34 70-2,-34-70 5,104 69-6,-104-69-1,-35 104 14,69-104-13,1 105 2,-1-105-3,1 174 2,-1-105-1,36-69 1,-36 139 0,70-69-1,-104-1 1,34 1-2,1-1 2,-1 1 0,70-1-1,-69 1 2,69-35-2,0 34 0,0 35 0,69-34 0,-69-1 0,174 71 1,-104-1-1,-70-70 2,139 70 0,-139-69-3,69-1 2,-69 1-1,104-1 1,-104-34-2,70 35 2,34-1-2,0-69 1,1 104-1,-1-34 2,35-1-1,35-69 1,34 139-1,35-139 1,-34 105-2,138-105 2,35 104 0,105-104 0,-35 0-1,34 0 0,-34 0 0,34 0 0,1 0 6,-140 0-7,-69 0-5,35-70 8,-70 70 3,-34-69-4,-36 69-1,36 0 0,34-70 0,-69 70-1,34 0 1,35-104 1,-69 104-2,0-69 1,-70 69 1,70-70 5,-70 70-6,0-69 0,-34 69 1,34-70-2,-69 70 3,34-104-3,1 104 3,-1-139-2,-69 104 1,105-35-1,-105-69 7,69 70-7,-69-35 8,0 69-9,35 35 1,-35-70 6,0 1-6,0 34 13,0-69-7,0-35 7,-35 69-11,0 1-2,-34 34 1,-35 35-1,-35-104 1,-35 104 0,-35-105 0,70 105-1,0-69 1,0 69 0,0-70 0,0 70 0,35-69 1,-35 69-1,-35-70 0,-277 1-7,277 69 6,35-105 5,35 105-5,0-34-3,69 34 7,-69-70-4,34 70 1,-34 0-2,34-69 1,-34 69 0,-35 0 7,35 0-7,-35 0 0,69 0 0,-34 0 0,0 34 0,0-34 1,34 0-1,-69 0 0,0 70 0,-69-70-2</inkml:trace>
    </iact:actionData>
  </iact:action>
  <iact:action type="remove" startTime="132777">
    <iact:property name="style" value="instant"/>
    <iact:actionData xml:id="d21" ref="#d19"/>
  </iact:action>
  <iact:action type="add" startTime="132796">
    <iact:property name="dataType" value="strokeEraser"/>
    <iact:actionData xml:id="d22">
      <inkml:trace xmlns:inkml="http://www.w3.org/2003/InkML" xml:id="stk17" contextRef="#ctx0" brushRef="#br1">19215 19850 0,'0'34'93</inkml:trace>
    </iact:actionData>
  </iact:action>
  <iact:action type="remove" startTime="133953">
    <iact:property name="style" value="instant"/>
    <iact:actionData xml:id="d23" ref="#d16"/>
  </iact:action>
  <iact:action type="add" startTime="133970">
    <iact:property name="dataType" value="strokeEraser"/>
    <iact:actionData xml:id="d24">
      <inkml:trace xmlns:inkml="http://www.w3.org/2003/InkML" xml:id="stk18" contextRef="#ctx0" brushRef="#br1">29465 18494 0,'-34'0'32</inkml:trace>
    </iact:actionData>
  </iact:action>
  <iact:action type="remove" startTime="135021">
    <iact:property name="style" value="instant"/>
    <iact:actionData xml:id="d25" ref="#d17"/>
  </iact:action>
  <iact:action type="add" startTime="135032">
    <iact:property name="dataType" value="strokeEraser"/>
    <iact:actionData xml:id="d26">
      <inkml:trace xmlns:inkml="http://www.w3.org/2003/InkML" xml:id="stk19" contextRef="#ctx0" brushRef="#br1">15740 14774 0</inkml:trace>
    </iact:actionData>
  </iact:action>
  <iact:action type="remove" startTime="136049">
    <iact:property name="style" value="instant"/>
    <iact:actionData xml:id="d27" ref="#d18"/>
  </iact:action>
  <iact:action type="add" startTime="136061">
    <iact:property name="dataType" value="strokeEraser"/>
    <iact:actionData xml:id="d28">
      <inkml:trace xmlns:inkml="http://www.w3.org/2003/InkML" xml:id="stk20" contextRef="#ctx0" brushRef="#br1">14976 11263 0,'-35'0'21,"70"0"24,34 0-42</inkml:trace>
    </iact:actionData>
  </iact:action>
  <iact:action type="remove" startTime="137336">
    <iact:property name="style" value="instant"/>
    <iact:actionData xml:id="d29" ref="#d15"/>
  </iact:action>
  <iact:action type="add" startTime="137352">
    <iact:property name="dataType" value="strokeEraser"/>
    <iact:actionData xml:id="d30">
      <inkml:trace xmlns:inkml="http://www.w3.org/2003/InkML" xml:id="stk21" contextRef="#ctx0" brushRef="#br1">21717 10012 0</inkml:trace>
    </iact:actionData>
  </iact:action>
  <iact:action type="remove" startTime="138897">
    <iact:property name="style" value="instant"/>
    <iact:actionData xml:id="d31" ref="#d20"/>
  </iact:action>
  <iact:action type="add" startTime="138905">
    <iact:property name="dataType" value="strokeEraser"/>
    <iact:actionData xml:id="d32">
      <inkml:trace xmlns:inkml="http://www.w3.org/2003/InkML" xml:id="stk22" contextRef="#ctx0" brushRef="#br1">25400 10046 0,'-35'0'83,"-34"0"-67</inkml:trace>
    </iact:actionData>
  </iact:action>
  <iact:action type="add" startTime="144401">
    <iact:property name="dataType"/>
    <iact:actionData xml:id="d33">
      <inkml:trace xmlns:inkml="http://www.w3.org/2003/InkML" xml:id="stk23" contextRef="#ctx0" brushRef="#br0">12509 5041 0,'35'0'108,"0"-35"-105,104 35 6,69-174 0,105 35 1,382-278-2,-382 243 0,-35 35 0,-70 35 1,-138 35-2,-70-1 13,-105 70 0,36 0-12,34 35-6</inkml:trace>
    </iact:actionData>
  </iact:action>
  <iact:action type="add" startTime="144863">
    <iact:property name="dataType"/>
    <iact:actionData xml:id="d34">
      <inkml:trace xmlns:inkml="http://www.w3.org/2003/InkML" xml:id="stk24" contextRef="#ctx0" brushRef="#br0">13517 4415 0,'0'70'39,"-104"69"-26,104-35-5,-105 70-1,-68 104 7,-1-35-3,35 105-1,-69 104-8,208-313 9,0-35 2,0-34-3</inkml:trace>
    </iact:actionData>
  </iact:action>
  <iact:action type="add" startTime="145315">
    <iact:property name="dataType"/>
    <iact:actionData xml:id="d35">
      <inkml:trace xmlns:inkml="http://www.w3.org/2003/InkML" xml:id="stk25" contextRef="#ctx0" brushRef="#br0">13308 6084 0,'35'-35'30,"35"-34"-23,-1-1 0,1-34 2,-1-1-2,-69 1 1,0 69-1,35-34-1,-35-1 1,69 1 13,36 69 17,-36 0-29,-34 0 9,-35 69-10,69-69 1</inkml:trace>
    </iact:actionData>
  </iact:action>
  <iact:action type="add" startTime="145708">
    <iact:property name="dataType"/>
    <iact:actionData xml:id="d36">
      <inkml:trace xmlns:inkml="http://www.w3.org/2003/InkML" xml:id="stk26" contextRef="#ctx0" brushRef="#br0">14212 5736 0,'-70'0'2,"36"0"19,34 105-14,0-1 15,69-35-6,1-69-8,173 0 0,70-173 0,-35 68 0,-174 36 0,-69-1-6,-35 1 12,0-1 14,-70 70-20,1 0-2,34 0 1,35 70 6</inkml:trace>
    </iact:actionData>
  </iact:action>
  <iact:action type="add" startTime="146095">
    <iact:property name="dataType"/>
    <iact:actionData xml:id="d37">
      <inkml:trace xmlns:inkml="http://www.w3.org/2003/InkML" xml:id="stk27" contextRef="#ctx0" brushRef="#br0">15567 5215 0,'0'0'1,"-69"0"10,-1 35-8,35-35 3,35 69 14,0 1 4,0-1-16,35 35-2,-35-34 12,0-1 2,-139 36-4,0-1-9,0-34 0,35-70 0,0 69 1,173 1 23,1-70-30</inkml:trace>
    </iact:actionData>
  </iact:action>
  <iact:action type="add" startTime="146671">
    <iact:property name="dataType"/>
    <iact:actionData xml:id="d38">
      <inkml:trace xmlns:inkml="http://www.w3.org/2003/InkML" xml:id="stk28" contextRef="#ctx0" brushRef="#br0">17026 4311 0,'-34'0'63,"-1"0"-50,-313 313-11,36-35 7,34 0 0,0 0 0,139-69 1,69-70 0,1-35 0,69 0-8,0-69 5</inkml:trace>
    </iact:actionData>
  </iact:action>
  <iact:action type="add" startTime="147176">
    <iact:property name="dataType"/>
    <iact:actionData xml:id="d39">
      <inkml:trace xmlns:inkml="http://www.w3.org/2003/InkML" xml:id="stk29" contextRef="#ctx0" brushRef="#br0">15845 5423 0,'0'-69'55,"174"69"-37,138-139-2,-103 104-12,-174 35 7,104 0-4,-35 0 14</inkml:trace>
    </iact:actionData>
  </iact:action>
  <iact:action type="add" startTime="148276">
    <iact:property name="dataType"/>
    <iact:actionData xml:id="d40">
      <inkml:trace xmlns:inkml="http://www.w3.org/2003/InkML" xml:id="stk30" contextRef="#ctx0" brushRef="#br0">11884 7335 0,'35'0'36,"69"0"-34,139 0 11,70-69-5,104-35-1,104-1-6,243-34 12,175-69-6,-106 34 0,-103 0 1,-139 70 0,-174 104 0,-104-105-1,-174 105-6,-70 0 12,-138 0 25,-1 0-36,-34 0 11,34 70-6,36-70 2</inkml:trace>
    </iact:actionData>
  </iact:action>
  <iact:action type="add" startTime="151185">
    <iact:property name="dataType" value="strokeEraser"/>
    <iact:actionData xml:id="d41">
      <inkml:trace xmlns:inkml="http://www.w3.org/2003/InkML" xml:id="stk31" contextRef="#ctx0" brushRef="#br1">25435 11089 0</inkml:trace>
    </iact:actionData>
  </iact:action>
  <iact:action type="remove" startTime="151708">
    <iact:property name="style" value="instant"/>
    <iact:actionData xml:id="d42" ref="#d40"/>
  </iact:action>
  <iact:action type="add" startTime="151734">
    <iact:property name="dataType" value="strokeEraser"/>
    <iact:actionData xml:id="d43">
      <inkml:trace xmlns:inkml="http://www.w3.org/2003/InkML" xml:id="stk32" contextRef="#ctx0" brushRef="#br1">25608 11124 0,'35'0'68</inkml:trace>
    </iact:actionData>
  </iact:action>
  <iact:action type="remove" startTime="152280">
    <iact:property name="style" value="instant"/>
    <iact:actionData xml:id="d44" ref="#d38"/>
  </iact:action>
  <iact:action type="add" startTime="152299">
    <iact:property name="dataType" value="strokeEraser"/>
    <iact:actionData xml:id="d45">
      <inkml:trace xmlns:inkml="http://www.w3.org/2003/InkML" xml:id="stk33" contextRef="#ctx0" brushRef="#br1">26720 9942 0,'0'0'24</inkml:trace>
    </iact:actionData>
  </iact:action>
  <iact:action type="add" startTime="152713">
    <iact:property name="dataType" value="strokeEraser"/>
    <iact:actionData xml:id="d46">
      <inkml:trace xmlns:inkml="http://www.w3.org/2003/InkML" xml:id="stk34" contextRef="#ctx0" brushRef="#br1">25817 10081 0,'0'0'5</inkml:trace>
    </iact:actionData>
  </iact:action>
  <iact:action type="remove" startTime="153061">
    <iact:property name="style" value="instant"/>
    <iact:actionData xml:id="d47" ref="#d36"/>
  </iact:action>
  <iact:action type="add" startTime="153081">
    <iact:property name="dataType" value="strokeEraser"/>
    <iact:actionData xml:id="d48">
      <inkml:trace xmlns:inkml="http://www.w3.org/2003/InkML" xml:id="stk35" contextRef="#ctx0" brushRef="#br1">25713 10255 0,'69'-70'43</inkml:trace>
    </iact:actionData>
  </iact:action>
  <iact:action type="remove" startTime="153485">
    <iact:property name="style" value="instant"/>
    <iact:actionData xml:id="d49" ref="#d37"/>
  </iact:action>
  <iact:action type="add" startTime="153381">
    <iact:property name="dataType" value="strokeEraser"/>
    <iact:actionData xml:id="d50">
      <inkml:trace xmlns:inkml="http://www.w3.org/2003/InkML" xml:id="stk36" contextRef="#ctx0" brushRef="#br1">26095 10185 0,'69'0'114</inkml:trace>
    </iact:actionData>
  </iact:action>
  <iact:action type="remove" startTime="153852">
    <iact:property name="style" value="instant"/>
    <iact:actionData xml:id="d51" ref="#d39"/>
  </iact:action>
  <iact:action type="add" startTime="153863">
    <iact:property name="dataType" value="strokeEraser"/>
    <iact:actionData xml:id="d52">
      <inkml:trace xmlns:inkml="http://www.w3.org/2003/InkML" xml:id="stk37" contextRef="#ctx0" brushRef="#br1">27172 9699 0,'35'0'85</inkml:trace>
    </iact:actionData>
  </iact:action>
  <iact:action type="remove" startTime="154583">
    <iact:property name="style" value="instant"/>
    <iact:actionData xml:id="d53" ref="#d35"/>
  </iact:action>
  <iact:action type="add" startTime="154500">
    <iact:property name="dataType" value="strokeEraser"/>
    <iact:actionData xml:id="d54">
      <inkml:trace xmlns:inkml="http://www.w3.org/2003/InkML" xml:id="stk38" contextRef="#ctx0" brushRef="#br1">24497 10046 0,'0'0'6,"34"70"79</inkml:trace>
    </iact:actionData>
  </iact:action>
  <iact:action type="add" startTime="155061">
    <iact:property name="dataType" value="strokeEraser"/>
    <iact:actionData xml:id="d55">
      <inkml:trace xmlns:inkml="http://www.w3.org/2003/InkML" xml:id="stk39" contextRef="#ctx0" brushRef="#br1">23906 10220 0</inkml:trace>
    </iact:actionData>
  </iact:action>
  <iact:action type="remove" startTime="155696">
    <iact:property name="style" value="instant"/>
    <iact:actionData xml:id="d56" ref="#d34"/>
  </iact:action>
  <iact:action type="add" startTime="155626">
    <iact:property name="dataType" value="strokeEraser"/>
    <iact:actionData xml:id="d57">
      <inkml:trace xmlns:inkml="http://www.w3.org/2003/InkML" xml:id="stk40" contextRef="#ctx0" brushRef="#br1">24219 9664 0,'-70'0'79,"1"0"-47</inkml:trace>
    </iact:actionData>
  </iact:action>
  <iact:action type="add" startTime="155933">
    <iact:property name="dataType" value="strokeEraser"/>
    <iact:actionData xml:id="d58">
      <inkml:trace xmlns:inkml="http://www.w3.org/2003/InkML" xml:id="stk41" contextRef="#ctx0" brushRef="#br1">24080 9664 0</inkml:trace>
    </iact:actionData>
  </iact:action>
  <iact:action type="remove" startTime="156361">
    <iact:property name="style" value="instant"/>
    <iact:actionData xml:id="d59" ref="#d33"/>
  </iact:action>
  <iact:action type="add" startTime="156370">
    <iact:property name="dataType" value="strokeEraser"/>
    <iact:actionData xml:id="d60">
      <inkml:trace xmlns:inkml="http://www.w3.org/2003/InkML" xml:id="stk42" contextRef="#ctx0" brushRef="#br1">24497 8899 0,'0'0'14</inkml:trace>
    </iact:actionData>
  </iact:action>
</iact:actions>
</file>

<file path=ppt/ink/inkAction7.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brush xml:id="br1">
      <inkml:brushProperty name="width" value="0.055" units="cm"/>
      <inkml:brushProperty name="height" value="0.055" units="cm"/>
    </inkml:brush>
  </inkml:definitions>
  <iact:action type="add" startTime="19167">
    <iact:property name="dataType"/>
    <iact:actionData xml:id="d0">
      <inkml:trace xmlns:inkml="http://www.w3.org/2003/InkML" xml:id="stk0" contextRef="#ctx0" brushRef="#br0">7123 8413 0,'0'0'3,"0"-35"35,0-69 20</inkml:trace>
    </iact:actionData>
  </iact:action>
  <iact:action type="add" startTime="25021">
    <iact:property name="dataType"/>
    <iact:actionData xml:id="d1">
      <inkml:trace xmlns:inkml="http://www.w3.org/2003/InkML" xml:id="stk1" contextRef="#ctx0" brushRef="#br0">1842 4693 0,'0'35'33,"-104"69"-20,104-69 3,-70-35-9,70 70 1,-69 34 9,-1 0-5,70 1 4,-35-105-9,35 34 2,70-34 50,34-104-51,0 0 0,-34-35 1,-1 34-5,-69-34 3,70 35 2,-70 0-1,0 34 0,0 1 0,0-1 0,-70 70-1,36 0 14,-71 35 3,36 69-16,69 1-1,-104-1-1,104 0 1,-105 0 2,36-104-2,69 70 1,-69-70-1,69 69 2,-139-69-1,69 70-4,1-70 10,69-35 26,69 35-34,1-69 2,-36 69 6,-34-35-4,70 35 6,-70 69 4,0 1-12,69-70 0,-69 70 0,70-1 7,-1 1-2,70-70-5,0 0 0,-35 0 0,-69 0 0,35 0 0,-175 0 44,-34 0-44,70 0 1,-70 0-2,35-35-3,0 35 3,34-70 3,35 70-4,35-34 19,105 34-18,-1-174-2,0 174 11,-104-35-8,69 35-1,1-70 9,-70 1 20,-35 69-20,70 0 12,139 0-19,-70-70-3,0 70 3,0 0 0,-104-34 19,-104 34-12,0-70-9,0 70 2,-35 0-1,104 0-1,35 104-2,0-69 3,0 35 0,35-1 0,69-69 0,0 104 1,0-104-2</inkml:trace>
    </iact:actionData>
  </iact:action>
  <iact:action type="remove" startTime="51885">
    <iact:property name="style" value="instant"/>
    <iact:actionData xml:id="d2" ref="#d1"/>
  </iact:action>
  <iact:action type="add" startTime="51897">
    <iact:property name="dataType" value="strokeEraser"/>
    <iact:actionData xml:id="d3">
      <inkml:trace xmlns:inkml="http://www.w3.org/2003/InkML" xml:id="stk2" contextRef="#ctx0" brushRef="#br1">12683 9108 0,'-35'0'20,"70"0"27</inkml:trace>
    </iact:actionData>
  </iact:action>
  <iact:action type="add" startTime="160566">
    <iact:property name="dataType"/>
    <iact:actionData xml:id="d4">
      <inkml:trace xmlns:inkml="http://www.w3.org/2003/InkML" xml:id="stk3" contextRef="#ctx0" brushRef="#br0">12092 8900 0,'-104'0'12,"0"34"3,104 36 137,69-70-141,-34 0-7,69 0 6,-34 0-3,-35 0-2,69 0 6,0-35-5,-34 35 1,34 0 1,0-69 0,35 69 1,-35-70-1,0 70-5,1-104 5,-71 104 8</inkml:trace>
    </iact:actionData>
  </iact:action>
  <iact:action type="remove" startTime="167576">
    <iact:property name="style" value="instant"/>
    <iact:actionData xml:id="d5" ref="#d4"/>
  </iact:action>
  <iact:action type="add" startTime="167585">
    <iact:property name="dataType" value="strokeEraser"/>
    <iact:actionData xml:id="d6">
      <inkml:trace xmlns:inkml="http://www.w3.org/2003/InkML" xml:id="stk4" contextRef="#ctx0" brushRef="#br1">23211 13384 0,'35'0'119</inkml:trace>
    </iact:actionData>
  </iact:action>
  <iact:action type="add" startTime="339204">
    <iact:property name="dataType"/>
    <iact:actionData xml:id="d7">
      <inkml:trace xmlns:inkml="http://www.w3.org/2003/InkML" xml:id="stk5" contextRef="#ctx0" brushRef="#br0">8513 14566 0,'0'0'13,"70"0"-10,34 0 4,0 0 7,-69 0 2,35 0 0,-1 0-8,1 0 8,-1 0-11,70 0 10,-104 0-9,69 0 7,35 0-8,0 0 6,0 0-10,35 0 7,-1 0-1,-34 0-1,0 0 5,-34 0-3,-1 0-1,35 0 1,0 70-4,0-70 4,35 0 0,-1 0 0,36 69 0,-35-69 0,34 0 0,-104 0 0,70 70 0,-104-70-4,69 0 4,-70 0 0,1 0 0,34 0 0,0 0 0,-35 0 0,-34 0 0,35-35-4,69 35 13,-70 0-7,1 0-4,34-70 4,0 70-4,-69 0 1,34 0-3,1-69 3,-1 69 3,1 0 6,-70-35-9,69 35 14,1 0-5,-35 0 0,-35-70-8,69 70 0,1 0 10,-70-34-8,34 34 60,-34-70-63,70 70 2,-35 0 35,34 0-13,1 0-18,-36 0 3,36 0-11,-1 0 14,-69-69-13,35 69 0,35 0 10,-70-35-9,69-35 9,-69 1 0,70-1-2,-70 36 3,34 34-14,-34-70 8,0 0 7,70 70-13,-70-34 14,0-36-5,35 70-5,-35-35-4,0-34 11,0-35-1,0-1 1,-139 105-9,69-69 3,1 69-9,69-70 7,-35 70 2,-35-69 6,1 69 0,69-70-12,-70 70 4,70-35 0,-139 35 0,35-104 0,0 104 0,-35-104 1,-35 104-2,-34-104-2,34 104 2,-35-70 1,1 70 0,34 0 0,-34-69 0,104 69 0,-35 0 0,34 0-4,-34 0 4,35 0 0,0 0 0,0 0 0,-35 34 1,0-34-4,34 0 5,-34 70-6,35-70 2,35 0 4,-36 0-3,1 69 2,35-69-3,-1 0 4,-34 70-1,0-70-6,-35 0 5,34 69 0,36-69 0,-70 0 0,35 70 0,34-70 0,36 0 0,-36 0-4,1 35 4,34-35 0,-35 0 8,1 0 12,34 0-1,-104 0-10,70 0-9,34 0-1,-69 0 5,-1 0 4,36 0-10,-35 0 10,-1 0-4,-34 0 4,35 0 0,0 69-8,69-69 1,-104 70 1,35-70 22,104 69-24,-70-69 8,36 70-5,-36-70 4,70 35-7,-104-35 3,104 69-3,-35-69-1,35 70-3,-104-70 4,104 34-1,0 36 10,-70-70-1,70 104-8,0-69 4,0 34 4,0 36 0,35-105-8,-35 69-2,35-69 0,-35 70 2,69-70 8,-69 69-8,105-69 0,-105 35 0,104-35 0,-104 70-4,69-70 4,1 69 0,34 1 8,0-1 1,-34-69-10,-35 35-2,34-35 1,35 104 3,1-104-1,34 139 1,104-139-2,35 0 1,174 70 1,-1-70-5,-69 0 1</inkml:trace>
    </iact:actionData>
  </iact:action>
  <iact:action type="remove" startTime="357947">
    <iact:property name="style" value="instant"/>
    <iact:actionData xml:id="d8" ref="#d7"/>
  </iact:action>
  <iact:action type="add" startTime="357955">
    <iact:property name="dataType" value="strokeEraser"/>
    <iact:actionData xml:id="d9">
      <inkml:trace xmlns:inkml="http://www.w3.org/2003/InkML" xml:id="stk6" contextRef="#ctx0" brushRef="#br1">20257 18946 0,'70'0'72</inkml:trace>
    </iact:actionData>
  </iact:action>
</iact:actions>
</file>

<file path=ppt/ink/inkAction8.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brush xml:id="br1">
      <inkml:brushProperty name="width" value="0.055" units="cm"/>
      <inkml:brushProperty name="height" value="0.055" units="cm"/>
    </inkml:brush>
  </inkml:definitions>
  <iact:action type="add" startTime="221716">
    <iact:property name="dataType"/>
    <iact:actionData xml:id="d0">
      <inkml:trace xmlns:inkml="http://www.w3.org/2003/InkML" xml:id="stk0" contextRef="#ctx0" brushRef="#br0">7262 13940 0,'70'0'95,"-35"0"-89,34 0 2,35 0 0,35 0-5,35 0 5,104 0 1,104 70-2,35-70 0,-69 0 3,69 0-2,-70 0-3,-104 0 2,1 0-1,-36 0 4,-104 0-2,1 0 0,-1 0-2,-69 0 5,69 0 0,-35 0 5,-34 0 91,35 0-93,-140-35 44</inkml:trace>
    </iact:actionData>
  </iact:action>
  <iact:action type="add" startTime="242428">
    <iact:property name="dataType"/>
    <iact:actionData xml:id="d1">
      <inkml:trace xmlns:inkml="http://www.w3.org/2003/InkML" xml:id="stk1" contextRef="#ctx0" brushRef="#br0">7471 12724 0,'-70'0'44,"1"0"-5,-1 0-10,1 0-13,69 34-8,-70-34 1,36 0 6,34 70-3,-70-70 4,70 69-8,-69 1 8,-35 34-4,-1 0 2,36 1 5,34-36-4,-34 1-3,69-35 5,-70-35-9,70 139-1,0-35 18,0-69-14,0 34 5,0 35 2,35-104-14,-35 105 6,69-105-6,-69 69 4,139-69 0,-69 105 1,34-105-1,-34 69 1,34-69-2,-35 70 3,70-70-7,0 69 5,0-69-3,70 104 4,-36-104 0,36 105 0,-35-105-2,-35 69-3,0-69 2,0 0 2,0 0 1,0 70-2,0-70 2,-70 0-2,70 0 2,0 0-5,-35 0 3,35 0 1,-34 0 1,68 0-1,-34 0-1,0 0 1,-35 0 0,1 0 1,-36-35-5,105-34 4,-105-1 1,36 70-2,34-139 2,-35 69-2,0 1 2,0-35 2,-104 34-3,70 1 1,-70 34-2,0-35 1,69-34 0,-69 69 0,70-34 2,-70-1-8,0 1 5,0 34 0,0-104 13,0 69-12,0 36-2,0-36 3,0 0 2,-35 36-2,-34-36 0,-70 1-1,-174-36-2,-243-103 4,-35 138-4,-243-69 2,-243 139-2,313 0 0,138 0 0</inkml:trace>
    </iact:actionData>
  </iact:action>
  <iact:action type="remove" startTime="246491">
    <iact:property name="style" value="instant"/>
    <iact:actionData xml:id="d2" ref="#d0"/>
  </iact:action>
  <iact:action type="add" startTime="246499">
    <iact:property name="dataType" value="strokeEraser"/>
    <iact:actionData xml:id="d3">
      <inkml:trace xmlns:inkml="http://www.w3.org/2003/InkML" xml:id="stk2" contextRef="#ctx0" brushRef="#br1">21126 18355 0,'-35'0'32</inkml:trace>
    </iact:actionData>
  </iact:action>
  <iact:action type="add" startTime="247015">
    <iact:property name="dataType" value="strokeEraser"/>
    <iact:actionData xml:id="d4">
      <inkml:trace xmlns:inkml="http://www.w3.org/2003/InkML" xml:id="stk3" contextRef="#ctx0" brushRef="#br1">21230 18841 0</inkml:trace>
    </iact:actionData>
  </iact:action>
  <iact:action type="remove" startTime="247400">
    <iact:property name="style" value="instant"/>
    <iact:actionData xml:id="d5" ref="#d1"/>
  </iact:action>
  <iact:action type="add" startTime="247405">
    <iact:property name="dataType" value="strokeEraser"/>
    <iact:actionData xml:id="d6">
      <inkml:trace xmlns:inkml="http://www.w3.org/2003/InkML" xml:id="stk4" contextRef="#ctx0" brushRef="#br1">21196 19120 0,'0'-70'43</inkml:trace>
    </iact:actionData>
  </iact:action>
</iact:actions>
</file>

<file path=ppt/ink/inkAction9.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brush xml:id="br1">
      <inkml:brushProperty name="width" value="0.055" units="cm"/>
      <inkml:brushProperty name="height" value="0.055" units="cm"/>
    </inkml:brush>
  </inkml:definitions>
  <iact:action type="add" startTime="40950">
    <iact:property name="dataType"/>
    <iact:actionData xml:id="d0">
      <inkml:trace xmlns:inkml="http://www.w3.org/2003/InkML" xml:id="stk0" contextRef="#ctx0" brushRef="#br0">16714 6814 0,'-35'0'10</inkml:trace>
    </iact:actionData>
  </iact:action>
  <iact:action type="add" startTime="41004">
    <iact:property name="dataType"/>
    <iact:actionData xml:id="d1">
      <inkml:trace xmlns:inkml="http://www.w3.org/2003/InkML" xml:id="stk1" contextRef="#ctx0" brushRef="#br0">16470 6779 0,'-69'0'8,"69"-69"7,-70 69-6,1 0 11,69-70-13,-35 70 42,139 35 158,1-35-198,-1 0-1,70 69 0,69-69 0,0 0-5,0 0 5,1 0 0,-1 0 1,35 0-2,34 105 1,1-105 0,69 104 1,-34-104-6,-1 0 5,140 0 1,-70 69-2,-104-69 1,-105 0 0,0 0 1,-69 0-2,-104 0-3,35 0 5,-36 0 6,36 70 2,-1-70-10,-69 70 1,139-70-3,-69 69 2,-35-69 2,34 0-2,1 0 2,-36 35-2,71-35 2,-1 0-2,0 0-3,-34 0 4,-1 0 0</inkml:trace>
    </iact:actionData>
  </iact:action>
  <iact:action type="add" startTime="68321">
    <iact:property name="dataType" value="strokeEraser"/>
    <iact:actionData xml:id="d2">
      <inkml:trace xmlns:inkml="http://www.w3.org/2003/InkML" xml:id="stk2" contextRef="#ctx0" brushRef="#br1">31376 11194 0,'35'0'138</inkml:trace>
    </iact:actionData>
  </iact:action>
  <iact:action type="remove" startTime="69210">
    <iact:property name="style" value="instant"/>
    <iact:actionData xml:id="d3" ref="#d1"/>
  </iact:action>
  <iact:action type="add" startTime="69234">
    <iact:property name="dataType" value="strokeEraser"/>
    <iact:actionData xml:id="d4">
      <inkml:trace xmlns:inkml="http://www.w3.org/2003/InkML" xml:id="stk3" contextRef="#ctx0" brushRef="#br1">31550 11333 0,'0'-70'36</inkml:trace>
    </iact:actionData>
  </iact:action>
  <iact:action type="remove" startTime="70979">
    <iact:property name="style" value="instant"/>
    <iact:actionData xml:id="d5" ref="#d0"/>
  </iact:action>
  <iact:action type="add" startTime="70984">
    <iact:property name="dataType" value="strokeEraser"/>
    <iact:actionData xml:id="d6">
      <inkml:trace xmlns:inkml="http://www.w3.org/2003/InkML" xml:id="stk4" contextRef="#ctx0" brushRef="#br1">27693 11124 0</inkml:trace>
    </iact:actionData>
  </iact:action>
  <iact:action type="add" startTime="139116">
    <iact:property name="dataType"/>
    <iact:actionData xml:id="d7">
      <inkml:trace xmlns:inkml="http://www.w3.org/2003/InkML" xml:id="stk5" contextRef="#ctx0" brushRef="#br0">19702 9386 0,'-70'0'82,"105"0"-26,104 0-46,0 0-1,-35 0-2,1 0-2,-36 0 5,1 0-2,-36 0 0,105 0 4,-208 0 48,34 0-52,-34 0 0,-1 0 0,70 70 50</inkml:trace>
    </iact:actionData>
  </iact:action>
  <iact:action type="remove" startTime="146163">
    <iact:property name="style" value="instant"/>
    <iact:actionData xml:id="d8" ref="#d7"/>
  </iact:action>
  <iact:action type="add" startTime="146171">
    <iact:property name="dataType" value="strokeEraser"/>
    <iact:actionData xml:id="d9">
      <inkml:trace xmlns:inkml="http://www.w3.org/2003/InkML" xml:id="stk6" contextRef="#ctx0" brushRef="#br1">31307 13731 0,'0'0'12</inkml:trace>
    </iact:actionData>
  </iact:action>
  <iact:action type="add" startTime="213872">
    <iact:property name="dataType"/>
    <iact:actionData xml:id="d10">
      <inkml:trace xmlns:inkml="http://www.w3.org/2003/InkML" xml:id="stk7" contextRef="#ctx0" brushRef="#br0">11849 16965 0,'35'0'30,"34"0"-14,1 0 0,-1 0-8,70 0 0,0 34-1,-34-34-1,68 0-3,36 70 6,69-70 2,34 0-3,-34 0-1,-69 0-1,-105 0 1,35 0-3,-35 0 5,-34 0-1,-35 0 7,34 0 72,1 0-66</inkml:trace>
    </iact:actionData>
  </iact:action>
  <iact:action type="remove" startTime="217733">
    <iact:property name="style" value="instant"/>
    <iact:actionData xml:id="d11" ref="#d10"/>
  </iact:action>
  <iact:action type="add" startTime="217745">
    <iact:property name="dataType" value="strokeEraser"/>
    <iact:actionData xml:id="d12">
      <inkml:trace xmlns:inkml="http://www.w3.org/2003/InkML" xml:id="stk8" contextRef="#ctx0" brushRef="#br1">24392 21379 0</inkml:trace>
    </iact:actionData>
  </iact:action>
</iact:actions>
</file>

<file path=ppt/ink/inkAction10.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brush xml:id="br1">
      <inkml:brushProperty name="width" value="0.055" units="cm"/>
      <inkml:brushProperty name="height" value="0.055" units="cm"/>
    </inkml:brush>
  </inkml:definitions>
  <iact:action type="add" startTime="4831">
    <iact:property name="dataType"/>
    <iact:actionData xml:id="d0">
      <inkml:trace xmlns:inkml="http://www.w3.org/2003/InkML" xml:id="stk0" contextRef="#ctx0" brushRef="#br0">17339 1704 0,'0'-35'27,"70"35"95,-36 0-112,36 0 2,-1 0-8,1 0 2,-1 0-4,36 0 7,34 104 1,34-104-3,36 0 1,-36 0 0,-34 70 0,-34-70 0,-1 0-3,-35 0 1,36 69 1,34-69 3,34 0-5,1 0 6,35 0-4,-36 0 0,-34 0-1,35 0 1,-35-69 2,-35 69-2,1 0 1,-71 0 0,71 0 0,-1 0 0,-35 0-4,1 0 4,34 0-1,-34-35 3,-36 35-3,70 0 1,1 0 0,-36 0 0,1-69-4,34 69 4,0-70 0,-34 70-1,-36-70 2,71 1 7,-1-35-4,-104 69 2,69 35-4,-69-70-2,0 1 8,0-1-4,0 1 4,0-1 8,0 36-4,-34-36-4,-71-69 0,1 69-7,-35 1-2,0-1 2,35 1-5,0 69 3,34-104 0,1 104 1,34-70 1,-34 70-1,-1 0-1,35 0 1,35-70-3,-139 70 4,70 0-2,-1 0 3,-34 0-4,0 0 2,0 0 0,34 0 0,-34 0-4,0 0 4,-1-69-1,-34 69 3,35 0-4,0 0 3,0 0-3,69 0 4,-69 0 2,34 0-4,1 0 0,69 35 0,-70-35-1,1 0 2,-1 0-1,70 69-4,-69-69 3,-36 0 10,105 35-9,-104-35 0,69 0 0,-34 0 0,-1 0-4,36 70 4,-36-70 0,1 0 0,34 0 0,-34 0 0,-36 0 0,36 69 0,34-69-4,-34 0 3,-36 0 10,105 70-9,-34-70 1,-36 34 7,-34-34-5,0 70 5,34-70 0,-104 104 0,105-104-4,-1 0 12,70 70-8,-104-70-10,104 69 1,-35-69 0,-34 105 9,-1-105-8,70 34 0,-69-34 0,34 70 2,-34-1 25,-1 1-18,70-35-9,-69 69 8,69-35 2,0 1-1,0-35-9,0 34 4,34 36 2,36-1 6,69-35-3,0 1-7,0-70 4,-35 69-4,-34-69-6,-1 0 8,35 70-7,1-70 0,-1 0 5,0 0-4,70 69 3,-70-69-1,35 0-1,0 0 0,-35 0 3,-69 0-7</inkml:trace>
    </iact:actionData>
  </iact:action>
  <iact:action type="add" startTime="10742">
    <iact:property name="dataType"/>
    <iact:actionData xml:id="d1">
      <inkml:trace xmlns:inkml="http://www.w3.org/2003/InkML" xml:id="stk1" contextRef="#ctx0" brushRef="#br0">1321 5980 0,'0'-70'27,"0"105"71,0 69-82,0-34-11,0-1 10,0 1-11,0 34 7,0 35-7,0 35 3,-104 34 0,104 36-2,-70-1 4,70 0-3,-104 36 2,104-36-2,0 35 0,-70 104 2,70 36-1,0-71 1,0 1-2,0-35 5,0-70-4,0-104 1,0 35-4,0-35 4,0-35 0,0 35 0,0 0-1,0-34 2,0-1-1,0-69-1,-69 69-3,69 0 4,0 0 0,-70-34 1,70 0-1,0-1-2,0-34 3,0 34 3,0 36 5,0-71 15,0-138 28,0 69-52,0-34-6</inkml:trace>
    </iact:actionData>
  </iact:action>
  <iact:action type="add" startTime="12587">
    <iact:property name="dataType"/>
    <iact:actionData xml:id="d2">
      <inkml:trace xmlns:inkml="http://www.w3.org/2003/InkML" xml:id="stk2" contextRef="#ctx0" brushRef="#br0">10598 16026 0,'-69'0'19,"34"0"19,104 0 124,-34 0-153,69 0 5,-34 0-5,-1 35 1,140-35-1,-70 0 0,35 0 0,69 0-3,0 0 0,0 0 6,-69 0-7,69 0 1,1 0 0,68 0 1,36 0 0,69 0 3,0 0-3,0 0 1,-70 0-2,-34 0 4,-35 0-6,0-70 3,-105 70 2,-34 0-2,-69 0 1,69 0 0,-35 0 1,35-69-1,0 69-4,0 0 4,0 0 0,-69 0-1,-1 0 1,1 0 0,-1 0 9,1 0-14,-1 0 5,35-70 2,-34 70-3,34 0 2,-34-69-2,-36 69 1,36 0 4,-140 0 131,1 0-135</inkml:trace>
    </iact:actionData>
  </iact:action>
  <iact:action type="add" startTime="87162">
    <iact:property name="dataType"/>
    <iact:actionData xml:id="d3">
      <inkml:trace xmlns:inkml="http://www.w3.org/2003/InkML" xml:id="stk3" contextRef="#ctx0" brushRef="#br0">21022 11124 0,'105'0'156,"-1"0"-151,35 0 0,-35 0 5,-69 0-2,34 0 1,-34 0-4,34 0 5,-138 0 99,34 0-104,-69 0 9,0 0 2,69 0 0,70 0 99,-35-34-104,-35 34 19,-69 0-22,0 0 1,-35 0-3,34 0 4,36 34-4,104 36 23,69-70-21,70 0 0,-36 0 0,1 0 0,-34 0-4,-36-35 4,-34 35 8,69 35 83,-34-35-90,-36 0-1,36 70 1,-1-70 4,1 0 16,-70 69-16</inkml:trace>
    </iact:actionData>
  </iact:action>
  <iact:action type="remove" startTime="113288">
    <iact:property name="style" value="instant"/>
    <iact:actionData xml:id="d4" ref="#d1"/>
  </iact:action>
  <iact:action type="add" startTime="113300">
    <iact:property name="dataType" value="strokeEraser"/>
    <iact:actionData xml:id="d5">
      <inkml:trace xmlns:inkml="http://www.w3.org/2003/InkML" xml:id="stk4" contextRef="#ctx0" brushRef="#br1">11953 13384 0,'0'0'18</inkml:trace>
    </iact:actionData>
  </iact:action>
  <iact:action type="remove" startTime="114902">
    <iact:property name="style" value="instant"/>
    <iact:actionData xml:id="d6" ref="#d2"/>
  </iact:action>
  <iact:action type="add" startTime="114906">
    <iact:property name="dataType" value="strokeEraser"/>
    <iact:actionData xml:id="d7">
      <inkml:trace xmlns:inkml="http://www.w3.org/2003/InkML" xml:id="stk5" contextRef="#ctx0" brushRef="#br1">25435 20441 0,'-70'0'37</inkml:trace>
    </iact:actionData>
  </iact:action>
  <iact:action type="remove" startTime="123969">
    <iact:property name="style" value="instant"/>
    <iact:actionData xml:id="d8" ref="#d3"/>
  </iact:action>
  <iact:action type="add" startTime="123977">
    <iact:property name="dataType" value="strokeEraser"/>
    <iact:actionData xml:id="d9">
      <inkml:trace xmlns:inkml="http://www.w3.org/2003/InkML" xml:id="stk6" contextRef="#ctx0" brushRef="#br1">32210 15365 0</inkml:trace>
    </iact:actionData>
  </iact:action>
  <iact:action type="remove" startTime="125739">
    <iact:property name="style" value="instant"/>
    <iact:actionData xml:id="d10" ref="#d0"/>
  </iact:action>
  <iact:action type="add" startTime="125747">
    <iact:property name="dataType" value="strokeEraser"/>
    <iact:actionData xml:id="d11">
      <inkml:trace xmlns:inkml="http://www.w3.org/2003/InkML" xml:id="stk7" contextRef="#ctx0" brushRef="#br1">31203 6292 0,'0'-35'19,"-70"35"6</inkml:trace>
    </iact:actionData>
  </iact:action>
  <iact:action type="add" startTime="136822">
    <iact:property name="dataType"/>
    <iact:actionData xml:id="d12">
      <inkml:trace xmlns:inkml="http://www.w3.org/2003/InkML" xml:id="stk8" contextRef="#ctx0" brushRef="#br0">22655 1843 0,'-69'69'71,"-1"-69"-16,36 0-42,-71 0 7,1 0-10,-70-34-7,-69 34 7,-70 0-7,35 0-1,-34 69 6,103-69 0,105 0 0,-35 0 0,35 0 0,0 0 0,69 0-4,-35 0 3,1 0 3,-1 0 6,1 0-7,-1 0-2,1 0 1,-35 0-4,-35 0 4,34 0 0,36 0-2,-35 0 5,-35 70-5,-70-70 3,70 69-1,35-69-6,34 104 8,-34-104-2,0 105 0,35-105-1,-1 69 2,1-69-1,-1 139 0,-34-69-4,-35-1 4,-35 1-1,105-1 3,-36 1-4,1-35 4,35-35-4,-1 104 3,35-104-5,-34 70 4,-1-70 0,1 139 1,-1-70-2,1 1 1,34 34 1,-34 0-2,-1 0-3,70-69 3,-104 35 3,34 34-3,70 0 1,-69 1 0,69-36-2,0 35 4,0 1-6,0 34 3,0-70 2,0 36-2,0-36 2,0-34 0,69 69-2,-69-34 2,105 34-5,-105 0 3,139 1 1,-70-1 0,35 0-2,1 0 4,-1-34-2,0 34 0,35 35-3,35-34 2,-35-1 0,0 0 3,-35 0-3,70-34 0,-105-70 4,105 104-4,-105-104-3,36 105 3,-1-105 1,0 69 2,35-69-4,0 70 3,35-70-2,-35 69-1,0-69 0,0 0 1,-35 104 1,-34-104 0,-36 70 2,36-70-3,-1 0 1,36 35 0,-71-35-4,71 0 5,-1 0-2,70 0 1,-35 0 0,-35 0 0,0 0 0,0 0 0,1 0-4,33 0 4,-68-105-1,69 105 1,35-139 1,-35 70-1,0-1 1,0 1-1,0-1-4,-70 1 2,35-1 2,-34 1 2,-1 34-2,1-35 0,-70 1-1,139-1 0,-139 1-3,174-1 6,-105 70-3,1-139 2,-1 70-2,35-36 2,-34 36-2,34-35 2,0-1-5,-34 1 4,-1 0-1,-69 34 1,105 1 0,-105-1 0,139 1 1,-70-36-2,1 1-2,-1 0 0,-69-1 6,69 1-4,-69 35 1,70-36 0,-70 36 0,0-35 0,0 34-4,0-34 4,0-1-1,0 1 2,-35 35-2,35-36 2,0 36-2,-69-1 3,69 1-6,-70-1 3,70 1 1,-69-1 0,69 35 0,-35-34 0,-34-35 8,69-1-4,-70 105-4,70-69-1,-104 69 1,34-70 1,-34 70-2,-104-69 3,-36 69-7,-34 0 5,35 0 0,-35-105 0,0 105 0,-104 0 0,-35-104 0,-35 104 0,-34 0-4,69 0 3,104 0 3,139 70-3</inkml:trace>
    </iact:actionData>
  </iact:action>
  <iact:action type="add" startTime="153058">
    <iact:property name="dataType"/>
    <iact:actionData xml:id="d13">
      <inkml:trace xmlns:inkml="http://www.w3.org/2003/InkML" xml:id="stk9" contextRef="#ctx0" brushRef="#br0">17756 3929 0,'70'0'37,"-36"0"0,36 0-4,-70 34-22,139-34-1,243 70 2,209-70-5,-279 0 3,-68 0-1,-71 0-2,1 0 0,-35 0 1,0 69-4,-35-69 4,-69 0 0,69 0 0,-34 0 0,-35 0 0,34 0 0,1 70-1,34-70-3,0 0 8,0 0-7,1 0 3,-1 0 0,-70 0 0,36 0 0,-1 0 20</inkml:trace>
    </iact:actionData>
  </iact:action>
  <iact:action type="remove" startTime="162087">
    <iact:property name="style" value="instant"/>
    <iact:actionData xml:id="d14" ref="#d13"/>
  </iact:action>
  <iact:action type="add" startTime="162095">
    <iact:property name="dataType" value="strokeEraser"/>
    <iact:actionData xml:id="d15">
      <inkml:trace xmlns:inkml="http://www.w3.org/2003/InkML" xml:id="stk10" contextRef="#ctx0" brushRef="#br1">30473 8343 0</inkml:trace>
    </iact:actionData>
  </iact:action>
  <iact:action type="remove" startTime="163152">
    <iact:property name="style" value="instant"/>
    <iact:actionData xml:id="d16" ref="#d12"/>
  </iact:action>
  <iact:action type="add" startTime="163160">
    <iact:property name="dataType" value="strokeEraser"/>
    <iact:actionData xml:id="d17">
      <inkml:trace xmlns:inkml="http://www.w3.org/2003/InkML" xml:id="stk11" contextRef="#ctx0" brushRef="#br1">29431 10707 0</inkml:trace>
    </iact:actionData>
  </iact:action>
</iact:actions>
</file>

<file path=ppt/ink/inkAction11.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brush xml:id="br1">
      <inkml:brushProperty name="width" value="0.055" units="cm"/>
      <inkml:brushProperty name="height" value="0.055" units="cm"/>
    </inkml:brush>
  </inkml:definitions>
  <iact:action type="add" startTime="23818">
    <iact:property name="dataType"/>
    <iact:actionData xml:id="d0">
      <inkml:trace xmlns:inkml="http://www.w3.org/2003/InkML" xml:id="stk0" contextRef="#ctx0" brushRef="#br0">12718 7127 0,'0'35'82,"0"34"-68,-35-69-6</inkml:trace>
    </iact:actionData>
  </iact:action>
  <iact:action type="remove" startTime="27274">
    <iact:property name="style" value="instant"/>
    <iact:actionData xml:id="d1" ref="#d0"/>
  </iact:action>
  <iact:action type="add" startTime="27187">
    <iact:property name="dataType" value="strokeEraser"/>
    <iact:actionData xml:id="d2">
      <inkml:trace xmlns:inkml="http://www.w3.org/2003/InkML" xml:id="stk1" contextRef="#ctx0" brushRef="#br1">23628 11506 0,'0'0'3,"0"35"86,-35-35-85</inkml:trace>
    </iact:actionData>
  </iact:action>
</iact:actions>
</file>

<file path=ppt/ink/inkAction12.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brush xml:id="br1">
      <inkml:brushProperty name="width" value="0.055" units="cm"/>
      <inkml:brushProperty name="height" value="0.055" units="cm"/>
    </inkml:brush>
  </inkml:definitions>
  <iact:action type="add" startTime="4767">
    <iact:property name="dataType"/>
    <iact:actionData xml:id="d0">
      <inkml:trace xmlns:inkml="http://www.w3.org/2003/InkML" xml:id="stk0" contextRef="#ctx0" brushRef="#br0">9347 5354 0,'0'0'4,"-69"0"23,69 35 38,35-35-49,34 69-8,140-69-4,34 0 3,0-69 2,70 69-2,-105 0 2,-34-70-2,-35 70 2,-104 0-1,34 0 4,-138 0 36,-36 0-44,-34 0 4,35 0 0,-70 0 0,-34 0 0,69 0 0,69 35 0,1-35 0,0 0 4,69-104 39,69 34-42,0-34-1,1-1 0,-70 1 1,104 35 1,-104-36-5,0 71 10,-69 68 7,-1 105-13,1-34-3,-1 69 1,70-35 0,-104-35-2,35 35 4,-1-35-1,70-34 0,0-36 8,35-34 63,34-104-35,-69 0-28,35 104-10,-35-70 2,70 70 30,-36 0-26,70 0 4,-104-34-8,0-36 16,-34-34-12,-1 104-8,-34 0 8,69-35-4,-139 35 0,104 0 8,104-104 2,36 104-7,-71 0-3,36-70-5,-1 70 14,-138 35 19,-70 104-29,69-35 2,70 1 0,0-36-2,0 1-3,105-1 4,68-69 0,1 104 1,0-104-3,-35 105 3,-70-105-1,1 0-1,-1 0-2,1 0 3,-36 0 0,-34-35 30,-34 35-32,-71 0 2,-34 0 0,35 0 0,35 0 0,173 0 36,35-104-37,-35 104 5,-34-70-6,-36 70 4,-34-69-4,0-1 4,0 1 8,-104-36-3,69 105-7,35-139 1,-69 70-7,-1 69 40,1 0-24,34 35-6,-69-35 4,34 0-10,36 0 5,-71 0 2,36-35-9,-1 35 2,36 0 20,34 69-10,-70-69-8,70 105-4,0-71 12,0 36 24,-34-70-36,-36 0 12,70 35-8,-69-35 0,69 69 8,34-69-8,36 0-4,-1 0 4,35 0-2,1 0 4,-71 0 0,36 0 4,-70 70 15,69-140 48,1-34-61,-70 0-2,69 34-7,-69 35-2,0-69 3,0 34 1,0 1-2,0-35 1,0-1 0,-69 105-5,69-104 7,-104 104-3,69 0 9,-35 0 0,70 35-8,0 34 4,0 1 3,0 34 1,0 0 0,0 1-4,0-70-4,-69 34 0,69 35 8,69-104-7,-34 0-1,35 70-5,-1-70 5,1 0 8,-140 0 47,1 0-54,34 0 7,35 69 1,104-69-6,70 0-2,-35 0-2,0 0-1,-70 0-1,-69 35 3,-34 35 14,-105-70-14,0 104-3</inkml:trace>
    </iact:actionData>
  </iact:action>
  <iact:action type="add" startTime="29215">
    <iact:property name="dataType"/>
    <iact:actionData xml:id="d1">
      <inkml:trace xmlns:inkml="http://www.w3.org/2003/InkML" xml:id="stk1" contextRef="#ctx0" brushRef="#br0">6290 10916 0,'-35'0'29,"-35"-70"7,36 70-4,-36 0-8,-69-69-12,70 69-4,-36 0 0,-34 0 0,0-70 0,0 70 0,-34 0 0,34-69-4,-70 69 5,-34 0-2,0 0 1,0 0 0,34 0 0,1 0-2,34 0 3,0 0-6,-104 69 5,35-69 0,0 70 0,-1 34 0,36-34 1,104-1-2,34 1 1,70-36-3,-69 71 4,69 34-3,0 0 2,0-35 1,0 70-2,0-70 2,139 70-2,-35 35-2,70-105 2,-35 70 2,0-35-1,-35-35 0,0 70 0,35-70 1,35 0-2,-35-34-3,69 34 3,1-34 2,-35-1-1,34 36 0,-69-36 0,69 1-2,-208-70-6,1981 104 60,-1703-174-52,-35-34-3,35-35 4,-104 70-3,34-36 2,-103 36 0,-1-1 0,0 1 0,-34-1 0</inkml:trace>
    </iact:actionData>
  </iact:action>
  <iact:action type="add" startTime="33539">
    <iact:property name="dataType" value="strokeEraser"/>
    <iact:actionData xml:id="d2">
      <inkml:trace xmlns:inkml="http://www.w3.org/2003/InkML" xml:id="stk2" contextRef="#ctx0" brushRef="#br1">17339 17972 0,'-70'0'15,"105"0"29</inkml:trace>
    </iact:actionData>
  </iact:action>
  <iact:action type="remove" startTime="33905">
    <iact:property name="style" value="instant"/>
    <iact:actionData xml:id="d3" ref="#d1"/>
  </iact:action>
  <iact:action type="add" startTime="33913">
    <iact:property name="dataType" value="strokeEraser"/>
    <iact:actionData xml:id="d4">
      <inkml:trace xmlns:inkml="http://www.w3.org/2003/InkML" xml:id="stk3" contextRef="#ctx0" brushRef="#br1">17408 18111 0</inkml:trace>
    </iact:actionData>
  </iact:action>
  <iact:action type="remove" startTime="35081">
    <iact:property name="style" value="instant"/>
    <iact:actionData xml:id="d5" ref="#d0"/>
  </iact:action>
  <iact:action type="add" startTime="35088">
    <iact:property name="dataType" value="strokeEraser"/>
    <iact:actionData xml:id="d6">
      <inkml:trace xmlns:inkml="http://www.w3.org/2003/InkML" xml:id="stk4" contextRef="#ctx0" brushRef="#br1">21196 9734 0</inkml:trace>
    </iact:actionData>
  </iact:action>
</iact:actions>
</file>

<file path=ppt/ink/inkAction13.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brush xml:id="br1">
      <inkml:brushProperty name="width" value="0.055" units="cm"/>
      <inkml:brushProperty name="height" value="0.055" units="cm"/>
    </inkml:brush>
  </inkml:definitions>
  <iact:action type="add" startTime="30273">
    <iact:property name="dataType"/>
    <iact:actionData xml:id="d0">
      <inkml:trace xmlns:inkml="http://www.w3.org/2003/InkML" xml:id="stk0" contextRef="#ctx0" brushRef="#br0">2884 1982 0,'0'35'13,"0"-1"12,-34 36-12,34-1-1,0 1-3,-70 104 11,70-139-14,-69 34 4,69 35-2,-105-34 1,105 34-2,-104 0 2,104-34-2,-104 0-6,104 34 10,-70-35-6,1 36 11</inkml:trace>
    </iact:actionData>
  </iact:action>
  <iact:action type="add" startTime="31006">
    <iact:property name="dataType"/>
    <iact:actionData xml:id="d1">
      <inkml:trace xmlns:inkml="http://www.w3.org/2003/InkML" xml:id="stk1" contextRef="#ctx0" brushRef="#br0">2467 1773 0,'70'0'137,"-35"0"-126,34-34 1,1 34-1,103-70 1,-103 70 0,34 0-1,0 0 0,1 0 0,-71 0 3,36 70 9,-70-1-8,69-69-6,-69 70-2,35-70 2,-35 69 3,70-69-5,-70 104 5,0-34 15,0-35-14,-35-35-6,35 69 0,-70-69 0,70 70 6,-104-70-6,104 34 0,-104-34-1,-35 105 7,69-105-6,36 0-2,34 69 4,-105-69 3,36 0 1,34 0 0,-34 0 13,103 0 27,-34 70-45,70-70-1,-1 0 3,36 0 0,-71 0 1,-34 35 1,105-35-4,-105 104 5,69-104 0,-69 69-7,104 36 8,-104-71-7,35-34 0,-35 105 0,70-105 11,-70 69 3,-70 36 3,-34-71-8,0-34-6,69 70-4,-35-70 2,1 69 0,-35-69 0,69 0 5,-69 0-12,-1 0 6,71 0 0,-71 0 5,1 0-6,0-34 1,34 34 0,-34-70 0,35 70 1,-1 0-2,140 0 44,34 0-41,-35 0-8</inkml:trace>
    </iact:actionData>
  </iact:action>
  <iact:action type="add" startTime="32319">
    <iact:property name="dataType"/>
    <iact:actionData xml:id="d2">
      <inkml:trace xmlns:inkml="http://www.w3.org/2003/InkML" xml:id="stk2" contextRef="#ctx0" brushRef="#br0">4101 1947 0,'0'-69'6,"0"34"22,0 70 60,0 138-76,0-34-7,-70 0 3,-34 70-1,34 0 1,1-70 4,69-35-5,-70 35 0,70-69 0,0-36 4,0 36 10,35-70-12</inkml:trace>
    </iact:actionData>
  </iact:action>
  <iact:action type="add" startTime="32829">
    <iact:property name="dataType"/>
    <iact:actionData xml:id="d3">
      <inkml:trace xmlns:inkml="http://www.w3.org/2003/InkML" xml:id="stk3" contextRef="#ctx0" brushRef="#br0">4448 3060 0,'0'0'4,"-104"0"7,104-70 1,-70 70-1,1 0-4,-1 0 5,36 0 8,34 35-11,-70-35-2,70 69 2,0-34 13,70-35-8,-36 0-8,71 0 1,-1 0-1,0-35 2,-69 35-1,-35-69-1,69 69 1,-104 0 50,35 69-9,105-69-42,-36 70-4,1-70 10,-1 0-4,1 0-1,-1 69 10</inkml:trace>
    </iact:actionData>
  </iact:action>
  <iact:action type="add" startTime="33493">
    <iact:property name="dataType"/>
    <iact:actionData xml:id="d4">
      <inkml:trace xmlns:inkml="http://www.w3.org/2003/InkML" xml:id="stk4" contextRef="#ctx0" brushRef="#br0">5560 1773 0,'69'0'16,"-69"70"21,-34 34-27,-36 35 0,-104 70-1,35-1-8,35 1 6,104-105 0,-69-34 0,69-36 0,0 36-1,0 0 7,0-36 8</inkml:trace>
    </iact:actionData>
  </iact:action>
  <iact:action type="add" startTime="33911">
    <iact:property name="dataType"/>
    <iact:actionData xml:id="d5">
      <inkml:trace xmlns:inkml="http://www.w3.org/2003/InkML" xml:id="stk5" contextRef="#ctx0" brushRef="#br0">5073 2920 0,'0'-69'8,"35"69"18,69-70-14,1 70-1,-36-69-4,1 69 0,-1-70 5,1 70-5,34-69 7,-35 69 0</inkml:trace>
    </iact:actionData>
  </iact:action>
  <iact:action type="add" startTime="34282">
    <iact:property name="dataType"/>
    <iact:actionData xml:id="d6">
      <inkml:trace xmlns:inkml="http://www.w3.org/2003/InkML" xml:id="stk6" contextRef="#ctx0" brushRef="#br0">4969 2886 0,'35'0'56,"69"104"-39,-34-104-10,34 104 0,0 1 1,-69-105-1,-35 104-1,69-35 1,1 36 6,34-36 8</inkml:trace>
    </iact:actionData>
  </iact:action>
  <iact:action type="add" startTime="35334">
    <iact:property name="dataType"/>
    <iact:actionData xml:id="d7">
      <inkml:trace xmlns:inkml="http://www.w3.org/2003/InkML" xml:id="stk7" contextRef="#ctx0" brushRef="#br0">6046 3060 0,'70'0'68,"34"0"-55,-69 0 7,69 0-5,-104-70-1,70 70-2,-70-35 2,0-34 15,-35 69-22,-35 0 6,36 0-7,-105 0 1,34 0-1,-34 0 8,35 34-8,35-34 1,-1 70-1,-34-70 8,104 35-8,-35-35 1,35 69 5,0 1-4,0-1 13,70-69-14,34 70 2,-35-70-2,70 0 1,-34 69 0,-36-69-7,-34 0 6,34 70 5,36-70 1,-36 0-6</inkml:trace>
    </iact:actionData>
  </iact:action>
  <iact:action type="add" startTime="36143">
    <iact:property name="dataType"/>
    <iact:actionData xml:id="d8">
      <inkml:trace xmlns:inkml="http://www.w3.org/2003/InkML" xml:id="stk8" contextRef="#ctx0" brushRef="#br0">8479 3233 0,'0'0'2,"-35"0"18,35-69-13,-70 69 0,36 0 0,34-35 6,-70 35 0,-34 0 1,0 0-2,69 0 1,-69 0 0,-1 70 6,105 34 1,0-35-4,70-69-8,34 0 0,-34 0-1,-1 0 2,35 0-1,-34 0 0,-1 0 12,1 0-1,-70-69-6,0-1 14,35 70 12,34 35-10,-69 35-13,0-36-3,70-34 3,-70 70-9,34-70 16,36 104-13</inkml:trace>
    </iact:actionData>
  </iact:action>
  <iact:action type="add" startTime="36794">
    <iact:property name="dataType"/>
    <iact:actionData xml:id="d9">
      <inkml:trace xmlns:inkml="http://www.w3.org/2003/InkML" xml:id="stk9" contextRef="#ctx0" brushRef="#br0">8861 3511 0,'0'-34'13,"35"34"-7,-35-70 1,69 1 13,1-1 0,34-34-4,-35 104-7,36 0 4,-105-35-6,104 35 0,-69 0 16,-35 35 4,-70 69-16,1-34 2,69-1-4,0 35 5,34-104-6</inkml:trace>
    </iact:actionData>
  </iact:action>
  <iact:action type="add" startTime="37303">
    <iact:property name="dataType"/>
    <iact:actionData xml:id="d10">
      <inkml:trace xmlns:inkml="http://www.w3.org/2003/InkML" xml:id="stk10" contextRef="#ctx0" brushRef="#br0">10355 3442 0,'0'0'3,"-70"0"-3,-34-70 12,69 70 10,-34 0-8,-35 0-2,69 0 1,-34 0 15,138 70 15,0-70-35,1 0 1,-1 0-1,1 0 0,-1-70 0,-34 70-1,35-104 1,-1 104-1,-69-104-1,104 104 1,-104-139 1,35 69 0,-35 1 5,0-1-6,0 1-1,0 34 1,0-69 13,0 34-6,70 70-1,-70 35 44,0 34-50,-70 36 0,-34 34-1,34 0 3,70 0-3,0-35 2,0 0 0,174-34 2,0-70-3,0 0 0,-1 0 0,-68 0-6</inkml:trace>
    </iact:actionData>
  </iact:action>
  <iact:action type="add" startTime="38856">
    <iact:property name="dataType"/>
    <iact:actionData xml:id="d11">
      <inkml:trace xmlns:inkml="http://www.w3.org/2003/InkML" xml:id="stk11" contextRef="#ctx0" brushRef="#br0">12926 3338 0,'0'34'5,"35"-34"94,69 0-77,-104-69-14,70-1 0,69-69 0,-35 0 1,70-104-6,-1 34 10,-68 70-7,-1-35-4,-35 140 5,-69 103 74,105-69-74,34 0 5,-35 0 1,-35-35-7,1 35 1,-1-104-5,1 104 10,-70-69-4,35 69-2,-35-35 0,69 35 8,1 0 11,-1 0-12,70 0 8,-69 0-10,-70 69-2,34-69-2,-34 105 9,-34 34-7,-36-35-3,-34 70 2,34 34-1,1-69 0,69 1 0,0-71 0,35 1 6,69-70-1,0 104-4</inkml:trace>
    </iact:actionData>
  </iact:action>
  <iact:action type="add" startTime="39782">
    <iact:property name="dataType"/>
    <iact:actionData xml:id="d12">
      <inkml:trace xmlns:inkml="http://www.w3.org/2003/InkML" xml:id="stk12" contextRef="#ctx0" brushRef="#br0">15775 3164 0,'0'0'2,"-69"0"16,-70 0-4,70 0-2,-1 0-5,-34 0 12,-35 0-3,139 69-9,-35 1 6,35-35 3,35-35-7,104 0-2,35 0 5,34 0-3,-104 0-7,35 0 4,-35-35 2,-34 35-1,-35-35-1,34-34 12,-69-1-11,0 35 6,0-34 4,-69 69-2,-36 0-3,105 35-1,0 34 2,35-69-10</inkml:trace>
    </iact:actionData>
  </iact:action>
  <iact:action type="add" startTime="40502">
    <iact:property name="dataType"/>
    <iact:actionData xml:id="d13">
      <inkml:trace xmlns:inkml="http://www.w3.org/2003/InkML" xml:id="stk13" contextRef="#ctx0" brushRef="#br0">16575 3164 0,'-70'0'31,"1"0"-3,69 35-11,0-1-4,34-34 6,36 70-10,-1-70-3,36 0 1,-1 0-1,-35-35 7,-34 35-6,35-69 6,-70 34 0,69 35-8,-69-70 9,0 36-1,35 34-6,-35-105-1,0 36 31</inkml:trace>
    </iact:actionData>
  </iact:action>
  <iact:action type="add" startTime="41074">
    <iact:property name="dataType"/>
    <iact:actionData xml:id="d14">
      <inkml:trace xmlns:inkml="http://www.w3.org/2003/InkML" xml:id="stk14" contextRef="#ctx0" brushRef="#br0">18416 1878 0,'0'69'43,"-69"-69"-34,69 139-2,-70-35-3,1 1 5,-1 34 4,-34-35-5,35 35-2,-36-35 2,36 1-1,-1-36 0,70 1 1,-34-1-2,34 1 3,0-35 2</inkml:trace>
    </iact:actionData>
  </iact:action>
  <iact:action type="add" startTime="41373">
    <iact:property name="dataType"/>
    <iact:actionData xml:id="d15">
      <inkml:trace xmlns:inkml="http://www.w3.org/2003/InkML" xml:id="stk15" contextRef="#ctx0" brushRef="#br0">17791 2851 0,'0'0'5,"104"-70"8,0 70-6,-34 0 0,-1-34 1,1 34 0,69-70 4,-35 70 1,-35 0 8</inkml:trace>
    </iact:actionData>
  </iact:action>
  <iact:action type="add" startTime="41778">
    <iact:property name="dataType"/>
    <iact:actionData xml:id="d16">
      <inkml:trace xmlns:inkml="http://www.w3.org/2003/InkML" xml:id="stk16" contextRef="#ctx0" brushRef="#br0">18868 2955 0,'0'0'1,"-70"-69"10,36 69-9,-36 0 4,35 0 6,-34 0-5,-1 0 6,1 0 8,69 69-15,-69 1 1,69-35 0,0 69 6,0-35-7,34-69 14,70 0-12,1 0-5,-1 0 3,0 0 6,70-104-6,-139 104 1,34-69-1,-69-36 9,0 36-2,-104 69 25,104 34-25</inkml:trace>
    </iact:actionData>
  </iact:action>
  <iact:action type="add" startTime="42250">
    <iact:property name="dataType"/>
    <iact:actionData xml:id="d17">
      <inkml:trace xmlns:inkml="http://www.w3.org/2003/InkML" xml:id="stk17" contextRef="#ctx0" brushRef="#br0">19250 3268 0,'35'0'40,"69"0"-28,35-69 11,-104 69-16,34 0 1,36-70-2,34 70 3,-105 0-1,36 0 0,-1 0 5,-34 0-6,-35 70 0,0 34 14,-35-35-14,1-34 3,34 35-3,-70-70 0,70 69 0,104 1 9</inkml:trace>
    </iact:actionData>
  </iact:action>
  <iact:action type="add" startTime="71588">
    <iact:property name="dataType" value="strokeEraser"/>
    <iact:actionData xml:id="d18">
      <inkml:trace xmlns:inkml="http://www.w3.org/2003/InkML" xml:id="stk18" contextRef="#ctx0" brushRef="#br1">13829 7544 0</inkml:trace>
    </iact:actionData>
  </iact:action>
  <iact:action type="remove" startTime="72512">
    <iact:property name="style" value="instant"/>
    <iact:actionData xml:id="d19" ref="#d2"/>
  </iact:action>
  <iact:action type="add" startTime="72532">
    <iact:property name="dataType" value="strokeEraser"/>
    <iact:actionData xml:id="d20">
      <inkml:trace xmlns:inkml="http://www.w3.org/2003/InkML" xml:id="stk19" contextRef="#ctx0" brushRef="#br1">14906 6883 0,'0'35'51</inkml:trace>
    </iact:actionData>
  </iact:action>
  <iact:action type="add" startTime="73128">
    <iact:property name="dataType" value="strokeEraser"/>
    <iact:actionData xml:id="d21">
      <inkml:trace xmlns:inkml="http://www.w3.org/2003/InkML" xml:id="stk20" contextRef="#ctx0" brushRef="#br1">14211 7265 0</inkml:trace>
    </iact:actionData>
  </iact:action>
  <iact:action type="remove" startTime="73618">
    <iact:property name="style" value="instant"/>
    <iact:actionData xml:id="d22" ref="#d1"/>
  </iact:action>
  <iact:action type="add" startTime="73643">
    <iact:property name="dataType" value="strokeEraser"/>
    <iact:actionData xml:id="d23">
      <inkml:trace xmlns:inkml="http://www.w3.org/2003/InkML" xml:id="stk21" contextRef="#ctx0" brushRef="#br1">14281 7509 0</inkml:trace>
    </iact:actionData>
  </iact:action>
  <iact:action type="remove" startTime="74667">
    <iact:property name="style" value="instant"/>
    <iact:actionData xml:id="d24" ref="#d0"/>
  </iact:action>
  <iact:action type="add" startTime="74609">
    <iact:property name="dataType" value="strokeEraser"/>
    <iact:actionData xml:id="d25">
      <inkml:trace xmlns:inkml="http://www.w3.org/2003/InkML" xml:id="stk22" contextRef="#ctx0" brushRef="#br1">13412 7231 0,'35'0'75</inkml:trace>
    </iact:actionData>
  </iact:action>
  <iact:action type="remove" startTime="75592">
    <iact:property name="style" value="instant"/>
    <iact:actionData xml:id="d26" ref="#d3"/>
  </iact:action>
  <iact:action type="add" startTime="75619">
    <iact:property name="dataType" value="strokeEraser"/>
    <iact:actionData xml:id="d27">
      <inkml:trace xmlns:inkml="http://www.w3.org/2003/InkML" xml:id="stk23" contextRef="#ctx0" brushRef="#br1">15775 7509 0</inkml:trace>
    </iact:actionData>
  </iact:action>
  <iact:action type="remove" startTime="76251">
    <iact:property name="style" value="instant"/>
    <iact:actionData xml:id="d28" ref="#d5"/>
  </iact:action>
  <iact:action type="add" startTime="76279">
    <iact:property name="dataType" value="strokeEraser"/>
    <iact:actionData xml:id="d29">
      <inkml:trace xmlns:inkml="http://www.w3.org/2003/InkML" xml:id="stk24" contextRef="#ctx0" brushRef="#br1">16227 7092 0,'0'34'83</inkml:trace>
    </iact:actionData>
  </iact:action>
  <iact:action type="remove" startTime="76874">
    <iact:property name="style" value="instant"/>
    <iact:actionData xml:id="d30" ref="#d4"/>
  </iact:action>
  <iact:action type="add" startTime="76902">
    <iact:property name="dataType" value="strokeEraser"/>
    <iact:actionData xml:id="d31">
      <inkml:trace xmlns:inkml="http://www.w3.org/2003/InkML" xml:id="stk25" contextRef="#ctx0" brushRef="#br1">16192 6953 0</inkml:trace>
    </iact:actionData>
  </iact:action>
  <iact:action type="add" startTime="77388">
    <iact:property name="dataType" value="strokeEraser"/>
    <iact:actionData xml:id="d32">
      <inkml:trace xmlns:inkml="http://www.w3.org/2003/InkML" xml:id="stk26" contextRef="#ctx0" brushRef="#br1">16262 7578 0</inkml:trace>
    </iact:actionData>
  </iact:action>
  <iact:action type="remove" startTime="77818">
    <iact:property name="style" value="instant"/>
    <iact:actionData xml:id="d33" ref="#d6"/>
  </iact:action>
  <iact:action type="remove" startTime="77869">
    <iact:property name="style" value="instant"/>
    <iact:actionData xml:id="d34" ref="#d7"/>
  </iact:action>
  <iact:action type="add" startTime="77844">
    <iact:property name="dataType" value="strokeEraser"/>
    <iact:actionData xml:id="d35">
      <inkml:trace xmlns:inkml="http://www.w3.org/2003/InkML" xml:id="stk27" contextRef="#ctx0" brushRef="#br1">16435 7578 0,'70'0'64</inkml:trace>
    </iact:actionData>
  </iact:action>
  <iact:action type="remove" startTime="78831">
    <iact:property name="style" value="instant"/>
    <iact:actionData xml:id="d36" ref="#d8"/>
  </iact:action>
  <iact:action type="add" startTime="78856">
    <iact:property name="dataType" value="strokeEraser"/>
    <iact:actionData xml:id="d37">
      <inkml:trace xmlns:inkml="http://www.w3.org/2003/InkML" xml:id="stk28" contextRef="#ctx0" brushRef="#br1">19354 7752 0</inkml:trace>
    </iact:actionData>
  </iact:action>
  <iact:action type="remove" startTime="79367">
    <iact:property name="style" value="instant"/>
    <iact:actionData xml:id="d38" ref="#d9"/>
  </iact:action>
  <iact:action type="add" startTime="79392">
    <iact:property name="dataType" value="strokeEraser"/>
    <iact:actionData xml:id="d39">
      <inkml:trace xmlns:inkml="http://www.w3.org/2003/InkML" xml:id="stk29" contextRef="#ctx0" brushRef="#br1">19945 7683 0,'-35'0'59</inkml:trace>
    </iact:actionData>
  </iact:action>
  <iact:action type="remove" startTime="80074">
    <iact:property name="style" value="instant"/>
    <iact:actionData xml:id="d40" ref="#d10"/>
  </iact:action>
  <iact:action type="add" startTime="80098">
    <iact:property name="dataType" value="strokeEraser"/>
    <iact:actionData xml:id="d41">
      <inkml:trace xmlns:inkml="http://www.w3.org/2003/InkML" xml:id="stk30" contextRef="#ctx0" brushRef="#br1">21022 7752 0</inkml:trace>
    </iact:actionData>
  </iact:action>
  <iact:action type="remove" startTime="80895">
    <iact:property name="style" value="instant"/>
    <iact:actionData xml:id="d42" ref="#d11"/>
  </iact:action>
  <iact:action type="add" startTime="80917">
    <iact:property name="dataType" value="strokeEraser"/>
    <iact:actionData xml:id="d43">
      <inkml:trace xmlns:inkml="http://www.w3.org/2003/InkML" xml:id="stk31" contextRef="#ctx0" brushRef="#br1">24531 7161 0,'-69'0'35</inkml:trace>
    </iact:actionData>
  </iact:action>
  <iact:action type="remove" startTime="81667">
    <iact:property name="style" value="instant"/>
    <iact:actionData xml:id="d44" ref="#d12"/>
  </iact:action>
  <iact:action type="add" startTime="81686">
    <iact:property name="dataType" value="strokeEraser"/>
    <iact:actionData xml:id="d45">
      <inkml:trace xmlns:inkml="http://www.w3.org/2003/InkML" xml:id="stk32" contextRef="#ctx0" brushRef="#br1">26373 7717 0</inkml:trace>
    </iact:actionData>
  </iact:action>
  <iact:action type="remove" startTime="82298">
    <iact:property name="style" value="instant"/>
    <iact:actionData xml:id="d46" ref="#d13"/>
  </iact:action>
  <iact:action type="add" startTime="82334">
    <iact:property name="dataType" value="strokeEraser"/>
    <iact:actionData xml:id="d47">
      <inkml:trace xmlns:inkml="http://www.w3.org/2003/InkML" xml:id="stk33" contextRef="#ctx0" brushRef="#br1">27832 7648 0</inkml:trace>
    </iact:actionData>
  </iact:action>
  <iact:action type="add" startTime="82816">
    <iact:property name="dataType" value="strokeEraser"/>
    <iact:actionData xml:id="d48">
      <inkml:trace xmlns:inkml="http://www.w3.org/2003/InkML" xml:id="stk34" contextRef="#ctx0" brushRef="#br1">28840 7370 0</inkml:trace>
    </iact:actionData>
  </iact:action>
  <iact:action type="remove" startTime="83519">
    <iact:property name="style" value="instant"/>
    <iact:actionData xml:id="d49" ref="#d15"/>
  </iact:action>
  <iact:action type="add" startTime="83533">
    <iact:property name="dataType" value="strokeEraser"/>
    <iact:actionData xml:id="d50">
      <inkml:trace xmlns:inkml="http://www.w3.org/2003/InkML" xml:id="stk35" contextRef="#ctx0" brushRef="#br1">29222 7092 0</inkml:trace>
    </iact:actionData>
  </iact:action>
  <iact:action type="remove" startTime="84016">
    <iact:property name="style" value="instant"/>
    <iact:actionData xml:id="d51" ref="#d14"/>
  </iact:action>
  <iact:action type="add" startTime="84027">
    <iact:property name="dataType" value="strokeEraser"/>
    <iact:actionData xml:id="d52">
      <inkml:trace xmlns:inkml="http://www.w3.org/2003/InkML" xml:id="stk36" contextRef="#ctx0" brushRef="#br1">28840 7196 0</inkml:trace>
    </iact:actionData>
  </iact:action>
  <iact:action type="remove" startTime="84539">
    <iact:property name="style" value="instant"/>
    <iact:actionData xml:id="d53" ref="#d16"/>
  </iact:action>
  <iact:action type="add" startTime="84548">
    <iact:property name="dataType" value="strokeEraser"/>
    <iact:actionData xml:id="d54">
      <inkml:trace xmlns:inkml="http://www.w3.org/2003/InkML" xml:id="stk37" contextRef="#ctx0" brushRef="#br1">29431 7578 0</inkml:trace>
    </iact:actionData>
  </iact:action>
  <iact:action type="remove" startTime="85843">
    <iact:property name="style" value="instant"/>
    <iact:actionData xml:id="d55" ref="#d17"/>
  </iact:action>
  <iact:action type="add" startTime="85850">
    <iact:property name="dataType" value="strokeEraser"/>
    <iact:actionData xml:id="d56">
      <inkml:trace xmlns:inkml="http://www.w3.org/2003/InkML" xml:id="stk38" contextRef="#ctx0" brushRef="#br1">30612 7509 0,'35'0'84</inkml:trace>
    </iact:actionData>
  </iact:action>
</iact:actions>
</file>

<file path=ppt/ink/inkAction14.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definitions>
  <iact:action type="add" startTime="163733">
    <iact:property name="dataType"/>
    <iact:actionData xml:id="d0">
      <inkml:trace xmlns:inkml="http://www.w3.org/2003/InkML" xml:id="stk0" contextRef="#ctx0" brushRef="#br0">12231 8448 0,'0'34'144,"0"1"-85,-34-35-16,34 70-26,0-1 121,34-69-110,-34 35 14,70-35-4,-70 70 24,35-70-49,34 0 107,-104 0 113,1 0-172,34-35-52</inkml:trace>
    </iact:actionData>
  </iact:action>
  <iact:action type="add" startTime="181061">
    <iact:property name="dataType"/>
    <iact:actionData xml:id="d1">
      <inkml:trace xmlns:inkml="http://www.w3.org/2003/InkML" xml:id="stk1" contextRef="#ctx0" brushRef="#br0">9591 9977 0,'69'0'179,"1"0"-169,69-69 1,-105 69 0,36 0-1,-1 0 1,1-35 13,-140 35 60,1 0-76,-35 0 0,34 0-1,-34 0 6,139 0 40,34 0-40,1 0 0,-105 0 68,104 0-21,35 0-44,1 0-4,34-35-2</inkml:trace>
    </iact:actionData>
  </iact:action>
  <iact:action type="add" startTime="218745">
    <iact:property name="dataType"/>
    <iact:actionData xml:id="d2">
      <inkml:trace xmlns:inkml="http://www.w3.org/2003/InkML" xml:id="stk2" contextRef="#ctx0" brushRef="#br0">12197 8552 0,'69'0'160,"-34"0"-143,34 0-8,1 0 0,-1 0 8,-69-70-11,70 70 6,34 0-3,-69 0 6,-35-69-7,69 69 0,1 0 19,-36 0-14,36 0 12,-1 0-1,-103 35 220,-71-35-241</inkml:trace>
    </iact:actionData>
  </iact:action>
  <iact:action type="add" startTime="219768">
    <iact:property name="dataType"/>
    <iact:actionData xml:id="d3">
      <inkml:trace xmlns:inkml="http://www.w3.org/2003/InkML" xml:id="stk3" contextRef="#ctx0" brushRef="#br0">12301 8656 0,'69'0'63,"36"0"-41,-71 0-14,71 0 5,-1 0 1,-69 0-11</inkml:trace>
    </iact:actionData>
  </iact:action>
  <iact:action type="add" startTime="220825">
    <iact:property name="dataType"/>
    <iact:actionData xml:id="d4">
      <inkml:trace xmlns:inkml="http://www.w3.org/2003/InkML" xml:id="stk4" contextRef="#ctx0" brushRef="#br0">18972 7370 0,'35'0'80,"0"0"-69,69 0 6,-35 0-10,1-35-1,-35 35 1,34 0 10,35 0-10,-69 0 10,-35-69 5</inkml:trace>
    </iact:actionData>
  </iact:action>
  <iact:action type="add" startTime="265127">
    <iact:property name="dataType"/>
    <iact:actionData xml:id="d5">
      <inkml:trace xmlns:inkml="http://www.w3.org/2003/InkML" xml:id="stk5" contextRef="#ctx0" brushRef="#br0">14768 12550 0,'0'69'104,"35"-69"-23,-1 0 12,-34-34-85,70 34-1,-1-70 5,-34 70 20,-35-35-11,70 35-13,-1 0 54,-34 0-24,-35-69-31,69 69 52,1 0-23,-35 0 117</inkml:trace>
    </iact:actionData>
  </iact:action>
  <iact:action type="add" startTime="267889">
    <iact:property name="dataType"/>
    <iact:actionData xml:id="d6">
      <inkml:trace xmlns:inkml="http://www.w3.org/2003/InkML" xml:id="stk6" contextRef="#ctx0" brushRef="#br0">14872 12376 0,'-69'0'6,"-1"0"52,140 35 54,-1-35-96,1 69-8,-1-69 0,1 0-2,-1 0 1,-34 0 0,-35 70 1,104-70-1,-34 0 9,-36 0 101,-34-35-21,-69 35-82,138 0 29,-34 0-31,35 0-3,-1 0-7,-34 0 10,34 0-2</inkml:trace>
    </iact:actionData>
  </iact:action>
  <iact:action type="add" startTime="270483">
    <iact:property name="dataType"/>
    <iact:actionData xml:id="d7">
      <inkml:trace xmlns:inkml="http://www.w3.org/2003/InkML" xml:id="stk7" contextRef="#ctx0" brushRef="#br0">6290 12863 0,'-70'0'50,"35"0"-4,70 0 28,35 0-66,34 0 0,-69 0-2,69-70 2,0 70 0,35 0-1,-35 0 2,-34 0-3,-1 0 1,35 0 1,-34 0-1,34 0 0,35 0 0,0 0 1,35 0 0,69 0-2,0 0 2,1 0 0,-71 0-1,-34 0-1,-34 0 1,-36 0 2,35 0 2,-34 0 10,-35 0-10,69 0 5,-35 0 0,-34 0 37,35 0-27</inkml:trace>
    </iact:actionData>
  </iact:action>
</iact:actions>
</file>

<file path=ppt/ink/inkAction15.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definitions>
  <iact:action type="add" startTime="38503">
    <iact:property name="dataType"/>
    <iact:actionData xml:id="d0">
      <inkml:trace xmlns:inkml="http://www.w3.org/2003/InkML" xml:id="stk0" contextRef="#ctx0" brushRef="#br0">8687 9456 0,'35'-35'131,"104"35"-115,-104-69-4,69 69-9,-35 0 6,-34 0 3,139 0-1,-139 0-1,208 0 1,-104 0-1,-35 0-3,-69-70 0,69 70 0,0 0 0,0 0-1,-69 0 2,35 0-2,-1 0 0,1 0 8,-1 0 128,1 0-70,-70-69-60</inkml:trace>
    </iact:actionData>
  </iact:action>
  <iact:action type="add" startTime="42555">
    <iact:property name="dataType"/>
    <iact:actionData xml:id="d1">
      <inkml:trace xmlns:inkml="http://www.w3.org/2003/InkML" xml:id="stk1" contextRef="#ctx0" brushRef="#br0">11050 10429 0,'69'0'150,"36"0"-132,-1 0-7,-35 0 9,1 0-4,-1 0 4,-34 0-9,35 0 10,-36 0-9,36 0 8</inkml:trace>
    </iact:actionData>
  </iact:action>
  <iact:action type="add" startTime="47655">
    <iact:property name="dataType"/>
    <iact:actionData xml:id="d2">
      <inkml:trace xmlns:inkml="http://www.w3.org/2003/InkML" xml:id="stk2" contextRef="#ctx0" brushRef="#br0">11988 11646 0,'35'0'141,"173"0"-120,279 0-4,-279 0-14,174 0 9,-208 0-2,-174-70 19,104 70-22,-34 0 111</inkml:trace>
    </iact:actionData>
  </iact:action>
  <iact:action type="add" startTime="78201">
    <iact:property name="dataType"/>
    <iact:actionData xml:id="d3">
      <inkml:trace xmlns:inkml="http://www.w3.org/2003/InkML" xml:id="stk3" contextRef="#ctx0" brushRef="#br0">11502 12585 0,'34'34'201,"71"-34"-198,34 0 14,-70 0-8,1 0 2,-36 0-3,36 0 3,-35 0 1,34 0 1,1 0 12,-36 0-12,36 0 21,-70-34 42,0-1-68</inkml:trace>
    </iact:actionData>
  </iact:action>
  <iact:action type="add" startTime="84191">
    <iact:property name="dataType"/>
    <iact:actionData xml:id="d4">
      <inkml:trace xmlns:inkml="http://www.w3.org/2003/InkML" xml:id="stk4" contextRef="#ctx0" brushRef="#br0">11675 12480 0,'70'0'59,"-70"35"-19,35-35-31,34 0 30,1 0-23,-36 0-4,36 0-4,-1 0 8,-34 0 0,35 0 4,-1 0 0,-34 0 20,34 0-12,-34 0 103,35 0-94,-70-35-34</inkml:trace>
    </iact:actionData>
  </iact:action>
  <iact:action type="add" startTime="85165">
    <iact:property name="dataType"/>
    <iact:actionData xml:id="d5">
      <inkml:trace xmlns:inkml="http://www.w3.org/2003/InkML" xml:id="stk5" contextRef="#ctx0" brushRef="#br0">11710 12758 0,'0'0'10,"-35"0"21,70 0 37,-35 35-60,70-35 4,-1 0 11,1 0-17,-1 0 2,-34 0-2,69 0 5,-34 0 8,-1 0-8,35 0 13,-34-35 0,-1 35-4</inkml:trace>
    </iact:actionData>
  </iact:action>
  <iact:action type="add" startTime="86443">
    <iact:property name="dataType"/>
    <iact:actionData xml:id="d6">
      <inkml:trace xmlns:inkml="http://www.w3.org/2003/InkML" xml:id="stk6" contextRef="#ctx0" brushRef="#br0">12197 14392 0,'34'0'76,"105"0"-58,-104 0-9,104 0 0,0 0-7,69 0 8,418 0-3,-348 0 5,35 0-5,-35 0-1,34 0 1,-138 0 6,35 0-6,-140 0 0,1 0 5,-1 0 10,-104 0 33,-34 0 37</inkml:trace>
    </iact:actionData>
  </iact:action>
  <iact:action type="add" startTime="90231">
    <iact:property name="dataType"/>
    <iact:actionData xml:id="d7">
      <inkml:trace xmlns:inkml="http://www.w3.org/2003/InkML" xml:id="stk7" contextRef="#ctx0" brushRef="#br0">12961 12550 0,'0'35'63,"0"-1"-44,-70-34-6,70 70 3,0-1 4,0-34 4,0 35 0,0-1 28,35-69 44,69 0-88,140-104 1,138 34-2,35-103 1,69 33 0,70 1-1,-69 0 2,-140 35-1,-138 104-2,-140 0 1,1 0-5</inkml:trace>
    </iact:actionData>
  </iact:action>
</iact:actions>
</file>

<file path=ppt/ink/inkAction16.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39.7093" units="1/cm"/>
          <inkml:channelProperty channel="Y" name="resolution" value="39.58763" units="1/cm"/>
          <inkml:channelProperty channel="T" name="resolution" value="1" units="1/dev"/>
        </inkml:channelProperties>
      </inkml:inkSource>
      <inkml:timestamp xml:id="ts0" timeString="2019-02-12T10:11:17.312"/>
    </inkml:context>
    <inkml:brush xml:id="br0">
      <inkml:brushProperty name="width" value="0.05292" units="cm"/>
      <inkml:brushProperty name="height" value="0.05292" units="cm"/>
    </inkml:brush>
  </inkml:definitions>
  <iact:action type="add" startTime="45710">
    <iact:property name="dataType"/>
    <iact:actionData xml:id="d0">
      <inkml:trace xmlns:inkml="http://www.w3.org/2003/InkML" xml:id="stk0" contextRef="#ctx0" brushRef="#br0">10946 7718 0,'0'0'5</inkml:trace>
    </iact:actionData>
  </iact:action>
  <iact:action type="add" startTime="45806">
    <iact:property name="dataType"/>
    <iact:actionData xml:id="d1">
      <inkml:trace xmlns:inkml="http://www.w3.org/2003/InkML" xml:id="stk1" contextRef="#ctx0" brushRef="#br0">10355 7683 0,'-70'0'3,"140"0"-3,-244 0 11,139 0 5</inkml:trace>
    </iact:actionData>
  </iact:action>
  <iact:action type="add" startTime="46234">
    <iact:property name="dataType"/>
    <iact:actionData xml:id="d2">
      <inkml:trace xmlns:inkml="http://www.w3.org/2003/InkML" xml:id="stk2" contextRef="#ctx0" brushRef="#br0">9695 8065 0,'-70'0'96,"1"35"-81,34-35-7,-34 104 0,-36-34 0,-34-1 1,-34 70-2,34-69 2,0 34-2,-35 1 1,35 34-1,35-35 0,-1 0 1,1 1-1,0-1 1,0 0-1,-1-34 1,1 34 0,0 0 0,34 0-1,-34 1 0,35-1 1,34-34-1,-104 69 0,104-70 6,35 35-6,-173 1-1,103-1-4,35 0 11,-34-34-11,-1 104 11,70-70-4,-173 70-3,103 0 1,1-1 0,-36 1 0,105-35 1,-69 0-1,69 0 1,0 0-2,-104 0 1,104 1 0,0-1 0,0 0 0,-70 0 6,70 34-6,0 1-1,-69 0 1,69-70 0,0 35-1,0 0 1,0-34 0,0-1 0,0-34 5,0 34-5,0-35 0,34 1-1,-34-35 1,139 34-1,-139 1 2,139-1-1,-34 1 6,-1-1-7,35 1 2,35-70-1,-35 69 1,69-69-1,0 70 1,1-70-1,-1 139 1,-69-139 0,0 69-1,70-69 1,-70 105-1,35-105 1,69 0-1,70 0 0,34 0 0,1 0 0,-36 0-1,-69 0 2,70 0 0,-139-35-2,34 35 1,-34 0 5,-35 0-6,35 0 1,69 0 0,70-104 0,34 104 0,-103-70 1,-1 70-1,-35-104 0,-34 104 0,69 0 2,35-70 3,-104 70-5,0 0 0,34 0-6,-69-69 12,0 69-7,35 0 1,69 0-1,0 0 2,0-104 4,1 104-5,-1-70 0,0 70-6,-34 0 9,-140-69 3,140 69-7,-140 0 1,35-70 0,1 70-1,-1 0 2,35-70-2,0 70 0,35-69 2,69 69 0,0-104 5,-34 104-5,-1-105-2,-34 105 1,-35-104 1,34 0 0,-103 69-1,69-35 1,-35-34 0,0 35-1,1-1 2,-1 1-2,-35-1 1,36 1-1,-71 69 1,-34-105-2,70 71 1,-70-36 1,0 0-1,69 1 0,-69 34 0,0-69-1,0 34 2,0-34-2,0 0 1,0-35 6,0 34-6,0-34 0,-34 0-6,34 35 12,0-105-6,-105 70 0,105 0-1,-173 0 2,103-69-1,1 69 0,-1-70 1,-34 70 0,34 35 1,1 0-1,-35-1-1,34 1 2,-34 0-2,34-1 1,-34 1 0,35 35 0,-1-36 0,-34 1 0,34 34 0,-34-34 0,35 35 1,-105-1-2,0 1 2,35 69-2,35-105-5,-70 105 5,1-174 0,-140 35 2,35 35 4,0 104-6,-70-174 0,1 70 1,69 34-1,-35-34 1,1 35 1,-1-36-8,0 1 7,35 104 6,-174-139-7,35 139 2,-34 0-2,34 0 0,0 0 0,-104 0 0,34 70-5,70-70 5</inkml:trace>
    </iact:actionData>
  </iact:action>
  <iact:action type="add" startTime="48549">
    <iact:property name="dataType"/>
    <iact:actionData xml:id="d3">
      <inkml:trace xmlns:inkml="http://www.w3.org/2003/InkML" xml:id="stk3" contextRef="#ctx0" brushRef="#br0">15880 4589 0</inkml:trace>
    </iact:actionData>
  </iact:action>
  <iact:action type="add" startTime="48609">
    <iact:property name="dataType"/>
    <iact:actionData xml:id="d4">
      <inkml:trace xmlns:inkml="http://www.w3.org/2003/InkML" xml:id="stk4" contextRef="#ctx0" brushRef="#br0">15741 4589 0,'0'0'1</inkml:trace>
    </iact:actionData>
  </iact:action>
  <iact:action type="add" startTime="82106">
    <iact:property name="dataType"/>
    <iact:actionData xml:id="d5">
      <inkml:trace xmlns:inkml="http://www.w3.org/2003/InkML" xml:id="stk5" contextRef="#ctx0" brushRef="#br0">15046 4728 0,'0'70'19,"69"-70"103,105 0-104,-70 0-10,1 0 2,-1 0-2,-35 0 2,35 0 4,-34 0 3,-70-35 94,-35 35-102,105 0 111</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8EC83BD-CDA3-4611-89FE-DD208469ADCB}" type="datetimeFigureOut">
              <a:rPr lang="en-GB" smtClean="0"/>
              <a:t>10/02/2019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7FA9686-C038-4682-9590-FA4411328854}" type="slidenum">
              <a:rPr lang="en-GB" smtClean="0"/>
              <a:t>‹#›</a:t>
            </a:fld>
            <a:endParaRPr lang="en-GB"/>
          </a:p>
        </p:txBody>
      </p:sp>
    </p:spTree>
    <p:extLst>
      <p:ext uri="{BB962C8B-B14F-4D97-AF65-F5344CB8AC3E}">
        <p14:creationId xmlns:p14="http://schemas.microsoft.com/office/powerpoint/2010/main" val="999713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a:t>
            </a:fld>
            <a:endParaRPr lang="en-GB"/>
          </a:p>
        </p:txBody>
      </p:sp>
    </p:spTree>
    <p:extLst>
      <p:ext uri="{BB962C8B-B14F-4D97-AF65-F5344CB8AC3E}">
        <p14:creationId xmlns:p14="http://schemas.microsoft.com/office/powerpoint/2010/main" val="151407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a:t>
            </a:fld>
            <a:endParaRPr lang="en-GB"/>
          </a:p>
        </p:txBody>
      </p:sp>
    </p:spTree>
    <p:extLst>
      <p:ext uri="{BB962C8B-B14F-4D97-AF65-F5344CB8AC3E}">
        <p14:creationId xmlns:p14="http://schemas.microsoft.com/office/powerpoint/2010/main" val="488347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4</a:t>
            </a:fld>
            <a:endParaRPr lang="en-GB"/>
          </a:p>
        </p:txBody>
      </p:sp>
    </p:spTree>
    <p:extLst>
      <p:ext uri="{BB962C8B-B14F-4D97-AF65-F5344CB8AC3E}">
        <p14:creationId xmlns:p14="http://schemas.microsoft.com/office/powerpoint/2010/main" val="478534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5</a:t>
            </a:fld>
            <a:endParaRPr lang="en-GB"/>
          </a:p>
        </p:txBody>
      </p:sp>
    </p:spTree>
    <p:extLst>
      <p:ext uri="{BB962C8B-B14F-4D97-AF65-F5344CB8AC3E}">
        <p14:creationId xmlns:p14="http://schemas.microsoft.com/office/powerpoint/2010/main" val="3353836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6</a:t>
            </a:fld>
            <a:endParaRPr lang="en-GB"/>
          </a:p>
        </p:txBody>
      </p:sp>
    </p:spTree>
    <p:extLst>
      <p:ext uri="{BB962C8B-B14F-4D97-AF65-F5344CB8AC3E}">
        <p14:creationId xmlns:p14="http://schemas.microsoft.com/office/powerpoint/2010/main" val="3153682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think back to the session where we discussed conflict in a team, in order to respond to these questions.</a:t>
            </a:r>
          </a:p>
        </p:txBody>
      </p:sp>
      <p:sp>
        <p:nvSpPr>
          <p:cNvPr id="4" name="Slide Number Placeholder 3"/>
          <p:cNvSpPr>
            <a:spLocks noGrp="1"/>
          </p:cNvSpPr>
          <p:nvPr>
            <p:ph type="sldNum" sz="quarter" idx="10"/>
          </p:nvPr>
        </p:nvSpPr>
        <p:spPr/>
        <p:txBody>
          <a:bodyPr/>
          <a:lstStyle/>
          <a:p>
            <a:fld id="{37FA9686-C038-4682-9590-FA4411328854}" type="slidenum">
              <a:rPr lang="en-GB" smtClean="0"/>
              <a:t>7</a:t>
            </a:fld>
            <a:endParaRPr lang="en-GB"/>
          </a:p>
        </p:txBody>
      </p:sp>
    </p:spTree>
    <p:extLst>
      <p:ext uri="{BB962C8B-B14F-4D97-AF65-F5344CB8AC3E}">
        <p14:creationId xmlns:p14="http://schemas.microsoft.com/office/powerpoint/2010/main" val="3826296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12576443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337586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10</a:t>
            </a:fld>
            <a:endParaRPr lang="en-GB"/>
          </a:p>
        </p:txBody>
      </p:sp>
    </p:spTree>
    <p:extLst>
      <p:ext uri="{BB962C8B-B14F-4D97-AF65-F5344CB8AC3E}">
        <p14:creationId xmlns:p14="http://schemas.microsoft.com/office/powerpoint/2010/main" val="340997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11</a:t>
            </a:fld>
            <a:endParaRPr lang="en-GB"/>
          </a:p>
        </p:txBody>
      </p:sp>
    </p:spTree>
    <p:extLst>
      <p:ext uri="{BB962C8B-B14F-4D97-AF65-F5344CB8AC3E}">
        <p14:creationId xmlns:p14="http://schemas.microsoft.com/office/powerpoint/2010/main" val="7024696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36490004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800"/>
          </a:p>
        </p:txBody>
      </p:sp>
      <p:sp>
        <p:nvSpPr>
          <p:cNvPr id="78851" name="Rectangle 3"/>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864385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14</a:t>
            </a:fld>
            <a:endParaRPr lang="en-GB"/>
          </a:p>
        </p:txBody>
      </p:sp>
    </p:spTree>
    <p:extLst>
      <p:ext uri="{BB962C8B-B14F-4D97-AF65-F5344CB8AC3E}">
        <p14:creationId xmlns:p14="http://schemas.microsoft.com/office/powerpoint/2010/main" val="40165982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15</a:t>
            </a:fld>
            <a:endParaRPr lang="en-GB"/>
          </a:p>
        </p:txBody>
      </p:sp>
    </p:spTree>
    <p:extLst>
      <p:ext uri="{BB962C8B-B14F-4D97-AF65-F5344CB8AC3E}">
        <p14:creationId xmlns:p14="http://schemas.microsoft.com/office/powerpoint/2010/main" val="14198114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16</a:t>
            </a:fld>
            <a:endParaRPr lang="en-GB"/>
          </a:p>
        </p:txBody>
      </p:sp>
    </p:spTree>
    <p:extLst>
      <p:ext uri="{BB962C8B-B14F-4D97-AF65-F5344CB8AC3E}">
        <p14:creationId xmlns:p14="http://schemas.microsoft.com/office/powerpoint/2010/main" val="19597757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17</a:t>
            </a:fld>
            <a:endParaRPr lang="en-GB"/>
          </a:p>
        </p:txBody>
      </p:sp>
    </p:spTree>
    <p:extLst>
      <p:ext uri="{BB962C8B-B14F-4D97-AF65-F5344CB8AC3E}">
        <p14:creationId xmlns:p14="http://schemas.microsoft.com/office/powerpoint/2010/main" val="41654579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18</a:t>
            </a:fld>
            <a:endParaRPr lang="en-GB"/>
          </a:p>
        </p:txBody>
      </p:sp>
    </p:spTree>
    <p:extLst>
      <p:ext uri="{BB962C8B-B14F-4D97-AF65-F5344CB8AC3E}">
        <p14:creationId xmlns:p14="http://schemas.microsoft.com/office/powerpoint/2010/main" val="2905226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19</a:t>
            </a:fld>
            <a:endParaRPr lang="en-GB"/>
          </a:p>
        </p:txBody>
      </p:sp>
    </p:spTree>
    <p:extLst>
      <p:ext uri="{BB962C8B-B14F-4D97-AF65-F5344CB8AC3E}">
        <p14:creationId xmlns:p14="http://schemas.microsoft.com/office/powerpoint/2010/main" val="1003326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20</a:t>
            </a:fld>
            <a:endParaRPr lang="en-GB"/>
          </a:p>
        </p:txBody>
      </p:sp>
    </p:spTree>
    <p:extLst>
      <p:ext uri="{BB962C8B-B14F-4D97-AF65-F5344CB8AC3E}">
        <p14:creationId xmlns:p14="http://schemas.microsoft.com/office/powerpoint/2010/main" val="3464446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21</a:t>
            </a:fld>
            <a:endParaRPr lang="en-GB"/>
          </a:p>
        </p:txBody>
      </p:sp>
    </p:spTree>
    <p:extLst>
      <p:ext uri="{BB962C8B-B14F-4D97-AF65-F5344CB8AC3E}">
        <p14:creationId xmlns:p14="http://schemas.microsoft.com/office/powerpoint/2010/main" val="19564296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22</a:t>
            </a:fld>
            <a:endParaRPr lang="en-GB"/>
          </a:p>
        </p:txBody>
      </p:sp>
    </p:spTree>
    <p:extLst>
      <p:ext uri="{BB962C8B-B14F-4D97-AF65-F5344CB8AC3E}">
        <p14:creationId xmlns:p14="http://schemas.microsoft.com/office/powerpoint/2010/main" val="39182612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23</a:t>
            </a:fld>
            <a:endParaRPr lang="en-GB"/>
          </a:p>
        </p:txBody>
      </p:sp>
    </p:spTree>
    <p:extLst>
      <p:ext uri="{BB962C8B-B14F-4D97-AF65-F5344CB8AC3E}">
        <p14:creationId xmlns:p14="http://schemas.microsoft.com/office/powerpoint/2010/main" val="37671822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24</a:t>
            </a:fld>
            <a:endParaRPr lang="en-GB"/>
          </a:p>
        </p:txBody>
      </p:sp>
    </p:spTree>
    <p:extLst>
      <p:ext uri="{BB962C8B-B14F-4D97-AF65-F5344CB8AC3E}">
        <p14:creationId xmlns:p14="http://schemas.microsoft.com/office/powerpoint/2010/main" val="20251319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25</a:t>
            </a:fld>
            <a:endParaRPr lang="en-GB"/>
          </a:p>
        </p:txBody>
      </p:sp>
    </p:spTree>
    <p:extLst>
      <p:ext uri="{BB962C8B-B14F-4D97-AF65-F5344CB8AC3E}">
        <p14:creationId xmlns:p14="http://schemas.microsoft.com/office/powerpoint/2010/main" val="12354296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body" idx="1"/>
          </p:nvPr>
        </p:nvSpPr>
        <p:spPr bwMode="auto">
          <a:xfrm>
            <a:off x="889212" y="3203787"/>
            <a:ext cx="4890665" cy="55388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700"/>
          </a:p>
        </p:txBody>
      </p:sp>
      <p:sp>
        <p:nvSpPr>
          <p:cNvPr id="79875" name="Rectangle 3"/>
          <p:cNvSpPr>
            <a:spLocks noGrp="1" noRot="1" noChangeAspect="1" noChangeArrowheads="1" noTextEdit="1"/>
          </p:cNvSpPr>
          <p:nvPr>
            <p:ph type="sldImg"/>
          </p:nvPr>
        </p:nvSpPr>
        <p:spPr bwMode="auto">
          <a:xfrm>
            <a:off x="1317625" y="93663"/>
            <a:ext cx="4035425" cy="3027362"/>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19767222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27</a:t>
            </a:fld>
            <a:endParaRPr lang="en-GB"/>
          </a:p>
        </p:txBody>
      </p:sp>
    </p:spTree>
    <p:extLst>
      <p:ext uri="{BB962C8B-B14F-4D97-AF65-F5344CB8AC3E}">
        <p14:creationId xmlns:p14="http://schemas.microsoft.com/office/powerpoint/2010/main" val="35936045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much his hidden from us but IF we listen actively and empathetically, we can begin to ‘reveal’ what is beneath the surface through the use of effective questioning and listening….coupled with professional 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t>28</a:t>
            </a:fld>
            <a:endParaRPr lang="en-GB"/>
          </a:p>
        </p:txBody>
      </p:sp>
    </p:spTree>
    <p:extLst>
      <p:ext uri="{BB962C8B-B14F-4D97-AF65-F5344CB8AC3E}">
        <p14:creationId xmlns:p14="http://schemas.microsoft.com/office/powerpoint/2010/main" val="29458425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Liars only fool themselves!  Remember what we said about Self-Awareness in the earlier module?  It’s the key to learning &amp; development, and becoming a better professional leader and manager.</a:t>
            </a:r>
          </a:p>
        </p:txBody>
      </p:sp>
      <p:sp>
        <p:nvSpPr>
          <p:cNvPr id="4" name="Slide Number Placeholder 3"/>
          <p:cNvSpPr>
            <a:spLocks noGrp="1"/>
          </p:cNvSpPr>
          <p:nvPr>
            <p:ph type="sldNum" sz="quarter" idx="10"/>
          </p:nvPr>
        </p:nvSpPr>
        <p:spPr/>
        <p:txBody>
          <a:bodyPr/>
          <a:lstStyle/>
          <a:p>
            <a:fld id="{37FA9686-C038-4682-9590-FA4411328854}" type="slidenum">
              <a:rPr lang="en-GB" smtClean="0"/>
              <a:t>29</a:t>
            </a:fld>
            <a:endParaRPr lang="en-GB"/>
          </a:p>
        </p:txBody>
      </p:sp>
    </p:spTree>
    <p:extLst>
      <p:ext uri="{BB962C8B-B14F-4D97-AF65-F5344CB8AC3E}">
        <p14:creationId xmlns:p14="http://schemas.microsoft.com/office/powerpoint/2010/main" val="34693365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microsoft.com/office/2011/relationships/inkAction" Target="../ink/inkAction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microsoft.com/office/2007/relationships/media" Target="../media/media4.m4a"/><Relationship Id="rId7" Type="http://schemas.openxmlformats.org/officeDocument/2006/relationships/image" Target="../media/image3.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slideLayout" Target="../slideLayouts/slideLayout7.xml"/><Relationship Id="rId4" Type="http://schemas.openxmlformats.org/officeDocument/2006/relationships/audio" Target="../media/media4.m4a"/></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microsoft.com/office/2011/relationships/inkAction" Target="../ink/inkAction2.xml"/><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microsoft.com/office/2011/relationships/inkAction" Target="../ink/inkAction3.xml"/><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microsoft.com/office/2011/relationships/inkAction" Target="../ink/inkAction4.xml"/><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9.m4a"/><Relationship Id="rId1" Type="http://schemas.microsoft.com/office/2007/relationships/media" Target="../media/media9.m4a"/><Relationship Id="rId6" Type="http://schemas.microsoft.com/office/2011/relationships/inkAction" Target="../ink/inkAction5.xml"/><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1.m4a"/><Relationship Id="rId1" Type="http://schemas.microsoft.com/office/2007/relationships/media" Target="../media/media11.m4a"/><Relationship Id="rId6" Type="http://schemas.microsoft.com/office/2011/relationships/inkAction" Target="../ink/inkAction6.xml"/><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audio" Target="../media/media12.m4a"/><Relationship Id="rId7" Type="http://schemas.microsoft.com/office/2011/relationships/inkAction" Target="../ink/inkAction7.xml"/><Relationship Id="rId2" Type="http://schemas.microsoft.com/office/2007/relationships/media" Target="../media/media12.m4a"/><Relationship Id="rId1" Type="http://schemas.openxmlformats.org/officeDocument/2006/relationships/tags" Target="../tags/tag1.xml"/><Relationship Id="rId6" Type="http://schemas.openxmlformats.org/officeDocument/2006/relationships/image" Target="../media/image12.png"/><Relationship Id="rId5" Type="http://schemas.openxmlformats.org/officeDocument/2006/relationships/notesSlide" Target="../notesSlides/notesSlide10.xml"/><Relationship Id="rId4" Type="http://schemas.openxmlformats.org/officeDocument/2006/relationships/slideLayout" Target="../slideLayouts/slideLayout2.xml"/><Relationship Id="rId9"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audio" Target="../media/media13.m4a"/><Relationship Id="rId7" Type="http://schemas.microsoft.com/office/2011/relationships/inkAction" Target="../ink/inkAction8.xml"/><Relationship Id="rId2" Type="http://schemas.microsoft.com/office/2007/relationships/media" Target="../media/media13.m4a"/><Relationship Id="rId1" Type="http://schemas.openxmlformats.org/officeDocument/2006/relationships/tags" Target="../tags/tag2.xml"/><Relationship Id="rId6" Type="http://schemas.openxmlformats.org/officeDocument/2006/relationships/image" Target="../media/image14.png"/><Relationship Id="rId5" Type="http://schemas.openxmlformats.org/officeDocument/2006/relationships/notesSlide" Target="../notesSlides/notesSlide11.xml"/><Relationship Id="rId4" Type="http://schemas.openxmlformats.org/officeDocument/2006/relationships/slideLayout" Target="../slideLayouts/slideLayout2.xml"/><Relationship Id="rId9"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microsoft.com/office/2011/relationships/inkAction" Target="../ink/inkAction9.xml"/><Relationship Id="rId3" Type="http://schemas.openxmlformats.org/officeDocument/2006/relationships/audio" Target="../media/media14.m4a"/><Relationship Id="rId7" Type="http://schemas.openxmlformats.org/officeDocument/2006/relationships/image" Target="../media/image15.wmf"/><Relationship Id="rId2" Type="http://schemas.microsoft.com/office/2007/relationships/media" Target="../media/media14.m4a"/><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notesSlide" Target="../notesSlides/notesSlide12.xml"/><Relationship Id="rId10" Type="http://schemas.openxmlformats.org/officeDocument/2006/relationships/image" Target="../media/image3.png"/><Relationship Id="rId4" Type="http://schemas.openxmlformats.org/officeDocument/2006/relationships/slideLayout" Target="../slideLayouts/slideLayout2.xml"/><Relationship Id="rId9"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notesSlide" Target="../notesSlides/notesSlide14.xml"/><Relationship Id="rId4"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8.png"/><Relationship Id="rId5" Type="http://schemas.microsoft.com/office/2011/relationships/inkAction" Target="../ink/inkAction10.xml"/><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8.png"/><Relationship Id="rId5" Type="http://schemas.microsoft.com/office/2011/relationships/inkAction" Target="../ink/inkAction11.xml"/><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3.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3.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8.png"/><Relationship Id="rId5" Type="http://schemas.microsoft.com/office/2011/relationships/inkAction" Target="../ink/inkAction12.xml"/><Relationship Id="rId4"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24.m4a"/><Relationship Id="rId1" Type="http://schemas.microsoft.com/office/2007/relationships/media" Target="../media/media24.m4a"/><Relationship Id="rId6" Type="http://schemas.microsoft.com/office/2011/relationships/inkAction" Target="../ink/inkAction13.xml"/><Relationship Id="rId5" Type="http://schemas.openxmlformats.org/officeDocument/2006/relationships/image" Target="../media/image17.png"/><Relationship Id="rId4"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3.png"/><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3.pn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8.png"/><Relationship Id="rId5" Type="http://schemas.microsoft.com/office/2011/relationships/inkAction" Target="../ink/inkAction14.xml"/><Relationship Id="rId4" Type="http://schemas.openxmlformats.org/officeDocument/2006/relationships/notesSlide" Target="../notesSlides/notesSlide25.xml"/></Relationships>
</file>

<file path=ppt/slides/_rels/slide2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9.png"/><Relationship Id="rId2" Type="http://schemas.openxmlformats.org/officeDocument/2006/relationships/audio" Target="../media/media28.m4a"/><Relationship Id="rId1" Type="http://schemas.microsoft.com/office/2007/relationships/media" Target="../media/media28.m4a"/><Relationship Id="rId6" Type="http://schemas.microsoft.com/office/2011/relationships/inkAction" Target="../ink/inkAction15.xml"/><Relationship Id="rId5" Type="http://schemas.openxmlformats.org/officeDocument/2006/relationships/hyperlink" Target="https://www.mindtools.com/pages/videos/conflict-resolution-transcript.htm" TargetMode="External"/><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1.png"/><Relationship Id="rId2" Type="http://schemas.openxmlformats.org/officeDocument/2006/relationships/audio" Target="../media/media29.m4a"/><Relationship Id="rId1" Type="http://schemas.microsoft.com/office/2007/relationships/media" Target="../media/media29.m4a"/><Relationship Id="rId6" Type="http://schemas.microsoft.com/office/2011/relationships/inkAction" Target="../ink/inkAction16.xml"/><Relationship Id="rId5" Type="http://schemas.openxmlformats.org/officeDocument/2006/relationships/image" Target="../media/image20.png"/><Relationship Id="rId4" Type="http://schemas.openxmlformats.org/officeDocument/2006/relationships/notesSlide" Target="../notesSlides/notesSlide27.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3.png"/><Relationship Id="rId5" Type="http://schemas.openxmlformats.org/officeDocument/2006/relationships/image" Target="../media/image22.wmf"/><Relationship Id="rId4" Type="http://schemas.openxmlformats.org/officeDocument/2006/relationships/notesSlide" Target="../notesSlides/notesSlide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85000" lnSpcReduction="20000"/>
          </a:bodyPr>
          <a:lstStyle/>
          <a:p>
            <a:r>
              <a:rPr lang="en-GB" b="1" dirty="0"/>
              <a:t>Effective Communication</a:t>
            </a:r>
          </a:p>
          <a:p>
            <a:r>
              <a:rPr lang="en-GB" b="1" dirty="0"/>
              <a:t>Week 5</a:t>
            </a:r>
            <a:br>
              <a:rPr lang="en-GB" b="1" dirty="0"/>
            </a:br>
            <a:br>
              <a:rPr lang="en-GB" altLang="en-US" sz="1600" dirty="0"/>
            </a:br>
            <a:br>
              <a:rPr lang="en-GB" altLang="en-US" dirty="0"/>
            </a:br>
            <a:endParaRPr lang="en-GB" dirty="0"/>
          </a:p>
          <a:p>
            <a:endParaRPr lang="en-GB" dirty="0"/>
          </a:p>
        </p:txBody>
      </p:sp>
      <p:pic>
        <p:nvPicPr>
          <p:cNvPr id="10" name="Audio 9">
            <a:hlinkClick r:id="" action="ppaction://media"/>
            <a:extLst>
              <a:ext uri="{FF2B5EF4-FFF2-40B4-BE49-F238E27FC236}">
                <a16:creationId xmlns:a16="http://schemas.microsoft.com/office/drawing/2014/main" id="{064ADBFB-467C-4F97-B2B5-27E54F988D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408955283"/>
      </p:ext>
    </p:extLst>
  </p:cSld>
  <p:clrMapOvr>
    <a:masterClrMapping/>
  </p:clrMapOvr>
  <mc:AlternateContent xmlns:mc="http://schemas.openxmlformats.org/markup-compatibility/2006">
    <mc:Choice xmlns:p14="http://schemas.microsoft.com/office/powerpoint/2010/main" Requires="p14">
      <p:transition spd="slow" p14:dur="2000" advTm="14087"/>
    </mc:Choice>
    <mc:Fallback>
      <p:transition spd="slow" advTm="14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588B7-127E-4013-B68F-9DC5B0485E2C}"/>
              </a:ext>
            </a:extLst>
          </p:cNvPr>
          <p:cNvSpPr>
            <a:spLocks noGrp="1"/>
          </p:cNvSpPr>
          <p:nvPr>
            <p:ph type="title"/>
          </p:nvPr>
        </p:nvSpPr>
        <p:spPr/>
        <p:txBody>
          <a:bodyPr/>
          <a:lstStyle/>
          <a:p>
            <a:r>
              <a:rPr lang="en-GB" dirty="0"/>
              <a:t>Overview of Session</a:t>
            </a:r>
          </a:p>
        </p:txBody>
      </p:sp>
      <p:sp>
        <p:nvSpPr>
          <p:cNvPr id="3" name="Content Placeholder 2">
            <a:extLst>
              <a:ext uri="{FF2B5EF4-FFF2-40B4-BE49-F238E27FC236}">
                <a16:creationId xmlns:a16="http://schemas.microsoft.com/office/drawing/2014/main" id="{0993502A-1219-4818-B97D-26589EF83C35}"/>
              </a:ext>
            </a:extLst>
          </p:cNvPr>
          <p:cNvSpPr>
            <a:spLocks noGrp="1"/>
          </p:cNvSpPr>
          <p:nvPr>
            <p:ph idx="1"/>
          </p:nvPr>
        </p:nvSpPr>
        <p:spPr>
          <a:xfrm>
            <a:off x="457200" y="1417638"/>
            <a:ext cx="8229600" cy="4099595"/>
          </a:xfrm>
        </p:spPr>
        <p:txBody>
          <a:bodyPr>
            <a:normAutofit/>
          </a:bodyPr>
          <a:lstStyle/>
          <a:p>
            <a:r>
              <a:rPr lang="en-GB" dirty="0"/>
              <a:t>Conflict in the workplace</a:t>
            </a:r>
          </a:p>
          <a:p>
            <a:r>
              <a:rPr lang="en-GB" dirty="0"/>
              <a:t>Thomas-</a:t>
            </a:r>
            <a:r>
              <a:rPr lang="en-GB" dirty="0" err="1"/>
              <a:t>Kilman</a:t>
            </a:r>
            <a:r>
              <a:rPr lang="en-GB" dirty="0"/>
              <a:t> conflict modes</a:t>
            </a:r>
          </a:p>
          <a:p>
            <a:endParaRPr lang="en-GB" dirty="0"/>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11" name="Ink 10">
                <a:extLst>
                  <a:ext uri="{FF2B5EF4-FFF2-40B4-BE49-F238E27FC236}">
                    <a16:creationId xmlns:a16="http://schemas.microsoft.com/office/drawing/2014/main" id="{4DBEEB91-97A0-408A-BD7F-88BBDAE3890A}"/>
                  </a:ext>
                </a:extLst>
              </p14:cNvPr>
              <p14:cNvContentPartPr/>
              <p14:nvPr>
                <p:extLst>
                  <p:ext uri="{42D2F446-02D8-4167-A562-619A0277C38B}">
                    <p15:isNarration xmlns:p15="http://schemas.microsoft.com/office/powerpoint/2012/main" val="1"/>
                  </p:ext>
                </p:extLst>
              </p14:nvPr>
            </p14:nvContentPartPr>
            <p14:xfrm>
              <a:off x="5203800" y="1714680"/>
              <a:ext cx="513360" cy="25200"/>
            </p14:xfrm>
          </p:contentPart>
        </mc:Choice>
        <mc:Fallback>
          <p:pic>
            <p:nvPicPr>
              <p:cNvPr id="11" name="Ink 10">
                <a:extLst>
                  <a:ext uri="{FF2B5EF4-FFF2-40B4-BE49-F238E27FC236}">
                    <a16:creationId xmlns:a16="http://schemas.microsoft.com/office/drawing/2014/main" id="{4DBEEB91-97A0-408A-BD7F-88BBDAE3890A}"/>
                  </a:ext>
                </a:extLst>
              </p:cNvPr>
              <p:cNvPicPr>
                <a:picLocks noGrp="1" noRot="1" noChangeAspect="1" noMove="1" noResize="1" noEditPoints="1" noAdjustHandles="1" noChangeArrowheads="1" noChangeShapeType="1"/>
              </p:cNvPicPr>
              <p:nvPr/>
            </p:nvPicPr>
            <p:blipFill>
              <a:blip r:embed="rId6"/>
              <a:stretch>
                <a:fillRect/>
              </a:stretch>
            </p:blipFill>
            <p:spPr>
              <a:xfrm>
                <a:off x="5194440" y="1705320"/>
                <a:ext cx="532080" cy="43920"/>
              </a:xfrm>
              <a:prstGeom prst="rect">
                <a:avLst/>
              </a:prstGeom>
            </p:spPr>
          </p:pic>
        </mc:Fallback>
      </mc:AlternateContent>
      <p:pic>
        <p:nvPicPr>
          <p:cNvPr id="12" name="Audio 11">
            <a:hlinkClick r:id="" action="ppaction://media"/>
            <a:extLst>
              <a:ext uri="{FF2B5EF4-FFF2-40B4-BE49-F238E27FC236}">
                <a16:creationId xmlns:a16="http://schemas.microsoft.com/office/drawing/2014/main" id="{9B088B3D-49DB-484B-BCC7-C8B5CF9B2C4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100971396"/>
      </p:ext>
    </p:extLst>
  </p:cSld>
  <p:clrMapOvr>
    <a:masterClrMapping/>
  </p:clrMapOvr>
  <mc:AlternateContent xmlns:mc="http://schemas.openxmlformats.org/markup-compatibility/2006">
    <mc:Choice xmlns:p14="http://schemas.microsoft.com/office/powerpoint/2010/main" Requires="p14">
      <p:transition spd="slow" p14:dur="2000" advTm="55203"/>
    </mc:Choice>
    <mc:Fallback>
      <p:transition spd="slow" advTm="55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59"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md type="call" cmd="playFrom(0.0)">
                                      <p:cBhvr>
                                        <p:cTn id="9"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creen Recording 7">
            <a:hlinkClick r:id="" action="ppaction://media"/>
            <a:extLst>
              <a:ext uri="{FF2B5EF4-FFF2-40B4-BE49-F238E27FC236}">
                <a16:creationId xmlns:a16="http://schemas.microsoft.com/office/drawing/2014/main" id="{C3685A19-52C4-4181-92FB-1B156E5545F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07504" y="476672"/>
            <a:ext cx="9036496" cy="4805346"/>
          </a:xfrm>
          <a:prstGeom prst="rect">
            <a:avLst/>
          </a:prstGeom>
        </p:spPr>
      </p:pic>
      <p:pic>
        <p:nvPicPr>
          <p:cNvPr id="4" name="Audio 3">
            <a:hlinkClick r:id="" action="ppaction://media"/>
            <a:extLst>
              <a:ext uri="{FF2B5EF4-FFF2-40B4-BE49-F238E27FC236}">
                <a16:creationId xmlns:a16="http://schemas.microsoft.com/office/drawing/2014/main" id="{5E0E1644-A5BB-43D1-A86F-DABB4DED12D9}"/>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4212843"/>
      </p:ext>
    </p:extLst>
  </p:cSld>
  <p:clrMapOvr>
    <a:masterClrMapping/>
  </p:clrMapOvr>
  <mc:AlternateContent xmlns:mc="http://schemas.openxmlformats.org/markup-compatibility/2006">
    <mc:Choice xmlns:p14="http://schemas.microsoft.com/office/powerpoint/2010/main" Requires="p14">
      <p:transition spd="slow" p14:dur="2000" advTm="59635"/>
    </mc:Choice>
    <mc:Fallback>
      <p:transition spd="slow" advTm="59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 presetClass="mediacall" presetSubtype="0" fill="hold" nodeType="withEffect">
                                  <p:stCondLst>
                                    <p:cond delay="0"/>
                                  </p:stCondLst>
                                  <p:childTnLst>
                                    <p:cmd type="call" cmd="playFrom(0.0)">
                                      <p:cBhvr>
                                        <p:cTn id="8" dur="439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2"/>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2"/>
                                        </p:tgtEl>
                                      </p:cBhvr>
                                    </p:cmd>
                                  </p:childTnLst>
                                </p:cTn>
                              </p:par>
                            </p:childTnLst>
                          </p:cTn>
                        </p:par>
                      </p:childTnLst>
                    </p:cTn>
                  </p:par>
                </p:childTnLst>
              </p:cTn>
              <p:nextCondLst>
                <p:cond evt="onClick" delay="0">
                  <p:tgtEl>
                    <p:spTgt spid="2"/>
                  </p:tgtEl>
                </p:cond>
              </p:nextCondLst>
            </p:seq>
            <p:video>
              <p:cMediaNode vol="80000">
                <p:cTn id="14" fill="hold" display="0">
                  <p:stCondLst>
                    <p:cond delay="indefinite"/>
                  </p:stCondLst>
                </p:cTn>
                <p:tgtEl>
                  <p:spTgt spid="2"/>
                </p:tgtEl>
              </p:cMediaNode>
            </p:video>
            <p:audio isNarration="1">
              <p:cMediaNode vol="80000" showWhenStopped="0">
                <p:cTn id="15"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30" objId="2"/>
        <p14:stopEvt time="44166" objId="2"/>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What words do you associate with conflict management?</a:t>
            </a:r>
          </a:p>
        </p:txBody>
      </p:sp>
      <p:sp>
        <p:nvSpPr>
          <p:cNvPr id="3" name="Content Placeholder 2"/>
          <p:cNvSpPr>
            <a:spLocks noGrp="1"/>
          </p:cNvSpPr>
          <p:nvPr>
            <p:ph idx="1"/>
          </p:nvPr>
        </p:nvSpPr>
        <p:spPr>
          <a:xfrm>
            <a:off x="457200" y="2132855"/>
            <a:ext cx="8229600" cy="3384377"/>
          </a:xfrm>
        </p:spPr>
        <p:txBody>
          <a:bodyPr/>
          <a:lstStyle/>
          <a:p>
            <a:r>
              <a:rPr lang="en-GB" dirty="0"/>
              <a:t>Think of 5 words</a:t>
            </a:r>
          </a:p>
          <a:p>
            <a:r>
              <a:rPr lang="en-GB" dirty="0"/>
              <a:t>Share with the group</a:t>
            </a:r>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9" name="Ink 8">
                <a:extLst>
                  <a:ext uri="{FF2B5EF4-FFF2-40B4-BE49-F238E27FC236}">
                    <a16:creationId xmlns:a16="http://schemas.microsoft.com/office/drawing/2014/main" id="{43929884-D457-4C47-BD9F-6C30FB8D0E38}"/>
                  </a:ext>
                </a:extLst>
              </p14:cNvPr>
              <p14:cNvContentPartPr/>
              <p14:nvPr>
                <p:extLst>
                  <p:ext uri="{42D2F446-02D8-4167-A562-619A0277C38B}">
                    <p15:isNarration xmlns:p15="http://schemas.microsoft.com/office/powerpoint/2012/main" val="1"/>
                  </p:ext>
                </p:extLst>
              </p14:nvPr>
            </p14:nvContentPartPr>
            <p14:xfrm>
              <a:off x="2139120" y="2290320"/>
              <a:ext cx="1826640" cy="413280"/>
            </p14:xfrm>
          </p:contentPart>
        </mc:Choice>
        <mc:Fallback>
          <p:pic>
            <p:nvPicPr>
              <p:cNvPr id="9" name="Ink 8">
                <a:extLst>
                  <a:ext uri="{FF2B5EF4-FFF2-40B4-BE49-F238E27FC236}">
                    <a16:creationId xmlns:a16="http://schemas.microsoft.com/office/drawing/2014/main" id="{43929884-D457-4C47-BD9F-6C30FB8D0E38}"/>
                  </a:ext>
                </a:extLst>
              </p:cNvPr>
              <p:cNvPicPr>
                <a:picLocks noGrp="1" noRot="1" noChangeAspect="1" noMove="1" noResize="1" noEditPoints="1" noAdjustHandles="1" noChangeArrowheads="1" noChangeShapeType="1"/>
              </p:cNvPicPr>
              <p:nvPr/>
            </p:nvPicPr>
            <p:blipFill>
              <a:blip r:embed="rId6"/>
              <a:stretch>
                <a:fillRect/>
              </a:stretch>
            </p:blipFill>
            <p:spPr>
              <a:xfrm>
                <a:off x="2129760" y="2280960"/>
                <a:ext cx="1845360" cy="432000"/>
              </a:xfrm>
              <a:prstGeom prst="rect">
                <a:avLst/>
              </a:prstGeom>
            </p:spPr>
          </p:pic>
        </mc:Fallback>
      </mc:AlternateContent>
      <p:pic>
        <p:nvPicPr>
          <p:cNvPr id="10" name="Audio 9">
            <a:hlinkClick r:id="" action="ppaction://media"/>
            <a:extLst>
              <a:ext uri="{FF2B5EF4-FFF2-40B4-BE49-F238E27FC236}">
                <a16:creationId xmlns:a16="http://schemas.microsoft.com/office/drawing/2014/main" id="{B780C7CB-D2F4-4C5C-977E-9C835B28FC8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093603537"/>
      </p:ext>
    </p:extLst>
  </p:cSld>
  <p:clrMapOvr>
    <a:masterClrMapping/>
  </p:clrMapOvr>
  <mc:AlternateContent xmlns:mc="http://schemas.openxmlformats.org/markup-compatibility/2006">
    <mc:Choice xmlns:p14="http://schemas.microsoft.com/office/powerpoint/2010/main" Requires="p14">
      <p:transition spd="slow" p14:dur="2000" advTm="61990"/>
    </mc:Choice>
    <mc:Fallback>
      <p:transition spd="slow" advTm="61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par>
                                <p:cTn id="7" presetID="59"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md type="call" cmd="playFrom(0.0)">
                                      <p:cBhvr>
                                        <p:cTn id="9"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conflict?</a:t>
            </a:r>
          </a:p>
        </p:txBody>
      </p:sp>
      <p:sp>
        <p:nvSpPr>
          <p:cNvPr id="3" name="Content Placeholder 2"/>
          <p:cNvSpPr>
            <a:spLocks noGrp="1"/>
          </p:cNvSpPr>
          <p:nvPr>
            <p:ph idx="1"/>
          </p:nvPr>
        </p:nvSpPr>
        <p:spPr/>
        <p:txBody>
          <a:bodyPr/>
          <a:lstStyle/>
          <a:p>
            <a:pPr marL="0" indent="0">
              <a:buNone/>
            </a:pPr>
            <a:r>
              <a:rPr lang="en-GB" i="1" dirty="0"/>
              <a:t>“A process that begins when one party perceives that another party has negatively affected, or is about to negatively affect, something that the first party cares about.” </a:t>
            </a:r>
          </a:p>
          <a:p>
            <a:pPr marL="0" indent="0">
              <a:buNone/>
            </a:pPr>
            <a:endParaRPr lang="en-GB" dirty="0"/>
          </a:p>
          <a:p>
            <a:pPr marL="0" indent="0">
              <a:buNone/>
            </a:pPr>
            <a:r>
              <a:rPr lang="en-GB" dirty="0"/>
              <a:t>(S. P. Robbins &amp; T. A. Judge, </a:t>
            </a:r>
            <a:r>
              <a:rPr lang="en-GB" i="1" dirty="0"/>
              <a:t>Essentials of Organizational </a:t>
            </a:r>
            <a:r>
              <a:rPr lang="en-GB" i="1" dirty="0" err="1"/>
              <a:t>Behavior</a:t>
            </a:r>
            <a:r>
              <a:rPr lang="en-GB" dirty="0"/>
              <a:t>, 2008)</a:t>
            </a:r>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5" name="Ink 4">
                <a:extLst>
                  <a:ext uri="{FF2B5EF4-FFF2-40B4-BE49-F238E27FC236}">
                    <a16:creationId xmlns:a16="http://schemas.microsoft.com/office/drawing/2014/main" id="{5DE4E3A1-3C57-4CB8-B28A-070D556A2CB0}"/>
                  </a:ext>
                </a:extLst>
              </p14:cNvPr>
              <p14:cNvContentPartPr/>
              <p14:nvPr>
                <p:extLst>
                  <p:ext uri="{42D2F446-02D8-4167-A562-619A0277C38B}">
                    <p15:isNarration xmlns:p15="http://schemas.microsoft.com/office/powerpoint/2012/main" val="1"/>
                  </p:ext>
                </p:extLst>
              </p14:nvPr>
            </p14:nvContentPartPr>
            <p14:xfrm>
              <a:off x="4491000" y="1139040"/>
              <a:ext cx="360" cy="360"/>
            </p14:xfrm>
          </p:contentPart>
        </mc:Choice>
        <mc:Fallback>
          <p:pic>
            <p:nvPicPr>
              <p:cNvPr id="5" name="Ink 4">
                <a:extLst>
                  <a:ext uri="{FF2B5EF4-FFF2-40B4-BE49-F238E27FC236}">
                    <a16:creationId xmlns:a16="http://schemas.microsoft.com/office/drawing/2014/main" id="{5DE4E3A1-3C57-4CB8-B28A-070D556A2CB0}"/>
                  </a:ext>
                </a:extLst>
              </p:cNvPr>
              <p:cNvPicPr>
                <a:picLocks noGrp="1" noRot="1" noChangeAspect="1" noMove="1" noResize="1" noEditPoints="1" noAdjustHandles="1" noChangeArrowheads="1" noChangeShapeType="1"/>
              </p:cNvPicPr>
              <p:nvPr/>
            </p:nvPicPr>
            <p:blipFill>
              <a:blip r:embed="rId6"/>
              <a:stretch>
                <a:fillRect/>
              </a:stretch>
            </p:blipFill>
            <p:spPr>
              <a:xfrm>
                <a:off x="4481640" y="1129680"/>
                <a:ext cx="19080" cy="19080"/>
              </a:xfrm>
              <a:prstGeom prst="rect">
                <a:avLst/>
              </a:prstGeom>
            </p:spPr>
          </p:pic>
        </mc:Fallback>
      </mc:AlternateContent>
      <p:pic>
        <p:nvPicPr>
          <p:cNvPr id="6" name="Audio 5">
            <a:hlinkClick r:id="" action="ppaction://media"/>
            <a:extLst>
              <a:ext uri="{FF2B5EF4-FFF2-40B4-BE49-F238E27FC236}">
                <a16:creationId xmlns:a16="http://schemas.microsoft.com/office/drawing/2014/main" id="{A746FF23-10F8-4E0F-B790-0781BCA6946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755434941"/>
      </p:ext>
    </p:extLst>
  </p:cSld>
  <p:clrMapOvr>
    <a:masterClrMapping/>
  </p:clrMapOvr>
  <mc:AlternateContent xmlns:mc="http://schemas.openxmlformats.org/markup-compatibility/2006">
    <mc:Choice xmlns:p14="http://schemas.microsoft.com/office/powerpoint/2010/main" Requires="p14">
      <p:transition spd="slow" p14:dur="2000" advTm="85478"/>
    </mc:Choice>
    <mc:Fallback>
      <p:transition spd="slow" advTm="85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59"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Conflict</a:t>
            </a:r>
          </a:p>
        </p:txBody>
      </p:sp>
      <p:sp>
        <p:nvSpPr>
          <p:cNvPr id="5" name="Content Placeholder 4"/>
          <p:cNvSpPr>
            <a:spLocks noGrp="1"/>
          </p:cNvSpPr>
          <p:nvPr>
            <p:ph idx="1"/>
          </p:nvPr>
        </p:nvSpPr>
        <p:spPr/>
        <p:txBody>
          <a:bodyPr>
            <a:normAutofit fontScale="85000" lnSpcReduction="10000"/>
          </a:bodyPr>
          <a:lstStyle/>
          <a:p>
            <a:r>
              <a:rPr lang="en-GB" dirty="0"/>
              <a:t>Conflict is inevitable in organisations because they are places of compromises and adjustment and change. People feel threatened and may resist.</a:t>
            </a:r>
          </a:p>
          <a:p>
            <a:r>
              <a:rPr lang="en-GB" dirty="0"/>
              <a:t>Conflict is not always negative – it may result from or lead to progress if handled constructively</a:t>
            </a:r>
          </a:p>
          <a:p>
            <a:r>
              <a:rPr lang="en-GB" dirty="0"/>
              <a:t>Creative conflict can improve ideas but personality clashes may lead to less productive outcomes</a:t>
            </a:r>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2" name="Ink 1">
                <a:extLst>
                  <a:ext uri="{FF2B5EF4-FFF2-40B4-BE49-F238E27FC236}">
                    <a16:creationId xmlns:a16="http://schemas.microsoft.com/office/drawing/2014/main" id="{E34FEFA8-D05D-48D2-8BD7-1DA39559F9FB}"/>
                  </a:ext>
                </a:extLst>
              </p14:cNvPr>
              <p14:cNvContentPartPr/>
              <p14:nvPr>
                <p:extLst>
                  <p:ext uri="{42D2F446-02D8-4167-A562-619A0277C38B}">
                    <p15:isNarration xmlns:p15="http://schemas.microsoft.com/office/powerpoint/2012/main" val="1"/>
                  </p:ext>
                </p:extLst>
              </p14:nvPr>
            </p14:nvContentPartPr>
            <p14:xfrm>
              <a:off x="4440959" y="4267619"/>
              <a:ext cx="2" cy="2"/>
            </p14:xfrm>
          </p:contentPart>
        </mc:Choice>
        <mc:Fallback>
          <p:pic>
            <p:nvPicPr>
              <p:cNvPr id="2" name="Ink 1">
                <a:extLst>
                  <a:ext uri="{FF2B5EF4-FFF2-40B4-BE49-F238E27FC236}">
                    <a16:creationId xmlns:a16="http://schemas.microsoft.com/office/drawing/2014/main" id="{E34FEFA8-D05D-48D2-8BD7-1DA39559F9FB}"/>
                  </a:ext>
                </a:extLst>
              </p:cNvPr>
              <p:cNvPicPr>
                <a:picLocks noGrp="1" noRot="1" noChangeAspect="1" noMove="1" noResize="1" noEditPoints="1" noAdjustHandles="1" noChangeArrowheads="1" noChangeShapeType="1"/>
              </p:cNvPicPr>
              <p:nvPr/>
            </p:nvPicPr>
            <p:blipFill>
              <a:blip r:embed="rId6"/>
              <a:stretch>
                <a:fillRect/>
              </a:stretch>
            </p:blipFill>
            <p:spPr>
              <a:xfrm>
                <a:off x="4440959" y="4267619"/>
                <a:ext cx="2" cy="2"/>
              </a:xfrm>
              <a:prstGeom prst="rect">
                <a:avLst/>
              </a:prstGeom>
            </p:spPr>
          </p:pic>
        </mc:Fallback>
      </mc:AlternateContent>
      <p:pic>
        <p:nvPicPr>
          <p:cNvPr id="3" name="Audio 2">
            <a:hlinkClick r:id="" action="ppaction://media"/>
            <a:extLst>
              <a:ext uri="{FF2B5EF4-FFF2-40B4-BE49-F238E27FC236}">
                <a16:creationId xmlns:a16="http://schemas.microsoft.com/office/drawing/2014/main" id="{3A92816A-26D5-4DB0-86BF-CD3BBF9B147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66030816"/>
      </p:ext>
    </p:extLst>
  </p:cSld>
  <p:clrMapOvr>
    <a:masterClrMapping/>
  </p:clrMapOvr>
  <mc:AlternateContent xmlns:mc="http://schemas.openxmlformats.org/markup-compatibility/2006">
    <mc:Choice xmlns:p14="http://schemas.microsoft.com/office/powerpoint/2010/main" Requires="p14">
      <p:transition spd="slow" p14:dur="2000" advTm="136374"/>
    </mc:Choice>
    <mc:Fallback>
      <p:transition spd="slow" advTm="136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59"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md type="call" cmd="playFrom(0.0)">
                                      <p:cBhvr>
                                        <p:cTn id="9"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onflict_resolution">
            <a:extLst>
              <a:ext uri="{FF2B5EF4-FFF2-40B4-BE49-F238E27FC236}">
                <a16:creationId xmlns:a16="http://schemas.microsoft.com/office/drawing/2014/main" id="{8D77DD1D-4CAB-44FA-A7C3-66F4A4C498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a:xfrm>
            <a:off x="6372200" y="2204863"/>
            <a:ext cx="2675296" cy="3016641"/>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0D33C5F9-02E1-4679-AB68-0BD8227743E3}"/>
              </a:ext>
            </a:extLst>
          </p:cNvPr>
          <p:cNvSpPr>
            <a:spLocks noGrp="1"/>
          </p:cNvSpPr>
          <p:nvPr>
            <p:ph type="title"/>
          </p:nvPr>
        </p:nvSpPr>
        <p:spPr/>
        <p:txBody>
          <a:bodyPr/>
          <a:lstStyle/>
          <a:p>
            <a:r>
              <a:rPr lang="en-GB" dirty="0"/>
              <a:t>Conflict in the Workplace</a:t>
            </a:r>
          </a:p>
        </p:txBody>
      </p:sp>
      <p:sp>
        <p:nvSpPr>
          <p:cNvPr id="3" name="Content Placeholder 2">
            <a:extLst>
              <a:ext uri="{FF2B5EF4-FFF2-40B4-BE49-F238E27FC236}">
                <a16:creationId xmlns:a16="http://schemas.microsoft.com/office/drawing/2014/main" id="{FED145E9-60D1-4611-8880-9D096658F684}"/>
              </a:ext>
            </a:extLst>
          </p:cNvPr>
          <p:cNvSpPr>
            <a:spLocks noGrp="1"/>
          </p:cNvSpPr>
          <p:nvPr>
            <p:ph idx="1"/>
          </p:nvPr>
        </p:nvSpPr>
        <p:spPr>
          <a:xfrm>
            <a:off x="457200" y="1412776"/>
            <a:ext cx="6347048" cy="3917032"/>
          </a:xfrm>
        </p:spPr>
        <p:txBody>
          <a:bodyPr/>
          <a:lstStyle/>
          <a:p>
            <a:r>
              <a:rPr lang="en-GB" altLang="en-US" dirty="0">
                <a:latin typeface="+mj-lt"/>
                <a:cs typeface="Arial" charset="0"/>
              </a:rPr>
              <a:t>Why do we encounter conflict within the workplace?</a:t>
            </a:r>
          </a:p>
          <a:p>
            <a:endParaRPr lang="en-GB" altLang="en-US" sz="800" dirty="0">
              <a:latin typeface="+mj-lt"/>
              <a:cs typeface="Arial" charset="0"/>
            </a:endParaRPr>
          </a:p>
          <a:p>
            <a:r>
              <a:rPr lang="en-GB" altLang="en-US" dirty="0">
                <a:latin typeface="+mj-lt"/>
                <a:cs typeface="Arial" charset="0"/>
              </a:rPr>
              <a:t>Who contributes to conflict?</a:t>
            </a:r>
          </a:p>
          <a:p>
            <a:endParaRPr lang="en-GB" altLang="en-US" sz="800" dirty="0">
              <a:latin typeface="+mj-lt"/>
              <a:cs typeface="Arial" charset="0"/>
            </a:endParaRPr>
          </a:p>
          <a:p>
            <a:r>
              <a:rPr lang="en-GB" altLang="en-US" dirty="0">
                <a:latin typeface="+mj-lt"/>
                <a:cs typeface="Arial" charset="0"/>
              </a:rPr>
              <a:t>How does it make us feel?</a:t>
            </a:r>
          </a:p>
          <a:p>
            <a:endParaRPr lang="en-GB" altLang="en-US" sz="800" dirty="0">
              <a:latin typeface="+mj-lt"/>
              <a:cs typeface="Arial" charset="0"/>
            </a:endParaRPr>
          </a:p>
          <a:p>
            <a:r>
              <a:rPr lang="en-GB" altLang="en-US" dirty="0">
                <a:latin typeface="+mj-lt"/>
                <a:cs typeface="Arial" charset="0"/>
              </a:rPr>
              <a:t>What can we do to resolve conflict?</a:t>
            </a:r>
          </a:p>
          <a:p>
            <a:endParaRPr lang="en-GB" dirty="0">
              <a:latin typeface="+mj-lt"/>
            </a:endParaRPr>
          </a:p>
        </p:txBody>
      </p:sp>
      <p:pic>
        <p:nvPicPr>
          <p:cNvPr id="8" name="Audio 7">
            <a:hlinkClick r:id="" action="ppaction://media"/>
            <a:extLst>
              <a:ext uri="{FF2B5EF4-FFF2-40B4-BE49-F238E27FC236}">
                <a16:creationId xmlns:a16="http://schemas.microsoft.com/office/drawing/2014/main" id="{B8F7D356-34CF-48C0-BEE9-5EC8316D66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102482783"/>
      </p:ext>
    </p:extLst>
  </p:cSld>
  <p:clrMapOvr>
    <a:masterClrMapping/>
  </p:clrMapOvr>
  <mc:AlternateContent xmlns:mc="http://schemas.openxmlformats.org/markup-compatibility/2006">
    <mc:Choice xmlns:p14="http://schemas.microsoft.com/office/powerpoint/2010/main" Requires="p14">
      <p:transition spd="slow" p14:dur="2000" advTm="45539"/>
    </mc:Choice>
    <mc:Fallback>
      <p:transition spd="slow" advTm="45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841250"/>
            <a:ext cx="9144000" cy="6016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101823"/>
            <a:ext cx="3024336" cy="461665"/>
          </a:xfrm>
          <a:prstGeom prst="rect">
            <a:avLst/>
          </a:prstGeom>
          <a:noFill/>
        </p:spPr>
        <p:txBody>
          <a:bodyPr wrap="square" rtlCol="0">
            <a:spAutoFit/>
          </a:bodyPr>
          <a:lstStyle/>
          <a:p>
            <a:r>
              <a:rPr lang="en-GB" sz="2400" dirty="0"/>
              <a:t>Where?</a:t>
            </a:r>
          </a:p>
        </p:txBody>
      </p:sp>
      <mc:AlternateContent xmlns:mc="http://schemas.openxmlformats.org/markup-compatibility/2006">
        <mc:Choice xmlns:p14="http://schemas.microsoft.com/office/powerpoint/2010/main" xmlns:iact="http://schemas.microsoft.com/office/powerpoint/2014/inkAction" Requires="p14 iact">
          <p:contentPart p14:bwMode="auto" r:id="rId6">
            <p14:nvContentPartPr>
              <p14:cNvPr id="7" name="Ink 6">
                <a:extLst>
                  <a:ext uri="{FF2B5EF4-FFF2-40B4-BE49-F238E27FC236}">
                    <a16:creationId xmlns:a16="http://schemas.microsoft.com/office/drawing/2014/main" id="{8CCCF79B-3360-44D4-A54B-B1BF5C404707}"/>
                  </a:ext>
                </a:extLst>
              </p14:cNvPr>
              <p14:cNvContentPartPr/>
              <p14:nvPr>
                <p:extLst>
                  <p:ext uri="{42D2F446-02D8-4167-A562-619A0277C38B}">
                    <p15:isNarration xmlns:p15="http://schemas.microsoft.com/office/powerpoint/2012/main" val="1"/>
                  </p:ext>
                </p:extLst>
              </p14:nvPr>
            </p14:nvContentPartPr>
            <p14:xfrm>
              <a:off x="5804279" y="4042439"/>
              <a:ext cx="2" cy="2"/>
            </p14:xfrm>
          </p:contentPart>
        </mc:Choice>
        <mc:Fallback>
          <p:pic>
            <p:nvPicPr>
              <p:cNvPr id="7" name="Ink 6">
                <a:extLst>
                  <a:ext uri="{FF2B5EF4-FFF2-40B4-BE49-F238E27FC236}">
                    <a16:creationId xmlns:a16="http://schemas.microsoft.com/office/drawing/2014/main" id="{8CCCF79B-3360-44D4-A54B-B1BF5C404707}"/>
                  </a:ext>
                </a:extLst>
              </p:cNvPr>
              <p:cNvPicPr>
                <a:picLocks noGrp="1" noRot="1" noChangeAspect="1" noMove="1" noResize="1" noEditPoints="1" noAdjustHandles="1" noChangeArrowheads="1" noChangeShapeType="1"/>
              </p:cNvPicPr>
              <p:nvPr/>
            </p:nvPicPr>
            <p:blipFill>
              <a:blip r:embed="rId7"/>
              <a:stretch>
                <a:fillRect/>
              </a:stretch>
            </p:blipFill>
            <p:spPr>
              <a:xfrm>
                <a:off x="5804279" y="4042439"/>
                <a:ext cx="2" cy="2"/>
              </a:xfrm>
              <a:prstGeom prst="rect">
                <a:avLst/>
              </a:prstGeom>
            </p:spPr>
          </p:pic>
        </mc:Fallback>
      </mc:AlternateContent>
      <p:pic>
        <p:nvPicPr>
          <p:cNvPr id="8" name="Audio 7">
            <a:hlinkClick r:id="" action="ppaction://media"/>
            <a:extLst>
              <a:ext uri="{FF2B5EF4-FFF2-40B4-BE49-F238E27FC236}">
                <a16:creationId xmlns:a16="http://schemas.microsoft.com/office/drawing/2014/main" id="{E23F52B6-E007-4990-81D4-9AEBF554989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71754656"/>
      </p:ext>
    </p:extLst>
  </p:cSld>
  <p:clrMapOvr>
    <a:masterClrMapping/>
  </p:clrMapOvr>
  <mc:AlternateContent xmlns:mc="http://schemas.openxmlformats.org/markup-compatibility/2006">
    <mc:Choice xmlns:p14="http://schemas.microsoft.com/office/powerpoint/2010/main" Requires="p14">
      <p:transition spd="slow" p14:dur="2000" advTm="226619"/>
    </mc:Choice>
    <mc:Fallback>
      <p:transition spd="slow" advTm="226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59"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md type="call" cmd="playFrom(0.0)">
                                      <p:cBhvr>
                                        <p:cTn id="9"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p:txBody>
          <a:bodyPr>
            <a:normAutofit/>
          </a:bodyPr>
          <a:lstStyle/>
          <a:p>
            <a:r>
              <a:rPr lang="en-GB" sz="4400" dirty="0"/>
              <a:t>Why would conflict occur in a workplace?</a:t>
            </a:r>
          </a:p>
        </p:txBody>
      </p:sp>
      <p:pic>
        <p:nvPicPr>
          <p:cNvPr id="6" name="Audio 5">
            <a:hlinkClick r:id="" action="ppaction://media"/>
            <a:extLst>
              <a:ext uri="{FF2B5EF4-FFF2-40B4-BE49-F238E27FC236}">
                <a16:creationId xmlns:a16="http://schemas.microsoft.com/office/drawing/2014/main" id="{6F4A86DD-EBA4-402B-87E7-3CA6612408F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782910746"/>
      </p:ext>
    </p:extLst>
  </p:cSld>
  <p:clrMapOvr>
    <a:masterClrMapping/>
  </p:clrMapOvr>
  <mc:AlternateContent xmlns:mc="http://schemas.openxmlformats.org/markup-compatibility/2006">
    <mc:Choice xmlns:p14="http://schemas.microsoft.com/office/powerpoint/2010/main" Requires="p14">
      <p:transition spd="slow" p14:dur="2000" advTm="57215"/>
    </mc:Choice>
    <mc:Fallback>
      <p:transition spd="slow" advTm="57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568" y="332657"/>
            <a:ext cx="9157568" cy="6500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547664" y="6021288"/>
            <a:ext cx="2016224" cy="369332"/>
          </a:xfrm>
          <a:prstGeom prst="rect">
            <a:avLst/>
          </a:prstGeom>
          <a:noFill/>
        </p:spPr>
        <p:txBody>
          <a:bodyPr wrap="square" rtlCol="0">
            <a:spAutoFit/>
          </a:bodyPr>
          <a:lstStyle/>
          <a:p>
            <a:r>
              <a:rPr lang="en-GB" b="1" dirty="0"/>
              <a:t>POWER</a:t>
            </a:r>
          </a:p>
        </p:txBody>
      </p:sp>
      <mc:AlternateContent xmlns:mc="http://schemas.openxmlformats.org/markup-compatibility/2006">
        <mc:Choice xmlns:p14="http://schemas.microsoft.com/office/powerpoint/2010/main" xmlns:iact="http://schemas.microsoft.com/office/powerpoint/2014/inkAction" Requires="p14 iact">
          <p:contentPart p14:bwMode="auto" r:id="rId6">
            <p14:nvContentPartPr>
              <p14:cNvPr id="8" name="Ink 7">
                <a:extLst>
                  <a:ext uri="{FF2B5EF4-FFF2-40B4-BE49-F238E27FC236}">
                    <a16:creationId xmlns:a16="http://schemas.microsoft.com/office/drawing/2014/main" id="{2CE7B1C3-7356-475A-AE43-6FEF04AD4DA1}"/>
                  </a:ext>
                </a:extLst>
              </p14:cNvPr>
              <p14:cNvContentPartPr/>
              <p14:nvPr>
                <p:extLst>
                  <p:ext uri="{42D2F446-02D8-4167-A562-619A0277C38B}">
                    <p15:isNarration xmlns:p15="http://schemas.microsoft.com/office/powerpoint/2012/main" val="1"/>
                  </p:ext>
                </p:extLst>
              </p14:nvPr>
            </p14:nvContentPartPr>
            <p14:xfrm>
              <a:off x="6310979" y="4236299"/>
              <a:ext cx="2" cy="2"/>
            </p14:xfrm>
          </p:contentPart>
        </mc:Choice>
        <mc:Fallback>
          <p:pic>
            <p:nvPicPr>
              <p:cNvPr id="8" name="Ink 7">
                <a:extLst>
                  <a:ext uri="{FF2B5EF4-FFF2-40B4-BE49-F238E27FC236}">
                    <a16:creationId xmlns:a16="http://schemas.microsoft.com/office/drawing/2014/main" id="{2CE7B1C3-7356-475A-AE43-6FEF04AD4DA1}"/>
                  </a:ext>
                </a:extLst>
              </p:cNvPr>
              <p:cNvPicPr>
                <a:picLocks noGrp="1" noRot="1" noChangeAspect="1" noMove="1" noResize="1" noEditPoints="1" noAdjustHandles="1" noChangeArrowheads="1" noChangeShapeType="1"/>
              </p:cNvPicPr>
              <p:nvPr/>
            </p:nvPicPr>
            <p:blipFill>
              <a:blip r:embed="rId7"/>
              <a:stretch>
                <a:fillRect/>
              </a:stretch>
            </p:blipFill>
            <p:spPr>
              <a:xfrm>
                <a:off x="6310979" y="4236299"/>
                <a:ext cx="2" cy="2"/>
              </a:xfrm>
              <a:prstGeom prst="rect">
                <a:avLst/>
              </a:prstGeom>
            </p:spPr>
          </p:pic>
        </mc:Fallback>
      </mc:AlternateContent>
      <p:pic>
        <p:nvPicPr>
          <p:cNvPr id="9" name="Audio 8">
            <a:hlinkClick r:id="" action="ppaction://media"/>
            <a:extLst>
              <a:ext uri="{FF2B5EF4-FFF2-40B4-BE49-F238E27FC236}">
                <a16:creationId xmlns:a16="http://schemas.microsoft.com/office/drawing/2014/main" id="{2BEF4ED6-4C9B-498E-8D0E-FE01F1D1D44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29569754"/>
      </p:ext>
    </p:extLst>
  </p:cSld>
  <p:clrMapOvr>
    <a:masterClrMapping/>
  </p:clrMapOvr>
  <mc:AlternateContent xmlns:mc="http://schemas.openxmlformats.org/markup-compatibility/2006">
    <mc:Choice xmlns:p14="http://schemas.microsoft.com/office/powerpoint/2010/main" Requires="p14">
      <p:transition spd="slow" p14:dur="2000" advTm="192030"/>
    </mc:Choice>
    <mc:Fallback>
      <p:transition spd="slow" advTm="192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par>
                                <p:cTn id="7" presetID="59"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md type="call" cmd="playFrom(0.0)">
                                      <p:cBhvr>
                                        <p:cTn id="9"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are the signs that there is conflict?</a:t>
            </a:r>
          </a:p>
        </p:txBody>
      </p:sp>
      <p:sp>
        <p:nvSpPr>
          <p:cNvPr id="3" name="Content Placeholder 2"/>
          <p:cNvSpPr>
            <a:spLocks noGrp="1"/>
          </p:cNvSpPr>
          <p:nvPr>
            <p:ph idx="1"/>
          </p:nvPr>
        </p:nvSpPr>
        <p:spPr/>
        <p:txBody>
          <a:bodyPr>
            <a:normAutofit fontScale="92500" lnSpcReduction="20000"/>
          </a:bodyPr>
          <a:lstStyle/>
          <a:p>
            <a:r>
              <a:rPr lang="en-GB" dirty="0"/>
              <a:t>Poor communication</a:t>
            </a:r>
          </a:p>
          <a:p>
            <a:r>
              <a:rPr lang="en-GB" dirty="0"/>
              <a:t>Lack of cooperation</a:t>
            </a:r>
          </a:p>
          <a:p>
            <a:r>
              <a:rPr lang="en-GB" dirty="0"/>
              <a:t>Rudeness and sarcasm</a:t>
            </a:r>
          </a:p>
          <a:p>
            <a:r>
              <a:rPr lang="en-GB" dirty="0"/>
              <a:t>Talking behind backs</a:t>
            </a:r>
          </a:p>
          <a:p>
            <a:r>
              <a:rPr lang="en-GB" dirty="0"/>
              <a:t>Blaming / passing the buck</a:t>
            </a:r>
          </a:p>
          <a:p>
            <a:r>
              <a:rPr lang="en-GB" dirty="0"/>
              <a:t>Argumentativeness</a:t>
            </a:r>
          </a:p>
          <a:p>
            <a:r>
              <a:rPr lang="en-GB" dirty="0"/>
              <a:t>Anger/intimidation</a:t>
            </a:r>
          </a:p>
          <a:p>
            <a:r>
              <a:rPr lang="en-GB" dirty="0"/>
              <a:t>Harassment, discrimination and bullying</a:t>
            </a:r>
          </a:p>
          <a:p>
            <a:endParaRPr lang="en-GB" dirty="0"/>
          </a:p>
        </p:txBody>
      </p:sp>
      <p:pic>
        <p:nvPicPr>
          <p:cNvPr id="717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6136" y="1556793"/>
            <a:ext cx="2852935"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mc:Choice xmlns:p14="http://schemas.microsoft.com/office/powerpoint/2010/main" xmlns:iact="http://schemas.microsoft.com/office/powerpoint/2014/inkAction" Requires="p14 iact">
          <p:contentPart p14:bwMode="auto" r:id="rId7">
            <p14:nvContentPartPr>
              <p14:cNvPr id="4" name="Ink 3">
                <a:extLst>
                  <a:ext uri="{FF2B5EF4-FFF2-40B4-BE49-F238E27FC236}">
                    <a16:creationId xmlns:a16="http://schemas.microsoft.com/office/drawing/2014/main" id="{4BC3B9D0-2914-4FC9-8B42-DFFF972F26DC}"/>
                  </a:ext>
                </a:extLst>
              </p14:cNvPr>
              <p14:cNvContentPartPr/>
              <p14:nvPr>
                <p:extLst>
                  <p:ext uri="{42D2F446-02D8-4167-A562-619A0277C38B}">
                    <p15:isNarration xmlns:p15="http://schemas.microsoft.com/office/powerpoint/2012/main" val="1"/>
                  </p:ext>
                </p:extLst>
              </p14:nvPr>
            </p14:nvContentPartPr>
            <p14:xfrm>
              <a:off x="2564280" y="2978640"/>
              <a:ext cx="360" cy="50400"/>
            </p14:xfrm>
          </p:contentPart>
        </mc:Choice>
        <mc:Fallback>
          <p:pic>
            <p:nvPicPr>
              <p:cNvPr id="4" name="Ink 3">
                <a:extLst>
                  <a:ext uri="{FF2B5EF4-FFF2-40B4-BE49-F238E27FC236}">
                    <a16:creationId xmlns:a16="http://schemas.microsoft.com/office/drawing/2014/main" id="{4BC3B9D0-2914-4FC9-8B42-DFFF972F26DC}"/>
                  </a:ext>
                </a:extLst>
              </p:cNvPr>
              <p:cNvPicPr>
                <a:picLocks noGrp="1" noRot="1" noChangeAspect="1" noMove="1" noResize="1" noEditPoints="1" noAdjustHandles="1" noChangeArrowheads="1" noChangeShapeType="1"/>
              </p:cNvPicPr>
              <p:nvPr/>
            </p:nvPicPr>
            <p:blipFill>
              <a:blip r:embed="rId8"/>
              <a:stretch>
                <a:fillRect/>
              </a:stretch>
            </p:blipFill>
            <p:spPr>
              <a:xfrm>
                <a:off x="2554920" y="2969280"/>
                <a:ext cx="19080" cy="69120"/>
              </a:xfrm>
              <a:prstGeom prst="rect">
                <a:avLst/>
              </a:prstGeom>
            </p:spPr>
          </p:pic>
        </mc:Fallback>
      </mc:AlternateContent>
      <p:pic>
        <p:nvPicPr>
          <p:cNvPr id="5" name="Audio 4">
            <a:hlinkClick r:id="" action="ppaction://media"/>
            <a:extLst>
              <a:ext uri="{FF2B5EF4-FFF2-40B4-BE49-F238E27FC236}">
                <a16:creationId xmlns:a16="http://schemas.microsoft.com/office/drawing/2014/main" id="{B4B8F4AE-4E4E-41E2-859F-D5DDEB0A5F31}"/>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738415901"/>
      </p:ext>
    </p:extLst>
  </p:cSld>
  <p:clrMapOvr>
    <a:masterClrMapping/>
  </p:clrMapOvr>
  <mc:AlternateContent xmlns:mc="http://schemas.openxmlformats.org/markup-compatibility/2006">
    <mc:Choice xmlns:p14="http://schemas.microsoft.com/office/powerpoint/2010/main" Requires="p14">
      <p:transition spd="slow" p14:dur="2000" advTm="403187"/>
    </mc:Choice>
    <mc:Fallback>
      <p:transition spd="slow" advTm="403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59"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md type="call" cmd="playFrom(0.0)">
                                      <p:cBhvr>
                                        <p:cTn id="9" dur="1" fill="hold"/>
                                        <p:tgtEl>
                                          <p:spTgt spid="4"/>
                                        </p:tgtEl>
                                      </p:cBhvr>
                                    </p:cmd>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42801"/>
            <a:ext cx="8229600" cy="1143000"/>
          </a:xfrm>
        </p:spPr>
        <p:txBody>
          <a:bodyPr/>
          <a:lstStyle/>
          <a:p>
            <a:r>
              <a:rPr lang="en-GB" dirty="0"/>
              <a:t>Positive aspects of conflict?</a:t>
            </a:r>
          </a:p>
        </p:txBody>
      </p:sp>
      <p:sp>
        <p:nvSpPr>
          <p:cNvPr id="3" name="Content Placeholder 2"/>
          <p:cNvSpPr>
            <a:spLocks noGrp="1"/>
          </p:cNvSpPr>
          <p:nvPr>
            <p:ph idx="1"/>
          </p:nvPr>
        </p:nvSpPr>
        <p:spPr/>
        <p:txBody>
          <a:bodyPr>
            <a:normAutofit fontScale="92500" lnSpcReduction="20000"/>
          </a:bodyPr>
          <a:lstStyle/>
          <a:p>
            <a:r>
              <a:rPr lang="en-GB" dirty="0"/>
              <a:t>Can lay problems on the table</a:t>
            </a:r>
          </a:p>
          <a:p>
            <a:pPr marL="0" indent="0">
              <a:buNone/>
            </a:pPr>
            <a:r>
              <a:rPr lang="en-GB" dirty="0"/>
              <a:t> and opens up discussion</a:t>
            </a:r>
          </a:p>
          <a:p>
            <a:r>
              <a:rPr lang="en-GB" dirty="0"/>
              <a:t>Lead to solutions and happier outcomes for all</a:t>
            </a:r>
          </a:p>
          <a:p>
            <a:r>
              <a:rPr lang="en-GB" dirty="0"/>
              <a:t>Increases communication between people and leads to a greater mutual understanding</a:t>
            </a:r>
          </a:p>
          <a:p>
            <a:r>
              <a:rPr lang="en-GB" dirty="0"/>
              <a:t>It gives opportunity to explore problems and find creative solutions</a:t>
            </a:r>
          </a:p>
          <a:p>
            <a:r>
              <a:rPr lang="en-GB" dirty="0"/>
              <a:t>It releases emotions that have been hidden away</a:t>
            </a:r>
          </a:p>
        </p:txBody>
      </p:sp>
      <p:pic>
        <p:nvPicPr>
          <p:cNvPr id="14338" name="Picture 2" descr="http://cdn.tinybuddha.com/wp-content/uploads/2015/03/Friends-High-Fivin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445109" y="980728"/>
            <a:ext cx="2241691" cy="151216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xmlns:iact="http://schemas.microsoft.com/office/powerpoint/2014/inkAction" Requires="p14 iact">
          <p:contentPart p14:bwMode="auto" r:id="rId7">
            <p14:nvContentPartPr>
              <p14:cNvPr id="4" name="Ink 3">
                <a:extLst>
                  <a:ext uri="{FF2B5EF4-FFF2-40B4-BE49-F238E27FC236}">
                    <a16:creationId xmlns:a16="http://schemas.microsoft.com/office/drawing/2014/main" id="{50004A02-484A-418B-B77C-CB43774531C1}"/>
                  </a:ext>
                </a:extLst>
              </p14:cNvPr>
              <p14:cNvContentPartPr/>
              <p14:nvPr>
                <p:extLst>
                  <p:ext uri="{42D2F446-02D8-4167-A562-619A0277C38B}">
                    <p15:isNarration xmlns:p15="http://schemas.microsoft.com/office/powerpoint/2012/main" val="1"/>
                  </p:ext>
                </p:extLst>
              </p14:nvPr>
            </p14:nvContentPartPr>
            <p14:xfrm>
              <a:off x="4991219" y="5688179"/>
              <a:ext cx="2" cy="2"/>
            </p14:xfrm>
          </p:contentPart>
        </mc:Choice>
        <mc:Fallback>
          <p:pic>
            <p:nvPicPr>
              <p:cNvPr id="4" name="Ink 3">
                <a:extLst>
                  <a:ext uri="{FF2B5EF4-FFF2-40B4-BE49-F238E27FC236}">
                    <a16:creationId xmlns:a16="http://schemas.microsoft.com/office/drawing/2014/main" id="{50004A02-484A-418B-B77C-CB43774531C1}"/>
                  </a:ext>
                </a:extLst>
              </p:cNvPr>
              <p:cNvPicPr>
                <a:picLocks noGrp="1" noRot="1" noChangeAspect="1" noMove="1" noResize="1" noEditPoints="1" noAdjustHandles="1" noChangeArrowheads="1" noChangeShapeType="1"/>
              </p:cNvPicPr>
              <p:nvPr/>
            </p:nvPicPr>
            <p:blipFill>
              <a:blip r:embed="rId8"/>
              <a:stretch>
                <a:fillRect/>
              </a:stretch>
            </p:blipFill>
            <p:spPr>
              <a:xfrm>
                <a:off x="4991219" y="5688179"/>
                <a:ext cx="2" cy="2"/>
              </a:xfrm>
              <a:prstGeom prst="rect">
                <a:avLst/>
              </a:prstGeom>
            </p:spPr>
          </p:pic>
        </mc:Fallback>
      </mc:AlternateContent>
      <p:pic>
        <p:nvPicPr>
          <p:cNvPr id="5" name="Audio 4">
            <a:hlinkClick r:id="" action="ppaction://media"/>
            <a:extLst>
              <a:ext uri="{FF2B5EF4-FFF2-40B4-BE49-F238E27FC236}">
                <a16:creationId xmlns:a16="http://schemas.microsoft.com/office/drawing/2014/main" id="{14F1EDB5-E38C-4325-8506-DF785AA671F8}"/>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775909212"/>
      </p:ext>
    </p:extLst>
  </p:cSld>
  <p:clrMapOvr>
    <a:masterClrMapping/>
  </p:clrMapOvr>
  <mc:AlternateContent xmlns:mc="http://schemas.openxmlformats.org/markup-compatibility/2006">
    <mc:Choice xmlns:p14="http://schemas.microsoft.com/office/powerpoint/2010/main" Requires="p14">
      <p:transition spd="slow" p14:dur="2000" advTm="265746"/>
    </mc:Choice>
    <mc:Fallback>
      <p:transition spd="slow" advTm="265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59"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md type="call" cmd="playFrom(0.0)">
                                      <p:cBhvr>
                                        <p:cTn id="9" dur="1" fill="hold"/>
                                        <p:tgtEl>
                                          <p:spTgt spid="4"/>
                                        </p:tgtEl>
                                      </p:cBhvr>
                                    </p:cmd>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4"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38" name="Rectangle 3"/>
          <p:cNvSpPr>
            <a:spLocks noGrp="1" noChangeArrowheads="1"/>
          </p:cNvSpPr>
          <p:nvPr>
            <p:ph type="body" idx="1"/>
          </p:nvPr>
        </p:nvSpPr>
        <p:spPr>
          <a:xfrm>
            <a:off x="2123256" y="1254968"/>
            <a:ext cx="6553200" cy="5486400"/>
          </a:xfrm>
          <a:noFill/>
        </p:spPr>
        <p:txBody>
          <a:bodyPr/>
          <a:lstStyle/>
          <a:p>
            <a:pPr>
              <a:buFont typeface="Wingdings" pitchFamily="2" charset="2"/>
              <a:buNone/>
            </a:pPr>
            <a:r>
              <a:rPr lang="en-GB" altLang="en-US" sz="2000" b="1">
                <a:solidFill>
                  <a:srgbClr val="F8007C"/>
                </a:solidFill>
              </a:rPr>
              <a:t>Misunderstandings</a:t>
            </a:r>
            <a:endParaRPr lang="en-GB" altLang="en-US" sz="2000" b="1">
              <a:solidFill>
                <a:srgbClr val="FF99CC"/>
              </a:solidFill>
            </a:endParaRPr>
          </a:p>
          <a:p>
            <a:pPr lvl="1">
              <a:buFontTx/>
              <a:buNone/>
            </a:pPr>
            <a:endParaRPr lang="en-GB" altLang="en-US" sz="2000" b="1"/>
          </a:p>
          <a:p>
            <a:pPr lvl="1">
              <a:buFontTx/>
              <a:buNone/>
            </a:pPr>
            <a:r>
              <a:rPr lang="en-GB" altLang="en-US" sz="2000" b="1">
                <a:solidFill>
                  <a:srgbClr val="E400E4"/>
                </a:solidFill>
              </a:rPr>
              <a:t>Interpersonal differences (personality clashes)</a:t>
            </a:r>
            <a:endParaRPr lang="en-GB" altLang="en-US" sz="2000" b="1"/>
          </a:p>
          <a:p>
            <a:pPr lvl="1">
              <a:buFontTx/>
              <a:buNone/>
            </a:pPr>
            <a:endParaRPr lang="en-GB" altLang="en-US" sz="2000" b="1"/>
          </a:p>
          <a:p>
            <a:pPr lvl="2">
              <a:buFontTx/>
              <a:buNone/>
            </a:pPr>
            <a:r>
              <a:rPr lang="en-GB" altLang="en-US" b="1">
                <a:solidFill>
                  <a:srgbClr val="C600C6"/>
                </a:solidFill>
              </a:rPr>
              <a:t>Differing interests (e.g. resource battles) - these are typically </a:t>
            </a:r>
            <a:r>
              <a:rPr lang="en-GB" altLang="en-US" b="1">
                <a:solidFill>
                  <a:schemeClr val="folHlink"/>
                </a:solidFill>
              </a:rPr>
              <a:t>hidden</a:t>
            </a:r>
            <a:endParaRPr lang="en-GB" altLang="en-US" sz="2800" b="1">
              <a:solidFill>
                <a:srgbClr val="FF66FF"/>
              </a:solidFill>
            </a:endParaRPr>
          </a:p>
          <a:p>
            <a:pPr lvl="2">
              <a:buFontTx/>
              <a:buNone/>
            </a:pPr>
            <a:endParaRPr lang="en-GB" altLang="en-US" sz="2000" b="1"/>
          </a:p>
          <a:p>
            <a:pPr lvl="3">
              <a:buFont typeface="Wingdings" pitchFamily="2" charset="2"/>
              <a:buNone/>
            </a:pPr>
            <a:r>
              <a:rPr lang="en-GB" altLang="en-US" sz="2400" b="1">
                <a:solidFill>
                  <a:srgbClr val="98004C"/>
                </a:solidFill>
              </a:rPr>
              <a:t>Differing beliefs (e.g. about how to increase profits)</a:t>
            </a:r>
            <a:endParaRPr lang="en-GB" altLang="en-US" sz="2400" b="1"/>
          </a:p>
          <a:p>
            <a:pPr lvl="3">
              <a:buFont typeface="Wingdings" pitchFamily="2" charset="2"/>
              <a:buNone/>
            </a:pPr>
            <a:endParaRPr lang="en-GB" altLang="en-US" b="1"/>
          </a:p>
          <a:p>
            <a:pPr lvl="4">
              <a:buFontTx/>
              <a:buNone/>
            </a:pPr>
            <a:r>
              <a:rPr lang="en-GB" altLang="en-US" sz="2800" b="1">
                <a:solidFill>
                  <a:srgbClr val="6E006E"/>
                </a:solidFill>
              </a:rPr>
              <a:t>Differing values (e.g. about what is right or wrong)</a:t>
            </a:r>
            <a:endParaRPr lang="en-GB" altLang="en-US" sz="2800" b="1"/>
          </a:p>
        </p:txBody>
      </p:sp>
      <p:sp>
        <p:nvSpPr>
          <p:cNvPr id="39939" name="Rectangle 2"/>
          <p:cNvSpPr>
            <a:spLocks noGrp="1" noChangeArrowheads="1"/>
          </p:cNvSpPr>
          <p:nvPr>
            <p:ph type="title"/>
          </p:nvPr>
        </p:nvSpPr>
        <p:spPr bwMode="auto">
          <a:xfrm>
            <a:off x="251520" y="332656"/>
            <a:ext cx="7772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p>
            <a:pPr algn="l"/>
            <a:r>
              <a:rPr lang="en-GB" altLang="en-US" sz="3600" dirty="0"/>
              <a:t>Layers in Organisational Conflict</a:t>
            </a:r>
          </a:p>
        </p:txBody>
      </p:sp>
      <p:sp>
        <p:nvSpPr>
          <p:cNvPr id="39940" name="Line 4"/>
          <p:cNvSpPr>
            <a:spLocks noChangeShapeType="1"/>
          </p:cNvSpPr>
          <p:nvPr/>
        </p:nvSpPr>
        <p:spPr bwMode="auto">
          <a:xfrm>
            <a:off x="2199456" y="1559768"/>
            <a:ext cx="0" cy="6096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1" name="Line 5"/>
          <p:cNvSpPr>
            <a:spLocks noChangeShapeType="1"/>
          </p:cNvSpPr>
          <p:nvPr/>
        </p:nvSpPr>
        <p:spPr bwMode="auto">
          <a:xfrm>
            <a:off x="2199456" y="21693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2" name="Line 6"/>
          <p:cNvSpPr>
            <a:spLocks noChangeShapeType="1"/>
          </p:cNvSpPr>
          <p:nvPr/>
        </p:nvSpPr>
        <p:spPr bwMode="auto">
          <a:xfrm>
            <a:off x="2732856" y="2321768"/>
            <a:ext cx="0" cy="8382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3" name="Line 7"/>
          <p:cNvSpPr>
            <a:spLocks noChangeShapeType="1"/>
          </p:cNvSpPr>
          <p:nvPr/>
        </p:nvSpPr>
        <p:spPr bwMode="auto">
          <a:xfrm>
            <a:off x="2732856" y="31599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4" name="Line 8"/>
          <p:cNvSpPr>
            <a:spLocks noChangeShapeType="1"/>
          </p:cNvSpPr>
          <p:nvPr/>
        </p:nvSpPr>
        <p:spPr bwMode="auto">
          <a:xfrm>
            <a:off x="3266256" y="3540968"/>
            <a:ext cx="1587" cy="1066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5" name="Line 9"/>
          <p:cNvSpPr>
            <a:spLocks noChangeShapeType="1"/>
          </p:cNvSpPr>
          <p:nvPr/>
        </p:nvSpPr>
        <p:spPr bwMode="auto">
          <a:xfrm>
            <a:off x="3266256" y="46077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6" name="Line 10"/>
          <p:cNvSpPr>
            <a:spLocks noChangeShapeType="1"/>
          </p:cNvSpPr>
          <p:nvPr/>
        </p:nvSpPr>
        <p:spPr bwMode="auto">
          <a:xfrm>
            <a:off x="3647256" y="4836368"/>
            <a:ext cx="1587" cy="685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7" name="Line 11"/>
          <p:cNvSpPr>
            <a:spLocks noChangeShapeType="1"/>
          </p:cNvSpPr>
          <p:nvPr/>
        </p:nvSpPr>
        <p:spPr bwMode="auto">
          <a:xfrm>
            <a:off x="3647256" y="55221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9948" name="Object 12"/>
          <p:cNvGraphicFramePr>
            <a:graphicFrameLocks noChangeAspect="1"/>
          </p:cNvGraphicFramePr>
          <p:nvPr>
            <p:extLst/>
          </p:nvPr>
        </p:nvGraphicFramePr>
        <p:xfrm>
          <a:off x="750068" y="4652218"/>
          <a:ext cx="2514600" cy="1614488"/>
        </p:xfrm>
        <a:graphic>
          <a:graphicData uri="http://schemas.openxmlformats.org/presentationml/2006/ole">
            <mc:AlternateContent xmlns:mc="http://schemas.openxmlformats.org/markup-compatibility/2006">
              <mc:Choice xmlns:v="urn:schemas-microsoft-com:vml" Requires="v">
                <p:oleObj spid="_x0000_s2067" name="Clip" r:id="rId6" imgW="4010025" imgH="2571750" progId="MS_ClipArt_Gallery.2">
                  <p:embed/>
                </p:oleObj>
              </mc:Choice>
              <mc:Fallback>
                <p:oleObj name="Clip" r:id="rId6" imgW="4010025" imgH="2571750" progId="MS_ClipArt_Gallery.2">
                  <p:embed/>
                  <p:pic>
                    <p:nvPicPr>
                      <p:cNvPr id="39948" name="Object 1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0068" y="4652218"/>
                        <a:ext cx="2514600" cy="16144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mc:AlternateContent xmlns:mc="http://schemas.openxmlformats.org/markup-compatibility/2006">
        <mc:Choice xmlns:p14="http://schemas.microsoft.com/office/powerpoint/2010/main" xmlns:iact="http://schemas.microsoft.com/office/powerpoint/2014/inkAction" Requires="p14 iact">
          <p:contentPart p14:bwMode="auto" r:id="rId8">
            <p14:nvContentPartPr>
              <p14:cNvPr id="3" name="Ink 2">
                <a:extLst>
                  <a:ext uri="{FF2B5EF4-FFF2-40B4-BE49-F238E27FC236}">
                    <a16:creationId xmlns:a16="http://schemas.microsoft.com/office/drawing/2014/main" id="{291F5B66-7DA9-4169-9FE5-88C2CAC14F43}"/>
                  </a:ext>
                </a:extLst>
              </p14:cNvPr>
              <p14:cNvContentPartPr/>
              <p14:nvPr>
                <p:extLst>
                  <p:ext uri="{42D2F446-02D8-4167-A562-619A0277C38B}">
                    <p15:isNarration xmlns:p15="http://schemas.microsoft.com/office/powerpoint/2012/main" val="1"/>
                  </p:ext>
                </p:extLst>
              </p14:nvPr>
            </p14:nvContentPartPr>
            <p14:xfrm>
              <a:off x="7811999" y="5043599"/>
              <a:ext cx="2" cy="2"/>
            </p14:xfrm>
          </p:contentPart>
        </mc:Choice>
        <mc:Fallback>
          <p:pic>
            <p:nvPicPr>
              <p:cNvPr id="3" name="Ink 2">
                <a:extLst>
                  <a:ext uri="{FF2B5EF4-FFF2-40B4-BE49-F238E27FC236}">
                    <a16:creationId xmlns:a16="http://schemas.microsoft.com/office/drawing/2014/main" id="{291F5B66-7DA9-4169-9FE5-88C2CAC14F43}"/>
                  </a:ext>
                </a:extLst>
              </p:cNvPr>
              <p:cNvPicPr>
                <a:picLocks noGrp="1" noRot="1" noChangeAspect="1" noMove="1" noResize="1" noEditPoints="1" noAdjustHandles="1" noChangeArrowheads="1" noChangeShapeType="1"/>
              </p:cNvPicPr>
              <p:nvPr/>
            </p:nvPicPr>
            <p:blipFill>
              <a:blip r:embed="rId9"/>
              <a:stretch>
                <a:fillRect/>
              </a:stretch>
            </p:blipFill>
            <p:spPr>
              <a:xfrm>
                <a:off x="7811999" y="5043599"/>
                <a:ext cx="2" cy="2"/>
              </a:xfrm>
              <a:prstGeom prst="rect">
                <a:avLst/>
              </a:prstGeom>
            </p:spPr>
          </p:pic>
        </mc:Fallback>
      </mc:AlternateContent>
      <p:pic>
        <p:nvPicPr>
          <p:cNvPr id="4" name="Audio 3">
            <a:hlinkClick r:id="" action="ppaction://media"/>
            <a:extLst>
              <a:ext uri="{FF2B5EF4-FFF2-40B4-BE49-F238E27FC236}">
                <a16:creationId xmlns:a16="http://schemas.microsoft.com/office/drawing/2014/main" id="{995575F8-890B-41CC-BE8D-17A70C260566}"/>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817516743"/>
      </p:ext>
    </p:extLst>
  </p:cSld>
  <p:clrMapOvr>
    <a:masterClrMapping/>
  </p:clrMapOvr>
  <p:transition spd="slow" advTm="29238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59"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md type="call" cmd="playFrom(0.0)">
                                      <p:cBhvr>
                                        <p:cTn id="9"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1720" y="652334"/>
            <a:ext cx="4799409" cy="4288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 1">
            <a:hlinkClick r:id="" action="ppaction://media"/>
            <a:extLst>
              <a:ext uri="{FF2B5EF4-FFF2-40B4-BE49-F238E27FC236}">
                <a16:creationId xmlns:a16="http://schemas.microsoft.com/office/drawing/2014/main" id="{E9933A6B-9309-470F-974A-0B732602852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530880041"/>
      </p:ext>
    </p:extLst>
  </p:cSld>
  <p:clrMapOvr>
    <a:masterClrMapping/>
  </p:clrMapOvr>
  <mc:AlternateContent xmlns:mc="http://schemas.openxmlformats.org/markup-compatibility/2006">
    <mc:Choice xmlns:p14="http://schemas.microsoft.com/office/powerpoint/2010/main" Requires="p14">
      <p:transition spd="slow" p14:dur="2000" advTm="19628"/>
    </mc:Choice>
    <mc:Fallback>
      <p:transition spd="slow" advTm="19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2525" y="1715616"/>
            <a:ext cx="6840760" cy="1569660"/>
          </a:xfrm>
          <a:prstGeom prst="rect">
            <a:avLst/>
          </a:prstGeom>
        </p:spPr>
        <p:txBody>
          <a:bodyPr wrap="square">
            <a:spAutoFit/>
          </a:bodyPr>
          <a:lstStyle/>
          <a:p>
            <a:r>
              <a:rPr lang="en-GB" sz="2400" b="1" dirty="0">
                <a:latin typeface="Calibri" panose="020F0502020204030204" pitchFamily="34" charset="0"/>
              </a:rPr>
              <a:t>Assertiveness</a:t>
            </a:r>
            <a:r>
              <a:rPr lang="en-GB" sz="2400" dirty="0">
                <a:latin typeface="Calibri" panose="020F0502020204030204" pitchFamily="34" charset="0"/>
              </a:rPr>
              <a:t> is a communication style. It is being able to express your feelings, thoughts, beliefs, and opinions in an open manner that doesn't violate the rights of others.</a:t>
            </a:r>
          </a:p>
        </p:txBody>
      </p:sp>
      <p:sp>
        <p:nvSpPr>
          <p:cNvPr id="3" name="TextBox 2"/>
          <p:cNvSpPr txBox="1"/>
          <p:nvPr/>
        </p:nvSpPr>
        <p:spPr>
          <a:xfrm>
            <a:off x="827584" y="471155"/>
            <a:ext cx="4608512" cy="461665"/>
          </a:xfrm>
          <a:prstGeom prst="rect">
            <a:avLst/>
          </a:prstGeom>
          <a:noFill/>
        </p:spPr>
        <p:txBody>
          <a:bodyPr wrap="square" rtlCol="0">
            <a:spAutoFit/>
          </a:bodyPr>
          <a:lstStyle/>
          <a:p>
            <a:r>
              <a:rPr lang="en-GB" sz="2400" b="1" dirty="0">
                <a:latin typeface="Calibri" panose="020F0502020204030204" pitchFamily="34" charset="0"/>
              </a:rPr>
              <a:t>2 key terms</a:t>
            </a:r>
          </a:p>
        </p:txBody>
      </p:sp>
      <p:sp>
        <p:nvSpPr>
          <p:cNvPr id="4" name="TextBox 3"/>
          <p:cNvSpPr txBox="1"/>
          <p:nvPr/>
        </p:nvSpPr>
        <p:spPr>
          <a:xfrm>
            <a:off x="722525" y="1181943"/>
            <a:ext cx="3492174" cy="461665"/>
          </a:xfrm>
          <a:prstGeom prst="rect">
            <a:avLst/>
          </a:prstGeom>
          <a:noFill/>
        </p:spPr>
        <p:txBody>
          <a:bodyPr wrap="none" rtlCol="0">
            <a:spAutoFit/>
          </a:bodyPr>
          <a:lstStyle/>
          <a:p>
            <a:r>
              <a:rPr lang="en-GB" sz="2400" dirty="0">
                <a:latin typeface="Calibri" panose="020F0502020204030204" pitchFamily="34" charset="0"/>
              </a:rPr>
              <a:t>Assertiveness?  What is it?</a:t>
            </a:r>
          </a:p>
        </p:txBody>
      </p:sp>
      <p:sp>
        <p:nvSpPr>
          <p:cNvPr id="5" name="TextBox 4"/>
          <p:cNvSpPr txBox="1"/>
          <p:nvPr/>
        </p:nvSpPr>
        <p:spPr>
          <a:xfrm>
            <a:off x="722525" y="3270175"/>
            <a:ext cx="3861313" cy="461665"/>
          </a:xfrm>
          <a:prstGeom prst="rect">
            <a:avLst/>
          </a:prstGeom>
          <a:noFill/>
        </p:spPr>
        <p:txBody>
          <a:bodyPr wrap="none" rtlCol="0">
            <a:spAutoFit/>
          </a:bodyPr>
          <a:lstStyle/>
          <a:p>
            <a:r>
              <a:rPr lang="en-GB" sz="2400" dirty="0">
                <a:solidFill>
                  <a:srgbClr val="7030A0"/>
                </a:solidFill>
                <a:latin typeface="Calibri" panose="020F0502020204030204" pitchFamily="34" charset="0"/>
              </a:rPr>
              <a:t>Cooperativeness?  What is it?</a:t>
            </a:r>
          </a:p>
        </p:txBody>
      </p:sp>
      <p:sp>
        <p:nvSpPr>
          <p:cNvPr id="6" name="Rectangle 5"/>
          <p:cNvSpPr/>
          <p:nvPr/>
        </p:nvSpPr>
        <p:spPr>
          <a:xfrm>
            <a:off x="722525" y="3846239"/>
            <a:ext cx="7318825" cy="1569660"/>
          </a:xfrm>
          <a:prstGeom prst="rect">
            <a:avLst/>
          </a:prstGeom>
        </p:spPr>
        <p:txBody>
          <a:bodyPr wrap="square">
            <a:spAutoFit/>
          </a:bodyPr>
          <a:lstStyle/>
          <a:p>
            <a:r>
              <a:rPr lang="en-GB" sz="2400" b="1" dirty="0">
                <a:solidFill>
                  <a:srgbClr val="7030A0"/>
                </a:solidFill>
                <a:latin typeface="Calibri" panose="020F0502020204030204" pitchFamily="34" charset="0"/>
              </a:rPr>
              <a:t>Cooperativeness</a:t>
            </a:r>
            <a:r>
              <a:rPr lang="en-GB" sz="2400" dirty="0">
                <a:solidFill>
                  <a:srgbClr val="7030A0"/>
                </a:solidFill>
                <a:latin typeface="Calibri" panose="020F0502020204030204" pitchFamily="34" charset="0"/>
              </a:rPr>
              <a:t> is a personality trait concerning the degree to which a person is generally agreeable in their relations with other people as opposed to aggressively self-centred and hostile.</a:t>
            </a:r>
          </a:p>
        </p:txBody>
      </p:sp>
      <p:pic>
        <p:nvPicPr>
          <p:cNvPr id="8" name="Audio 7">
            <a:hlinkClick r:id="" action="ppaction://media"/>
            <a:extLst>
              <a:ext uri="{FF2B5EF4-FFF2-40B4-BE49-F238E27FC236}">
                <a16:creationId xmlns:a16="http://schemas.microsoft.com/office/drawing/2014/main" id="{F4605C36-6DAD-41E5-8C89-029060F58F1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972278964"/>
      </p:ext>
    </p:extLst>
  </p:cSld>
  <p:clrMapOvr>
    <a:masterClrMapping/>
  </p:clrMapOvr>
  <mc:AlternateContent xmlns:mc="http://schemas.openxmlformats.org/markup-compatibility/2006">
    <mc:Choice xmlns:p14="http://schemas.microsoft.com/office/powerpoint/2010/main" Requires="p14">
      <p:transition spd="slow" p14:dur="2000" advTm="72289"/>
    </mc:Choice>
    <mc:Fallback>
      <p:transition spd="slow" advTm="72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8"/>
                </p:tgtEl>
              </p:cMediaNode>
            </p:audio>
          </p:childTnLst>
        </p:cTn>
      </p:par>
    </p:tnLst>
    <p:bldLst>
      <p:bldP spid="2"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2"/>
          <p:cNvGrpSpPr>
            <a:grpSpLocks/>
          </p:cNvGrpSpPr>
          <p:nvPr/>
        </p:nvGrpSpPr>
        <p:grpSpPr bwMode="auto">
          <a:xfrm>
            <a:off x="397396" y="836712"/>
            <a:ext cx="7847012" cy="4875212"/>
            <a:chOff x="384" y="1009"/>
            <a:chExt cx="3878" cy="3057"/>
          </a:xfrm>
        </p:grpSpPr>
        <p:sp>
          <p:nvSpPr>
            <p:cNvPr id="57349" name="Rectangle 3"/>
            <p:cNvSpPr>
              <a:spLocks noChangeArrowheads="1"/>
            </p:cNvSpPr>
            <p:nvPr/>
          </p:nvSpPr>
          <p:spPr bwMode="auto">
            <a:xfrm rot="-5400000">
              <a:off x="-187" y="2372"/>
              <a:ext cx="1365" cy="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Assertiveness</a:t>
              </a:r>
            </a:p>
          </p:txBody>
        </p:sp>
        <p:sp>
          <p:nvSpPr>
            <p:cNvPr id="57350" name="Rectangle 4"/>
            <p:cNvSpPr>
              <a:spLocks noChangeArrowheads="1"/>
            </p:cNvSpPr>
            <p:nvPr/>
          </p:nvSpPr>
          <p:spPr bwMode="auto">
            <a:xfrm>
              <a:off x="1967" y="3781"/>
              <a:ext cx="1290" cy="2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Co-operativeness</a:t>
              </a:r>
            </a:p>
          </p:txBody>
        </p:sp>
        <p:grpSp>
          <p:nvGrpSpPr>
            <p:cNvPr id="57351" name="Group 5"/>
            <p:cNvGrpSpPr>
              <a:grpSpLocks/>
            </p:cNvGrpSpPr>
            <p:nvPr/>
          </p:nvGrpSpPr>
          <p:grpSpPr bwMode="auto">
            <a:xfrm>
              <a:off x="3408" y="1440"/>
              <a:ext cx="854" cy="621"/>
              <a:chOff x="3115" y="2552"/>
              <a:chExt cx="854" cy="621"/>
            </a:xfrm>
          </p:grpSpPr>
          <p:sp>
            <p:nvSpPr>
              <p:cNvPr id="57434" name="Freeform 6"/>
              <p:cNvSpPr>
                <a:spLocks/>
              </p:cNvSpPr>
              <p:nvPr/>
            </p:nvSpPr>
            <p:spPr bwMode="auto">
              <a:xfrm>
                <a:off x="3171" y="2563"/>
                <a:ext cx="798" cy="610"/>
              </a:xfrm>
              <a:custGeom>
                <a:avLst/>
                <a:gdLst>
                  <a:gd name="T0" fmla="*/ 102 w 798"/>
                  <a:gd name="T1" fmla="*/ 609 h 610"/>
                  <a:gd name="T2" fmla="*/ 147 w 798"/>
                  <a:gd name="T3" fmla="*/ 550 h 610"/>
                  <a:gd name="T4" fmla="*/ 198 w 798"/>
                  <a:gd name="T5" fmla="*/ 483 h 610"/>
                  <a:gd name="T6" fmla="*/ 247 w 798"/>
                  <a:gd name="T7" fmla="*/ 418 h 610"/>
                  <a:gd name="T8" fmla="*/ 286 w 798"/>
                  <a:gd name="T9" fmla="*/ 362 h 610"/>
                  <a:gd name="T10" fmla="*/ 325 w 798"/>
                  <a:gd name="T11" fmla="*/ 303 h 610"/>
                  <a:gd name="T12" fmla="*/ 360 w 798"/>
                  <a:gd name="T13" fmla="*/ 238 h 610"/>
                  <a:gd name="T14" fmla="*/ 389 w 798"/>
                  <a:gd name="T15" fmla="*/ 174 h 610"/>
                  <a:gd name="T16" fmla="*/ 413 w 798"/>
                  <a:gd name="T17" fmla="*/ 239 h 610"/>
                  <a:gd name="T18" fmla="*/ 445 w 798"/>
                  <a:gd name="T19" fmla="*/ 315 h 610"/>
                  <a:gd name="T20" fmla="*/ 482 w 798"/>
                  <a:gd name="T21" fmla="*/ 388 h 610"/>
                  <a:gd name="T22" fmla="*/ 543 w 798"/>
                  <a:gd name="T23" fmla="*/ 474 h 610"/>
                  <a:gd name="T24" fmla="*/ 600 w 798"/>
                  <a:gd name="T25" fmla="*/ 540 h 610"/>
                  <a:gd name="T26" fmla="*/ 685 w 798"/>
                  <a:gd name="T27" fmla="*/ 609 h 610"/>
                  <a:gd name="T28" fmla="*/ 757 w 798"/>
                  <a:gd name="T29" fmla="*/ 576 h 610"/>
                  <a:gd name="T30" fmla="*/ 683 w 798"/>
                  <a:gd name="T31" fmla="*/ 502 h 610"/>
                  <a:gd name="T32" fmla="*/ 614 w 798"/>
                  <a:gd name="T33" fmla="*/ 423 h 610"/>
                  <a:gd name="T34" fmla="*/ 561 w 798"/>
                  <a:gd name="T35" fmla="*/ 349 h 610"/>
                  <a:gd name="T36" fmla="*/ 519 w 798"/>
                  <a:gd name="T37" fmla="*/ 273 h 610"/>
                  <a:gd name="T38" fmla="*/ 487 w 798"/>
                  <a:gd name="T39" fmla="*/ 204 h 610"/>
                  <a:gd name="T40" fmla="*/ 467 w 798"/>
                  <a:gd name="T41" fmla="*/ 154 h 610"/>
                  <a:gd name="T42" fmla="*/ 452 w 798"/>
                  <a:gd name="T43" fmla="*/ 103 h 610"/>
                  <a:gd name="T44" fmla="*/ 404 w 798"/>
                  <a:gd name="T45" fmla="*/ 0 h 610"/>
                  <a:gd name="T46" fmla="*/ 348 w 798"/>
                  <a:gd name="T47" fmla="*/ 103 h 610"/>
                  <a:gd name="T48" fmla="*/ 335 w 798"/>
                  <a:gd name="T49" fmla="*/ 142 h 610"/>
                  <a:gd name="T50" fmla="*/ 308 w 798"/>
                  <a:gd name="T51" fmla="*/ 192 h 610"/>
                  <a:gd name="T52" fmla="*/ 276 w 798"/>
                  <a:gd name="T53" fmla="*/ 244 h 610"/>
                  <a:gd name="T54" fmla="*/ 243 w 798"/>
                  <a:gd name="T55" fmla="*/ 295 h 610"/>
                  <a:gd name="T56" fmla="*/ 210 w 798"/>
                  <a:gd name="T57" fmla="*/ 343 h 610"/>
                  <a:gd name="T58" fmla="*/ 150 w 798"/>
                  <a:gd name="T59" fmla="*/ 424 h 610"/>
                  <a:gd name="T60" fmla="*/ 110 w 798"/>
                  <a:gd name="T61" fmla="*/ 476 h 610"/>
                  <a:gd name="T62" fmla="*/ 55 w 798"/>
                  <a:gd name="T63" fmla="*/ 543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5" y="578"/>
                    </a:lnTo>
                    <a:lnTo>
                      <a:pt x="147" y="550"/>
                    </a:lnTo>
                    <a:lnTo>
                      <a:pt x="170" y="518"/>
                    </a:lnTo>
                    <a:lnTo>
                      <a:pt x="198" y="483"/>
                    </a:lnTo>
                    <a:lnTo>
                      <a:pt x="224" y="448"/>
                    </a:lnTo>
                    <a:lnTo>
                      <a:pt x="247" y="418"/>
                    </a:lnTo>
                    <a:lnTo>
                      <a:pt x="267" y="389"/>
                    </a:lnTo>
                    <a:lnTo>
                      <a:pt x="286" y="362"/>
                    </a:lnTo>
                    <a:lnTo>
                      <a:pt x="307" y="331"/>
                    </a:lnTo>
                    <a:lnTo>
                      <a:pt x="325" y="303"/>
                    </a:lnTo>
                    <a:lnTo>
                      <a:pt x="343" y="272"/>
                    </a:lnTo>
                    <a:lnTo>
                      <a:pt x="360" y="238"/>
                    </a:lnTo>
                    <a:lnTo>
                      <a:pt x="375" y="207"/>
                    </a:lnTo>
                    <a:lnTo>
                      <a:pt x="389" y="174"/>
                    </a:lnTo>
                    <a:lnTo>
                      <a:pt x="400" y="204"/>
                    </a:lnTo>
                    <a:lnTo>
                      <a:pt x="413" y="239"/>
                    </a:lnTo>
                    <a:lnTo>
                      <a:pt x="428" y="277"/>
                    </a:lnTo>
                    <a:lnTo>
                      <a:pt x="445" y="315"/>
                    </a:lnTo>
                    <a:lnTo>
                      <a:pt x="462" y="351"/>
                    </a:lnTo>
                    <a:lnTo>
                      <a:pt x="482" y="388"/>
                    </a:lnTo>
                    <a:lnTo>
                      <a:pt x="507" y="427"/>
                    </a:lnTo>
                    <a:lnTo>
                      <a:pt x="543" y="474"/>
                    </a:lnTo>
                    <a:lnTo>
                      <a:pt x="570" y="508"/>
                    </a:lnTo>
                    <a:lnTo>
                      <a:pt x="600" y="540"/>
                    </a:lnTo>
                    <a:lnTo>
                      <a:pt x="632" y="568"/>
                    </a:lnTo>
                    <a:lnTo>
                      <a:pt x="685" y="609"/>
                    </a:lnTo>
                    <a:lnTo>
                      <a:pt x="797" y="609"/>
                    </a:lnTo>
                    <a:lnTo>
                      <a:pt x="757" y="576"/>
                    </a:lnTo>
                    <a:lnTo>
                      <a:pt x="718" y="538"/>
                    </a:lnTo>
                    <a:lnTo>
                      <a:pt x="683" y="502"/>
                    </a:lnTo>
                    <a:lnTo>
                      <a:pt x="649" y="466"/>
                    </a:lnTo>
                    <a:lnTo>
                      <a:pt x="614" y="423"/>
                    </a:lnTo>
                    <a:lnTo>
                      <a:pt x="583" y="381"/>
                    </a:lnTo>
                    <a:lnTo>
                      <a:pt x="561" y="349"/>
                    </a:lnTo>
                    <a:lnTo>
                      <a:pt x="539" y="309"/>
                    </a:lnTo>
                    <a:lnTo>
                      <a:pt x="519" y="273"/>
                    </a:lnTo>
                    <a:lnTo>
                      <a:pt x="504" y="243"/>
                    </a:lnTo>
                    <a:lnTo>
                      <a:pt x="487" y="204"/>
                    </a:lnTo>
                    <a:lnTo>
                      <a:pt x="475" y="175"/>
                    </a:lnTo>
                    <a:lnTo>
                      <a:pt x="467" y="154"/>
                    </a:lnTo>
                    <a:lnTo>
                      <a:pt x="458" y="126"/>
                    </a:lnTo>
                    <a:lnTo>
                      <a:pt x="452" y="103"/>
                    </a:lnTo>
                    <a:lnTo>
                      <a:pt x="509" y="103"/>
                    </a:lnTo>
                    <a:lnTo>
                      <a:pt x="404" y="0"/>
                    </a:lnTo>
                    <a:lnTo>
                      <a:pt x="291" y="103"/>
                    </a:lnTo>
                    <a:lnTo>
                      <a:pt x="348" y="103"/>
                    </a:lnTo>
                    <a:lnTo>
                      <a:pt x="344" y="121"/>
                    </a:lnTo>
                    <a:lnTo>
                      <a:pt x="335" y="142"/>
                    </a:lnTo>
                    <a:lnTo>
                      <a:pt x="324" y="165"/>
                    </a:lnTo>
                    <a:lnTo>
                      <a:pt x="308" y="192"/>
                    </a:lnTo>
                    <a:lnTo>
                      <a:pt x="291" y="220"/>
                    </a:lnTo>
                    <a:lnTo>
                      <a:pt x="276" y="244"/>
                    </a:lnTo>
                    <a:lnTo>
                      <a:pt x="260" y="268"/>
                    </a:lnTo>
                    <a:lnTo>
                      <a:pt x="243" y="295"/>
                    </a:lnTo>
                    <a:lnTo>
                      <a:pt x="227" y="317"/>
                    </a:lnTo>
                    <a:lnTo>
                      <a:pt x="210" y="343"/>
                    </a:lnTo>
                    <a:lnTo>
                      <a:pt x="176" y="390"/>
                    </a:lnTo>
                    <a:lnTo>
                      <a:pt x="150" y="424"/>
                    </a:lnTo>
                    <a:lnTo>
                      <a:pt x="129" y="452"/>
                    </a:lnTo>
                    <a:lnTo>
                      <a:pt x="110" y="476"/>
                    </a:lnTo>
                    <a:lnTo>
                      <a:pt x="81" y="511"/>
                    </a:lnTo>
                    <a:lnTo>
                      <a:pt x="55" y="543"/>
                    </a:lnTo>
                    <a:lnTo>
                      <a:pt x="29" y="575"/>
                    </a:lnTo>
                    <a:lnTo>
                      <a:pt x="0" y="609"/>
                    </a:lnTo>
                  </a:path>
                </a:pathLst>
              </a:custGeom>
              <a:gradFill rotWithShape="0">
                <a:gsLst>
                  <a:gs pos="0">
                    <a:srgbClr val="008000"/>
                  </a:gs>
                  <a:gs pos="100000">
                    <a:srgbClr val="7FBF7F"/>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5" name="Freeform 7"/>
              <p:cNvSpPr>
                <a:spLocks/>
              </p:cNvSpPr>
              <p:nvPr/>
            </p:nvSpPr>
            <p:spPr bwMode="auto">
              <a:xfrm>
                <a:off x="3573" y="2657"/>
                <a:ext cx="88" cy="3"/>
              </a:xfrm>
              <a:custGeom>
                <a:avLst/>
                <a:gdLst>
                  <a:gd name="T0" fmla="*/ 0 w 88"/>
                  <a:gd name="T1" fmla="*/ 0 h 3"/>
                  <a:gd name="T2" fmla="*/ 34 w 88"/>
                  <a:gd name="T3" fmla="*/ 2 h 3"/>
                  <a:gd name="T4" fmla="*/ 87 w 88"/>
                  <a:gd name="T5" fmla="*/ 2 h 3"/>
                  <a:gd name="T6" fmla="*/ 50 w 88"/>
                  <a:gd name="T7" fmla="*/ 0 h 3"/>
                  <a:gd name="T8" fmla="*/ 0 w 88"/>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 h="3">
                    <a:moveTo>
                      <a:pt x="0" y="0"/>
                    </a:moveTo>
                    <a:lnTo>
                      <a:pt x="34" y="2"/>
                    </a:lnTo>
                    <a:lnTo>
                      <a:pt x="87" y="2"/>
                    </a:lnTo>
                    <a:lnTo>
                      <a:pt x="50"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6" name="Freeform 8"/>
              <p:cNvSpPr>
                <a:spLocks/>
              </p:cNvSpPr>
              <p:nvPr/>
            </p:nvSpPr>
            <p:spPr bwMode="auto">
              <a:xfrm>
                <a:off x="3524" y="2552"/>
                <a:ext cx="136" cy="108"/>
              </a:xfrm>
              <a:custGeom>
                <a:avLst/>
                <a:gdLst>
                  <a:gd name="T0" fmla="*/ 0 w 136"/>
                  <a:gd name="T1" fmla="*/ 0 h 108"/>
                  <a:gd name="T2" fmla="*/ 36 w 136"/>
                  <a:gd name="T3" fmla="*/ 10 h 108"/>
                  <a:gd name="T4" fmla="*/ 135 w 136"/>
                  <a:gd name="T5" fmla="*/ 107 h 108"/>
                  <a:gd name="T6" fmla="*/ 99 w 136"/>
                  <a:gd name="T7" fmla="*/ 98 h 108"/>
                  <a:gd name="T8" fmla="*/ 0 w 136"/>
                  <a:gd name="T9" fmla="*/ 0 h 10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08">
                    <a:moveTo>
                      <a:pt x="0" y="0"/>
                    </a:moveTo>
                    <a:lnTo>
                      <a:pt x="36" y="10"/>
                    </a:lnTo>
                    <a:lnTo>
                      <a:pt x="135" y="107"/>
                    </a:lnTo>
                    <a:lnTo>
                      <a:pt x="99" y="98"/>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7" name="Freeform 9"/>
              <p:cNvSpPr>
                <a:spLocks/>
              </p:cNvSpPr>
              <p:nvPr/>
            </p:nvSpPr>
            <p:spPr bwMode="auto">
              <a:xfrm>
                <a:off x="3410" y="2657"/>
                <a:ext cx="64" cy="3"/>
              </a:xfrm>
              <a:custGeom>
                <a:avLst/>
                <a:gdLst>
                  <a:gd name="T0" fmla="*/ 0 w 64"/>
                  <a:gd name="T1" fmla="*/ 0 h 3"/>
                  <a:gd name="T2" fmla="*/ 52 w 64"/>
                  <a:gd name="T3" fmla="*/ 0 h 3"/>
                  <a:gd name="T4" fmla="*/ 63 w 64"/>
                  <a:gd name="T5" fmla="*/ 2 h 3"/>
                  <a:gd name="T6" fmla="*/ 32 w 64"/>
                  <a:gd name="T7" fmla="*/ 2 h 3"/>
                  <a:gd name="T8" fmla="*/ 0 w 64"/>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 h="3">
                    <a:moveTo>
                      <a:pt x="0" y="0"/>
                    </a:moveTo>
                    <a:lnTo>
                      <a:pt x="52" y="0"/>
                    </a:lnTo>
                    <a:lnTo>
                      <a:pt x="63" y="2"/>
                    </a:lnTo>
                    <a:lnTo>
                      <a:pt x="32" y="2"/>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8" name="Freeform 10"/>
              <p:cNvSpPr>
                <a:spLocks/>
              </p:cNvSpPr>
              <p:nvPr/>
            </p:nvSpPr>
            <p:spPr bwMode="auto">
              <a:xfrm>
                <a:off x="3809" y="3170"/>
                <a:ext cx="141" cy="3"/>
              </a:xfrm>
              <a:custGeom>
                <a:avLst/>
                <a:gdLst>
                  <a:gd name="T0" fmla="*/ 0 w 141"/>
                  <a:gd name="T1" fmla="*/ 0 h 3"/>
                  <a:gd name="T2" fmla="*/ 35 w 141"/>
                  <a:gd name="T3" fmla="*/ 2 h 3"/>
                  <a:gd name="T4" fmla="*/ 140 w 141"/>
                  <a:gd name="T5" fmla="*/ 2 h 3"/>
                  <a:gd name="T6" fmla="*/ 105 w 141"/>
                  <a:gd name="T7" fmla="*/ 0 h 3"/>
                  <a:gd name="T8" fmla="*/ 0 w 141"/>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 h="3">
                    <a:moveTo>
                      <a:pt x="0" y="0"/>
                    </a:moveTo>
                    <a:lnTo>
                      <a:pt x="35" y="2"/>
                    </a:lnTo>
                    <a:lnTo>
                      <a:pt x="140" y="2"/>
                    </a:lnTo>
                    <a:lnTo>
                      <a:pt x="105"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9" name="Freeform 11"/>
              <p:cNvSpPr>
                <a:spLocks/>
              </p:cNvSpPr>
              <p:nvPr/>
            </p:nvSpPr>
            <p:spPr bwMode="auto">
              <a:xfrm>
                <a:off x="3115" y="3169"/>
                <a:ext cx="133" cy="4"/>
              </a:xfrm>
              <a:custGeom>
                <a:avLst/>
                <a:gdLst>
                  <a:gd name="T0" fmla="*/ 0 w 133"/>
                  <a:gd name="T1" fmla="*/ 0 h 4"/>
                  <a:gd name="T2" fmla="*/ 37 w 133"/>
                  <a:gd name="T3" fmla="*/ 3 h 4"/>
                  <a:gd name="T4" fmla="*/ 132 w 133"/>
                  <a:gd name="T5" fmla="*/ 3 h 4"/>
                  <a:gd name="T6" fmla="*/ 96 w 133"/>
                  <a:gd name="T7" fmla="*/ 0 h 4"/>
                  <a:gd name="T8" fmla="*/ 0 w 133"/>
                  <a:gd name="T9" fmla="*/ 0 h 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 h="4">
                    <a:moveTo>
                      <a:pt x="0" y="0"/>
                    </a:moveTo>
                    <a:lnTo>
                      <a:pt x="37" y="3"/>
                    </a:lnTo>
                    <a:lnTo>
                      <a:pt x="132" y="3"/>
                    </a:lnTo>
                    <a:lnTo>
                      <a:pt x="96"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40" name="Freeform 12"/>
              <p:cNvSpPr>
                <a:spLocks/>
              </p:cNvSpPr>
              <p:nvPr/>
            </p:nvSpPr>
            <p:spPr bwMode="auto">
              <a:xfrm>
                <a:off x="3122" y="2562"/>
                <a:ext cx="798" cy="610"/>
              </a:xfrm>
              <a:custGeom>
                <a:avLst/>
                <a:gdLst>
                  <a:gd name="T0" fmla="*/ 102 w 798"/>
                  <a:gd name="T1" fmla="*/ 609 h 610"/>
                  <a:gd name="T2" fmla="*/ 146 w 798"/>
                  <a:gd name="T3" fmla="*/ 550 h 610"/>
                  <a:gd name="T4" fmla="*/ 197 w 798"/>
                  <a:gd name="T5" fmla="*/ 483 h 610"/>
                  <a:gd name="T6" fmla="*/ 247 w 798"/>
                  <a:gd name="T7" fmla="*/ 418 h 610"/>
                  <a:gd name="T8" fmla="*/ 285 w 798"/>
                  <a:gd name="T9" fmla="*/ 362 h 610"/>
                  <a:gd name="T10" fmla="*/ 324 w 798"/>
                  <a:gd name="T11" fmla="*/ 303 h 610"/>
                  <a:gd name="T12" fmla="*/ 360 w 798"/>
                  <a:gd name="T13" fmla="*/ 239 h 610"/>
                  <a:gd name="T14" fmla="*/ 389 w 798"/>
                  <a:gd name="T15" fmla="*/ 175 h 610"/>
                  <a:gd name="T16" fmla="*/ 413 w 798"/>
                  <a:gd name="T17" fmla="*/ 240 h 610"/>
                  <a:gd name="T18" fmla="*/ 445 w 798"/>
                  <a:gd name="T19" fmla="*/ 315 h 610"/>
                  <a:gd name="T20" fmla="*/ 482 w 798"/>
                  <a:gd name="T21" fmla="*/ 388 h 610"/>
                  <a:gd name="T22" fmla="*/ 543 w 798"/>
                  <a:gd name="T23" fmla="*/ 474 h 610"/>
                  <a:gd name="T24" fmla="*/ 600 w 798"/>
                  <a:gd name="T25" fmla="*/ 541 h 610"/>
                  <a:gd name="T26" fmla="*/ 685 w 798"/>
                  <a:gd name="T27" fmla="*/ 609 h 610"/>
                  <a:gd name="T28" fmla="*/ 757 w 798"/>
                  <a:gd name="T29" fmla="*/ 577 h 610"/>
                  <a:gd name="T30" fmla="*/ 682 w 798"/>
                  <a:gd name="T31" fmla="*/ 502 h 610"/>
                  <a:gd name="T32" fmla="*/ 614 w 798"/>
                  <a:gd name="T33" fmla="*/ 423 h 610"/>
                  <a:gd name="T34" fmla="*/ 561 w 798"/>
                  <a:gd name="T35" fmla="*/ 350 h 610"/>
                  <a:gd name="T36" fmla="*/ 518 w 798"/>
                  <a:gd name="T37" fmla="*/ 273 h 610"/>
                  <a:gd name="T38" fmla="*/ 487 w 798"/>
                  <a:gd name="T39" fmla="*/ 205 h 610"/>
                  <a:gd name="T40" fmla="*/ 467 w 798"/>
                  <a:gd name="T41" fmla="*/ 154 h 610"/>
                  <a:gd name="T42" fmla="*/ 451 w 798"/>
                  <a:gd name="T43" fmla="*/ 104 h 610"/>
                  <a:gd name="T44" fmla="*/ 404 w 798"/>
                  <a:gd name="T45" fmla="*/ 0 h 610"/>
                  <a:gd name="T46" fmla="*/ 348 w 798"/>
                  <a:gd name="T47" fmla="*/ 104 h 610"/>
                  <a:gd name="T48" fmla="*/ 335 w 798"/>
                  <a:gd name="T49" fmla="*/ 142 h 610"/>
                  <a:gd name="T50" fmla="*/ 308 w 798"/>
                  <a:gd name="T51" fmla="*/ 192 h 610"/>
                  <a:gd name="T52" fmla="*/ 276 w 798"/>
                  <a:gd name="T53" fmla="*/ 244 h 610"/>
                  <a:gd name="T54" fmla="*/ 242 w 798"/>
                  <a:gd name="T55" fmla="*/ 295 h 610"/>
                  <a:gd name="T56" fmla="*/ 210 w 798"/>
                  <a:gd name="T57" fmla="*/ 343 h 610"/>
                  <a:gd name="T58" fmla="*/ 149 w 798"/>
                  <a:gd name="T59" fmla="*/ 424 h 610"/>
                  <a:gd name="T60" fmla="*/ 110 w 798"/>
                  <a:gd name="T61" fmla="*/ 476 h 610"/>
                  <a:gd name="T62" fmla="*/ 55 w 798"/>
                  <a:gd name="T63" fmla="*/ 544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4" y="578"/>
                    </a:lnTo>
                    <a:lnTo>
                      <a:pt x="146" y="550"/>
                    </a:lnTo>
                    <a:lnTo>
                      <a:pt x="169" y="518"/>
                    </a:lnTo>
                    <a:lnTo>
                      <a:pt x="197" y="483"/>
                    </a:lnTo>
                    <a:lnTo>
                      <a:pt x="223" y="448"/>
                    </a:lnTo>
                    <a:lnTo>
                      <a:pt x="247" y="418"/>
                    </a:lnTo>
                    <a:lnTo>
                      <a:pt x="266" y="390"/>
                    </a:lnTo>
                    <a:lnTo>
                      <a:pt x="285" y="362"/>
                    </a:lnTo>
                    <a:lnTo>
                      <a:pt x="307" y="331"/>
                    </a:lnTo>
                    <a:lnTo>
                      <a:pt x="324" y="303"/>
                    </a:lnTo>
                    <a:lnTo>
                      <a:pt x="342" y="272"/>
                    </a:lnTo>
                    <a:lnTo>
                      <a:pt x="360" y="239"/>
                    </a:lnTo>
                    <a:lnTo>
                      <a:pt x="375" y="207"/>
                    </a:lnTo>
                    <a:lnTo>
                      <a:pt x="389" y="175"/>
                    </a:lnTo>
                    <a:lnTo>
                      <a:pt x="400" y="204"/>
                    </a:lnTo>
                    <a:lnTo>
                      <a:pt x="413" y="240"/>
                    </a:lnTo>
                    <a:lnTo>
                      <a:pt x="428" y="277"/>
                    </a:lnTo>
                    <a:lnTo>
                      <a:pt x="445" y="315"/>
                    </a:lnTo>
                    <a:lnTo>
                      <a:pt x="462" y="352"/>
                    </a:lnTo>
                    <a:lnTo>
                      <a:pt x="482" y="388"/>
                    </a:lnTo>
                    <a:lnTo>
                      <a:pt x="507" y="427"/>
                    </a:lnTo>
                    <a:lnTo>
                      <a:pt x="543" y="474"/>
                    </a:lnTo>
                    <a:lnTo>
                      <a:pt x="570" y="508"/>
                    </a:lnTo>
                    <a:lnTo>
                      <a:pt x="600" y="541"/>
                    </a:lnTo>
                    <a:lnTo>
                      <a:pt x="632" y="568"/>
                    </a:lnTo>
                    <a:lnTo>
                      <a:pt x="685" y="609"/>
                    </a:lnTo>
                    <a:lnTo>
                      <a:pt x="797" y="609"/>
                    </a:lnTo>
                    <a:lnTo>
                      <a:pt x="757" y="577"/>
                    </a:lnTo>
                    <a:lnTo>
                      <a:pt x="717" y="538"/>
                    </a:lnTo>
                    <a:lnTo>
                      <a:pt x="682" y="502"/>
                    </a:lnTo>
                    <a:lnTo>
                      <a:pt x="649" y="467"/>
                    </a:lnTo>
                    <a:lnTo>
                      <a:pt x="614" y="423"/>
                    </a:lnTo>
                    <a:lnTo>
                      <a:pt x="582" y="381"/>
                    </a:lnTo>
                    <a:lnTo>
                      <a:pt x="561" y="350"/>
                    </a:lnTo>
                    <a:lnTo>
                      <a:pt x="538" y="309"/>
                    </a:lnTo>
                    <a:lnTo>
                      <a:pt x="518" y="273"/>
                    </a:lnTo>
                    <a:lnTo>
                      <a:pt x="504" y="243"/>
                    </a:lnTo>
                    <a:lnTo>
                      <a:pt x="487" y="205"/>
                    </a:lnTo>
                    <a:lnTo>
                      <a:pt x="475" y="175"/>
                    </a:lnTo>
                    <a:lnTo>
                      <a:pt x="467" y="154"/>
                    </a:lnTo>
                    <a:lnTo>
                      <a:pt x="458" y="126"/>
                    </a:lnTo>
                    <a:lnTo>
                      <a:pt x="451" y="104"/>
                    </a:lnTo>
                    <a:lnTo>
                      <a:pt x="508" y="104"/>
                    </a:lnTo>
                    <a:lnTo>
                      <a:pt x="404" y="0"/>
                    </a:lnTo>
                    <a:lnTo>
                      <a:pt x="291" y="104"/>
                    </a:lnTo>
                    <a:lnTo>
                      <a:pt x="348" y="104"/>
                    </a:lnTo>
                    <a:lnTo>
                      <a:pt x="343" y="121"/>
                    </a:lnTo>
                    <a:lnTo>
                      <a:pt x="335" y="142"/>
                    </a:lnTo>
                    <a:lnTo>
                      <a:pt x="323" y="165"/>
                    </a:lnTo>
                    <a:lnTo>
                      <a:pt x="308" y="192"/>
                    </a:lnTo>
                    <a:lnTo>
                      <a:pt x="291" y="220"/>
                    </a:lnTo>
                    <a:lnTo>
                      <a:pt x="276" y="244"/>
                    </a:lnTo>
                    <a:lnTo>
                      <a:pt x="260" y="268"/>
                    </a:lnTo>
                    <a:lnTo>
                      <a:pt x="242" y="295"/>
                    </a:lnTo>
                    <a:lnTo>
                      <a:pt x="227" y="317"/>
                    </a:lnTo>
                    <a:lnTo>
                      <a:pt x="210" y="343"/>
                    </a:lnTo>
                    <a:lnTo>
                      <a:pt x="176" y="390"/>
                    </a:lnTo>
                    <a:lnTo>
                      <a:pt x="149" y="424"/>
                    </a:lnTo>
                    <a:lnTo>
                      <a:pt x="129" y="453"/>
                    </a:lnTo>
                    <a:lnTo>
                      <a:pt x="110" y="476"/>
                    </a:lnTo>
                    <a:lnTo>
                      <a:pt x="81" y="511"/>
                    </a:lnTo>
                    <a:lnTo>
                      <a:pt x="55" y="544"/>
                    </a:lnTo>
                    <a:lnTo>
                      <a:pt x="29" y="575"/>
                    </a:lnTo>
                    <a:lnTo>
                      <a:pt x="0" y="609"/>
                    </a:lnTo>
                  </a:path>
                </a:pathLst>
              </a:custGeom>
              <a:gradFill rotWithShape="0">
                <a:gsLst>
                  <a:gs pos="0">
                    <a:srgbClr val="3365FB"/>
                  </a:gs>
                  <a:gs pos="100000">
                    <a:srgbClr val="99B2FD"/>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2" name="Group 13"/>
            <p:cNvGrpSpPr>
              <a:grpSpLocks/>
            </p:cNvGrpSpPr>
            <p:nvPr/>
          </p:nvGrpSpPr>
          <p:grpSpPr bwMode="auto">
            <a:xfrm>
              <a:off x="1258" y="2821"/>
              <a:ext cx="852" cy="277"/>
              <a:chOff x="974" y="3933"/>
              <a:chExt cx="852" cy="277"/>
            </a:xfrm>
          </p:grpSpPr>
          <p:grpSp>
            <p:nvGrpSpPr>
              <p:cNvPr id="57422" name="Group 14"/>
              <p:cNvGrpSpPr>
                <a:grpSpLocks/>
              </p:cNvGrpSpPr>
              <p:nvPr/>
            </p:nvGrpSpPr>
            <p:grpSpPr bwMode="auto">
              <a:xfrm>
                <a:off x="1462" y="3933"/>
                <a:ext cx="364" cy="277"/>
                <a:chOff x="1462" y="3933"/>
                <a:chExt cx="364" cy="277"/>
              </a:xfrm>
            </p:grpSpPr>
            <p:sp>
              <p:nvSpPr>
                <p:cNvPr id="57429" name="Freeform 15"/>
                <p:cNvSpPr>
                  <a:spLocks/>
                </p:cNvSpPr>
                <p:nvPr/>
              </p:nvSpPr>
              <p:spPr bwMode="auto">
                <a:xfrm>
                  <a:off x="1478" y="3933"/>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0" name="Freeform 16"/>
                <p:cNvSpPr>
                  <a:spLocks/>
                </p:cNvSpPr>
                <p:nvPr/>
              </p:nvSpPr>
              <p:spPr bwMode="auto">
                <a:xfrm>
                  <a:off x="1462" y="4137"/>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1" name="Freeform 17"/>
                <p:cNvSpPr>
                  <a:spLocks/>
                </p:cNvSpPr>
                <p:nvPr/>
              </p:nvSpPr>
              <p:spPr bwMode="auto">
                <a:xfrm>
                  <a:off x="1679" y="4137"/>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2" name="Freeform 18"/>
                <p:cNvSpPr>
                  <a:spLocks/>
                </p:cNvSpPr>
                <p:nvPr/>
              </p:nvSpPr>
              <p:spPr bwMode="auto">
                <a:xfrm>
                  <a:off x="1462" y="3991"/>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3" name="Freeform 19"/>
                <p:cNvSpPr>
                  <a:spLocks/>
                </p:cNvSpPr>
                <p:nvPr/>
              </p:nvSpPr>
              <p:spPr bwMode="auto">
                <a:xfrm>
                  <a:off x="1679" y="3933"/>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423" name="Group 20"/>
              <p:cNvGrpSpPr>
                <a:grpSpLocks/>
              </p:cNvGrpSpPr>
              <p:nvPr/>
            </p:nvGrpSpPr>
            <p:grpSpPr bwMode="auto">
              <a:xfrm>
                <a:off x="974" y="3933"/>
                <a:ext cx="364" cy="277"/>
                <a:chOff x="974" y="3933"/>
                <a:chExt cx="364" cy="277"/>
              </a:xfrm>
            </p:grpSpPr>
            <p:sp>
              <p:nvSpPr>
                <p:cNvPr id="57424" name="Freeform 21"/>
                <p:cNvSpPr>
                  <a:spLocks/>
                </p:cNvSpPr>
                <p:nvPr/>
              </p:nvSpPr>
              <p:spPr bwMode="auto">
                <a:xfrm>
                  <a:off x="974" y="3933"/>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5" name="Freeform 22"/>
                <p:cNvSpPr>
                  <a:spLocks/>
                </p:cNvSpPr>
                <p:nvPr/>
              </p:nvSpPr>
              <p:spPr bwMode="auto">
                <a:xfrm>
                  <a:off x="1105" y="4137"/>
                  <a:ext cx="233" cy="17"/>
                </a:xfrm>
                <a:custGeom>
                  <a:avLst/>
                  <a:gdLst>
                    <a:gd name="T0" fmla="*/ 16 w 233"/>
                    <a:gd name="T1" fmla="*/ 16 h 17"/>
                    <a:gd name="T2" fmla="*/ 0 w 233"/>
                    <a:gd name="T3" fmla="*/ 0 h 17"/>
                    <a:gd name="T4" fmla="*/ 217 w 233"/>
                    <a:gd name="T5" fmla="*/ 0 h 17"/>
                    <a:gd name="T6" fmla="*/ 232 w 233"/>
                    <a:gd name="T7" fmla="*/ 16 h 17"/>
                    <a:gd name="T8" fmla="*/ 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16" y="16"/>
                      </a:moveTo>
                      <a:lnTo>
                        <a:pt x="0" y="0"/>
                      </a:lnTo>
                      <a:lnTo>
                        <a:pt x="217" y="0"/>
                      </a:lnTo>
                      <a:lnTo>
                        <a:pt x="232" y="16"/>
                      </a:lnTo>
                      <a:lnTo>
                        <a:pt x="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6" name="Freeform 23"/>
                <p:cNvSpPr>
                  <a:spLocks/>
                </p:cNvSpPr>
                <p:nvPr/>
              </p:nvSpPr>
              <p:spPr bwMode="auto">
                <a:xfrm>
                  <a:off x="1105" y="4137"/>
                  <a:ext cx="17" cy="73"/>
                </a:xfrm>
                <a:custGeom>
                  <a:avLst/>
                  <a:gdLst>
                    <a:gd name="T0" fmla="*/ 16 w 17"/>
                    <a:gd name="T1" fmla="*/ 16 h 73"/>
                    <a:gd name="T2" fmla="*/ 0 w 17"/>
                    <a:gd name="T3" fmla="*/ 0 h 73"/>
                    <a:gd name="T4" fmla="*/ 0 w 17"/>
                    <a:gd name="T5" fmla="*/ 57 h 73"/>
                    <a:gd name="T6" fmla="*/ 16 w 17"/>
                    <a:gd name="T7" fmla="*/ 72 h 73"/>
                    <a:gd name="T8" fmla="*/ 16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16" y="16"/>
                      </a:moveTo>
                      <a:lnTo>
                        <a:pt x="0" y="0"/>
                      </a:lnTo>
                      <a:lnTo>
                        <a:pt x="0" y="57"/>
                      </a:lnTo>
                      <a:lnTo>
                        <a:pt x="16" y="72"/>
                      </a:lnTo>
                      <a:lnTo>
                        <a:pt x="16"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7" name="Freeform 24"/>
                <p:cNvSpPr>
                  <a:spLocks/>
                </p:cNvSpPr>
                <p:nvPr/>
              </p:nvSpPr>
              <p:spPr bwMode="auto">
                <a:xfrm>
                  <a:off x="1321" y="3991"/>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8" name="Freeform 25"/>
                <p:cNvSpPr>
                  <a:spLocks/>
                </p:cNvSpPr>
                <p:nvPr/>
              </p:nvSpPr>
              <p:spPr bwMode="auto">
                <a:xfrm>
                  <a:off x="1105" y="3933"/>
                  <a:ext cx="17" cy="59"/>
                </a:xfrm>
                <a:custGeom>
                  <a:avLst/>
                  <a:gdLst>
                    <a:gd name="T0" fmla="*/ 16 w 17"/>
                    <a:gd name="T1" fmla="*/ 58 h 59"/>
                    <a:gd name="T2" fmla="*/ 0 w 17"/>
                    <a:gd name="T3" fmla="*/ 58 h 59"/>
                    <a:gd name="T4" fmla="*/ 0 w 17"/>
                    <a:gd name="T5" fmla="*/ 0 h 59"/>
                    <a:gd name="T6" fmla="*/ 16 w 17"/>
                    <a:gd name="T7" fmla="*/ 16 h 59"/>
                    <a:gd name="T8" fmla="*/ 16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16" y="58"/>
                      </a:moveTo>
                      <a:lnTo>
                        <a:pt x="0" y="58"/>
                      </a:lnTo>
                      <a:lnTo>
                        <a:pt x="0" y="0"/>
                      </a:lnTo>
                      <a:lnTo>
                        <a:pt x="16" y="16"/>
                      </a:lnTo>
                      <a:lnTo>
                        <a:pt x="16"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3" name="Group 26"/>
            <p:cNvGrpSpPr>
              <a:grpSpLocks/>
            </p:cNvGrpSpPr>
            <p:nvPr/>
          </p:nvGrpSpPr>
          <p:grpSpPr bwMode="auto">
            <a:xfrm>
              <a:off x="2948" y="3067"/>
              <a:ext cx="1148" cy="232"/>
              <a:chOff x="2664" y="4179"/>
              <a:chExt cx="1148" cy="232"/>
            </a:xfrm>
          </p:grpSpPr>
          <p:sp>
            <p:nvSpPr>
              <p:cNvPr id="57417" name="Freeform 27"/>
              <p:cNvSpPr>
                <a:spLocks/>
              </p:cNvSpPr>
              <p:nvPr/>
            </p:nvSpPr>
            <p:spPr bwMode="auto">
              <a:xfrm>
                <a:off x="2715" y="4179"/>
                <a:ext cx="1097" cy="219"/>
              </a:xfrm>
              <a:custGeom>
                <a:avLst/>
                <a:gdLst>
                  <a:gd name="T0" fmla="*/ 0 w 1097"/>
                  <a:gd name="T1" fmla="*/ 48 h 219"/>
                  <a:gd name="T2" fmla="*/ 0 w 1097"/>
                  <a:gd name="T3" fmla="*/ 170 h 219"/>
                  <a:gd name="T4" fmla="*/ 682 w 1097"/>
                  <a:gd name="T5" fmla="*/ 170 h 219"/>
                  <a:gd name="T6" fmla="*/ 682 w 1097"/>
                  <a:gd name="T7" fmla="*/ 218 h 219"/>
                  <a:gd name="T8" fmla="*/ 1096 w 1097"/>
                  <a:gd name="T9" fmla="*/ 109 h 219"/>
                  <a:gd name="T10" fmla="*/ 682 w 1097"/>
                  <a:gd name="T11" fmla="*/ 0 h 219"/>
                  <a:gd name="T12" fmla="*/ 682 w 1097"/>
                  <a:gd name="T13" fmla="*/ 48 h 219"/>
                  <a:gd name="T14" fmla="*/ 0 w 1097"/>
                  <a:gd name="T15" fmla="*/ 48 h 21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97" h="219">
                    <a:moveTo>
                      <a:pt x="0" y="48"/>
                    </a:moveTo>
                    <a:lnTo>
                      <a:pt x="0" y="170"/>
                    </a:lnTo>
                    <a:lnTo>
                      <a:pt x="682" y="170"/>
                    </a:lnTo>
                    <a:lnTo>
                      <a:pt x="682" y="218"/>
                    </a:lnTo>
                    <a:lnTo>
                      <a:pt x="1096" y="109"/>
                    </a:lnTo>
                    <a:lnTo>
                      <a:pt x="682" y="0"/>
                    </a:lnTo>
                    <a:lnTo>
                      <a:pt x="682" y="48"/>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8" name="Freeform 28"/>
              <p:cNvSpPr>
                <a:spLocks/>
              </p:cNvSpPr>
              <p:nvPr/>
            </p:nvSpPr>
            <p:spPr bwMode="auto">
              <a:xfrm>
                <a:off x="2664" y="4349"/>
                <a:ext cx="738" cy="15"/>
              </a:xfrm>
              <a:custGeom>
                <a:avLst/>
                <a:gdLst>
                  <a:gd name="T0" fmla="*/ 686 w 738"/>
                  <a:gd name="T1" fmla="*/ 14 h 15"/>
                  <a:gd name="T2" fmla="*/ 737 w 738"/>
                  <a:gd name="T3" fmla="*/ 0 h 15"/>
                  <a:gd name="T4" fmla="*/ 51 w 738"/>
                  <a:gd name="T5" fmla="*/ 0 h 15"/>
                  <a:gd name="T6" fmla="*/ 0 w 738"/>
                  <a:gd name="T7" fmla="*/ 14 h 15"/>
                  <a:gd name="T8" fmla="*/ 686 w 738"/>
                  <a:gd name="T9" fmla="*/ 14 h 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38" h="15">
                    <a:moveTo>
                      <a:pt x="686" y="14"/>
                    </a:moveTo>
                    <a:lnTo>
                      <a:pt x="737" y="0"/>
                    </a:lnTo>
                    <a:lnTo>
                      <a:pt x="51" y="0"/>
                    </a:lnTo>
                    <a:lnTo>
                      <a:pt x="0" y="14"/>
                    </a:lnTo>
                    <a:lnTo>
                      <a:pt x="686"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9" name="Freeform 29"/>
              <p:cNvSpPr>
                <a:spLocks/>
              </p:cNvSpPr>
              <p:nvPr/>
            </p:nvSpPr>
            <p:spPr bwMode="auto">
              <a:xfrm>
                <a:off x="3350" y="4349"/>
                <a:ext cx="47" cy="62"/>
              </a:xfrm>
              <a:custGeom>
                <a:avLst/>
                <a:gdLst>
                  <a:gd name="T0" fmla="*/ 0 w 47"/>
                  <a:gd name="T1" fmla="*/ 14 h 62"/>
                  <a:gd name="T2" fmla="*/ 46 w 47"/>
                  <a:gd name="T3" fmla="*/ 0 h 62"/>
                  <a:gd name="T4" fmla="*/ 46 w 47"/>
                  <a:gd name="T5" fmla="*/ 48 h 62"/>
                  <a:gd name="T6" fmla="*/ 0 w 47"/>
                  <a:gd name="T7" fmla="*/ 61 h 62"/>
                  <a:gd name="T8" fmla="*/ 0 w 47"/>
                  <a:gd name="T9" fmla="*/ 14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62">
                    <a:moveTo>
                      <a:pt x="0" y="14"/>
                    </a:moveTo>
                    <a:lnTo>
                      <a:pt x="46" y="0"/>
                    </a:lnTo>
                    <a:lnTo>
                      <a:pt x="46" y="48"/>
                    </a:lnTo>
                    <a:lnTo>
                      <a:pt x="0" y="61"/>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0" name="Freeform 30"/>
              <p:cNvSpPr>
                <a:spLocks/>
              </p:cNvSpPr>
              <p:nvPr/>
            </p:nvSpPr>
            <p:spPr bwMode="auto">
              <a:xfrm>
                <a:off x="2664" y="4227"/>
                <a:ext cx="52" cy="137"/>
              </a:xfrm>
              <a:custGeom>
                <a:avLst/>
                <a:gdLst>
                  <a:gd name="T0" fmla="*/ 0 w 52"/>
                  <a:gd name="T1" fmla="*/ 14 h 137"/>
                  <a:gd name="T2" fmla="*/ 51 w 52"/>
                  <a:gd name="T3" fmla="*/ 0 h 137"/>
                  <a:gd name="T4" fmla="*/ 51 w 52"/>
                  <a:gd name="T5" fmla="*/ 123 h 137"/>
                  <a:gd name="T6" fmla="*/ 0 w 52"/>
                  <a:gd name="T7" fmla="*/ 136 h 137"/>
                  <a:gd name="T8" fmla="*/ 0 w 52"/>
                  <a:gd name="T9" fmla="*/ 14 h 1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2" h="137">
                    <a:moveTo>
                      <a:pt x="0" y="14"/>
                    </a:moveTo>
                    <a:lnTo>
                      <a:pt x="51" y="0"/>
                    </a:lnTo>
                    <a:lnTo>
                      <a:pt x="51" y="123"/>
                    </a:lnTo>
                    <a:lnTo>
                      <a:pt x="0" y="136"/>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1" name="Freeform 31"/>
              <p:cNvSpPr>
                <a:spLocks/>
              </p:cNvSpPr>
              <p:nvPr/>
            </p:nvSpPr>
            <p:spPr bwMode="auto">
              <a:xfrm>
                <a:off x="3350" y="4179"/>
                <a:ext cx="47" cy="49"/>
              </a:xfrm>
              <a:custGeom>
                <a:avLst/>
                <a:gdLst>
                  <a:gd name="T0" fmla="*/ 0 w 47"/>
                  <a:gd name="T1" fmla="*/ 48 h 49"/>
                  <a:gd name="T2" fmla="*/ 46 w 47"/>
                  <a:gd name="T3" fmla="*/ 48 h 49"/>
                  <a:gd name="T4" fmla="*/ 46 w 47"/>
                  <a:gd name="T5" fmla="*/ 0 h 49"/>
                  <a:gd name="T6" fmla="*/ 0 w 47"/>
                  <a:gd name="T7" fmla="*/ 13 h 49"/>
                  <a:gd name="T8" fmla="*/ 0 w 47"/>
                  <a:gd name="T9" fmla="*/ 48 h 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49">
                    <a:moveTo>
                      <a:pt x="0" y="48"/>
                    </a:moveTo>
                    <a:lnTo>
                      <a:pt x="46" y="48"/>
                    </a:lnTo>
                    <a:lnTo>
                      <a:pt x="46" y="0"/>
                    </a:lnTo>
                    <a:lnTo>
                      <a:pt x="0" y="13"/>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4" name="Group 32"/>
            <p:cNvGrpSpPr>
              <a:grpSpLocks/>
            </p:cNvGrpSpPr>
            <p:nvPr/>
          </p:nvGrpSpPr>
          <p:grpSpPr bwMode="auto">
            <a:xfrm>
              <a:off x="3128" y="2803"/>
              <a:ext cx="660" cy="262"/>
              <a:chOff x="2844" y="3915"/>
              <a:chExt cx="660" cy="262"/>
            </a:xfrm>
          </p:grpSpPr>
          <p:sp>
            <p:nvSpPr>
              <p:cNvPr id="57412" name="Freeform 33"/>
              <p:cNvSpPr>
                <a:spLocks/>
              </p:cNvSpPr>
              <p:nvPr/>
            </p:nvSpPr>
            <p:spPr bwMode="auto">
              <a:xfrm>
                <a:off x="2873" y="3915"/>
                <a:ext cx="631" cy="248"/>
              </a:xfrm>
              <a:custGeom>
                <a:avLst/>
                <a:gdLst>
                  <a:gd name="T0" fmla="*/ 0 w 631"/>
                  <a:gd name="T1" fmla="*/ 55 h 248"/>
                  <a:gd name="T2" fmla="*/ 0 w 631"/>
                  <a:gd name="T3" fmla="*/ 193 h 248"/>
                  <a:gd name="T4" fmla="*/ 392 w 631"/>
                  <a:gd name="T5" fmla="*/ 193 h 248"/>
                  <a:gd name="T6" fmla="*/ 392 w 631"/>
                  <a:gd name="T7" fmla="*/ 247 h 248"/>
                  <a:gd name="T8" fmla="*/ 630 w 631"/>
                  <a:gd name="T9" fmla="*/ 124 h 248"/>
                  <a:gd name="T10" fmla="*/ 392 w 631"/>
                  <a:gd name="T11" fmla="*/ 0 h 248"/>
                  <a:gd name="T12" fmla="*/ 392 w 631"/>
                  <a:gd name="T13" fmla="*/ 55 h 248"/>
                  <a:gd name="T14" fmla="*/ 0 w 631"/>
                  <a:gd name="T15" fmla="*/ 55 h 24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31" h="248">
                    <a:moveTo>
                      <a:pt x="0" y="55"/>
                    </a:moveTo>
                    <a:lnTo>
                      <a:pt x="0" y="193"/>
                    </a:lnTo>
                    <a:lnTo>
                      <a:pt x="392" y="193"/>
                    </a:lnTo>
                    <a:lnTo>
                      <a:pt x="392" y="247"/>
                    </a:lnTo>
                    <a:lnTo>
                      <a:pt x="630" y="124"/>
                    </a:lnTo>
                    <a:lnTo>
                      <a:pt x="392" y="0"/>
                    </a:lnTo>
                    <a:lnTo>
                      <a:pt x="392" y="55"/>
                    </a:lnTo>
                    <a:lnTo>
                      <a:pt x="0" y="55"/>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3" name="Freeform 34"/>
              <p:cNvSpPr>
                <a:spLocks/>
              </p:cNvSpPr>
              <p:nvPr/>
            </p:nvSpPr>
            <p:spPr bwMode="auto">
              <a:xfrm>
                <a:off x="2844" y="4108"/>
                <a:ext cx="422" cy="16"/>
              </a:xfrm>
              <a:custGeom>
                <a:avLst/>
                <a:gdLst>
                  <a:gd name="T0" fmla="*/ 392 w 422"/>
                  <a:gd name="T1" fmla="*/ 15 h 16"/>
                  <a:gd name="T2" fmla="*/ 421 w 422"/>
                  <a:gd name="T3" fmla="*/ 0 h 16"/>
                  <a:gd name="T4" fmla="*/ 27 w 422"/>
                  <a:gd name="T5" fmla="*/ 0 h 16"/>
                  <a:gd name="T6" fmla="*/ 0 w 422"/>
                  <a:gd name="T7" fmla="*/ 15 h 16"/>
                  <a:gd name="T8" fmla="*/ 392 w 422"/>
                  <a:gd name="T9" fmla="*/ 15 h 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2" h="16">
                    <a:moveTo>
                      <a:pt x="392" y="15"/>
                    </a:moveTo>
                    <a:lnTo>
                      <a:pt x="421" y="0"/>
                    </a:lnTo>
                    <a:lnTo>
                      <a:pt x="27" y="0"/>
                    </a:lnTo>
                    <a:lnTo>
                      <a:pt x="0" y="15"/>
                    </a:lnTo>
                    <a:lnTo>
                      <a:pt x="392" y="15"/>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4" name="Freeform 35"/>
              <p:cNvSpPr>
                <a:spLocks/>
              </p:cNvSpPr>
              <p:nvPr/>
            </p:nvSpPr>
            <p:spPr bwMode="auto">
              <a:xfrm>
                <a:off x="3236" y="4108"/>
                <a:ext cx="30" cy="69"/>
              </a:xfrm>
              <a:custGeom>
                <a:avLst/>
                <a:gdLst>
                  <a:gd name="T0" fmla="*/ 0 w 30"/>
                  <a:gd name="T1" fmla="*/ 15 h 69"/>
                  <a:gd name="T2" fmla="*/ 29 w 30"/>
                  <a:gd name="T3" fmla="*/ 0 h 69"/>
                  <a:gd name="T4" fmla="*/ 29 w 30"/>
                  <a:gd name="T5" fmla="*/ 54 h 69"/>
                  <a:gd name="T6" fmla="*/ 0 w 30"/>
                  <a:gd name="T7" fmla="*/ 68 h 69"/>
                  <a:gd name="T8" fmla="*/ 0 w 30"/>
                  <a:gd name="T9" fmla="*/ 15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69">
                    <a:moveTo>
                      <a:pt x="0" y="15"/>
                    </a:moveTo>
                    <a:lnTo>
                      <a:pt x="29" y="0"/>
                    </a:lnTo>
                    <a:lnTo>
                      <a:pt x="29" y="54"/>
                    </a:lnTo>
                    <a:lnTo>
                      <a:pt x="0" y="68"/>
                    </a:lnTo>
                    <a:lnTo>
                      <a:pt x="0" y="1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5" name="Freeform 36"/>
              <p:cNvSpPr>
                <a:spLocks/>
              </p:cNvSpPr>
              <p:nvPr/>
            </p:nvSpPr>
            <p:spPr bwMode="auto">
              <a:xfrm>
                <a:off x="2844" y="3970"/>
                <a:ext cx="30" cy="154"/>
              </a:xfrm>
              <a:custGeom>
                <a:avLst/>
                <a:gdLst>
                  <a:gd name="T0" fmla="*/ 0 w 30"/>
                  <a:gd name="T1" fmla="*/ 16 h 154"/>
                  <a:gd name="T2" fmla="*/ 29 w 30"/>
                  <a:gd name="T3" fmla="*/ 0 h 154"/>
                  <a:gd name="T4" fmla="*/ 29 w 30"/>
                  <a:gd name="T5" fmla="*/ 138 h 154"/>
                  <a:gd name="T6" fmla="*/ 0 w 30"/>
                  <a:gd name="T7" fmla="*/ 153 h 154"/>
                  <a:gd name="T8" fmla="*/ 0 w 30"/>
                  <a:gd name="T9" fmla="*/ 16 h 1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154">
                    <a:moveTo>
                      <a:pt x="0" y="16"/>
                    </a:moveTo>
                    <a:lnTo>
                      <a:pt x="29" y="0"/>
                    </a:lnTo>
                    <a:lnTo>
                      <a:pt x="29" y="138"/>
                    </a:lnTo>
                    <a:lnTo>
                      <a:pt x="0" y="153"/>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6" name="Freeform 37"/>
              <p:cNvSpPr>
                <a:spLocks/>
              </p:cNvSpPr>
              <p:nvPr/>
            </p:nvSpPr>
            <p:spPr bwMode="auto">
              <a:xfrm>
                <a:off x="3236" y="3915"/>
                <a:ext cx="30" cy="56"/>
              </a:xfrm>
              <a:custGeom>
                <a:avLst/>
                <a:gdLst>
                  <a:gd name="T0" fmla="*/ 0 w 30"/>
                  <a:gd name="T1" fmla="*/ 55 h 56"/>
                  <a:gd name="T2" fmla="*/ 29 w 30"/>
                  <a:gd name="T3" fmla="*/ 55 h 56"/>
                  <a:gd name="T4" fmla="*/ 29 w 30"/>
                  <a:gd name="T5" fmla="*/ 0 h 56"/>
                  <a:gd name="T6" fmla="*/ 0 w 30"/>
                  <a:gd name="T7" fmla="*/ 15 h 56"/>
                  <a:gd name="T8" fmla="*/ 0 w 30"/>
                  <a:gd name="T9" fmla="*/ 55 h 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56">
                    <a:moveTo>
                      <a:pt x="0" y="55"/>
                    </a:moveTo>
                    <a:lnTo>
                      <a:pt x="29" y="55"/>
                    </a:lnTo>
                    <a:lnTo>
                      <a:pt x="29" y="0"/>
                    </a:lnTo>
                    <a:lnTo>
                      <a:pt x="0" y="15"/>
                    </a:lnTo>
                    <a:lnTo>
                      <a:pt x="0" y="5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5" name="Group 38"/>
            <p:cNvGrpSpPr>
              <a:grpSpLocks/>
            </p:cNvGrpSpPr>
            <p:nvPr/>
          </p:nvGrpSpPr>
          <p:grpSpPr bwMode="auto">
            <a:xfrm>
              <a:off x="1258" y="1447"/>
              <a:ext cx="852" cy="286"/>
              <a:chOff x="974" y="2559"/>
              <a:chExt cx="852" cy="286"/>
            </a:xfrm>
          </p:grpSpPr>
          <p:grpSp>
            <p:nvGrpSpPr>
              <p:cNvPr id="57394" name="Group 39"/>
              <p:cNvGrpSpPr>
                <a:grpSpLocks/>
              </p:cNvGrpSpPr>
              <p:nvPr/>
            </p:nvGrpSpPr>
            <p:grpSpPr bwMode="auto">
              <a:xfrm>
                <a:off x="1462" y="2568"/>
                <a:ext cx="364" cy="277"/>
                <a:chOff x="1462" y="2568"/>
                <a:chExt cx="364" cy="277"/>
              </a:xfrm>
            </p:grpSpPr>
            <p:sp>
              <p:nvSpPr>
                <p:cNvPr id="57407" name="Freeform 40"/>
                <p:cNvSpPr>
                  <a:spLocks/>
                </p:cNvSpPr>
                <p:nvPr/>
              </p:nvSpPr>
              <p:spPr bwMode="auto">
                <a:xfrm>
                  <a:off x="1462" y="2568"/>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8" name="Freeform 41"/>
                <p:cNvSpPr>
                  <a:spLocks/>
                </p:cNvSpPr>
                <p:nvPr/>
              </p:nvSpPr>
              <p:spPr bwMode="auto">
                <a:xfrm>
                  <a:off x="1592" y="2772"/>
                  <a:ext cx="234" cy="17"/>
                </a:xfrm>
                <a:custGeom>
                  <a:avLst/>
                  <a:gdLst>
                    <a:gd name="T0" fmla="*/ 16 w 234"/>
                    <a:gd name="T1" fmla="*/ 16 h 17"/>
                    <a:gd name="T2" fmla="*/ 0 w 234"/>
                    <a:gd name="T3" fmla="*/ 0 h 17"/>
                    <a:gd name="T4" fmla="*/ 217 w 234"/>
                    <a:gd name="T5" fmla="*/ 0 h 17"/>
                    <a:gd name="T6" fmla="*/ 233 w 234"/>
                    <a:gd name="T7" fmla="*/ 16 h 17"/>
                    <a:gd name="T8" fmla="*/ 16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16" y="16"/>
                      </a:moveTo>
                      <a:lnTo>
                        <a:pt x="0" y="0"/>
                      </a:lnTo>
                      <a:lnTo>
                        <a:pt x="217" y="0"/>
                      </a:lnTo>
                      <a:lnTo>
                        <a:pt x="233" y="16"/>
                      </a:lnTo>
                      <a:lnTo>
                        <a:pt x="16"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9" name="Freeform 42"/>
                <p:cNvSpPr>
                  <a:spLocks/>
                </p:cNvSpPr>
                <p:nvPr/>
              </p:nvSpPr>
              <p:spPr bwMode="auto">
                <a:xfrm>
                  <a:off x="1593" y="2772"/>
                  <a:ext cx="16" cy="73"/>
                </a:xfrm>
                <a:custGeom>
                  <a:avLst/>
                  <a:gdLst>
                    <a:gd name="T0" fmla="*/ 15 w 16"/>
                    <a:gd name="T1" fmla="*/ 16 h 73"/>
                    <a:gd name="T2" fmla="*/ 0 w 16"/>
                    <a:gd name="T3" fmla="*/ 0 h 73"/>
                    <a:gd name="T4" fmla="*/ 0 w 16"/>
                    <a:gd name="T5" fmla="*/ 57 h 73"/>
                    <a:gd name="T6" fmla="*/ 15 w 16"/>
                    <a:gd name="T7" fmla="*/ 72 h 73"/>
                    <a:gd name="T8" fmla="*/ 15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15" y="16"/>
                      </a:moveTo>
                      <a:lnTo>
                        <a:pt x="0" y="0"/>
                      </a:lnTo>
                      <a:lnTo>
                        <a:pt x="0" y="57"/>
                      </a:lnTo>
                      <a:lnTo>
                        <a:pt x="15" y="72"/>
                      </a:lnTo>
                      <a:lnTo>
                        <a:pt x="15"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0" name="Freeform 43"/>
                <p:cNvSpPr>
                  <a:spLocks/>
                </p:cNvSpPr>
                <p:nvPr/>
              </p:nvSpPr>
              <p:spPr bwMode="auto">
                <a:xfrm>
                  <a:off x="1809" y="2626"/>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1" name="Freeform 44"/>
                <p:cNvSpPr>
                  <a:spLocks/>
                </p:cNvSpPr>
                <p:nvPr/>
              </p:nvSpPr>
              <p:spPr bwMode="auto">
                <a:xfrm>
                  <a:off x="1593" y="2568"/>
                  <a:ext cx="16" cy="59"/>
                </a:xfrm>
                <a:custGeom>
                  <a:avLst/>
                  <a:gdLst>
                    <a:gd name="T0" fmla="*/ 15 w 16"/>
                    <a:gd name="T1" fmla="*/ 58 h 59"/>
                    <a:gd name="T2" fmla="*/ 0 w 16"/>
                    <a:gd name="T3" fmla="*/ 58 h 59"/>
                    <a:gd name="T4" fmla="*/ 0 w 16"/>
                    <a:gd name="T5" fmla="*/ 0 h 59"/>
                    <a:gd name="T6" fmla="*/ 15 w 16"/>
                    <a:gd name="T7" fmla="*/ 16 h 59"/>
                    <a:gd name="T8" fmla="*/ 15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15" y="58"/>
                      </a:moveTo>
                      <a:lnTo>
                        <a:pt x="0" y="58"/>
                      </a:lnTo>
                      <a:lnTo>
                        <a:pt x="0" y="0"/>
                      </a:lnTo>
                      <a:lnTo>
                        <a:pt x="15" y="16"/>
                      </a:lnTo>
                      <a:lnTo>
                        <a:pt x="15"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5" name="Group 45"/>
              <p:cNvGrpSpPr>
                <a:grpSpLocks/>
              </p:cNvGrpSpPr>
              <p:nvPr/>
            </p:nvGrpSpPr>
            <p:grpSpPr bwMode="auto">
              <a:xfrm>
                <a:off x="974" y="2568"/>
                <a:ext cx="364" cy="277"/>
                <a:chOff x="974" y="2568"/>
                <a:chExt cx="364" cy="277"/>
              </a:xfrm>
            </p:grpSpPr>
            <p:sp>
              <p:nvSpPr>
                <p:cNvPr id="57402" name="Freeform 46"/>
                <p:cNvSpPr>
                  <a:spLocks/>
                </p:cNvSpPr>
                <p:nvPr/>
              </p:nvSpPr>
              <p:spPr bwMode="auto">
                <a:xfrm>
                  <a:off x="990" y="2568"/>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3" name="Freeform 47"/>
                <p:cNvSpPr>
                  <a:spLocks/>
                </p:cNvSpPr>
                <p:nvPr/>
              </p:nvSpPr>
              <p:spPr bwMode="auto">
                <a:xfrm>
                  <a:off x="974" y="2772"/>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4" name="Freeform 48"/>
                <p:cNvSpPr>
                  <a:spLocks/>
                </p:cNvSpPr>
                <p:nvPr/>
              </p:nvSpPr>
              <p:spPr bwMode="auto">
                <a:xfrm>
                  <a:off x="1190" y="2772"/>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5" name="Freeform 49"/>
                <p:cNvSpPr>
                  <a:spLocks/>
                </p:cNvSpPr>
                <p:nvPr/>
              </p:nvSpPr>
              <p:spPr bwMode="auto">
                <a:xfrm>
                  <a:off x="974" y="2626"/>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6" name="Freeform 50"/>
                <p:cNvSpPr>
                  <a:spLocks/>
                </p:cNvSpPr>
                <p:nvPr/>
              </p:nvSpPr>
              <p:spPr bwMode="auto">
                <a:xfrm>
                  <a:off x="1190" y="2568"/>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6" name="Group 51"/>
              <p:cNvGrpSpPr>
                <a:grpSpLocks/>
              </p:cNvGrpSpPr>
              <p:nvPr/>
            </p:nvGrpSpPr>
            <p:grpSpPr bwMode="auto">
              <a:xfrm>
                <a:off x="974" y="2559"/>
                <a:ext cx="364" cy="277"/>
                <a:chOff x="974" y="2559"/>
                <a:chExt cx="364" cy="277"/>
              </a:xfrm>
            </p:grpSpPr>
            <p:sp>
              <p:nvSpPr>
                <p:cNvPr id="57397" name="Freeform 52"/>
                <p:cNvSpPr>
                  <a:spLocks/>
                </p:cNvSpPr>
                <p:nvPr/>
              </p:nvSpPr>
              <p:spPr bwMode="auto">
                <a:xfrm>
                  <a:off x="990" y="255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8" name="Freeform 53"/>
                <p:cNvSpPr>
                  <a:spLocks/>
                </p:cNvSpPr>
                <p:nvPr/>
              </p:nvSpPr>
              <p:spPr bwMode="auto">
                <a:xfrm>
                  <a:off x="974" y="276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9" name="Freeform 54"/>
                <p:cNvSpPr>
                  <a:spLocks/>
                </p:cNvSpPr>
                <p:nvPr/>
              </p:nvSpPr>
              <p:spPr bwMode="auto">
                <a:xfrm>
                  <a:off x="1190" y="276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0" name="Freeform 55"/>
                <p:cNvSpPr>
                  <a:spLocks/>
                </p:cNvSpPr>
                <p:nvPr/>
              </p:nvSpPr>
              <p:spPr bwMode="auto">
                <a:xfrm>
                  <a:off x="974" y="261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1" name="Freeform 56"/>
                <p:cNvSpPr>
                  <a:spLocks/>
                </p:cNvSpPr>
                <p:nvPr/>
              </p:nvSpPr>
              <p:spPr bwMode="auto">
                <a:xfrm>
                  <a:off x="1190" y="255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6" name="Group 57"/>
            <p:cNvGrpSpPr>
              <a:grpSpLocks/>
            </p:cNvGrpSpPr>
            <p:nvPr/>
          </p:nvGrpSpPr>
          <p:grpSpPr bwMode="auto">
            <a:xfrm>
              <a:off x="2646" y="1459"/>
              <a:ext cx="364" cy="277"/>
              <a:chOff x="2362" y="2571"/>
              <a:chExt cx="364" cy="277"/>
            </a:xfrm>
          </p:grpSpPr>
          <p:sp>
            <p:nvSpPr>
              <p:cNvPr id="57389" name="Freeform 58"/>
              <p:cNvSpPr>
                <a:spLocks/>
              </p:cNvSpPr>
              <p:nvPr/>
            </p:nvSpPr>
            <p:spPr bwMode="auto">
              <a:xfrm>
                <a:off x="2378" y="2571"/>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0" name="Freeform 59"/>
              <p:cNvSpPr>
                <a:spLocks/>
              </p:cNvSpPr>
              <p:nvPr/>
            </p:nvSpPr>
            <p:spPr bwMode="auto">
              <a:xfrm>
                <a:off x="2362" y="2775"/>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1" name="Freeform 60"/>
              <p:cNvSpPr>
                <a:spLocks/>
              </p:cNvSpPr>
              <p:nvPr/>
            </p:nvSpPr>
            <p:spPr bwMode="auto">
              <a:xfrm>
                <a:off x="2579" y="2775"/>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2" name="Freeform 61"/>
              <p:cNvSpPr>
                <a:spLocks/>
              </p:cNvSpPr>
              <p:nvPr/>
            </p:nvSpPr>
            <p:spPr bwMode="auto">
              <a:xfrm>
                <a:off x="2362" y="2629"/>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3" name="Freeform 62"/>
              <p:cNvSpPr>
                <a:spLocks/>
              </p:cNvSpPr>
              <p:nvPr/>
            </p:nvSpPr>
            <p:spPr bwMode="auto">
              <a:xfrm>
                <a:off x="2579" y="2571"/>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7" name="Group 63"/>
            <p:cNvGrpSpPr>
              <a:grpSpLocks/>
            </p:cNvGrpSpPr>
            <p:nvPr/>
          </p:nvGrpSpPr>
          <p:grpSpPr bwMode="auto">
            <a:xfrm>
              <a:off x="2644" y="1807"/>
              <a:ext cx="364" cy="277"/>
              <a:chOff x="2360" y="2919"/>
              <a:chExt cx="364" cy="277"/>
            </a:xfrm>
          </p:grpSpPr>
          <p:sp>
            <p:nvSpPr>
              <p:cNvPr id="57384" name="Freeform 64"/>
              <p:cNvSpPr>
                <a:spLocks/>
              </p:cNvSpPr>
              <p:nvPr/>
            </p:nvSpPr>
            <p:spPr bwMode="auto">
              <a:xfrm>
                <a:off x="2376" y="291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7FFF7F"/>
                  </a:gs>
                  <a:gs pos="100000">
                    <a:srgbClr val="00FF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5" name="Freeform 65"/>
              <p:cNvSpPr>
                <a:spLocks/>
              </p:cNvSpPr>
              <p:nvPr/>
            </p:nvSpPr>
            <p:spPr bwMode="auto">
              <a:xfrm>
                <a:off x="2360" y="312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7F9F7F"/>
                  </a:gs>
                  <a:gs pos="100000">
                    <a:srgbClr val="004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6" name="Freeform 66"/>
              <p:cNvSpPr>
                <a:spLocks/>
              </p:cNvSpPr>
              <p:nvPr/>
            </p:nvSpPr>
            <p:spPr bwMode="auto">
              <a:xfrm>
                <a:off x="2576" y="312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7" name="Freeform 67"/>
              <p:cNvSpPr>
                <a:spLocks/>
              </p:cNvSpPr>
              <p:nvPr/>
            </p:nvSpPr>
            <p:spPr bwMode="auto">
              <a:xfrm>
                <a:off x="2360" y="297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8" name="Freeform 68"/>
              <p:cNvSpPr>
                <a:spLocks/>
              </p:cNvSpPr>
              <p:nvPr/>
            </p:nvSpPr>
            <p:spPr bwMode="auto">
              <a:xfrm>
                <a:off x="2576" y="291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8" name="Group 69"/>
            <p:cNvGrpSpPr>
              <a:grpSpLocks/>
            </p:cNvGrpSpPr>
            <p:nvPr/>
          </p:nvGrpSpPr>
          <p:grpSpPr bwMode="auto">
            <a:xfrm>
              <a:off x="2460" y="1523"/>
              <a:ext cx="154" cy="148"/>
              <a:chOff x="2176" y="2635"/>
              <a:chExt cx="154" cy="148"/>
            </a:xfrm>
          </p:grpSpPr>
          <p:sp>
            <p:nvSpPr>
              <p:cNvPr id="57382" name="Rectangle 70"/>
              <p:cNvSpPr>
                <a:spLocks noChangeArrowheads="1"/>
              </p:cNvSpPr>
              <p:nvPr/>
            </p:nvSpPr>
            <p:spPr bwMode="auto">
              <a:xfrm>
                <a:off x="2176" y="2647"/>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3" name="Rectangle 71"/>
              <p:cNvSpPr>
                <a:spLocks noChangeArrowheads="1"/>
              </p:cNvSpPr>
              <p:nvPr/>
            </p:nvSpPr>
            <p:spPr bwMode="auto">
              <a:xfrm>
                <a:off x="2194" y="2635"/>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grpSp>
          <p:nvGrpSpPr>
            <p:cNvPr id="57359" name="Group 72"/>
            <p:cNvGrpSpPr>
              <a:grpSpLocks/>
            </p:cNvGrpSpPr>
            <p:nvPr/>
          </p:nvGrpSpPr>
          <p:grpSpPr bwMode="auto">
            <a:xfrm>
              <a:off x="2460" y="1871"/>
              <a:ext cx="154" cy="148"/>
              <a:chOff x="2176" y="2983"/>
              <a:chExt cx="154" cy="148"/>
            </a:xfrm>
          </p:grpSpPr>
          <p:sp>
            <p:nvSpPr>
              <p:cNvPr id="57380" name="Rectangle 73"/>
              <p:cNvSpPr>
                <a:spLocks noChangeArrowheads="1"/>
              </p:cNvSpPr>
              <p:nvPr/>
            </p:nvSpPr>
            <p:spPr bwMode="auto">
              <a:xfrm>
                <a:off x="2176" y="2995"/>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1" name="Rectangle 74"/>
              <p:cNvSpPr>
                <a:spLocks noChangeArrowheads="1"/>
              </p:cNvSpPr>
              <p:nvPr/>
            </p:nvSpPr>
            <p:spPr bwMode="auto">
              <a:xfrm>
                <a:off x="2194" y="2983"/>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sp>
          <p:nvSpPr>
            <p:cNvPr id="57360" name="Rectangle 75"/>
            <p:cNvSpPr>
              <a:spLocks noChangeArrowheads="1"/>
            </p:cNvSpPr>
            <p:nvPr/>
          </p:nvSpPr>
          <p:spPr bwMode="auto">
            <a:xfrm rot="-5400000">
              <a:off x="401" y="3018"/>
              <a:ext cx="910" cy="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800">
                  <a:latin typeface="Comic Sans MS" pitchFamily="66" charset="0"/>
                </a:rPr>
                <a:t>Unassertive</a:t>
              </a:r>
              <a:endParaRPr lang="en-US" altLang="zh-TW" sz="1800">
                <a:latin typeface="Times New Roman" pitchFamily="18" charset="0"/>
              </a:endParaRPr>
            </a:p>
          </p:txBody>
        </p:sp>
        <p:sp>
          <p:nvSpPr>
            <p:cNvPr id="57361" name="Rectangle 76"/>
            <p:cNvSpPr>
              <a:spLocks noChangeArrowheads="1"/>
            </p:cNvSpPr>
            <p:nvPr/>
          </p:nvSpPr>
          <p:spPr bwMode="auto">
            <a:xfrm rot="-5400000">
              <a:off x="447" y="1328"/>
              <a:ext cx="834" cy="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000">
                  <a:latin typeface="Comic Sans MS" pitchFamily="66" charset="0"/>
                </a:rPr>
                <a:t>Assertive</a:t>
              </a:r>
            </a:p>
          </p:txBody>
        </p:sp>
        <p:sp>
          <p:nvSpPr>
            <p:cNvPr id="57362" name="Rectangle 77"/>
            <p:cNvSpPr>
              <a:spLocks noChangeArrowheads="1"/>
            </p:cNvSpPr>
            <p:nvPr/>
          </p:nvSpPr>
          <p:spPr bwMode="auto">
            <a:xfrm>
              <a:off x="1023" y="3584"/>
              <a:ext cx="892"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Unco-operative</a:t>
              </a:r>
            </a:p>
          </p:txBody>
        </p:sp>
        <p:sp>
          <p:nvSpPr>
            <p:cNvPr id="57363" name="Rectangle 78"/>
            <p:cNvSpPr>
              <a:spLocks noChangeArrowheads="1"/>
            </p:cNvSpPr>
            <p:nvPr/>
          </p:nvSpPr>
          <p:spPr bwMode="auto">
            <a:xfrm>
              <a:off x="3288" y="3584"/>
              <a:ext cx="76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Co-operative</a:t>
              </a:r>
            </a:p>
          </p:txBody>
        </p:sp>
        <p:grpSp>
          <p:nvGrpSpPr>
            <p:cNvPr id="57364" name="Group 79"/>
            <p:cNvGrpSpPr>
              <a:grpSpLocks/>
            </p:cNvGrpSpPr>
            <p:nvPr/>
          </p:nvGrpSpPr>
          <p:grpSpPr bwMode="auto">
            <a:xfrm>
              <a:off x="1100" y="1231"/>
              <a:ext cx="36" cy="2287"/>
              <a:chOff x="816" y="2343"/>
              <a:chExt cx="36" cy="2287"/>
            </a:xfrm>
          </p:grpSpPr>
          <p:sp>
            <p:nvSpPr>
              <p:cNvPr id="57378" name="Line 80"/>
              <p:cNvSpPr>
                <a:spLocks noChangeShapeType="1"/>
              </p:cNvSpPr>
              <p:nvPr/>
            </p:nvSpPr>
            <p:spPr bwMode="auto">
              <a:xfrm>
                <a:off x="852" y="2343"/>
                <a:ext cx="0" cy="2287"/>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9" name="Line 81"/>
              <p:cNvSpPr>
                <a:spLocks noChangeShapeType="1"/>
              </p:cNvSpPr>
              <p:nvPr/>
            </p:nvSpPr>
            <p:spPr bwMode="auto">
              <a:xfrm>
                <a:off x="816" y="2343"/>
                <a:ext cx="0" cy="2287"/>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65" name="Group 82"/>
            <p:cNvGrpSpPr>
              <a:grpSpLocks/>
            </p:cNvGrpSpPr>
            <p:nvPr/>
          </p:nvGrpSpPr>
          <p:grpSpPr bwMode="auto">
            <a:xfrm>
              <a:off x="1127" y="3496"/>
              <a:ext cx="2989" cy="42"/>
              <a:chOff x="843" y="4608"/>
              <a:chExt cx="2989" cy="42"/>
            </a:xfrm>
          </p:grpSpPr>
          <p:sp>
            <p:nvSpPr>
              <p:cNvPr id="57376" name="Line 83"/>
              <p:cNvSpPr>
                <a:spLocks noChangeShapeType="1"/>
              </p:cNvSpPr>
              <p:nvPr/>
            </p:nvSpPr>
            <p:spPr bwMode="auto">
              <a:xfrm>
                <a:off x="843" y="4608"/>
                <a:ext cx="2989" cy="0"/>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7" name="Line 84"/>
              <p:cNvSpPr>
                <a:spLocks noChangeShapeType="1"/>
              </p:cNvSpPr>
              <p:nvPr/>
            </p:nvSpPr>
            <p:spPr bwMode="auto">
              <a:xfrm>
                <a:off x="843" y="4650"/>
                <a:ext cx="2989" cy="0"/>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7366" name="Oval 85"/>
            <p:cNvSpPr>
              <a:spLocks noChangeArrowheads="1"/>
            </p:cNvSpPr>
            <p:nvPr/>
          </p:nvSpPr>
          <p:spPr bwMode="auto">
            <a:xfrm>
              <a:off x="1068" y="1152"/>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7" name="Oval 86"/>
            <p:cNvSpPr>
              <a:spLocks noChangeArrowheads="1"/>
            </p:cNvSpPr>
            <p:nvPr/>
          </p:nvSpPr>
          <p:spPr bwMode="auto">
            <a:xfrm>
              <a:off x="1056"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8" name="Oval 87"/>
            <p:cNvSpPr>
              <a:spLocks noChangeArrowheads="1"/>
            </p:cNvSpPr>
            <p:nvPr/>
          </p:nvSpPr>
          <p:spPr bwMode="auto">
            <a:xfrm>
              <a:off x="4080"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9" name="Oval 88"/>
            <p:cNvSpPr>
              <a:spLocks noChangeArrowheads="1"/>
            </p:cNvSpPr>
            <p:nvPr/>
          </p:nvSpPr>
          <p:spPr bwMode="auto">
            <a:xfrm>
              <a:off x="2640" y="2126"/>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0" name="Oval 89"/>
            <p:cNvSpPr>
              <a:spLocks noChangeArrowheads="1"/>
            </p:cNvSpPr>
            <p:nvPr/>
          </p:nvSpPr>
          <p:spPr bwMode="auto">
            <a:xfrm>
              <a:off x="4068" y="1250"/>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1" name="Rectangle 90"/>
            <p:cNvSpPr>
              <a:spLocks noChangeArrowheads="1"/>
            </p:cNvSpPr>
            <p:nvPr/>
          </p:nvSpPr>
          <p:spPr bwMode="auto">
            <a:xfrm>
              <a:off x="1361" y="1232"/>
              <a:ext cx="63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Competing</a:t>
              </a:r>
            </a:p>
          </p:txBody>
        </p:sp>
        <p:sp>
          <p:nvSpPr>
            <p:cNvPr id="57372" name="Rectangle 91"/>
            <p:cNvSpPr>
              <a:spLocks noChangeArrowheads="1"/>
            </p:cNvSpPr>
            <p:nvPr/>
          </p:nvSpPr>
          <p:spPr bwMode="auto">
            <a:xfrm>
              <a:off x="3219" y="1184"/>
              <a:ext cx="779"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Collaborating</a:t>
              </a:r>
              <a:endParaRPr lang="en-US" altLang="zh-TW" sz="1800">
                <a:latin typeface="Times New Roman" pitchFamily="18" charset="0"/>
              </a:endParaRPr>
            </a:p>
          </p:txBody>
        </p:sp>
        <p:sp>
          <p:nvSpPr>
            <p:cNvPr id="57373" name="Rectangle 92"/>
            <p:cNvSpPr>
              <a:spLocks noChangeArrowheads="1"/>
            </p:cNvSpPr>
            <p:nvPr/>
          </p:nvSpPr>
          <p:spPr bwMode="auto">
            <a:xfrm>
              <a:off x="2306" y="2288"/>
              <a:ext cx="80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Compromising</a:t>
              </a:r>
            </a:p>
          </p:txBody>
        </p:sp>
        <p:sp>
          <p:nvSpPr>
            <p:cNvPr id="57374" name="Rectangle 93"/>
            <p:cNvSpPr>
              <a:spLocks noChangeArrowheads="1"/>
            </p:cNvSpPr>
            <p:nvPr/>
          </p:nvSpPr>
          <p:spPr bwMode="auto">
            <a:xfrm>
              <a:off x="1432" y="3140"/>
              <a:ext cx="53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Avoiding</a:t>
              </a:r>
            </a:p>
          </p:txBody>
        </p:sp>
        <p:sp>
          <p:nvSpPr>
            <p:cNvPr id="57375" name="Rectangle 94"/>
            <p:cNvSpPr>
              <a:spLocks noChangeArrowheads="1"/>
            </p:cNvSpPr>
            <p:nvPr/>
          </p:nvSpPr>
          <p:spPr bwMode="auto">
            <a:xfrm>
              <a:off x="2913" y="3284"/>
              <a:ext cx="910"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Accommodating</a:t>
              </a:r>
            </a:p>
          </p:txBody>
        </p:sp>
      </p:grpSp>
      <p:sp>
        <p:nvSpPr>
          <p:cNvPr id="57347" name="Text Box 95"/>
          <p:cNvSpPr txBox="1">
            <a:spLocks noChangeArrowheads="1"/>
          </p:cNvSpPr>
          <p:nvPr/>
        </p:nvSpPr>
        <p:spPr bwMode="auto">
          <a:xfrm>
            <a:off x="1239838" y="534988"/>
            <a:ext cx="647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endParaRPr lang="en-US" altLang="en-US" sz="2400">
              <a:latin typeface="Times New Roman" pitchFamily="18" charset="0"/>
            </a:endParaRPr>
          </a:p>
        </p:txBody>
      </p:sp>
      <p:sp>
        <p:nvSpPr>
          <p:cNvPr id="98400" name="Text Box 96"/>
          <p:cNvSpPr txBox="1">
            <a:spLocks noChangeArrowheads="1"/>
          </p:cNvSpPr>
          <p:nvPr/>
        </p:nvSpPr>
        <p:spPr bwMode="auto">
          <a:xfrm>
            <a:off x="19050" y="115888"/>
            <a:ext cx="8153400"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TW" sz="3600" dirty="0">
                <a:latin typeface="+mj-lt"/>
                <a:cs typeface="Arial" charset="0"/>
              </a:rPr>
              <a:t>Conflict Handling Styles</a:t>
            </a:r>
          </a:p>
        </p:txBody>
      </p:sp>
      <p:sp>
        <p:nvSpPr>
          <p:cNvPr id="2" name="TextBox 1"/>
          <p:cNvSpPr txBox="1"/>
          <p:nvPr/>
        </p:nvSpPr>
        <p:spPr>
          <a:xfrm>
            <a:off x="6127510" y="255072"/>
            <a:ext cx="2619068" cy="369332"/>
          </a:xfrm>
          <a:prstGeom prst="rect">
            <a:avLst/>
          </a:prstGeom>
          <a:noFill/>
        </p:spPr>
        <p:txBody>
          <a:bodyPr wrap="square" rtlCol="0">
            <a:spAutoFit/>
          </a:bodyPr>
          <a:lstStyle/>
          <a:p>
            <a:r>
              <a:rPr lang="en-GB" dirty="0"/>
              <a:t>Thomas/</a:t>
            </a:r>
            <a:r>
              <a:rPr lang="en-GB" dirty="0" err="1"/>
              <a:t>Kilman</a:t>
            </a:r>
            <a:endParaRPr lang="en-GB" dirty="0"/>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3" name="Ink 2">
                <a:extLst>
                  <a:ext uri="{FF2B5EF4-FFF2-40B4-BE49-F238E27FC236}">
                    <a16:creationId xmlns:a16="http://schemas.microsoft.com/office/drawing/2014/main" id="{12E1FAE5-A58E-4DC2-A5BE-1E970E94E212}"/>
                  </a:ext>
                </a:extLst>
              </p14:cNvPr>
              <p14:cNvContentPartPr/>
              <p14:nvPr>
                <p:extLst>
                  <p:ext uri="{42D2F446-02D8-4167-A562-619A0277C38B}">
                    <p15:isNarration xmlns:p15="http://schemas.microsoft.com/office/powerpoint/2012/main" val="1"/>
                  </p:ext>
                </p:extLst>
              </p14:nvPr>
            </p14:nvContentPartPr>
            <p14:xfrm>
              <a:off x="5948099" y="3717179"/>
              <a:ext cx="2" cy="2"/>
            </p14:xfrm>
          </p:contentPart>
        </mc:Choice>
        <mc:Fallback>
          <p:pic>
            <p:nvPicPr>
              <p:cNvPr id="3" name="Ink 2">
                <a:extLst>
                  <a:ext uri="{FF2B5EF4-FFF2-40B4-BE49-F238E27FC236}">
                    <a16:creationId xmlns:a16="http://schemas.microsoft.com/office/drawing/2014/main" id="{12E1FAE5-A58E-4DC2-A5BE-1E970E94E212}"/>
                  </a:ext>
                </a:extLst>
              </p:cNvPr>
              <p:cNvPicPr>
                <a:picLocks noGrp="1" noRot="1" noChangeAspect="1" noMove="1" noResize="1" noEditPoints="1" noAdjustHandles="1" noChangeArrowheads="1" noChangeShapeType="1"/>
              </p:cNvPicPr>
              <p:nvPr/>
            </p:nvPicPr>
            <p:blipFill>
              <a:blip r:embed="rId6"/>
              <a:stretch>
                <a:fillRect/>
              </a:stretch>
            </p:blipFill>
            <p:spPr>
              <a:xfrm>
                <a:off x="5948099" y="3717179"/>
                <a:ext cx="2" cy="2"/>
              </a:xfrm>
              <a:prstGeom prst="rect">
                <a:avLst/>
              </a:prstGeom>
            </p:spPr>
          </p:pic>
        </mc:Fallback>
      </mc:AlternateContent>
      <p:pic>
        <p:nvPicPr>
          <p:cNvPr id="4" name="Audio 3">
            <a:hlinkClick r:id="" action="ppaction://media"/>
            <a:extLst>
              <a:ext uri="{FF2B5EF4-FFF2-40B4-BE49-F238E27FC236}">
                <a16:creationId xmlns:a16="http://schemas.microsoft.com/office/drawing/2014/main" id="{430371D3-BAC4-4C28-A5ED-C7AE040AFDC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061886115"/>
      </p:ext>
    </p:extLst>
  </p:cSld>
  <p:clrMapOvr>
    <a:masterClrMapping/>
  </p:clrMapOvr>
  <p:transition spd="slow" advTm="16612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59"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md type="call" cmd="playFrom(0.0)">
                                      <p:cBhvr>
                                        <p:cTn id="9"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p:txBody>
          <a:bodyPr/>
          <a:lstStyle/>
          <a:p>
            <a:r>
              <a:rPr lang="en-US" altLang="en-US"/>
              <a:t>Avoiding  </a:t>
            </a:r>
          </a:p>
          <a:p>
            <a:r>
              <a:rPr lang="en-US" altLang="en-US"/>
              <a:t>Accommodating </a:t>
            </a:r>
          </a:p>
          <a:p>
            <a:r>
              <a:rPr lang="en-US" altLang="en-US"/>
              <a:t>Competing</a:t>
            </a:r>
          </a:p>
          <a:p>
            <a:r>
              <a:rPr lang="en-US" altLang="en-US"/>
              <a:t>Compromising</a:t>
            </a:r>
          </a:p>
          <a:p>
            <a:r>
              <a:rPr lang="en-US" altLang="en-US"/>
              <a:t>Collaborating</a:t>
            </a:r>
          </a:p>
        </p:txBody>
      </p:sp>
      <p:sp>
        <p:nvSpPr>
          <p:cNvPr id="26627" name="Title 2"/>
          <p:cNvSpPr>
            <a:spLocks noGrp="1"/>
          </p:cNvSpPr>
          <p:nvPr>
            <p:ph type="title"/>
          </p:nvPr>
        </p:nvSpPr>
        <p:spPr/>
        <p:txBody>
          <a:bodyPr/>
          <a:lstStyle/>
          <a:p>
            <a:r>
              <a:rPr lang="en-US" altLang="en-US"/>
              <a:t>Ways we handle conflict</a:t>
            </a:r>
            <a:endParaRPr lang="en-US" altLang="en-US">
              <a:solidFill>
                <a:srgbClr val="FF0000"/>
              </a:solidFill>
            </a:endParaRPr>
          </a:p>
        </p:txBody>
      </p:sp>
      <p:pic>
        <p:nvPicPr>
          <p:cNvPr id="2" name="Audio 1">
            <a:hlinkClick r:id="" action="ppaction://media"/>
            <a:extLst>
              <a:ext uri="{FF2B5EF4-FFF2-40B4-BE49-F238E27FC236}">
                <a16:creationId xmlns:a16="http://schemas.microsoft.com/office/drawing/2014/main" id="{11C50857-F766-4604-B92D-DD57732257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5002820"/>
      </p:ext>
    </p:extLst>
  </p:cSld>
  <p:clrMapOvr>
    <a:masterClrMapping/>
  </p:clrMapOvr>
  <mc:AlternateContent xmlns:mc="http://schemas.openxmlformats.org/markup-compatibility/2006">
    <mc:Choice xmlns:p14="http://schemas.microsoft.com/office/powerpoint/2010/main" Requires="p14">
      <p:transition spd="slow" p14:dur="2000" advTm="20035"/>
    </mc:Choice>
    <mc:Fallback>
      <p:transition spd="slow" advTm="20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US" altLang="en-US"/>
              <a:t>Avoiding </a:t>
            </a:r>
          </a:p>
          <a:p>
            <a:pPr lvl="1"/>
            <a:r>
              <a:rPr lang="en-US" altLang="en-US"/>
              <a:t>Ignoring the conflict</a:t>
            </a:r>
          </a:p>
          <a:p>
            <a:pPr lvl="1"/>
            <a:r>
              <a:rPr lang="en-US" altLang="en-US"/>
              <a:t>Lose-lose situation</a:t>
            </a:r>
          </a:p>
          <a:p>
            <a:pPr lvl="1"/>
            <a:r>
              <a:rPr lang="en-US" altLang="en-US"/>
              <a:t>Physical</a:t>
            </a:r>
          </a:p>
          <a:p>
            <a:pPr lvl="1"/>
            <a:r>
              <a:rPr lang="en-US" altLang="en-US"/>
              <a:t>Conversational </a:t>
            </a:r>
          </a:p>
        </p:txBody>
      </p:sp>
      <p:sp>
        <p:nvSpPr>
          <p:cNvPr id="27651" name="Title 2"/>
          <p:cNvSpPr>
            <a:spLocks noGrp="1"/>
          </p:cNvSpPr>
          <p:nvPr>
            <p:ph type="title"/>
          </p:nvPr>
        </p:nvSpPr>
        <p:spPr/>
        <p:txBody>
          <a:bodyPr>
            <a:normAutofit/>
          </a:bodyPr>
          <a:lstStyle/>
          <a:p>
            <a:r>
              <a:rPr lang="en-US" altLang="en-US"/>
              <a:t>Ways we handle conflict (cont…)</a:t>
            </a:r>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3" name="Ink 2">
                <a:extLst>
                  <a:ext uri="{FF2B5EF4-FFF2-40B4-BE49-F238E27FC236}">
                    <a16:creationId xmlns:a16="http://schemas.microsoft.com/office/drawing/2014/main" id="{0AD90884-72EB-495D-AF35-24351DA02DF8}"/>
                  </a:ext>
                </a:extLst>
              </p14:cNvPr>
              <p14:cNvContentPartPr/>
              <p14:nvPr>
                <p:extLst>
                  <p:ext uri="{42D2F446-02D8-4167-A562-619A0277C38B}">
                    <p15:isNarration xmlns:p15="http://schemas.microsoft.com/office/powerpoint/2012/main" val="1"/>
                  </p:ext>
                </p:extLst>
              </p14:nvPr>
            </p14:nvContentPartPr>
            <p14:xfrm>
              <a:off x="6536159" y="3360419"/>
              <a:ext cx="2" cy="2"/>
            </p14:xfrm>
          </p:contentPart>
        </mc:Choice>
        <mc:Fallback>
          <p:pic>
            <p:nvPicPr>
              <p:cNvPr id="3" name="Ink 2">
                <a:extLst>
                  <a:ext uri="{FF2B5EF4-FFF2-40B4-BE49-F238E27FC236}">
                    <a16:creationId xmlns:a16="http://schemas.microsoft.com/office/drawing/2014/main" id="{0AD90884-72EB-495D-AF35-24351DA02DF8}"/>
                  </a:ext>
                </a:extLst>
              </p:cNvPr>
              <p:cNvPicPr>
                <a:picLocks noGrp="1" noRot="1" noChangeAspect="1" noMove="1" noResize="1" noEditPoints="1" noAdjustHandles="1" noChangeArrowheads="1" noChangeShapeType="1"/>
              </p:cNvPicPr>
              <p:nvPr/>
            </p:nvPicPr>
            <p:blipFill>
              <a:blip r:embed="rId6"/>
              <a:stretch>
                <a:fillRect/>
              </a:stretch>
            </p:blipFill>
            <p:spPr>
              <a:xfrm>
                <a:off x="6536159" y="3360419"/>
                <a:ext cx="2" cy="2"/>
              </a:xfrm>
              <a:prstGeom prst="rect">
                <a:avLst/>
              </a:prstGeom>
            </p:spPr>
          </p:pic>
        </mc:Fallback>
      </mc:AlternateContent>
      <p:pic>
        <p:nvPicPr>
          <p:cNvPr id="4" name="Audio 3">
            <a:hlinkClick r:id="" action="ppaction://media"/>
            <a:extLst>
              <a:ext uri="{FF2B5EF4-FFF2-40B4-BE49-F238E27FC236}">
                <a16:creationId xmlns:a16="http://schemas.microsoft.com/office/drawing/2014/main" id="{7E940831-7475-494D-A8BB-95C84BC1BA7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113266671"/>
      </p:ext>
    </p:extLst>
  </p:cSld>
  <p:clrMapOvr>
    <a:masterClrMapping/>
  </p:clrMapOvr>
  <mc:AlternateContent xmlns:mc="http://schemas.openxmlformats.org/markup-compatibility/2006">
    <mc:Choice xmlns:p14="http://schemas.microsoft.com/office/powerpoint/2010/main" Requires="p14">
      <p:transition spd="slow" p14:dur="2000" advTm="102414"/>
    </mc:Choice>
    <mc:Fallback>
      <p:transition spd="slow" advTm="102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59"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md type="call" cmd="playFrom(0.0)">
                                      <p:cBhvr>
                                        <p:cTn id="9"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p:txBody>
          <a:bodyPr/>
          <a:lstStyle/>
          <a:p>
            <a:r>
              <a:rPr lang="en-US" altLang="en-US"/>
              <a:t>Accommodating</a:t>
            </a:r>
          </a:p>
          <a:p>
            <a:pPr lvl="1"/>
            <a:r>
              <a:rPr lang="en-US" altLang="en-US"/>
              <a:t>The act of giving in to one's needs while ignoring your own</a:t>
            </a:r>
          </a:p>
          <a:p>
            <a:pPr lvl="1"/>
            <a:r>
              <a:rPr lang="en-US" altLang="en-US"/>
              <a:t>Lose-win situation</a:t>
            </a:r>
          </a:p>
          <a:p>
            <a:pPr lvl="2"/>
            <a:r>
              <a:rPr lang="en-US" altLang="en-US"/>
              <a:t>Low concern for self</a:t>
            </a:r>
          </a:p>
          <a:p>
            <a:pPr lvl="2"/>
            <a:r>
              <a:rPr lang="en-US" altLang="en-US"/>
              <a:t>High concern for other party</a:t>
            </a:r>
          </a:p>
          <a:p>
            <a:pPr lvl="1"/>
            <a:endParaRPr lang="en-US" altLang="en-US"/>
          </a:p>
        </p:txBody>
      </p:sp>
      <p:sp>
        <p:nvSpPr>
          <p:cNvPr id="28675" name="Title 2"/>
          <p:cNvSpPr>
            <a:spLocks noGrp="1"/>
          </p:cNvSpPr>
          <p:nvPr>
            <p:ph type="title"/>
          </p:nvPr>
        </p:nvSpPr>
        <p:spPr/>
        <p:txBody>
          <a:bodyPr>
            <a:normAutofit/>
          </a:bodyPr>
          <a:lstStyle/>
          <a:p>
            <a:r>
              <a:rPr lang="en-US" altLang="en-US"/>
              <a:t>Ways we handle conflict (cont…)</a:t>
            </a:r>
          </a:p>
        </p:txBody>
      </p:sp>
      <p:pic>
        <p:nvPicPr>
          <p:cNvPr id="2" name="Audio 1">
            <a:hlinkClick r:id="" action="ppaction://media"/>
            <a:extLst>
              <a:ext uri="{FF2B5EF4-FFF2-40B4-BE49-F238E27FC236}">
                <a16:creationId xmlns:a16="http://schemas.microsoft.com/office/drawing/2014/main" id="{9541EAD9-0625-45E4-AB84-6529390ABBD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111028955"/>
      </p:ext>
    </p:extLst>
  </p:cSld>
  <p:clrMapOvr>
    <a:masterClrMapping/>
  </p:clrMapOvr>
  <mc:AlternateContent xmlns:mc="http://schemas.openxmlformats.org/markup-compatibility/2006">
    <mc:Choice xmlns:p14="http://schemas.microsoft.com/office/powerpoint/2010/main" Requires="p14">
      <p:transition spd="slow" p14:dur="2000" advTm="63416"/>
    </mc:Choice>
    <mc:Fallback>
      <p:transition spd="slow" advTm="63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r>
              <a:rPr lang="en-US" altLang="en-US"/>
              <a:t>Competing</a:t>
            </a:r>
          </a:p>
          <a:p>
            <a:pPr lvl="1"/>
            <a:r>
              <a:rPr lang="en-US" altLang="en-US" sz="2400"/>
              <a:t>Win-lose</a:t>
            </a:r>
          </a:p>
          <a:p>
            <a:pPr lvl="2"/>
            <a:r>
              <a:rPr lang="en-US" altLang="en-US"/>
              <a:t>High concern for personal needs</a:t>
            </a:r>
          </a:p>
          <a:p>
            <a:pPr lvl="2"/>
            <a:r>
              <a:rPr lang="en-US" altLang="en-US"/>
              <a:t>Low concern for other party</a:t>
            </a:r>
          </a:p>
          <a:p>
            <a:pPr lvl="1"/>
            <a:r>
              <a:rPr lang="en-US" altLang="en-US"/>
              <a:t>Friendly competition</a:t>
            </a:r>
          </a:p>
        </p:txBody>
      </p:sp>
      <p:sp>
        <p:nvSpPr>
          <p:cNvPr id="29699" name="Title 2"/>
          <p:cNvSpPr>
            <a:spLocks noGrp="1"/>
          </p:cNvSpPr>
          <p:nvPr>
            <p:ph type="title"/>
          </p:nvPr>
        </p:nvSpPr>
        <p:spPr/>
        <p:txBody>
          <a:bodyPr>
            <a:normAutofit/>
          </a:bodyPr>
          <a:lstStyle/>
          <a:p>
            <a:r>
              <a:rPr lang="en-US" altLang="en-US"/>
              <a:t>Ways we handle conflict (cont…)</a:t>
            </a:r>
          </a:p>
        </p:txBody>
      </p:sp>
      <p:pic>
        <p:nvPicPr>
          <p:cNvPr id="2" name="Audio 1">
            <a:hlinkClick r:id="" action="ppaction://media"/>
            <a:extLst>
              <a:ext uri="{FF2B5EF4-FFF2-40B4-BE49-F238E27FC236}">
                <a16:creationId xmlns:a16="http://schemas.microsoft.com/office/drawing/2014/main" id="{8E97543E-1E52-4EBC-BDC6-1EB1F3456E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759195557"/>
      </p:ext>
    </p:extLst>
  </p:cSld>
  <p:clrMapOvr>
    <a:masterClrMapping/>
  </p:clrMapOvr>
  <mc:AlternateContent xmlns:mc="http://schemas.openxmlformats.org/markup-compatibility/2006">
    <mc:Choice xmlns:p14="http://schemas.microsoft.com/office/powerpoint/2010/main" Requires="p14">
      <p:transition spd="slow" p14:dur="2000" advTm="62979"/>
    </mc:Choice>
    <mc:Fallback>
      <p:transition spd="slow" advTm="629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p:txBody>
          <a:bodyPr/>
          <a:lstStyle/>
          <a:p>
            <a:r>
              <a:rPr lang="en-US" altLang="en-US"/>
              <a:t>Compromise</a:t>
            </a:r>
          </a:p>
          <a:p>
            <a:pPr lvl="1"/>
            <a:r>
              <a:rPr lang="en-US" altLang="en-US"/>
              <a:t>Both parties give up something to receive something</a:t>
            </a:r>
          </a:p>
          <a:p>
            <a:pPr lvl="1"/>
            <a:r>
              <a:rPr lang="en-US" altLang="en-US"/>
              <a:t>Partial lose-lose</a:t>
            </a:r>
          </a:p>
          <a:p>
            <a:pPr lvl="1"/>
            <a:r>
              <a:rPr lang="en-US" altLang="en-US"/>
              <a:t>Goals are not worth disruption</a:t>
            </a:r>
          </a:p>
        </p:txBody>
      </p:sp>
      <p:sp>
        <p:nvSpPr>
          <p:cNvPr id="30723" name="Title 2"/>
          <p:cNvSpPr>
            <a:spLocks noGrp="1"/>
          </p:cNvSpPr>
          <p:nvPr>
            <p:ph type="title"/>
          </p:nvPr>
        </p:nvSpPr>
        <p:spPr/>
        <p:txBody>
          <a:bodyPr>
            <a:normAutofit/>
          </a:bodyPr>
          <a:lstStyle/>
          <a:p>
            <a:r>
              <a:rPr lang="en-US" altLang="en-US"/>
              <a:t>Ways we handle conflict (cont…)</a:t>
            </a:r>
          </a:p>
        </p:txBody>
      </p:sp>
      <p:pic>
        <p:nvPicPr>
          <p:cNvPr id="2" name="Audio 1">
            <a:hlinkClick r:id="" action="ppaction://media"/>
            <a:extLst>
              <a:ext uri="{FF2B5EF4-FFF2-40B4-BE49-F238E27FC236}">
                <a16:creationId xmlns:a16="http://schemas.microsoft.com/office/drawing/2014/main" id="{0C53E7B9-35D5-4317-897D-02EF56C7B7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89454712"/>
      </p:ext>
    </p:extLst>
  </p:cSld>
  <p:clrMapOvr>
    <a:masterClrMapping/>
  </p:clrMapOvr>
  <mc:AlternateContent xmlns:mc="http://schemas.openxmlformats.org/markup-compatibility/2006">
    <mc:Choice xmlns:p14="http://schemas.microsoft.com/office/powerpoint/2010/main" Requires="p14">
      <p:transition spd="slow" p14:dur="2000" advTm="53196"/>
    </mc:Choice>
    <mc:Fallback>
      <p:transition spd="slow" advTm="53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p:txBody>
          <a:bodyPr/>
          <a:lstStyle/>
          <a:p>
            <a:r>
              <a:rPr lang="en-US" altLang="en-US"/>
              <a:t>Collaborating</a:t>
            </a:r>
          </a:p>
          <a:p>
            <a:pPr lvl="1"/>
            <a:r>
              <a:rPr lang="en-US" altLang="en-US"/>
              <a:t>Working towards a solution that will satisfy both parties</a:t>
            </a:r>
          </a:p>
          <a:p>
            <a:pPr lvl="2"/>
            <a:r>
              <a:rPr lang="en-US" altLang="en-US"/>
              <a:t>High concern for self</a:t>
            </a:r>
          </a:p>
          <a:p>
            <a:pPr lvl="2"/>
            <a:r>
              <a:rPr lang="en-US" altLang="en-US"/>
              <a:t>High concern for other party</a:t>
            </a:r>
          </a:p>
          <a:p>
            <a:pPr lvl="1"/>
            <a:r>
              <a:rPr lang="en-US" altLang="en-US"/>
              <a:t>Win-win</a:t>
            </a:r>
          </a:p>
        </p:txBody>
      </p:sp>
      <p:sp>
        <p:nvSpPr>
          <p:cNvPr id="31747" name="Title 2"/>
          <p:cNvSpPr>
            <a:spLocks noGrp="1"/>
          </p:cNvSpPr>
          <p:nvPr>
            <p:ph type="title"/>
          </p:nvPr>
        </p:nvSpPr>
        <p:spPr/>
        <p:txBody>
          <a:bodyPr>
            <a:normAutofit/>
          </a:bodyPr>
          <a:lstStyle/>
          <a:p>
            <a:r>
              <a:rPr lang="en-US" altLang="en-US"/>
              <a:t>Ways we handle conflict (cont…)</a:t>
            </a:r>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2" name="Ink 1">
                <a:extLst>
                  <a:ext uri="{FF2B5EF4-FFF2-40B4-BE49-F238E27FC236}">
                    <a16:creationId xmlns:a16="http://schemas.microsoft.com/office/drawing/2014/main" id="{AC42E5B4-F4FC-4F3B-803F-121B42968D08}"/>
                  </a:ext>
                </a:extLst>
              </p14:cNvPr>
              <p14:cNvContentPartPr/>
              <p14:nvPr>
                <p:extLst>
                  <p:ext uri="{42D2F446-02D8-4167-A562-619A0277C38B}">
                    <p15:isNarration xmlns:p15="http://schemas.microsoft.com/office/powerpoint/2012/main" val="1"/>
                  </p:ext>
                </p:extLst>
              </p14:nvPr>
            </p14:nvContentPartPr>
            <p14:xfrm>
              <a:off x="4153319" y="4086179"/>
              <a:ext cx="2" cy="2"/>
            </p14:xfrm>
          </p:contentPart>
        </mc:Choice>
        <mc:Fallback>
          <p:pic>
            <p:nvPicPr>
              <p:cNvPr id="2" name="Ink 1">
                <a:extLst>
                  <a:ext uri="{FF2B5EF4-FFF2-40B4-BE49-F238E27FC236}">
                    <a16:creationId xmlns:a16="http://schemas.microsoft.com/office/drawing/2014/main" id="{AC42E5B4-F4FC-4F3B-803F-121B42968D08}"/>
                  </a:ext>
                </a:extLst>
              </p:cNvPr>
              <p:cNvPicPr>
                <a:picLocks noGrp="1" noRot="1" noChangeAspect="1" noMove="1" noResize="1" noEditPoints="1" noAdjustHandles="1" noChangeArrowheads="1" noChangeShapeType="1"/>
              </p:cNvPicPr>
              <p:nvPr/>
            </p:nvPicPr>
            <p:blipFill>
              <a:blip r:embed="rId6"/>
              <a:stretch>
                <a:fillRect/>
              </a:stretch>
            </p:blipFill>
            <p:spPr>
              <a:xfrm>
                <a:off x="4153319" y="4086179"/>
                <a:ext cx="2" cy="2"/>
              </a:xfrm>
              <a:prstGeom prst="rect">
                <a:avLst/>
              </a:prstGeom>
            </p:spPr>
          </p:pic>
        </mc:Fallback>
      </mc:AlternateContent>
      <p:pic>
        <p:nvPicPr>
          <p:cNvPr id="3" name="Audio 2">
            <a:hlinkClick r:id="" action="ppaction://media"/>
            <a:extLst>
              <a:ext uri="{FF2B5EF4-FFF2-40B4-BE49-F238E27FC236}">
                <a16:creationId xmlns:a16="http://schemas.microsoft.com/office/drawing/2014/main" id="{A41143DC-6DE7-4B08-AC1C-34F75C59A09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790465152"/>
      </p:ext>
    </p:extLst>
  </p:cSld>
  <p:clrMapOvr>
    <a:masterClrMapping/>
  </p:clrMapOvr>
  <mc:AlternateContent xmlns:mc="http://schemas.openxmlformats.org/markup-compatibility/2006">
    <mc:Choice xmlns:p14="http://schemas.microsoft.com/office/powerpoint/2010/main" Requires="p14">
      <p:transition spd="slow" p14:dur="2000" advTm="72115"/>
    </mc:Choice>
    <mc:Fallback>
      <p:transition spd="slow" advTm="72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59"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md type="call" cmd="playFrom(0.0)">
                                      <p:cBhvr>
                                        <p:cTn id="9"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Find out your style</a:t>
            </a:r>
          </a:p>
          <a:p>
            <a:r>
              <a:rPr lang="en-GB" dirty="0"/>
              <a:t>Use the </a:t>
            </a:r>
            <a:r>
              <a:rPr lang="en-GB" b="1" dirty="0"/>
              <a:t>Thomas-</a:t>
            </a:r>
            <a:r>
              <a:rPr lang="en-GB" b="1" dirty="0" err="1"/>
              <a:t>Kilmann</a:t>
            </a:r>
            <a:r>
              <a:rPr lang="en-GB" b="1" dirty="0"/>
              <a:t> </a:t>
            </a:r>
            <a:r>
              <a:rPr lang="en-GB" dirty="0"/>
              <a:t>Conflict Handling Questionnaire to identify your preferred style of conflict resolution</a:t>
            </a:r>
          </a:p>
        </p:txBody>
      </p:sp>
      <p:pic>
        <p:nvPicPr>
          <p:cNvPr id="1741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92080" y="3446677"/>
            <a:ext cx="3024336" cy="197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mc:Choice xmlns:p14="http://schemas.microsoft.com/office/powerpoint/2010/main" xmlns:iact="http://schemas.microsoft.com/office/powerpoint/2014/inkAction" Requires="p14 iact">
          <p:contentPart p14:bwMode="auto" r:id="rId6">
            <p14:nvContentPartPr>
              <p14:cNvPr id="5" name="Ink 4">
                <a:extLst>
                  <a:ext uri="{FF2B5EF4-FFF2-40B4-BE49-F238E27FC236}">
                    <a16:creationId xmlns:a16="http://schemas.microsoft.com/office/drawing/2014/main" id="{EF37B959-2C22-41DD-93A7-8BDC9DCEFFAC}"/>
                  </a:ext>
                </a:extLst>
              </p14:cNvPr>
              <p14:cNvContentPartPr/>
              <p14:nvPr>
                <p:extLst>
                  <p:ext uri="{42D2F446-02D8-4167-A562-619A0277C38B}">
                    <p15:isNarration xmlns:p15="http://schemas.microsoft.com/office/powerpoint/2012/main" val="1"/>
                  </p:ext>
                </p:extLst>
              </p14:nvPr>
            </p14:nvContentPartPr>
            <p14:xfrm>
              <a:off x="5866919" y="1695959"/>
              <a:ext cx="2" cy="2"/>
            </p14:xfrm>
          </p:contentPart>
        </mc:Choice>
        <mc:Fallback>
          <p:pic>
            <p:nvPicPr>
              <p:cNvPr id="5" name="Ink 4">
                <a:extLst>
                  <a:ext uri="{FF2B5EF4-FFF2-40B4-BE49-F238E27FC236}">
                    <a16:creationId xmlns:a16="http://schemas.microsoft.com/office/drawing/2014/main" id="{EF37B959-2C22-41DD-93A7-8BDC9DCEFFAC}"/>
                  </a:ext>
                </a:extLst>
              </p:cNvPr>
              <p:cNvPicPr>
                <a:picLocks noGrp="1" noRot="1" noChangeAspect="1" noMove="1" noResize="1" noEditPoints="1" noAdjustHandles="1" noChangeArrowheads="1" noChangeShapeType="1"/>
              </p:cNvPicPr>
              <p:nvPr/>
            </p:nvPicPr>
            <p:blipFill>
              <a:blip r:embed="rId7"/>
              <a:stretch>
                <a:fillRect/>
              </a:stretch>
            </p:blipFill>
            <p:spPr>
              <a:xfrm>
                <a:off x="5866919" y="1695959"/>
                <a:ext cx="2" cy="2"/>
              </a:xfrm>
              <a:prstGeom prst="rect">
                <a:avLst/>
              </a:prstGeom>
            </p:spPr>
          </p:pic>
        </mc:Fallback>
      </mc:AlternateContent>
      <p:pic>
        <p:nvPicPr>
          <p:cNvPr id="6" name="Audio 5">
            <a:hlinkClick r:id="" action="ppaction://media"/>
            <a:extLst>
              <a:ext uri="{FF2B5EF4-FFF2-40B4-BE49-F238E27FC236}">
                <a16:creationId xmlns:a16="http://schemas.microsoft.com/office/drawing/2014/main" id="{199607EA-B4F0-42B6-B198-F88C8917D0A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192039227"/>
      </p:ext>
    </p:extLst>
  </p:cSld>
  <p:clrMapOvr>
    <a:masterClrMapping/>
  </p:clrMapOvr>
  <mc:AlternateContent xmlns:mc="http://schemas.openxmlformats.org/markup-compatibility/2006">
    <mc:Choice xmlns:p14="http://schemas.microsoft.com/office/powerpoint/2010/main" Requires="p14">
      <p:transition spd="slow" p14:dur="2000" advTm="101577"/>
    </mc:Choice>
    <mc:Fallback>
      <p:transition spd="slow" advTm="1015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59"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Forum Activity</a:t>
            </a:r>
          </a:p>
        </p:txBody>
      </p:sp>
      <p:sp>
        <p:nvSpPr>
          <p:cNvPr id="3" name="Content Placeholder 2"/>
          <p:cNvSpPr>
            <a:spLocks noGrp="1"/>
          </p:cNvSpPr>
          <p:nvPr>
            <p:ph idx="1"/>
          </p:nvPr>
        </p:nvSpPr>
        <p:spPr/>
        <p:txBody>
          <a:bodyPr>
            <a:normAutofit fontScale="85000" lnSpcReduction="10000"/>
          </a:bodyPr>
          <a:lstStyle/>
          <a:p>
            <a:r>
              <a:rPr lang="en-GB" dirty="0"/>
              <a:t>Share your style with your groups:</a:t>
            </a:r>
          </a:p>
          <a:p>
            <a:r>
              <a:rPr lang="en-US" dirty="0"/>
              <a:t>Students should talk through their results within their assignment groups</a:t>
            </a:r>
          </a:p>
          <a:p>
            <a:r>
              <a:rPr lang="en-US" dirty="0"/>
              <a:t>Reflect on the strengths and weaknesses of the style that the questionnaire indicates as their strongest, or most preferred, style.  </a:t>
            </a:r>
          </a:p>
          <a:p>
            <a:r>
              <a:rPr lang="en-US" dirty="0"/>
              <a:t>Reflect on when this kind of conflict style is useful, what can be difficult about it, how well they think it works for them in group settings, etc.  </a:t>
            </a:r>
            <a:endParaRPr lang="en-GB" dirty="0"/>
          </a:p>
          <a:p>
            <a:endParaRPr lang="en-GB" dirty="0"/>
          </a:p>
        </p:txBody>
      </p:sp>
      <p:pic>
        <p:nvPicPr>
          <p:cNvPr id="5" name="Audio 4">
            <a:hlinkClick r:id="" action="ppaction://media"/>
            <a:extLst>
              <a:ext uri="{FF2B5EF4-FFF2-40B4-BE49-F238E27FC236}">
                <a16:creationId xmlns:a16="http://schemas.microsoft.com/office/drawing/2014/main" id="{D35F2A2C-42D0-485A-9372-EDE6BEC0261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929525959"/>
      </p:ext>
    </p:extLst>
  </p:cSld>
  <p:clrMapOvr>
    <a:masterClrMapping/>
  </p:clrMapOvr>
  <mc:AlternateContent xmlns:mc="http://schemas.openxmlformats.org/markup-compatibility/2006">
    <mc:Choice xmlns:p14="http://schemas.microsoft.com/office/powerpoint/2010/main" Requires="p14">
      <p:transition spd="slow" p14:dur="2000" advTm="36333"/>
    </mc:Choice>
    <mc:Fallback>
      <p:transition spd="slow" advTm="36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616624"/>
          </a:xfrm>
        </p:spPr>
        <p:txBody>
          <a:bodyPr>
            <a:normAutofit fontScale="70000" lnSpcReduction="20000"/>
          </a:bodyPr>
          <a:lstStyle/>
          <a:p>
            <a:r>
              <a:rPr lang="en-GB" dirty="0"/>
              <a:t>Usually, after getting the results of any test or assessment, the first question people ask is: "What are the right answers?" In the case of conflict-handling behaviour, there are no universal right answers. </a:t>
            </a:r>
          </a:p>
          <a:p>
            <a:pPr marL="0" indent="0">
              <a:buNone/>
            </a:pPr>
            <a:endParaRPr lang="en-GB" dirty="0"/>
          </a:p>
          <a:p>
            <a:r>
              <a:rPr lang="en-GB" dirty="0"/>
              <a:t>All five modes are useful in some situations: each represents a set of useful social skills. Our conventional wisdom recognises, for example, that often “two heads are better than one” (Collaborating). But it also says, “"Kill your enemies with kindness” (Accommodating), “Split the difference” (Compromising), “Leave well enough alone” (Avoiding), and “Might makes right” (Competing). The effectiveness of a given conflict-handling mode depends upon the requirements of the specific conflict situation and the skill with which the mode is used.</a:t>
            </a:r>
          </a:p>
          <a:p>
            <a:endParaRPr lang="en-GB" dirty="0"/>
          </a:p>
          <a:p>
            <a:r>
              <a:rPr lang="en-GB" dirty="0"/>
              <a:t>Each of us is capable of using all five conflict-handling modes: none of us can be characterized as having a single, rigid style of dealing with conflict. However, any given individual uses some modes better than others and therefore, tends to rely upon those modes more heavily than others.</a:t>
            </a:r>
          </a:p>
          <a:p>
            <a:endParaRPr lang="en-GB" dirty="0"/>
          </a:p>
        </p:txBody>
      </p:sp>
      <p:pic>
        <p:nvPicPr>
          <p:cNvPr id="4" name="Audio 3">
            <a:hlinkClick r:id="" action="ppaction://media"/>
            <a:extLst>
              <a:ext uri="{FF2B5EF4-FFF2-40B4-BE49-F238E27FC236}">
                <a16:creationId xmlns:a16="http://schemas.microsoft.com/office/drawing/2014/main" id="{D025AD77-1299-4B51-B1A5-9F5D4B572C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907312796"/>
      </p:ext>
    </p:extLst>
  </p:cSld>
  <p:clrMapOvr>
    <a:masterClrMapping/>
  </p:clrMapOvr>
  <mc:AlternateContent xmlns:mc="http://schemas.openxmlformats.org/markup-compatibility/2006">
    <mc:Choice xmlns:p14="http://schemas.microsoft.com/office/powerpoint/2010/main" Requires="p14">
      <p:transition spd="slow" p14:dur="2000" advTm="2417"/>
    </mc:Choice>
    <mc:Fallback>
      <p:transition spd="slow" advTm="2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179388" y="44624"/>
            <a:ext cx="6477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pPr algn="l"/>
            <a:r>
              <a:rPr lang="en-GB" altLang="en-US" sz="3600" dirty="0"/>
              <a:t>Dealing With Conflict</a:t>
            </a:r>
          </a:p>
        </p:txBody>
      </p:sp>
      <p:sp>
        <p:nvSpPr>
          <p:cNvPr id="61443" name="Rectangle 3"/>
          <p:cNvSpPr>
            <a:spLocks noGrp="1" noChangeArrowheads="1"/>
          </p:cNvSpPr>
          <p:nvPr>
            <p:ph type="body" idx="1"/>
          </p:nvPr>
        </p:nvSpPr>
        <p:spPr>
          <a:xfrm>
            <a:off x="457200" y="548680"/>
            <a:ext cx="7772400" cy="4800600"/>
          </a:xfrm>
          <a:noFill/>
        </p:spPr>
        <p:txBody>
          <a:bodyPr/>
          <a:lstStyle/>
          <a:p>
            <a:pPr>
              <a:lnSpc>
                <a:spcPct val="130000"/>
              </a:lnSpc>
            </a:pPr>
            <a:r>
              <a:rPr lang="en-GB" altLang="en-US" sz="2000" b="1"/>
              <a:t>Encourage openness</a:t>
            </a:r>
          </a:p>
          <a:p>
            <a:pPr>
              <a:lnSpc>
                <a:spcPct val="130000"/>
              </a:lnSpc>
            </a:pPr>
            <a:r>
              <a:rPr lang="en-GB" altLang="en-US" sz="2000" b="1"/>
              <a:t>Model appropriate responses</a:t>
            </a:r>
          </a:p>
          <a:p>
            <a:pPr>
              <a:lnSpc>
                <a:spcPct val="130000"/>
              </a:lnSpc>
            </a:pPr>
            <a:r>
              <a:rPr lang="en-GB" altLang="en-US" sz="2000" b="1"/>
              <a:t>Provide summaries and restatements of the position</a:t>
            </a:r>
          </a:p>
          <a:p>
            <a:pPr>
              <a:lnSpc>
                <a:spcPct val="130000"/>
              </a:lnSpc>
            </a:pPr>
            <a:r>
              <a:rPr lang="en-GB" altLang="en-US" sz="2000" b="1"/>
              <a:t>Bring in people who are not directly involved</a:t>
            </a:r>
          </a:p>
          <a:p>
            <a:pPr>
              <a:lnSpc>
                <a:spcPct val="130000"/>
              </a:lnSpc>
            </a:pPr>
            <a:r>
              <a:rPr lang="en-GB" altLang="en-US" sz="2000" b="1"/>
              <a:t>Encourage people to take time to think and reassess</a:t>
            </a:r>
          </a:p>
          <a:p>
            <a:pPr>
              <a:lnSpc>
                <a:spcPct val="130000"/>
              </a:lnSpc>
            </a:pPr>
            <a:r>
              <a:rPr lang="en-GB" altLang="en-US" sz="2000" b="1"/>
              <a:t>Use the strengths of the group</a:t>
            </a:r>
          </a:p>
          <a:p>
            <a:pPr>
              <a:lnSpc>
                <a:spcPct val="130000"/>
              </a:lnSpc>
            </a:pPr>
            <a:r>
              <a:rPr lang="en-GB" altLang="en-US" sz="2000" b="1"/>
              <a:t>Focus on shared goals</a:t>
            </a:r>
          </a:p>
          <a:p>
            <a:pPr>
              <a:lnSpc>
                <a:spcPct val="130000"/>
              </a:lnSpc>
            </a:pPr>
            <a:r>
              <a:rPr lang="en-GB" altLang="en-US" sz="2000" b="1"/>
              <a:t>Use directions and interests to develop areas of new gain</a:t>
            </a:r>
          </a:p>
          <a:p>
            <a:pPr>
              <a:lnSpc>
                <a:spcPct val="130000"/>
              </a:lnSpc>
            </a:pPr>
            <a:r>
              <a:rPr lang="en-GB" altLang="en-US" sz="2000" b="1"/>
              <a:t>Try to build objectivity into the process</a:t>
            </a:r>
          </a:p>
          <a:p>
            <a:pPr>
              <a:lnSpc>
                <a:spcPct val="130000"/>
              </a:lnSpc>
            </a:pPr>
            <a:r>
              <a:rPr lang="en-GB" altLang="en-US" sz="2000" b="1"/>
              <a:t>Adopt an enquiring approach to managing</a:t>
            </a:r>
          </a:p>
        </p:txBody>
      </p:sp>
      <p:sp>
        <p:nvSpPr>
          <p:cNvPr id="61444" name="Rectangle 4"/>
          <p:cNvSpPr>
            <a:spLocks noChangeArrowheads="1"/>
          </p:cNvSpPr>
          <p:nvPr/>
        </p:nvSpPr>
        <p:spPr bwMode="auto">
          <a:xfrm>
            <a:off x="457200" y="5165130"/>
            <a:ext cx="7620000" cy="58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r>
              <a:rPr lang="en-GB" altLang="en-US" sz="1600">
                <a:latin typeface="Arial" pitchFamily="34" charset="0"/>
              </a:rPr>
              <a:t>Based on Furze, D. &amp; Gale, C. (1996) </a:t>
            </a:r>
            <a:r>
              <a:rPr lang="en-GB" altLang="en-US" sz="1600" i="1">
                <a:latin typeface="Arial" pitchFamily="34" charset="0"/>
              </a:rPr>
              <a:t>Interpreting Management, Exploring Change and Complexity</a:t>
            </a:r>
            <a:r>
              <a:rPr lang="en-GB" altLang="en-US" sz="1600">
                <a:latin typeface="Arial" pitchFamily="34" charset="0"/>
              </a:rPr>
              <a:t>, Thompson International Press, pp. 312-317.</a:t>
            </a:r>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3" name="Ink 2">
                <a:extLst>
                  <a:ext uri="{FF2B5EF4-FFF2-40B4-BE49-F238E27FC236}">
                    <a16:creationId xmlns:a16="http://schemas.microsoft.com/office/drawing/2014/main" id="{9EA29EDD-B9AE-46A8-B3E7-1B9F55DCB047}"/>
                  </a:ext>
                </a:extLst>
              </p14:cNvPr>
              <p14:cNvContentPartPr/>
              <p14:nvPr>
                <p:extLst>
                  <p:ext uri="{42D2F446-02D8-4167-A562-619A0277C38B}">
                    <p15:isNarration xmlns:p15="http://schemas.microsoft.com/office/powerpoint/2012/main" val="1"/>
                  </p:ext>
                </p:extLst>
              </p14:nvPr>
            </p14:nvContentPartPr>
            <p14:xfrm>
              <a:off x="2226600" y="2615760"/>
              <a:ext cx="4803840" cy="2015280"/>
            </p14:xfrm>
          </p:contentPart>
        </mc:Choice>
        <mc:Fallback>
          <p:pic>
            <p:nvPicPr>
              <p:cNvPr id="3" name="Ink 2">
                <a:extLst>
                  <a:ext uri="{FF2B5EF4-FFF2-40B4-BE49-F238E27FC236}">
                    <a16:creationId xmlns:a16="http://schemas.microsoft.com/office/drawing/2014/main" id="{9EA29EDD-B9AE-46A8-B3E7-1B9F55DCB047}"/>
                  </a:ext>
                </a:extLst>
              </p:cNvPr>
              <p:cNvPicPr>
                <a:picLocks noGrp="1" noRot="1" noChangeAspect="1" noMove="1" noResize="1" noEditPoints="1" noAdjustHandles="1" noChangeArrowheads="1" noChangeShapeType="1"/>
              </p:cNvPicPr>
              <p:nvPr/>
            </p:nvPicPr>
            <p:blipFill>
              <a:blip r:embed="rId6"/>
              <a:stretch>
                <a:fillRect/>
              </a:stretch>
            </p:blipFill>
            <p:spPr>
              <a:xfrm>
                <a:off x="2217240" y="2606400"/>
                <a:ext cx="4822560" cy="2034000"/>
              </a:xfrm>
              <a:prstGeom prst="rect">
                <a:avLst/>
              </a:prstGeom>
            </p:spPr>
          </p:pic>
        </mc:Fallback>
      </mc:AlternateContent>
      <p:pic>
        <p:nvPicPr>
          <p:cNvPr id="4" name="Audio 3">
            <a:hlinkClick r:id="" action="ppaction://media"/>
            <a:extLst>
              <a:ext uri="{FF2B5EF4-FFF2-40B4-BE49-F238E27FC236}">
                <a16:creationId xmlns:a16="http://schemas.microsoft.com/office/drawing/2014/main" id="{2B5FC9A9-7D81-4C9F-981A-CF1A6A91198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632969889"/>
      </p:ext>
    </p:extLst>
  </p:cSld>
  <p:clrMapOvr>
    <a:masterClrMapping/>
  </p:clrMapOvr>
  <p:transition spd="slow" advTm="39053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59"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md type="call" cmd="playFrom(0.0)">
                                      <p:cBhvr>
                                        <p:cTn id="9"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One Approach - Mindtools Video</a:t>
            </a:r>
          </a:p>
        </p:txBody>
      </p:sp>
      <p:sp>
        <p:nvSpPr>
          <p:cNvPr id="3" name="Content Placeholder 2"/>
          <p:cNvSpPr>
            <a:spLocks noGrp="1"/>
          </p:cNvSpPr>
          <p:nvPr>
            <p:ph idx="1"/>
          </p:nvPr>
        </p:nvSpPr>
        <p:spPr/>
        <p:txBody>
          <a:bodyPr>
            <a:normAutofit fontScale="85000" lnSpcReduction="20000"/>
          </a:bodyPr>
          <a:lstStyle/>
          <a:p>
            <a:r>
              <a:rPr lang="en-GB" dirty="0">
                <a:hlinkClick r:id="rId5"/>
              </a:rPr>
              <a:t>https://www.mindtools.com/pages/videos/conflict-resolution-transcript.htm</a:t>
            </a:r>
            <a:endParaRPr lang="en-GB" dirty="0"/>
          </a:p>
          <a:p>
            <a:pPr marL="0" indent="0">
              <a:buNone/>
            </a:pPr>
            <a:endParaRPr lang="en-GB" dirty="0"/>
          </a:p>
          <a:p>
            <a:pPr marL="0" indent="0">
              <a:buNone/>
            </a:pPr>
            <a:r>
              <a:rPr lang="en-GB" dirty="0"/>
              <a:t>Five stages to Conflict Resolution</a:t>
            </a:r>
          </a:p>
          <a:p>
            <a:pPr marL="514350" indent="-514350">
              <a:buFont typeface="+mj-lt"/>
              <a:buAutoNum type="arabicPeriod"/>
            </a:pPr>
            <a:r>
              <a:rPr lang="en-GB" dirty="0"/>
              <a:t>Set the scene</a:t>
            </a:r>
          </a:p>
          <a:p>
            <a:pPr marL="514350" indent="-514350">
              <a:buFont typeface="+mj-lt"/>
              <a:buAutoNum type="arabicPeriod"/>
            </a:pPr>
            <a:r>
              <a:rPr lang="en-GB" dirty="0"/>
              <a:t>Gather information</a:t>
            </a:r>
          </a:p>
          <a:p>
            <a:pPr marL="514350" indent="-514350">
              <a:buFont typeface="+mj-lt"/>
              <a:buAutoNum type="arabicPeriod"/>
            </a:pPr>
            <a:r>
              <a:rPr lang="en-GB" dirty="0"/>
              <a:t>Agree on the problem</a:t>
            </a:r>
          </a:p>
          <a:p>
            <a:pPr marL="514350" indent="-514350">
              <a:buFont typeface="+mj-lt"/>
              <a:buAutoNum type="arabicPeriod"/>
            </a:pPr>
            <a:r>
              <a:rPr lang="en-GB" dirty="0"/>
              <a:t>Brainstorm solutions</a:t>
            </a:r>
          </a:p>
          <a:p>
            <a:pPr marL="514350" indent="-514350">
              <a:buFont typeface="+mj-lt"/>
              <a:buAutoNum type="arabicPeriod"/>
            </a:pPr>
            <a:r>
              <a:rPr lang="en-GB" dirty="0"/>
              <a:t>Negotiate a solution (win-win)</a:t>
            </a:r>
          </a:p>
        </p:txBody>
      </p:sp>
      <mc:AlternateContent xmlns:mc="http://schemas.openxmlformats.org/markup-compatibility/2006">
        <mc:Choice xmlns:p14="http://schemas.microsoft.com/office/powerpoint/2010/main" xmlns:iact="http://schemas.microsoft.com/office/powerpoint/2014/inkAction" Requires="p14 iact">
          <p:contentPart p14:bwMode="auto" r:id="rId6">
            <p14:nvContentPartPr>
              <p14:cNvPr id="5" name="Ink 4">
                <a:extLst>
                  <a:ext uri="{FF2B5EF4-FFF2-40B4-BE49-F238E27FC236}">
                    <a16:creationId xmlns:a16="http://schemas.microsoft.com/office/drawing/2014/main" id="{4EED7E07-48D0-49BD-A02A-FF6D9960B1CB}"/>
                  </a:ext>
                </a:extLst>
              </p14:cNvPr>
              <p14:cNvContentPartPr/>
              <p14:nvPr>
                <p:extLst>
                  <p:ext uri="{42D2F446-02D8-4167-A562-619A0277C38B}">
                    <p15:isNarration xmlns:p15="http://schemas.microsoft.com/office/powerpoint/2012/main" val="1"/>
                  </p:ext>
                </p:extLst>
              </p14:nvPr>
            </p14:nvContentPartPr>
            <p14:xfrm>
              <a:off x="3127320" y="3316680"/>
              <a:ext cx="2739960" cy="1864800"/>
            </p14:xfrm>
          </p:contentPart>
        </mc:Choice>
        <mc:Fallback>
          <p:pic>
            <p:nvPicPr>
              <p:cNvPr id="5" name="Ink 4">
                <a:extLst>
                  <a:ext uri="{FF2B5EF4-FFF2-40B4-BE49-F238E27FC236}">
                    <a16:creationId xmlns:a16="http://schemas.microsoft.com/office/drawing/2014/main" id="{4EED7E07-48D0-49BD-A02A-FF6D9960B1CB}"/>
                  </a:ext>
                </a:extLst>
              </p:cNvPr>
              <p:cNvPicPr>
                <a:picLocks noGrp="1" noRot="1" noChangeAspect="1" noMove="1" noResize="1" noEditPoints="1" noAdjustHandles="1" noChangeArrowheads="1" noChangeShapeType="1"/>
              </p:cNvPicPr>
              <p:nvPr/>
            </p:nvPicPr>
            <p:blipFill>
              <a:blip r:embed="rId7"/>
              <a:stretch>
                <a:fillRect/>
              </a:stretch>
            </p:blipFill>
            <p:spPr>
              <a:xfrm>
                <a:off x="3117960" y="3307320"/>
                <a:ext cx="2758680" cy="1883520"/>
              </a:xfrm>
              <a:prstGeom prst="rect">
                <a:avLst/>
              </a:prstGeom>
            </p:spPr>
          </p:pic>
        </mc:Fallback>
      </mc:AlternateContent>
      <p:pic>
        <p:nvPicPr>
          <p:cNvPr id="6" name="Audio 5">
            <a:hlinkClick r:id="" action="ppaction://media"/>
            <a:extLst>
              <a:ext uri="{FF2B5EF4-FFF2-40B4-BE49-F238E27FC236}">
                <a16:creationId xmlns:a16="http://schemas.microsoft.com/office/drawing/2014/main" id="{13D5B5ED-362D-4469-ABC9-6DCB0E07F18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96553510"/>
      </p:ext>
    </p:extLst>
  </p:cSld>
  <p:clrMapOvr>
    <a:masterClrMapping/>
  </p:clrMapOvr>
  <mc:AlternateContent xmlns:mc="http://schemas.openxmlformats.org/markup-compatibility/2006">
    <mc:Choice xmlns:p14="http://schemas.microsoft.com/office/powerpoint/2010/main" Requires="p14">
      <p:transition spd="slow" p14:dur="2000" advTm="99600"/>
    </mc:Choice>
    <mc:Fallback>
      <p:transition spd="slow" advTm="99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59"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CC7EFACC-E8B9-447B-8804-B61012FDE83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136253" y="1201310"/>
            <a:ext cx="6871493" cy="4455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8F59914-9162-433A-BF97-9BB21D96EBCC}"/>
              </a:ext>
            </a:extLst>
          </p:cNvPr>
          <p:cNvSpPr>
            <a:spLocks noGrp="1"/>
          </p:cNvSpPr>
          <p:nvPr>
            <p:ph type="title"/>
          </p:nvPr>
        </p:nvSpPr>
        <p:spPr>
          <a:xfrm>
            <a:off x="457200" y="274638"/>
            <a:ext cx="8229600" cy="706090"/>
          </a:xfrm>
        </p:spPr>
        <p:txBody>
          <a:bodyPr>
            <a:normAutofit fontScale="90000"/>
          </a:bodyPr>
          <a:lstStyle/>
          <a:p>
            <a:r>
              <a:rPr lang="en-GB" dirty="0"/>
              <a:t>Conflict</a:t>
            </a:r>
          </a:p>
        </p:txBody>
      </p:sp>
      <p:sp>
        <p:nvSpPr>
          <p:cNvPr id="4" name="TextBox 7">
            <a:extLst>
              <a:ext uri="{FF2B5EF4-FFF2-40B4-BE49-F238E27FC236}">
                <a16:creationId xmlns:a16="http://schemas.microsoft.com/office/drawing/2014/main" id="{AD79614A-8824-4E27-8927-F9147DA0BA3E}"/>
              </a:ext>
            </a:extLst>
          </p:cNvPr>
          <p:cNvSpPr txBox="1">
            <a:spLocks noChangeArrowheads="1"/>
          </p:cNvSpPr>
          <p:nvPr/>
        </p:nvSpPr>
        <p:spPr bwMode="auto">
          <a:xfrm>
            <a:off x="2206173" y="2924944"/>
            <a:ext cx="4731654" cy="1938992"/>
          </a:xfrm>
          <a:prstGeom prst="rect">
            <a:avLst/>
          </a:prstGeom>
          <a:noFill/>
          <a:ln>
            <a:noFill/>
          </a:ln>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dirty="0">
                <a:solidFill>
                  <a:schemeClr val="bg1"/>
                </a:solidFill>
              </a:rPr>
              <a:t>Perceptions</a:t>
            </a:r>
          </a:p>
          <a:p>
            <a:pPr algn="ctr" eaLnBrk="1" hangingPunct="1"/>
            <a:r>
              <a:rPr lang="en-GB" altLang="en-US" sz="2000" dirty="0">
                <a:solidFill>
                  <a:schemeClr val="bg1"/>
                </a:solidFill>
                <a:latin typeface="Baskerville Old Face" pitchFamily="18" charset="0"/>
              </a:rPr>
              <a:t>Attitudes</a:t>
            </a:r>
            <a:r>
              <a:rPr lang="en-GB" altLang="en-US" sz="2000" dirty="0">
                <a:solidFill>
                  <a:schemeClr val="bg1"/>
                </a:solidFill>
              </a:rPr>
              <a:t>  </a:t>
            </a:r>
            <a:r>
              <a:rPr lang="en-GB" altLang="en-US" sz="2000" dirty="0">
                <a:solidFill>
                  <a:schemeClr val="bg1"/>
                </a:solidFill>
                <a:latin typeface="Baveuse" pitchFamily="2" charset="0"/>
              </a:rPr>
              <a:t>Values</a:t>
            </a:r>
            <a:r>
              <a:rPr lang="en-GB" altLang="en-US" sz="2000" dirty="0">
                <a:solidFill>
                  <a:schemeClr val="bg1"/>
                </a:solidFill>
              </a:rPr>
              <a:t> </a:t>
            </a:r>
            <a:r>
              <a:rPr lang="en-GB" altLang="en-US" sz="2000" dirty="0">
                <a:solidFill>
                  <a:schemeClr val="bg1"/>
                </a:solidFill>
                <a:latin typeface="Blackadder ITC" pitchFamily="82" charset="0"/>
              </a:rPr>
              <a:t>Culture</a:t>
            </a:r>
          </a:p>
          <a:p>
            <a:pPr algn="ctr" eaLnBrk="1" hangingPunct="1"/>
            <a:r>
              <a:rPr lang="en-GB" altLang="en-US" sz="2000" dirty="0">
                <a:solidFill>
                  <a:schemeClr val="bg1"/>
                </a:solidFill>
                <a:latin typeface="Boopee" pitchFamily="2" charset="0"/>
              </a:rPr>
              <a:t>Interests</a:t>
            </a:r>
            <a:r>
              <a:rPr lang="en-GB" altLang="en-US" sz="2000" dirty="0">
                <a:solidFill>
                  <a:schemeClr val="bg1"/>
                </a:solidFill>
              </a:rPr>
              <a:t>    </a:t>
            </a:r>
            <a:r>
              <a:rPr lang="en-GB" altLang="en-US" sz="2000" dirty="0">
                <a:solidFill>
                  <a:schemeClr val="bg1"/>
                </a:solidFill>
                <a:latin typeface="Cooper Black" pitchFamily="18" charset="0"/>
              </a:rPr>
              <a:t>Gender</a:t>
            </a:r>
            <a:r>
              <a:rPr lang="en-GB" altLang="en-US" sz="2000" dirty="0">
                <a:solidFill>
                  <a:schemeClr val="bg1"/>
                </a:solidFill>
              </a:rPr>
              <a:t>    </a:t>
            </a:r>
            <a:r>
              <a:rPr lang="en-GB" altLang="en-US" sz="2000" dirty="0">
                <a:solidFill>
                  <a:schemeClr val="bg1"/>
                </a:solidFill>
                <a:latin typeface="Curlz MT" pitchFamily="82" charset="0"/>
              </a:rPr>
              <a:t>Style</a:t>
            </a:r>
          </a:p>
          <a:p>
            <a:pPr algn="ctr" eaLnBrk="1" hangingPunct="1"/>
            <a:r>
              <a:rPr lang="en-GB" altLang="en-US" sz="2000" dirty="0">
                <a:solidFill>
                  <a:schemeClr val="bg1"/>
                </a:solidFill>
                <a:latin typeface="Copperplate Gothic Bold" pitchFamily="34" charset="0"/>
              </a:rPr>
              <a:t>Communication</a:t>
            </a:r>
            <a:r>
              <a:rPr lang="en-GB" altLang="en-US" sz="2000" dirty="0">
                <a:solidFill>
                  <a:schemeClr val="bg1"/>
                </a:solidFill>
              </a:rPr>
              <a:t>   </a:t>
            </a:r>
            <a:r>
              <a:rPr lang="en-GB" altLang="en-US" sz="2000" dirty="0">
                <a:solidFill>
                  <a:schemeClr val="bg1"/>
                </a:solidFill>
                <a:latin typeface="FangSong" pitchFamily="49" charset="-122"/>
                <a:ea typeface="FangSong" pitchFamily="49" charset="-122"/>
              </a:rPr>
              <a:t>Feelings</a:t>
            </a:r>
          </a:p>
          <a:p>
            <a:pPr algn="ctr" eaLnBrk="1" hangingPunct="1"/>
            <a:r>
              <a:rPr lang="en-GB" altLang="en-US" sz="2000" dirty="0">
                <a:solidFill>
                  <a:schemeClr val="bg1"/>
                </a:solidFill>
                <a:latin typeface="Forte" pitchFamily="66" charset="0"/>
              </a:rPr>
              <a:t>Needs</a:t>
            </a:r>
            <a:r>
              <a:rPr lang="en-GB" altLang="en-US" sz="2000" dirty="0">
                <a:solidFill>
                  <a:schemeClr val="bg1"/>
                </a:solidFill>
              </a:rPr>
              <a:t>    </a:t>
            </a:r>
            <a:r>
              <a:rPr lang="en-GB" altLang="en-US" sz="2000" dirty="0">
                <a:solidFill>
                  <a:schemeClr val="bg1"/>
                </a:solidFill>
                <a:latin typeface="Gulim" pitchFamily="34" charset="-127"/>
                <a:ea typeface="Gulim" pitchFamily="34" charset="-127"/>
              </a:rPr>
              <a:t>Mood</a:t>
            </a:r>
            <a:r>
              <a:rPr lang="en-GB" altLang="en-US" sz="2000" dirty="0">
                <a:solidFill>
                  <a:schemeClr val="bg1"/>
                </a:solidFill>
              </a:rPr>
              <a:t>    </a:t>
            </a:r>
            <a:r>
              <a:rPr lang="en-GB" altLang="en-US" sz="2000" dirty="0">
                <a:solidFill>
                  <a:schemeClr val="bg1"/>
                </a:solidFill>
                <a:latin typeface="Harlow Solid Italic" pitchFamily="82" charset="0"/>
              </a:rPr>
              <a:t>Expectations</a:t>
            </a:r>
          </a:p>
          <a:p>
            <a:pPr algn="ctr" eaLnBrk="1" hangingPunct="1"/>
            <a:r>
              <a:rPr lang="en-GB" altLang="en-US" sz="2000" dirty="0">
                <a:solidFill>
                  <a:schemeClr val="bg1"/>
                </a:solidFill>
                <a:latin typeface="Jokerman" pitchFamily="82" charset="0"/>
              </a:rPr>
              <a:t>Assumptions</a:t>
            </a:r>
            <a:r>
              <a:rPr lang="en-GB" altLang="en-US" sz="2000" dirty="0">
                <a:solidFill>
                  <a:schemeClr val="bg1"/>
                </a:solidFill>
              </a:rPr>
              <a:t>    </a:t>
            </a:r>
            <a:r>
              <a:rPr lang="en-GB" altLang="en-US" sz="2000" dirty="0">
                <a:solidFill>
                  <a:schemeClr val="bg1"/>
                </a:solidFill>
                <a:latin typeface="Ravie" pitchFamily="82" charset="0"/>
              </a:rPr>
              <a:t>Suspicions</a:t>
            </a:r>
          </a:p>
        </p:txBody>
      </p:sp>
      <p:cxnSp>
        <p:nvCxnSpPr>
          <p:cNvPr id="6" name="Straight Connector 5">
            <a:extLst>
              <a:ext uri="{FF2B5EF4-FFF2-40B4-BE49-F238E27FC236}">
                <a16:creationId xmlns:a16="http://schemas.microsoft.com/office/drawing/2014/main" id="{6DD29758-28F2-40A9-B9FD-0C7273E3DBE0}"/>
              </a:ext>
            </a:extLst>
          </p:cNvPr>
          <p:cNvCxnSpPr>
            <a:cxnSpLocks/>
          </p:cNvCxnSpPr>
          <p:nvPr/>
        </p:nvCxnSpPr>
        <p:spPr>
          <a:xfrm>
            <a:off x="29491" y="1955972"/>
            <a:ext cx="9114509" cy="71437"/>
          </a:xfrm>
          <a:prstGeom prst="line">
            <a:avLst/>
          </a:prstGeom>
          <a:ln w="38100">
            <a:solidFill>
              <a:srgbClr val="0070C0"/>
            </a:solidFill>
            <a:prstDash val="solid"/>
          </a:ln>
        </p:spPr>
        <p:style>
          <a:lnRef idx="1">
            <a:schemeClr val="accent1"/>
          </a:lnRef>
          <a:fillRef idx="0">
            <a:schemeClr val="accent1"/>
          </a:fillRef>
          <a:effectRef idx="0">
            <a:schemeClr val="accent1"/>
          </a:effectRef>
          <a:fontRef idx="minor">
            <a:schemeClr val="tx1"/>
          </a:fontRef>
        </p:style>
      </p:cxnSp>
      <p:sp>
        <p:nvSpPr>
          <p:cNvPr id="8" name="TextBox 5">
            <a:extLst>
              <a:ext uri="{FF2B5EF4-FFF2-40B4-BE49-F238E27FC236}">
                <a16:creationId xmlns:a16="http://schemas.microsoft.com/office/drawing/2014/main" id="{AA15E805-C577-43AB-8806-9C55D5037ED6}"/>
              </a:ext>
            </a:extLst>
          </p:cNvPr>
          <p:cNvSpPr txBox="1">
            <a:spLocks noChangeArrowheads="1"/>
          </p:cNvSpPr>
          <p:nvPr/>
        </p:nvSpPr>
        <p:spPr bwMode="auto">
          <a:xfrm>
            <a:off x="470101" y="1319523"/>
            <a:ext cx="60590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see         </a:t>
            </a:r>
            <a:r>
              <a:rPr lang="en-GB" altLang="en-US" sz="4000" b="1" i="1" dirty="0">
                <a:solidFill>
                  <a:srgbClr val="FF0000"/>
                </a:solidFill>
                <a:latin typeface="+mj-lt"/>
              </a:rPr>
              <a:t>The Event</a:t>
            </a:r>
          </a:p>
        </p:txBody>
      </p:sp>
      <p:sp>
        <p:nvSpPr>
          <p:cNvPr id="9" name="TextBox 5">
            <a:extLst>
              <a:ext uri="{FF2B5EF4-FFF2-40B4-BE49-F238E27FC236}">
                <a16:creationId xmlns:a16="http://schemas.microsoft.com/office/drawing/2014/main" id="{D5A5E957-5902-4A14-9CEB-C5AEA82C7AF9}"/>
              </a:ext>
            </a:extLst>
          </p:cNvPr>
          <p:cNvSpPr txBox="1">
            <a:spLocks noChangeArrowheads="1"/>
          </p:cNvSpPr>
          <p:nvPr/>
        </p:nvSpPr>
        <p:spPr bwMode="auto">
          <a:xfrm>
            <a:off x="6732240" y="1994560"/>
            <a:ext cx="28924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a:t>
            </a:r>
            <a:r>
              <a:rPr lang="en-GB" altLang="en-US" sz="2800" b="1" i="1" dirty="0">
                <a:latin typeface="+mj-lt"/>
              </a:rPr>
              <a:t>get!</a:t>
            </a:r>
          </a:p>
        </p:txBody>
      </p:sp>
      <mc:AlternateContent xmlns:mc="http://schemas.openxmlformats.org/markup-compatibility/2006">
        <mc:Choice xmlns:p14="http://schemas.microsoft.com/office/powerpoint/2010/main" xmlns:iact="http://schemas.microsoft.com/office/powerpoint/2014/inkAction" Requires="p14 iact">
          <p:contentPart p14:bwMode="auto" r:id="rId6">
            <p14:nvContentPartPr>
              <p14:cNvPr id="7" name="Ink 6">
                <a:extLst>
                  <a:ext uri="{FF2B5EF4-FFF2-40B4-BE49-F238E27FC236}">
                    <a16:creationId xmlns:a16="http://schemas.microsoft.com/office/drawing/2014/main" id="{6F0EE1B5-6A62-4849-84C2-26E1F667F6E0}"/>
                  </a:ext>
                </a:extLst>
              </p14:cNvPr>
              <p14:cNvContentPartPr/>
              <p14:nvPr>
                <p:extLst>
                  <p:ext uri="{42D2F446-02D8-4167-A562-619A0277C38B}">
                    <p15:isNarration xmlns:p15="http://schemas.microsoft.com/office/powerpoint/2012/main" val="1"/>
                  </p:ext>
                </p:extLst>
              </p14:nvPr>
            </p14:nvContentPartPr>
            <p14:xfrm>
              <a:off x="2164320" y="1652040"/>
              <a:ext cx="5053680" cy="3867480"/>
            </p14:xfrm>
          </p:contentPart>
        </mc:Choice>
        <mc:Fallback>
          <p:pic>
            <p:nvPicPr>
              <p:cNvPr id="7" name="Ink 6">
                <a:extLst>
                  <a:ext uri="{FF2B5EF4-FFF2-40B4-BE49-F238E27FC236}">
                    <a16:creationId xmlns:a16="http://schemas.microsoft.com/office/drawing/2014/main" id="{6F0EE1B5-6A62-4849-84C2-26E1F667F6E0}"/>
                  </a:ext>
                </a:extLst>
              </p:cNvPr>
              <p:cNvPicPr>
                <a:picLocks noGrp="1" noRot="1" noChangeAspect="1" noMove="1" noResize="1" noEditPoints="1" noAdjustHandles="1" noChangeArrowheads="1" noChangeShapeType="1"/>
              </p:cNvPicPr>
              <p:nvPr/>
            </p:nvPicPr>
            <p:blipFill>
              <a:blip r:embed="rId7"/>
              <a:stretch>
                <a:fillRect/>
              </a:stretch>
            </p:blipFill>
            <p:spPr>
              <a:xfrm>
                <a:off x="2154960" y="1642680"/>
                <a:ext cx="5072400" cy="3886200"/>
              </a:xfrm>
              <a:prstGeom prst="rect">
                <a:avLst/>
              </a:prstGeom>
            </p:spPr>
          </p:pic>
        </mc:Fallback>
      </mc:AlternateContent>
      <p:pic>
        <p:nvPicPr>
          <p:cNvPr id="10" name="Audio 9">
            <a:hlinkClick r:id="" action="ppaction://media"/>
            <a:extLst>
              <a:ext uri="{FF2B5EF4-FFF2-40B4-BE49-F238E27FC236}">
                <a16:creationId xmlns:a16="http://schemas.microsoft.com/office/drawing/2014/main" id="{77DF935B-275C-41CA-9E91-513B6598175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565479597"/>
      </p:ext>
    </p:extLst>
  </p:cSld>
  <p:clrMapOvr>
    <a:masterClrMapping/>
  </p:clrMapOvr>
  <mc:AlternateContent xmlns:mc="http://schemas.openxmlformats.org/markup-compatibility/2006">
    <mc:Choice xmlns:p14="http://schemas.microsoft.com/office/powerpoint/2010/main" Requires="p14">
      <p:transition spd="slow" p14:dur="2000" advTm="119243"/>
    </mc:Choice>
    <mc:Fallback>
      <p:transition spd="slow" advTm="119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par>
                                <p:cTn id="7" presetID="59"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md type="call" cmd="playFrom(0.0)">
                                      <p:cBhvr>
                                        <p:cTn id="9"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0"/>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41759-482B-4804-9068-5913364BA30C}"/>
              </a:ext>
            </a:extLst>
          </p:cNvPr>
          <p:cNvSpPr>
            <a:spLocks noGrp="1"/>
          </p:cNvSpPr>
          <p:nvPr>
            <p:ph type="title"/>
          </p:nvPr>
        </p:nvSpPr>
        <p:spPr/>
        <p:txBody>
          <a:bodyPr/>
          <a:lstStyle/>
          <a:p>
            <a:r>
              <a:rPr lang="en-GB" dirty="0">
                <a:cs typeface="Arial" panose="020B0604020202020204" pitchFamily="34" charset="0"/>
              </a:rPr>
              <a:t>Can You Manage Conflict?</a:t>
            </a:r>
            <a:endParaRPr lang="en-GB" dirty="0"/>
          </a:p>
        </p:txBody>
      </p:sp>
      <p:sp>
        <p:nvSpPr>
          <p:cNvPr id="3" name="Content Placeholder 2">
            <a:extLst>
              <a:ext uri="{FF2B5EF4-FFF2-40B4-BE49-F238E27FC236}">
                <a16:creationId xmlns:a16="http://schemas.microsoft.com/office/drawing/2014/main" id="{A4118893-F1B3-40EB-82EF-20AB078DC5E7}"/>
              </a:ext>
            </a:extLst>
          </p:cNvPr>
          <p:cNvSpPr>
            <a:spLocks noGrp="1"/>
          </p:cNvSpPr>
          <p:nvPr>
            <p:ph idx="1"/>
          </p:nvPr>
        </p:nvSpPr>
        <p:spPr/>
        <p:txBody>
          <a:bodyPr/>
          <a:lstStyle/>
          <a:p>
            <a:r>
              <a:rPr lang="en-GB" altLang="en-US" dirty="0">
                <a:latin typeface="+mj-lt"/>
                <a:cs typeface="Arial" charset="0"/>
              </a:rPr>
              <a:t>Did you complete the questionnaire </a:t>
            </a:r>
            <a:r>
              <a:rPr lang="en-GB" altLang="en-US" i="1" dirty="0">
                <a:latin typeface="+mj-lt"/>
                <a:cs typeface="Arial" charset="0"/>
              </a:rPr>
              <a:t>truthfully!</a:t>
            </a:r>
          </a:p>
          <a:p>
            <a:endParaRPr lang="en-GB" altLang="en-US" sz="1400" dirty="0">
              <a:latin typeface="+mj-lt"/>
              <a:cs typeface="Arial" charset="0"/>
            </a:endParaRPr>
          </a:p>
          <a:p>
            <a:pPr marL="0" indent="0">
              <a:buNone/>
            </a:pPr>
            <a:endParaRPr lang="en-GB" dirty="0"/>
          </a:p>
        </p:txBody>
      </p:sp>
      <p:pic>
        <p:nvPicPr>
          <p:cNvPr id="4" name="Picture 4">
            <a:extLst>
              <a:ext uri="{FF2B5EF4-FFF2-40B4-BE49-F238E27FC236}">
                <a16:creationId xmlns:a16="http://schemas.microsoft.com/office/drawing/2014/main" id="{F83A4588-1406-4E75-98D4-26A5F1B5071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a:xfrm>
            <a:off x="2483768" y="2949325"/>
            <a:ext cx="3975100" cy="2582863"/>
          </a:xfrm>
          <a:prstGeom prst="rect">
            <a:avLst/>
          </a:prstGeom>
        </p:spPr>
      </p:pic>
      <p:pic>
        <p:nvPicPr>
          <p:cNvPr id="7" name="Audio 6">
            <a:hlinkClick r:id="" action="ppaction://media"/>
            <a:extLst>
              <a:ext uri="{FF2B5EF4-FFF2-40B4-BE49-F238E27FC236}">
                <a16:creationId xmlns:a16="http://schemas.microsoft.com/office/drawing/2014/main" id="{0311FD6E-D2C0-484E-8A66-1B33DB3E84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299736854"/>
      </p:ext>
    </p:extLst>
  </p:cSld>
  <p:clrMapOvr>
    <a:masterClrMapping/>
  </p:clrMapOvr>
  <mc:AlternateContent xmlns:mc="http://schemas.openxmlformats.org/markup-compatibility/2006">
    <mc:Choice xmlns:p14="http://schemas.microsoft.com/office/powerpoint/2010/main" Requires="p14">
      <p:transition spd="slow" p14:dur="2000" advTm="93258"/>
    </mc:Choice>
    <mc:Fallback>
      <p:transition spd="slow" advTm="93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1.1|32.6|19.9|37.4|58.8|47.5|41.6|62.4"/>
</p:tagLst>
</file>

<file path=ppt/tags/tag2.xml><?xml version="1.0" encoding="utf-8"?>
<p:tagLst xmlns:a="http://schemas.openxmlformats.org/drawingml/2006/main" xmlns:r="http://schemas.openxmlformats.org/officeDocument/2006/relationships" xmlns:p="http://schemas.openxmlformats.org/presentationml/2006/main">
  <p:tag name="TIMING" val="|18.3|37.1|20.5|38.9|43.8|58.8"/>
</p:tagLst>
</file>

<file path=ppt/tags/tag3.xml><?xml version="1.0" encoding="utf-8"?>
<p:tagLst xmlns:a="http://schemas.openxmlformats.org/drawingml/2006/main" xmlns:r="http://schemas.openxmlformats.org/officeDocument/2006/relationships" xmlns:p="http://schemas.openxmlformats.org/presentationml/2006/main">
  <p:tag name="TIMING" val="|13.1|32.3"/>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a908d394-d138-480e-87a3-ff44c37f991a"/>
    <ds:schemaRef ds:uri="http://schemas.microsoft.com/office/infopath/2007/PartnerControls"/>
    <ds:schemaRef ds:uri="http://purl.org/dc/terms/"/>
    <ds:schemaRef ds:uri="http://schemas.openxmlformats.org/package/2006/metadata/core-properties"/>
    <ds:schemaRef ds:uri="f66716c4-314f-46c1-b01e-5a44c61897d8"/>
    <ds:schemaRef ds:uri="http://schemas.microsoft.com/office/2006/documentManagement/type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96324477-CCAC-42DF-8ABD-84053944C3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3217</TotalTime>
  <Words>1142</Words>
  <Application>Microsoft Office PowerPoint</Application>
  <PresentationFormat>On-screen Show (4:3)</PresentationFormat>
  <Paragraphs>181</Paragraphs>
  <Slides>29</Slides>
  <Notes>28</Notes>
  <HiddenSlides>0</HiddenSlides>
  <MMClips>30</MMClips>
  <ScaleCrop>false</ScaleCrop>
  <HeadingPairs>
    <vt:vector size="8" baseType="variant">
      <vt:variant>
        <vt:lpstr>Fonts Used</vt:lpstr>
      </vt:variant>
      <vt:variant>
        <vt:i4>19</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50" baseType="lpstr">
      <vt:lpstr>FangSong</vt:lpstr>
      <vt:lpstr>Gulim</vt:lpstr>
      <vt:lpstr>Arial</vt:lpstr>
      <vt:lpstr>Baskerville Old Face</vt:lpstr>
      <vt:lpstr>Baveuse</vt:lpstr>
      <vt:lpstr>Blackadder ITC</vt:lpstr>
      <vt:lpstr>Boopee</vt:lpstr>
      <vt:lpstr>Calibri</vt:lpstr>
      <vt:lpstr>Comic Sans MS</vt:lpstr>
      <vt:lpstr>Cooper Black</vt:lpstr>
      <vt:lpstr>Copperplate Gothic Bold</vt:lpstr>
      <vt:lpstr>Curlz MT</vt:lpstr>
      <vt:lpstr>Forte</vt:lpstr>
      <vt:lpstr>Harlow Solid Italic</vt:lpstr>
      <vt:lpstr>Jokerman</vt:lpstr>
      <vt:lpstr>Myriad Pro</vt:lpstr>
      <vt:lpstr>Ravie</vt:lpstr>
      <vt:lpstr>Times New Roman</vt:lpstr>
      <vt:lpstr>Wingdings</vt:lpstr>
      <vt:lpstr>20140311PresentationUWTSDTemplate</vt:lpstr>
      <vt:lpstr>Clip</vt:lpstr>
      <vt:lpstr>CertHE Skills for the Workplace Module: BMSK4002</vt:lpstr>
      <vt:lpstr>Overview of Session</vt:lpstr>
      <vt:lpstr>PowerPoint Presentation</vt:lpstr>
      <vt:lpstr>What words do you associate with conflict management?</vt:lpstr>
      <vt:lpstr>What is conflict?</vt:lpstr>
      <vt:lpstr>Conflict</vt:lpstr>
      <vt:lpstr>Conflict in the Workplace</vt:lpstr>
      <vt:lpstr>PowerPoint Presentation</vt:lpstr>
      <vt:lpstr>Q&amp;A</vt:lpstr>
      <vt:lpstr>PowerPoint Presentation</vt:lpstr>
      <vt:lpstr>What are the signs that there is conflict?</vt:lpstr>
      <vt:lpstr>Positive aspects of conflict?</vt:lpstr>
      <vt:lpstr>Layers in Organisational Conflict</vt:lpstr>
      <vt:lpstr>PowerPoint Presentation</vt:lpstr>
      <vt:lpstr>PowerPoint Presentation</vt:lpstr>
      <vt:lpstr>PowerPoint Presentation</vt:lpstr>
      <vt:lpstr>Ways we handle conflict</vt:lpstr>
      <vt:lpstr>Ways we handle conflict (cont…)</vt:lpstr>
      <vt:lpstr>Ways we handle conflict (cont…)</vt:lpstr>
      <vt:lpstr>Ways we handle conflict (cont…)</vt:lpstr>
      <vt:lpstr>Ways we handle conflict (cont…)</vt:lpstr>
      <vt:lpstr>Ways we handle conflict (cont…)</vt:lpstr>
      <vt:lpstr>PowerPoint Presentation</vt:lpstr>
      <vt:lpstr>Forum Activity</vt:lpstr>
      <vt:lpstr>PowerPoint Presentation</vt:lpstr>
      <vt:lpstr>Dealing With Conflict</vt:lpstr>
      <vt:lpstr>One Approach - Mindtools Video</vt:lpstr>
      <vt:lpstr>Conflict</vt:lpstr>
      <vt:lpstr>Can You Manage Conflict?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Christian Felices</cp:lastModifiedBy>
  <cp:revision>22</cp:revision>
  <cp:lastPrinted>2018-02-06T08:56:37Z</cp:lastPrinted>
  <dcterms:created xsi:type="dcterms:W3CDTF">2015-04-14T15:21:28Z</dcterms:created>
  <dcterms:modified xsi:type="dcterms:W3CDTF">2019-02-12T11:43:57Z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