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6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232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709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687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320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999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503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566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77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2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128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594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39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389F2-D567-43F1-BD0B-B75553799A0D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741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Maths online final exam</a:t>
            </a:r>
          </a:p>
        </p:txBody>
      </p:sp>
    </p:spTree>
    <p:extLst>
      <p:ext uri="{BB962C8B-B14F-4D97-AF65-F5344CB8AC3E}">
        <p14:creationId xmlns:p14="http://schemas.microsoft.com/office/powerpoint/2010/main" val="3496731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05095-07D4-4906-B59E-BEBAEC580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614660" cy="1726565"/>
          </a:xfrm>
        </p:spPr>
        <p:txBody>
          <a:bodyPr>
            <a:noAutofit/>
          </a:bodyPr>
          <a:lstStyle/>
          <a:p>
            <a:r>
              <a:rPr lang="en-GB" sz="3600" dirty="0"/>
              <a:t>The Mathematics (ACDA4003&amp; ACDA4008) final exam will be held on Wednesday  the 12th of January  2022 at 11 am.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29509-1965-40F2-B0AA-1772FFB78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It will be an on-line, time constrained, open book exam.</a:t>
            </a:r>
          </a:p>
          <a:p>
            <a:r>
              <a:rPr lang="en-GB" b="1" dirty="0"/>
              <a:t>You can use a scientific calculator for the exam.</a:t>
            </a:r>
          </a:p>
          <a:p>
            <a:r>
              <a:rPr lang="en-GB" b="1" dirty="0"/>
              <a:t>The exam doesn’t involve any MATLAB programming or questions.  </a:t>
            </a:r>
          </a:p>
          <a:p>
            <a:r>
              <a:rPr lang="en-GB" b="1" dirty="0"/>
              <a:t>The exam will be placed on Moodle and be visible at 11am on the day.</a:t>
            </a:r>
            <a:endParaRPr lang="en-GB" dirty="0"/>
          </a:p>
          <a:p>
            <a:r>
              <a:rPr lang="en-GB" b="1" dirty="0"/>
              <a:t>You will have 2 hours to answer the questions, an additional 1 hour to upload your answers (as photographed images in a pdf file or similar) to Moodle.</a:t>
            </a:r>
            <a:endParaRPr lang="en-GB" dirty="0"/>
          </a:p>
          <a:p>
            <a:r>
              <a:rPr lang="en-GB" b="1" dirty="0"/>
              <a:t>There will be an upload link available for this purpose that will close at 14:00.</a:t>
            </a:r>
            <a:endParaRPr lang="en-GB" dirty="0"/>
          </a:p>
          <a:p>
            <a:r>
              <a:rPr lang="en-GB" b="1" dirty="0"/>
              <a:t>IF YOU HAVE PROBLEMS UPLOADING ANSWERS THEN EMAIL ME SEPARATELY WITH A COPY OF YOUR ANSWERS,</a:t>
            </a:r>
            <a:endParaRPr lang="en-GB" dirty="0"/>
          </a:p>
          <a:p>
            <a:r>
              <a:rPr lang="en-GB" b="1" dirty="0"/>
              <a:t>My email is </a:t>
            </a:r>
            <a:r>
              <a:rPr lang="en-GB" b="1" dirty="0" err="1"/>
              <a:t>m.bennasar@uwtsd.ac.uk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924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BE431-FB13-4EE6-AD01-EC050E946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918527"/>
            <a:ext cx="10515600" cy="4351338"/>
          </a:xfrm>
        </p:spPr>
        <p:txBody>
          <a:bodyPr>
            <a:normAutofit/>
          </a:bodyPr>
          <a:lstStyle/>
          <a:p>
            <a:r>
              <a:rPr lang="en-GB" b="1" dirty="0"/>
              <a:t>Q: How do I upload my answers?</a:t>
            </a:r>
          </a:p>
          <a:p>
            <a:r>
              <a:rPr lang="en-GB" b="1" dirty="0"/>
              <a:t>A:  Take photographs/screen shots of your answers (they can be hand written if you prefer) or use a word processor, clearly name the document/image so I know which question(s) it corresponds to, and upload to the Moodle link before the 2pm cut off!  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!!!!!!!CHECK YOU ARE ABLE TO ACCESS MOODLE IN GOOD TIME.!!!!!!!!!!!!!!!!!!!!!!!!!!!!!!!!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803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47EFD-4E23-41DF-835E-764A428A4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 of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27FDD-24C7-4811-95FA-F077AAA74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 hours in duration</a:t>
            </a:r>
          </a:p>
          <a:p>
            <a:r>
              <a:rPr lang="en-GB" dirty="0"/>
              <a:t>Answer 3 out of the 4 questions.</a:t>
            </a:r>
          </a:p>
          <a:p>
            <a:endParaRPr lang="en-GB" dirty="0"/>
          </a:p>
          <a:p>
            <a:r>
              <a:rPr lang="en-GB" b="1" dirty="0"/>
              <a:t>WARNING:  The exam is Open Book so practice and revise well before the exam otherwise you will run out of time!</a:t>
            </a:r>
          </a:p>
          <a:p>
            <a:endParaRPr lang="en-GB" b="1" dirty="0"/>
          </a:p>
          <a:p>
            <a:r>
              <a:rPr lang="en-GB" b="1" dirty="0"/>
              <a:t>REVISE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9692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270</Words>
  <Application>Microsoft Macintosh PowerPoint</Application>
  <PresentationFormat>Widescreen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Maths online final exam</vt:lpstr>
      <vt:lpstr>The Mathematics (ACDA4003&amp; ACDA4008) final exam will be held on Wednesday  the 12th of January  2022 at 11 am. </vt:lpstr>
      <vt:lpstr>PowerPoint Presentation</vt:lpstr>
      <vt:lpstr>Format of Exam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and Machine Learning</dc:title>
  <dc:creator>Gordon Dickers</dc:creator>
  <cp:lastModifiedBy>Mohamed.Bennasar</cp:lastModifiedBy>
  <cp:revision>19</cp:revision>
  <dcterms:created xsi:type="dcterms:W3CDTF">2020-03-18T10:09:17Z</dcterms:created>
  <dcterms:modified xsi:type="dcterms:W3CDTF">2022-01-05T20:47:31Z</dcterms:modified>
</cp:coreProperties>
</file>